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341" r:id="rId2"/>
    <p:sldId id="342" r:id="rId3"/>
    <p:sldId id="343" r:id="rId4"/>
    <p:sldId id="344" r:id="rId5"/>
    <p:sldId id="335" r:id="rId6"/>
    <p:sldId id="345" r:id="rId7"/>
    <p:sldId id="271" r:id="rId8"/>
    <p:sldId id="261" r:id="rId9"/>
    <p:sldId id="346" r:id="rId10"/>
    <p:sldId id="270" r:id="rId11"/>
    <p:sldId id="268" r:id="rId12"/>
    <p:sldId id="350" r:id="rId13"/>
    <p:sldId id="263" r:id="rId14"/>
    <p:sldId id="348" r:id="rId15"/>
    <p:sldId id="269" r:id="rId16"/>
    <p:sldId id="265" r:id="rId17"/>
    <p:sldId id="347" r:id="rId18"/>
    <p:sldId id="267" r:id="rId19"/>
    <p:sldId id="340" r:id="rId20"/>
    <p:sldId id="351" r:id="rId21"/>
    <p:sldId id="352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6864"/>
    <a:srgbClr val="FBFCF7"/>
    <a:srgbClr val="FFFFFF"/>
    <a:srgbClr val="4F663C"/>
    <a:srgbClr val="A9BD95"/>
    <a:srgbClr val="587146"/>
    <a:srgbClr val="4F683F"/>
    <a:srgbClr val="569D96"/>
    <a:srgbClr val="DEE0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126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256864"/>
            </a:solidFill>
          </c:spPr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256864"/>
            </a:solidFill>
          </c:spPr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5.2</c:v>
                </c:pt>
                <c:pt idx="1">
                  <c:v>6.2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256864"/>
            </a:solidFill>
          </c:spPr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5.2</c:v>
                </c:pt>
                <c:pt idx="1">
                  <c:v>9.1999999999999993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256864"/>
            </a:solidFill>
          </c:spPr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6.2</c:v>
                </c:pt>
                <c:pt idx="1">
                  <c:v>4.2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F3176B-248C-4408-BD54-9168FD3CF5A7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05BF79-EE5D-4701-96C4-0609BDD420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151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9898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3094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73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6684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588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7901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667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7440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3193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524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0950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63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778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9770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6392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4223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3983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91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38"/>
          <a:stretch/>
        </p:blipFill>
        <p:spPr>
          <a:xfrm>
            <a:off x="0" y="512901"/>
            <a:ext cx="12192000" cy="634736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93" r="34334"/>
          <a:stretch/>
        </p:blipFill>
        <p:spPr>
          <a:xfrm flipH="1">
            <a:off x="-2600" y="0"/>
            <a:ext cx="3377116" cy="617272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 spd="slow" advClick="0" advTm="2000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38"/>
          <a:stretch/>
        </p:blipFill>
        <p:spPr>
          <a:xfrm>
            <a:off x="0" y="512901"/>
            <a:ext cx="12192000" cy="634736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93" r="34334"/>
          <a:stretch/>
        </p:blipFill>
        <p:spPr>
          <a:xfrm flipH="1">
            <a:off x="-2600" y="0"/>
            <a:ext cx="3377116" cy="6172724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522563A-015D-473B-BC35-F40C28E7EFDC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C513F3-5B48-4EB9-B4F3-11F6F3C54A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 advClick="0" advTm="2000">
    <p:randomBar dir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38"/>
          <a:stretch/>
        </p:blipFill>
        <p:spPr>
          <a:xfrm>
            <a:off x="0" y="512901"/>
            <a:ext cx="12192000" cy="634736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031" y="1778635"/>
            <a:ext cx="5079365" cy="50793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93" r="34334"/>
          <a:stretch/>
        </p:blipFill>
        <p:spPr>
          <a:xfrm flipH="1">
            <a:off x="-2600" y="0"/>
            <a:ext cx="3377116" cy="6172724"/>
          </a:xfrm>
          <a:prstGeom prst="rect">
            <a:avLst/>
          </a:prstGeom>
        </p:spPr>
      </p:pic>
      <p:sp>
        <p:nvSpPr>
          <p:cNvPr id="25" name="标题 1"/>
          <p:cNvSpPr txBox="1"/>
          <p:nvPr/>
        </p:nvSpPr>
        <p:spPr>
          <a:xfrm>
            <a:off x="2110977" y="2423580"/>
            <a:ext cx="742044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8000" spc="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工作汇报模板</a:t>
            </a:r>
          </a:p>
        </p:txBody>
      </p:sp>
      <p:sp>
        <p:nvSpPr>
          <p:cNvPr id="11" name="矩形 10"/>
          <p:cNvSpPr/>
          <p:nvPr/>
        </p:nvSpPr>
        <p:spPr>
          <a:xfrm>
            <a:off x="3917372" y="4022157"/>
            <a:ext cx="43572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汇报人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51PPT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模板网 时间：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2022.01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584516" y="1506916"/>
            <a:ext cx="3022968" cy="914400"/>
            <a:chOff x="4391621" y="384547"/>
            <a:chExt cx="3022968" cy="914400"/>
          </a:xfrm>
        </p:grpSpPr>
        <p:sp>
          <p:nvSpPr>
            <p:cNvPr id="15" name="椭圆 14"/>
            <p:cNvSpPr/>
            <p:nvPr/>
          </p:nvSpPr>
          <p:spPr>
            <a:xfrm>
              <a:off x="4391621" y="384547"/>
              <a:ext cx="914400" cy="9144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latin typeface="思源宋体 CN ExtraLight" panose="02020200000000000000" pitchFamily="18" charset="-122"/>
                  <a:ea typeface="思源宋体 CN ExtraLight" panose="02020200000000000000" pitchFamily="18" charset="-122"/>
                  <a:cs typeface="+mn-ea"/>
                  <a:sym typeface="+mn-lt"/>
                </a:rPr>
                <a:t>中</a:t>
              </a:r>
              <a:endParaRPr lang="zh-CN" altLang="en-US" sz="36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5445905" y="384547"/>
              <a:ext cx="914400" cy="9144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latin typeface="思源宋体 CN ExtraLight" panose="02020200000000000000" pitchFamily="18" charset="-122"/>
                  <a:ea typeface="思源宋体 CN ExtraLight" panose="02020200000000000000" pitchFamily="18" charset="-122"/>
                </a:rPr>
                <a:t>国</a:t>
              </a:r>
              <a:endParaRPr lang="zh-CN" altLang="en-US" sz="3200" dirty="0">
                <a:latin typeface="思源宋体 CN ExtraLight" panose="02020200000000000000" pitchFamily="18" charset="-122"/>
                <a:ea typeface="思源宋体 CN ExtraLight" panose="02020200000000000000" pitchFamily="18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6500189" y="384547"/>
              <a:ext cx="914400" cy="9144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latin typeface="思源宋体 CN ExtraLight" panose="02020200000000000000" pitchFamily="18" charset="-122"/>
                  <a:ea typeface="思源宋体 CN ExtraLight" panose="02020200000000000000" pitchFamily="18" charset="-122"/>
                </a:rPr>
                <a:t>风</a:t>
              </a:r>
              <a:endParaRPr lang="zh-CN" altLang="en-US" sz="3200" dirty="0">
                <a:latin typeface="思源宋体 CN ExtraLight" panose="02020200000000000000" pitchFamily="18" charset="-122"/>
                <a:ea typeface="思源宋体 CN ExtraLight" panose="020202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154139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2243455" y="1905001"/>
            <a:ext cx="3098800" cy="615951"/>
            <a:chOff x="3467100" y="785813"/>
            <a:chExt cx="2324100" cy="461963"/>
          </a:xfrm>
        </p:grpSpPr>
        <p:sp>
          <p:nvSpPr>
            <p:cNvPr id="51" name="Freeform 5"/>
            <p:cNvSpPr>
              <a:spLocks noEditPoints="1"/>
            </p:cNvSpPr>
            <p:nvPr/>
          </p:nvSpPr>
          <p:spPr bwMode="auto">
            <a:xfrm>
              <a:off x="3467100" y="785813"/>
              <a:ext cx="2324100" cy="461963"/>
            </a:xfrm>
            <a:custGeom>
              <a:avLst/>
              <a:gdLst>
                <a:gd name="T0" fmla="*/ 504 w 546"/>
                <a:gd name="T1" fmla="*/ 75 h 106"/>
                <a:gd name="T2" fmla="*/ 483 w 546"/>
                <a:gd name="T3" fmla="*/ 64 h 106"/>
                <a:gd name="T4" fmla="*/ 507 w 546"/>
                <a:gd name="T5" fmla="*/ 54 h 106"/>
                <a:gd name="T6" fmla="*/ 505 w 546"/>
                <a:gd name="T7" fmla="*/ 47 h 106"/>
                <a:gd name="T8" fmla="*/ 514 w 546"/>
                <a:gd name="T9" fmla="*/ 40 h 106"/>
                <a:gd name="T10" fmla="*/ 466 w 546"/>
                <a:gd name="T11" fmla="*/ 34 h 106"/>
                <a:gd name="T12" fmla="*/ 475 w 546"/>
                <a:gd name="T13" fmla="*/ 28 h 106"/>
                <a:gd name="T14" fmla="*/ 525 w 546"/>
                <a:gd name="T15" fmla="*/ 24 h 106"/>
                <a:gd name="T16" fmla="*/ 492 w 546"/>
                <a:gd name="T17" fmla="*/ 24 h 106"/>
                <a:gd name="T18" fmla="*/ 460 w 546"/>
                <a:gd name="T19" fmla="*/ 20 h 106"/>
                <a:gd name="T20" fmla="*/ 456 w 546"/>
                <a:gd name="T21" fmla="*/ 15 h 106"/>
                <a:gd name="T22" fmla="*/ 443 w 546"/>
                <a:gd name="T23" fmla="*/ 22 h 106"/>
                <a:gd name="T24" fmla="*/ 418 w 546"/>
                <a:gd name="T25" fmla="*/ 19 h 106"/>
                <a:gd name="T26" fmla="*/ 442 w 546"/>
                <a:gd name="T27" fmla="*/ 24 h 106"/>
                <a:gd name="T28" fmla="*/ 398 w 546"/>
                <a:gd name="T29" fmla="*/ 27 h 106"/>
                <a:gd name="T30" fmla="*/ 375 w 546"/>
                <a:gd name="T31" fmla="*/ 25 h 106"/>
                <a:gd name="T32" fmla="*/ 340 w 546"/>
                <a:gd name="T33" fmla="*/ 18 h 106"/>
                <a:gd name="T34" fmla="*/ 292 w 546"/>
                <a:gd name="T35" fmla="*/ 17 h 106"/>
                <a:gd name="T36" fmla="*/ 281 w 546"/>
                <a:gd name="T37" fmla="*/ 6 h 106"/>
                <a:gd name="T38" fmla="*/ 268 w 546"/>
                <a:gd name="T39" fmla="*/ 15 h 106"/>
                <a:gd name="T40" fmla="*/ 245 w 546"/>
                <a:gd name="T41" fmla="*/ 9 h 106"/>
                <a:gd name="T42" fmla="*/ 220 w 546"/>
                <a:gd name="T43" fmla="*/ 4 h 106"/>
                <a:gd name="T44" fmla="*/ 186 w 546"/>
                <a:gd name="T45" fmla="*/ 2 h 106"/>
                <a:gd name="T46" fmla="*/ 160 w 546"/>
                <a:gd name="T47" fmla="*/ 8 h 106"/>
                <a:gd name="T48" fmla="*/ 65 w 546"/>
                <a:gd name="T49" fmla="*/ 3 h 106"/>
                <a:gd name="T50" fmla="*/ 9 w 546"/>
                <a:gd name="T51" fmla="*/ 38 h 106"/>
                <a:gd name="T52" fmla="*/ 57 w 546"/>
                <a:gd name="T53" fmla="*/ 100 h 106"/>
                <a:gd name="T54" fmla="*/ 59 w 546"/>
                <a:gd name="T55" fmla="*/ 84 h 106"/>
                <a:gd name="T56" fmla="*/ 84 w 546"/>
                <a:gd name="T57" fmla="*/ 83 h 106"/>
                <a:gd name="T58" fmla="*/ 136 w 546"/>
                <a:gd name="T59" fmla="*/ 87 h 106"/>
                <a:gd name="T60" fmla="*/ 176 w 546"/>
                <a:gd name="T61" fmla="*/ 86 h 106"/>
                <a:gd name="T62" fmla="*/ 205 w 546"/>
                <a:gd name="T63" fmla="*/ 81 h 106"/>
                <a:gd name="T64" fmla="*/ 253 w 546"/>
                <a:gd name="T65" fmla="*/ 81 h 106"/>
                <a:gd name="T66" fmla="*/ 299 w 546"/>
                <a:gd name="T67" fmla="*/ 83 h 106"/>
                <a:gd name="T68" fmla="*/ 363 w 546"/>
                <a:gd name="T69" fmla="*/ 87 h 106"/>
                <a:gd name="T70" fmla="*/ 390 w 546"/>
                <a:gd name="T71" fmla="*/ 85 h 106"/>
                <a:gd name="T72" fmla="*/ 494 w 546"/>
                <a:gd name="T73" fmla="*/ 54 h 106"/>
                <a:gd name="T74" fmla="*/ 482 w 546"/>
                <a:gd name="T75" fmla="*/ 43 h 106"/>
                <a:gd name="T76" fmla="*/ 506 w 546"/>
                <a:gd name="T77" fmla="*/ 45 h 106"/>
                <a:gd name="T78" fmla="*/ 499 w 546"/>
                <a:gd name="T79" fmla="*/ 43 h 106"/>
                <a:gd name="T80" fmla="*/ 474 w 546"/>
                <a:gd name="T81" fmla="*/ 42 h 106"/>
                <a:gd name="T82" fmla="*/ 460 w 546"/>
                <a:gd name="T83" fmla="*/ 30 h 106"/>
                <a:gd name="T84" fmla="*/ 454 w 546"/>
                <a:gd name="T85" fmla="*/ 25 h 106"/>
                <a:gd name="T86" fmla="*/ 409 w 546"/>
                <a:gd name="T87" fmla="*/ 19 h 106"/>
                <a:gd name="T88" fmla="*/ 280 w 546"/>
                <a:gd name="T89" fmla="*/ 9 h 106"/>
                <a:gd name="T90" fmla="*/ 23 w 546"/>
                <a:gd name="T91" fmla="*/ 60 h 106"/>
                <a:gd name="T92" fmla="*/ 67 w 546"/>
                <a:gd name="T93" fmla="*/ 96 h 106"/>
                <a:gd name="T94" fmla="*/ 88 w 546"/>
                <a:gd name="T95" fmla="*/ 83 h 106"/>
                <a:gd name="T96" fmla="*/ 146 w 546"/>
                <a:gd name="T97" fmla="*/ 83 h 106"/>
                <a:gd name="T98" fmla="*/ 237 w 546"/>
                <a:gd name="T99" fmla="*/ 8 h 106"/>
                <a:gd name="T100" fmla="*/ 190 w 546"/>
                <a:gd name="T101" fmla="*/ 79 h 106"/>
                <a:gd name="T102" fmla="*/ 225 w 546"/>
                <a:gd name="T103" fmla="*/ 10 h 106"/>
                <a:gd name="T104" fmla="*/ 252 w 546"/>
                <a:gd name="T105" fmla="*/ 14 h 106"/>
                <a:gd name="T106" fmla="*/ 277 w 546"/>
                <a:gd name="T107" fmla="*/ 15 h 106"/>
                <a:gd name="T108" fmla="*/ 294 w 546"/>
                <a:gd name="T109" fmla="*/ 21 h 106"/>
                <a:gd name="T110" fmla="*/ 318 w 546"/>
                <a:gd name="T111" fmla="*/ 25 h 106"/>
                <a:gd name="T112" fmla="*/ 340 w 546"/>
                <a:gd name="T113" fmla="*/ 24 h 106"/>
                <a:gd name="T114" fmla="*/ 353 w 546"/>
                <a:gd name="T115" fmla="*/ 26 h 106"/>
                <a:gd name="T116" fmla="*/ 393 w 546"/>
                <a:gd name="T117" fmla="*/ 27 h 106"/>
                <a:gd name="T118" fmla="*/ 383 w 546"/>
                <a:gd name="T119" fmla="*/ 30 h 106"/>
                <a:gd name="T120" fmla="*/ 370 w 546"/>
                <a:gd name="T121" fmla="*/ 84 h 106"/>
                <a:gd name="T122" fmla="*/ 411 w 546"/>
                <a:gd name="T123" fmla="*/ 30 h 106"/>
                <a:gd name="T124" fmla="*/ 428 w 546"/>
                <a:gd name="T125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6" h="106">
                  <a:moveTo>
                    <a:pt x="405" y="85"/>
                  </a:moveTo>
                  <a:cubicBezTo>
                    <a:pt x="405" y="86"/>
                    <a:pt x="405" y="86"/>
                    <a:pt x="405" y="86"/>
                  </a:cubicBezTo>
                  <a:cubicBezTo>
                    <a:pt x="406" y="86"/>
                    <a:pt x="406" y="86"/>
                    <a:pt x="407" y="86"/>
                  </a:cubicBezTo>
                  <a:cubicBezTo>
                    <a:pt x="406" y="86"/>
                    <a:pt x="406" y="86"/>
                    <a:pt x="406" y="86"/>
                  </a:cubicBezTo>
                  <a:cubicBezTo>
                    <a:pt x="406" y="85"/>
                    <a:pt x="406" y="85"/>
                    <a:pt x="406" y="85"/>
                  </a:cubicBezTo>
                  <a:cubicBezTo>
                    <a:pt x="407" y="85"/>
                    <a:pt x="408" y="85"/>
                    <a:pt x="408" y="86"/>
                  </a:cubicBezTo>
                  <a:cubicBezTo>
                    <a:pt x="409" y="86"/>
                    <a:pt x="410" y="87"/>
                    <a:pt x="410" y="86"/>
                  </a:cubicBezTo>
                  <a:cubicBezTo>
                    <a:pt x="411" y="86"/>
                    <a:pt x="411" y="86"/>
                    <a:pt x="412" y="86"/>
                  </a:cubicBezTo>
                  <a:cubicBezTo>
                    <a:pt x="413" y="85"/>
                    <a:pt x="415" y="86"/>
                    <a:pt x="416" y="86"/>
                  </a:cubicBezTo>
                  <a:cubicBezTo>
                    <a:pt x="417" y="84"/>
                    <a:pt x="419" y="87"/>
                    <a:pt x="419" y="85"/>
                  </a:cubicBezTo>
                  <a:cubicBezTo>
                    <a:pt x="421" y="86"/>
                    <a:pt x="422" y="85"/>
                    <a:pt x="423" y="86"/>
                  </a:cubicBezTo>
                  <a:cubicBezTo>
                    <a:pt x="423" y="85"/>
                    <a:pt x="423" y="85"/>
                    <a:pt x="423" y="85"/>
                  </a:cubicBezTo>
                  <a:cubicBezTo>
                    <a:pt x="425" y="87"/>
                    <a:pt x="428" y="85"/>
                    <a:pt x="430" y="86"/>
                  </a:cubicBezTo>
                  <a:cubicBezTo>
                    <a:pt x="430" y="86"/>
                    <a:pt x="430" y="86"/>
                    <a:pt x="430" y="86"/>
                  </a:cubicBezTo>
                  <a:cubicBezTo>
                    <a:pt x="431" y="86"/>
                    <a:pt x="432" y="85"/>
                    <a:pt x="432" y="86"/>
                  </a:cubicBezTo>
                  <a:cubicBezTo>
                    <a:pt x="433" y="86"/>
                    <a:pt x="434" y="86"/>
                    <a:pt x="434" y="86"/>
                  </a:cubicBezTo>
                  <a:cubicBezTo>
                    <a:pt x="436" y="87"/>
                    <a:pt x="437" y="85"/>
                    <a:pt x="439" y="86"/>
                  </a:cubicBezTo>
                  <a:cubicBezTo>
                    <a:pt x="439" y="86"/>
                    <a:pt x="439" y="86"/>
                    <a:pt x="439" y="86"/>
                  </a:cubicBezTo>
                  <a:cubicBezTo>
                    <a:pt x="440" y="87"/>
                    <a:pt x="440" y="85"/>
                    <a:pt x="441" y="86"/>
                  </a:cubicBezTo>
                  <a:cubicBezTo>
                    <a:pt x="443" y="85"/>
                    <a:pt x="445" y="87"/>
                    <a:pt x="447" y="86"/>
                  </a:cubicBezTo>
                  <a:cubicBezTo>
                    <a:pt x="448" y="87"/>
                    <a:pt x="450" y="85"/>
                    <a:pt x="451" y="86"/>
                  </a:cubicBezTo>
                  <a:cubicBezTo>
                    <a:pt x="453" y="87"/>
                    <a:pt x="455" y="86"/>
                    <a:pt x="457" y="86"/>
                  </a:cubicBezTo>
                  <a:cubicBezTo>
                    <a:pt x="459" y="85"/>
                    <a:pt x="461" y="86"/>
                    <a:pt x="462" y="86"/>
                  </a:cubicBezTo>
                  <a:cubicBezTo>
                    <a:pt x="464" y="86"/>
                    <a:pt x="465" y="86"/>
                    <a:pt x="466" y="85"/>
                  </a:cubicBezTo>
                  <a:cubicBezTo>
                    <a:pt x="467" y="85"/>
                    <a:pt x="467" y="86"/>
                    <a:pt x="467" y="86"/>
                  </a:cubicBezTo>
                  <a:cubicBezTo>
                    <a:pt x="468" y="86"/>
                    <a:pt x="469" y="85"/>
                    <a:pt x="470" y="85"/>
                  </a:cubicBezTo>
                  <a:cubicBezTo>
                    <a:pt x="470" y="85"/>
                    <a:pt x="471" y="84"/>
                    <a:pt x="472" y="85"/>
                  </a:cubicBezTo>
                  <a:cubicBezTo>
                    <a:pt x="472" y="85"/>
                    <a:pt x="472" y="85"/>
                    <a:pt x="473" y="85"/>
                  </a:cubicBezTo>
                  <a:cubicBezTo>
                    <a:pt x="473" y="85"/>
                    <a:pt x="474" y="85"/>
                    <a:pt x="474" y="85"/>
                  </a:cubicBezTo>
                  <a:cubicBezTo>
                    <a:pt x="475" y="85"/>
                    <a:pt x="475" y="86"/>
                    <a:pt x="476" y="86"/>
                  </a:cubicBezTo>
                  <a:cubicBezTo>
                    <a:pt x="477" y="85"/>
                    <a:pt x="480" y="86"/>
                    <a:pt x="481" y="85"/>
                  </a:cubicBezTo>
                  <a:cubicBezTo>
                    <a:pt x="482" y="86"/>
                    <a:pt x="484" y="85"/>
                    <a:pt x="485" y="85"/>
                  </a:cubicBezTo>
                  <a:cubicBezTo>
                    <a:pt x="486" y="85"/>
                    <a:pt x="487" y="86"/>
                    <a:pt x="488" y="85"/>
                  </a:cubicBezTo>
                  <a:cubicBezTo>
                    <a:pt x="490" y="85"/>
                    <a:pt x="492" y="85"/>
                    <a:pt x="494" y="85"/>
                  </a:cubicBezTo>
                  <a:cubicBezTo>
                    <a:pt x="493" y="85"/>
                    <a:pt x="493" y="85"/>
                    <a:pt x="493" y="85"/>
                  </a:cubicBezTo>
                  <a:cubicBezTo>
                    <a:pt x="495" y="84"/>
                    <a:pt x="495" y="85"/>
                    <a:pt x="497" y="85"/>
                  </a:cubicBezTo>
                  <a:cubicBezTo>
                    <a:pt x="497" y="83"/>
                    <a:pt x="497" y="83"/>
                    <a:pt x="497" y="83"/>
                  </a:cubicBezTo>
                  <a:cubicBezTo>
                    <a:pt x="497" y="83"/>
                    <a:pt x="499" y="84"/>
                    <a:pt x="499" y="83"/>
                  </a:cubicBezTo>
                  <a:cubicBezTo>
                    <a:pt x="499" y="83"/>
                    <a:pt x="500" y="83"/>
                    <a:pt x="500" y="83"/>
                  </a:cubicBezTo>
                  <a:cubicBezTo>
                    <a:pt x="501" y="83"/>
                    <a:pt x="503" y="84"/>
                    <a:pt x="503" y="82"/>
                  </a:cubicBezTo>
                  <a:cubicBezTo>
                    <a:pt x="504" y="81"/>
                    <a:pt x="505" y="82"/>
                    <a:pt x="506" y="82"/>
                  </a:cubicBezTo>
                  <a:cubicBezTo>
                    <a:pt x="505" y="81"/>
                    <a:pt x="503" y="81"/>
                    <a:pt x="502" y="82"/>
                  </a:cubicBezTo>
                  <a:cubicBezTo>
                    <a:pt x="501" y="81"/>
                    <a:pt x="500" y="81"/>
                    <a:pt x="499" y="82"/>
                  </a:cubicBezTo>
                  <a:cubicBezTo>
                    <a:pt x="496" y="81"/>
                    <a:pt x="493" y="82"/>
                    <a:pt x="491" y="81"/>
                  </a:cubicBezTo>
                  <a:cubicBezTo>
                    <a:pt x="492" y="80"/>
                    <a:pt x="494" y="80"/>
                    <a:pt x="495" y="80"/>
                  </a:cubicBezTo>
                  <a:cubicBezTo>
                    <a:pt x="495" y="79"/>
                    <a:pt x="496" y="79"/>
                    <a:pt x="495" y="78"/>
                  </a:cubicBezTo>
                  <a:cubicBezTo>
                    <a:pt x="495" y="79"/>
                    <a:pt x="495" y="79"/>
                    <a:pt x="495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2" y="79"/>
                    <a:pt x="491" y="80"/>
                    <a:pt x="490" y="79"/>
                  </a:cubicBezTo>
                  <a:cubicBezTo>
                    <a:pt x="491" y="79"/>
                    <a:pt x="491" y="79"/>
                    <a:pt x="491" y="79"/>
                  </a:cubicBezTo>
                  <a:cubicBezTo>
                    <a:pt x="489" y="79"/>
                    <a:pt x="488" y="79"/>
                    <a:pt x="486" y="79"/>
                  </a:cubicBezTo>
                  <a:cubicBezTo>
                    <a:pt x="486" y="79"/>
                    <a:pt x="486" y="79"/>
                    <a:pt x="486" y="79"/>
                  </a:cubicBezTo>
                  <a:cubicBezTo>
                    <a:pt x="486" y="79"/>
                    <a:pt x="485" y="79"/>
                    <a:pt x="485" y="78"/>
                  </a:cubicBezTo>
                  <a:cubicBezTo>
                    <a:pt x="486" y="77"/>
                    <a:pt x="488" y="78"/>
                    <a:pt x="489" y="77"/>
                  </a:cubicBezTo>
                  <a:cubicBezTo>
                    <a:pt x="491" y="78"/>
                    <a:pt x="492" y="76"/>
                    <a:pt x="494" y="76"/>
                  </a:cubicBezTo>
                  <a:cubicBezTo>
                    <a:pt x="495" y="76"/>
                    <a:pt x="495" y="75"/>
                    <a:pt x="497" y="75"/>
                  </a:cubicBezTo>
                  <a:cubicBezTo>
                    <a:pt x="496" y="74"/>
                    <a:pt x="496" y="74"/>
                    <a:pt x="496" y="74"/>
                  </a:cubicBezTo>
                  <a:cubicBezTo>
                    <a:pt x="497" y="74"/>
                    <a:pt x="498" y="75"/>
                    <a:pt x="498" y="76"/>
                  </a:cubicBezTo>
                  <a:cubicBezTo>
                    <a:pt x="499" y="75"/>
                    <a:pt x="500" y="75"/>
                    <a:pt x="501" y="75"/>
                  </a:cubicBezTo>
                  <a:cubicBezTo>
                    <a:pt x="502" y="76"/>
                    <a:pt x="503" y="75"/>
                    <a:pt x="504" y="75"/>
                  </a:cubicBezTo>
                  <a:cubicBezTo>
                    <a:pt x="506" y="74"/>
                    <a:pt x="508" y="76"/>
                    <a:pt x="510" y="74"/>
                  </a:cubicBezTo>
                  <a:cubicBezTo>
                    <a:pt x="510" y="74"/>
                    <a:pt x="511" y="74"/>
                    <a:pt x="511" y="74"/>
                  </a:cubicBezTo>
                  <a:cubicBezTo>
                    <a:pt x="513" y="74"/>
                    <a:pt x="515" y="75"/>
                    <a:pt x="516" y="74"/>
                  </a:cubicBezTo>
                  <a:cubicBezTo>
                    <a:pt x="516" y="74"/>
                    <a:pt x="516" y="74"/>
                    <a:pt x="516" y="74"/>
                  </a:cubicBezTo>
                  <a:cubicBezTo>
                    <a:pt x="517" y="74"/>
                    <a:pt x="518" y="75"/>
                    <a:pt x="519" y="74"/>
                  </a:cubicBezTo>
                  <a:cubicBezTo>
                    <a:pt x="518" y="73"/>
                    <a:pt x="518" y="73"/>
                    <a:pt x="518" y="73"/>
                  </a:cubicBezTo>
                  <a:cubicBezTo>
                    <a:pt x="518" y="74"/>
                    <a:pt x="517" y="74"/>
                    <a:pt x="517" y="74"/>
                  </a:cubicBezTo>
                  <a:cubicBezTo>
                    <a:pt x="515" y="72"/>
                    <a:pt x="512" y="75"/>
                    <a:pt x="511" y="72"/>
                  </a:cubicBezTo>
                  <a:cubicBezTo>
                    <a:pt x="510" y="73"/>
                    <a:pt x="509" y="72"/>
                    <a:pt x="508" y="73"/>
                  </a:cubicBezTo>
                  <a:cubicBezTo>
                    <a:pt x="509" y="73"/>
                    <a:pt x="510" y="72"/>
                    <a:pt x="511" y="73"/>
                  </a:cubicBezTo>
                  <a:cubicBezTo>
                    <a:pt x="511" y="75"/>
                    <a:pt x="510" y="73"/>
                    <a:pt x="509" y="73"/>
                  </a:cubicBezTo>
                  <a:cubicBezTo>
                    <a:pt x="509" y="74"/>
                    <a:pt x="509" y="74"/>
                    <a:pt x="509" y="74"/>
                  </a:cubicBezTo>
                  <a:cubicBezTo>
                    <a:pt x="507" y="73"/>
                    <a:pt x="505" y="74"/>
                    <a:pt x="503" y="73"/>
                  </a:cubicBezTo>
                  <a:cubicBezTo>
                    <a:pt x="503" y="73"/>
                    <a:pt x="504" y="73"/>
                    <a:pt x="504" y="73"/>
                  </a:cubicBezTo>
                  <a:cubicBezTo>
                    <a:pt x="503" y="73"/>
                    <a:pt x="503" y="72"/>
                    <a:pt x="503" y="73"/>
                  </a:cubicBezTo>
                  <a:cubicBezTo>
                    <a:pt x="503" y="73"/>
                    <a:pt x="503" y="73"/>
                    <a:pt x="503" y="73"/>
                  </a:cubicBezTo>
                  <a:cubicBezTo>
                    <a:pt x="502" y="73"/>
                    <a:pt x="501" y="74"/>
                    <a:pt x="499" y="74"/>
                  </a:cubicBezTo>
                  <a:cubicBezTo>
                    <a:pt x="498" y="74"/>
                    <a:pt x="498" y="74"/>
                    <a:pt x="498" y="74"/>
                  </a:cubicBezTo>
                  <a:cubicBezTo>
                    <a:pt x="498" y="74"/>
                    <a:pt x="499" y="73"/>
                    <a:pt x="498" y="74"/>
                  </a:cubicBezTo>
                  <a:cubicBezTo>
                    <a:pt x="496" y="74"/>
                    <a:pt x="495" y="74"/>
                    <a:pt x="494" y="73"/>
                  </a:cubicBezTo>
                  <a:cubicBezTo>
                    <a:pt x="494" y="73"/>
                    <a:pt x="494" y="73"/>
                    <a:pt x="494" y="73"/>
                  </a:cubicBezTo>
                  <a:cubicBezTo>
                    <a:pt x="492" y="74"/>
                    <a:pt x="494" y="77"/>
                    <a:pt x="491" y="77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0" y="74"/>
                    <a:pt x="493" y="76"/>
                    <a:pt x="492" y="74"/>
                  </a:cubicBezTo>
                  <a:cubicBezTo>
                    <a:pt x="487" y="73"/>
                    <a:pt x="482" y="74"/>
                    <a:pt x="477" y="74"/>
                  </a:cubicBezTo>
                  <a:cubicBezTo>
                    <a:pt x="471" y="73"/>
                    <a:pt x="466" y="75"/>
                    <a:pt x="460" y="73"/>
                  </a:cubicBezTo>
                  <a:cubicBezTo>
                    <a:pt x="458" y="74"/>
                    <a:pt x="456" y="73"/>
                    <a:pt x="454" y="73"/>
                  </a:cubicBezTo>
                  <a:cubicBezTo>
                    <a:pt x="451" y="74"/>
                    <a:pt x="447" y="73"/>
                    <a:pt x="443" y="73"/>
                  </a:cubicBezTo>
                  <a:cubicBezTo>
                    <a:pt x="442" y="73"/>
                    <a:pt x="441" y="73"/>
                    <a:pt x="441" y="73"/>
                  </a:cubicBezTo>
                  <a:cubicBezTo>
                    <a:pt x="439" y="72"/>
                    <a:pt x="437" y="74"/>
                    <a:pt x="436" y="73"/>
                  </a:cubicBezTo>
                  <a:cubicBezTo>
                    <a:pt x="437" y="72"/>
                    <a:pt x="438" y="73"/>
                    <a:pt x="438" y="73"/>
                  </a:cubicBezTo>
                  <a:cubicBezTo>
                    <a:pt x="440" y="72"/>
                    <a:pt x="441" y="73"/>
                    <a:pt x="442" y="72"/>
                  </a:cubicBezTo>
                  <a:cubicBezTo>
                    <a:pt x="443" y="74"/>
                    <a:pt x="445" y="72"/>
                    <a:pt x="446" y="72"/>
                  </a:cubicBezTo>
                  <a:cubicBezTo>
                    <a:pt x="449" y="72"/>
                    <a:pt x="451" y="74"/>
                    <a:pt x="453" y="71"/>
                  </a:cubicBezTo>
                  <a:cubicBezTo>
                    <a:pt x="454" y="72"/>
                    <a:pt x="454" y="72"/>
                    <a:pt x="454" y="72"/>
                  </a:cubicBezTo>
                  <a:cubicBezTo>
                    <a:pt x="456" y="71"/>
                    <a:pt x="459" y="72"/>
                    <a:pt x="461" y="73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3" y="72"/>
                    <a:pt x="463" y="72"/>
                    <a:pt x="463" y="72"/>
                  </a:cubicBezTo>
                  <a:cubicBezTo>
                    <a:pt x="463" y="72"/>
                    <a:pt x="463" y="72"/>
                    <a:pt x="463" y="71"/>
                  </a:cubicBezTo>
                  <a:cubicBezTo>
                    <a:pt x="463" y="71"/>
                    <a:pt x="464" y="71"/>
                    <a:pt x="464" y="72"/>
                  </a:cubicBezTo>
                  <a:cubicBezTo>
                    <a:pt x="467" y="70"/>
                    <a:pt x="470" y="72"/>
                    <a:pt x="473" y="71"/>
                  </a:cubicBezTo>
                  <a:cubicBezTo>
                    <a:pt x="476" y="72"/>
                    <a:pt x="479" y="70"/>
                    <a:pt x="483" y="72"/>
                  </a:cubicBezTo>
                  <a:cubicBezTo>
                    <a:pt x="483" y="71"/>
                    <a:pt x="485" y="71"/>
                    <a:pt x="486" y="71"/>
                  </a:cubicBezTo>
                  <a:cubicBezTo>
                    <a:pt x="488" y="69"/>
                    <a:pt x="493" y="71"/>
                    <a:pt x="495" y="69"/>
                  </a:cubicBezTo>
                  <a:cubicBezTo>
                    <a:pt x="494" y="68"/>
                    <a:pt x="493" y="70"/>
                    <a:pt x="493" y="68"/>
                  </a:cubicBezTo>
                  <a:cubicBezTo>
                    <a:pt x="492" y="67"/>
                    <a:pt x="491" y="68"/>
                    <a:pt x="490" y="68"/>
                  </a:cubicBezTo>
                  <a:cubicBezTo>
                    <a:pt x="490" y="68"/>
                    <a:pt x="490" y="68"/>
                    <a:pt x="490" y="68"/>
                  </a:cubicBezTo>
                  <a:cubicBezTo>
                    <a:pt x="489" y="69"/>
                    <a:pt x="489" y="68"/>
                    <a:pt x="488" y="67"/>
                  </a:cubicBezTo>
                  <a:cubicBezTo>
                    <a:pt x="488" y="67"/>
                    <a:pt x="488" y="67"/>
                    <a:pt x="489" y="67"/>
                  </a:cubicBezTo>
                  <a:cubicBezTo>
                    <a:pt x="490" y="67"/>
                    <a:pt x="491" y="66"/>
                    <a:pt x="492" y="67"/>
                  </a:cubicBezTo>
                  <a:cubicBezTo>
                    <a:pt x="494" y="65"/>
                    <a:pt x="496" y="67"/>
                    <a:pt x="498" y="66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9" y="66"/>
                    <a:pt x="500" y="66"/>
                    <a:pt x="501" y="66"/>
                  </a:cubicBezTo>
                  <a:cubicBezTo>
                    <a:pt x="501" y="66"/>
                    <a:pt x="501" y="65"/>
                    <a:pt x="502" y="65"/>
                  </a:cubicBezTo>
                  <a:cubicBezTo>
                    <a:pt x="500" y="65"/>
                    <a:pt x="498" y="65"/>
                    <a:pt x="496" y="64"/>
                  </a:cubicBezTo>
                  <a:cubicBezTo>
                    <a:pt x="495" y="65"/>
                    <a:pt x="493" y="63"/>
                    <a:pt x="491" y="64"/>
                  </a:cubicBezTo>
                  <a:cubicBezTo>
                    <a:pt x="491" y="65"/>
                    <a:pt x="490" y="65"/>
                    <a:pt x="489" y="64"/>
                  </a:cubicBezTo>
                  <a:cubicBezTo>
                    <a:pt x="489" y="65"/>
                    <a:pt x="489" y="65"/>
                    <a:pt x="489" y="65"/>
                  </a:cubicBezTo>
                  <a:cubicBezTo>
                    <a:pt x="487" y="64"/>
                    <a:pt x="485" y="66"/>
                    <a:pt x="483" y="64"/>
                  </a:cubicBezTo>
                  <a:cubicBezTo>
                    <a:pt x="482" y="65"/>
                    <a:pt x="480" y="65"/>
                    <a:pt x="478" y="64"/>
                  </a:cubicBezTo>
                  <a:cubicBezTo>
                    <a:pt x="477" y="64"/>
                    <a:pt x="473" y="66"/>
                    <a:pt x="473" y="63"/>
                  </a:cubicBezTo>
                  <a:cubicBezTo>
                    <a:pt x="476" y="62"/>
                    <a:pt x="476" y="62"/>
                    <a:pt x="476" y="62"/>
                  </a:cubicBezTo>
                  <a:cubicBezTo>
                    <a:pt x="476" y="62"/>
                    <a:pt x="477" y="63"/>
                    <a:pt x="477" y="63"/>
                  </a:cubicBezTo>
                  <a:cubicBezTo>
                    <a:pt x="478" y="62"/>
                    <a:pt x="480" y="63"/>
                    <a:pt x="481" y="62"/>
                  </a:cubicBezTo>
                  <a:cubicBezTo>
                    <a:pt x="481" y="62"/>
                    <a:pt x="481" y="62"/>
                    <a:pt x="481" y="62"/>
                  </a:cubicBezTo>
                  <a:cubicBezTo>
                    <a:pt x="483" y="63"/>
                    <a:pt x="484" y="61"/>
                    <a:pt x="485" y="62"/>
                  </a:cubicBezTo>
                  <a:cubicBezTo>
                    <a:pt x="487" y="62"/>
                    <a:pt x="489" y="62"/>
                    <a:pt x="491" y="61"/>
                  </a:cubicBezTo>
                  <a:cubicBezTo>
                    <a:pt x="488" y="60"/>
                    <a:pt x="485" y="62"/>
                    <a:pt x="483" y="61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2" y="60"/>
                  </a:cubicBezTo>
                  <a:cubicBezTo>
                    <a:pt x="483" y="61"/>
                    <a:pt x="483" y="61"/>
                    <a:pt x="483" y="61"/>
                  </a:cubicBezTo>
                  <a:cubicBezTo>
                    <a:pt x="481" y="62"/>
                    <a:pt x="480" y="61"/>
                    <a:pt x="479" y="61"/>
                  </a:cubicBezTo>
                  <a:cubicBezTo>
                    <a:pt x="479" y="60"/>
                    <a:pt x="480" y="61"/>
                    <a:pt x="480" y="60"/>
                  </a:cubicBezTo>
                  <a:cubicBezTo>
                    <a:pt x="478" y="60"/>
                    <a:pt x="476" y="60"/>
                    <a:pt x="475" y="61"/>
                  </a:cubicBezTo>
                  <a:cubicBezTo>
                    <a:pt x="474" y="60"/>
                    <a:pt x="474" y="60"/>
                    <a:pt x="474" y="60"/>
                  </a:cubicBezTo>
                  <a:cubicBezTo>
                    <a:pt x="473" y="60"/>
                    <a:pt x="471" y="60"/>
                    <a:pt x="470" y="60"/>
                  </a:cubicBezTo>
                  <a:cubicBezTo>
                    <a:pt x="469" y="60"/>
                    <a:pt x="468" y="60"/>
                    <a:pt x="467" y="60"/>
                  </a:cubicBezTo>
                  <a:cubicBezTo>
                    <a:pt x="466" y="61"/>
                    <a:pt x="465" y="58"/>
                    <a:pt x="464" y="59"/>
                  </a:cubicBezTo>
                  <a:cubicBezTo>
                    <a:pt x="464" y="59"/>
                    <a:pt x="464" y="59"/>
                    <a:pt x="464" y="59"/>
                  </a:cubicBezTo>
                  <a:cubicBezTo>
                    <a:pt x="467" y="58"/>
                    <a:pt x="470" y="60"/>
                    <a:pt x="473" y="59"/>
                  </a:cubicBezTo>
                  <a:cubicBezTo>
                    <a:pt x="473" y="58"/>
                    <a:pt x="473" y="58"/>
                    <a:pt x="474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7" y="59"/>
                    <a:pt x="477" y="59"/>
                    <a:pt x="477" y="59"/>
                  </a:cubicBezTo>
                  <a:cubicBezTo>
                    <a:pt x="478" y="59"/>
                    <a:pt x="480" y="60"/>
                    <a:pt x="481" y="59"/>
                  </a:cubicBezTo>
                  <a:cubicBezTo>
                    <a:pt x="483" y="60"/>
                    <a:pt x="484" y="58"/>
                    <a:pt x="485" y="59"/>
                  </a:cubicBezTo>
                  <a:cubicBezTo>
                    <a:pt x="487" y="57"/>
                    <a:pt x="489" y="58"/>
                    <a:pt x="491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90" y="56"/>
                    <a:pt x="490" y="55"/>
                    <a:pt x="490" y="55"/>
                  </a:cubicBezTo>
                  <a:cubicBezTo>
                    <a:pt x="490" y="56"/>
                    <a:pt x="491" y="55"/>
                    <a:pt x="491" y="56"/>
                  </a:cubicBezTo>
                  <a:cubicBezTo>
                    <a:pt x="491" y="55"/>
                    <a:pt x="492" y="56"/>
                    <a:pt x="492" y="55"/>
                  </a:cubicBezTo>
                  <a:cubicBezTo>
                    <a:pt x="492" y="55"/>
                    <a:pt x="492" y="55"/>
                    <a:pt x="492" y="55"/>
                  </a:cubicBezTo>
                  <a:cubicBezTo>
                    <a:pt x="495" y="54"/>
                    <a:pt x="495" y="54"/>
                    <a:pt x="495" y="54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95" y="55"/>
                    <a:pt x="494" y="55"/>
                    <a:pt x="494" y="55"/>
                  </a:cubicBezTo>
                  <a:cubicBezTo>
                    <a:pt x="494" y="56"/>
                    <a:pt x="494" y="56"/>
                    <a:pt x="494" y="56"/>
                  </a:cubicBezTo>
                  <a:cubicBezTo>
                    <a:pt x="493" y="56"/>
                    <a:pt x="492" y="58"/>
                    <a:pt x="491" y="56"/>
                  </a:cubicBezTo>
                  <a:cubicBezTo>
                    <a:pt x="491" y="59"/>
                    <a:pt x="494" y="56"/>
                    <a:pt x="495" y="58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7" y="58"/>
                    <a:pt x="497" y="56"/>
                    <a:pt x="499" y="56"/>
                  </a:cubicBezTo>
                  <a:cubicBezTo>
                    <a:pt x="499" y="56"/>
                    <a:pt x="498" y="56"/>
                    <a:pt x="498" y="56"/>
                  </a:cubicBezTo>
                  <a:cubicBezTo>
                    <a:pt x="498" y="56"/>
                    <a:pt x="498" y="56"/>
                    <a:pt x="498" y="56"/>
                  </a:cubicBezTo>
                  <a:cubicBezTo>
                    <a:pt x="497" y="56"/>
                    <a:pt x="497" y="56"/>
                    <a:pt x="496" y="55"/>
                  </a:cubicBezTo>
                  <a:cubicBezTo>
                    <a:pt x="497" y="55"/>
                    <a:pt x="497" y="55"/>
                    <a:pt x="497" y="55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6" y="54"/>
                    <a:pt x="497" y="55"/>
                    <a:pt x="497" y="55"/>
                  </a:cubicBezTo>
                  <a:cubicBezTo>
                    <a:pt x="497" y="54"/>
                    <a:pt x="498" y="54"/>
                    <a:pt x="497" y="53"/>
                  </a:cubicBezTo>
                  <a:cubicBezTo>
                    <a:pt x="497" y="54"/>
                    <a:pt x="496" y="53"/>
                    <a:pt x="495" y="54"/>
                  </a:cubicBezTo>
                  <a:cubicBezTo>
                    <a:pt x="495" y="53"/>
                    <a:pt x="495" y="53"/>
                    <a:pt x="495" y="53"/>
                  </a:cubicBezTo>
                  <a:cubicBezTo>
                    <a:pt x="495" y="53"/>
                    <a:pt x="495" y="53"/>
                    <a:pt x="494" y="53"/>
                  </a:cubicBezTo>
                  <a:cubicBezTo>
                    <a:pt x="494" y="53"/>
                    <a:pt x="494" y="53"/>
                    <a:pt x="494" y="53"/>
                  </a:cubicBezTo>
                  <a:cubicBezTo>
                    <a:pt x="496" y="52"/>
                    <a:pt x="498" y="53"/>
                    <a:pt x="500" y="52"/>
                  </a:cubicBezTo>
                  <a:cubicBezTo>
                    <a:pt x="502" y="53"/>
                    <a:pt x="503" y="52"/>
                    <a:pt x="504" y="53"/>
                  </a:cubicBezTo>
                  <a:cubicBezTo>
                    <a:pt x="503" y="53"/>
                    <a:pt x="502" y="54"/>
                    <a:pt x="501" y="53"/>
                  </a:cubicBezTo>
                  <a:cubicBezTo>
                    <a:pt x="501" y="54"/>
                    <a:pt x="502" y="54"/>
                    <a:pt x="501" y="54"/>
                  </a:cubicBezTo>
                  <a:cubicBezTo>
                    <a:pt x="502" y="55"/>
                    <a:pt x="501" y="55"/>
                    <a:pt x="501" y="55"/>
                  </a:cubicBezTo>
                  <a:cubicBezTo>
                    <a:pt x="502" y="55"/>
                    <a:pt x="504" y="56"/>
                    <a:pt x="504" y="55"/>
                  </a:cubicBezTo>
                  <a:cubicBezTo>
                    <a:pt x="506" y="56"/>
                    <a:pt x="506" y="56"/>
                    <a:pt x="506" y="56"/>
                  </a:cubicBezTo>
                  <a:cubicBezTo>
                    <a:pt x="506" y="55"/>
                    <a:pt x="506" y="55"/>
                    <a:pt x="506" y="55"/>
                  </a:cubicBezTo>
                  <a:cubicBezTo>
                    <a:pt x="505" y="55"/>
                    <a:pt x="505" y="55"/>
                    <a:pt x="505" y="55"/>
                  </a:cubicBezTo>
                  <a:cubicBezTo>
                    <a:pt x="506" y="55"/>
                    <a:pt x="506" y="55"/>
                    <a:pt x="507" y="54"/>
                  </a:cubicBezTo>
                  <a:cubicBezTo>
                    <a:pt x="506" y="54"/>
                    <a:pt x="505" y="55"/>
                    <a:pt x="505" y="54"/>
                  </a:cubicBezTo>
                  <a:cubicBezTo>
                    <a:pt x="505" y="54"/>
                    <a:pt x="505" y="54"/>
                    <a:pt x="505" y="54"/>
                  </a:cubicBezTo>
                  <a:cubicBezTo>
                    <a:pt x="506" y="53"/>
                    <a:pt x="506" y="53"/>
                    <a:pt x="506" y="53"/>
                  </a:cubicBezTo>
                  <a:cubicBezTo>
                    <a:pt x="504" y="54"/>
                    <a:pt x="504" y="54"/>
                    <a:pt x="504" y="54"/>
                  </a:cubicBezTo>
                  <a:cubicBezTo>
                    <a:pt x="504" y="53"/>
                    <a:pt x="504" y="53"/>
                    <a:pt x="504" y="53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4" y="52"/>
                    <a:pt x="504" y="52"/>
                    <a:pt x="504" y="52"/>
                  </a:cubicBezTo>
                  <a:cubicBezTo>
                    <a:pt x="505" y="52"/>
                    <a:pt x="505" y="52"/>
                    <a:pt x="507" y="52"/>
                  </a:cubicBezTo>
                  <a:cubicBezTo>
                    <a:pt x="507" y="51"/>
                    <a:pt x="510" y="52"/>
                    <a:pt x="511" y="51"/>
                  </a:cubicBezTo>
                  <a:cubicBezTo>
                    <a:pt x="510" y="52"/>
                    <a:pt x="509" y="51"/>
                    <a:pt x="509" y="51"/>
                  </a:cubicBezTo>
                  <a:cubicBezTo>
                    <a:pt x="508" y="51"/>
                    <a:pt x="508" y="51"/>
                    <a:pt x="508" y="51"/>
                  </a:cubicBezTo>
                  <a:cubicBezTo>
                    <a:pt x="508" y="50"/>
                    <a:pt x="508" y="52"/>
                    <a:pt x="507" y="51"/>
                  </a:cubicBezTo>
                  <a:cubicBezTo>
                    <a:pt x="507" y="51"/>
                    <a:pt x="507" y="51"/>
                    <a:pt x="507" y="51"/>
                  </a:cubicBezTo>
                  <a:cubicBezTo>
                    <a:pt x="506" y="49"/>
                    <a:pt x="505" y="52"/>
                    <a:pt x="504" y="50"/>
                  </a:cubicBezTo>
                  <a:cubicBezTo>
                    <a:pt x="504" y="51"/>
                    <a:pt x="503" y="51"/>
                    <a:pt x="504" y="51"/>
                  </a:cubicBezTo>
                  <a:cubicBezTo>
                    <a:pt x="503" y="52"/>
                    <a:pt x="503" y="51"/>
                    <a:pt x="501" y="51"/>
                  </a:cubicBezTo>
                  <a:cubicBezTo>
                    <a:pt x="502" y="50"/>
                    <a:pt x="502" y="51"/>
                    <a:pt x="502" y="50"/>
                  </a:cubicBezTo>
                  <a:cubicBezTo>
                    <a:pt x="502" y="50"/>
                    <a:pt x="500" y="50"/>
                    <a:pt x="500" y="51"/>
                  </a:cubicBezTo>
                  <a:cubicBezTo>
                    <a:pt x="499" y="50"/>
                    <a:pt x="498" y="52"/>
                    <a:pt x="497" y="50"/>
                  </a:cubicBezTo>
                  <a:cubicBezTo>
                    <a:pt x="497" y="50"/>
                    <a:pt x="497" y="51"/>
                    <a:pt x="498" y="51"/>
                  </a:cubicBezTo>
                  <a:cubicBezTo>
                    <a:pt x="496" y="51"/>
                    <a:pt x="493" y="51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1"/>
                    <a:pt x="492" y="51"/>
                  </a:cubicBezTo>
                  <a:cubicBezTo>
                    <a:pt x="491" y="51"/>
                    <a:pt x="491" y="51"/>
                    <a:pt x="490" y="50"/>
                  </a:cubicBezTo>
                  <a:cubicBezTo>
                    <a:pt x="489" y="51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8" y="51"/>
                    <a:pt x="489" y="51"/>
                    <a:pt x="489" y="50"/>
                  </a:cubicBezTo>
                  <a:cubicBezTo>
                    <a:pt x="489" y="50"/>
                    <a:pt x="490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1"/>
                    <a:pt x="488" y="50"/>
                    <a:pt x="488" y="50"/>
                  </a:cubicBezTo>
                  <a:cubicBezTo>
                    <a:pt x="488" y="51"/>
                    <a:pt x="488" y="51"/>
                    <a:pt x="488" y="51"/>
                  </a:cubicBezTo>
                  <a:cubicBezTo>
                    <a:pt x="487" y="51"/>
                    <a:pt x="487" y="51"/>
                    <a:pt x="486" y="51"/>
                  </a:cubicBezTo>
                  <a:cubicBezTo>
                    <a:pt x="485" y="48"/>
                    <a:pt x="488" y="49"/>
                    <a:pt x="489" y="49"/>
                  </a:cubicBezTo>
                  <a:cubicBezTo>
                    <a:pt x="489" y="49"/>
                    <a:pt x="488" y="49"/>
                    <a:pt x="488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90" y="48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8"/>
                    <a:pt x="491" y="48"/>
                    <a:pt x="491" y="48"/>
                  </a:cubicBezTo>
                  <a:cubicBezTo>
                    <a:pt x="492" y="49"/>
                    <a:pt x="492" y="49"/>
                    <a:pt x="492" y="49"/>
                  </a:cubicBezTo>
                  <a:cubicBezTo>
                    <a:pt x="492" y="49"/>
                    <a:pt x="492" y="49"/>
                    <a:pt x="493" y="49"/>
                  </a:cubicBezTo>
                  <a:cubicBezTo>
                    <a:pt x="492" y="49"/>
                    <a:pt x="492" y="48"/>
                    <a:pt x="492" y="48"/>
                  </a:cubicBezTo>
                  <a:cubicBezTo>
                    <a:pt x="492" y="48"/>
                    <a:pt x="492" y="48"/>
                    <a:pt x="492" y="48"/>
                  </a:cubicBezTo>
                  <a:cubicBezTo>
                    <a:pt x="493" y="47"/>
                    <a:pt x="494" y="48"/>
                    <a:pt x="494" y="49"/>
                  </a:cubicBezTo>
                  <a:cubicBezTo>
                    <a:pt x="495" y="48"/>
                    <a:pt x="495" y="48"/>
                    <a:pt x="495" y="48"/>
                  </a:cubicBezTo>
                  <a:cubicBezTo>
                    <a:pt x="496" y="47"/>
                    <a:pt x="497" y="47"/>
                    <a:pt x="498" y="48"/>
                  </a:cubicBezTo>
                  <a:cubicBezTo>
                    <a:pt x="498" y="47"/>
                    <a:pt x="498" y="47"/>
                    <a:pt x="498" y="47"/>
                  </a:cubicBezTo>
                  <a:cubicBezTo>
                    <a:pt x="497" y="46"/>
                    <a:pt x="497" y="48"/>
                    <a:pt x="496" y="47"/>
                  </a:cubicBezTo>
                  <a:cubicBezTo>
                    <a:pt x="497" y="47"/>
                    <a:pt x="498" y="46"/>
                    <a:pt x="499" y="47"/>
                  </a:cubicBezTo>
                  <a:cubicBezTo>
                    <a:pt x="499" y="47"/>
                    <a:pt x="499" y="47"/>
                    <a:pt x="499" y="47"/>
                  </a:cubicBezTo>
                  <a:cubicBezTo>
                    <a:pt x="500" y="48"/>
                    <a:pt x="500" y="47"/>
                    <a:pt x="501" y="48"/>
                  </a:cubicBezTo>
                  <a:cubicBezTo>
                    <a:pt x="502" y="46"/>
                    <a:pt x="502" y="46"/>
                    <a:pt x="502" y="46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2" y="47"/>
                    <a:pt x="502" y="47"/>
                    <a:pt x="502" y="47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4" y="47"/>
                    <a:pt x="504" y="47"/>
                    <a:pt x="504" y="46"/>
                  </a:cubicBezTo>
                  <a:cubicBezTo>
                    <a:pt x="505" y="46"/>
                    <a:pt x="505" y="46"/>
                    <a:pt x="505" y="47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6" y="47"/>
                    <a:pt x="506" y="47"/>
                    <a:pt x="507" y="47"/>
                  </a:cubicBezTo>
                  <a:cubicBezTo>
                    <a:pt x="506" y="46"/>
                    <a:pt x="506" y="46"/>
                    <a:pt x="506" y="46"/>
                  </a:cubicBezTo>
                  <a:cubicBezTo>
                    <a:pt x="508" y="46"/>
                    <a:pt x="508" y="46"/>
                    <a:pt x="508" y="46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8" y="47"/>
                    <a:pt x="508" y="47"/>
                    <a:pt x="508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6"/>
                    <a:pt x="509" y="46"/>
                  </a:cubicBezTo>
                  <a:cubicBezTo>
                    <a:pt x="509" y="46"/>
                    <a:pt x="510" y="46"/>
                    <a:pt x="511" y="47"/>
                  </a:cubicBezTo>
                  <a:cubicBezTo>
                    <a:pt x="510" y="47"/>
                    <a:pt x="510" y="47"/>
                    <a:pt x="510" y="47"/>
                  </a:cubicBezTo>
                  <a:cubicBezTo>
                    <a:pt x="511" y="47"/>
                    <a:pt x="512" y="47"/>
                    <a:pt x="512" y="47"/>
                  </a:cubicBezTo>
                  <a:cubicBezTo>
                    <a:pt x="513" y="47"/>
                    <a:pt x="513" y="47"/>
                    <a:pt x="512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4" y="46"/>
                    <a:pt x="514" y="45"/>
                    <a:pt x="513" y="44"/>
                  </a:cubicBezTo>
                  <a:cubicBezTo>
                    <a:pt x="515" y="45"/>
                    <a:pt x="514" y="43"/>
                    <a:pt x="515" y="42"/>
                  </a:cubicBezTo>
                  <a:cubicBezTo>
                    <a:pt x="516" y="42"/>
                    <a:pt x="517" y="42"/>
                    <a:pt x="517" y="43"/>
                  </a:cubicBezTo>
                  <a:cubicBezTo>
                    <a:pt x="517" y="43"/>
                    <a:pt x="517" y="43"/>
                    <a:pt x="517" y="43"/>
                  </a:cubicBezTo>
                  <a:cubicBezTo>
                    <a:pt x="516" y="43"/>
                    <a:pt x="515" y="44"/>
                    <a:pt x="515" y="45"/>
                  </a:cubicBezTo>
                  <a:cubicBezTo>
                    <a:pt x="516" y="44"/>
                    <a:pt x="516" y="44"/>
                    <a:pt x="516" y="44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5" y="46"/>
                    <a:pt x="515" y="46"/>
                  </a:cubicBezTo>
                  <a:cubicBezTo>
                    <a:pt x="517" y="46"/>
                    <a:pt x="518" y="46"/>
                    <a:pt x="520" y="46"/>
                  </a:cubicBezTo>
                  <a:cubicBezTo>
                    <a:pt x="521" y="46"/>
                    <a:pt x="522" y="46"/>
                    <a:pt x="523" y="46"/>
                  </a:cubicBezTo>
                  <a:cubicBezTo>
                    <a:pt x="522" y="45"/>
                    <a:pt x="522" y="45"/>
                    <a:pt x="522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5" y="44"/>
                    <a:pt x="526" y="45"/>
                    <a:pt x="526" y="44"/>
                  </a:cubicBezTo>
                  <a:cubicBezTo>
                    <a:pt x="527" y="44"/>
                    <a:pt x="527" y="44"/>
                    <a:pt x="528" y="44"/>
                  </a:cubicBezTo>
                  <a:cubicBezTo>
                    <a:pt x="528" y="43"/>
                    <a:pt x="528" y="43"/>
                    <a:pt x="528" y="43"/>
                  </a:cubicBezTo>
                  <a:cubicBezTo>
                    <a:pt x="529" y="43"/>
                    <a:pt x="529" y="44"/>
                    <a:pt x="529" y="44"/>
                  </a:cubicBezTo>
                  <a:cubicBezTo>
                    <a:pt x="530" y="44"/>
                    <a:pt x="531" y="44"/>
                    <a:pt x="532" y="43"/>
                  </a:cubicBezTo>
                  <a:cubicBezTo>
                    <a:pt x="532" y="45"/>
                    <a:pt x="534" y="44"/>
                    <a:pt x="534" y="44"/>
                  </a:cubicBezTo>
                  <a:cubicBezTo>
                    <a:pt x="536" y="44"/>
                    <a:pt x="537" y="43"/>
                    <a:pt x="539" y="44"/>
                  </a:cubicBezTo>
                  <a:cubicBezTo>
                    <a:pt x="541" y="44"/>
                    <a:pt x="542" y="43"/>
                    <a:pt x="544" y="44"/>
                  </a:cubicBezTo>
                  <a:cubicBezTo>
                    <a:pt x="544" y="43"/>
                    <a:pt x="545" y="44"/>
                    <a:pt x="546" y="43"/>
                  </a:cubicBezTo>
                  <a:cubicBezTo>
                    <a:pt x="544" y="43"/>
                    <a:pt x="542" y="43"/>
                    <a:pt x="540" y="43"/>
                  </a:cubicBezTo>
                  <a:cubicBezTo>
                    <a:pt x="539" y="43"/>
                    <a:pt x="538" y="43"/>
                    <a:pt x="537" y="43"/>
                  </a:cubicBezTo>
                  <a:cubicBezTo>
                    <a:pt x="535" y="43"/>
                    <a:pt x="532" y="43"/>
                    <a:pt x="530" y="43"/>
                  </a:cubicBezTo>
                  <a:cubicBezTo>
                    <a:pt x="529" y="43"/>
                    <a:pt x="527" y="43"/>
                    <a:pt x="526" y="43"/>
                  </a:cubicBezTo>
                  <a:cubicBezTo>
                    <a:pt x="526" y="43"/>
                    <a:pt x="525" y="43"/>
                    <a:pt x="525" y="43"/>
                  </a:cubicBezTo>
                  <a:cubicBezTo>
                    <a:pt x="525" y="43"/>
                    <a:pt x="525" y="43"/>
                    <a:pt x="525" y="43"/>
                  </a:cubicBezTo>
                  <a:cubicBezTo>
                    <a:pt x="524" y="43"/>
                    <a:pt x="524" y="42"/>
                    <a:pt x="524" y="42"/>
                  </a:cubicBezTo>
                  <a:cubicBezTo>
                    <a:pt x="523" y="42"/>
                    <a:pt x="525" y="43"/>
                    <a:pt x="524" y="44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4"/>
                    <a:pt x="522" y="43"/>
                  </a:cubicBezTo>
                  <a:cubicBezTo>
                    <a:pt x="521" y="43"/>
                    <a:pt x="521" y="43"/>
                    <a:pt x="521" y="43"/>
                  </a:cubicBezTo>
                  <a:cubicBezTo>
                    <a:pt x="521" y="44"/>
                    <a:pt x="520" y="43"/>
                    <a:pt x="519" y="44"/>
                  </a:cubicBezTo>
                  <a:cubicBezTo>
                    <a:pt x="519" y="43"/>
                    <a:pt x="519" y="43"/>
                    <a:pt x="519" y="43"/>
                  </a:cubicBezTo>
                  <a:cubicBezTo>
                    <a:pt x="518" y="43"/>
                    <a:pt x="518" y="43"/>
                    <a:pt x="518" y="43"/>
                  </a:cubicBezTo>
                  <a:cubicBezTo>
                    <a:pt x="518" y="42"/>
                    <a:pt x="518" y="43"/>
                    <a:pt x="518" y="43"/>
                  </a:cubicBezTo>
                  <a:cubicBezTo>
                    <a:pt x="517" y="43"/>
                    <a:pt x="517" y="42"/>
                    <a:pt x="517" y="42"/>
                  </a:cubicBezTo>
                  <a:cubicBezTo>
                    <a:pt x="518" y="42"/>
                    <a:pt x="518" y="42"/>
                    <a:pt x="518" y="42"/>
                  </a:cubicBezTo>
                  <a:cubicBezTo>
                    <a:pt x="517" y="42"/>
                    <a:pt x="515" y="42"/>
                    <a:pt x="514" y="42"/>
                  </a:cubicBezTo>
                  <a:cubicBezTo>
                    <a:pt x="515" y="43"/>
                    <a:pt x="514" y="43"/>
                    <a:pt x="514" y="44"/>
                  </a:cubicBezTo>
                  <a:cubicBezTo>
                    <a:pt x="513" y="43"/>
                    <a:pt x="513" y="43"/>
                    <a:pt x="513" y="43"/>
                  </a:cubicBezTo>
                  <a:cubicBezTo>
                    <a:pt x="515" y="42"/>
                    <a:pt x="512" y="42"/>
                    <a:pt x="512" y="41"/>
                  </a:cubicBezTo>
                  <a:cubicBezTo>
                    <a:pt x="513" y="40"/>
                    <a:pt x="513" y="39"/>
                    <a:pt x="514" y="40"/>
                  </a:cubicBezTo>
                  <a:cubicBezTo>
                    <a:pt x="514" y="40"/>
                    <a:pt x="514" y="40"/>
                    <a:pt x="513" y="40"/>
                  </a:cubicBezTo>
                  <a:cubicBezTo>
                    <a:pt x="514" y="41"/>
                    <a:pt x="514" y="40"/>
                    <a:pt x="515" y="40"/>
                  </a:cubicBezTo>
                  <a:cubicBezTo>
                    <a:pt x="515" y="40"/>
                    <a:pt x="515" y="40"/>
                    <a:pt x="515" y="40"/>
                  </a:cubicBezTo>
                  <a:cubicBezTo>
                    <a:pt x="515" y="39"/>
                    <a:pt x="515" y="40"/>
                    <a:pt x="514" y="40"/>
                  </a:cubicBezTo>
                  <a:cubicBezTo>
                    <a:pt x="514" y="39"/>
                    <a:pt x="514" y="39"/>
                    <a:pt x="514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6" y="39"/>
                    <a:pt x="516" y="39"/>
                  </a:cubicBezTo>
                  <a:cubicBezTo>
                    <a:pt x="516" y="38"/>
                    <a:pt x="516" y="38"/>
                    <a:pt x="517" y="37"/>
                  </a:cubicBezTo>
                  <a:cubicBezTo>
                    <a:pt x="515" y="36"/>
                    <a:pt x="516" y="39"/>
                    <a:pt x="515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9"/>
                    <a:pt x="513" y="39"/>
                    <a:pt x="512" y="40"/>
                  </a:cubicBezTo>
                  <a:cubicBezTo>
                    <a:pt x="512" y="39"/>
                    <a:pt x="513" y="39"/>
                    <a:pt x="513" y="39"/>
                  </a:cubicBezTo>
                  <a:cubicBezTo>
                    <a:pt x="512" y="39"/>
                    <a:pt x="512" y="39"/>
                    <a:pt x="512" y="39"/>
                  </a:cubicBezTo>
                  <a:cubicBezTo>
                    <a:pt x="512" y="39"/>
                    <a:pt x="512" y="38"/>
                    <a:pt x="512" y="38"/>
                  </a:cubicBezTo>
                  <a:cubicBezTo>
                    <a:pt x="512" y="38"/>
                    <a:pt x="511" y="37"/>
                    <a:pt x="511" y="38"/>
                  </a:cubicBezTo>
                  <a:cubicBezTo>
                    <a:pt x="511" y="38"/>
                    <a:pt x="511" y="38"/>
                    <a:pt x="511" y="38"/>
                  </a:cubicBezTo>
                  <a:cubicBezTo>
                    <a:pt x="511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9"/>
                    <a:pt x="508" y="38"/>
                    <a:pt x="508" y="38"/>
                  </a:cubicBezTo>
                  <a:cubicBezTo>
                    <a:pt x="508" y="38"/>
                    <a:pt x="508" y="38"/>
                    <a:pt x="508" y="38"/>
                  </a:cubicBezTo>
                  <a:cubicBezTo>
                    <a:pt x="508" y="38"/>
                    <a:pt x="507" y="37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6" y="37"/>
                    <a:pt x="506" y="39"/>
                    <a:pt x="506" y="39"/>
                  </a:cubicBezTo>
                  <a:cubicBezTo>
                    <a:pt x="505" y="39"/>
                    <a:pt x="503" y="38"/>
                    <a:pt x="503" y="38"/>
                  </a:cubicBezTo>
                  <a:cubicBezTo>
                    <a:pt x="503" y="38"/>
                    <a:pt x="503" y="38"/>
                    <a:pt x="502" y="38"/>
                  </a:cubicBezTo>
                  <a:cubicBezTo>
                    <a:pt x="502" y="37"/>
                    <a:pt x="501" y="38"/>
                    <a:pt x="501" y="37"/>
                  </a:cubicBezTo>
                  <a:cubicBezTo>
                    <a:pt x="500" y="38"/>
                    <a:pt x="500" y="38"/>
                    <a:pt x="500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8" y="38"/>
                    <a:pt x="497" y="38"/>
                    <a:pt x="496" y="37"/>
                  </a:cubicBezTo>
                  <a:cubicBezTo>
                    <a:pt x="495" y="38"/>
                    <a:pt x="494" y="37"/>
                    <a:pt x="493" y="38"/>
                  </a:cubicBezTo>
                  <a:cubicBezTo>
                    <a:pt x="490" y="37"/>
                    <a:pt x="488" y="38"/>
                    <a:pt x="486" y="37"/>
                  </a:cubicBezTo>
                  <a:cubicBezTo>
                    <a:pt x="483" y="36"/>
                    <a:pt x="481" y="38"/>
                    <a:pt x="478" y="37"/>
                  </a:cubicBezTo>
                  <a:cubicBezTo>
                    <a:pt x="477" y="37"/>
                    <a:pt x="474" y="36"/>
                    <a:pt x="474" y="38"/>
                  </a:cubicBezTo>
                  <a:cubicBezTo>
                    <a:pt x="473" y="38"/>
                    <a:pt x="474" y="37"/>
                    <a:pt x="473" y="37"/>
                  </a:cubicBezTo>
                  <a:cubicBezTo>
                    <a:pt x="473" y="37"/>
                    <a:pt x="473" y="37"/>
                    <a:pt x="473" y="37"/>
                  </a:cubicBezTo>
                  <a:cubicBezTo>
                    <a:pt x="472" y="37"/>
                    <a:pt x="472" y="37"/>
                    <a:pt x="472" y="37"/>
                  </a:cubicBezTo>
                  <a:cubicBezTo>
                    <a:pt x="470" y="38"/>
                    <a:pt x="468" y="35"/>
                    <a:pt x="467" y="37"/>
                  </a:cubicBezTo>
                  <a:cubicBezTo>
                    <a:pt x="464" y="36"/>
                    <a:pt x="461" y="36"/>
                    <a:pt x="459" y="36"/>
                  </a:cubicBezTo>
                  <a:cubicBezTo>
                    <a:pt x="458" y="36"/>
                    <a:pt x="457" y="36"/>
                    <a:pt x="456" y="36"/>
                  </a:cubicBezTo>
                  <a:cubicBezTo>
                    <a:pt x="455" y="36"/>
                    <a:pt x="455" y="35"/>
                    <a:pt x="456" y="34"/>
                  </a:cubicBezTo>
                  <a:cubicBezTo>
                    <a:pt x="456" y="35"/>
                    <a:pt x="457" y="35"/>
                    <a:pt x="457" y="35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58" y="35"/>
                    <a:pt x="458" y="35"/>
                    <a:pt x="459" y="36"/>
                  </a:cubicBezTo>
                  <a:cubicBezTo>
                    <a:pt x="460" y="35"/>
                    <a:pt x="458" y="35"/>
                    <a:pt x="459" y="34"/>
                  </a:cubicBezTo>
                  <a:cubicBezTo>
                    <a:pt x="459" y="34"/>
                    <a:pt x="459" y="34"/>
                    <a:pt x="460" y="34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5"/>
                    <a:pt x="461" y="36"/>
                    <a:pt x="462" y="35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4"/>
                    <a:pt x="462" y="34"/>
                    <a:pt x="462" y="35"/>
                  </a:cubicBezTo>
                  <a:cubicBezTo>
                    <a:pt x="462" y="34"/>
                    <a:pt x="462" y="34"/>
                    <a:pt x="462" y="34"/>
                  </a:cubicBezTo>
                  <a:cubicBezTo>
                    <a:pt x="463" y="34"/>
                    <a:pt x="464" y="34"/>
                    <a:pt x="464" y="35"/>
                  </a:cubicBezTo>
                  <a:cubicBezTo>
                    <a:pt x="465" y="35"/>
                    <a:pt x="465" y="35"/>
                    <a:pt x="465" y="35"/>
                  </a:cubicBezTo>
                  <a:cubicBezTo>
                    <a:pt x="464" y="35"/>
                    <a:pt x="464" y="34"/>
                    <a:pt x="464" y="34"/>
                  </a:cubicBezTo>
                  <a:cubicBezTo>
                    <a:pt x="465" y="34"/>
                    <a:pt x="465" y="34"/>
                    <a:pt x="466" y="34"/>
                  </a:cubicBezTo>
                  <a:cubicBezTo>
                    <a:pt x="465" y="34"/>
                    <a:pt x="465" y="34"/>
                    <a:pt x="465" y="35"/>
                  </a:cubicBezTo>
                  <a:cubicBezTo>
                    <a:pt x="466" y="35"/>
                    <a:pt x="466" y="34"/>
                    <a:pt x="467" y="35"/>
                  </a:cubicBezTo>
                  <a:cubicBezTo>
                    <a:pt x="466" y="34"/>
                    <a:pt x="466" y="34"/>
                    <a:pt x="466" y="34"/>
                  </a:cubicBezTo>
                  <a:cubicBezTo>
                    <a:pt x="467" y="34"/>
                    <a:pt x="468" y="34"/>
                    <a:pt x="469" y="34"/>
                  </a:cubicBezTo>
                  <a:cubicBezTo>
                    <a:pt x="468" y="34"/>
                    <a:pt x="468" y="35"/>
                    <a:pt x="468" y="35"/>
                  </a:cubicBezTo>
                  <a:cubicBezTo>
                    <a:pt x="469" y="35"/>
                    <a:pt x="469" y="35"/>
                    <a:pt x="469" y="35"/>
                  </a:cubicBezTo>
                  <a:cubicBezTo>
                    <a:pt x="469" y="34"/>
                    <a:pt x="471" y="36"/>
                    <a:pt x="470" y="34"/>
                  </a:cubicBezTo>
                  <a:cubicBezTo>
                    <a:pt x="471" y="34"/>
                    <a:pt x="472" y="34"/>
                    <a:pt x="472" y="34"/>
                  </a:cubicBezTo>
                  <a:cubicBezTo>
                    <a:pt x="472" y="34"/>
                    <a:pt x="472" y="34"/>
                    <a:pt x="472" y="34"/>
                  </a:cubicBezTo>
                  <a:cubicBezTo>
                    <a:pt x="473" y="34"/>
                    <a:pt x="473" y="34"/>
                    <a:pt x="473" y="34"/>
                  </a:cubicBezTo>
                  <a:cubicBezTo>
                    <a:pt x="474" y="34"/>
                    <a:pt x="474" y="34"/>
                    <a:pt x="475" y="33"/>
                  </a:cubicBezTo>
                  <a:cubicBezTo>
                    <a:pt x="475" y="34"/>
                    <a:pt x="476" y="34"/>
                    <a:pt x="476" y="34"/>
                  </a:cubicBezTo>
                  <a:cubicBezTo>
                    <a:pt x="477" y="34"/>
                    <a:pt x="478" y="35"/>
                    <a:pt x="479" y="34"/>
                  </a:cubicBezTo>
                  <a:cubicBezTo>
                    <a:pt x="479" y="34"/>
                    <a:pt x="479" y="34"/>
                    <a:pt x="479" y="34"/>
                  </a:cubicBezTo>
                  <a:cubicBezTo>
                    <a:pt x="478" y="33"/>
                    <a:pt x="478" y="32"/>
                    <a:pt x="478" y="31"/>
                  </a:cubicBezTo>
                  <a:cubicBezTo>
                    <a:pt x="479" y="32"/>
                    <a:pt x="479" y="32"/>
                    <a:pt x="479" y="32"/>
                  </a:cubicBezTo>
                  <a:cubicBezTo>
                    <a:pt x="480" y="32"/>
                    <a:pt x="479" y="33"/>
                    <a:pt x="480" y="33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1" y="34"/>
                    <a:pt x="480" y="34"/>
                    <a:pt x="480" y="33"/>
                  </a:cubicBezTo>
                  <a:cubicBezTo>
                    <a:pt x="481" y="33"/>
                    <a:pt x="482" y="34"/>
                    <a:pt x="483" y="33"/>
                  </a:cubicBezTo>
                  <a:cubicBezTo>
                    <a:pt x="482" y="33"/>
                    <a:pt x="482" y="32"/>
                    <a:pt x="481" y="33"/>
                  </a:cubicBezTo>
                  <a:cubicBezTo>
                    <a:pt x="480" y="33"/>
                    <a:pt x="480" y="32"/>
                    <a:pt x="480" y="32"/>
                  </a:cubicBezTo>
                  <a:cubicBezTo>
                    <a:pt x="481" y="32"/>
                    <a:pt x="481" y="31"/>
                    <a:pt x="482" y="32"/>
                  </a:cubicBezTo>
                  <a:cubicBezTo>
                    <a:pt x="482" y="31"/>
                    <a:pt x="482" y="31"/>
                    <a:pt x="482" y="31"/>
                  </a:cubicBezTo>
                  <a:cubicBezTo>
                    <a:pt x="482" y="31"/>
                    <a:pt x="482" y="31"/>
                    <a:pt x="482" y="32"/>
                  </a:cubicBezTo>
                  <a:cubicBezTo>
                    <a:pt x="483" y="32"/>
                    <a:pt x="484" y="32"/>
                    <a:pt x="484" y="31"/>
                  </a:cubicBezTo>
                  <a:cubicBezTo>
                    <a:pt x="484" y="32"/>
                    <a:pt x="484" y="32"/>
                    <a:pt x="485" y="32"/>
                  </a:cubicBezTo>
                  <a:cubicBezTo>
                    <a:pt x="485" y="32"/>
                    <a:pt x="485" y="31"/>
                    <a:pt x="485" y="31"/>
                  </a:cubicBezTo>
                  <a:cubicBezTo>
                    <a:pt x="485" y="31"/>
                    <a:pt x="486" y="31"/>
                    <a:pt x="486" y="31"/>
                  </a:cubicBezTo>
                  <a:cubicBezTo>
                    <a:pt x="486" y="31"/>
                    <a:pt x="486" y="31"/>
                    <a:pt x="486" y="30"/>
                  </a:cubicBezTo>
                  <a:cubicBezTo>
                    <a:pt x="485" y="31"/>
                    <a:pt x="482" y="29"/>
                    <a:pt x="483" y="31"/>
                  </a:cubicBezTo>
                  <a:cubicBezTo>
                    <a:pt x="482" y="30"/>
                    <a:pt x="482" y="30"/>
                    <a:pt x="482" y="30"/>
                  </a:cubicBezTo>
                  <a:cubicBezTo>
                    <a:pt x="480" y="31"/>
                    <a:pt x="479" y="30"/>
                    <a:pt x="477" y="30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8" y="31"/>
                    <a:pt x="478" y="32"/>
                    <a:pt x="478" y="32"/>
                  </a:cubicBezTo>
                  <a:cubicBezTo>
                    <a:pt x="477" y="33"/>
                    <a:pt x="476" y="32"/>
                    <a:pt x="475" y="32"/>
                  </a:cubicBezTo>
                  <a:cubicBezTo>
                    <a:pt x="474" y="32"/>
                    <a:pt x="473" y="32"/>
                    <a:pt x="473" y="32"/>
                  </a:cubicBezTo>
                  <a:cubicBezTo>
                    <a:pt x="474" y="31"/>
                    <a:pt x="476" y="32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4" y="31"/>
                    <a:pt x="474" y="31"/>
                    <a:pt x="474" y="31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3" y="30"/>
                    <a:pt x="474" y="29"/>
                    <a:pt x="474" y="29"/>
                  </a:cubicBezTo>
                  <a:cubicBezTo>
                    <a:pt x="475" y="29"/>
                    <a:pt x="477" y="28"/>
                    <a:pt x="478" y="30"/>
                  </a:cubicBezTo>
                  <a:cubicBezTo>
                    <a:pt x="478" y="30"/>
                    <a:pt x="478" y="29"/>
                    <a:pt x="478" y="29"/>
                  </a:cubicBezTo>
                  <a:cubicBezTo>
                    <a:pt x="479" y="29"/>
                    <a:pt x="481" y="29"/>
                    <a:pt x="482" y="30"/>
                  </a:cubicBezTo>
                  <a:cubicBezTo>
                    <a:pt x="483" y="28"/>
                    <a:pt x="485" y="30"/>
                    <a:pt x="486" y="29"/>
                  </a:cubicBezTo>
                  <a:cubicBezTo>
                    <a:pt x="487" y="29"/>
                    <a:pt x="489" y="29"/>
                    <a:pt x="491" y="30"/>
                  </a:cubicBezTo>
                  <a:cubicBezTo>
                    <a:pt x="491" y="30"/>
                    <a:pt x="491" y="30"/>
                    <a:pt x="491" y="30"/>
                  </a:cubicBezTo>
                  <a:cubicBezTo>
                    <a:pt x="491" y="29"/>
                    <a:pt x="490" y="29"/>
                    <a:pt x="490" y="29"/>
                  </a:cubicBezTo>
                  <a:cubicBezTo>
                    <a:pt x="491" y="29"/>
                    <a:pt x="493" y="30"/>
                    <a:pt x="494" y="29"/>
                  </a:cubicBezTo>
                  <a:cubicBezTo>
                    <a:pt x="494" y="29"/>
                    <a:pt x="494" y="29"/>
                    <a:pt x="494" y="29"/>
                  </a:cubicBezTo>
                  <a:cubicBezTo>
                    <a:pt x="495" y="29"/>
                    <a:pt x="496" y="29"/>
                    <a:pt x="496" y="28"/>
                  </a:cubicBezTo>
                  <a:cubicBezTo>
                    <a:pt x="496" y="28"/>
                    <a:pt x="496" y="28"/>
                    <a:pt x="496" y="28"/>
                  </a:cubicBezTo>
                  <a:cubicBezTo>
                    <a:pt x="495" y="28"/>
                    <a:pt x="495" y="29"/>
                    <a:pt x="495" y="29"/>
                  </a:cubicBezTo>
                  <a:cubicBezTo>
                    <a:pt x="493" y="28"/>
                    <a:pt x="493" y="28"/>
                    <a:pt x="493" y="28"/>
                  </a:cubicBezTo>
                  <a:cubicBezTo>
                    <a:pt x="490" y="28"/>
                    <a:pt x="487" y="28"/>
                    <a:pt x="484" y="28"/>
                  </a:cubicBezTo>
                  <a:cubicBezTo>
                    <a:pt x="482" y="28"/>
                    <a:pt x="480" y="28"/>
                    <a:pt x="479" y="28"/>
                  </a:cubicBezTo>
                  <a:cubicBezTo>
                    <a:pt x="478" y="28"/>
                    <a:pt x="477" y="28"/>
                    <a:pt x="475" y="28"/>
                  </a:cubicBezTo>
                  <a:cubicBezTo>
                    <a:pt x="473" y="28"/>
                    <a:pt x="470" y="28"/>
                    <a:pt x="468" y="28"/>
                  </a:cubicBezTo>
                  <a:cubicBezTo>
                    <a:pt x="468" y="27"/>
                    <a:pt x="468" y="27"/>
                    <a:pt x="468" y="27"/>
                  </a:cubicBezTo>
                  <a:cubicBezTo>
                    <a:pt x="467" y="27"/>
                    <a:pt x="467" y="27"/>
                    <a:pt x="467" y="27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7" y="28"/>
                    <a:pt x="466" y="27"/>
                    <a:pt x="465" y="28"/>
                  </a:cubicBezTo>
                  <a:cubicBezTo>
                    <a:pt x="465" y="27"/>
                    <a:pt x="465" y="27"/>
                    <a:pt x="465" y="27"/>
                  </a:cubicBezTo>
                  <a:cubicBezTo>
                    <a:pt x="463" y="26"/>
                    <a:pt x="462" y="29"/>
                    <a:pt x="461" y="27"/>
                  </a:cubicBezTo>
                  <a:cubicBezTo>
                    <a:pt x="461" y="27"/>
                    <a:pt x="461" y="27"/>
                    <a:pt x="461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59" y="26"/>
                    <a:pt x="458" y="26"/>
                    <a:pt x="458" y="27"/>
                  </a:cubicBezTo>
                  <a:cubicBezTo>
                    <a:pt x="457" y="27"/>
                    <a:pt x="457" y="26"/>
                    <a:pt x="456" y="26"/>
                  </a:cubicBezTo>
                  <a:cubicBezTo>
                    <a:pt x="458" y="24"/>
                    <a:pt x="458" y="27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2" y="25"/>
                    <a:pt x="463" y="25"/>
                    <a:pt x="465" y="26"/>
                  </a:cubicBezTo>
                  <a:cubicBezTo>
                    <a:pt x="467" y="25"/>
                    <a:pt x="470" y="27"/>
                    <a:pt x="471" y="26"/>
                  </a:cubicBezTo>
                  <a:cubicBezTo>
                    <a:pt x="473" y="27"/>
                    <a:pt x="474" y="25"/>
                    <a:pt x="475" y="26"/>
                  </a:cubicBezTo>
                  <a:cubicBezTo>
                    <a:pt x="476" y="25"/>
                    <a:pt x="477" y="27"/>
                    <a:pt x="478" y="26"/>
                  </a:cubicBezTo>
                  <a:cubicBezTo>
                    <a:pt x="480" y="27"/>
                    <a:pt x="481" y="25"/>
                    <a:pt x="483" y="26"/>
                  </a:cubicBezTo>
                  <a:cubicBezTo>
                    <a:pt x="486" y="26"/>
                    <a:pt x="489" y="27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4" y="26"/>
                    <a:pt x="496" y="27"/>
                    <a:pt x="497" y="26"/>
                  </a:cubicBezTo>
                  <a:cubicBezTo>
                    <a:pt x="497" y="26"/>
                    <a:pt x="497" y="26"/>
                    <a:pt x="498" y="27"/>
                  </a:cubicBezTo>
                  <a:cubicBezTo>
                    <a:pt x="498" y="26"/>
                    <a:pt x="500" y="27"/>
                    <a:pt x="500" y="26"/>
                  </a:cubicBezTo>
                  <a:cubicBezTo>
                    <a:pt x="500" y="26"/>
                    <a:pt x="500" y="26"/>
                    <a:pt x="500" y="26"/>
                  </a:cubicBezTo>
                  <a:cubicBezTo>
                    <a:pt x="500" y="27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7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3" y="27"/>
                    <a:pt x="503" y="27"/>
                    <a:pt x="503" y="27"/>
                  </a:cubicBezTo>
                  <a:cubicBezTo>
                    <a:pt x="503" y="26"/>
                    <a:pt x="503" y="26"/>
                    <a:pt x="503" y="26"/>
                  </a:cubicBezTo>
                  <a:cubicBezTo>
                    <a:pt x="504" y="28"/>
                    <a:pt x="504" y="25"/>
                    <a:pt x="506" y="26"/>
                  </a:cubicBezTo>
                  <a:cubicBezTo>
                    <a:pt x="507" y="27"/>
                    <a:pt x="507" y="27"/>
                    <a:pt x="508" y="26"/>
                  </a:cubicBezTo>
                  <a:cubicBezTo>
                    <a:pt x="508" y="27"/>
                    <a:pt x="508" y="27"/>
                    <a:pt x="508" y="27"/>
                  </a:cubicBezTo>
                  <a:cubicBezTo>
                    <a:pt x="508" y="25"/>
                    <a:pt x="510" y="27"/>
                    <a:pt x="510" y="26"/>
                  </a:cubicBezTo>
                  <a:cubicBezTo>
                    <a:pt x="510" y="26"/>
                    <a:pt x="511" y="26"/>
                    <a:pt x="511" y="26"/>
                  </a:cubicBezTo>
                  <a:cubicBezTo>
                    <a:pt x="511" y="27"/>
                    <a:pt x="511" y="27"/>
                    <a:pt x="511" y="27"/>
                  </a:cubicBezTo>
                  <a:cubicBezTo>
                    <a:pt x="511" y="27"/>
                    <a:pt x="512" y="27"/>
                    <a:pt x="512" y="27"/>
                  </a:cubicBezTo>
                  <a:cubicBezTo>
                    <a:pt x="512" y="26"/>
                    <a:pt x="511" y="26"/>
                    <a:pt x="511" y="26"/>
                  </a:cubicBezTo>
                  <a:cubicBezTo>
                    <a:pt x="512" y="26"/>
                    <a:pt x="512" y="26"/>
                    <a:pt x="513" y="26"/>
                  </a:cubicBezTo>
                  <a:cubicBezTo>
                    <a:pt x="513" y="26"/>
                    <a:pt x="513" y="26"/>
                    <a:pt x="513" y="26"/>
                  </a:cubicBezTo>
                  <a:cubicBezTo>
                    <a:pt x="513" y="26"/>
                    <a:pt x="514" y="26"/>
                    <a:pt x="514" y="26"/>
                  </a:cubicBezTo>
                  <a:cubicBezTo>
                    <a:pt x="514" y="25"/>
                    <a:pt x="514" y="25"/>
                    <a:pt x="514" y="25"/>
                  </a:cubicBezTo>
                  <a:cubicBezTo>
                    <a:pt x="516" y="26"/>
                    <a:pt x="516" y="26"/>
                    <a:pt x="517" y="27"/>
                  </a:cubicBezTo>
                  <a:cubicBezTo>
                    <a:pt x="517" y="27"/>
                    <a:pt x="517" y="27"/>
                    <a:pt x="517" y="27"/>
                  </a:cubicBezTo>
                  <a:cubicBezTo>
                    <a:pt x="517" y="27"/>
                    <a:pt x="517" y="27"/>
                    <a:pt x="517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20" y="26"/>
                  </a:cubicBezTo>
                  <a:cubicBezTo>
                    <a:pt x="519" y="25"/>
                    <a:pt x="521" y="26"/>
                    <a:pt x="521" y="26"/>
                  </a:cubicBezTo>
                  <a:cubicBezTo>
                    <a:pt x="522" y="25"/>
                    <a:pt x="524" y="27"/>
                    <a:pt x="524" y="25"/>
                  </a:cubicBezTo>
                  <a:cubicBezTo>
                    <a:pt x="524" y="26"/>
                    <a:pt x="524" y="26"/>
                    <a:pt x="524" y="26"/>
                  </a:cubicBezTo>
                  <a:cubicBezTo>
                    <a:pt x="524" y="26"/>
                    <a:pt x="524" y="26"/>
                    <a:pt x="525" y="25"/>
                  </a:cubicBezTo>
                  <a:cubicBezTo>
                    <a:pt x="525" y="26"/>
                    <a:pt x="525" y="26"/>
                    <a:pt x="525" y="26"/>
                  </a:cubicBezTo>
                  <a:cubicBezTo>
                    <a:pt x="526" y="27"/>
                    <a:pt x="526" y="25"/>
                    <a:pt x="527" y="26"/>
                  </a:cubicBezTo>
                  <a:cubicBezTo>
                    <a:pt x="527" y="25"/>
                    <a:pt x="527" y="25"/>
                    <a:pt x="527" y="25"/>
                  </a:cubicBezTo>
                  <a:cubicBezTo>
                    <a:pt x="526" y="24"/>
                    <a:pt x="526" y="25"/>
                    <a:pt x="526" y="25"/>
                  </a:cubicBezTo>
                  <a:cubicBezTo>
                    <a:pt x="525" y="25"/>
                    <a:pt x="526" y="24"/>
                    <a:pt x="525" y="24"/>
                  </a:cubicBezTo>
                  <a:cubicBezTo>
                    <a:pt x="525" y="25"/>
                    <a:pt x="525" y="25"/>
                    <a:pt x="525" y="25"/>
                  </a:cubicBezTo>
                  <a:cubicBezTo>
                    <a:pt x="524" y="25"/>
                    <a:pt x="524" y="24"/>
                    <a:pt x="524" y="25"/>
                  </a:cubicBezTo>
                  <a:cubicBezTo>
                    <a:pt x="523" y="25"/>
                    <a:pt x="522" y="25"/>
                    <a:pt x="521" y="24"/>
                  </a:cubicBezTo>
                  <a:cubicBezTo>
                    <a:pt x="521" y="24"/>
                    <a:pt x="522" y="25"/>
                    <a:pt x="521" y="25"/>
                  </a:cubicBezTo>
                  <a:cubicBezTo>
                    <a:pt x="521" y="24"/>
                    <a:pt x="520" y="24"/>
                    <a:pt x="519" y="24"/>
                  </a:cubicBezTo>
                  <a:cubicBezTo>
                    <a:pt x="519" y="24"/>
                    <a:pt x="519" y="24"/>
                    <a:pt x="519" y="24"/>
                  </a:cubicBezTo>
                  <a:cubicBezTo>
                    <a:pt x="520" y="24"/>
                    <a:pt x="521" y="24"/>
                    <a:pt x="521" y="25"/>
                  </a:cubicBezTo>
                  <a:cubicBezTo>
                    <a:pt x="521" y="25"/>
                    <a:pt x="521" y="25"/>
                    <a:pt x="521" y="25"/>
                  </a:cubicBezTo>
                  <a:cubicBezTo>
                    <a:pt x="520" y="25"/>
                    <a:pt x="518" y="25"/>
                    <a:pt x="518" y="24"/>
                  </a:cubicBezTo>
                  <a:cubicBezTo>
                    <a:pt x="517" y="24"/>
                    <a:pt x="516" y="24"/>
                    <a:pt x="515" y="24"/>
                  </a:cubicBezTo>
                  <a:cubicBezTo>
                    <a:pt x="515" y="24"/>
                    <a:pt x="515" y="24"/>
                    <a:pt x="515" y="24"/>
                  </a:cubicBezTo>
                  <a:cubicBezTo>
                    <a:pt x="515" y="24"/>
                    <a:pt x="516" y="24"/>
                    <a:pt x="516" y="24"/>
                  </a:cubicBezTo>
                  <a:cubicBezTo>
                    <a:pt x="515" y="24"/>
                    <a:pt x="516" y="25"/>
                    <a:pt x="515" y="25"/>
                  </a:cubicBezTo>
                  <a:cubicBezTo>
                    <a:pt x="515" y="25"/>
                    <a:pt x="515" y="25"/>
                    <a:pt x="514" y="24"/>
                  </a:cubicBezTo>
                  <a:cubicBezTo>
                    <a:pt x="514" y="25"/>
                    <a:pt x="513" y="24"/>
                    <a:pt x="512" y="25"/>
                  </a:cubicBezTo>
                  <a:cubicBezTo>
                    <a:pt x="511" y="24"/>
                    <a:pt x="511" y="24"/>
                    <a:pt x="511" y="24"/>
                  </a:cubicBezTo>
                  <a:cubicBezTo>
                    <a:pt x="511" y="25"/>
                    <a:pt x="511" y="24"/>
                    <a:pt x="510" y="24"/>
                  </a:cubicBezTo>
                  <a:cubicBezTo>
                    <a:pt x="510" y="24"/>
                    <a:pt x="510" y="24"/>
                    <a:pt x="510" y="24"/>
                  </a:cubicBezTo>
                  <a:cubicBezTo>
                    <a:pt x="510" y="26"/>
                    <a:pt x="509" y="25"/>
                    <a:pt x="508" y="25"/>
                  </a:cubicBezTo>
                  <a:cubicBezTo>
                    <a:pt x="507" y="25"/>
                    <a:pt x="508" y="23"/>
                    <a:pt x="507" y="23"/>
                  </a:cubicBezTo>
                  <a:cubicBezTo>
                    <a:pt x="507" y="24"/>
                    <a:pt x="507" y="24"/>
                    <a:pt x="508" y="24"/>
                  </a:cubicBezTo>
                  <a:cubicBezTo>
                    <a:pt x="507" y="24"/>
                    <a:pt x="507" y="24"/>
                    <a:pt x="507" y="25"/>
                  </a:cubicBezTo>
                  <a:cubicBezTo>
                    <a:pt x="508" y="25"/>
                    <a:pt x="508" y="25"/>
                    <a:pt x="508" y="25"/>
                  </a:cubicBezTo>
                  <a:cubicBezTo>
                    <a:pt x="508" y="25"/>
                    <a:pt x="507" y="26"/>
                    <a:pt x="507" y="26"/>
                  </a:cubicBezTo>
                  <a:cubicBezTo>
                    <a:pt x="507" y="26"/>
                    <a:pt x="506" y="26"/>
                    <a:pt x="506" y="26"/>
                  </a:cubicBezTo>
                  <a:cubicBezTo>
                    <a:pt x="507" y="26"/>
                    <a:pt x="507" y="26"/>
                    <a:pt x="507" y="25"/>
                  </a:cubicBezTo>
                  <a:cubicBezTo>
                    <a:pt x="506" y="25"/>
                    <a:pt x="505" y="25"/>
                    <a:pt x="504" y="25"/>
                  </a:cubicBezTo>
                  <a:cubicBezTo>
                    <a:pt x="504" y="25"/>
                    <a:pt x="504" y="24"/>
                    <a:pt x="504" y="24"/>
                  </a:cubicBezTo>
                  <a:cubicBezTo>
                    <a:pt x="505" y="24"/>
                    <a:pt x="505" y="24"/>
                    <a:pt x="505" y="24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4" y="23"/>
                    <a:pt x="505" y="23"/>
                    <a:pt x="505" y="23"/>
                  </a:cubicBezTo>
                  <a:cubicBezTo>
                    <a:pt x="504" y="23"/>
                    <a:pt x="504" y="23"/>
                    <a:pt x="503" y="23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3" y="24"/>
                    <a:pt x="503" y="24"/>
                    <a:pt x="503" y="24"/>
                  </a:cubicBezTo>
                  <a:cubicBezTo>
                    <a:pt x="503" y="24"/>
                    <a:pt x="503" y="23"/>
                    <a:pt x="502" y="23"/>
                  </a:cubicBezTo>
                  <a:cubicBezTo>
                    <a:pt x="502" y="23"/>
                    <a:pt x="502" y="24"/>
                    <a:pt x="502" y="24"/>
                  </a:cubicBezTo>
                  <a:cubicBezTo>
                    <a:pt x="503" y="25"/>
                    <a:pt x="503" y="25"/>
                    <a:pt x="503" y="25"/>
                  </a:cubicBezTo>
                  <a:cubicBezTo>
                    <a:pt x="502" y="25"/>
                    <a:pt x="502" y="25"/>
                    <a:pt x="502" y="25"/>
                  </a:cubicBezTo>
                  <a:cubicBezTo>
                    <a:pt x="501" y="25"/>
                    <a:pt x="500" y="25"/>
                    <a:pt x="500" y="24"/>
                  </a:cubicBezTo>
                  <a:cubicBezTo>
                    <a:pt x="501" y="24"/>
                    <a:pt x="501" y="24"/>
                    <a:pt x="501" y="24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4"/>
                    <a:pt x="499" y="24"/>
                    <a:pt x="499" y="24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9" y="25"/>
                    <a:pt x="499" y="25"/>
                    <a:pt x="499" y="25"/>
                  </a:cubicBezTo>
                  <a:cubicBezTo>
                    <a:pt x="499" y="25"/>
                    <a:pt x="498" y="25"/>
                    <a:pt x="498" y="25"/>
                  </a:cubicBezTo>
                  <a:cubicBezTo>
                    <a:pt x="497" y="24"/>
                    <a:pt x="496" y="26"/>
                    <a:pt x="495" y="24"/>
                  </a:cubicBezTo>
                  <a:cubicBezTo>
                    <a:pt x="496" y="24"/>
                    <a:pt x="497" y="24"/>
                    <a:pt x="497" y="24"/>
                  </a:cubicBezTo>
                  <a:cubicBezTo>
                    <a:pt x="497" y="23"/>
                    <a:pt x="497" y="23"/>
                    <a:pt x="497" y="23"/>
                  </a:cubicBezTo>
                  <a:cubicBezTo>
                    <a:pt x="497" y="24"/>
                    <a:pt x="497" y="24"/>
                    <a:pt x="497" y="24"/>
                  </a:cubicBezTo>
                  <a:cubicBezTo>
                    <a:pt x="497" y="23"/>
                    <a:pt x="496" y="23"/>
                    <a:pt x="495" y="23"/>
                  </a:cubicBezTo>
                  <a:cubicBezTo>
                    <a:pt x="496" y="22"/>
                    <a:pt x="496" y="22"/>
                    <a:pt x="496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3"/>
                    <a:pt x="495" y="23"/>
                  </a:cubicBezTo>
                  <a:cubicBezTo>
                    <a:pt x="494" y="23"/>
                    <a:pt x="495" y="24"/>
                    <a:pt x="495" y="24"/>
                  </a:cubicBezTo>
                  <a:cubicBezTo>
                    <a:pt x="495" y="24"/>
                    <a:pt x="495" y="24"/>
                    <a:pt x="495" y="25"/>
                  </a:cubicBezTo>
                  <a:cubicBezTo>
                    <a:pt x="493" y="25"/>
                    <a:pt x="493" y="25"/>
                    <a:pt x="493" y="25"/>
                  </a:cubicBezTo>
                  <a:cubicBezTo>
                    <a:pt x="493" y="25"/>
                    <a:pt x="493" y="24"/>
                    <a:pt x="493" y="24"/>
                  </a:cubicBezTo>
                  <a:cubicBezTo>
                    <a:pt x="493" y="24"/>
                    <a:pt x="493" y="24"/>
                    <a:pt x="493" y="24"/>
                  </a:cubicBezTo>
                  <a:cubicBezTo>
                    <a:pt x="493" y="24"/>
                    <a:pt x="493" y="25"/>
                    <a:pt x="493" y="25"/>
                  </a:cubicBezTo>
                  <a:cubicBezTo>
                    <a:pt x="491" y="24"/>
                    <a:pt x="493" y="24"/>
                    <a:pt x="492" y="24"/>
                  </a:cubicBezTo>
                  <a:cubicBezTo>
                    <a:pt x="492" y="23"/>
                    <a:pt x="491" y="23"/>
                    <a:pt x="491" y="23"/>
                  </a:cubicBezTo>
                  <a:cubicBezTo>
                    <a:pt x="491" y="24"/>
                    <a:pt x="490" y="24"/>
                    <a:pt x="491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4"/>
                    <a:pt x="489" y="24"/>
                    <a:pt x="489" y="25"/>
                  </a:cubicBezTo>
                  <a:cubicBezTo>
                    <a:pt x="489" y="24"/>
                    <a:pt x="488" y="23"/>
                    <a:pt x="488" y="23"/>
                  </a:cubicBezTo>
                  <a:cubicBezTo>
                    <a:pt x="488" y="23"/>
                    <a:pt x="487" y="23"/>
                    <a:pt x="488" y="24"/>
                  </a:cubicBezTo>
                  <a:cubicBezTo>
                    <a:pt x="487" y="24"/>
                    <a:pt x="486" y="24"/>
                    <a:pt x="486" y="25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6" y="24"/>
                    <a:pt x="486" y="23"/>
                    <a:pt x="485" y="23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4" y="24"/>
                    <a:pt x="484" y="23"/>
                  </a:cubicBezTo>
                  <a:cubicBezTo>
                    <a:pt x="484" y="24"/>
                    <a:pt x="485" y="24"/>
                    <a:pt x="485" y="25"/>
                  </a:cubicBezTo>
                  <a:cubicBezTo>
                    <a:pt x="485" y="25"/>
                    <a:pt x="485" y="24"/>
                    <a:pt x="484" y="24"/>
                  </a:cubicBezTo>
                  <a:cubicBezTo>
                    <a:pt x="484" y="26"/>
                    <a:pt x="482" y="24"/>
                    <a:pt x="481" y="25"/>
                  </a:cubicBezTo>
                  <a:cubicBezTo>
                    <a:pt x="481" y="24"/>
                    <a:pt x="482" y="23"/>
                    <a:pt x="483" y="23"/>
                  </a:cubicBezTo>
                  <a:cubicBezTo>
                    <a:pt x="482" y="23"/>
                    <a:pt x="481" y="23"/>
                    <a:pt x="480" y="23"/>
                  </a:cubicBezTo>
                  <a:cubicBezTo>
                    <a:pt x="478" y="24"/>
                    <a:pt x="478" y="24"/>
                    <a:pt x="478" y="24"/>
                  </a:cubicBezTo>
                  <a:cubicBezTo>
                    <a:pt x="479" y="24"/>
                    <a:pt x="479" y="24"/>
                    <a:pt x="479" y="24"/>
                  </a:cubicBezTo>
                  <a:cubicBezTo>
                    <a:pt x="479" y="24"/>
                    <a:pt x="479" y="25"/>
                    <a:pt x="479" y="25"/>
                  </a:cubicBezTo>
                  <a:cubicBezTo>
                    <a:pt x="478" y="25"/>
                    <a:pt x="477" y="24"/>
                    <a:pt x="477" y="23"/>
                  </a:cubicBezTo>
                  <a:cubicBezTo>
                    <a:pt x="478" y="23"/>
                    <a:pt x="478" y="23"/>
                    <a:pt x="478" y="23"/>
                  </a:cubicBezTo>
                  <a:cubicBezTo>
                    <a:pt x="477" y="23"/>
                    <a:pt x="477" y="23"/>
                    <a:pt x="476" y="23"/>
                  </a:cubicBezTo>
                  <a:cubicBezTo>
                    <a:pt x="477" y="24"/>
                    <a:pt x="477" y="24"/>
                    <a:pt x="477" y="24"/>
                  </a:cubicBezTo>
                  <a:cubicBezTo>
                    <a:pt x="477" y="24"/>
                    <a:pt x="477" y="24"/>
                    <a:pt x="477" y="25"/>
                  </a:cubicBezTo>
                  <a:cubicBezTo>
                    <a:pt x="477" y="25"/>
                    <a:pt x="476" y="25"/>
                    <a:pt x="476" y="25"/>
                  </a:cubicBezTo>
                  <a:cubicBezTo>
                    <a:pt x="476" y="24"/>
                    <a:pt x="475" y="25"/>
                    <a:pt x="475" y="25"/>
                  </a:cubicBezTo>
                  <a:cubicBezTo>
                    <a:pt x="475" y="25"/>
                    <a:pt x="474" y="25"/>
                    <a:pt x="474" y="24"/>
                  </a:cubicBezTo>
                  <a:cubicBezTo>
                    <a:pt x="475" y="24"/>
                    <a:pt x="475" y="24"/>
                    <a:pt x="475" y="24"/>
                  </a:cubicBezTo>
                  <a:cubicBezTo>
                    <a:pt x="474" y="24"/>
                    <a:pt x="474" y="24"/>
                    <a:pt x="474" y="24"/>
                  </a:cubicBezTo>
                  <a:cubicBezTo>
                    <a:pt x="474" y="24"/>
                    <a:pt x="474" y="24"/>
                    <a:pt x="474" y="25"/>
                  </a:cubicBezTo>
                  <a:cubicBezTo>
                    <a:pt x="473" y="24"/>
                    <a:pt x="473" y="24"/>
                    <a:pt x="472" y="24"/>
                  </a:cubicBezTo>
                  <a:cubicBezTo>
                    <a:pt x="473" y="24"/>
                    <a:pt x="474" y="23"/>
                    <a:pt x="475" y="23"/>
                  </a:cubicBezTo>
                  <a:cubicBezTo>
                    <a:pt x="474" y="23"/>
                    <a:pt x="474" y="23"/>
                    <a:pt x="474" y="23"/>
                  </a:cubicBezTo>
                  <a:cubicBezTo>
                    <a:pt x="473" y="23"/>
                    <a:pt x="470" y="22"/>
                    <a:pt x="470" y="23"/>
                  </a:cubicBezTo>
                  <a:cubicBezTo>
                    <a:pt x="471" y="24"/>
                    <a:pt x="472" y="22"/>
                    <a:pt x="472" y="23"/>
                  </a:cubicBezTo>
                  <a:cubicBezTo>
                    <a:pt x="471" y="24"/>
                    <a:pt x="471" y="23"/>
                    <a:pt x="470" y="24"/>
                  </a:cubicBezTo>
                  <a:cubicBezTo>
                    <a:pt x="470" y="25"/>
                    <a:pt x="469" y="24"/>
                    <a:pt x="469" y="24"/>
                  </a:cubicBezTo>
                  <a:cubicBezTo>
                    <a:pt x="470" y="24"/>
                    <a:pt x="469" y="23"/>
                    <a:pt x="470" y="22"/>
                  </a:cubicBezTo>
                  <a:cubicBezTo>
                    <a:pt x="469" y="22"/>
                    <a:pt x="468" y="22"/>
                    <a:pt x="468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8" y="23"/>
                    <a:pt x="468" y="23"/>
                    <a:pt x="467" y="23"/>
                  </a:cubicBezTo>
                  <a:cubicBezTo>
                    <a:pt x="468" y="23"/>
                    <a:pt x="468" y="23"/>
                    <a:pt x="468" y="24"/>
                  </a:cubicBezTo>
                  <a:cubicBezTo>
                    <a:pt x="469" y="25"/>
                    <a:pt x="467" y="24"/>
                    <a:pt x="466" y="24"/>
                  </a:cubicBezTo>
                  <a:cubicBezTo>
                    <a:pt x="467" y="22"/>
                    <a:pt x="467" y="22"/>
                    <a:pt x="467" y="22"/>
                  </a:cubicBezTo>
                  <a:cubicBezTo>
                    <a:pt x="466" y="22"/>
                    <a:pt x="466" y="22"/>
                    <a:pt x="465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5" y="24"/>
                  </a:cubicBezTo>
                  <a:cubicBezTo>
                    <a:pt x="465" y="23"/>
                    <a:pt x="465" y="23"/>
                    <a:pt x="465" y="23"/>
                  </a:cubicBezTo>
                  <a:cubicBezTo>
                    <a:pt x="464" y="22"/>
                    <a:pt x="464" y="22"/>
                    <a:pt x="464" y="22"/>
                  </a:cubicBezTo>
                  <a:cubicBezTo>
                    <a:pt x="461" y="23"/>
                    <a:pt x="459" y="21"/>
                    <a:pt x="456" y="21"/>
                  </a:cubicBezTo>
                  <a:cubicBezTo>
                    <a:pt x="456" y="21"/>
                    <a:pt x="456" y="21"/>
                    <a:pt x="456" y="21"/>
                  </a:cubicBezTo>
                  <a:cubicBezTo>
                    <a:pt x="456" y="21"/>
                    <a:pt x="456" y="21"/>
                    <a:pt x="457" y="21"/>
                  </a:cubicBezTo>
                  <a:cubicBezTo>
                    <a:pt x="456" y="20"/>
                    <a:pt x="458" y="21"/>
                    <a:pt x="458" y="20"/>
                  </a:cubicBezTo>
                  <a:cubicBezTo>
                    <a:pt x="459" y="20"/>
                    <a:pt x="460" y="19"/>
                    <a:pt x="460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0"/>
                    <a:pt x="461" y="20"/>
                    <a:pt x="461" y="20"/>
                  </a:cubicBezTo>
                  <a:cubicBezTo>
                    <a:pt x="461" y="19"/>
                    <a:pt x="462" y="20"/>
                    <a:pt x="461" y="20"/>
                  </a:cubicBezTo>
                  <a:cubicBezTo>
                    <a:pt x="462" y="20"/>
                    <a:pt x="463" y="21"/>
                    <a:pt x="463" y="21"/>
                  </a:cubicBezTo>
                  <a:cubicBezTo>
                    <a:pt x="464" y="19"/>
                    <a:pt x="466" y="21"/>
                    <a:pt x="467" y="20"/>
                  </a:cubicBezTo>
                  <a:cubicBezTo>
                    <a:pt x="469" y="21"/>
                    <a:pt x="472" y="20"/>
                    <a:pt x="474" y="20"/>
                  </a:cubicBezTo>
                  <a:cubicBezTo>
                    <a:pt x="476" y="21"/>
                    <a:pt x="479" y="21"/>
                    <a:pt x="481" y="21"/>
                  </a:cubicBezTo>
                  <a:cubicBezTo>
                    <a:pt x="482" y="22"/>
                    <a:pt x="484" y="19"/>
                    <a:pt x="485" y="21"/>
                  </a:cubicBezTo>
                  <a:cubicBezTo>
                    <a:pt x="485" y="21"/>
                    <a:pt x="486" y="21"/>
                    <a:pt x="487" y="21"/>
                  </a:cubicBezTo>
                  <a:cubicBezTo>
                    <a:pt x="488" y="20"/>
                    <a:pt x="489" y="22"/>
                    <a:pt x="490" y="20"/>
                  </a:cubicBezTo>
                  <a:cubicBezTo>
                    <a:pt x="490" y="21"/>
                    <a:pt x="490" y="21"/>
                    <a:pt x="490" y="21"/>
                  </a:cubicBezTo>
                  <a:cubicBezTo>
                    <a:pt x="490" y="21"/>
                    <a:pt x="492" y="22"/>
                    <a:pt x="492" y="21"/>
                  </a:cubicBezTo>
                  <a:cubicBezTo>
                    <a:pt x="493" y="21"/>
                    <a:pt x="493" y="21"/>
                    <a:pt x="493" y="21"/>
                  </a:cubicBezTo>
                  <a:cubicBezTo>
                    <a:pt x="493" y="20"/>
                    <a:pt x="493" y="20"/>
                    <a:pt x="493" y="20"/>
                  </a:cubicBezTo>
                  <a:cubicBezTo>
                    <a:pt x="490" y="20"/>
                    <a:pt x="490" y="20"/>
                    <a:pt x="490" y="20"/>
                  </a:cubicBezTo>
                  <a:cubicBezTo>
                    <a:pt x="490" y="20"/>
                    <a:pt x="489" y="21"/>
                    <a:pt x="489" y="20"/>
                  </a:cubicBezTo>
                  <a:cubicBezTo>
                    <a:pt x="489" y="20"/>
                    <a:pt x="489" y="20"/>
                    <a:pt x="489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7" y="20"/>
                    <a:pt x="487" y="20"/>
                  </a:cubicBezTo>
                  <a:cubicBezTo>
                    <a:pt x="486" y="20"/>
                    <a:pt x="486" y="20"/>
                    <a:pt x="486" y="20"/>
                  </a:cubicBezTo>
                  <a:cubicBezTo>
                    <a:pt x="486" y="21"/>
                    <a:pt x="486" y="20"/>
                    <a:pt x="485" y="20"/>
                  </a:cubicBezTo>
                  <a:cubicBezTo>
                    <a:pt x="485" y="20"/>
                    <a:pt x="485" y="21"/>
                    <a:pt x="485" y="21"/>
                  </a:cubicBezTo>
                  <a:cubicBezTo>
                    <a:pt x="485" y="20"/>
                    <a:pt x="484" y="21"/>
                    <a:pt x="484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19"/>
                    <a:pt x="484" y="19"/>
                    <a:pt x="483" y="20"/>
                  </a:cubicBezTo>
                  <a:cubicBezTo>
                    <a:pt x="482" y="20"/>
                    <a:pt x="481" y="19"/>
                    <a:pt x="480" y="19"/>
                  </a:cubicBezTo>
                  <a:cubicBezTo>
                    <a:pt x="480" y="19"/>
                    <a:pt x="480" y="19"/>
                    <a:pt x="480" y="19"/>
                  </a:cubicBezTo>
                  <a:cubicBezTo>
                    <a:pt x="480" y="19"/>
                    <a:pt x="481" y="19"/>
                    <a:pt x="481" y="20"/>
                  </a:cubicBezTo>
                  <a:cubicBezTo>
                    <a:pt x="478" y="20"/>
                    <a:pt x="478" y="20"/>
                    <a:pt x="478" y="20"/>
                  </a:cubicBezTo>
                  <a:cubicBezTo>
                    <a:pt x="479" y="19"/>
                    <a:pt x="477" y="18"/>
                    <a:pt x="477" y="17"/>
                  </a:cubicBezTo>
                  <a:cubicBezTo>
                    <a:pt x="476" y="17"/>
                    <a:pt x="477" y="19"/>
                    <a:pt x="477" y="19"/>
                  </a:cubicBezTo>
                  <a:cubicBezTo>
                    <a:pt x="477" y="19"/>
                    <a:pt x="476" y="19"/>
                    <a:pt x="476" y="18"/>
                  </a:cubicBezTo>
                  <a:cubicBezTo>
                    <a:pt x="476" y="18"/>
                    <a:pt x="476" y="19"/>
                    <a:pt x="476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4" y="19"/>
                    <a:pt x="473" y="19"/>
                    <a:pt x="472" y="20"/>
                  </a:cubicBezTo>
                  <a:cubicBezTo>
                    <a:pt x="472" y="19"/>
                    <a:pt x="472" y="19"/>
                    <a:pt x="472" y="19"/>
                  </a:cubicBezTo>
                  <a:cubicBezTo>
                    <a:pt x="472" y="20"/>
                    <a:pt x="472" y="20"/>
                    <a:pt x="472" y="20"/>
                  </a:cubicBezTo>
                  <a:cubicBezTo>
                    <a:pt x="470" y="19"/>
                    <a:pt x="470" y="19"/>
                    <a:pt x="470" y="19"/>
                  </a:cubicBezTo>
                  <a:cubicBezTo>
                    <a:pt x="469" y="18"/>
                    <a:pt x="467" y="19"/>
                    <a:pt x="467" y="18"/>
                  </a:cubicBezTo>
                  <a:cubicBezTo>
                    <a:pt x="467" y="19"/>
                    <a:pt x="465" y="19"/>
                    <a:pt x="465" y="19"/>
                  </a:cubicBezTo>
                  <a:cubicBezTo>
                    <a:pt x="465" y="18"/>
                    <a:pt x="464" y="18"/>
                    <a:pt x="464" y="17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3" y="19"/>
                    <a:pt x="463" y="18"/>
                  </a:cubicBezTo>
                  <a:cubicBezTo>
                    <a:pt x="463" y="18"/>
                    <a:pt x="463" y="18"/>
                    <a:pt x="463" y="18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2" y="18"/>
                    <a:pt x="462" y="17"/>
                    <a:pt x="462" y="17"/>
                  </a:cubicBezTo>
                  <a:cubicBezTo>
                    <a:pt x="462" y="17"/>
                    <a:pt x="462" y="17"/>
                    <a:pt x="463" y="17"/>
                  </a:cubicBezTo>
                  <a:cubicBezTo>
                    <a:pt x="463" y="17"/>
                    <a:pt x="463" y="17"/>
                    <a:pt x="463" y="17"/>
                  </a:cubicBezTo>
                  <a:cubicBezTo>
                    <a:pt x="462" y="15"/>
                    <a:pt x="461" y="17"/>
                    <a:pt x="460" y="15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9" y="16"/>
                    <a:pt x="458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5" y="15"/>
                    <a:pt x="455" y="15"/>
                    <a:pt x="456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55" y="14"/>
                    <a:pt x="455" y="15"/>
                    <a:pt x="454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3" y="15"/>
                    <a:pt x="454" y="18"/>
                    <a:pt x="452" y="17"/>
                  </a:cubicBezTo>
                  <a:cubicBezTo>
                    <a:pt x="453" y="18"/>
                    <a:pt x="453" y="18"/>
                    <a:pt x="453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1" y="18"/>
                    <a:pt x="450" y="19"/>
                    <a:pt x="449" y="18"/>
                  </a:cubicBezTo>
                  <a:cubicBezTo>
                    <a:pt x="450" y="17"/>
                    <a:pt x="450" y="17"/>
                    <a:pt x="450" y="17"/>
                  </a:cubicBezTo>
                  <a:cubicBezTo>
                    <a:pt x="449" y="17"/>
                    <a:pt x="450" y="18"/>
                    <a:pt x="449" y="17"/>
                  </a:cubicBezTo>
                  <a:cubicBezTo>
                    <a:pt x="448" y="16"/>
                    <a:pt x="450" y="17"/>
                    <a:pt x="451" y="16"/>
                  </a:cubicBezTo>
                  <a:cubicBezTo>
                    <a:pt x="450" y="15"/>
                    <a:pt x="449" y="17"/>
                    <a:pt x="448" y="16"/>
                  </a:cubicBezTo>
                  <a:cubicBezTo>
                    <a:pt x="449" y="15"/>
                    <a:pt x="449" y="15"/>
                    <a:pt x="449" y="15"/>
                  </a:cubicBezTo>
                  <a:cubicBezTo>
                    <a:pt x="448" y="15"/>
                    <a:pt x="448" y="15"/>
                    <a:pt x="448" y="15"/>
                  </a:cubicBezTo>
                  <a:cubicBezTo>
                    <a:pt x="448" y="15"/>
                    <a:pt x="448" y="16"/>
                    <a:pt x="448" y="16"/>
                  </a:cubicBezTo>
                  <a:cubicBezTo>
                    <a:pt x="446" y="18"/>
                    <a:pt x="446" y="18"/>
                    <a:pt x="446" y="18"/>
                  </a:cubicBezTo>
                  <a:cubicBezTo>
                    <a:pt x="445" y="17"/>
                    <a:pt x="444" y="17"/>
                    <a:pt x="443" y="16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2" y="17"/>
                    <a:pt x="442" y="17"/>
                    <a:pt x="442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4" y="17"/>
                    <a:pt x="444" y="18"/>
                  </a:cubicBezTo>
                  <a:cubicBezTo>
                    <a:pt x="443" y="18"/>
                    <a:pt x="443" y="18"/>
                    <a:pt x="442" y="18"/>
                  </a:cubicBezTo>
                  <a:cubicBezTo>
                    <a:pt x="442" y="18"/>
                    <a:pt x="442" y="19"/>
                    <a:pt x="442" y="19"/>
                  </a:cubicBezTo>
                  <a:cubicBezTo>
                    <a:pt x="442" y="19"/>
                    <a:pt x="442" y="19"/>
                    <a:pt x="442" y="19"/>
                  </a:cubicBezTo>
                  <a:cubicBezTo>
                    <a:pt x="443" y="19"/>
                    <a:pt x="443" y="18"/>
                    <a:pt x="444" y="19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42" y="20"/>
                    <a:pt x="441" y="19"/>
                    <a:pt x="441" y="18"/>
                  </a:cubicBezTo>
                  <a:cubicBezTo>
                    <a:pt x="441" y="18"/>
                    <a:pt x="441" y="18"/>
                    <a:pt x="440" y="18"/>
                  </a:cubicBezTo>
                  <a:cubicBezTo>
                    <a:pt x="440" y="18"/>
                    <a:pt x="440" y="19"/>
                    <a:pt x="441" y="19"/>
                  </a:cubicBezTo>
                  <a:cubicBezTo>
                    <a:pt x="441" y="20"/>
                    <a:pt x="440" y="19"/>
                    <a:pt x="440" y="20"/>
                  </a:cubicBezTo>
                  <a:cubicBezTo>
                    <a:pt x="441" y="20"/>
                    <a:pt x="443" y="20"/>
                    <a:pt x="445" y="20"/>
                  </a:cubicBezTo>
                  <a:cubicBezTo>
                    <a:pt x="445" y="21"/>
                    <a:pt x="446" y="21"/>
                    <a:pt x="447" y="21"/>
                  </a:cubicBezTo>
                  <a:cubicBezTo>
                    <a:pt x="446" y="20"/>
                    <a:pt x="446" y="20"/>
                    <a:pt x="446" y="20"/>
                  </a:cubicBezTo>
                  <a:cubicBezTo>
                    <a:pt x="446" y="20"/>
                    <a:pt x="446" y="21"/>
                    <a:pt x="445" y="20"/>
                  </a:cubicBezTo>
                  <a:cubicBezTo>
                    <a:pt x="445" y="20"/>
                    <a:pt x="444" y="19"/>
                    <a:pt x="444" y="19"/>
                  </a:cubicBezTo>
                  <a:cubicBezTo>
                    <a:pt x="445" y="19"/>
                    <a:pt x="445" y="19"/>
                    <a:pt x="447" y="18"/>
                  </a:cubicBezTo>
                  <a:cubicBezTo>
                    <a:pt x="447" y="19"/>
                    <a:pt x="447" y="19"/>
                    <a:pt x="448" y="19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9" y="21"/>
                    <a:pt x="447" y="21"/>
                    <a:pt x="447" y="21"/>
                  </a:cubicBezTo>
                  <a:cubicBezTo>
                    <a:pt x="447" y="22"/>
                    <a:pt x="447" y="22"/>
                    <a:pt x="447" y="22"/>
                  </a:cubicBezTo>
                  <a:cubicBezTo>
                    <a:pt x="447" y="21"/>
                    <a:pt x="448" y="21"/>
                    <a:pt x="448" y="21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9" y="23"/>
                    <a:pt x="449" y="23"/>
                    <a:pt x="449" y="23"/>
                  </a:cubicBezTo>
                  <a:cubicBezTo>
                    <a:pt x="449" y="22"/>
                    <a:pt x="450" y="22"/>
                    <a:pt x="450" y="22"/>
                  </a:cubicBezTo>
                  <a:cubicBezTo>
                    <a:pt x="451" y="21"/>
                    <a:pt x="449" y="22"/>
                    <a:pt x="449" y="21"/>
                  </a:cubicBezTo>
                  <a:cubicBezTo>
                    <a:pt x="450" y="20"/>
                    <a:pt x="450" y="20"/>
                    <a:pt x="450" y="20"/>
                  </a:cubicBezTo>
                  <a:cubicBezTo>
                    <a:pt x="451" y="20"/>
                    <a:pt x="452" y="20"/>
                    <a:pt x="452" y="21"/>
                  </a:cubicBezTo>
                  <a:cubicBezTo>
                    <a:pt x="452" y="21"/>
                    <a:pt x="452" y="21"/>
                    <a:pt x="452" y="21"/>
                  </a:cubicBezTo>
                  <a:cubicBezTo>
                    <a:pt x="452" y="22"/>
                    <a:pt x="453" y="23"/>
                    <a:pt x="452" y="23"/>
                  </a:cubicBezTo>
                  <a:cubicBezTo>
                    <a:pt x="451" y="22"/>
                    <a:pt x="451" y="22"/>
                    <a:pt x="451" y="22"/>
                  </a:cubicBezTo>
                  <a:cubicBezTo>
                    <a:pt x="451" y="24"/>
                    <a:pt x="448" y="22"/>
                    <a:pt x="449" y="24"/>
                  </a:cubicBezTo>
                  <a:cubicBezTo>
                    <a:pt x="449" y="23"/>
                    <a:pt x="448" y="23"/>
                    <a:pt x="447" y="22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6" y="22"/>
                    <a:pt x="445" y="21"/>
                    <a:pt x="443" y="22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441" y="20"/>
                    <a:pt x="441" y="21"/>
                    <a:pt x="441" y="22"/>
                  </a:cubicBezTo>
                  <a:cubicBezTo>
                    <a:pt x="440" y="21"/>
                    <a:pt x="441" y="21"/>
                    <a:pt x="440" y="20"/>
                  </a:cubicBezTo>
                  <a:cubicBezTo>
                    <a:pt x="440" y="23"/>
                    <a:pt x="438" y="20"/>
                    <a:pt x="437" y="20"/>
                  </a:cubicBezTo>
                  <a:cubicBezTo>
                    <a:pt x="437" y="21"/>
                    <a:pt x="437" y="20"/>
                    <a:pt x="438" y="21"/>
                  </a:cubicBezTo>
                  <a:cubicBezTo>
                    <a:pt x="437" y="21"/>
                    <a:pt x="438" y="22"/>
                    <a:pt x="437" y="21"/>
                  </a:cubicBezTo>
                  <a:cubicBezTo>
                    <a:pt x="436" y="19"/>
                    <a:pt x="436" y="22"/>
                    <a:pt x="434" y="22"/>
                  </a:cubicBezTo>
                  <a:cubicBezTo>
                    <a:pt x="434" y="23"/>
                    <a:pt x="436" y="22"/>
                    <a:pt x="435" y="23"/>
                  </a:cubicBezTo>
                  <a:cubicBezTo>
                    <a:pt x="434" y="23"/>
                    <a:pt x="433" y="23"/>
                    <a:pt x="433" y="22"/>
                  </a:cubicBezTo>
                  <a:cubicBezTo>
                    <a:pt x="436" y="20"/>
                    <a:pt x="431" y="22"/>
                    <a:pt x="431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18"/>
                    <a:pt x="430" y="18"/>
                    <a:pt x="430" y="18"/>
                  </a:cubicBezTo>
                  <a:cubicBezTo>
                    <a:pt x="431" y="18"/>
                    <a:pt x="431" y="18"/>
                    <a:pt x="432" y="18"/>
                  </a:cubicBezTo>
                  <a:cubicBezTo>
                    <a:pt x="431" y="18"/>
                    <a:pt x="431" y="17"/>
                    <a:pt x="431" y="17"/>
                  </a:cubicBezTo>
                  <a:cubicBezTo>
                    <a:pt x="430" y="18"/>
                    <a:pt x="429" y="19"/>
                    <a:pt x="430" y="19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1" y="21"/>
                    <a:pt x="430" y="21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1"/>
                    <a:pt x="429" y="21"/>
                    <a:pt x="429" y="21"/>
                  </a:cubicBezTo>
                  <a:cubicBezTo>
                    <a:pt x="429" y="21"/>
                    <a:pt x="428" y="21"/>
                    <a:pt x="428" y="20"/>
                  </a:cubicBezTo>
                  <a:cubicBezTo>
                    <a:pt x="429" y="20"/>
                    <a:pt x="429" y="20"/>
                    <a:pt x="429" y="20"/>
                  </a:cubicBezTo>
                  <a:cubicBezTo>
                    <a:pt x="428" y="19"/>
                    <a:pt x="428" y="20"/>
                    <a:pt x="427" y="20"/>
                  </a:cubicBezTo>
                  <a:cubicBezTo>
                    <a:pt x="427" y="20"/>
                    <a:pt x="427" y="20"/>
                    <a:pt x="427" y="20"/>
                  </a:cubicBezTo>
                  <a:cubicBezTo>
                    <a:pt x="428" y="21"/>
                    <a:pt x="427" y="21"/>
                    <a:pt x="427" y="21"/>
                  </a:cubicBezTo>
                  <a:cubicBezTo>
                    <a:pt x="428" y="21"/>
                    <a:pt x="429" y="21"/>
                    <a:pt x="430" y="21"/>
                  </a:cubicBezTo>
                  <a:cubicBezTo>
                    <a:pt x="429" y="21"/>
                    <a:pt x="431" y="22"/>
                    <a:pt x="431" y="22"/>
                  </a:cubicBezTo>
                  <a:cubicBezTo>
                    <a:pt x="431" y="23"/>
                    <a:pt x="431" y="23"/>
                    <a:pt x="431" y="23"/>
                  </a:cubicBezTo>
                  <a:cubicBezTo>
                    <a:pt x="430" y="22"/>
                    <a:pt x="430" y="23"/>
                    <a:pt x="430" y="22"/>
                  </a:cubicBezTo>
                  <a:cubicBezTo>
                    <a:pt x="429" y="22"/>
                    <a:pt x="429" y="22"/>
                    <a:pt x="428" y="22"/>
                  </a:cubicBezTo>
                  <a:cubicBezTo>
                    <a:pt x="427" y="23"/>
                    <a:pt x="428" y="21"/>
                    <a:pt x="426" y="21"/>
                  </a:cubicBezTo>
                  <a:cubicBezTo>
                    <a:pt x="427" y="21"/>
                    <a:pt x="427" y="21"/>
                    <a:pt x="427" y="21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8" y="19"/>
                    <a:pt x="428" y="19"/>
                    <a:pt x="428" y="1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27" y="19"/>
                    <a:pt x="427" y="19"/>
                    <a:pt x="427" y="19"/>
                  </a:cubicBezTo>
                  <a:cubicBezTo>
                    <a:pt x="425" y="18"/>
                    <a:pt x="425" y="18"/>
                    <a:pt x="425" y="18"/>
                  </a:cubicBezTo>
                  <a:cubicBezTo>
                    <a:pt x="425" y="19"/>
                    <a:pt x="425" y="20"/>
                    <a:pt x="425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5" y="20"/>
                    <a:pt x="423" y="20"/>
                    <a:pt x="424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3" y="21"/>
                    <a:pt x="423" y="22"/>
                    <a:pt x="423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1" y="22"/>
                    <a:pt x="421" y="22"/>
                    <a:pt x="421" y="22"/>
                  </a:cubicBezTo>
                  <a:cubicBezTo>
                    <a:pt x="421" y="21"/>
                    <a:pt x="421" y="21"/>
                    <a:pt x="421" y="21"/>
                  </a:cubicBezTo>
                  <a:cubicBezTo>
                    <a:pt x="422" y="20"/>
                    <a:pt x="422" y="21"/>
                    <a:pt x="423" y="21"/>
                  </a:cubicBezTo>
                  <a:cubicBezTo>
                    <a:pt x="423" y="20"/>
                    <a:pt x="423" y="20"/>
                    <a:pt x="423" y="19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1" y="20"/>
                    <a:pt x="422" y="19"/>
                    <a:pt x="422" y="19"/>
                  </a:cubicBezTo>
                  <a:cubicBezTo>
                    <a:pt x="424" y="19"/>
                    <a:pt x="424" y="19"/>
                    <a:pt x="424" y="19"/>
                  </a:cubicBezTo>
                  <a:cubicBezTo>
                    <a:pt x="423" y="18"/>
                    <a:pt x="422" y="19"/>
                    <a:pt x="422" y="19"/>
                  </a:cubicBezTo>
                  <a:cubicBezTo>
                    <a:pt x="421" y="19"/>
                    <a:pt x="421" y="19"/>
                    <a:pt x="421" y="19"/>
                  </a:cubicBezTo>
                  <a:cubicBezTo>
                    <a:pt x="420" y="18"/>
                    <a:pt x="421" y="19"/>
                    <a:pt x="420" y="19"/>
                  </a:cubicBezTo>
                  <a:cubicBezTo>
                    <a:pt x="420" y="19"/>
                    <a:pt x="419" y="19"/>
                    <a:pt x="419" y="19"/>
                  </a:cubicBezTo>
                  <a:cubicBezTo>
                    <a:pt x="420" y="19"/>
                    <a:pt x="420" y="19"/>
                    <a:pt x="420" y="19"/>
                  </a:cubicBezTo>
                  <a:cubicBezTo>
                    <a:pt x="419" y="18"/>
                    <a:pt x="419" y="18"/>
                    <a:pt x="419" y="18"/>
                  </a:cubicBezTo>
                  <a:cubicBezTo>
                    <a:pt x="418" y="18"/>
                    <a:pt x="418" y="19"/>
                    <a:pt x="418" y="19"/>
                  </a:cubicBezTo>
                  <a:cubicBezTo>
                    <a:pt x="419" y="18"/>
                    <a:pt x="419" y="20"/>
                    <a:pt x="420" y="20"/>
                  </a:cubicBezTo>
                  <a:cubicBezTo>
                    <a:pt x="419" y="20"/>
                    <a:pt x="418" y="19"/>
                    <a:pt x="418" y="20"/>
                  </a:cubicBezTo>
                  <a:cubicBezTo>
                    <a:pt x="417" y="19"/>
                    <a:pt x="417" y="19"/>
                    <a:pt x="418" y="18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6" y="18"/>
                    <a:pt x="415" y="18"/>
                    <a:pt x="414" y="19"/>
                  </a:cubicBezTo>
                  <a:cubicBezTo>
                    <a:pt x="415" y="19"/>
                    <a:pt x="417" y="18"/>
                    <a:pt x="417" y="19"/>
                  </a:cubicBezTo>
                  <a:cubicBezTo>
                    <a:pt x="417" y="20"/>
                    <a:pt x="415" y="19"/>
                    <a:pt x="414" y="20"/>
                  </a:cubicBezTo>
                  <a:cubicBezTo>
                    <a:pt x="413" y="19"/>
                    <a:pt x="414" y="19"/>
                    <a:pt x="414" y="18"/>
                  </a:cubicBezTo>
                  <a:cubicBezTo>
                    <a:pt x="414" y="18"/>
                    <a:pt x="413" y="18"/>
                    <a:pt x="413" y="18"/>
                  </a:cubicBezTo>
                  <a:cubicBezTo>
                    <a:pt x="412" y="18"/>
                    <a:pt x="411" y="19"/>
                    <a:pt x="411" y="18"/>
                  </a:cubicBezTo>
                  <a:cubicBezTo>
                    <a:pt x="410" y="18"/>
                    <a:pt x="409" y="18"/>
                    <a:pt x="409" y="18"/>
                  </a:cubicBezTo>
                  <a:cubicBezTo>
                    <a:pt x="409" y="18"/>
                    <a:pt x="409" y="18"/>
                    <a:pt x="409" y="18"/>
                  </a:cubicBezTo>
                  <a:cubicBezTo>
                    <a:pt x="406" y="18"/>
                    <a:pt x="406" y="18"/>
                    <a:pt x="406" y="18"/>
                  </a:cubicBezTo>
                  <a:cubicBezTo>
                    <a:pt x="408" y="18"/>
                    <a:pt x="408" y="18"/>
                    <a:pt x="408" y="18"/>
                  </a:cubicBezTo>
                  <a:cubicBezTo>
                    <a:pt x="408" y="20"/>
                    <a:pt x="407" y="19"/>
                    <a:pt x="407" y="20"/>
                  </a:cubicBezTo>
                  <a:cubicBezTo>
                    <a:pt x="407" y="20"/>
                    <a:pt x="408" y="20"/>
                    <a:pt x="408" y="20"/>
                  </a:cubicBezTo>
                  <a:cubicBezTo>
                    <a:pt x="409" y="20"/>
                    <a:pt x="410" y="21"/>
                    <a:pt x="410" y="20"/>
                  </a:cubicBezTo>
                  <a:cubicBezTo>
                    <a:pt x="410" y="20"/>
                    <a:pt x="410" y="20"/>
                    <a:pt x="410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2" y="19"/>
                    <a:pt x="412" y="20"/>
                    <a:pt x="412" y="20"/>
                  </a:cubicBezTo>
                  <a:cubicBezTo>
                    <a:pt x="412" y="20"/>
                    <a:pt x="411" y="19"/>
                    <a:pt x="411" y="19"/>
                  </a:cubicBezTo>
                  <a:cubicBezTo>
                    <a:pt x="412" y="18"/>
                    <a:pt x="412" y="18"/>
                    <a:pt x="412" y="18"/>
                  </a:cubicBezTo>
                  <a:cubicBezTo>
                    <a:pt x="412" y="19"/>
                    <a:pt x="413" y="19"/>
                    <a:pt x="412" y="19"/>
                  </a:cubicBezTo>
                  <a:cubicBezTo>
                    <a:pt x="413" y="19"/>
                    <a:pt x="414" y="19"/>
                    <a:pt x="414" y="19"/>
                  </a:cubicBezTo>
                  <a:cubicBezTo>
                    <a:pt x="414" y="20"/>
                    <a:pt x="414" y="20"/>
                    <a:pt x="414" y="20"/>
                  </a:cubicBezTo>
                  <a:cubicBezTo>
                    <a:pt x="413" y="20"/>
                    <a:pt x="414" y="20"/>
                    <a:pt x="414" y="21"/>
                  </a:cubicBezTo>
                  <a:cubicBezTo>
                    <a:pt x="415" y="19"/>
                    <a:pt x="417" y="21"/>
                    <a:pt x="419" y="20"/>
                  </a:cubicBezTo>
                  <a:cubicBezTo>
                    <a:pt x="419" y="21"/>
                    <a:pt x="419" y="22"/>
                    <a:pt x="419" y="22"/>
                  </a:cubicBezTo>
                  <a:cubicBezTo>
                    <a:pt x="418" y="22"/>
                    <a:pt x="418" y="23"/>
                    <a:pt x="417" y="22"/>
                  </a:cubicBezTo>
                  <a:cubicBezTo>
                    <a:pt x="417" y="22"/>
                    <a:pt x="417" y="22"/>
                    <a:pt x="417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6" y="21"/>
                    <a:pt x="416" y="22"/>
                    <a:pt x="416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3" y="22"/>
                    <a:pt x="413" y="21"/>
                    <a:pt x="413" y="22"/>
                  </a:cubicBezTo>
                  <a:cubicBezTo>
                    <a:pt x="412" y="21"/>
                    <a:pt x="412" y="21"/>
                    <a:pt x="412" y="21"/>
                  </a:cubicBezTo>
                  <a:cubicBezTo>
                    <a:pt x="413" y="22"/>
                    <a:pt x="411" y="21"/>
                    <a:pt x="410" y="21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1" y="23"/>
                    <a:pt x="409" y="24"/>
                    <a:pt x="409" y="25"/>
                  </a:cubicBezTo>
                  <a:cubicBezTo>
                    <a:pt x="410" y="24"/>
                    <a:pt x="411" y="24"/>
                    <a:pt x="411" y="22"/>
                  </a:cubicBezTo>
                  <a:cubicBezTo>
                    <a:pt x="411" y="22"/>
                    <a:pt x="412" y="22"/>
                    <a:pt x="412" y="22"/>
                  </a:cubicBezTo>
                  <a:cubicBezTo>
                    <a:pt x="412" y="23"/>
                    <a:pt x="412" y="23"/>
                    <a:pt x="412" y="23"/>
                  </a:cubicBezTo>
                  <a:cubicBezTo>
                    <a:pt x="413" y="23"/>
                    <a:pt x="413" y="22"/>
                    <a:pt x="413" y="22"/>
                  </a:cubicBezTo>
                  <a:cubicBezTo>
                    <a:pt x="413" y="22"/>
                    <a:pt x="413" y="23"/>
                    <a:pt x="413" y="23"/>
                  </a:cubicBezTo>
                  <a:cubicBezTo>
                    <a:pt x="414" y="23"/>
                    <a:pt x="415" y="22"/>
                    <a:pt x="416" y="22"/>
                  </a:cubicBezTo>
                  <a:cubicBezTo>
                    <a:pt x="416" y="22"/>
                    <a:pt x="416" y="23"/>
                    <a:pt x="416" y="23"/>
                  </a:cubicBezTo>
                  <a:cubicBezTo>
                    <a:pt x="417" y="23"/>
                    <a:pt x="419" y="23"/>
                    <a:pt x="419" y="24"/>
                  </a:cubicBezTo>
                  <a:cubicBezTo>
                    <a:pt x="419" y="23"/>
                    <a:pt x="419" y="23"/>
                    <a:pt x="419" y="23"/>
                  </a:cubicBezTo>
                  <a:cubicBezTo>
                    <a:pt x="420" y="24"/>
                    <a:pt x="422" y="23"/>
                    <a:pt x="423" y="23"/>
                  </a:cubicBezTo>
                  <a:cubicBezTo>
                    <a:pt x="424" y="24"/>
                    <a:pt x="426" y="23"/>
                    <a:pt x="427" y="24"/>
                  </a:cubicBezTo>
                  <a:cubicBezTo>
                    <a:pt x="428" y="24"/>
                    <a:pt x="429" y="24"/>
                    <a:pt x="431" y="24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4"/>
                    <a:pt x="431" y="24"/>
                    <a:pt x="431" y="24"/>
                  </a:cubicBezTo>
                  <a:cubicBezTo>
                    <a:pt x="432" y="24"/>
                    <a:pt x="433" y="24"/>
                    <a:pt x="435" y="24"/>
                  </a:cubicBezTo>
                  <a:cubicBezTo>
                    <a:pt x="436" y="23"/>
                    <a:pt x="438" y="26"/>
                    <a:pt x="438" y="24"/>
                  </a:cubicBezTo>
                  <a:cubicBezTo>
                    <a:pt x="439" y="24"/>
                    <a:pt x="440" y="25"/>
                    <a:pt x="442" y="24"/>
                  </a:cubicBezTo>
                  <a:cubicBezTo>
                    <a:pt x="442" y="25"/>
                    <a:pt x="442" y="25"/>
                    <a:pt x="442" y="25"/>
                  </a:cubicBezTo>
                  <a:cubicBezTo>
                    <a:pt x="441" y="25"/>
                    <a:pt x="441" y="25"/>
                    <a:pt x="440" y="25"/>
                  </a:cubicBezTo>
                  <a:cubicBezTo>
                    <a:pt x="440" y="25"/>
                    <a:pt x="440" y="25"/>
                    <a:pt x="440" y="25"/>
                  </a:cubicBezTo>
                  <a:cubicBezTo>
                    <a:pt x="440" y="25"/>
                    <a:pt x="439" y="26"/>
                    <a:pt x="439" y="25"/>
                  </a:cubicBezTo>
                  <a:cubicBezTo>
                    <a:pt x="438" y="25"/>
                    <a:pt x="437" y="27"/>
                    <a:pt x="437" y="25"/>
                  </a:cubicBezTo>
                  <a:cubicBezTo>
                    <a:pt x="435" y="25"/>
                    <a:pt x="433" y="27"/>
                    <a:pt x="431" y="26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29" y="25"/>
                    <a:pt x="429" y="25"/>
                    <a:pt x="429" y="25"/>
                  </a:cubicBezTo>
                  <a:cubicBezTo>
                    <a:pt x="429" y="25"/>
                    <a:pt x="430" y="25"/>
                    <a:pt x="430" y="25"/>
                  </a:cubicBezTo>
                  <a:cubicBezTo>
                    <a:pt x="429" y="24"/>
                    <a:pt x="429" y="24"/>
                    <a:pt x="429" y="24"/>
                  </a:cubicBezTo>
                  <a:cubicBezTo>
                    <a:pt x="428" y="24"/>
                    <a:pt x="428" y="25"/>
                    <a:pt x="428" y="26"/>
                  </a:cubicBezTo>
                  <a:cubicBezTo>
                    <a:pt x="428" y="26"/>
                    <a:pt x="428" y="26"/>
                    <a:pt x="428" y="26"/>
                  </a:cubicBezTo>
                  <a:cubicBezTo>
                    <a:pt x="426" y="26"/>
                    <a:pt x="427" y="25"/>
                    <a:pt x="426" y="25"/>
                  </a:cubicBezTo>
                  <a:cubicBezTo>
                    <a:pt x="427" y="25"/>
                    <a:pt x="427" y="25"/>
                    <a:pt x="427" y="25"/>
                  </a:cubicBezTo>
                  <a:cubicBezTo>
                    <a:pt x="426" y="25"/>
                    <a:pt x="425" y="25"/>
                    <a:pt x="424" y="24"/>
                  </a:cubicBezTo>
                  <a:cubicBezTo>
                    <a:pt x="424" y="25"/>
                    <a:pt x="424" y="25"/>
                    <a:pt x="423" y="25"/>
                  </a:cubicBezTo>
                  <a:cubicBezTo>
                    <a:pt x="424" y="25"/>
                    <a:pt x="425" y="25"/>
                    <a:pt x="425" y="26"/>
                  </a:cubicBezTo>
                  <a:cubicBezTo>
                    <a:pt x="425" y="26"/>
                    <a:pt x="425" y="26"/>
                    <a:pt x="425" y="26"/>
                  </a:cubicBezTo>
                  <a:cubicBezTo>
                    <a:pt x="425" y="25"/>
                    <a:pt x="424" y="26"/>
                    <a:pt x="424" y="26"/>
                  </a:cubicBezTo>
                  <a:cubicBezTo>
                    <a:pt x="424" y="26"/>
                    <a:pt x="424" y="26"/>
                    <a:pt x="424" y="26"/>
                  </a:cubicBezTo>
                  <a:cubicBezTo>
                    <a:pt x="422" y="26"/>
                    <a:pt x="422" y="26"/>
                    <a:pt x="420" y="25"/>
                  </a:cubicBezTo>
                  <a:cubicBezTo>
                    <a:pt x="421" y="25"/>
                    <a:pt x="421" y="25"/>
                    <a:pt x="421" y="25"/>
                  </a:cubicBezTo>
                  <a:cubicBezTo>
                    <a:pt x="421" y="25"/>
                    <a:pt x="421" y="25"/>
                    <a:pt x="420" y="25"/>
                  </a:cubicBezTo>
                  <a:cubicBezTo>
                    <a:pt x="420" y="27"/>
                    <a:pt x="417" y="25"/>
                    <a:pt x="416" y="25"/>
                  </a:cubicBezTo>
                  <a:cubicBezTo>
                    <a:pt x="415" y="25"/>
                    <a:pt x="416" y="24"/>
                    <a:pt x="415" y="24"/>
                  </a:cubicBezTo>
                  <a:cubicBezTo>
                    <a:pt x="416" y="25"/>
                    <a:pt x="415" y="26"/>
                    <a:pt x="414" y="25"/>
                  </a:cubicBezTo>
                  <a:cubicBezTo>
                    <a:pt x="414" y="25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3" y="24"/>
                    <a:pt x="412" y="24"/>
                    <a:pt x="413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1" y="25"/>
                    <a:pt x="411" y="25"/>
                    <a:pt x="411" y="25"/>
                  </a:cubicBezTo>
                  <a:cubicBezTo>
                    <a:pt x="411" y="25"/>
                    <a:pt x="413" y="25"/>
                    <a:pt x="412" y="26"/>
                  </a:cubicBezTo>
                  <a:cubicBezTo>
                    <a:pt x="412" y="26"/>
                    <a:pt x="411" y="26"/>
                    <a:pt x="411" y="26"/>
                  </a:cubicBezTo>
                  <a:cubicBezTo>
                    <a:pt x="411" y="26"/>
                    <a:pt x="411" y="26"/>
                    <a:pt x="411" y="26"/>
                  </a:cubicBezTo>
                  <a:cubicBezTo>
                    <a:pt x="409" y="26"/>
                    <a:pt x="407" y="25"/>
                    <a:pt x="407" y="24"/>
                  </a:cubicBezTo>
                  <a:cubicBezTo>
                    <a:pt x="406" y="24"/>
                    <a:pt x="407" y="24"/>
                    <a:pt x="407" y="25"/>
                  </a:cubicBezTo>
                  <a:cubicBezTo>
                    <a:pt x="406" y="25"/>
                    <a:pt x="405" y="25"/>
                    <a:pt x="405" y="24"/>
                  </a:cubicBezTo>
                  <a:cubicBezTo>
                    <a:pt x="405" y="25"/>
                    <a:pt x="405" y="25"/>
                    <a:pt x="404" y="25"/>
                  </a:cubicBezTo>
                  <a:cubicBezTo>
                    <a:pt x="405" y="25"/>
                    <a:pt x="405" y="25"/>
                    <a:pt x="405" y="25"/>
                  </a:cubicBezTo>
                  <a:cubicBezTo>
                    <a:pt x="405" y="26"/>
                    <a:pt x="404" y="26"/>
                    <a:pt x="403" y="26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404" y="27"/>
                    <a:pt x="404" y="27"/>
                    <a:pt x="404" y="27"/>
                  </a:cubicBezTo>
                  <a:cubicBezTo>
                    <a:pt x="405" y="26"/>
                    <a:pt x="405" y="26"/>
                    <a:pt x="405" y="26"/>
                  </a:cubicBezTo>
                  <a:cubicBezTo>
                    <a:pt x="406" y="27"/>
                    <a:pt x="407" y="26"/>
                    <a:pt x="408" y="27"/>
                  </a:cubicBezTo>
                  <a:cubicBezTo>
                    <a:pt x="407" y="27"/>
                    <a:pt x="407" y="27"/>
                    <a:pt x="407" y="27"/>
                  </a:cubicBezTo>
                  <a:cubicBezTo>
                    <a:pt x="408" y="28"/>
                    <a:pt x="408" y="28"/>
                    <a:pt x="408" y="28"/>
                  </a:cubicBezTo>
                  <a:cubicBezTo>
                    <a:pt x="408" y="27"/>
                    <a:pt x="409" y="27"/>
                    <a:pt x="409" y="27"/>
                  </a:cubicBezTo>
                  <a:cubicBezTo>
                    <a:pt x="410" y="27"/>
                    <a:pt x="413" y="27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2" y="28"/>
                    <a:pt x="411" y="29"/>
                  </a:cubicBezTo>
                  <a:cubicBezTo>
                    <a:pt x="411" y="29"/>
                    <a:pt x="411" y="28"/>
                    <a:pt x="410" y="28"/>
                  </a:cubicBezTo>
                  <a:cubicBezTo>
                    <a:pt x="407" y="28"/>
                    <a:pt x="404" y="28"/>
                    <a:pt x="402" y="28"/>
                  </a:cubicBezTo>
                  <a:cubicBezTo>
                    <a:pt x="401" y="28"/>
                    <a:pt x="400" y="29"/>
                    <a:pt x="400" y="27"/>
                  </a:cubicBezTo>
                  <a:cubicBezTo>
                    <a:pt x="399" y="27"/>
                    <a:pt x="398" y="27"/>
                    <a:pt x="398" y="27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7" y="28"/>
                    <a:pt x="397" y="29"/>
                    <a:pt x="397" y="29"/>
                  </a:cubicBezTo>
                  <a:cubicBezTo>
                    <a:pt x="397" y="28"/>
                    <a:pt x="396" y="28"/>
                    <a:pt x="397" y="28"/>
                  </a:cubicBezTo>
                  <a:cubicBezTo>
                    <a:pt x="397" y="28"/>
                    <a:pt x="396" y="28"/>
                    <a:pt x="396" y="27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9"/>
                    <a:pt x="397" y="29"/>
                    <a:pt x="397" y="29"/>
                  </a:cubicBezTo>
                  <a:cubicBezTo>
                    <a:pt x="398" y="29"/>
                    <a:pt x="399" y="29"/>
                    <a:pt x="400" y="28"/>
                  </a:cubicBezTo>
                  <a:cubicBezTo>
                    <a:pt x="400" y="28"/>
                    <a:pt x="400" y="28"/>
                    <a:pt x="401" y="28"/>
                  </a:cubicBezTo>
                  <a:cubicBezTo>
                    <a:pt x="401" y="29"/>
                    <a:pt x="400" y="29"/>
                    <a:pt x="400" y="29"/>
                  </a:cubicBezTo>
                  <a:cubicBezTo>
                    <a:pt x="400" y="29"/>
                    <a:pt x="401" y="29"/>
                    <a:pt x="401" y="29"/>
                  </a:cubicBezTo>
                  <a:cubicBezTo>
                    <a:pt x="402" y="30"/>
                    <a:pt x="402" y="30"/>
                    <a:pt x="402" y="30"/>
                  </a:cubicBezTo>
                  <a:cubicBezTo>
                    <a:pt x="401" y="30"/>
                    <a:pt x="401" y="30"/>
                    <a:pt x="401" y="30"/>
                  </a:cubicBezTo>
                  <a:cubicBezTo>
                    <a:pt x="400" y="31"/>
                    <a:pt x="398" y="30"/>
                    <a:pt x="397" y="31"/>
                  </a:cubicBezTo>
                  <a:cubicBezTo>
                    <a:pt x="396" y="30"/>
                    <a:pt x="394" y="30"/>
                    <a:pt x="393" y="30"/>
                  </a:cubicBezTo>
                  <a:cubicBezTo>
                    <a:pt x="393" y="30"/>
                    <a:pt x="393" y="29"/>
                    <a:pt x="394" y="29"/>
                  </a:cubicBezTo>
                  <a:cubicBezTo>
                    <a:pt x="394" y="29"/>
                    <a:pt x="394" y="29"/>
                    <a:pt x="394" y="30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3" y="29"/>
                    <a:pt x="393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4" y="29"/>
                    <a:pt x="395" y="29"/>
                  </a:cubicBezTo>
                  <a:cubicBezTo>
                    <a:pt x="395" y="28"/>
                    <a:pt x="396" y="28"/>
                    <a:pt x="395" y="28"/>
                  </a:cubicBezTo>
                  <a:cubicBezTo>
                    <a:pt x="395" y="28"/>
                    <a:pt x="395" y="28"/>
                    <a:pt x="395" y="28"/>
                  </a:cubicBezTo>
                  <a:cubicBezTo>
                    <a:pt x="394" y="28"/>
                    <a:pt x="394" y="28"/>
                    <a:pt x="394" y="28"/>
                  </a:cubicBezTo>
                  <a:cubicBezTo>
                    <a:pt x="394" y="28"/>
                    <a:pt x="394" y="28"/>
                    <a:pt x="394" y="27"/>
                  </a:cubicBezTo>
                  <a:cubicBezTo>
                    <a:pt x="394" y="27"/>
                    <a:pt x="395" y="28"/>
                    <a:pt x="395" y="27"/>
                  </a:cubicBezTo>
                  <a:cubicBezTo>
                    <a:pt x="395" y="27"/>
                    <a:pt x="395" y="26"/>
                    <a:pt x="395" y="26"/>
                  </a:cubicBezTo>
                  <a:cubicBezTo>
                    <a:pt x="395" y="27"/>
                    <a:pt x="395" y="27"/>
                    <a:pt x="395" y="27"/>
                  </a:cubicBezTo>
                  <a:cubicBezTo>
                    <a:pt x="395" y="26"/>
                    <a:pt x="395" y="25"/>
                    <a:pt x="394" y="25"/>
                  </a:cubicBezTo>
                  <a:cubicBezTo>
                    <a:pt x="394" y="25"/>
                    <a:pt x="394" y="25"/>
                    <a:pt x="394" y="25"/>
                  </a:cubicBezTo>
                  <a:cubicBezTo>
                    <a:pt x="393" y="25"/>
                    <a:pt x="393" y="25"/>
                    <a:pt x="393" y="25"/>
                  </a:cubicBezTo>
                  <a:cubicBezTo>
                    <a:pt x="392" y="25"/>
                    <a:pt x="391" y="25"/>
                    <a:pt x="390" y="25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91" y="25"/>
                    <a:pt x="390" y="24"/>
                    <a:pt x="391" y="24"/>
                  </a:cubicBezTo>
                  <a:cubicBezTo>
                    <a:pt x="391" y="24"/>
                    <a:pt x="391" y="24"/>
                    <a:pt x="391" y="25"/>
                  </a:cubicBezTo>
                  <a:cubicBezTo>
                    <a:pt x="392" y="24"/>
                    <a:pt x="392" y="24"/>
                    <a:pt x="392" y="24"/>
                  </a:cubicBezTo>
                  <a:cubicBezTo>
                    <a:pt x="391" y="24"/>
                    <a:pt x="391" y="24"/>
                    <a:pt x="390" y="23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89" y="25"/>
                    <a:pt x="389" y="25"/>
                    <a:pt x="389" y="25"/>
                  </a:cubicBezTo>
                  <a:cubicBezTo>
                    <a:pt x="390" y="21"/>
                    <a:pt x="388" y="26"/>
                    <a:pt x="387" y="24"/>
                  </a:cubicBezTo>
                  <a:cubicBezTo>
                    <a:pt x="386" y="24"/>
                    <a:pt x="387" y="24"/>
                    <a:pt x="387" y="25"/>
                  </a:cubicBezTo>
                  <a:cubicBezTo>
                    <a:pt x="385" y="24"/>
                    <a:pt x="383" y="25"/>
                    <a:pt x="381" y="24"/>
                  </a:cubicBezTo>
                  <a:cubicBezTo>
                    <a:pt x="382" y="24"/>
                    <a:pt x="382" y="23"/>
                    <a:pt x="383" y="24"/>
                  </a:cubicBezTo>
                  <a:cubicBezTo>
                    <a:pt x="383" y="23"/>
                    <a:pt x="383" y="23"/>
                    <a:pt x="383" y="23"/>
                  </a:cubicBezTo>
                  <a:cubicBezTo>
                    <a:pt x="382" y="23"/>
                    <a:pt x="382" y="23"/>
                    <a:pt x="381" y="23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80" y="24"/>
                    <a:pt x="380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2"/>
                    <a:pt x="378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3"/>
                    <a:pt x="378" y="24"/>
                    <a:pt x="378" y="25"/>
                  </a:cubicBezTo>
                  <a:cubicBezTo>
                    <a:pt x="377" y="24"/>
                    <a:pt x="377" y="26"/>
                    <a:pt x="376" y="24"/>
                  </a:cubicBezTo>
                  <a:cubicBezTo>
                    <a:pt x="377" y="24"/>
                    <a:pt x="377" y="24"/>
                    <a:pt x="377" y="23"/>
                  </a:cubicBezTo>
                  <a:cubicBezTo>
                    <a:pt x="376" y="23"/>
                    <a:pt x="376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7" y="25"/>
                    <a:pt x="377" y="25"/>
                    <a:pt x="377" y="25"/>
                  </a:cubicBezTo>
                  <a:cubicBezTo>
                    <a:pt x="377" y="25"/>
                    <a:pt x="378" y="25"/>
                    <a:pt x="379" y="25"/>
                  </a:cubicBezTo>
                  <a:cubicBezTo>
                    <a:pt x="380" y="26"/>
                    <a:pt x="377" y="26"/>
                    <a:pt x="378" y="27"/>
                  </a:cubicBezTo>
                  <a:cubicBezTo>
                    <a:pt x="379" y="27"/>
                    <a:pt x="379" y="27"/>
                    <a:pt x="379" y="27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8" y="27"/>
                    <a:pt x="378" y="28"/>
                    <a:pt x="377" y="28"/>
                  </a:cubicBezTo>
                  <a:cubicBezTo>
                    <a:pt x="377" y="29"/>
                    <a:pt x="376" y="28"/>
                    <a:pt x="376" y="29"/>
                  </a:cubicBezTo>
                  <a:cubicBezTo>
                    <a:pt x="374" y="28"/>
                    <a:pt x="372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30"/>
                    <a:pt x="368" y="29"/>
                    <a:pt x="367" y="29"/>
                  </a:cubicBezTo>
                  <a:cubicBezTo>
                    <a:pt x="366" y="28"/>
                    <a:pt x="366" y="28"/>
                    <a:pt x="366" y="27"/>
                  </a:cubicBezTo>
                  <a:cubicBezTo>
                    <a:pt x="367" y="27"/>
                    <a:pt x="368" y="26"/>
                    <a:pt x="368" y="27"/>
                  </a:cubicBezTo>
                  <a:cubicBezTo>
                    <a:pt x="369" y="26"/>
                    <a:pt x="371" y="27"/>
                    <a:pt x="372" y="27"/>
                  </a:cubicBezTo>
                  <a:cubicBezTo>
                    <a:pt x="371" y="26"/>
                    <a:pt x="370" y="26"/>
                    <a:pt x="369" y="26"/>
                  </a:cubicBezTo>
                  <a:cubicBezTo>
                    <a:pt x="369" y="26"/>
                    <a:pt x="369" y="26"/>
                    <a:pt x="369" y="26"/>
                  </a:cubicBezTo>
                  <a:cubicBezTo>
                    <a:pt x="370" y="25"/>
                    <a:pt x="371" y="24"/>
                    <a:pt x="372" y="25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3" y="23"/>
                    <a:pt x="373" y="24"/>
                    <a:pt x="374" y="24"/>
                  </a:cubicBezTo>
                  <a:cubicBezTo>
                    <a:pt x="374" y="23"/>
                    <a:pt x="375" y="23"/>
                    <a:pt x="374" y="22"/>
                  </a:cubicBezTo>
                  <a:cubicBezTo>
                    <a:pt x="374" y="23"/>
                    <a:pt x="373" y="24"/>
                    <a:pt x="372" y="23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1" y="23"/>
                    <a:pt x="371" y="23"/>
                    <a:pt x="371" y="23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71" y="24"/>
                    <a:pt x="371" y="24"/>
                    <a:pt x="372" y="24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69" y="24"/>
                    <a:pt x="370" y="23"/>
                    <a:pt x="369" y="23"/>
                  </a:cubicBezTo>
                  <a:cubicBezTo>
                    <a:pt x="369" y="23"/>
                    <a:pt x="369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1"/>
                    <a:pt x="370" y="22"/>
                  </a:cubicBezTo>
                  <a:cubicBezTo>
                    <a:pt x="370" y="21"/>
                    <a:pt x="370" y="21"/>
                    <a:pt x="370" y="21"/>
                  </a:cubicBezTo>
                  <a:cubicBezTo>
                    <a:pt x="369" y="20"/>
                    <a:pt x="369" y="22"/>
                    <a:pt x="368" y="21"/>
                  </a:cubicBezTo>
                  <a:cubicBezTo>
                    <a:pt x="368" y="22"/>
                    <a:pt x="368" y="22"/>
                    <a:pt x="368" y="23"/>
                  </a:cubicBezTo>
                  <a:cubicBezTo>
                    <a:pt x="368" y="24"/>
                    <a:pt x="368" y="23"/>
                    <a:pt x="367" y="23"/>
                  </a:cubicBezTo>
                  <a:cubicBezTo>
                    <a:pt x="366" y="23"/>
                    <a:pt x="366" y="23"/>
                    <a:pt x="366" y="23"/>
                  </a:cubicBezTo>
                  <a:cubicBezTo>
                    <a:pt x="366" y="23"/>
                    <a:pt x="366" y="23"/>
                    <a:pt x="365" y="23"/>
                  </a:cubicBezTo>
                  <a:cubicBezTo>
                    <a:pt x="365" y="23"/>
                    <a:pt x="365" y="23"/>
                    <a:pt x="365" y="24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3" y="24"/>
                    <a:pt x="363" y="24"/>
                    <a:pt x="363" y="24"/>
                  </a:cubicBezTo>
                  <a:cubicBezTo>
                    <a:pt x="363" y="23"/>
                    <a:pt x="362" y="23"/>
                    <a:pt x="362" y="23"/>
                  </a:cubicBezTo>
                  <a:cubicBezTo>
                    <a:pt x="362" y="23"/>
                    <a:pt x="362" y="23"/>
                    <a:pt x="362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0" y="23"/>
                    <a:pt x="360" y="23"/>
                    <a:pt x="360" y="23"/>
                  </a:cubicBezTo>
                  <a:cubicBezTo>
                    <a:pt x="358" y="22"/>
                    <a:pt x="356" y="24"/>
                    <a:pt x="354" y="22"/>
                  </a:cubicBezTo>
                  <a:cubicBezTo>
                    <a:pt x="352" y="23"/>
                    <a:pt x="350" y="22"/>
                    <a:pt x="347" y="23"/>
                  </a:cubicBezTo>
                  <a:cubicBezTo>
                    <a:pt x="346" y="22"/>
                    <a:pt x="344" y="22"/>
                    <a:pt x="343" y="22"/>
                  </a:cubicBezTo>
                  <a:cubicBezTo>
                    <a:pt x="343" y="22"/>
                    <a:pt x="341" y="22"/>
                    <a:pt x="341" y="21"/>
                  </a:cubicBezTo>
                  <a:cubicBezTo>
                    <a:pt x="341" y="21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19"/>
                    <a:pt x="341" y="19"/>
                    <a:pt x="341" y="19"/>
                  </a:cubicBezTo>
                  <a:cubicBezTo>
                    <a:pt x="341" y="19"/>
                    <a:pt x="341" y="19"/>
                    <a:pt x="341" y="20"/>
                  </a:cubicBezTo>
                  <a:cubicBezTo>
                    <a:pt x="342" y="19"/>
                    <a:pt x="341" y="19"/>
                    <a:pt x="341" y="19"/>
                  </a:cubicBezTo>
                  <a:cubicBezTo>
                    <a:pt x="342" y="18"/>
                    <a:pt x="342" y="18"/>
                    <a:pt x="342" y="19"/>
                  </a:cubicBezTo>
                  <a:cubicBezTo>
                    <a:pt x="342" y="17"/>
                    <a:pt x="344" y="19"/>
                    <a:pt x="344" y="18"/>
                  </a:cubicBezTo>
                  <a:cubicBezTo>
                    <a:pt x="343" y="17"/>
                    <a:pt x="341" y="17"/>
                    <a:pt x="340" y="18"/>
                  </a:cubicBezTo>
                  <a:cubicBezTo>
                    <a:pt x="340" y="18"/>
                    <a:pt x="340" y="18"/>
                    <a:pt x="340" y="18"/>
                  </a:cubicBezTo>
                  <a:cubicBezTo>
                    <a:pt x="340" y="19"/>
                    <a:pt x="340" y="19"/>
                    <a:pt x="340" y="20"/>
                  </a:cubicBezTo>
                  <a:cubicBezTo>
                    <a:pt x="339" y="19"/>
                    <a:pt x="340" y="21"/>
                    <a:pt x="339" y="21"/>
                  </a:cubicBezTo>
                  <a:cubicBezTo>
                    <a:pt x="339" y="22"/>
                    <a:pt x="339" y="22"/>
                    <a:pt x="339" y="22"/>
                  </a:cubicBezTo>
                  <a:cubicBezTo>
                    <a:pt x="339" y="22"/>
                    <a:pt x="337" y="22"/>
                    <a:pt x="337" y="21"/>
                  </a:cubicBezTo>
                  <a:cubicBezTo>
                    <a:pt x="337" y="21"/>
                    <a:pt x="337" y="21"/>
                    <a:pt x="337" y="21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2"/>
                    <a:pt x="334" y="21"/>
                    <a:pt x="333" y="21"/>
                  </a:cubicBezTo>
                  <a:cubicBezTo>
                    <a:pt x="332" y="21"/>
                    <a:pt x="331" y="22"/>
                    <a:pt x="330" y="21"/>
                  </a:cubicBezTo>
                  <a:cubicBezTo>
                    <a:pt x="329" y="22"/>
                    <a:pt x="328" y="21"/>
                    <a:pt x="327" y="21"/>
                  </a:cubicBezTo>
                  <a:cubicBezTo>
                    <a:pt x="326" y="22"/>
                    <a:pt x="325" y="20"/>
                    <a:pt x="324" y="21"/>
                  </a:cubicBezTo>
                  <a:cubicBezTo>
                    <a:pt x="323" y="20"/>
                    <a:pt x="322" y="20"/>
                    <a:pt x="321" y="21"/>
                  </a:cubicBezTo>
                  <a:cubicBezTo>
                    <a:pt x="320" y="20"/>
                    <a:pt x="320" y="21"/>
                    <a:pt x="319" y="20"/>
                  </a:cubicBezTo>
                  <a:cubicBezTo>
                    <a:pt x="318" y="20"/>
                    <a:pt x="318" y="21"/>
                    <a:pt x="318" y="21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7" y="20"/>
                    <a:pt x="316" y="21"/>
                    <a:pt x="316" y="20"/>
                  </a:cubicBezTo>
                  <a:cubicBezTo>
                    <a:pt x="316" y="19"/>
                    <a:pt x="316" y="19"/>
                    <a:pt x="317" y="19"/>
                  </a:cubicBezTo>
                  <a:cubicBezTo>
                    <a:pt x="317" y="19"/>
                    <a:pt x="318" y="19"/>
                    <a:pt x="318" y="19"/>
                  </a:cubicBezTo>
                  <a:cubicBezTo>
                    <a:pt x="318" y="19"/>
                    <a:pt x="319" y="19"/>
                    <a:pt x="319" y="20"/>
                  </a:cubicBezTo>
                  <a:cubicBezTo>
                    <a:pt x="319" y="18"/>
                    <a:pt x="319" y="18"/>
                    <a:pt x="319" y="18"/>
                  </a:cubicBezTo>
                  <a:cubicBezTo>
                    <a:pt x="318" y="19"/>
                    <a:pt x="317" y="18"/>
                    <a:pt x="317" y="19"/>
                  </a:cubicBezTo>
                  <a:cubicBezTo>
                    <a:pt x="317" y="18"/>
                    <a:pt x="317" y="18"/>
                    <a:pt x="317" y="18"/>
                  </a:cubicBezTo>
                  <a:cubicBezTo>
                    <a:pt x="315" y="18"/>
                    <a:pt x="315" y="18"/>
                    <a:pt x="315" y="18"/>
                  </a:cubicBezTo>
                  <a:cubicBezTo>
                    <a:pt x="315" y="19"/>
                    <a:pt x="313" y="19"/>
                    <a:pt x="315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19"/>
                    <a:pt x="313" y="19"/>
                    <a:pt x="314" y="19"/>
                  </a:cubicBezTo>
                  <a:cubicBezTo>
                    <a:pt x="313" y="19"/>
                    <a:pt x="313" y="17"/>
                    <a:pt x="312" y="18"/>
                  </a:cubicBezTo>
                  <a:cubicBezTo>
                    <a:pt x="313" y="19"/>
                    <a:pt x="313" y="19"/>
                    <a:pt x="313" y="19"/>
                  </a:cubicBezTo>
                  <a:cubicBezTo>
                    <a:pt x="313" y="19"/>
                    <a:pt x="313" y="19"/>
                    <a:pt x="312" y="19"/>
                  </a:cubicBezTo>
                  <a:cubicBezTo>
                    <a:pt x="312" y="19"/>
                    <a:pt x="313" y="20"/>
                    <a:pt x="313" y="20"/>
                  </a:cubicBezTo>
                  <a:cubicBezTo>
                    <a:pt x="313" y="20"/>
                    <a:pt x="313" y="20"/>
                    <a:pt x="312" y="20"/>
                  </a:cubicBezTo>
                  <a:cubicBezTo>
                    <a:pt x="312" y="20"/>
                    <a:pt x="311" y="19"/>
                    <a:pt x="311" y="19"/>
                  </a:cubicBezTo>
                  <a:cubicBezTo>
                    <a:pt x="311" y="19"/>
                    <a:pt x="311" y="19"/>
                    <a:pt x="310" y="20"/>
                  </a:cubicBezTo>
                  <a:cubicBezTo>
                    <a:pt x="309" y="20"/>
                    <a:pt x="308" y="20"/>
                    <a:pt x="307" y="20"/>
                  </a:cubicBezTo>
                  <a:cubicBezTo>
                    <a:pt x="308" y="18"/>
                    <a:pt x="310" y="19"/>
                    <a:pt x="311" y="17"/>
                  </a:cubicBezTo>
                  <a:cubicBezTo>
                    <a:pt x="310" y="17"/>
                    <a:pt x="310" y="17"/>
                    <a:pt x="310" y="17"/>
                  </a:cubicBezTo>
                  <a:cubicBezTo>
                    <a:pt x="310" y="18"/>
                    <a:pt x="310" y="18"/>
                    <a:pt x="310" y="18"/>
                  </a:cubicBezTo>
                  <a:cubicBezTo>
                    <a:pt x="308" y="17"/>
                    <a:pt x="308" y="20"/>
                    <a:pt x="305" y="19"/>
                  </a:cubicBezTo>
                  <a:cubicBezTo>
                    <a:pt x="306" y="20"/>
                    <a:pt x="306" y="20"/>
                    <a:pt x="306" y="20"/>
                  </a:cubicBezTo>
                  <a:cubicBezTo>
                    <a:pt x="305" y="20"/>
                    <a:pt x="304" y="20"/>
                    <a:pt x="303" y="19"/>
                  </a:cubicBezTo>
                  <a:cubicBezTo>
                    <a:pt x="304" y="19"/>
                    <a:pt x="304" y="19"/>
                    <a:pt x="304" y="19"/>
                  </a:cubicBezTo>
                  <a:cubicBezTo>
                    <a:pt x="303" y="20"/>
                    <a:pt x="300" y="19"/>
                    <a:pt x="298" y="19"/>
                  </a:cubicBezTo>
                  <a:cubicBezTo>
                    <a:pt x="297" y="18"/>
                    <a:pt x="297" y="18"/>
                    <a:pt x="297" y="18"/>
                  </a:cubicBezTo>
                  <a:cubicBezTo>
                    <a:pt x="297" y="18"/>
                    <a:pt x="297" y="18"/>
                    <a:pt x="297" y="19"/>
                  </a:cubicBezTo>
                  <a:cubicBezTo>
                    <a:pt x="297" y="19"/>
                    <a:pt x="296" y="19"/>
                    <a:pt x="296" y="1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5" y="19"/>
                    <a:pt x="295" y="19"/>
                    <a:pt x="295" y="19"/>
                  </a:cubicBezTo>
                  <a:cubicBezTo>
                    <a:pt x="295" y="18"/>
                    <a:pt x="295" y="18"/>
                    <a:pt x="294" y="18"/>
                  </a:cubicBezTo>
                  <a:cubicBezTo>
                    <a:pt x="294" y="18"/>
                    <a:pt x="295" y="18"/>
                    <a:pt x="295" y="17"/>
                  </a:cubicBezTo>
                  <a:cubicBezTo>
                    <a:pt x="295" y="18"/>
                    <a:pt x="295" y="18"/>
                    <a:pt x="295" y="18"/>
                  </a:cubicBezTo>
                  <a:cubicBezTo>
                    <a:pt x="295" y="17"/>
                    <a:pt x="295" y="17"/>
                    <a:pt x="295" y="17"/>
                  </a:cubicBezTo>
                  <a:cubicBezTo>
                    <a:pt x="296" y="18"/>
                    <a:pt x="297" y="17"/>
                    <a:pt x="297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4" y="17"/>
                    <a:pt x="293" y="18"/>
                    <a:pt x="292" y="18"/>
                  </a:cubicBezTo>
                  <a:cubicBezTo>
                    <a:pt x="292" y="18"/>
                    <a:pt x="293" y="18"/>
                    <a:pt x="292" y="17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1" y="18"/>
                    <a:pt x="291" y="17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1" y="17"/>
                    <a:pt x="290" y="17"/>
                    <a:pt x="290" y="17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7"/>
                    <a:pt x="287" y="18"/>
                    <a:pt x="287" y="17"/>
                  </a:cubicBezTo>
                  <a:cubicBezTo>
                    <a:pt x="286" y="17"/>
                    <a:pt x="286" y="18"/>
                    <a:pt x="286" y="18"/>
                  </a:cubicBezTo>
                  <a:cubicBezTo>
                    <a:pt x="285" y="17"/>
                    <a:pt x="285" y="17"/>
                    <a:pt x="285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5" y="17"/>
                    <a:pt x="285" y="17"/>
                  </a:cubicBezTo>
                  <a:cubicBezTo>
                    <a:pt x="285" y="17"/>
                    <a:pt x="285" y="17"/>
                    <a:pt x="285" y="18"/>
                  </a:cubicBezTo>
                  <a:cubicBezTo>
                    <a:pt x="284" y="18"/>
                    <a:pt x="283" y="18"/>
                    <a:pt x="282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2" y="16"/>
                    <a:pt x="282" y="17"/>
                    <a:pt x="281" y="17"/>
                  </a:cubicBezTo>
                  <a:cubicBezTo>
                    <a:pt x="281" y="17"/>
                    <a:pt x="281" y="18"/>
                    <a:pt x="280" y="17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1" y="15"/>
                    <a:pt x="283" y="17"/>
                    <a:pt x="283" y="16"/>
                  </a:cubicBezTo>
                  <a:cubicBezTo>
                    <a:pt x="282" y="15"/>
                    <a:pt x="281" y="16"/>
                    <a:pt x="280" y="15"/>
                  </a:cubicBezTo>
                  <a:cubicBezTo>
                    <a:pt x="280" y="15"/>
                    <a:pt x="281" y="15"/>
                    <a:pt x="281" y="15"/>
                  </a:cubicBezTo>
                  <a:cubicBezTo>
                    <a:pt x="280" y="14"/>
                    <a:pt x="280" y="15"/>
                    <a:pt x="279" y="14"/>
                  </a:cubicBezTo>
                  <a:cubicBezTo>
                    <a:pt x="281" y="13"/>
                    <a:pt x="282" y="15"/>
                    <a:pt x="283" y="14"/>
                  </a:cubicBezTo>
                  <a:cubicBezTo>
                    <a:pt x="282" y="13"/>
                    <a:pt x="282" y="13"/>
                    <a:pt x="282" y="13"/>
                  </a:cubicBezTo>
                  <a:cubicBezTo>
                    <a:pt x="281" y="14"/>
                    <a:pt x="279" y="13"/>
                    <a:pt x="278" y="14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6" y="12"/>
                    <a:pt x="275" y="13"/>
                    <a:pt x="274" y="13"/>
                  </a:cubicBezTo>
                  <a:cubicBezTo>
                    <a:pt x="274" y="12"/>
                    <a:pt x="274" y="12"/>
                    <a:pt x="274" y="12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3" y="12"/>
                    <a:pt x="273" y="12"/>
                    <a:pt x="273" y="12"/>
                  </a:cubicBezTo>
                  <a:cubicBezTo>
                    <a:pt x="273" y="11"/>
                    <a:pt x="275" y="12"/>
                    <a:pt x="275" y="11"/>
                  </a:cubicBezTo>
                  <a:cubicBezTo>
                    <a:pt x="276" y="11"/>
                    <a:pt x="277" y="10"/>
                    <a:pt x="277" y="11"/>
                  </a:cubicBezTo>
                  <a:cubicBezTo>
                    <a:pt x="278" y="11"/>
                    <a:pt x="279" y="11"/>
                    <a:pt x="280" y="11"/>
                  </a:cubicBezTo>
                  <a:cubicBezTo>
                    <a:pt x="280" y="12"/>
                    <a:pt x="280" y="12"/>
                    <a:pt x="280" y="12"/>
                  </a:cubicBezTo>
                  <a:cubicBezTo>
                    <a:pt x="281" y="12"/>
                    <a:pt x="282" y="11"/>
                    <a:pt x="283" y="12"/>
                  </a:cubicBezTo>
                  <a:cubicBezTo>
                    <a:pt x="283" y="11"/>
                    <a:pt x="283" y="11"/>
                    <a:pt x="283" y="11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4" y="11"/>
                    <a:pt x="285" y="11"/>
                    <a:pt x="285" y="12"/>
                  </a:cubicBezTo>
                  <a:cubicBezTo>
                    <a:pt x="286" y="12"/>
                    <a:pt x="286" y="12"/>
                    <a:pt x="286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6" y="10"/>
                    <a:pt x="286" y="10"/>
                    <a:pt x="286" y="10"/>
                  </a:cubicBezTo>
                  <a:cubicBezTo>
                    <a:pt x="285" y="10"/>
                    <a:pt x="284" y="10"/>
                    <a:pt x="282" y="10"/>
                  </a:cubicBezTo>
                  <a:cubicBezTo>
                    <a:pt x="283" y="10"/>
                    <a:pt x="282" y="10"/>
                    <a:pt x="282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4" y="9"/>
                    <a:pt x="284" y="8"/>
                    <a:pt x="284" y="7"/>
                  </a:cubicBezTo>
                  <a:cubicBezTo>
                    <a:pt x="283" y="8"/>
                    <a:pt x="282" y="7"/>
                    <a:pt x="282" y="9"/>
                  </a:cubicBezTo>
                  <a:cubicBezTo>
                    <a:pt x="281" y="9"/>
                    <a:pt x="281" y="7"/>
                    <a:pt x="280" y="8"/>
                  </a:cubicBezTo>
                  <a:cubicBezTo>
                    <a:pt x="280" y="8"/>
                    <a:pt x="280" y="8"/>
                    <a:pt x="280" y="8"/>
                  </a:cubicBezTo>
                  <a:cubicBezTo>
                    <a:pt x="278" y="8"/>
                    <a:pt x="278" y="8"/>
                    <a:pt x="278" y="8"/>
                  </a:cubicBezTo>
                  <a:cubicBezTo>
                    <a:pt x="278" y="7"/>
                    <a:pt x="278" y="7"/>
                    <a:pt x="278" y="7"/>
                  </a:cubicBezTo>
                  <a:cubicBezTo>
                    <a:pt x="279" y="7"/>
                    <a:pt x="279" y="7"/>
                    <a:pt x="280" y="6"/>
                  </a:cubicBezTo>
                  <a:cubicBezTo>
                    <a:pt x="280" y="7"/>
                    <a:pt x="280" y="7"/>
                    <a:pt x="280" y="7"/>
                  </a:cubicBezTo>
                  <a:cubicBezTo>
                    <a:pt x="281" y="7"/>
                    <a:pt x="280" y="6"/>
                    <a:pt x="281" y="6"/>
                  </a:cubicBezTo>
                  <a:cubicBezTo>
                    <a:pt x="281" y="6"/>
                    <a:pt x="281" y="6"/>
                    <a:pt x="281" y="5"/>
                  </a:cubicBezTo>
                  <a:cubicBezTo>
                    <a:pt x="280" y="5"/>
                    <a:pt x="280" y="5"/>
                    <a:pt x="280" y="5"/>
                  </a:cubicBezTo>
                  <a:cubicBezTo>
                    <a:pt x="280" y="6"/>
                    <a:pt x="278" y="5"/>
                    <a:pt x="277" y="5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7"/>
                    <a:pt x="277" y="7"/>
                  </a:cubicBezTo>
                  <a:cubicBezTo>
                    <a:pt x="277" y="6"/>
                    <a:pt x="276" y="6"/>
                    <a:pt x="277" y="6"/>
                  </a:cubicBezTo>
                  <a:cubicBezTo>
                    <a:pt x="277" y="6"/>
                    <a:pt x="277" y="6"/>
                    <a:pt x="278" y="6"/>
                  </a:cubicBezTo>
                  <a:cubicBezTo>
                    <a:pt x="277" y="7"/>
                    <a:pt x="278" y="8"/>
                    <a:pt x="277" y="8"/>
                  </a:cubicBezTo>
                  <a:cubicBezTo>
                    <a:pt x="277" y="9"/>
                    <a:pt x="277" y="9"/>
                    <a:pt x="277" y="9"/>
                  </a:cubicBezTo>
                  <a:cubicBezTo>
                    <a:pt x="275" y="9"/>
                    <a:pt x="274" y="9"/>
                    <a:pt x="274" y="8"/>
                  </a:cubicBezTo>
                  <a:cubicBezTo>
                    <a:pt x="274" y="9"/>
                    <a:pt x="274" y="9"/>
                    <a:pt x="274" y="9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8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5" y="8"/>
                    <a:pt x="275" y="8"/>
                    <a:pt x="275" y="8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7"/>
                    <a:pt x="274" y="7"/>
                    <a:pt x="274" y="7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6"/>
                    <a:pt x="275" y="6"/>
                    <a:pt x="275" y="6"/>
                  </a:cubicBezTo>
                  <a:cubicBezTo>
                    <a:pt x="275" y="6"/>
                    <a:pt x="274" y="7"/>
                    <a:pt x="274" y="6"/>
                  </a:cubicBezTo>
                  <a:cubicBezTo>
                    <a:pt x="275" y="6"/>
                    <a:pt x="274" y="5"/>
                    <a:pt x="275" y="5"/>
                  </a:cubicBezTo>
                  <a:cubicBezTo>
                    <a:pt x="274" y="4"/>
                    <a:pt x="272" y="5"/>
                    <a:pt x="271" y="5"/>
                  </a:cubicBezTo>
                  <a:cubicBezTo>
                    <a:pt x="269" y="6"/>
                    <a:pt x="266" y="5"/>
                    <a:pt x="266" y="6"/>
                  </a:cubicBezTo>
                  <a:cubicBezTo>
                    <a:pt x="266" y="6"/>
                    <a:pt x="266" y="6"/>
                    <a:pt x="266" y="6"/>
                  </a:cubicBezTo>
                  <a:cubicBezTo>
                    <a:pt x="266" y="6"/>
                    <a:pt x="265" y="6"/>
                    <a:pt x="265" y="6"/>
                  </a:cubicBezTo>
                  <a:cubicBezTo>
                    <a:pt x="265" y="6"/>
                    <a:pt x="265" y="6"/>
                    <a:pt x="265" y="6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7" y="8"/>
                    <a:pt x="268" y="7"/>
                    <a:pt x="268" y="7"/>
                  </a:cubicBezTo>
                  <a:cubicBezTo>
                    <a:pt x="267" y="7"/>
                    <a:pt x="267" y="7"/>
                    <a:pt x="267" y="7"/>
                  </a:cubicBezTo>
                  <a:cubicBezTo>
                    <a:pt x="268" y="6"/>
                    <a:pt x="268" y="6"/>
                    <a:pt x="268" y="6"/>
                  </a:cubicBezTo>
                  <a:cubicBezTo>
                    <a:pt x="268" y="6"/>
                    <a:pt x="268" y="6"/>
                    <a:pt x="268" y="7"/>
                  </a:cubicBezTo>
                  <a:cubicBezTo>
                    <a:pt x="268" y="6"/>
                    <a:pt x="269" y="6"/>
                    <a:pt x="269" y="6"/>
                  </a:cubicBezTo>
                  <a:cubicBezTo>
                    <a:pt x="269" y="7"/>
                    <a:pt x="270" y="7"/>
                    <a:pt x="269" y="7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1" y="8"/>
                    <a:pt x="271" y="9"/>
                  </a:cubicBezTo>
                  <a:cubicBezTo>
                    <a:pt x="270" y="9"/>
                    <a:pt x="270" y="9"/>
                    <a:pt x="269" y="9"/>
                  </a:cubicBezTo>
                  <a:cubicBezTo>
                    <a:pt x="270" y="9"/>
                    <a:pt x="270" y="9"/>
                    <a:pt x="270" y="9"/>
                  </a:cubicBezTo>
                  <a:cubicBezTo>
                    <a:pt x="268" y="9"/>
                    <a:pt x="269" y="8"/>
                    <a:pt x="268" y="8"/>
                  </a:cubicBezTo>
                  <a:cubicBezTo>
                    <a:pt x="268" y="8"/>
                    <a:pt x="268" y="8"/>
                    <a:pt x="268" y="9"/>
                  </a:cubicBezTo>
                  <a:cubicBezTo>
                    <a:pt x="268" y="8"/>
                    <a:pt x="267" y="8"/>
                    <a:pt x="267" y="8"/>
                  </a:cubicBezTo>
                  <a:cubicBezTo>
                    <a:pt x="266" y="9"/>
                    <a:pt x="266" y="9"/>
                    <a:pt x="266" y="9"/>
                  </a:cubicBezTo>
                  <a:cubicBezTo>
                    <a:pt x="265" y="7"/>
                    <a:pt x="263" y="9"/>
                    <a:pt x="261" y="8"/>
                  </a:cubicBezTo>
                  <a:cubicBezTo>
                    <a:pt x="261" y="8"/>
                    <a:pt x="261" y="8"/>
                    <a:pt x="261" y="8"/>
                  </a:cubicBezTo>
                  <a:cubicBezTo>
                    <a:pt x="263" y="9"/>
                    <a:pt x="261" y="9"/>
                    <a:pt x="262" y="10"/>
                  </a:cubicBezTo>
                  <a:cubicBezTo>
                    <a:pt x="262" y="10"/>
                    <a:pt x="262" y="10"/>
                    <a:pt x="262" y="10"/>
                  </a:cubicBezTo>
                  <a:cubicBezTo>
                    <a:pt x="261" y="11"/>
                    <a:pt x="262" y="11"/>
                    <a:pt x="263" y="12"/>
                  </a:cubicBezTo>
                  <a:cubicBezTo>
                    <a:pt x="263" y="12"/>
                    <a:pt x="263" y="12"/>
                    <a:pt x="262" y="12"/>
                  </a:cubicBezTo>
                  <a:cubicBezTo>
                    <a:pt x="262" y="12"/>
                    <a:pt x="262" y="12"/>
                    <a:pt x="262" y="12"/>
                  </a:cubicBezTo>
                  <a:cubicBezTo>
                    <a:pt x="261" y="12"/>
                    <a:pt x="261" y="12"/>
                    <a:pt x="260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2" y="13"/>
                    <a:pt x="264" y="14"/>
                    <a:pt x="265" y="13"/>
                  </a:cubicBezTo>
                  <a:cubicBezTo>
                    <a:pt x="266" y="13"/>
                    <a:pt x="267" y="14"/>
                    <a:pt x="267" y="13"/>
                  </a:cubicBezTo>
                  <a:cubicBezTo>
                    <a:pt x="268" y="15"/>
                    <a:pt x="270" y="13"/>
                    <a:pt x="271" y="14"/>
                  </a:cubicBezTo>
                  <a:cubicBezTo>
                    <a:pt x="270" y="14"/>
                    <a:pt x="270" y="16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7" y="16"/>
                    <a:pt x="268" y="16"/>
                  </a:cubicBezTo>
                  <a:cubicBezTo>
                    <a:pt x="266" y="16"/>
                    <a:pt x="266" y="16"/>
                    <a:pt x="266" y="16"/>
                  </a:cubicBezTo>
                  <a:cubicBezTo>
                    <a:pt x="265" y="16"/>
                    <a:pt x="265" y="15"/>
                    <a:pt x="266" y="14"/>
                  </a:cubicBezTo>
                  <a:cubicBezTo>
                    <a:pt x="265" y="14"/>
                    <a:pt x="264" y="15"/>
                    <a:pt x="264" y="16"/>
                  </a:cubicBezTo>
                  <a:cubicBezTo>
                    <a:pt x="263" y="15"/>
                    <a:pt x="263" y="15"/>
                    <a:pt x="263" y="15"/>
                  </a:cubicBezTo>
                  <a:cubicBezTo>
                    <a:pt x="263" y="16"/>
                    <a:pt x="261" y="16"/>
                    <a:pt x="260" y="15"/>
                  </a:cubicBezTo>
                  <a:cubicBezTo>
                    <a:pt x="260" y="15"/>
                    <a:pt x="260" y="16"/>
                    <a:pt x="260" y="16"/>
                  </a:cubicBezTo>
                  <a:cubicBezTo>
                    <a:pt x="259" y="16"/>
                    <a:pt x="258" y="16"/>
                    <a:pt x="258" y="15"/>
                  </a:cubicBez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6" y="15"/>
                    <a:pt x="256" y="15"/>
                    <a:pt x="256" y="15"/>
                  </a:cubicBezTo>
                  <a:cubicBezTo>
                    <a:pt x="256" y="15"/>
                    <a:pt x="255" y="15"/>
                    <a:pt x="255" y="14"/>
                  </a:cubicBezTo>
                  <a:cubicBezTo>
                    <a:pt x="256" y="15"/>
                    <a:pt x="257" y="14"/>
                    <a:pt x="258" y="14"/>
                  </a:cubicBezTo>
                  <a:cubicBezTo>
                    <a:pt x="258" y="14"/>
                    <a:pt x="258" y="13"/>
                    <a:pt x="257" y="13"/>
                  </a:cubicBezTo>
                  <a:cubicBezTo>
                    <a:pt x="256" y="13"/>
                    <a:pt x="256" y="14"/>
                    <a:pt x="256" y="14"/>
                  </a:cubicBezTo>
                  <a:cubicBezTo>
                    <a:pt x="255" y="13"/>
                    <a:pt x="253" y="14"/>
                    <a:pt x="252" y="13"/>
                  </a:cubicBezTo>
                  <a:cubicBezTo>
                    <a:pt x="253" y="12"/>
                    <a:pt x="255" y="12"/>
                    <a:pt x="255" y="13"/>
                  </a:cubicBezTo>
                  <a:cubicBezTo>
                    <a:pt x="257" y="12"/>
                    <a:pt x="259" y="13"/>
                    <a:pt x="259" y="12"/>
                  </a:cubicBezTo>
                  <a:cubicBezTo>
                    <a:pt x="259" y="12"/>
                    <a:pt x="259" y="12"/>
                    <a:pt x="259" y="12"/>
                  </a:cubicBezTo>
                  <a:cubicBezTo>
                    <a:pt x="258" y="12"/>
                    <a:pt x="257" y="11"/>
                    <a:pt x="255" y="12"/>
                  </a:cubicBezTo>
                  <a:cubicBezTo>
                    <a:pt x="255" y="12"/>
                    <a:pt x="254" y="12"/>
                    <a:pt x="253" y="12"/>
                  </a:cubicBezTo>
                  <a:cubicBezTo>
                    <a:pt x="253" y="12"/>
                    <a:pt x="252" y="13"/>
                    <a:pt x="253" y="13"/>
                  </a:cubicBezTo>
                  <a:cubicBezTo>
                    <a:pt x="252" y="13"/>
                    <a:pt x="251" y="13"/>
                    <a:pt x="251" y="14"/>
                  </a:cubicBezTo>
                  <a:cubicBezTo>
                    <a:pt x="251" y="13"/>
                    <a:pt x="249" y="13"/>
                    <a:pt x="249" y="13"/>
                  </a:cubicBezTo>
                  <a:cubicBezTo>
                    <a:pt x="249" y="14"/>
                    <a:pt x="249" y="14"/>
                    <a:pt x="249" y="14"/>
                  </a:cubicBezTo>
                  <a:cubicBezTo>
                    <a:pt x="246" y="14"/>
                    <a:pt x="246" y="14"/>
                    <a:pt x="246" y="14"/>
                  </a:cubicBezTo>
                  <a:cubicBezTo>
                    <a:pt x="246" y="13"/>
                    <a:pt x="248" y="14"/>
                    <a:pt x="248" y="13"/>
                  </a:cubicBezTo>
                  <a:cubicBezTo>
                    <a:pt x="248" y="13"/>
                    <a:pt x="248" y="13"/>
                    <a:pt x="248" y="13"/>
                  </a:cubicBezTo>
                  <a:cubicBezTo>
                    <a:pt x="247" y="13"/>
                    <a:pt x="248" y="13"/>
                    <a:pt x="248" y="13"/>
                  </a:cubicBezTo>
                  <a:cubicBezTo>
                    <a:pt x="245" y="14"/>
                    <a:pt x="243" y="15"/>
                    <a:pt x="240" y="14"/>
                  </a:cubicBezTo>
                  <a:cubicBezTo>
                    <a:pt x="240" y="14"/>
                    <a:pt x="240" y="14"/>
                    <a:pt x="240" y="14"/>
                  </a:cubicBezTo>
                  <a:cubicBezTo>
                    <a:pt x="240" y="13"/>
                    <a:pt x="240" y="13"/>
                    <a:pt x="240" y="13"/>
                  </a:cubicBezTo>
                  <a:cubicBezTo>
                    <a:pt x="240" y="14"/>
                    <a:pt x="240" y="14"/>
                    <a:pt x="239" y="14"/>
                  </a:cubicBezTo>
                  <a:cubicBezTo>
                    <a:pt x="239" y="14"/>
                    <a:pt x="238" y="13"/>
                    <a:pt x="239" y="13"/>
                  </a:cubicBezTo>
                  <a:cubicBezTo>
                    <a:pt x="239" y="13"/>
                    <a:pt x="239" y="13"/>
                    <a:pt x="239" y="13"/>
                  </a:cubicBezTo>
                  <a:cubicBezTo>
                    <a:pt x="239" y="12"/>
                    <a:pt x="239" y="12"/>
                    <a:pt x="239" y="12"/>
                  </a:cubicBezTo>
                  <a:cubicBezTo>
                    <a:pt x="237" y="14"/>
                    <a:pt x="237" y="14"/>
                    <a:pt x="237" y="14"/>
                  </a:cubicBezTo>
                  <a:cubicBezTo>
                    <a:pt x="234" y="13"/>
                    <a:pt x="238" y="12"/>
                    <a:pt x="236" y="11"/>
                  </a:cubicBezTo>
                  <a:cubicBezTo>
                    <a:pt x="237" y="12"/>
                    <a:pt x="238" y="11"/>
                    <a:pt x="240" y="11"/>
                  </a:cubicBezTo>
                  <a:cubicBezTo>
                    <a:pt x="240" y="11"/>
                    <a:pt x="241" y="12"/>
                    <a:pt x="242" y="12"/>
                  </a:cubicBezTo>
                  <a:cubicBezTo>
                    <a:pt x="241" y="13"/>
                    <a:pt x="243" y="12"/>
                    <a:pt x="242" y="14"/>
                  </a:cubicBezTo>
                  <a:cubicBezTo>
                    <a:pt x="243" y="14"/>
                    <a:pt x="243" y="14"/>
                    <a:pt x="243" y="14"/>
                  </a:cubicBezTo>
                  <a:cubicBezTo>
                    <a:pt x="244" y="13"/>
                    <a:pt x="243" y="14"/>
                    <a:pt x="243" y="13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5" y="11"/>
                    <a:pt x="247" y="13"/>
                    <a:pt x="247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7" y="12"/>
                    <a:pt x="247" y="12"/>
                    <a:pt x="247" y="12"/>
                  </a:cubicBezTo>
                  <a:cubicBezTo>
                    <a:pt x="247" y="11"/>
                    <a:pt x="249" y="11"/>
                    <a:pt x="249" y="11"/>
                  </a:cubicBezTo>
                  <a:cubicBezTo>
                    <a:pt x="250" y="11"/>
                    <a:pt x="250" y="12"/>
                    <a:pt x="250" y="12"/>
                  </a:cubicBezTo>
                  <a:cubicBezTo>
                    <a:pt x="250" y="13"/>
                    <a:pt x="251" y="12"/>
                    <a:pt x="251" y="12"/>
                  </a:cubicBezTo>
                  <a:cubicBezTo>
                    <a:pt x="251" y="11"/>
                    <a:pt x="254" y="12"/>
                    <a:pt x="253" y="10"/>
                  </a:cubicBezTo>
                  <a:cubicBezTo>
                    <a:pt x="253" y="11"/>
                    <a:pt x="252" y="11"/>
                    <a:pt x="252" y="11"/>
                  </a:cubicBezTo>
                  <a:cubicBezTo>
                    <a:pt x="251" y="10"/>
                    <a:pt x="251" y="10"/>
                    <a:pt x="251" y="10"/>
                  </a:cubicBezTo>
                  <a:cubicBezTo>
                    <a:pt x="251" y="10"/>
                    <a:pt x="251" y="11"/>
                    <a:pt x="251" y="11"/>
                  </a:cubicBezTo>
                  <a:cubicBezTo>
                    <a:pt x="249" y="11"/>
                    <a:pt x="246" y="10"/>
                    <a:pt x="244" y="10"/>
                  </a:cubicBezTo>
                  <a:cubicBezTo>
                    <a:pt x="244" y="10"/>
                    <a:pt x="244" y="10"/>
                    <a:pt x="244" y="10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5" y="10"/>
                    <a:pt x="245" y="9"/>
                    <a:pt x="245" y="9"/>
                  </a:cubicBezTo>
                  <a:cubicBezTo>
                    <a:pt x="245" y="9"/>
                    <a:pt x="245" y="9"/>
                    <a:pt x="245" y="9"/>
                  </a:cubicBezTo>
                  <a:cubicBezTo>
                    <a:pt x="246" y="9"/>
                    <a:pt x="246" y="9"/>
                    <a:pt x="246" y="9"/>
                  </a:cubicBezTo>
                  <a:cubicBezTo>
                    <a:pt x="246" y="8"/>
                    <a:pt x="246" y="8"/>
                    <a:pt x="246" y="8"/>
                  </a:cubicBezTo>
                  <a:cubicBezTo>
                    <a:pt x="246" y="8"/>
                    <a:pt x="247" y="8"/>
                    <a:pt x="247" y="8"/>
                  </a:cubicBezTo>
                  <a:cubicBezTo>
                    <a:pt x="247" y="7"/>
                    <a:pt x="246" y="8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5" y="7"/>
                    <a:pt x="245" y="7"/>
                    <a:pt x="244" y="7"/>
                  </a:cubicBezTo>
                  <a:cubicBezTo>
                    <a:pt x="243" y="6"/>
                    <a:pt x="243" y="7"/>
                    <a:pt x="242" y="7"/>
                  </a:cubicBezTo>
                  <a:cubicBezTo>
                    <a:pt x="242" y="7"/>
                    <a:pt x="241" y="7"/>
                    <a:pt x="241" y="6"/>
                  </a:cubicBezTo>
                  <a:cubicBezTo>
                    <a:pt x="240" y="6"/>
                    <a:pt x="241" y="7"/>
                    <a:pt x="240" y="7"/>
                  </a:cubicBezTo>
                  <a:cubicBezTo>
                    <a:pt x="239" y="7"/>
                    <a:pt x="240" y="6"/>
                    <a:pt x="240" y="6"/>
                  </a:cubicBezTo>
                  <a:cubicBezTo>
                    <a:pt x="239" y="8"/>
                    <a:pt x="239" y="6"/>
                    <a:pt x="238" y="6"/>
                  </a:cubicBezTo>
                  <a:cubicBezTo>
                    <a:pt x="239" y="5"/>
                    <a:pt x="240" y="6"/>
                    <a:pt x="241" y="6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39" y="4"/>
                    <a:pt x="239" y="5"/>
                    <a:pt x="240" y="5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3"/>
                    <a:pt x="239" y="3"/>
                  </a:cubicBezTo>
                  <a:cubicBezTo>
                    <a:pt x="239" y="3"/>
                    <a:pt x="239" y="3"/>
                    <a:pt x="239" y="3"/>
                  </a:cubicBezTo>
                  <a:cubicBezTo>
                    <a:pt x="237" y="2"/>
                    <a:pt x="238" y="4"/>
                    <a:pt x="237" y="5"/>
                  </a:cubicBezTo>
                  <a:cubicBezTo>
                    <a:pt x="237" y="4"/>
                    <a:pt x="236" y="4"/>
                    <a:pt x="237" y="3"/>
                  </a:cubicBezTo>
                  <a:cubicBezTo>
                    <a:pt x="236" y="3"/>
                    <a:pt x="236" y="4"/>
                    <a:pt x="236" y="4"/>
                  </a:cubicBezTo>
                  <a:cubicBezTo>
                    <a:pt x="236" y="4"/>
                    <a:pt x="237" y="4"/>
                    <a:pt x="237" y="4"/>
                  </a:cubicBezTo>
                  <a:cubicBezTo>
                    <a:pt x="235" y="4"/>
                    <a:pt x="236" y="6"/>
                    <a:pt x="234" y="5"/>
                  </a:cubicBezTo>
                  <a:cubicBezTo>
                    <a:pt x="234" y="6"/>
                    <a:pt x="234" y="6"/>
                    <a:pt x="234" y="6"/>
                  </a:cubicBezTo>
                  <a:cubicBezTo>
                    <a:pt x="233" y="6"/>
                    <a:pt x="232" y="6"/>
                    <a:pt x="232" y="6"/>
                  </a:cubicBezTo>
                  <a:cubicBezTo>
                    <a:pt x="231" y="6"/>
                    <a:pt x="231" y="7"/>
                    <a:pt x="230" y="8"/>
                  </a:cubicBezTo>
                  <a:cubicBezTo>
                    <a:pt x="229" y="8"/>
                    <a:pt x="228" y="8"/>
                    <a:pt x="228" y="7"/>
                  </a:cubicBezTo>
                  <a:cubicBezTo>
                    <a:pt x="227" y="7"/>
                    <a:pt x="227" y="8"/>
                    <a:pt x="227" y="9"/>
                  </a:cubicBezTo>
                  <a:cubicBezTo>
                    <a:pt x="227" y="8"/>
                    <a:pt x="226" y="8"/>
                    <a:pt x="226" y="7"/>
                  </a:cubicBezTo>
                  <a:cubicBezTo>
                    <a:pt x="226" y="7"/>
                    <a:pt x="226" y="7"/>
                    <a:pt x="227" y="7"/>
                  </a:cubicBezTo>
                  <a:cubicBezTo>
                    <a:pt x="227" y="7"/>
                    <a:pt x="228" y="7"/>
                    <a:pt x="227" y="6"/>
                  </a:cubicBezTo>
                  <a:cubicBezTo>
                    <a:pt x="228" y="6"/>
                    <a:pt x="229" y="6"/>
                    <a:pt x="229" y="7"/>
                  </a:cubicBezTo>
                  <a:cubicBezTo>
                    <a:pt x="229" y="6"/>
                    <a:pt x="229" y="6"/>
                    <a:pt x="230" y="6"/>
                  </a:cubicBezTo>
                  <a:cubicBezTo>
                    <a:pt x="230" y="6"/>
                    <a:pt x="230" y="6"/>
                    <a:pt x="230" y="5"/>
                  </a:cubicBezTo>
                  <a:cubicBezTo>
                    <a:pt x="231" y="4"/>
                    <a:pt x="232" y="4"/>
                    <a:pt x="233" y="5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2" y="4"/>
                    <a:pt x="231" y="4"/>
                    <a:pt x="231" y="4"/>
                  </a:cubicBezTo>
                  <a:cubicBezTo>
                    <a:pt x="231" y="3"/>
                    <a:pt x="231" y="2"/>
                    <a:pt x="231" y="2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0" y="3"/>
                    <a:pt x="229" y="4"/>
                    <a:pt x="229" y="4"/>
                  </a:cubicBezTo>
                  <a:cubicBezTo>
                    <a:pt x="228" y="4"/>
                    <a:pt x="229" y="4"/>
                    <a:pt x="228" y="5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28" y="5"/>
                    <a:pt x="229" y="5"/>
                    <a:pt x="229" y="5"/>
                  </a:cubicBezTo>
                  <a:cubicBezTo>
                    <a:pt x="229" y="6"/>
                    <a:pt x="229" y="6"/>
                    <a:pt x="229" y="6"/>
                  </a:cubicBezTo>
                  <a:cubicBezTo>
                    <a:pt x="229" y="6"/>
                    <a:pt x="228" y="6"/>
                    <a:pt x="228" y="5"/>
                  </a:cubicBezTo>
                  <a:cubicBezTo>
                    <a:pt x="227" y="6"/>
                    <a:pt x="225" y="5"/>
                    <a:pt x="226" y="6"/>
                  </a:cubicBezTo>
                  <a:cubicBezTo>
                    <a:pt x="225" y="6"/>
                    <a:pt x="223" y="7"/>
                    <a:pt x="223" y="5"/>
                  </a:cubicBezTo>
                  <a:cubicBezTo>
                    <a:pt x="224" y="4"/>
                    <a:pt x="226" y="5"/>
                    <a:pt x="226" y="4"/>
                  </a:cubicBezTo>
                  <a:cubicBezTo>
                    <a:pt x="225" y="4"/>
                    <a:pt x="226" y="3"/>
                    <a:pt x="225" y="2"/>
                  </a:cubicBezTo>
                  <a:cubicBezTo>
                    <a:pt x="225" y="3"/>
                    <a:pt x="226" y="2"/>
                    <a:pt x="226" y="2"/>
                  </a:cubicBezTo>
                  <a:cubicBezTo>
                    <a:pt x="226" y="2"/>
                    <a:pt x="225" y="1"/>
                    <a:pt x="225" y="2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24" y="2"/>
                    <a:pt x="224" y="3"/>
                    <a:pt x="224" y="3"/>
                  </a:cubicBezTo>
                  <a:cubicBezTo>
                    <a:pt x="223" y="4"/>
                    <a:pt x="223" y="3"/>
                    <a:pt x="222" y="3"/>
                  </a:cubicBezTo>
                  <a:cubicBezTo>
                    <a:pt x="222" y="3"/>
                    <a:pt x="223" y="3"/>
                    <a:pt x="223" y="4"/>
                  </a:cubicBezTo>
                  <a:cubicBezTo>
                    <a:pt x="222" y="4"/>
                    <a:pt x="221" y="3"/>
                    <a:pt x="221" y="4"/>
                  </a:cubicBezTo>
                  <a:cubicBezTo>
                    <a:pt x="220" y="3"/>
                    <a:pt x="220" y="3"/>
                    <a:pt x="220" y="3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1" y="5"/>
                    <a:pt x="219" y="5"/>
                    <a:pt x="219" y="5"/>
                  </a:cubicBezTo>
                  <a:cubicBezTo>
                    <a:pt x="219" y="3"/>
                    <a:pt x="219" y="3"/>
                    <a:pt x="219" y="3"/>
                  </a:cubicBezTo>
                  <a:cubicBezTo>
                    <a:pt x="218" y="3"/>
                    <a:pt x="219" y="4"/>
                    <a:pt x="218" y="4"/>
                  </a:cubicBezTo>
                  <a:cubicBezTo>
                    <a:pt x="217" y="3"/>
                    <a:pt x="217" y="2"/>
                    <a:pt x="218" y="1"/>
                  </a:cubicBezTo>
                  <a:cubicBezTo>
                    <a:pt x="216" y="1"/>
                    <a:pt x="217" y="4"/>
                    <a:pt x="216" y="4"/>
                  </a:cubicBezTo>
                  <a:cubicBezTo>
                    <a:pt x="216" y="3"/>
                    <a:pt x="215" y="3"/>
                    <a:pt x="214" y="3"/>
                  </a:cubicBezTo>
                  <a:cubicBezTo>
                    <a:pt x="214" y="4"/>
                    <a:pt x="214" y="4"/>
                    <a:pt x="214" y="4"/>
                  </a:cubicBezTo>
                  <a:cubicBezTo>
                    <a:pt x="213" y="4"/>
                    <a:pt x="212" y="5"/>
                    <a:pt x="211" y="4"/>
                  </a:cubicBezTo>
                  <a:cubicBezTo>
                    <a:pt x="211" y="3"/>
                    <a:pt x="211" y="3"/>
                    <a:pt x="211" y="3"/>
                  </a:cubicBezTo>
                  <a:cubicBezTo>
                    <a:pt x="210" y="4"/>
                    <a:pt x="210" y="3"/>
                    <a:pt x="210" y="3"/>
                  </a:cubicBezTo>
                  <a:cubicBezTo>
                    <a:pt x="211" y="3"/>
                    <a:pt x="211" y="2"/>
                    <a:pt x="212" y="2"/>
                  </a:cubicBezTo>
                  <a:cubicBezTo>
                    <a:pt x="212" y="1"/>
                    <a:pt x="211" y="3"/>
                    <a:pt x="211" y="2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2"/>
                    <a:pt x="210" y="2"/>
                    <a:pt x="210" y="2"/>
                  </a:cubicBezTo>
                  <a:cubicBezTo>
                    <a:pt x="210" y="3"/>
                    <a:pt x="210" y="3"/>
                    <a:pt x="210" y="3"/>
                  </a:cubicBezTo>
                  <a:cubicBezTo>
                    <a:pt x="208" y="4"/>
                    <a:pt x="210" y="2"/>
                    <a:pt x="209" y="2"/>
                  </a:cubicBezTo>
                  <a:cubicBezTo>
                    <a:pt x="208" y="2"/>
                    <a:pt x="208" y="2"/>
                    <a:pt x="208" y="2"/>
                  </a:cubicBezTo>
                  <a:cubicBezTo>
                    <a:pt x="208" y="4"/>
                    <a:pt x="209" y="4"/>
                    <a:pt x="210" y="4"/>
                  </a:cubicBezTo>
                  <a:cubicBezTo>
                    <a:pt x="207" y="6"/>
                    <a:pt x="208" y="2"/>
                    <a:pt x="206" y="2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2"/>
                    <a:pt x="206" y="2"/>
                    <a:pt x="206" y="2"/>
                  </a:cubicBezTo>
                  <a:cubicBezTo>
                    <a:pt x="206" y="3"/>
                    <a:pt x="206" y="2"/>
                    <a:pt x="207" y="2"/>
                  </a:cubicBezTo>
                  <a:cubicBezTo>
                    <a:pt x="207" y="2"/>
                    <a:pt x="207" y="3"/>
                    <a:pt x="207" y="3"/>
                  </a:cubicBezTo>
                  <a:cubicBezTo>
                    <a:pt x="207" y="3"/>
                    <a:pt x="207" y="3"/>
                    <a:pt x="207" y="3"/>
                  </a:cubicBezTo>
                  <a:cubicBezTo>
                    <a:pt x="207" y="5"/>
                    <a:pt x="204" y="4"/>
                    <a:pt x="203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1" y="5"/>
                    <a:pt x="200" y="5"/>
                  </a:cubicBezTo>
                  <a:cubicBezTo>
                    <a:pt x="200" y="6"/>
                    <a:pt x="200" y="6"/>
                    <a:pt x="199" y="6"/>
                  </a:cubicBezTo>
                  <a:cubicBezTo>
                    <a:pt x="199" y="5"/>
                    <a:pt x="198" y="5"/>
                    <a:pt x="199" y="4"/>
                  </a:cubicBezTo>
                  <a:cubicBezTo>
                    <a:pt x="199" y="5"/>
                    <a:pt x="200" y="5"/>
                    <a:pt x="200" y="4"/>
                  </a:cubicBezTo>
                  <a:cubicBezTo>
                    <a:pt x="201" y="4"/>
                    <a:pt x="201" y="5"/>
                    <a:pt x="201" y="5"/>
                  </a:cubicBezTo>
                  <a:cubicBezTo>
                    <a:pt x="201" y="4"/>
                    <a:pt x="202" y="4"/>
                    <a:pt x="202" y="3"/>
                  </a:cubicBezTo>
                  <a:cubicBezTo>
                    <a:pt x="202" y="2"/>
                    <a:pt x="203" y="3"/>
                    <a:pt x="203" y="2"/>
                  </a:cubicBezTo>
                  <a:cubicBezTo>
                    <a:pt x="203" y="2"/>
                    <a:pt x="204" y="2"/>
                    <a:pt x="203" y="1"/>
                  </a:cubicBezTo>
                  <a:cubicBezTo>
                    <a:pt x="202" y="1"/>
                    <a:pt x="202" y="2"/>
                    <a:pt x="201" y="2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201" y="2"/>
                    <a:pt x="198" y="2"/>
                    <a:pt x="198" y="3"/>
                  </a:cubicBezTo>
                  <a:cubicBezTo>
                    <a:pt x="199" y="3"/>
                    <a:pt x="200" y="3"/>
                    <a:pt x="200" y="3"/>
                  </a:cubicBezTo>
                  <a:cubicBezTo>
                    <a:pt x="199" y="4"/>
                    <a:pt x="198" y="3"/>
                    <a:pt x="197" y="4"/>
                  </a:cubicBezTo>
                  <a:cubicBezTo>
                    <a:pt x="197" y="3"/>
                    <a:pt x="197" y="3"/>
                    <a:pt x="197" y="3"/>
                  </a:cubicBezTo>
                  <a:cubicBezTo>
                    <a:pt x="199" y="3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5" y="1"/>
                    <a:pt x="195" y="0"/>
                  </a:cubicBezTo>
                  <a:cubicBezTo>
                    <a:pt x="194" y="1"/>
                    <a:pt x="193" y="1"/>
                    <a:pt x="193" y="2"/>
                  </a:cubicBezTo>
                  <a:cubicBezTo>
                    <a:pt x="194" y="2"/>
                    <a:pt x="195" y="2"/>
                    <a:pt x="195" y="3"/>
                  </a:cubicBezTo>
                  <a:cubicBezTo>
                    <a:pt x="194" y="3"/>
                    <a:pt x="192" y="3"/>
                    <a:pt x="192" y="2"/>
                  </a:cubicBezTo>
                  <a:cubicBezTo>
                    <a:pt x="192" y="3"/>
                    <a:pt x="192" y="3"/>
                    <a:pt x="192" y="3"/>
                  </a:cubicBezTo>
                  <a:cubicBezTo>
                    <a:pt x="191" y="3"/>
                    <a:pt x="190" y="3"/>
                    <a:pt x="190" y="3"/>
                  </a:cubicBezTo>
                  <a:cubicBezTo>
                    <a:pt x="191" y="2"/>
                    <a:pt x="190" y="2"/>
                    <a:pt x="190" y="1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2"/>
                    <a:pt x="187" y="1"/>
                    <a:pt x="188" y="3"/>
                  </a:cubicBezTo>
                  <a:cubicBezTo>
                    <a:pt x="189" y="2"/>
                    <a:pt x="189" y="2"/>
                    <a:pt x="189" y="2"/>
                  </a:cubicBezTo>
                  <a:cubicBezTo>
                    <a:pt x="190" y="3"/>
                    <a:pt x="189" y="3"/>
                    <a:pt x="190" y="4"/>
                  </a:cubicBezTo>
                  <a:cubicBezTo>
                    <a:pt x="189" y="4"/>
                    <a:pt x="188" y="3"/>
                    <a:pt x="188" y="4"/>
                  </a:cubicBezTo>
                  <a:cubicBezTo>
                    <a:pt x="187" y="4"/>
                    <a:pt x="187" y="5"/>
                    <a:pt x="186" y="5"/>
                  </a:cubicBezTo>
                  <a:cubicBezTo>
                    <a:pt x="187" y="4"/>
                    <a:pt x="186" y="3"/>
                    <a:pt x="186" y="2"/>
                  </a:cubicBezTo>
                  <a:cubicBezTo>
                    <a:pt x="187" y="3"/>
                    <a:pt x="187" y="3"/>
                    <a:pt x="187" y="3"/>
                  </a:cubicBezTo>
                  <a:cubicBezTo>
                    <a:pt x="187" y="3"/>
                    <a:pt x="188" y="2"/>
                    <a:pt x="187" y="2"/>
                  </a:cubicBezTo>
                  <a:cubicBezTo>
                    <a:pt x="186" y="2"/>
                    <a:pt x="185" y="1"/>
                    <a:pt x="184" y="2"/>
                  </a:cubicBezTo>
                  <a:cubicBezTo>
                    <a:pt x="184" y="3"/>
                    <a:pt x="184" y="3"/>
                    <a:pt x="184" y="3"/>
                  </a:cubicBezTo>
                  <a:cubicBezTo>
                    <a:pt x="184" y="3"/>
                    <a:pt x="183" y="3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4"/>
                    <a:pt x="181" y="5"/>
                    <a:pt x="180" y="5"/>
                  </a:cubicBezTo>
                  <a:cubicBezTo>
                    <a:pt x="179" y="5"/>
                    <a:pt x="178" y="5"/>
                    <a:pt x="178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0" y="3"/>
                    <a:pt x="179" y="4"/>
                    <a:pt x="180" y="4"/>
                  </a:cubicBezTo>
                  <a:cubicBezTo>
                    <a:pt x="180" y="4"/>
                    <a:pt x="180" y="3"/>
                    <a:pt x="181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0" y="3"/>
                    <a:pt x="179" y="2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3"/>
                    <a:pt x="175" y="3"/>
                    <a:pt x="175" y="3"/>
                  </a:cubicBezTo>
                  <a:cubicBezTo>
                    <a:pt x="175" y="3"/>
                    <a:pt x="175" y="3"/>
                    <a:pt x="175" y="3"/>
                  </a:cubicBezTo>
                  <a:cubicBezTo>
                    <a:pt x="174" y="2"/>
                    <a:pt x="174" y="3"/>
                    <a:pt x="173" y="3"/>
                  </a:cubicBezTo>
                  <a:cubicBezTo>
                    <a:pt x="172" y="3"/>
                    <a:pt x="172" y="3"/>
                    <a:pt x="172" y="2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1" y="2"/>
                    <a:pt x="173" y="1"/>
                    <a:pt x="172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1" y="1"/>
                    <a:pt x="170" y="1"/>
                    <a:pt x="169" y="1"/>
                  </a:cubicBezTo>
                  <a:cubicBezTo>
                    <a:pt x="169" y="0"/>
                    <a:pt x="171" y="1"/>
                    <a:pt x="17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9" y="0"/>
                    <a:pt x="169" y="1"/>
                    <a:pt x="168" y="2"/>
                  </a:cubicBezTo>
                  <a:cubicBezTo>
                    <a:pt x="168" y="2"/>
                    <a:pt x="169" y="2"/>
                    <a:pt x="169" y="2"/>
                  </a:cubicBezTo>
                  <a:cubicBezTo>
                    <a:pt x="168" y="2"/>
                    <a:pt x="168" y="3"/>
                    <a:pt x="167" y="3"/>
                  </a:cubicBezTo>
                  <a:cubicBezTo>
                    <a:pt x="167" y="3"/>
                    <a:pt x="166" y="2"/>
                    <a:pt x="167" y="2"/>
                  </a:cubicBezTo>
                  <a:cubicBezTo>
                    <a:pt x="164" y="2"/>
                    <a:pt x="167" y="4"/>
                    <a:pt x="166" y="5"/>
                  </a:cubicBezTo>
                  <a:cubicBezTo>
                    <a:pt x="167" y="5"/>
                    <a:pt x="169" y="5"/>
                    <a:pt x="170" y="4"/>
                  </a:cubicBezTo>
                  <a:cubicBezTo>
                    <a:pt x="170" y="5"/>
                    <a:pt x="170" y="6"/>
                    <a:pt x="169" y="6"/>
                  </a:cubicBezTo>
                  <a:cubicBezTo>
                    <a:pt x="168" y="7"/>
                    <a:pt x="168" y="5"/>
                    <a:pt x="168" y="5"/>
                  </a:cubicBezTo>
                  <a:cubicBezTo>
                    <a:pt x="167" y="5"/>
                    <a:pt x="167" y="5"/>
                    <a:pt x="167" y="6"/>
                  </a:cubicBezTo>
                  <a:cubicBezTo>
                    <a:pt x="168" y="7"/>
                    <a:pt x="166" y="7"/>
                    <a:pt x="165" y="7"/>
                  </a:cubicBezTo>
                  <a:cubicBezTo>
                    <a:pt x="166" y="8"/>
                    <a:pt x="167" y="7"/>
                    <a:pt x="168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8"/>
                    <a:pt x="168" y="8"/>
                    <a:pt x="167" y="8"/>
                  </a:cubicBezTo>
                  <a:cubicBezTo>
                    <a:pt x="167" y="8"/>
                    <a:pt x="167" y="8"/>
                    <a:pt x="167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8" y="9"/>
                    <a:pt x="168" y="9"/>
                    <a:pt x="168" y="9"/>
                  </a:cubicBezTo>
                  <a:cubicBezTo>
                    <a:pt x="167" y="9"/>
                    <a:pt x="167" y="9"/>
                    <a:pt x="166" y="8"/>
                  </a:cubicBezTo>
                  <a:cubicBezTo>
                    <a:pt x="166" y="8"/>
                    <a:pt x="166" y="9"/>
                    <a:pt x="166" y="9"/>
                  </a:cubicBezTo>
                  <a:cubicBezTo>
                    <a:pt x="166" y="9"/>
                    <a:pt x="165" y="10"/>
                    <a:pt x="164" y="9"/>
                  </a:cubicBezTo>
                  <a:cubicBezTo>
                    <a:pt x="164" y="9"/>
                    <a:pt x="164" y="10"/>
                    <a:pt x="164" y="10"/>
                  </a:cubicBezTo>
                  <a:cubicBezTo>
                    <a:pt x="163" y="11"/>
                    <a:pt x="161" y="10"/>
                    <a:pt x="160" y="10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61" y="9"/>
                    <a:pt x="160" y="9"/>
                    <a:pt x="160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2" y="8"/>
                    <a:pt x="162" y="7"/>
                    <a:pt x="163" y="8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4" y="9"/>
                    <a:pt x="164" y="9"/>
                    <a:pt x="164" y="8"/>
                  </a:cubicBezTo>
                  <a:cubicBezTo>
                    <a:pt x="164" y="8"/>
                    <a:pt x="165" y="8"/>
                    <a:pt x="165" y="7"/>
                  </a:cubicBezTo>
                  <a:cubicBezTo>
                    <a:pt x="163" y="7"/>
                    <a:pt x="160" y="6"/>
                    <a:pt x="161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60" y="7"/>
                    <a:pt x="160" y="7"/>
                  </a:cubicBezTo>
                  <a:cubicBezTo>
                    <a:pt x="159" y="7"/>
                    <a:pt x="159" y="7"/>
                    <a:pt x="159" y="7"/>
                  </a:cubicBezTo>
                  <a:cubicBezTo>
                    <a:pt x="159" y="7"/>
                    <a:pt x="158" y="8"/>
                    <a:pt x="158" y="8"/>
                  </a:cubicBezTo>
                  <a:cubicBezTo>
                    <a:pt x="158" y="8"/>
                    <a:pt x="157" y="8"/>
                    <a:pt x="157" y="8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55" y="7"/>
                    <a:pt x="154" y="8"/>
                    <a:pt x="153" y="9"/>
                  </a:cubicBezTo>
                  <a:cubicBezTo>
                    <a:pt x="152" y="9"/>
                    <a:pt x="151" y="9"/>
                    <a:pt x="151" y="8"/>
                  </a:cubicBezTo>
                  <a:cubicBezTo>
                    <a:pt x="151" y="7"/>
                    <a:pt x="151" y="6"/>
                    <a:pt x="151" y="5"/>
                  </a:cubicBezTo>
                  <a:cubicBezTo>
                    <a:pt x="149" y="5"/>
                    <a:pt x="147" y="4"/>
                    <a:pt x="148" y="7"/>
                  </a:cubicBezTo>
                  <a:cubicBezTo>
                    <a:pt x="146" y="7"/>
                    <a:pt x="144" y="7"/>
                    <a:pt x="142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2" y="5"/>
                    <a:pt x="140" y="6"/>
                    <a:pt x="139" y="6"/>
                  </a:cubicBezTo>
                  <a:cubicBezTo>
                    <a:pt x="140" y="4"/>
                    <a:pt x="143" y="6"/>
                    <a:pt x="143" y="4"/>
                  </a:cubicBezTo>
                  <a:cubicBezTo>
                    <a:pt x="142" y="4"/>
                    <a:pt x="141" y="4"/>
                    <a:pt x="140" y="4"/>
                  </a:cubicBezTo>
                  <a:cubicBezTo>
                    <a:pt x="138" y="3"/>
                    <a:pt x="137" y="5"/>
                    <a:pt x="136" y="4"/>
                  </a:cubicBezTo>
                  <a:cubicBezTo>
                    <a:pt x="134" y="3"/>
                    <a:pt x="133" y="5"/>
                    <a:pt x="131" y="5"/>
                  </a:cubicBezTo>
                  <a:cubicBezTo>
                    <a:pt x="131" y="4"/>
                    <a:pt x="131" y="4"/>
                    <a:pt x="131" y="4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27" y="3"/>
                    <a:pt x="125" y="4"/>
                    <a:pt x="123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6"/>
                    <a:pt x="123" y="6"/>
                    <a:pt x="122" y="6"/>
                  </a:cubicBezTo>
                  <a:cubicBezTo>
                    <a:pt x="121" y="7"/>
                    <a:pt x="120" y="6"/>
                    <a:pt x="120" y="5"/>
                  </a:cubicBezTo>
                  <a:cubicBezTo>
                    <a:pt x="120" y="5"/>
                    <a:pt x="122" y="5"/>
                    <a:pt x="121" y="4"/>
                  </a:cubicBezTo>
                  <a:cubicBezTo>
                    <a:pt x="119" y="3"/>
                    <a:pt x="119" y="5"/>
                    <a:pt x="119" y="6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5"/>
                    <a:pt x="118" y="4"/>
                    <a:pt x="118" y="4"/>
                  </a:cubicBezTo>
                  <a:cubicBezTo>
                    <a:pt x="118" y="4"/>
                    <a:pt x="116" y="5"/>
                    <a:pt x="115" y="4"/>
                  </a:cubicBezTo>
                  <a:cubicBezTo>
                    <a:pt x="115" y="6"/>
                    <a:pt x="114" y="5"/>
                    <a:pt x="113" y="6"/>
                  </a:cubicBezTo>
                  <a:cubicBezTo>
                    <a:pt x="112" y="5"/>
                    <a:pt x="111" y="5"/>
                    <a:pt x="111" y="4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5"/>
                    <a:pt x="108" y="4"/>
                    <a:pt x="107" y="5"/>
                  </a:cubicBezTo>
                  <a:cubicBezTo>
                    <a:pt x="106" y="4"/>
                    <a:pt x="105" y="4"/>
                    <a:pt x="105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6" y="5"/>
                    <a:pt x="106" y="5"/>
                    <a:pt x="106" y="6"/>
                  </a:cubicBezTo>
                  <a:cubicBezTo>
                    <a:pt x="105" y="6"/>
                    <a:pt x="105" y="6"/>
                    <a:pt x="104" y="6"/>
                  </a:cubicBezTo>
                  <a:cubicBezTo>
                    <a:pt x="103" y="6"/>
                    <a:pt x="103" y="5"/>
                    <a:pt x="103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2" y="6"/>
                    <a:pt x="104" y="6"/>
                    <a:pt x="103" y="6"/>
                  </a:cubicBezTo>
                  <a:cubicBezTo>
                    <a:pt x="103" y="6"/>
                    <a:pt x="102" y="6"/>
                    <a:pt x="102" y="5"/>
                  </a:cubicBezTo>
                  <a:cubicBezTo>
                    <a:pt x="101" y="7"/>
                    <a:pt x="99" y="5"/>
                    <a:pt x="97" y="6"/>
                  </a:cubicBezTo>
                  <a:cubicBezTo>
                    <a:pt x="95" y="6"/>
                    <a:pt x="94" y="7"/>
                    <a:pt x="93" y="6"/>
                  </a:cubicBezTo>
                  <a:cubicBezTo>
                    <a:pt x="92" y="6"/>
                    <a:pt x="91" y="6"/>
                    <a:pt x="90" y="6"/>
                  </a:cubicBezTo>
                  <a:cubicBezTo>
                    <a:pt x="89" y="5"/>
                    <a:pt x="86" y="6"/>
                    <a:pt x="86" y="4"/>
                  </a:cubicBezTo>
                  <a:cubicBezTo>
                    <a:pt x="85" y="4"/>
                    <a:pt x="86" y="4"/>
                    <a:pt x="86" y="3"/>
                  </a:cubicBezTo>
                  <a:cubicBezTo>
                    <a:pt x="85" y="3"/>
                    <a:pt x="85" y="4"/>
                    <a:pt x="85" y="3"/>
                  </a:cubicBezTo>
                  <a:cubicBezTo>
                    <a:pt x="83" y="2"/>
                    <a:pt x="85" y="4"/>
                    <a:pt x="84" y="4"/>
                  </a:cubicBezTo>
                  <a:cubicBezTo>
                    <a:pt x="83" y="4"/>
                    <a:pt x="83" y="4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3" y="2"/>
                    <a:pt x="82" y="2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8" y="7"/>
                    <a:pt x="77" y="7"/>
                    <a:pt x="77" y="6"/>
                  </a:cubicBezTo>
                  <a:cubicBezTo>
                    <a:pt x="76" y="4"/>
                    <a:pt x="76" y="3"/>
                    <a:pt x="76" y="2"/>
                  </a:cubicBezTo>
                  <a:cubicBezTo>
                    <a:pt x="75" y="2"/>
                    <a:pt x="74" y="2"/>
                    <a:pt x="74" y="3"/>
                  </a:cubicBezTo>
                  <a:cubicBezTo>
                    <a:pt x="71" y="6"/>
                    <a:pt x="67" y="2"/>
                    <a:pt x="64" y="4"/>
                  </a:cubicBezTo>
                  <a:cubicBezTo>
                    <a:pt x="63" y="3"/>
                    <a:pt x="65" y="3"/>
                    <a:pt x="65" y="3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2"/>
                    <a:pt x="62" y="3"/>
                  </a:cubicBezTo>
                  <a:cubicBezTo>
                    <a:pt x="61" y="4"/>
                    <a:pt x="60" y="4"/>
                    <a:pt x="59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2"/>
                    <a:pt x="59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4"/>
                    <a:pt x="56" y="3"/>
                    <a:pt x="55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8" y="4"/>
                  </a:cubicBezTo>
                  <a:cubicBezTo>
                    <a:pt x="58" y="5"/>
                    <a:pt x="57" y="6"/>
                    <a:pt x="55" y="6"/>
                  </a:cubicBezTo>
                  <a:cubicBezTo>
                    <a:pt x="54" y="6"/>
                    <a:pt x="53" y="6"/>
                    <a:pt x="52" y="6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5"/>
                    <a:pt x="51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4"/>
                    <a:pt x="48" y="3"/>
                    <a:pt x="49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3"/>
                    <a:pt x="45" y="2"/>
                    <a:pt x="44" y="2"/>
                  </a:cubicBezTo>
                  <a:cubicBezTo>
                    <a:pt x="44" y="3"/>
                    <a:pt x="45" y="3"/>
                    <a:pt x="45" y="3"/>
                  </a:cubicBezTo>
                  <a:cubicBezTo>
                    <a:pt x="45" y="4"/>
                    <a:pt x="47" y="4"/>
                    <a:pt x="48" y="5"/>
                  </a:cubicBezTo>
                  <a:cubicBezTo>
                    <a:pt x="47" y="6"/>
                    <a:pt x="46" y="5"/>
                    <a:pt x="44" y="6"/>
                  </a:cubicBezTo>
                  <a:cubicBezTo>
                    <a:pt x="42" y="6"/>
                    <a:pt x="39" y="7"/>
                    <a:pt x="38" y="4"/>
                  </a:cubicBezTo>
                  <a:cubicBezTo>
                    <a:pt x="38" y="4"/>
                    <a:pt x="39" y="5"/>
                    <a:pt x="39" y="4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6"/>
                    <a:pt x="36" y="4"/>
                    <a:pt x="35" y="5"/>
                  </a:cubicBezTo>
                  <a:cubicBezTo>
                    <a:pt x="33" y="2"/>
                    <a:pt x="31" y="5"/>
                    <a:pt x="29" y="4"/>
                  </a:cubicBezTo>
                  <a:cubicBezTo>
                    <a:pt x="27" y="5"/>
                    <a:pt x="24" y="6"/>
                    <a:pt x="23" y="9"/>
                  </a:cubicBezTo>
                  <a:cubicBezTo>
                    <a:pt x="24" y="11"/>
                    <a:pt x="20" y="10"/>
                    <a:pt x="19" y="11"/>
                  </a:cubicBezTo>
                  <a:cubicBezTo>
                    <a:pt x="19" y="12"/>
                    <a:pt x="19" y="13"/>
                    <a:pt x="18" y="13"/>
                  </a:cubicBezTo>
                  <a:cubicBezTo>
                    <a:pt x="17" y="17"/>
                    <a:pt x="13" y="17"/>
                    <a:pt x="10" y="18"/>
                  </a:cubicBezTo>
                  <a:cubicBezTo>
                    <a:pt x="9" y="19"/>
                    <a:pt x="9" y="20"/>
                    <a:pt x="8" y="21"/>
                  </a:cubicBezTo>
                  <a:cubicBezTo>
                    <a:pt x="9" y="21"/>
                    <a:pt x="10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5"/>
                    <a:pt x="8" y="24"/>
                    <a:pt x="6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8" y="27"/>
                    <a:pt x="9" y="26"/>
                  </a:cubicBezTo>
                  <a:cubicBezTo>
                    <a:pt x="10" y="26"/>
                    <a:pt x="11" y="27"/>
                    <a:pt x="12" y="28"/>
                  </a:cubicBezTo>
                  <a:cubicBezTo>
                    <a:pt x="11" y="28"/>
                    <a:pt x="10" y="27"/>
                    <a:pt x="10" y="28"/>
                  </a:cubicBezTo>
                  <a:cubicBezTo>
                    <a:pt x="11" y="29"/>
                    <a:pt x="10" y="28"/>
                    <a:pt x="10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30"/>
                  </a:cubicBezTo>
                  <a:cubicBezTo>
                    <a:pt x="7" y="31"/>
                    <a:pt x="6" y="33"/>
                    <a:pt x="4" y="33"/>
                  </a:cubicBezTo>
                  <a:cubicBezTo>
                    <a:pt x="3" y="34"/>
                    <a:pt x="4" y="34"/>
                    <a:pt x="4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3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7"/>
                    <a:pt x="1" y="38"/>
                    <a:pt x="0" y="39"/>
                  </a:cubicBezTo>
                  <a:cubicBezTo>
                    <a:pt x="1" y="39"/>
                    <a:pt x="2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5" y="39"/>
                    <a:pt x="6" y="39"/>
                  </a:cubicBezTo>
                  <a:cubicBezTo>
                    <a:pt x="8" y="39"/>
                    <a:pt x="7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9"/>
                    <a:pt x="12" y="37"/>
                    <a:pt x="12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3" y="39"/>
                    <a:pt x="13" y="39"/>
                  </a:cubicBezTo>
                  <a:cubicBezTo>
                    <a:pt x="14" y="38"/>
                    <a:pt x="14" y="39"/>
                    <a:pt x="14" y="40"/>
                  </a:cubicBezTo>
                  <a:cubicBezTo>
                    <a:pt x="12" y="41"/>
                    <a:pt x="11" y="42"/>
                    <a:pt x="8" y="43"/>
                  </a:cubicBezTo>
                  <a:cubicBezTo>
                    <a:pt x="6" y="44"/>
                    <a:pt x="5" y="46"/>
                    <a:pt x="4" y="48"/>
                  </a:cubicBezTo>
                  <a:cubicBezTo>
                    <a:pt x="5" y="49"/>
                    <a:pt x="5" y="51"/>
                    <a:pt x="7" y="51"/>
                  </a:cubicBezTo>
                  <a:cubicBezTo>
                    <a:pt x="10" y="53"/>
                    <a:pt x="6" y="53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5"/>
                    <a:pt x="5" y="55"/>
                    <a:pt x="4" y="56"/>
                  </a:cubicBezTo>
                  <a:cubicBezTo>
                    <a:pt x="5" y="56"/>
                    <a:pt x="6" y="56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6"/>
                    <a:pt x="6" y="55"/>
                    <a:pt x="7" y="55"/>
                  </a:cubicBezTo>
                  <a:cubicBezTo>
                    <a:pt x="7" y="56"/>
                    <a:pt x="7" y="57"/>
                    <a:pt x="6" y="57"/>
                  </a:cubicBezTo>
                  <a:cubicBezTo>
                    <a:pt x="6" y="58"/>
                    <a:pt x="4" y="59"/>
                    <a:pt x="6" y="60"/>
                  </a:cubicBezTo>
                  <a:cubicBezTo>
                    <a:pt x="4" y="61"/>
                    <a:pt x="4" y="63"/>
                    <a:pt x="4" y="65"/>
                  </a:cubicBezTo>
                  <a:cubicBezTo>
                    <a:pt x="5" y="66"/>
                    <a:pt x="6" y="66"/>
                    <a:pt x="7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7" y="67"/>
                    <a:pt x="8" y="66"/>
                    <a:pt x="9" y="67"/>
                  </a:cubicBezTo>
                  <a:cubicBezTo>
                    <a:pt x="9" y="68"/>
                    <a:pt x="11" y="66"/>
                    <a:pt x="11" y="67"/>
                  </a:cubicBezTo>
                  <a:cubicBezTo>
                    <a:pt x="10" y="68"/>
                    <a:pt x="11" y="69"/>
                    <a:pt x="10" y="69"/>
                  </a:cubicBezTo>
                  <a:cubicBezTo>
                    <a:pt x="10" y="69"/>
                    <a:pt x="11" y="70"/>
                    <a:pt x="11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0"/>
                    <a:pt x="11" y="69"/>
                    <a:pt x="11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70"/>
                    <a:pt x="13" y="70"/>
                  </a:cubicBezTo>
                  <a:cubicBezTo>
                    <a:pt x="13" y="70"/>
                    <a:pt x="12" y="70"/>
                    <a:pt x="13" y="70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2" y="73"/>
                    <a:pt x="10" y="73"/>
                    <a:pt x="9" y="75"/>
                  </a:cubicBezTo>
                  <a:cubicBezTo>
                    <a:pt x="11" y="76"/>
                    <a:pt x="12" y="75"/>
                    <a:pt x="12" y="75"/>
                  </a:cubicBezTo>
                  <a:cubicBezTo>
                    <a:pt x="12" y="73"/>
                    <a:pt x="13" y="74"/>
                    <a:pt x="14" y="73"/>
                  </a:cubicBezTo>
                  <a:cubicBezTo>
                    <a:pt x="14" y="76"/>
                    <a:pt x="11" y="76"/>
                    <a:pt x="12" y="77"/>
                  </a:cubicBezTo>
                  <a:cubicBezTo>
                    <a:pt x="12" y="78"/>
                    <a:pt x="12" y="78"/>
                    <a:pt x="13" y="79"/>
                  </a:cubicBezTo>
                  <a:cubicBezTo>
                    <a:pt x="17" y="80"/>
                    <a:pt x="20" y="83"/>
                    <a:pt x="24" y="83"/>
                  </a:cubicBezTo>
                  <a:cubicBezTo>
                    <a:pt x="24" y="87"/>
                    <a:pt x="29" y="87"/>
                    <a:pt x="31" y="89"/>
                  </a:cubicBezTo>
                  <a:cubicBezTo>
                    <a:pt x="33" y="91"/>
                    <a:pt x="35" y="94"/>
                    <a:pt x="38" y="96"/>
                  </a:cubicBezTo>
                  <a:cubicBezTo>
                    <a:pt x="41" y="98"/>
                    <a:pt x="40" y="101"/>
                    <a:pt x="43" y="102"/>
                  </a:cubicBezTo>
                  <a:cubicBezTo>
                    <a:pt x="44" y="101"/>
                    <a:pt x="45" y="102"/>
                    <a:pt x="46" y="102"/>
                  </a:cubicBezTo>
                  <a:cubicBezTo>
                    <a:pt x="46" y="103"/>
                    <a:pt x="48" y="103"/>
                    <a:pt x="49" y="103"/>
                  </a:cubicBezTo>
                  <a:cubicBezTo>
                    <a:pt x="51" y="103"/>
                    <a:pt x="53" y="106"/>
                    <a:pt x="55" y="105"/>
                  </a:cubicBezTo>
                  <a:cubicBezTo>
                    <a:pt x="54" y="104"/>
                    <a:pt x="52" y="104"/>
                    <a:pt x="52" y="103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49" y="103"/>
                    <a:pt x="51" y="102"/>
                    <a:pt x="51" y="102"/>
                  </a:cubicBezTo>
                  <a:cubicBezTo>
                    <a:pt x="52" y="101"/>
                    <a:pt x="51" y="103"/>
                    <a:pt x="52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2" y="102"/>
                    <a:pt x="52" y="102"/>
                    <a:pt x="53" y="102"/>
                  </a:cubicBezTo>
                  <a:cubicBezTo>
                    <a:pt x="53" y="102"/>
                    <a:pt x="53" y="102"/>
                    <a:pt x="53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5" y="101"/>
                    <a:pt x="54" y="100"/>
                    <a:pt x="55" y="100"/>
                  </a:cubicBezTo>
                  <a:cubicBezTo>
                    <a:pt x="55" y="100"/>
                    <a:pt x="56" y="100"/>
                    <a:pt x="56" y="100"/>
                  </a:cubicBezTo>
                  <a:cubicBezTo>
                    <a:pt x="56" y="101"/>
                    <a:pt x="55" y="101"/>
                    <a:pt x="55" y="101"/>
                  </a:cubicBezTo>
                  <a:cubicBezTo>
                    <a:pt x="55" y="101"/>
                    <a:pt x="56" y="101"/>
                    <a:pt x="56" y="101"/>
                  </a:cubicBezTo>
                  <a:cubicBezTo>
                    <a:pt x="56" y="101"/>
                    <a:pt x="56" y="100"/>
                    <a:pt x="56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60" y="101"/>
                    <a:pt x="60" y="100"/>
                  </a:cubicBezTo>
                  <a:cubicBezTo>
                    <a:pt x="61" y="102"/>
                    <a:pt x="62" y="100"/>
                    <a:pt x="63" y="100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99"/>
                    <a:pt x="65" y="100"/>
                    <a:pt x="67" y="100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69" y="98"/>
                    <a:pt x="69" y="97"/>
                    <a:pt x="70" y="97"/>
                  </a:cubicBezTo>
                  <a:cubicBezTo>
                    <a:pt x="71" y="98"/>
                    <a:pt x="71" y="95"/>
                    <a:pt x="72" y="97"/>
                  </a:cubicBezTo>
                  <a:cubicBezTo>
                    <a:pt x="72" y="96"/>
                    <a:pt x="71" y="96"/>
                    <a:pt x="72" y="96"/>
                  </a:cubicBezTo>
                  <a:cubicBezTo>
                    <a:pt x="72" y="96"/>
                    <a:pt x="73" y="96"/>
                    <a:pt x="73" y="96"/>
                  </a:cubicBezTo>
                  <a:cubicBezTo>
                    <a:pt x="73" y="96"/>
                    <a:pt x="72" y="95"/>
                    <a:pt x="72" y="95"/>
                  </a:cubicBezTo>
                  <a:cubicBezTo>
                    <a:pt x="72" y="95"/>
                    <a:pt x="73" y="95"/>
                    <a:pt x="73" y="94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4" y="94"/>
                    <a:pt x="75" y="93"/>
                    <a:pt x="75" y="93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95"/>
                    <a:pt x="76" y="94"/>
                    <a:pt x="76" y="94"/>
                  </a:cubicBezTo>
                  <a:cubicBezTo>
                    <a:pt x="75" y="93"/>
                    <a:pt x="76" y="92"/>
                    <a:pt x="75" y="91"/>
                  </a:cubicBezTo>
                  <a:cubicBezTo>
                    <a:pt x="74" y="91"/>
                    <a:pt x="74" y="90"/>
                    <a:pt x="73" y="90"/>
                  </a:cubicBezTo>
                  <a:cubicBezTo>
                    <a:pt x="73" y="91"/>
                    <a:pt x="71" y="90"/>
                    <a:pt x="72" y="92"/>
                  </a:cubicBezTo>
                  <a:cubicBezTo>
                    <a:pt x="71" y="93"/>
                    <a:pt x="70" y="92"/>
                    <a:pt x="70" y="91"/>
                  </a:cubicBezTo>
                  <a:cubicBezTo>
                    <a:pt x="68" y="92"/>
                    <a:pt x="67" y="92"/>
                    <a:pt x="65" y="92"/>
                  </a:cubicBezTo>
                  <a:cubicBezTo>
                    <a:pt x="63" y="93"/>
                    <a:pt x="60" y="93"/>
                    <a:pt x="57" y="93"/>
                  </a:cubicBezTo>
                  <a:cubicBezTo>
                    <a:pt x="57" y="93"/>
                    <a:pt x="56" y="92"/>
                    <a:pt x="55" y="93"/>
                  </a:cubicBezTo>
                  <a:cubicBezTo>
                    <a:pt x="54" y="93"/>
                    <a:pt x="53" y="93"/>
                    <a:pt x="52" y="92"/>
                  </a:cubicBezTo>
                  <a:cubicBezTo>
                    <a:pt x="51" y="92"/>
                    <a:pt x="50" y="91"/>
                    <a:pt x="49" y="92"/>
                  </a:cubicBezTo>
                  <a:cubicBezTo>
                    <a:pt x="48" y="92"/>
                    <a:pt x="48" y="92"/>
                    <a:pt x="47" y="91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5" y="91"/>
                    <a:pt x="46" y="89"/>
                    <a:pt x="44" y="89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9"/>
                    <a:pt x="46" y="89"/>
                    <a:pt x="46" y="90"/>
                  </a:cubicBezTo>
                  <a:cubicBezTo>
                    <a:pt x="46" y="89"/>
                    <a:pt x="47" y="89"/>
                    <a:pt x="47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5" y="87"/>
                    <a:pt x="48" y="88"/>
                    <a:pt x="48" y="87"/>
                  </a:cubicBezTo>
                  <a:cubicBezTo>
                    <a:pt x="47" y="87"/>
                    <a:pt x="47" y="87"/>
                    <a:pt x="46" y="87"/>
                  </a:cubicBezTo>
                  <a:cubicBezTo>
                    <a:pt x="46" y="87"/>
                    <a:pt x="46" y="87"/>
                    <a:pt x="46" y="86"/>
                  </a:cubicBezTo>
                  <a:cubicBezTo>
                    <a:pt x="47" y="87"/>
                    <a:pt x="48" y="85"/>
                    <a:pt x="48" y="85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50" y="86"/>
                    <a:pt x="50" y="86"/>
                  </a:cubicBezTo>
                  <a:cubicBezTo>
                    <a:pt x="50" y="86"/>
                    <a:pt x="50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86"/>
                    <a:pt x="52" y="87"/>
                    <a:pt x="52" y="87"/>
                  </a:cubicBezTo>
                  <a:cubicBezTo>
                    <a:pt x="53" y="88"/>
                    <a:pt x="53" y="87"/>
                    <a:pt x="53" y="88"/>
                  </a:cubicBezTo>
                  <a:cubicBezTo>
                    <a:pt x="54" y="88"/>
                    <a:pt x="53" y="86"/>
                    <a:pt x="54" y="85"/>
                  </a:cubicBezTo>
                  <a:cubicBezTo>
                    <a:pt x="54" y="84"/>
                    <a:pt x="55" y="84"/>
                    <a:pt x="55" y="83"/>
                  </a:cubicBezTo>
                  <a:cubicBezTo>
                    <a:pt x="56" y="83"/>
                    <a:pt x="56" y="84"/>
                    <a:pt x="56" y="84"/>
                  </a:cubicBezTo>
                  <a:cubicBezTo>
                    <a:pt x="57" y="84"/>
                    <a:pt x="56" y="85"/>
                    <a:pt x="56" y="85"/>
                  </a:cubicBezTo>
                  <a:cubicBezTo>
                    <a:pt x="58" y="84"/>
                    <a:pt x="58" y="87"/>
                    <a:pt x="6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0" y="84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8" y="82"/>
                    <a:pt x="59" y="82"/>
                  </a:cubicBezTo>
                  <a:cubicBezTo>
                    <a:pt x="59" y="82"/>
                    <a:pt x="59" y="82"/>
                    <a:pt x="60" y="82"/>
                  </a:cubicBezTo>
                  <a:cubicBezTo>
                    <a:pt x="59" y="81"/>
                    <a:pt x="60" y="81"/>
                    <a:pt x="61" y="81"/>
                  </a:cubicBezTo>
                  <a:cubicBezTo>
                    <a:pt x="61" y="80"/>
                    <a:pt x="62" y="80"/>
                    <a:pt x="62" y="79"/>
                  </a:cubicBezTo>
                  <a:cubicBezTo>
                    <a:pt x="62" y="79"/>
                    <a:pt x="62" y="80"/>
                    <a:pt x="62" y="80"/>
                  </a:cubicBezTo>
                  <a:cubicBezTo>
                    <a:pt x="61" y="80"/>
                    <a:pt x="64" y="81"/>
                    <a:pt x="63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3"/>
                    <a:pt x="65" y="83"/>
                    <a:pt x="65" y="82"/>
                  </a:cubicBezTo>
                  <a:cubicBezTo>
                    <a:pt x="65" y="83"/>
                    <a:pt x="65" y="83"/>
                    <a:pt x="64" y="83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6" y="80"/>
                    <a:pt x="66" y="81"/>
                  </a:cubicBezTo>
                  <a:cubicBezTo>
                    <a:pt x="67" y="80"/>
                    <a:pt x="68" y="80"/>
                    <a:pt x="69" y="80"/>
                  </a:cubicBezTo>
                  <a:cubicBezTo>
                    <a:pt x="69" y="80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8" y="81"/>
                    <a:pt x="68" y="81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9" y="82"/>
                    <a:pt x="70" y="83"/>
                    <a:pt x="71" y="83"/>
                  </a:cubicBezTo>
                  <a:cubicBezTo>
                    <a:pt x="71" y="82"/>
                    <a:pt x="70" y="83"/>
                    <a:pt x="70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1" y="84"/>
                    <a:pt x="73" y="84"/>
                    <a:pt x="73" y="85"/>
                  </a:cubicBezTo>
                  <a:cubicBezTo>
                    <a:pt x="73" y="84"/>
                    <a:pt x="73" y="83"/>
                    <a:pt x="74" y="83"/>
                  </a:cubicBezTo>
                  <a:cubicBezTo>
                    <a:pt x="73" y="82"/>
                    <a:pt x="71" y="83"/>
                    <a:pt x="72" y="81"/>
                  </a:cubicBezTo>
                  <a:cubicBezTo>
                    <a:pt x="72" y="80"/>
                    <a:pt x="73" y="80"/>
                    <a:pt x="73" y="80"/>
                  </a:cubicBezTo>
                  <a:cubicBezTo>
                    <a:pt x="74" y="79"/>
                    <a:pt x="75" y="80"/>
                    <a:pt x="75" y="79"/>
                  </a:cubicBezTo>
                  <a:cubicBezTo>
                    <a:pt x="76" y="80"/>
                    <a:pt x="75" y="80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7" y="80"/>
                    <a:pt x="77" y="8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8" y="80"/>
                    <a:pt x="79" y="81"/>
                    <a:pt x="78" y="82"/>
                  </a:cubicBezTo>
                  <a:cubicBezTo>
                    <a:pt x="79" y="83"/>
                    <a:pt x="78" y="81"/>
                    <a:pt x="80" y="82"/>
                  </a:cubicBezTo>
                  <a:cubicBezTo>
                    <a:pt x="82" y="81"/>
                    <a:pt x="79" y="80"/>
                    <a:pt x="82" y="79"/>
                  </a:cubicBezTo>
                  <a:cubicBezTo>
                    <a:pt x="82" y="80"/>
                    <a:pt x="81" y="81"/>
                    <a:pt x="81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3"/>
                    <a:pt x="83" y="84"/>
                    <a:pt x="83" y="83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1"/>
                    <a:pt x="82" y="80"/>
                    <a:pt x="83" y="80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3" y="80"/>
                    <a:pt x="84" y="80"/>
                  </a:cubicBezTo>
                  <a:cubicBezTo>
                    <a:pt x="85" y="80"/>
                    <a:pt x="84" y="81"/>
                    <a:pt x="85" y="81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5" y="82"/>
                    <a:pt x="86" y="82"/>
                    <a:pt x="85" y="83"/>
                  </a:cubicBezTo>
                  <a:cubicBezTo>
                    <a:pt x="85" y="83"/>
                    <a:pt x="84" y="83"/>
                    <a:pt x="84" y="83"/>
                  </a:cubicBezTo>
                  <a:cubicBezTo>
                    <a:pt x="83" y="83"/>
                    <a:pt x="84" y="84"/>
                    <a:pt x="84" y="84"/>
                  </a:cubicBezTo>
                  <a:cubicBezTo>
                    <a:pt x="84" y="84"/>
                    <a:pt x="85" y="84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84"/>
                    <a:pt x="87" y="85"/>
                    <a:pt x="87" y="85"/>
                  </a:cubicBezTo>
                  <a:cubicBezTo>
                    <a:pt x="88" y="84"/>
                    <a:pt x="88" y="86"/>
                    <a:pt x="89" y="86"/>
                  </a:cubicBezTo>
                  <a:cubicBezTo>
                    <a:pt x="89" y="87"/>
                    <a:pt x="89" y="87"/>
                    <a:pt x="90" y="88"/>
                  </a:cubicBezTo>
                  <a:cubicBezTo>
                    <a:pt x="89" y="90"/>
                    <a:pt x="89" y="88"/>
                    <a:pt x="88" y="88"/>
                  </a:cubicBezTo>
                  <a:cubicBezTo>
                    <a:pt x="87" y="88"/>
                    <a:pt x="86" y="88"/>
                    <a:pt x="86" y="87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8"/>
                    <a:pt x="86" y="88"/>
                    <a:pt x="85" y="88"/>
                  </a:cubicBezTo>
                  <a:cubicBezTo>
                    <a:pt x="85" y="87"/>
                    <a:pt x="84" y="86"/>
                    <a:pt x="85" y="86"/>
                  </a:cubicBezTo>
                  <a:cubicBezTo>
                    <a:pt x="84" y="86"/>
                    <a:pt x="84" y="87"/>
                    <a:pt x="84" y="88"/>
                  </a:cubicBezTo>
                  <a:cubicBezTo>
                    <a:pt x="85" y="88"/>
                    <a:pt x="86" y="88"/>
                    <a:pt x="86" y="89"/>
                  </a:cubicBezTo>
                  <a:cubicBezTo>
                    <a:pt x="89" y="88"/>
                    <a:pt x="87" y="92"/>
                    <a:pt x="88" y="92"/>
                  </a:cubicBezTo>
                  <a:cubicBezTo>
                    <a:pt x="89" y="92"/>
                    <a:pt x="89" y="91"/>
                    <a:pt x="90" y="91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1" y="93"/>
                    <a:pt x="90" y="94"/>
                    <a:pt x="90" y="94"/>
                  </a:cubicBezTo>
                  <a:cubicBezTo>
                    <a:pt x="90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6"/>
                  </a:cubicBezTo>
                  <a:cubicBezTo>
                    <a:pt x="91" y="97"/>
                    <a:pt x="92" y="98"/>
                    <a:pt x="92" y="99"/>
                  </a:cubicBezTo>
                  <a:cubicBezTo>
                    <a:pt x="94" y="99"/>
                    <a:pt x="95" y="98"/>
                    <a:pt x="95" y="97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6" y="98"/>
                    <a:pt x="98" y="99"/>
                    <a:pt x="98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100" y="97"/>
                    <a:pt x="102" y="99"/>
                    <a:pt x="103" y="97"/>
                  </a:cubicBezTo>
                  <a:cubicBezTo>
                    <a:pt x="103" y="97"/>
                    <a:pt x="103" y="96"/>
                    <a:pt x="103" y="96"/>
                  </a:cubicBezTo>
                  <a:cubicBezTo>
                    <a:pt x="103" y="96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6"/>
                  </a:cubicBezTo>
                  <a:cubicBezTo>
                    <a:pt x="104" y="96"/>
                    <a:pt x="104" y="94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5" y="94"/>
                    <a:pt x="105" y="95"/>
                    <a:pt x="105" y="95"/>
                  </a:cubicBezTo>
                  <a:cubicBezTo>
                    <a:pt x="106" y="96"/>
                    <a:pt x="106" y="95"/>
                    <a:pt x="107" y="95"/>
                  </a:cubicBezTo>
                  <a:cubicBezTo>
                    <a:pt x="108" y="95"/>
                    <a:pt x="109" y="95"/>
                    <a:pt x="110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0" y="95"/>
                    <a:pt x="110" y="94"/>
                    <a:pt x="111" y="94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3" y="92"/>
                    <a:pt x="113" y="93"/>
                    <a:pt x="113" y="93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5" y="93"/>
                    <a:pt x="116" y="92"/>
                    <a:pt x="117" y="92"/>
                  </a:cubicBezTo>
                  <a:cubicBezTo>
                    <a:pt x="118" y="91"/>
                    <a:pt x="120" y="93"/>
                    <a:pt x="122" y="92"/>
                  </a:cubicBezTo>
                  <a:cubicBezTo>
                    <a:pt x="123" y="93"/>
                    <a:pt x="124" y="91"/>
                    <a:pt x="126" y="91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9" y="91"/>
                    <a:pt x="129" y="91"/>
                    <a:pt x="129" y="91"/>
                  </a:cubicBezTo>
                  <a:cubicBezTo>
                    <a:pt x="130" y="92"/>
                    <a:pt x="131" y="90"/>
                    <a:pt x="131" y="89"/>
                  </a:cubicBezTo>
                  <a:cubicBezTo>
                    <a:pt x="131" y="89"/>
                    <a:pt x="131" y="90"/>
                    <a:pt x="131" y="90"/>
                  </a:cubicBezTo>
                  <a:cubicBezTo>
                    <a:pt x="132" y="91"/>
                    <a:pt x="133" y="90"/>
                    <a:pt x="133" y="91"/>
                  </a:cubicBezTo>
                  <a:cubicBezTo>
                    <a:pt x="133" y="90"/>
                    <a:pt x="135" y="90"/>
                    <a:pt x="135" y="89"/>
                  </a:cubicBezTo>
                  <a:cubicBezTo>
                    <a:pt x="135" y="89"/>
                    <a:pt x="135" y="89"/>
                    <a:pt x="135" y="90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89"/>
                    <a:pt x="137" y="90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6" y="88"/>
                    <a:pt x="135" y="89"/>
                  </a:cubicBezTo>
                  <a:cubicBezTo>
                    <a:pt x="135" y="89"/>
                    <a:pt x="134" y="89"/>
                    <a:pt x="134" y="88"/>
                  </a:cubicBezTo>
                  <a:cubicBezTo>
                    <a:pt x="134" y="88"/>
                    <a:pt x="135" y="87"/>
                    <a:pt x="135" y="88"/>
                  </a:cubicBezTo>
                  <a:cubicBezTo>
                    <a:pt x="135" y="87"/>
                    <a:pt x="135" y="87"/>
                    <a:pt x="135" y="86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6" y="86"/>
                    <a:pt x="136" y="86"/>
                    <a:pt x="136" y="87"/>
                  </a:cubicBezTo>
                  <a:cubicBezTo>
                    <a:pt x="137" y="86"/>
                    <a:pt x="138" y="86"/>
                    <a:pt x="138" y="86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87"/>
                    <a:pt x="138" y="88"/>
                    <a:pt x="138" y="88"/>
                  </a:cubicBezTo>
                  <a:cubicBezTo>
                    <a:pt x="139" y="87"/>
                    <a:pt x="138" y="88"/>
                    <a:pt x="139" y="88"/>
                  </a:cubicBezTo>
                  <a:cubicBezTo>
                    <a:pt x="139" y="88"/>
                    <a:pt x="139" y="88"/>
                    <a:pt x="139" y="88"/>
                  </a:cubicBezTo>
                  <a:cubicBezTo>
                    <a:pt x="139" y="88"/>
                    <a:pt x="140" y="87"/>
                    <a:pt x="140" y="87"/>
                  </a:cubicBezTo>
                  <a:cubicBezTo>
                    <a:pt x="142" y="87"/>
                    <a:pt x="139" y="85"/>
                    <a:pt x="142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43" y="84"/>
                    <a:pt x="142" y="86"/>
                    <a:pt x="143" y="86"/>
                  </a:cubicBezTo>
                  <a:cubicBezTo>
                    <a:pt x="144" y="86"/>
                    <a:pt x="145" y="85"/>
                    <a:pt x="145" y="84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5" y="84"/>
                    <a:pt x="145" y="83"/>
                    <a:pt x="145" y="83"/>
                  </a:cubicBezTo>
                  <a:cubicBezTo>
                    <a:pt x="145" y="83"/>
                    <a:pt x="146" y="83"/>
                    <a:pt x="146" y="84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7" y="83"/>
                    <a:pt x="148" y="84"/>
                    <a:pt x="148" y="83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9" y="82"/>
                    <a:pt x="150" y="82"/>
                    <a:pt x="151" y="82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0" y="82"/>
                    <a:pt x="149" y="83"/>
                    <a:pt x="149" y="83"/>
                  </a:cubicBezTo>
                  <a:cubicBezTo>
                    <a:pt x="150" y="83"/>
                    <a:pt x="150" y="84"/>
                    <a:pt x="150" y="84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51" y="82"/>
                    <a:pt x="152" y="83"/>
                    <a:pt x="153" y="82"/>
                  </a:cubicBezTo>
                  <a:cubicBezTo>
                    <a:pt x="153" y="83"/>
                    <a:pt x="152" y="83"/>
                    <a:pt x="152" y="83"/>
                  </a:cubicBezTo>
                  <a:cubicBezTo>
                    <a:pt x="152" y="83"/>
                    <a:pt x="153" y="83"/>
                    <a:pt x="153" y="83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4" y="82"/>
                    <a:pt x="154" y="83"/>
                    <a:pt x="154" y="84"/>
                  </a:cubicBezTo>
                  <a:cubicBezTo>
                    <a:pt x="154" y="84"/>
                    <a:pt x="155" y="84"/>
                    <a:pt x="155" y="84"/>
                  </a:cubicBezTo>
                  <a:cubicBezTo>
                    <a:pt x="155" y="83"/>
                    <a:pt x="156" y="84"/>
                    <a:pt x="156" y="84"/>
                  </a:cubicBezTo>
                  <a:cubicBezTo>
                    <a:pt x="157" y="83"/>
                    <a:pt x="157" y="82"/>
                    <a:pt x="157" y="82"/>
                  </a:cubicBezTo>
                  <a:cubicBezTo>
                    <a:pt x="159" y="82"/>
                    <a:pt x="160" y="78"/>
                    <a:pt x="162" y="80"/>
                  </a:cubicBezTo>
                  <a:cubicBezTo>
                    <a:pt x="162" y="80"/>
                    <a:pt x="162" y="80"/>
                    <a:pt x="162" y="80"/>
                  </a:cubicBezTo>
                  <a:cubicBezTo>
                    <a:pt x="163" y="81"/>
                    <a:pt x="164" y="81"/>
                    <a:pt x="164" y="82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3" y="79"/>
                    <a:pt x="167" y="79"/>
                    <a:pt x="167" y="78"/>
                  </a:cubicBezTo>
                  <a:cubicBezTo>
                    <a:pt x="168" y="78"/>
                    <a:pt x="167" y="79"/>
                    <a:pt x="167" y="79"/>
                  </a:cubicBezTo>
                  <a:cubicBezTo>
                    <a:pt x="168" y="79"/>
                    <a:pt x="168" y="78"/>
                    <a:pt x="169" y="78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69" y="80"/>
                    <a:pt x="168" y="80"/>
                    <a:pt x="168" y="80"/>
                  </a:cubicBezTo>
                  <a:cubicBezTo>
                    <a:pt x="168" y="80"/>
                    <a:pt x="168" y="81"/>
                    <a:pt x="169" y="81"/>
                  </a:cubicBezTo>
                  <a:cubicBezTo>
                    <a:pt x="169" y="80"/>
                    <a:pt x="170" y="80"/>
                    <a:pt x="170" y="79"/>
                  </a:cubicBezTo>
                  <a:cubicBezTo>
                    <a:pt x="171" y="79"/>
                    <a:pt x="172" y="80"/>
                    <a:pt x="172" y="80"/>
                  </a:cubicBezTo>
                  <a:cubicBezTo>
                    <a:pt x="172" y="81"/>
                    <a:pt x="171" y="80"/>
                    <a:pt x="171" y="80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2" y="80"/>
                    <a:pt x="173" y="81"/>
                    <a:pt x="174" y="80"/>
                  </a:cubicBezTo>
                  <a:cubicBezTo>
                    <a:pt x="174" y="81"/>
                    <a:pt x="172" y="82"/>
                    <a:pt x="173" y="83"/>
                  </a:cubicBezTo>
                  <a:cubicBezTo>
                    <a:pt x="173" y="84"/>
                    <a:pt x="173" y="84"/>
                    <a:pt x="172" y="85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2" y="85"/>
                    <a:pt x="171" y="85"/>
                    <a:pt x="171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6"/>
                    <a:pt x="171" y="86"/>
                    <a:pt x="171" y="87"/>
                  </a:cubicBezTo>
                  <a:cubicBezTo>
                    <a:pt x="172" y="89"/>
                    <a:pt x="169" y="89"/>
                    <a:pt x="169" y="90"/>
                  </a:cubicBezTo>
                  <a:cubicBezTo>
                    <a:pt x="170" y="90"/>
                    <a:pt x="169" y="90"/>
                    <a:pt x="170" y="90"/>
                  </a:cubicBezTo>
                  <a:cubicBezTo>
                    <a:pt x="170" y="90"/>
                    <a:pt x="170" y="89"/>
                    <a:pt x="171" y="90"/>
                  </a:cubicBezTo>
                  <a:cubicBezTo>
                    <a:pt x="172" y="89"/>
                    <a:pt x="171" y="88"/>
                    <a:pt x="172" y="87"/>
                  </a:cubicBezTo>
                  <a:cubicBezTo>
                    <a:pt x="173" y="87"/>
                    <a:pt x="173" y="85"/>
                    <a:pt x="174" y="85"/>
                  </a:cubicBezTo>
                  <a:cubicBezTo>
                    <a:pt x="175" y="86"/>
                    <a:pt x="175" y="86"/>
                    <a:pt x="175" y="86"/>
                  </a:cubicBezTo>
                  <a:cubicBezTo>
                    <a:pt x="175" y="86"/>
                    <a:pt x="176" y="86"/>
                    <a:pt x="176" y="86"/>
                  </a:cubicBezTo>
                  <a:cubicBezTo>
                    <a:pt x="176" y="86"/>
                    <a:pt x="176" y="86"/>
                    <a:pt x="175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4" y="82"/>
                    <a:pt x="177" y="80"/>
                    <a:pt x="178" y="79"/>
                  </a:cubicBezTo>
                  <a:cubicBezTo>
                    <a:pt x="179" y="79"/>
                    <a:pt x="178" y="80"/>
                    <a:pt x="178" y="80"/>
                  </a:cubicBezTo>
                  <a:cubicBezTo>
                    <a:pt x="179" y="79"/>
                    <a:pt x="179" y="79"/>
                    <a:pt x="180" y="79"/>
                  </a:cubicBezTo>
                  <a:cubicBezTo>
                    <a:pt x="180" y="80"/>
                    <a:pt x="179" y="80"/>
                    <a:pt x="179" y="80"/>
                  </a:cubicBezTo>
                  <a:cubicBezTo>
                    <a:pt x="179" y="81"/>
                    <a:pt x="181" y="81"/>
                    <a:pt x="181" y="82"/>
                  </a:cubicBezTo>
                  <a:cubicBezTo>
                    <a:pt x="182" y="82"/>
                    <a:pt x="182" y="81"/>
                    <a:pt x="182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184" y="80"/>
                    <a:pt x="184" y="81"/>
                    <a:pt x="185" y="81"/>
                  </a:cubicBezTo>
                  <a:cubicBezTo>
                    <a:pt x="185" y="80"/>
                    <a:pt x="185" y="80"/>
                    <a:pt x="185" y="79"/>
                  </a:cubicBezTo>
                  <a:cubicBezTo>
                    <a:pt x="186" y="79"/>
                    <a:pt x="186" y="81"/>
                    <a:pt x="187" y="80"/>
                  </a:cubicBezTo>
                  <a:cubicBezTo>
                    <a:pt x="187" y="81"/>
                    <a:pt x="187" y="81"/>
                    <a:pt x="187" y="81"/>
                  </a:cubicBezTo>
                  <a:cubicBezTo>
                    <a:pt x="186" y="82"/>
                    <a:pt x="185" y="82"/>
                    <a:pt x="184" y="82"/>
                  </a:cubicBezTo>
                  <a:cubicBezTo>
                    <a:pt x="184" y="82"/>
                    <a:pt x="184" y="83"/>
                    <a:pt x="184" y="83"/>
                  </a:cubicBezTo>
                  <a:cubicBezTo>
                    <a:pt x="182" y="84"/>
                    <a:pt x="186" y="84"/>
                    <a:pt x="184" y="86"/>
                  </a:cubicBezTo>
                  <a:cubicBezTo>
                    <a:pt x="185" y="86"/>
                    <a:pt x="185" y="86"/>
                    <a:pt x="185" y="86"/>
                  </a:cubicBezTo>
                  <a:cubicBezTo>
                    <a:pt x="185" y="85"/>
                    <a:pt x="186" y="84"/>
                    <a:pt x="185" y="82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86" y="83"/>
                    <a:pt x="186" y="83"/>
                    <a:pt x="186" y="84"/>
                  </a:cubicBezTo>
                  <a:cubicBezTo>
                    <a:pt x="188" y="82"/>
                    <a:pt x="187" y="85"/>
                    <a:pt x="188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8" y="86"/>
                    <a:pt x="188" y="85"/>
                    <a:pt x="189" y="85"/>
                  </a:cubicBezTo>
                  <a:cubicBezTo>
                    <a:pt x="190" y="85"/>
                    <a:pt x="190" y="84"/>
                    <a:pt x="190" y="84"/>
                  </a:cubicBezTo>
                  <a:cubicBezTo>
                    <a:pt x="190" y="82"/>
                    <a:pt x="190" y="84"/>
                    <a:pt x="189" y="84"/>
                  </a:cubicBezTo>
                  <a:cubicBezTo>
                    <a:pt x="189" y="84"/>
                    <a:pt x="189" y="85"/>
                    <a:pt x="189" y="85"/>
                  </a:cubicBezTo>
                  <a:cubicBezTo>
                    <a:pt x="188" y="85"/>
                    <a:pt x="188" y="84"/>
                    <a:pt x="188" y="84"/>
                  </a:cubicBezTo>
                  <a:cubicBezTo>
                    <a:pt x="188" y="83"/>
                    <a:pt x="188" y="83"/>
                    <a:pt x="188" y="83"/>
                  </a:cubicBezTo>
                  <a:cubicBezTo>
                    <a:pt x="190" y="84"/>
                    <a:pt x="189" y="82"/>
                    <a:pt x="190" y="81"/>
                  </a:cubicBezTo>
                  <a:cubicBezTo>
                    <a:pt x="190" y="81"/>
                    <a:pt x="190" y="82"/>
                    <a:pt x="190" y="82"/>
                  </a:cubicBezTo>
                  <a:cubicBezTo>
                    <a:pt x="190" y="81"/>
                    <a:pt x="191" y="82"/>
                    <a:pt x="192" y="82"/>
                  </a:cubicBezTo>
                  <a:cubicBezTo>
                    <a:pt x="193" y="82"/>
                    <a:pt x="193" y="81"/>
                    <a:pt x="194" y="80"/>
                  </a:cubicBezTo>
                  <a:cubicBezTo>
                    <a:pt x="195" y="80"/>
                    <a:pt x="196" y="80"/>
                    <a:pt x="197" y="79"/>
                  </a:cubicBez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6" y="80"/>
                    <a:pt x="197" y="80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80"/>
                    <a:pt x="198" y="80"/>
                    <a:pt x="198" y="81"/>
                  </a:cubicBezTo>
                  <a:cubicBezTo>
                    <a:pt x="197" y="81"/>
                    <a:pt x="197" y="83"/>
                    <a:pt x="196" y="82"/>
                  </a:cubicBezTo>
                  <a:cubicBezTo>
                    <a:pt x="196" y="82"/>
                    <a:pt x="195" y="82"/>
                    <a:pt x="195" y="82"/>
                  </a:cubicBezTo>
                  <a:cubicBezTo>
                    <a:pt x="195" y="81"/>
                    <a:pt x="195" y="81"/>
                    <a:pt x="195" y="81"/>
                  </a:cubicBezTo>
                  <a:cubicBezTo>
                    <a:pt x="194" y="83"/>
                    <a:pt x="194" y="83"/>
                    <a:pt x="194" y="83"/>
                  </a:cubicBezTo>
                  <a:cubicBezTo>
                    <a:pt x="195" y="83"/>
                    <a:pt x="196" y="84"/>
                    <a:pt x="195" y="82"/>
                  </a:cubicBezTo>
                  <a:cubicBezTo>
                    <a:pt x="196" y="82"/>
                    <a:pt x="196" y="83"/>
                    <a:pt x="197" y="83"/>
                  </a:cubicBezTo>
                  <a:cubicBezTo>
                    <a:pt x="197" y="83"/>
                    <a:pt x="198" y="83"/>
                    <a:pt x="199" y="82"/>
                  </a:cubicBezTo>
                  <a:cubicBezTo>
                    <a:pt x="199" y="84"/>
                    <a:pt x="199" y="84"/>
                    <a:pt x="199" y="84"/>
                  </a:cubicBezTo>
                  <a:cubicBezTo>
                    <a:pt x="200" y="83"/>
                    <a:pt x="198" y="81"/>
                    <a:pt x="200" y="80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200" y="80"/>
                    <a:pt x="201" y="80"/>
                    <a:pt x="202" y="79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2" y="80"/>
                    <a:pt x="203" y="79"/>
                    <a:pt x="203" y="79"/>
                  </a:cubicBezTo>
                  <a:cubicBezTo>
                    <a:pt x="203" y="80"/>
                    <a:pt x="203" y="80"/>
                    <a:pt x="203" y="80"/>
                  </a:cubicBezTo>
                  <a:cubicBezTo>
                    <a:pt x="203" y="80"/>
                    <a:pt x="202" y="80"/>
                    <a:pt x="202" y="80"/>
                  </a:cubicBezTo>
                  <a:cubicBezTo>
                    <a:pt x="200" y="80"/>
                    <a:pt x="202" y="82"/>
                    <a:pt x="201" y="82"/>
                  </a:cubicBezTo>
                  <a:cubicBezTo>
                    <a:pt x="201" y="82"/>
                    <a:pt x="200" y="82"/>
                    <a:pt x="200" y="82"/>
                  </a:cubicBezTo>
                  <a:cubicBezTo>
                    <a:pt x="200" y="82"/>
                    <a:pt x="200" y="82"/>
                    <a:pt x="200" y="82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2" y="83"/>
                    <a:pt x="201" y="81"/>
                    <a:pt x="203" y="81"/>
                  </a:cubicBezTo>
                  <a:cubicBezTo>
                    <a:pt x="203" y="79"/>
                    <a:pt x="205" y="80"/>
                    <a:pt x="206" y="78"/>
                  </a:cubicBezTo>
                  <a:cubicBezTo>
                    <a:pt x="207" y="80"/>
                    <a:pt x="205" y="80"/>
                    <a:pt x="205" y="81"/>
                  </a:cubicBezTo>
                  <a:cubicBezTo>
                    <a:pt x="205" y="81"/>
                    <a:pt x="205" y="81"/>
                    <a:pt x="205" y="81"/>
                  </a:cubicBezTo>
                  <a:cubicBezTo>
                    <a:pt x="206" y="81"/>
                    <a:pt x="205" y="80"/>
                    <a:pt x="207" y="80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9"/>
                    <a:pt x="208" y="79"/>
                  </a:cubicBezTo>
                  <a:cubicBezTo>
                    <a:pt x="208" y="80"/>
                    <a:pt x="209" y="80"/>
                    <a:pt x="209" y="79"/>
                  </a:cubicBezTo>
                  <a:cubicBezTo>
                    <a:pt x="209" y="78"/>
                    <a:pt x="211" y="79"/>
                    <a:pt x="211" y="78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3" y="78"/>
                    <a:pt x="212" y="78"/>
                    <a:pt x="211" y="79"/>
                  </a:cubicBezTo>
                  <a:cubicBezTo>
                    <a:pt x="213" y="80"/>
                    <a:pt x="213" y="79"/>
                    <a:pt x="215" y="79"/>
                  </a:cubicBezTo>
                  <a:cubicBezTo>
                    <a:pt x="216" y="80"/>
                    <a:pt x="215" y="78"/>
                    <a:pt x="217" y="78"/>
                  </a:cubicBezTo>
                  <a:cubicBezTo>
                    <a:pt x="217" y="79"/>
                    <a:pt x="217" y="79"/>
                    <a:pt x="217" y="80"/>
                  </a:cubicBezTo>
                  <a:cubicBezTo>
                    <a:pt x="218" y="80"/>
                    <a:pt x="217" y="79"/>
                    <a:pt x="218" y="79"/>
                  </a:cubicBezTo>
                  <a:cubicBezTo>
                    <a:pt x="217" y="78"/>
                    <a:pt x="217" y="78"/>
                    <a:pt x="217" y="78"/>
                  </a:cubicBezTo>
                  <a:cubicBezTo>
                    <a:pt x="217" y="77"/>
                    <a:pt x="219" y="78"/>
                    <a:pt x="219" y="78"/>
                  </a:cubicBezTo>
                  <a:cubicBezTo>
                    <a:pt x="219" y="78"/>
                    <a:pt x="219" y="78"/>
                    <a:pt x="219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9"/>
                    <a:pt x="220" y="80"/>
                    <a:pt x="221" y="80"/>
                  </a:cubicBezTo>
                  <a:cubicBezTo>
                    <a:pt x="220" y="79"/>
                    <a:pt x="221" y="78"/>
                    <a:pt x="222" y="78"/>
                  </a:cubicBezTo>
                  <a:cubicBezTo>
                    <a:pt x="222" y="78"/>
                    <a:pt x="222" y="79"/>
                    <a:pt x="222" y="79"/>
                  </a:cubicBezTo>
                  <a:cubicBezTo>
                    <a:pt x="222" y="78"/>
                    <a:pt x="222" y="78"/>
                    <a:pt x="222" y="78"/>
                  </a:cubicBezTo>
                  <a:cubicBezTo>
                    <a:pt x="222" y="78"/>
                    <a:pt x="222" y="78"/>
                    <a:pt x="223" y="78"/>
                  </a:cubicBezTo>
                  <a:cubicBezTo>
                    <a:pt x="223" y="78"/>
                    <a:pt x="222" y="79"/>
                    <a:pt x="222" y="79"/>
                  </a:cubicBezTo>
                  <a:cubicBezTo>
                    <a:pt x="222" y="79"/>
                    <a:pt x="223" y="79"/>
                    <a:pt x="223" y="79"/>
                  </a:cubicBezTo>
                  <a:cubicBezTo>
                    <a:pt x="223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4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5" y="81"/>
                    <a:pt x="225" y="79"/>
                    <a:pt x="226" y="79"/>
                  </a:cubicBezTo>
                  <a:cubicBezTo>
                    <a:pt x="226" y="79"/>
                    <a:pt x="226" y="79"/>
                    <a:pt x="226" y="79"/>
                  </a:cubicBezTo>
                  <a:cubicBezTo>
                    <a:pt x="227" y="79"/>
                    <a:pt x="227" y="79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8" y="79"/>
                    <a:pt x="227" y="79"/>
                    <a:pt x="227" y="80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30" y="80"/>
                    <a:pt x="232" y="79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3" y="80"/>
                    <a:pt x="233" y="79"/>
                    <a:pt x="234" y="79"/>
                  </a:cubicBezTo>
                  <a:cubicBezTo>
                    <a:pt x="235" y="78"/>
                    <a:pt x="234" y="78"/>
                    <a:pt x="235" y="78"/>
                  </a:cubicBezTo>
                  <a:cubicBezTo>
                    <a:pt x="236" y="78"/>
                    <a:pt x="235" y="79"/>
                    <a:pt x="235" y="80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1"/>
                    <a:pt x="236" y="81"/>
                  </a:cubicBezTo>
                  <a:cubicBezTo>
                    <a:pt x="237" y="80"/>
                    <a:pt x="239" y="80"/>
                    <a:pt x="240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40" y="80"/>
                    <a:pt x="240" y="80"/>
                    <a:pt x="241" y="80"/>
                  </a:cubicBezTo>
                  <a:cubicBezTo>
                    <a:pt x="241" y="80"/>
                    <a:pt x="241" y="81"/>
                    <a:pt x="242" y="81"/>
                  </a:cubicBezTo>
                  <a:cubicBezTo>
                    <a:pt x="241" y="81"/>
                    <a:pt x="241" y="80"/>
                    <a:pt x="242" y="80"/>
                  </a:cubicBezTo>
                  <a:cubicBezTo>
                    <a:pt x="242" y="80"/>
                    <a:pt x="242" y="80"/>
                    <a:pt x="242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6" y="81"/>
                    <a:pt x="245" y="78"/>
                    <a:pt x="247" y="78"/>
                  </a:cubicBezTo>
                  <a:cubicBezTo>
                    <a:pt x="247" y="79"/>
                    <a:pt x="247" y="79"/>
                    <a:pt x="247" y="79"/>
                  </a:cubicBezTo>
                  <a:cubicBezTo>
                    <a:pt x="246" y="79"/>
                    <a:pt x="246" y="79"/>
                    <a:pt x="246" y="79"/>
                  </a:cubicBezTo>
                  <a:cubicBezTo>
                    <a:pt x="247" y="80"/>
                    <a:pt x="248" y="81"/>
                    <a:pt x="249" y="80"/>
                  </a:cubicBezTo>
                  <a:cubicBezTo>
                    <a:pt x="249" y="80"/>
                    <a:pt x="249" y="81"/>
                    <a:pt x="250" y="81"/>
                  </a:cubicBezTo>
                  <a:cubicBezTo>
                    <a:pt x="249" y="80"/>
                    <a:pt x="250" y="80"/>
                    <a:pt x="251" y="80"/>
                  </a:cubicBezTo>
                  <a:cubicBezTo>
                    <a:pt x="251" y="80"/>
                    <a:pt x="250" y="80"/>
                    <a:pt x="250" y="80"/>
                  </a:cubicBezTo>
                  <a:cubicBezTo>
                    <a:pt x="252" y="81"/>
                    <a:pt x="252" y="81"/>
                    <a:pt x="252" y="81"/>
                  </a:cubicBezTo>
                  <a:cubicBezTo>
                    <a:pt x="251" y="81"/>
                    <a:pt x="251" y="81"/>
                    <a:pt x="251" y="81"/>
                  </a:cubicBezTo>
                  <a:cubicBezTo>
                    <a:pt x="252" y="80"/>
                    <a:pt x="252" y="80"/>
                    <a:pt x="252" y="80"/>
                  </a:cubicBezTo>
                  <a:cubicBezTo>
                    <a:pt x="252" y="81"/>
                    <a:pt x="252" y="81"/>
                    <a:pt x="253" y="81"/>
                  </a:cubicBezTo>
                  <a:cubicBezTo>
                    <a:pt x="253" y="81"/>
                    <a:pt x="253" y="81"/>
                    <a:pt x="253" y="80"/>
                  </a:cubicBezTo>
                  <a:cubicBezTo>
                    <a:pt x="254" y="81"/>
                    <a:pt x="253" y="81"/>
                    <a:pt x="253" y="82"/>
                  </a:cubicBezTo>
                  <a:cubicBezTo>
                    <a:pt x="255" y="81"/>
                    <a:pt x="257" y="79"/>
                    <a:pt x="258" y="78"/>
                  </a:cubicBezTo>
                  <a:cubicBezTo>
                    <a:pt x="259" y="79"/>
                    <a:pt x="258" y="80"/>
                    <a:pt x="258" y="80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1"/>
                    <a:pt x="260" y="81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1" y="79"/>
                    <a:pt x="262" y="79"/>
                    <a:pt x="263" y="80"/>
                  </a:cubicBezTo>
                  <a:cubicBezTo>
                    <a:pt x="263" y="80"/>
                    <a:pt x="262" y="80"/>
                    <a:pt x="262" y="80"/>
                  </a:cubicBezTo>
                  <a:cubicBezTo>
                    <a:pt x="262" y="80"/>
                    <a:pt x="261" y="80"/>
                    <a:pt x="262" y="81"/>
                  </a:cubicBezTo>
                  <a:cubicBezTo>
                    <a:pt x="262" y="81"/>
                    <a:pt x="262" y="80"/>
                    <a:pt x="262" y="80"/>
                  </a:cubicBezTo>
                  <a:cubicBezTo>
                    <a:pt x="263" y="81"/>
                    <a:pt x="263" y="81"/>
                    <a:pt x="263" y="81"/>
                  </a:cubicBezTo>
                  <a:cubicBezTo>
                    <a:pt x="264" y="80"/>
                    <a:pt x="264" y="80"/>
                    <a:pt x="264" y="80"/>
                  </a:cubicBezTo>
                  <a:cubicBezTo>
                    <a:pt x="265" y="82"/>
                    <a:pt x="266" y="80"/>
                    <a:pt x="268" y="82"/>
                  </a:cubicBezTo>
                  <a:cubicBezTo>
                    <a:pt x="268" y="81"/>
                    <a:pt x="268" y="81"/>
                    <a:pt x="268" y="81"/>
                  </a:cubicBezTo>
                  <a:cubicBezTo>
                    <a:pt x="267" y="80"/>
                    <a:pt x="267" y="80"/>
                    <a:pt x="267" y="80"/>
                  </a:cubicBezTo>
                  <a:cubicBezTo>
                    <a:pt x="267" y="80"/>
                    <a:pt x="267" y="79"/>
                    <a:pt x="268" y="80"/>
                  </a:cubicBezTo>
                  <a:cubicBezTo>
                    <a:pt x="269" y="81"/>
                    <a:pt x="269" y="79"/>
                    <a:pt x="271" y="79"/>
                  </a:cubicBezTo>
                  <a:cubicBezTo>
                    <a:pt x="271" y="79"/>
                    <a:pt x="272" y="80"/>
                    <a:pt x="271" y="80"/>
                  </a:cubicBezTo>
                  <a:cubicBezTo>
                    <a:pt x="271" y="80"/>
                    <a:pt x="271" y="80"/>
                    <a:pt x="271" y="80"/>
                  </a:cubicBezTo>
                  <a:cubicBezTo>
                    <a:pt x="270" y="81"/>
                    <a:pt x="270" y="81"/>
                    <a:pt x="270" y="81"/>
                  </a:cubicBezTo>
                  <a:cubicBezTo>
                    <a:pt x="271" y="81"/>
                    <a:pt x="271" y="81"/>
                    <a:pt x="271" y="81"/>
                  </a:cubicBezTo>
                  <a:cubicBezTo>
                    <a:pt x="272" y="81"/>
                    <a:pt x="271" y="82"/>
                    <a:pt x="272" y="83"/>
                  </a:cubicBezTo>
                  <a:cubicBezTo>
                    <a:pt x="272" y="82"/>
                    <a:pt x="272" y="82"/>
                    <a:pt x="272" y="82"/>
                  </a:cubicBezTo>
                  <a:cubicBezTo>
                    <a:pt x="272" y="80"/>
                    <a:pt x="274" y="83"/>
                    <a:pt x="275" y="81"/>
                  </a:cubicBezTo>
                  <a:cubicBezTo>
                    <a:pt x="275" y="81"/>
                    <a:pt x="275" y="81"/>
                    <a:pt x="275" y="82"/>
                  </a:cubicBezTo>
                  <a:cubicBezTo>
                    <a:pt x="276" y="82"/>
                    <a:pt x="276" y="80"/>
                    <a:pt x="277" y="80"/>
                  </a:cubicBezTo>
                  <a:cubicBezTo>
                    <a:pt x="277" y="81"/>
                    <a:pt x="277" y="82"/>
                    <a:pt x="277" y="83"/>
                  </a:cubicBezTo>
                  <a:cubicBezTo>
                    <a:pt x="278" y="81"/>
                    <a:pt x="278" y="81"/>
                    <a:pt x="278" y="81"/>
                  </a:cubicBezTo>
                  <a:cubicBezTo>
                    <a:pt x="279" y="82"/>
                    <a:pt x="279" y="82"/>
                    <a:pt x="279" y="82"/>
                  </a:cubicBezTo>
                  <a:cubicBezTo>
                    <a:pt x="280" y="81"/>
                    <a:pt x="277" y="81"/>
                    <a:pt x="278" y="80"/>
                  </a:cubicBezTo>
                  <a:cubicBezTo>
                    <a:pt x="279" y="80"/>
                    <a:pt x="279" y="81"/>
                    <a:pt x="280" y="81"/>
                  </a:cubicBezTo>
                  <a:cubicBezTo>
                    <a:pt x="280" y="82"/>
                    <a:pt x="280" y="82"/>
                    <a:pt x="280" y="82"/>
                  </a:cubicBezTo>
                  <a:cubicBezTo>
                    <a:pt x="281" y="82"/>
                    <a:pt x="282" y="82"/>
                    <a:pt x="282" y="83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4" y="81"/>
                    <a:pt x="284" y="81"/>
                    <a:pt x="284" y="81"/>
                  </a:cubicBezTo>
                  <a:cubicBezTo>
                    <a:pt x="285" y="80"/>
                    <a:pt x="286" y="81"/>
                    <a:pt x="286" y="80"/>
                  </a:cubicBezTo>
                  <a:cubicBezTo>
                    <a:pt x="287" y="82"/>
                    <a:pt x="287" y="82"/>
                    <a:pt x="287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7" y="82"/>
                    <a:pt x="288" y="82"/>
                    <a:pt x="289" y="81"/>
                  </a:cubicBezTo>
                  <a:cubicBezTo>
                    <a:pt x="289" y="81"/>
                    <a:pt x="289" y="81"/>
                    <a:pt x="289" y="81"/>
                  </a:cubicBezTo>
                  <a:cubicBezTo>
                    <a:pt x="290" y="81"/>
                    <a:pt x="290" y="80"/>
                    <a:pt x="290" y="81"/>
                  </a:cubicBezTo>
                  <a:cubicBezTo>
                    <a:pt x="290" y="80"/>
                    <a:pt x="290" y="80"/>
                    <a:pt x="290" y="80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2"/>
                    <a:pt x="290" y="82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2"/>
                    <a:pt x="291" y="82"/>
                    <a:pt x="291" y="82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2" y="82"/>
                    <a:pt x="293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294" y="81"/>
                    <a:pt x="296" y="81"/>
                    <a:pt x="296" y="82"/>
                  </a:cubicBezTo>
                  <a:cubicBezTo>
                    <a:pt x="297" y="81"/>
                    <a:pt x="297" y="81"/>
                    <a:pt x="297" y="81"/>
                  </a:cubicBezTo>
                  <a:cubicBezTo>
                    <a:pt x="296" y="80"/>
                    <a:pt x="298" y="81"/>
                    <a:pt x="298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300" y="83"/>
                    <a:pt x="300" y="83"/>
                    <a:pt x="300" y="83"/>
                  </a:cubicBezTo>
                  <a:cubicBezTo>
                    <a:pt x="301" y="83"/>
                    <a:pt x="300" y="82"/>
                    <a:pt x="301" y="81"/>
                  </a:cubicBezTo>
                  <a:cubicBezTo>
                    <a:pt x="302" y="82"/>
                    <a:pt x="300" y="82"/>
                    <a:pt x="301" y="82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3" y="83"/>
                    <a:pt x="302" y="81"/>
                    <a:pt x="304" y="81"/>
                  </a:cubicBezTo>
                  <a:cubicBezTo>
                    <a:pt x="305" y="82"/>
                    <a:pt x="303" y="82"/>
                    <a:pt x="303" y="83"/>
                  </a:cubicBezTo>
                  <a:cubicBezTo>
                    <a:pt x="303" y="83"/>
                    <a:pt x="303" y="83"/>
                    <a:pt x="303" y="83"/>
                  </a:cubicBezTo>
                  <a:cubicBezTo>
                    <a:pt x="304" y="83"/>
                    <a:pt x="304" y="81"/>
                    <a:pt x="305" y="81"/>
                  </a:cubicBezTo>
                  <a:cubicBezTo>
                    <a:pt x="305" y="82"/>
                    <a:pt x="307" y="82"/>
                    <a:pt x="308" y="82"/>
                  </a:cubicBezTo>
                  <a:cubicBezTo>
                    <a:pt x="308" y="83"/>
                    <a:pt x="310" y="82"/>
                    <a:pt x="310" y="83"/>
                  </a:cubicBezTo>
                  <a:cubicBezTo>
                    <a:pt x="311" y="83"/>
                    <a:pt x="310" y="82"/>
                    <a:pt x="311" y="82"/>
                  </a:cubicBezTo>
                  <a:cubicBezTo>
                    <a:pt x="312" y="81"/>
                    <a:pt x="311" y="83"/>
                    <a:pt x="312" y="83"/>
                  </a:cubicBezTo>
                  <a:cubicBezTo>
                    <a:pt x="312" y="82"/>
                    <a:pt x="313" y="83"/>
                    <a:pt x="314" y="82"/>
                  </a:cubicBezTo>
                  <a:cubicBezTo>
                    <a:pt x="315" y="82"/>
                    <a:pt x="314" y="83"/>
                    <a:pt x="315" y="83"/>
                  </a:cubicBezTo>
                  <a:cubicBezTo>
                    <a:pt x="316" y="84"/>
                    <a:pt x="316" y="83"/>
                    <a:pt x="317" y="82"/>
                  </a:cubicBezTo>
                  <a:cubicBezTo>
                    <a:pt x="318" y="83"/>
                    <a:pt x="316" y="83"/>
                    <a:pt x="317" y="84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4"/>
                    <a:pt x="318" y="84"/>
                    <a:pt x="318" y="84"/>
                  </a:cubicBezTo>
                  <a:cubicBezTo>
                    <a:pt x="319" y="84"/>
                    <a:pt x="319" y="83"/>
                    <a:pt x="319" y="82"/>
                  </a:cubicBezTo>
                  <a:cubicBezTo>
                    <a:pt x="319" y="83"/>
                    <a:pt x="320" y="83"/>
                    <a:pt x="320" y="83"/>
                  </a:cubicBezTo>
                  <a:cubicBezTo>
                    <a:pt x="321" y="81"/>
                    <a:pt x="323" y="84"/>
                    <a:pt x="324" y="83"/>
                  </a:cubicBezTo>
                  <a:cubicBezTo>
                    <a:pt x="324" y="84"/>
                    <a:pt x="324" y="84"/>
                    <a:pt x="324" y="84"/>
                  </a:cubicBezTo>
                  <a:cubicBezTo>
                    <a:pt x="325" y="83"/>
                    <a:pt x="325" y="83"/>
                    <a:pt x="325" y="83"/>
                  </a:cubicBezTo>
                  <a:cubicBezTo>
                    <a:pt x="326" y="83"/>
                    <a:pt x="327" y="84"/>
                    <a:pt x="328" y="84"/>
                  </a:cubicBezTo>
                  <a:cubicBezTo>
                    <a:pt x="328" y="84"/>
                    <a:pt x="328" y="83"/>
                    <a:pt x="329" y="83"/>
                  </a:cubicBezTo>
                  <a:cubicBezTo>
                    <a:pt x="329" y="85"/>
                    <a:pt x="330" y="83"/>
                    <a:pt x="330" y="84"/>
                  </a:cubicBezTo>
                  <a:cubicBezTo>
                    <a:pt x="331" y="83"/>
                    <a:pt x="332" y="84"/>
                    <a:pt x="333" y="83"/>
                  </a:cubicBezTo>
                  <a:cubicBezTo>
                    <a:pt x="333" y="84"/>
                    <a:pt x="334" y="83"/>
                    <a:pt x="335" y="84"/>
                  </a:cubicBezTo>
                  <a:cubicBezTo>
                    <a:pt x="335" y="84"/>
                    <a:pt x="335" y="84"/>
                    <a:pt x="335" y="84"/>
                  </a:cubicBezTo>
                  <a:cubicBezTo>
                    <a:pt x="336" y="83"/>
                    <a:pt x="337" y="83"/>
                    <a:pt x="338" y="84"/>
                  </a:cubicBezTo>
                  <a:cubicBezTo>
                    <a:pt x="338" y="85"/>
                    <a:pt x="338" y="85"/>
                    <a:pt x="338" y="85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39" y="84"/>
                    <a:pt x="338" y="84"/>
                    <a:pt x="339" y="84"/>
                  </a:cubicBezTo>
                  <a:cubicBezTo>
                    <a:pt x="339" y="84"/>
                    <a:pt x="340" y="84"/>
                    <a:pt x="341" y="84"/>
                  </a:cubicBezTo>
                  <a:cubicBezTo>
                    <a:pt x="341" y="84"/>
                    <a:pt x="341" y="85"/>
                    <a:pt x="341" y="85"/>
                  </a:cubicBezTo>
                  <a:cubicBezTo>
                    <a:pt x="342" y="84"/>
                    <a:pt x="342" y="84"/>
                    <a:pt x="342" y="84"/>
                  </a:cubicBezTo>
                  <a:cubicBezTo>
                    <a:pt x="344" y="83"/>
                    <a:pt x="342" y="85"/>
                    <a:pt x="344" y="85"/>
                  </a:cubicBezTo>
                  <a:cubicBezTo>
                    <a:pt x="346" y="86"/>
                    <a:pt x="346" y="84"/>
                    <a:pt x="347" y="83"/>
                  </a:cubicBezTo>
                  <a:cubicBezTo>
                    <a:pt x="347" y="83"/>
                    <a:pt x="347" y="84"/>
                    <a:pt x="347" y="84"/>
                  </a:cubicBezTo>
                  <a:cubicBezTo>
                    <a:pt x="347" y="84"/>
                    <a:pt x="347" y="84"/>
                    <a:pt x="347" y="84"/>
                  </a:cubicBezTo>
                  <a:cubicBezTo>
                    <a:pt x="347" y="84"/>
                    <a:pt x="346" y="85"/>
                    <a:pt x="347" y="85"/>
                  </a:cubicBezTo>
                  <a:cubicBezTo>
                    <a:pt x="347" y="85"/>
                    <a:pt x="347" y="84"/>
                    <a:pt x="348" y="85"/>
                  </a:cubicBezTo>
                  <a:cubicBezTo>
                    <a:pt x="348" y="85"/>
                    <a:pt x="348" y="85"/>
                    <a:pt x="348" y="85"/>
                  </a:cubicBezTo>
                  <a:cubicBezTo>
                    <a:pt x="349" y="83"/>
                    <a:pt x="351" y="86"/>
                    <a:pt x="351" y="85"/>
                  </a:cubicBezTo>
                  <a:cubicBezTo>
                    <a:pt x="351" y="85"/>
                    <a:pt x="351" y="85"/>
                    <a:pt x="351" y="85"/>
                  </a:cubicBezTo>
                  <a:cubicBezTo>
                    <a:pt x="352" y="85"/>
                    <a:pt x="352" y="85"/>
                    <a:pt x="352" y="85"/>
                  </a:cubicBezTo>
                  <a:cubicBezTo>
                    <a:pt x="352" y="85"/>
                    <a:pt x="352" y="84"/>
                    <a:pt x="352" y="84"/>
                  </a:cubicBezTo>
                  <a:cubicBezTo>
                    <a:pt x="353" y="85"/>
                    <a:pt x="352" y="85"/>
                    <a:pt x="352" y="86"/>
                  </a:cubicBezTo>
                  <a:cubicBezTo>
                    <a:pt x="353" y="86"/>
                    <a:pt x="353" y="86"/>
                    <a:pt x="354" y="85"/>
                  </a:cubicBezTo>
                  <a:cubicBezTo>
                    <a:pt x="354" y="87"/>
                    <a:pt x="354" y="87"/>
                    <a:pt x="354" y="87"/>
                  </a:cubicBezTo>
                  <a:cubicBezTo>
                    <a:pt x="354" y="87"/>
                    <a:pt x="354" y="86"/>
                    <a:pt x="355" y="86"/>
                  </a:cubicBezTo>
                  <a:cubicBezTo>
                    <a:pt x="355" y="86"/>
                    <a:pt x="357" y="87"/>
                    <a:pt x="356" y="88"/>
                  </a:cubicBezTo>
                  <a:cubicBezTo>
                    <a:pt x="356" y="87"/>
                    <a:pt x="357" y="87"/>
                    <a:pt x="357" y="87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6"/>
                    <a:pt x="357" y="86"/>
                    <a:pt x="358" y="86"/>
                  </a:cubicBezTo>
                  <a:cubicBezTo>
                    <a:pt x="358" y="87"/>
                    <a:pt x="358" y="87"/>
                    <a:pt x="358" y="87"/>
                  </a:cubicBezTo>
                  <a:cubicBezTo>
                    <a:pt x="358" y="87"/>
                    <a:pt x="359" y="86"/>
                    <a:pt x="359" y="86"/>
                  </a:cubicBezTo>
                  <a:cubicBezTo>
                    <a:pt x="359" y="86"/>
                    <a:pt x="359" y="86"/>
                    <a:pt x="359" y="86"/>
                  </a:cubicBezTo>
                  <a:cubicBezTo>
                    <a:pt x="360" y="86"/>
                    <a:pt x="362" y="85"/>
                    <a:pt x="362" y="87"/>
                  </a:cubicBezTo>
                  <a:cubicBezTo>
                    <a:pt x="362" y="87"/>
                    <a:pt x="362" y="88"/>
                    <a:pt x="363" y="87"/>
                  </a:cubicBezTo>
                  <a:cubicBezTo>
                    <a:pt x="362" y="86"/>
                    <a:pt x="362" y="86"/>
                    <a:pt x="362" y="86"/>
                  </a:cubicBezTo>
                  <a:cubicBezTo>
                    <a:pt x="362" y="86"/>
                    <a:pt x="363" y="86"/>
                    <a:pt x="363" y="87"/>
                  </a:cubicBezTo>
                  <a:cubicBezTo>
                    <a:pt x="363" y="87"/>
                    <a:pt x="364" y="87"/>
                    <a:pt x="363" y="88"/>
                  </a:cubicBezTo>
                  <a:cubicBezTo>
                    <a:pt x="364" y="88"/>
                    <a:pt x="364" y="88"/>
                    <a:pt x="364" y="88"/>
                  </a:cubicBezTo>
                  <a:cubicBezTo>
                    <a:pt x="364" y="87"/>
                    <a:pt x="364" y="87"/>
                    <a:pt x="364" y="87"/>
                  </a:cubicBezTo>
                  <a:cubicBezTo>
                    <a:pt x="364" y="87"/>
                    <a:pt x="365" y="87"/>
                    <a:pt x="365" y="87"/>
                  </a:cubicBezTo>
                  <a:cubicBezTo>
                    <a:pt x="366" y="87"/>
                    <a:pt x="365" y="88"/>
                    <a:pt x="366" y="88"/>
                  </a:cubicBezTo>
                  <a:cubicBezTo>
                    <a:pt x="366" y="87"/>
                    <a:pt x="366" y="87"/>
                    <a:pt x="366" y="87"/>
                  </a:cubicBezTo>
                  <a:cubicBezTo>
                    <a:pt x="367" y="88"/>
                    <a:pt x="368" y="88"/>
                    <a:pt x="369" y="88"/>
                  </a:cubicBezTo>
                  <a:cubicBezTo>
                    <a:pt x="369" y="88"/>
                    <a:pt x="369" y="88"/>
                    <a:pt x="369" y="88"/>
                  </a:cubicBezTo>
                  <a:cubicBezTo>
                    <a:pt x="369" y="88"/>
                    <a:pt x="369" y="88"/>
                    <a:pt x="370" y="88"/>
                  </a:cubicBezTo>
                  <a:cubicBezTo>
                    <a:pt x="370" y="88"/>
                    <a:pt x="369" y="87"/>
                    <a:pt x="370" y="87"/>
                  </a:cubicBezTo>
                  <a:cubicBezTo>
                    <a:pt x="370" y="87"/>
                    <a:pt x="370" y="87"/>
                    <a:pt x="370" y="87"/>
                  </a:cubicBezTo>
                  <a:cubicBezTo>
                    <a:pt x="371" y="88"/>
                    <a:pt x="370" y="88"/>
                    <a:pt x="370" y="88"/>
                  </a:cubicBezTo>
                  <a:cubicBezTo>
                    <a:pt x="370" y="88"/>
                    <a:pt x="370" y="88"/>
                    <a:pt x="370" y="88"/>
                  </a:cubicBezTo>
                  <a:cubicBezTo>
                    <a:pt x="370" y="88"/>
                    <a:pt x="371" y="88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9"/>
                    <a:pt x="371" y="89"/>
                    <a:pt x="371" y="89"/>
                  </a:cubicBezTo>
                  <a:cubicBezTo>
                    <a:pt x="371" y="89"/>
                    <a:pt x="371" y="89"/>
                    <a:pt x="371" y="89"/>
                  </a:cubicBezTo>
                  <a:cubicBezTo>
                    <a:pt x="373" y="89"/>
                    <a:pt x="372" y="88"/>
                    <a:pt x="372" y="87"/>
                  </a:cubicBezTo>
                  <a:cubicBezTo>
                    <a:pt x="372" y="88"/>
                    <a:pt x="373" y="87"/>
                    <a:pt x="373" y="88"/>
                  </a:cubicBezTo>
                  <a:cubicBezTo>
                    <a:pt x="373" y="88"/>
                    <a:pt x="373" y="89"/>
                    <a:pt x="373" y="89"/>
                  </a:cubicBezTo>
                  <a:cubicBezTo>
                    <a:pt x="374" y="89"/>
                    <a:pt x="374" y="88"/>
                    <a:pt x="375" y="88"/>
                  </a:cubicBezTo>
                  <a:cubicBezTo>
                    <a:pt x="375" y="88"/>
                    <a:pt x="375" y="88"/>
                    <a:pt x="375" y="88"/>
                  </a:cubicBezTo>
                  <a:cubicBezTo>
                    <a:pt x="376" y="89"/>
                    <a:pt x="377" y="88"/>
                    <a:pt x="378" y="87"/>
                  </a:cubicBezTo>
                  <a:cubicBezTo>
                    <a:pt x="378" y="89"/>
                    <a:pt x="378" y="89"/>
                    <a:pt x="378" y="89"/>
                  </a:cubicBezTo>
                  <a:cubicBezTo>
                    <a:pt x="379" y="88"/>
                    <a:pt x="379" y="87"/>
                    <a:pt x="380" y="88"/>
                  </a:cubicBezTo>
                  <a:cubicBezTo>
                    <a:pt x="379" y="88"/>
                    <a:pt x="379" y="88"/>
                    <a:pt x="379" y="88"/>
                  </a:cubicBezTo>
                  <a:cubicBezTo>
                    <a:pt x="380" y="88"/>
                    <a:pt x="381" y="88"/>
                    <a:pt x="381" y="88"/>
                  </a:cubicBezTo>
                  <a:cubicBezTo>
                    <a:pt x="382" y="88"/>
                    <a:pt x="381" y="89"/>
                    <a:pt x="382" y="89"/>
                  </a:cubicBezTo>
                  <a:cubicBezTo>
                    <a:pt x="383" y="87"/>
                    <a:pt x="383" y="87"/>
                    <a:pt x="383" y="87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3" y="88"/>
                    <a:pt x="383" y="89"/>
                    <a:pt x="383" y="89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4" y="88"/>
                    <a:pt x="384" y="89"/>
                    <a:pt x="384" y="89"/>
                  </a:cubicBezTo>
                  <a:cubicBezTo>
                    <a:pt x="384" y="88"/>
                    <a:pt x="385" y="88"/>
                    <a:pt x="385" y="88"/>
                  </a:cubicBezTo>
                  <a:cubicBezTo>
                    <a:pt x="385" y="89"/>
                    <a:pt x="385" y="89"/>
                    <a:pt x="385" y="89"/>
                  </a:cubicBezTo>
                  <a:cubicBezTo>
                    <a:pt x="385" y="89"/>
                    <a:pt x="386" y="89"/>
                    <a:pt x="386" y="88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7" y="88"/>
                    <a:pt x="387" y="87"/>
                    <a:pt x="387" y="88"/>
                  </a:cubicBezTo>
                  <a:cubicBezTo>
                    <a:pt x="388" y="88"/>
                    <a:pt x="387" y="88"/>
                    <a:pt x="387" y="88"/>
                  </a:cubicBezTo>
                  <a:cubicBezTo>
                    <a:pt x="387" y="88"/>
                    <a:pt x="387" y="89"/>
                    <a:pt x="387" y="89"/>
                  </a:cubicBezTo>
                  <a:cubicBezTo>
                    <a:pt x="388" y="89"/>
                    <a:pt x="388" y="89"/>
                    <a:pt x="388" y="89"/>
                  </a:cubicBezTo>
                  <a:cubicBezTo>
                    <a:pt x="388" y="88"/>
                    <a:pt x="388" y="88"/>
                    <a:pt x="388" y="87"/>
                  </a:cubicBezTo>
                  <a:cubicBezTo>
                    <a:pt x="388" y="87"/>
                    <a:pt x="388" y="87"/>
                    <a:pt x="389" y="87"/>
                  </a:cubicBezTo>
                  <a:cubicBezTo>
                    <a:pt x="389" y="87"/>
                    <a:pt x="389" y="87"/>
                    <a:pt x="389" y="87"/>
                  </a:cubicBezTo>
                  <a:cubicBezTo>
                    <a:pt x="388" y="87"/>
                    <a:pt x="388" y="86"/>
                    <a:pt x="388" y="87"/>
                  </a:cubicBezTo>
                  <a:cubicBezTo>
                    <a:pt x="388" y="87"/>
                    <a:pt x="388" y="87"/>
                    <a:pt x="388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7"/>
                    <a:pt x="386" y="87"/>
                    <a:pt x="386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7" y="86"/>
                    <a:pt x="387" y="85"/>
                    <a:pt x="388" y="85"/>
                  </a:cubicBezTo>
                  <a:cubicBezTo>
                    <a:pt x="388" y="86"/>
                    <a:pt x="390" y="85"/>
                    <a:pt x="390" y="86"/>
                  </a:cubicBezTo>
                  <a:cubicBezTo>
                    <a:pt x="391" y="85"/>
                    <a:pt x="391" y="85"/>
                    <a:pt x="391" y="85"/>
                  </a:cubicBezTo>
                  <a:cubicBezTo>
                    <a:pt x="391" y="85"/>
                    <a:pt x="391" y="85"/>
                    <a:pt x="390" y="85"/>
                  </a:cubicBezTo>
                  <a:cubicBezTo>
                    <a:pt x="392" y="85"/>
                    <a:pt x="393" y="86"/>
                    <a:pt x="394" y="85"/>
                  </a:cubicBezTo>
                  <a:cubicBezTo>
                    <a:pt x="396" y="87"/>
                    <a:pt x="397" y="85"/>
                    <a:pt x="398" y="86"/>
                  </a:cubicBezTo>
                  <a:cubicBezTo>
                    <a:pt x="400" y="85"/>
                    <a:pt x="403" y="87"/>
                    <a:pt x="405" y="85"/>
                  </a:cubicBezTo>
                  <a:close/>
                  <a:moveTo>
                    <a:pt x="503" y="82"/>
                  </a:moveTo>
                  <a:cubicBezTo>
                    <a:pt x="502" y="82"/>
                    <a:pt x="502" y="83"/>
                    <a:pt x="501" y="82"/>
                  </a:cubicBezTo>
                  <a:cubicBezTo>
                    <a:pt x="502" y="82"/>
                    <a:pt x="502" y="82"/>
                    <a:pt x="503" y="82"/>
                  </a:cubicBezTo>
                  <a:close/>
                  <a:moveTo>
                    <a:pt x="490" y="81"/>
                  </a:moveTo>
                  <a:cubicBezTo>
                    <a:pt x="489" y="83"/>
                    <a:pt x="487" y="81"/>
                    <a:pt x="486" y="82"/>
                  </a:cubicBezTo>
                  <a:cubicBezTo>
                    <a:pt x="486" y="81"/>
                    <a:pt x="486" y="81"/>
                    <a:pt x="486" y="81"/>
                  </a:cubicBezTo>
                  <a:cubicBezTo>
                    <a:pt x="487" y="80"/>
                    <a:pt x="489" y="81"/>
                    <a:pt x="490" y="81"/>
                  </a:cubicBezTo>
                  <a:close/>
                  <a:moveTo>
                    <a:pt x="475" y="81"/>
                  </a:moveTo>
                  <a:cubicBezTo>
                    <a:pt x="475" y="81"/>
                    <a:pt x="475" y="81"/>
                    <a:pt x="475" y="81"/>
                  </a:cubicBezTo>
                  <a:cubicBezTo>
                    <a:pt x="475" y="81"/>
                    <a:pt x="475" y="81"/>
                    <a:pt x="475" y="82"/>
                  </a:cubicBezTo>
                  <a:lnTo>
                    <a:pt x="475" y="81"/>
                  </a:lnTo>
                  <a:close/>
                  <a:moveTo>
                    <a:pt x="478" y="75"/>
                  </a:moveTo>
                  <a:cubicBezTo>
                    <a:pt x="478" y="75"/>
                    <a:pt x="478" y="75"/>
                    <a:pt x="477" y="75"/>
                  </a:cubicBezTo>
                  <a:cubicBezTo>
                    <a:pt x="478" y="75"/>
                    <a:pt x="478" y="75"/>
                    <a:pt x="478" y="75"/>
                  </a:cubicBezTo>
                  <a:close/>
                  <a:moveTo>
                    <a:pt x="474" y="78"/>
                  </a:moveTo>
                  <a:cubicBezTo>
                    <a:pt x="475" y="79"/>
                    <a:pt x="476" y="78"/>
                    <a:pt x="477" y="78"/>
                  </a:cubicBezTo>
                  <a:cubicBezTo>
                    <a:pt x="480" y="78"/>
                    <a:pt x="481" y="78"/>
                    <a:pt x="483" y="78"/>
                  </a:cubicBezTo>
                  <a:cubicBezTo>
                    <a:pt x="484" y="78"/>
                    <a:pt x="484" y="78"/>
                    <a:pt x="484" y="78"/>
                  </a:cubicBezTo>
                  <a:cubicBezTo>
                    <a:pt x="483" y="79"/>
                    <a:pt x="481" y="79"/>
                    <a:pt x="479" y="79"/>
                  </a:cubicBezTo>
                  <a:cubicBezTo>
                    <a:pt x="479" y="79"/>
                    <a:pt x="479" y="78"/>
                    <a:pt x="479" y="78"/>
                  </a:cubicBezTo>
                  <a:cubicBezTo>
                    <a:pt x="478" y="79"/>
                    <a:pt x="476" y="80"/>
                    <a:pt x="474" y="79"/>
                  </a:cubicBezTo>
                  <a:cubicBezTo>
                    <a:pt x="474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4" y="78"/>
                  </a:cubicBezTo>
                  <a:close/>
                  <a:moveTo>
                    <a:pt x="470" y="79"/>
                  </a:moveTo>
                  <a:cubicBezTo>
                    <a:pt x="472" y="78"/>
                    <a:pt x="472" y="78"/>
                    <a:pt x="472" y="78"/>
                  </a:cubicBezTo>
                  <a:cubicBezTo>
                    <a:pt x="472" y="79"/>
                    <a:pt x="472" y="79"/>
                    <a:pt x="472" y="79"/>
                  </a:cubicBezTo>
                  <a:cubicBezTo>
                    <a:pt x="470" y="79"/>
                    <a:pt x="468" y="79"/>
                    <a:pt x="467" y="79"/>
                  </a:cubicBezTo>
                  <a:cubicBezTo>
                    <a:pt x="468" y="79"/>
                    <a:pt x="469" y="78"/>
                    <a:pt x="470" y="79"/>
                  </a:cubicBezTo>
                  <a:close/>
                  <a:moveTo>
                    <a:pt x="459" y="79"/>
                  </a:moveTo>
                  <a:cubicBezTo>
                    <a:pt x="462" y="79"/>
                    <a:pt x="462" y="78"/>
                    <a:pt x="464" y="79"/>
                  </a:cubicBezTo>
                  <a:cubicBezTo>
                    <a:pt x="465" y="79"/>
                    <a:pt x="465" y="78"/>
                    <a:pt x="466" y="79"/>
                  </a:cubicBezTo>
                  <a:cubicBezTo>
                    <a:pt x="466" y="80"/>
                    <a:pt x="464" y="78"/>
                    <a:pt x="463" y="79"/>
                  </a:cubicBezTo>
                  <a:cubicBezTo>
                    <a:pt x="461" y="78"/>
                    <a:pt x="458" y="80"/>
                    <a:pt x="456" y="79"/>
                  </a:cubicBezTo>
                  <a:cubicBezTo>
                    <a:pt x="457" y="79"/>
                    <a:pt x="458" y="79"/>
                    <a:pt x="459" y="79"/>
                  </a:cubicBezTo>
                  <a:close/>
                  <a:moveTo>
                    <a:pt x="488" y="67"/>
                  </a:moveTo>
                  <a:cubicBezTo>
                    <a:pt x="487" y="67"/>
                    <a:pt x="487" y="68"/>
                    <a:pt x="486" y="68"/>
                  </a:cubicBezTo>
                  <a:cubicBezTo>
                    <a:pt x="486" y="67"/>
                    <a:pt x="485" y="68"/>
                    <a:pt x="485" y="67"/>
                  </a:cubicBezTo>
                  <a:cubicBezTo>
                    <a:pt x="485" y="66"/>
                    <a:pt x="487" y="67"/>
                    <a:pt x="488" y="67"/>
                  </a:cubicBezTo>
                  <a:close/>
                  <a:moveTo>
                    <a:pt x="478" y="61"/>
                  </a:moveTo>
                  <a:cubicBezTo>
                    <a:pt x="478" y="61"/>
                    <a:pt x="478" y="61"/>
                    <a:pt x="478" y="61"/>
                  </a:cubicBezTo>
                  <a:cubicBezTo>
                    <a:pt x="477" y="61"/>
                    <a:pt x="477" y="61"/>
                    <a:pt x="477" y="61"/>
                  </a:cubicBezTo>
                  <a:lnTo>
                    <a:pt x="478" y="61"/>
                  </a:lnTo>
                  <a:close/>
                  <a:moveTo>
                    <a:pt x="471" y="63"/>
                  </a:moveTo>
                  <a:cubicBezTo>
                    <a:pt x="472" y="63"/>
                    <a:pt x="472" y="63"/>
                    <a:pt x="472" y="63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3"/>
                    <a:pt x="471" y="63"/>
                    <a:pt x="471" y="63"/>
                  </a:cubicBezTo>
                  <a:close/>
                  <a:moveTo>
                    <a:pt x="470" y="64"/>
                  </a:moveTo>
                  <a:cubicBezTo>
                    <a:pt x="470" y="64"/>
                    <a:pt x="469" y="63"/>
                    <a:pt x="469" y="64"/>
                  </a:cubicBezTo>
                  <a:cubicBezTo>
                    <a:pt x="469" y="64"/>
                    <a:pt x="469" y="64"/>
                    <a:pt x="469" y="64"/>
                  </a:cubicBezTo>
                  <a:cubicBezTo>
                    <a:pt x="468" y="64"/>
                    <a:pt x="468" y="64"/>
                    <a:pt x="468" y="64"/>
                  </a:cubicBezTo>
                  <a:cubicBezTo>
                    <a:pt x="469" y="63"/>
                    <a:pt x="470" y="63"/>
                    <a:pt x="470" y="64"/>
                  </a:cubicBezTo>
                  <a:close/>
                  <a:moveTo>
                    <a:pt x="496" y="55"/>
                  </a:moveTo>
                  <a:cubicBezTo>
                    <a:pt x="495" y="56"/>
                    <a:pt x="495" y="56"/>
                    <a:pt x="495" y="56"/>
                  </a:cubicBezTo>
                  <a:cubicBezTo>
                    <a:pt x="495" y="55"/>
                    <a:pt x="495" y="55"/>
                    <a:pt x="495" y="55"/>
                  </a:cubicBezTo>
                  <a:lnTo>
                    <a:pt x="496" y="55"/>
                  </a:lnTo>
                  <a:close/>
                  <a:moveTo>
                    <a:pt x="495" y="54"/>
                  </a:moveTo>
                  <a:cubicBezTo>
                    <a:pt x="494" y="54"/>
                    <a:pt x="494" y="54"/>
                    <a:pt x="494" y="54"/>
                  </a:cubicBezTo>
                  <a:cubicBezTo>
                    <a:pt x="494" y="54"/>
                    <a:pt x="494" y="54"/>
                    <a:pt x="494" y="54"/>
                  </a:cubicBezTo>
                  <a:lnTo>
                    <a:pt x="495" y="54"/>
                  </a:lnTo>
                  <a:close/>
                  <a:moveTo>
                    <a:pt x="504" y="54"/>
                  </a:moveTo>
                  <a:cubicBezTo>
                    <a:pt x="503" y="55"/>
                    <a:pt x="503" y="55"/>
                    <a:pt x="503" y="55"/>
                  </a:cubicBezTo>
                  <a:cubicBezTo>
                    <a:pt x="503" y="54"/>
                    <a:pt x="503" y="54"/>
                    <a:pt x="503" y="54"/>
                  </a:cubicBezTo>
                  <a:lnTo>
                    <a:pt x="504" y="54"/>
                  </a:lnTo>
                  <a:close/>
                  <a:moveTo>
                    <a:pt x="494" y="53"/>
                  </a:moveTo>
                  <a:cubicBezTo>
                    <a:pt x="493" y="54"/>
                    <a:pt x="493" y="54"/>
                    <a:pt x="492" y="54"/>
                  </a:cubicBezTo>
                  <a:lnTo>
                    <a:pt x="494" y="53"/>
                  </a:lnTo>
                  <a:close/>
                  <a:moveTo>
                    <a:pt x="490" y="53"/>
                  </a:moveTo>
                  <a:cubicBezTo>
                    <a:pt x="490" y="53"/>
                    <a:pt x="490" y="53"/>
                    <a:pt x="490" y="54"/>
                  </a:cubicBezTo>
                  <a:cubicBezTo>
                    <a:pt x="490" y="53"/>
                    <a:pt x="490" y="53"/>
                    <a:pt x="490" y="53"/>
                  </a:cubicBezTo>
                  <a:close/>
                  <a:moveTo>
                    <a:pt x="489" y="55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5"/>
                  </a:cubicBezTo>
                  <a:cubicBezTo>
                    <a:pt x="488" y="55"/>
                    <a:pt x="488" y="55"/>
                    <a:pt x="488" y="55"/>
                  </a:cubicBezTo>
                  <a:lnTo>
                    <a:pt x="489" y="55"/>
                  </a:lnTo>
                  <a:close/>
                  <a:moveTo>
                    <a:pt x="487" y="56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7" y="56"/>
                    <a:pt x="487" y="56"/>
                    <a:pt x="487" y="56"/>
                  </a:cubicBezTo>
                  <a:close/>
                  <a:moveTo>
                    <a:pt x="485" y="56"/>
                  </a:move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lnTo>
                    <a:pt x="485" y="56"/>
                  </a:lnTo>
                  <a:close/>
                  <a:moveTo>
                    <a:pt x="519" y="44"/>
                  </a:moveTo>
                  <a:cubicBezTo>
                    <a:pt x="519" y="45"/>
                    <a:pt x="519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cubicBezTo>
                    <a:pt x="520" y="45"/>
                    <a:pt x="519" y="44"/>
                    <a:pt x="520" y="44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0" y="45"/>
                    <a:pt x="520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lnTo>
                    <a:pt x="519" y="44"/>
                  </a:lnTo>
                  <a:close/>
                  <a:moveTo>
                    <a:pt x="518" y="45"/>
                  </a:moveTo>
                  <a:cubicBezTo>
                    <a:pt x="518" y="45"/>
                    <a:pt x="518" y="45"/>
                    <a:pt x="518" y="45"/>
                  </a:cubicBezTo>
                  <a:cubicBezTo>
                    <a:pt x="517" y="45"/>
                    <a:pt x="517" y="45"/>
                    <a:pt x="517" y="45"/>
                  </a:cubicBezTo>
                  <a:lnTo>
                    <a:pt x="518" y="45"/>
                  </a:lnTo>
                  <a:close/>
                  <a:moveTo>
                    <a:pt x="473" y="56"/>
                  </a:moveTo>
                  <a:cubicBezTo>
                    <a:pt x="473" y="56"/>
                    <a:pt x="473" y="56"/>
                    <a:pt x="473" y="56"/>
                  </a:cubicBezTo>
                  <a:cubicBezTo>
                    <a:pt x="473" y="56"/>
                    <a:pt x="473" y="57"/>
                    <a:pt x="474" y="57"/>
                  </a:cubicBezTo>
                  <a:cubicBezTo>
                    <a:pt x="473" y="57"/>
                    <a:pt x="472" y="57"/>
                    <a:pt x="473" y="56"/>
                  </a:cubicBezTo>
                  <a:close/>
                  <a:moveTo>
                    <a:pt x="475" y="56"/>
                  </a:moveTo>
                  <a:cubicBezTo>
                    <a:pt x="475" y="56"/>
                    <a:pt x="475" y="56"/>
                    <a:pt x="475" y="56"/>
                  </a:cubicBezTo>
                  <a:cubicBezTo>
                    <a:pt x="476" y="55"/>
                    <a:pt x="476" y="55"/>
                    <a:pt x="476" y="55"/>
                  </a:cubicBezTo>
                  <a:cubicBezTo>
                    <a:pt x="476" y="56"/>
                    <a:pt x="476" y="56"/>
                    <a:pt x="475" y="56"/>
                  </a:cubicBezTo>
                  <a:close/>
                  <a:moveTo>
                    <a:pt x="479" y="50"/>
                  </a:moveTo>
                  <a:cubicBezTo>
                    <a:pt x="479" y="49"/>
                    <a:pt x="479" y="49"/>
                    <a:pt x="479" y="49"/>
                  </a:cubicBezTo>
                  <a:cubicBezTo>
                    <a:pt x="479" y="49"/>
                    <a:pt x="478" y="49"/>
                    <a:pt x="478" y="50"/>
                  </a:cubicBezTo>
                  <a:cubicBezTo>
                    <a:pt x="478" y="50"/>
                    <a:pt x="478" y="50"/>
                    <a:pt x="478" y="50"/>
                  </a:cubicBezTo>
                  <a:cubicBezTo>
                    <a:pt x="477" y="49"/>
                    <a:pt x="476" y="51"/>
                    <a:pt x="476" y="50"/>
                  </a:cubicBezTo>
                  <a:cubicBezTo>
                    <a:pt x="476" y="50"/>
                    <a:pt x="477" y="50"/>
                    <a:pt x="476" y="49"/>
                  </a:cubicBezTo>
                  <a:cubicBezTo>
                    <a:pt x="477" y="49"/>
                    <a:pt x="477" y="49"/>
                    <a:pt x="478" y="49"/>
                  </a:cubicBezTo>
                  <a:cubicBezTo>
                    <a:pt x="478" y="49"/>
                    <a:pt x="478" y="49"/>
                    <a:pt x="478" y="49"/>
                  </a:cubicBezTo>
                  <a:cubicBezTo>
                    <a:pt x="478" y="49"/>
                    <a:pt x="479" y="49"/>
                    <a:pt x="480" y="49"/>
                  </a:cubicBezTo>
                  <a:cubicBezTo>
                    <a:pt x="480" y="49"/>
                    <a:pt x="480" y="49"/>
                    <a:pt x="481" y="49"/>
                  </a:cubicBezTo>
                  <a:cubicBezTo>
                    <a:pt x="480" y="50"/>
                    <a:pt x="482" y="50"/>
                    <a:pt x="482" y="51"/>
                  </a:cubicBezTo>
                  <a:cubicBezTo>
                    <a:pt x="482" y="50"/>
                    <a:pt x="480" y="50"/>
                    <a:pt x="479" y="50"/>
                  </a:cubicBezTo>
                  <a:close/>
                  <a:moveTo>
                    <a:pt x="482" y="43"/>
                  </a:moveTo>
                  <a:cubicBezTo>
                    <a:pt x="482" y="43"/>
                    <a:pt x="482" y="43"/>
                    <a:pt x="482" y="43"/>
                  </a:cubicBezTo>
                  <a:cubicBezTo>
                    <a:pt x="482" y="43"/>
                    <a:pt x="483" y="42"/>
                    <a:pt x="483" y="42"/>
                  </a:cubicBezTo>
                  <a:cubicBezTo>
                    <a:pt x="483" y="43"/>
                    <a:pt x="483" y="43"/>
                    <a:pt x="482" y="43"/>
                  </a:cubicBezTo>
                  <a:cubicBezTo>
                    <a:pt x="482" y="43"/>
                    <a:pt x="482" y="43"/>
                    <a:pt x="482" y="43"/>
                  </a:cubicBezTo>
                  <a:close/>
                  <a:moveTo>
                    <a:pt x="478" y="56"/>
                  </a:moveTo>
                  <a:cubicBezTo>
                    <a:pt x="478" y="56"/>
                    <a:pt x="478" y="56"/>
                    <a:pt x="478" y="56"/>
                  </a:cubicBezTo>
                  <a:cubicBezTo>
                    <a:pt x="479" y="56"/>
                    <a:pt x="480" y="55"/>
                    <a:pt x="481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79" y="58"/>
                    <a:pt x="479" y="56"/>
                    <a:pt x="478" y="56"/>
                  </a:cubicBezTo>
                  <a:close/>
                  <a:moveTo>
                    <a:pt x="479" y="59"/>
                  </a:moveTo>
                  <a:cubicBezTo>
                    <a:pt x="479" y="58"/>
                    <a:pt x="479" y="58"/>
                    <a:pt x="479" y="58"/>
                  </a:cubicBezTo>
                  <a:cubicBezTo>
                    <a:pt x="480" y="58"/>
                    <a:pt x="480" y="58"/>
                    <a:pt x="480" y="58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9" y="58"/>
                    <a:pt x="479" y="59"/>
                    <a:pt x="479" y="59"/>
                  </a:cubicBezTo>
                  <a:close/>
                  <a:moveTo>
                    <a:pt x="485" y="50"/>
                  </a:moveTo>
                  <a:cubicBezTo>
                    <a:pt x="485" y="50"/>
                    <a:pt x="485" y="50"/>
                    <a:pt x="485" y="50"/>
                  </a:cubicBezTo>
                  <a:cubicBezTo>
                    <a:pt x="485" y="50"/>
                    <a:pt x="485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5" y="49"/>
                    <a:pt x="486" y="50"/>
                    <a:pt x="486" y="49"/>
                  </a:cubicBezTo>
                  <a:cubicBezTo>
                    <a:pt x="486" y="49"/>
                    <a:pt x="485" y="50"/>
                    <a:pt x="485" y="50"/>
                  </a:cubicBezTo>
                  <a:close/>
                  <a:moveTo>
                    <a:pt x="488" y="48"/>
                  </a:moveTo>
                  <a:cubicBezTo>
                    <a:pt x="488" y="47"/>
                    <a:pt x="488" y="47"/>
                    <a:pt x="488" y="47"/>
                  </a:cubicBezTo>
                  <a:cubicBezTo>
                    <a:pt x="488" y="47"/>
                    <a:pt x="488" y="47"/>
                    <a:pt x="488" y="47"/>
                  </a:cubicBezTo>
                  <a:lnTo>
                    <a:pt x="488" y="48"/>
                  </a:lnTo>
                  <a:close/>
                  <a:moveTo>
                    <a:pt x="492" y="43"/>
                  </a:moveTo>
                  <a:cubicBezTo>
                    <a:pt x="492" y="43"/>
                    <a:pt x="492" y="43"/>
                    <a:pt x="491" y="43"/>
                  </a:cubicBezTo>
                  <a:cubicBezTo>
                    <a:pt x="491" y="43"/>
                    <a:pt x="490" y="43"/>
                    <a:pt x="489" y="43"/>
                  </a:cubicBezTo>
                  <a:cubicBezTo>
                    <a:pt x="490" y="43"/>
                    <a:pt x="491" y="42"/>
                    <a:pt x="492" y="42"/>
                  </a:cubicBezTo>
                  <a:cubicBezTo>
                    <a:pt x="492" y="43"/>
                    <a:pt x="491" y="43"/>
                    <a:pt x="491" y="43"/>
                  </a:cubicBezTo>
                  <a:cubicBezTo>
                    <a:pt x="492" y="43"/>
                    <a:pt x="492" y="43"/>
                    <a:pt x="492" y="43"/>
                  </a:cubicBezTo>
                  <a:close/>
                  <a:moveTo>
                    <a:pt x="492" y="47"/>
                  </a:moveTo>
                  <a:cubicBezTo>
                    <a:pt x="493" y="47"/>
                    <a:pt x="495" y="46"/>
                    <a:pt x="496" y="47"/>
                  </a:cubicBezTo>
                  <a:cubicBezTo>
                    <a:pt x="495" y="46"/>
                    <a:pt x="493" y="47"/>
                    <a:pt x="492" y="47"/>
                  </a:cubicBezTo>
                  <a:close/>
                  <a:moveTo>
                    <a:pt x="495" y="43"/>
                  </a:moveTo>
                  <a:cubicBezTo>
                    <a:pt x="495" y="43"/>
                    <a:pt x="495" y="43"/>
                    <a:pt x="495" y="43"/>
                  </a:cubicBezTo>
                  <a:cubicBezTo>
                    <a:pt x="495" y="44"/>
                    <a:pt x="495" y="44"/>
                    <a:pt x="495" y="44"/>
                  </a:cubicBezTo>
                  <a:lnTo>
                    <a:pt x="495" y="43"/>
                  </a:lnTo>
                  <a:close/>
                  <a:moveTo>
                    <a:pt x="496" y="43"/>
                  </a:move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lose/>
                  <a:moveTo>
                    <a:pt x="496" y="45"/>
                  </a:moveTo>
                  <a:cubicBezTo>
                    <a:pt x="496" y="45"/>
                    <a:pt x="496" y="45"/>
                    <a:pt x="496" y="45"/>
                  </a:cubicBezTo>
                  <a:cubicBezTo>
                    <a:pt x="497" y="45"/>
                    <a:pt x="497" y="45"/>
                    <a:pt x="497" y="45"/>
                  </a:cubicBezTo>
                  <a:lnTo>
                    <a:pt x="496" y="45"/>
                  </a:lnTo>
                  <a:close/>
                  <a:moveTo>
                    <a:pt x="502" y="45"/>
                  </a:move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3" y="44"/>
                    <a:pt x="504" y="45"/>
                  </a:cubicBezTo>
                  <a:cubicBezTo>
                    <a:pt x="503" y="45"/>
                    <a:pt x="503" y="45"/>
                    <a:pt x="502" y="45"/>
                  </a:cubicBezTo>
                  <a:close/>
                  <a:moveTo>
                    <a:pt x="506" y="45"/>
                  </a:moveTo>
                  <a:cubicBezTo>
                    <a:pt x="505" y="45"/>
                    <a:pt x="505" y="45"/>
                    <a:pt x="505" y="45"/>
                  </a:cubicBezTo>
                  <a:cubicBezTo>
                    <a:pt x="504" y="44"/>
                    <a:pt x="505" y="45"/>
                    <a:pt x="506" y="45"/>
                  </a:cubicBezTo>
                  <a:cubicBezTo>
                    <a:pt x="506" y="45"/>
                    <a:pt x="506" y="44"/>
                    <a:pt x="506" y="44"/>
                  </a:cubicBezTo>
                  <a:cubicBezTo>
                    <a:pt x="506" y="45"/>
                    <a:pt x="506" y="45"/>
                    <a:pt x="506" y="45"/>
                  </a:cubicBezTo>
                  <a:close/>
                  <a:moveTo>
                    <a:pt x="507" y="45"/>
                  </a:moveTo>
                  <a:cubicBezTo>
                    <a:pt x="507" y="45"/>
                    <a:pt x="507" y="45"/>
                    <a:pt x="507" y="45"/>
                  </a:cubicBezTo>
                  <a:cubicBezTo>
                    <a:pt x="508" y="45"/>
                    <a:pt x="508" y="45"/>
                    <a:pt x="508" y="45"/>
                  </a:cubicBezTo>
                  <a:lnTo>
                    <a:pt x="507" y="45"/>
                  </a:lnTo>
                  <a:close/>
                  <a:moveTo>
                    <a:pt x="509" y="45"/>
                  </a:move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10" y="45"/>
                    <a:pt x="509" y="45"/>
                    <a:pt x="510" y="44"/>
                  </a:cubicBezTo>
                  <a:cubicBezTo>
                    <a:pt x="510" y="45"/>
                    <a:pt x="510" y="45"/>
                    <a:pt x="510" y="45"/>
                  </a:cubicBezTo>
                  <a:cubicBezTo>
                    <a:pt x="511" y="46"/>
                    <a:pt x="509" y="45"/>
                    <a:pt x="509" y="45"/>
                  </a:cubicBezTo>
                  <a:close/>
                  <a:moveTo>
                    <a:pt x="512" y="46"/>
                  </a:moveTo>
                  <a:cubicBezTo>
                    <a:pt x="512" y="47"/>
                    <a:pt x="512" y="47"/>
                    <a:pt x="512" y="47"/>
                  </a:cubicBezTo>
                  <a:cubicBezTo>
                    <a:pt x="511" y="46"/>
                    <a:pt x="511" y="46"/>
                    <a:pt x="511" y="46"/>
                  </a:cubicBezTo>
                  <a:lnTo>
                    <a:pt x="512" y="46"/>
                  </a:lnTo>
                  <a:close/>
                  <a:moveTo>
                    <a:pt x="494" y="38"/>
                  </a:moveTo>
                  <a:cubicBezTo>
                    <a:pt x="492" y="38"/>
                    <a:pt x="491" y="39"/>
                    <a:pt x="490" y="39"/>
                  </a:cubicBezTo>
                  <a:cubicBezTo>
                    <a:pt x="490" y="38"/>
                    <a:pt x="490" y="38"/>
                    <a:pt x="490" y="38"/>
                  </a:cubicBezTo>
                  <a:cubicBezTo>
                    <a:pt x="491" y="39"/>
                    <a:pt x="493" y="38"/>
                    <a:pt x="494" y="38"/>
                  </a:cubicBezTo>
                  <a:close/>
                  <a:moveTo>
                    <a:pt x="490" y="41"/>
                  </a:moveTo>
                  <a:cubicBezTo>
                    <a:pt x="490" y="40"/>
                    <a:pt x="491" y="39"/>
                    <a:pt x="492" y="40"/>
                  </a:cubicBezTo>
                  <a:cubicBezTo>
                    <a:pt x="493" y="40"/>
                    <a:pt x="492" y="41"/>
                    <a:pt x="493" y="41"/>
                  </a:cubicBezTo>
                  <a:cubicBezTo>
                    <a:pt x="493" y="40"/>
                    <a:pt x="495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7" y="41"/>
                    <a:pt x="497" y="41"/>
                    <a:pt x="497" y="41"/>
                  </a:cubicBezTo>
                  <a:cubicBezTo>
                    <a:pt x="497" y="41"/>
                    <a:pt x="496" y="41"/>
                    <a:pt x="496" y="41"/>
                  </a:cubicBezTo>
                  <a:cubicBezTo>
                    <a:pt x="497" y="41"/>
                    <a:pt x="498" y="41"/>
                    <a:pt x="498" y="41"/>
                  </a:cubicBezTo>
                  <a:cubicBezTo>
                    <a:pt x="498" y="40"/>
                    <a:pt x="498" y="40"/>
                    <a:pt x="498" y="40"/>
                  </a:cubicBezTo>
                  <a:cubicBezTo>
                    <a:pt x="499" y="40"/>
                    <a:pt x="499" y="40"/>
                    <a:pt x="500" y="40"/>
                  </a:cubicBezTo>
                  <a:cubicBezTo>
                    <a:pt x="500" y="40"/>
                    <a:pt x="500" y="40"/>
                    <a:pt x="500" y="40"/>
                  </a:cubicBezTo>
                  <a:cubicBezTo>
                    <a:pt x="501" y="40"/>
                    <a:pt x="501" y="40"/>
                    <a:pt x="501" y="40"/>
                  </a:cubicBezTo>
                  <a:cubicBezTo>
                    <a:pt x="501" y="39"/>
                    <a:pt x="501" y="39"/>
                    <a:pt x="501" y="39"/>
                  </a:cubicBezTo>
                  <a:cubicBezTo>
                    <a:pt x="501" y="39"/>
                    <a:pt x="502" y="40"/>
                    <a:pt x="502" y="39"/>
                  </a:cubicBezTo>
                  <a:cubicBezTo>
                    <a:pt x="503" y="41"/>
                    <a:pt x="504" y="40"/>
                    <a:pt x="505" y="40"/>
                  </a:cubicBezTo>
                  <a:cubicBezTo>
                    <a:pt x="505" y="40"/>
                    <a:pt x="506" y="40"/>
                    <a:pt x="505" y="40"/>
                  </a:cubicBezTo>
                  <a:cubicBezTo>
                    <a:pt x="505" y="39"/>
                    <a:pt x="505" y="39"/>
                    <a:pt x="505" y="39"/>
                  </a:cubicBezTo>
                  <a:cubicBezTo>
                    <a:pt x="507" y="40"/>
                    <a:pt x="509" y="38"/>
                    <a:pt x="512" y="39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1" y="40"/>
                    <a:pt x="511" y="40"/>
                    <a:pt x="511" y="40"/>
                  </a:cubicBezTo>
                  <a:cubicBezTo>
                    <a:pt x="511" y="40"/>
                    <a:pt x="511" y="41"/>
                    <a:pt x="511" y="41"/>
                  </a:cubicBezTo>
                  <a:cubicBezTo>
                    <a:pt x="512" y="41"/>
                    <a:pt x="512" y="41"/>
                    <a:pt x="512" y="42"/>
                  </a:cubicBezTo>
                  <a:cubicBezTo>
                    <a:pt x="513" y="42"/>
                    <a:pt x="511" y="43"/>
                    <a:pt x="512" y="43"/>
                  </a:cubicBezTo>
                  <a:cubicBezTo>
                    <a:pt x="512" y="43"/>
                    <a:pt x="511" y="44"/>
                    <a:pt x="511" y="44"/>
                  </a:cubicBezTo>
                  <a:cubicBezTo>
                    <a:pt x="511" y="44"/>
                    <a:pt x="511" y="45"/>
                    <a:pt x="511" y="45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0" y="44"/>
                    <a:pt x="510" y="44"/>
                    <a:pt x="509" y="44"/>
                  </a:cubicBezTo>
                  <a:cubicBezTo>
                    <a:pt x="509" y="42"/>
                    <a:pt x="509" y="42"/>
                    <a:pt x="509" y="42"/>
                  </a:cubicBezTo>
                  <a:cubicBezTo>
                    <a:pt x="509" y="41"/>
                    <a:pt x="508" y="42"/>
                    <a:pt x="508" y="42"/>
                  </a:cubicBezTo>
                  <a:cubicBezTo>
                    <a:pt x="509" y="43"/>
                    <a:pt x="506" y="41"/>
                    <a:pt x="507" y="43"/>
                  </a:cubicBezTo>
                  <a:cubicBezTo>
                    <a:pt x="507" y="44"/>
                    <a:pt x="505" y="44"/>
                    <a:pt x="504" y="43"/>
                  </a:cubicBezTo>
                  <a:cubicBezTo>
                    <a:pt x="500" y="43"/>
                    <a:pt x="500" y="43"/>
                    <a:pt x="500" y="43"/>
                  </a:cubicBezTo>
                  <a:cubicBezTo>
                    <a:pt x="502" y="42"/>
                    <a:pt x="504" y="43"/>
                    <a:pt x="506" y="42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4" y="41"/>
                    <a:pt x="503" y="41"/>
                  </a:cubicBezTo>
                  <a:cubicBezTo>
                    <a:pt x="503" y="41"/>
                    <a:pt x="503" y="41"/>
                    <a:pt x="503" y="41"/>
                  </a:cubicBezTo>
                  <a:cubicBezTo>
                    <a:pt x="504" y="42"/>
                    <a:pt x="504" y="42"/>
                    <a:pt x="504" y="42"/>
                  </a:cubicBezTo>
                  <a:cubicBezTo>
                    <a:pt x="502" y="42"/>
                    <a:pt x="502" y="42"/>
                    <a:pt x="500" y="42"/>
                  </a:cubicBezTo>
                  <a:cubicBezTo>
                    <a:pt x="500" y="42"/>
                    <a:pt x="497" y="42"/>
                    <a:pt x="499" y="43"/>
                  </a:cubicBezTo>
                  <a:cubicBezTo>
                    <a:pt x="498" y="43"/>
                    <a:pt x="498" y="43"/>
                    <a:pt x="498" y="43"/>
                  </a:cubicBezTo>
                  <a:cubicBezTo>
                    <a:pt x="498" y="43"/>
                    <a:pt x="499" y="42"/>
                    <a:pt x="499" y="42"/>
                  </a:cubicBezTo>
                  <a:cubicBezTo>
                    <a:pt x="499" y="41"/>
                    <a:pt x="498" y="42"/>
                    <a:pt x="497" y="41"/>
                  </a:cubicBezTo>
                  <a:cubicBezTo>
                    <a:pt x="497" y="42"/>
                    <a:pt x="496" y="42"/>
                    <a:pt x="495" y="42"/>
                  </a:cubicBezTo>
                  <a:cubicBezTo>
                    <a:pt x="496" y="41"/>
                    <a:pt x="496" y="41"/>
                    <a:pt x="496" y="41"/>
                  </a:cubicBezTo>
                  <a:cubicBezTo>
                    <a:pt x="495" y="41"/>
                    <a:pt x="495" y="41"/>
                    <a:pt x="495" y="41"/>
                  </a:cubicBezTo>
                  <a:cubicBezTo>
                    <a:pt x="494" y="43"/>
                    <a:pt x="494" y="43"/>
                    <a:pt x="494" y="43"/>
                  </a:cubicBezTo>
                  <a:cubicBezTo>
                    <a:pt x="494" y="43"/>
                    <a:pt x="494" y="41"/>
                    <a:pt x="493" y="42"/>
                  </a:cubicBezTo>
                  <a:cubicBezTo>
                    <a:pt x="493" y="42"/>
                    <a:pt x="492" y="42"/>
                    <a:pt x="493" y="42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2" y="42"/>
                    <a:pt x="492" y="42"/>
                  </a:cubicBezTo>
                  <a:cubicBezTo>
                    <a:pt x="491" y="41"/>
                    <a:pt x="490" y="42"/>
                    <a:pt x="489" y="42"/>
                  </a:cubicBezTo>
                  <a:cubicBezTo>
                    <a:pt x="489" y="41"/>
                    <a:pt x="489" y="41"/>
                    <a:pt x="489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7" y="41"/>
                    <a:pt x="487" y="41"/>
                    <a:pt x="487" y="41"/>
                  </a:cubicBezTo>
                  <a:cubicBezTo>
                    <a:pt x="488" y="41"/>
                    <a:pt x="489" y="40"/>
                    <a:pt x="490" y="41"/>
                  </a:cubicBezTo>
                  <a:close/>
                  <a:moveTo>
                    <a:pt x="489" y="38"/>
                  </a:moveTo>
                  <a:cubicBezTo>
                    <a:pt x="488" y="38"/>
                    <a:pt x="488" y="38"/>
                    <a:pt x="488" y="38"/>
                  </a:cubicBezTo>
                  <a:cubicBezTo>
                    <a:pt x="488" y="38"/>
                    <a:pt x="488" y="38"/>
                    <a:pt x="488" y="38"/>
                  </a:cubicBezTo>
                  <a:lnTo>
                    <a:pt x="489" y="38"/>
                  </a:lnTo>
                  <a:close/>
                  <a:moveTo>
                    <a:pt x="484" y="49"/>
                  </a:moveTo>
                  <a:cubicBezTo>
                    <a:pt x="483" y="49"/>
                    <a:pt x="483" y="51"/>
                    <a:pt x="482" y="50"/>
                  </a:cubicBezTo>
                  <a:cubicBezTo>
                    <a:pt x="482" y="49"/>
                    <a:pt x="483" y="49"/>
                    <a:pt x="484" y="49"/>
                  </a:cubicBezTo>
                  <a:close/>
                  <a:moveTo>
                    <a:pt x="486" y="41"/>
                  </a:moveTo>
                  <a:cubicBezTo>
                    <a:pt x="486" y="40"/>
                    <a:pt x="485" y="41"/>
                    <a:pt x="485" y="41"/>
                  </a:cubicBezTo>
                  <a:cubicBezTo>
                    <a:pt x="485" y="40"/>
                    <a:pt x="485" y="40"/>
                    <a:pt x="485" y="40"/>
                  </a:cubicBezTo>
                  <a:cubicBezTo>
                    <a:pt x="485" y="40"/>
                    <a:pt x="486" y="40"/>
                    <a:pt x="486" y="41"/>
                  </a:cubicBezTo>
                  <a:close/>
                  <a:moveTo>
                    <a:pt x="482" y="41"/>
                  </a:moveTo>
                  <a:cubicBezTo>
                    <a:pt x="481" y="40"/>
                    <a:pt x="481" y="40"/>
                    <a:pt x="481" y="40"/>
                  </a:cubicBezTo>
                  <a:cubicBezTo>
                    <a:pt x="482" y="40"/>
                    <a:pt x="482" y="40"/>
                    <a:pt x="482" y="41"/>
                  </a:cubicBezTo>
                  <a:close/>
                  <a:moveTo>
                    <a:pt x="485" y="42"/>
                  </a:moveTo>
                  <a:cubicBezTo>
                    <a:pt x="483" y="41"/>
                    <a:pt x="481" y="42"/>
                    <a:pt x="479" y="41"/>
                  </a:cubicBezTo>
                  <a:cubicBezTo>
                    <a:pt x="479" y="42"/>
                    <a:pt x="479" y="42"/>
                    <a:pt x="479" y="42"/>
                  </a:cubicBezTo>
                  <a:cubicBezTo>
                    <a:pt x="478" y="41"/>
                    <a:pt x="478" y="41"/>
                    <a:pt x="478" y="41"/>
                  </a:cubicBezTo>
                  <a:cubicBezTo>
                    <a:pt x="480" y="42"/>
                    <a:pt x="483" y="41"/>
                    <a:pt x="485" y="42"/>
                  </a:cubicBezTo>
                  <a:close/>
                  <a:moveTo>
                    <a:pt x="476" y="49"/>
                  </a:moveTo>
                  <a:cubicBezTo>
                    <a:pt x="476" y="49"/>
                    <a:pt x="476" y="49"/>
                    <a:pt x="476" y="49"/>
                  </a:cubicBezTo>
                  <a:cubicBezTo>
                    <a:pt x="476" y="49"/>
                    <a:pt x="476" y="49"/>
                    <a:pt x="476" y="49"/>
                  </a:cubicBezTo>
                  <a:cubicBezTo>
                    <a:pt x="475" y="49"/>
                    <a:pt x="475" y="49"/>
                    <a:pt x="474" y="49"/>
                  </a:cubicBezTo>
                  <a:cubicBezTo>
                    <a:pt x="474" y="48"/>
                    <a:pt x="475" y="49"/>
                    <a:pt x="476" y="49"/>
                  </a:cubicBezTo>
                  <a:close/>
                  <a:moveTo>
                    <a:pt x="470" y="55"/>
                  </a:moveTo>
                  <a:cubicBezTo>
                    <a:pt x="470" y="56"/>
                    <a:pt x="470" y="56"/>
                    <a:pt x="470" y="56"/>
                  </a:cubicBezTo>
                  <a:cubicBezTo>
                    <a:pt x="470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5"/>
                    <a:pt x="470" y="55"/>
                  </a:cubicBezTo>
                  <a:close/>
                  <a:moveTo>
                    <a:pt x="471" y="50"/>
                  </a:moveTo>
                  <a:cubicBezTo>
                    <a:pt x="470" y="50"/>
                    <a:pt x="470" y="50"/>
                    <a:pt x="470" y="50"/>
                  </a:cubicBezTo>
                  <a:cubicBezTo>
                    <a:pt x="472" y="50"/>
                    <a:pt x="472" y="50"/>
                    <a:pt x="472" y="50"/>
                  </a:cubicBezTo>
                  <a:lnTo>
                    <a:pt x="471" y="50"/>
                  </a:lnTo>
                  <a:close/>
                  <a:moveTo>
                    <a:pt x="474" y="42"/>
                  </a:move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2"/>
                    <a:pt x="474" y="42"/>
                    <a:pt x="474" y="42"/>
                  </a:cubicBezTo>
                  <a:close/>
                  <a:moveTo>
                    <a:pt x="468" y="56"/>
                  </a:moveTo>
                  <a:cubicBezTo>
                    <a:pt x="468" y="56"/>
                    <a:pt x="468" y="56"/>
                    <a:pt x="468" y="56"/>
                  </a:cubicBezTo>
                  <a:cubicBezTo>
                    <a:pt x="467" y="56"/>
                    <a:pt x="467" y="56"/>
                    <a:pt x="467" y="56"/>
                  </a:cubicBezTo>
                  <a:lnTo>
                    <a:pt x="468" y="56"/>
                  </a:lnTo>
                  <a:close/>
                  <a:moveTo>
                    <a:pt x="467" y="56"/>
                  </a:moveTo>
                  <a:cubicBezTo>
                    <a:pt x="466" y="56"/>
                    <a:pt x="466" y="56"/>
                    <a:pt x="465" y="56"/>
                  </a:cubicBezTo>
                  <a:cubicBezTo>
                    <a:pt x="465" y="56"/>
                    <a:pt x="465" y="56"/>
                    <a:pt x="465" y="56"/>
                  </a:cubicBezTo>
                  <a:cubicBezTo>
                    <a:pt x="465" y="55"/>
                    <a:pt x="466" y="56"/>
                    <a:pt x="467" y="56"/>
                  </a:cubicBezTo>
                  <a:close/>
                  <a:moveTo>
                    <a:pt x="462" y="64"/>
                  </a:move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2" y="64"/>
                    <a:pt x="462" y="64"/>
                  </a:cubicBezTo>
                  <a:close/>
                  <a:moveTo>
                    <a:pt x="463" y="59"/>
                  </a:moveTo>
                  <a:cubicBezTo>
                    <a:pt x="463" y="60"/>
                    <a:pt x="463" y="60"/>
                    <a:pt x="463" y="60"/>
                  </a:cubicBezTo>
                  <a:cubicBezTo>
                    <a:pt x="463" y="59"/>
                    <a:pt x="463" y="59"/>
                    <a:pt x="463" y="59"/>
                  </a:cubicBezTo>
                  <a:close/>
                  <a:moveTo>
                    <a:pt x="464" y="56"/>
                  </a:moveTo>
                  <a:cubicBezTo>
                    <a:pt x="464" y="57"/>
                    <a:pt x="463" y="56"/>
                    <a:pt x="463" y="56"/>
                  </a:cubicBezTo>
                  <a:cubicBezTo>
                    <a:pt x="463" y="56"/>
                    <a:pt x="464" y="56"/>
                    <a:pt x="464" y="56"/>
                  </a:cubicBezTo>
                  <a:close/>
                  <a:moveTo>
                    <a:pt x="461" y="56"/>
                  </a:moveTo>
                  <a:cubicBezTo>
                    <a:pt x="461" y="56"/>
                    <a:pt x="459" y="56"/>
                    <a:pt x="458" y="56"/>
                  </a:cubicBezTo>
                  <a:cubicBezTo>
                    <a:pt x="457" y="56"/>
                    <a:pt x="457" y="55"/>
                    <a:pt x="456" y="56"/>
                  </a:cubicBezTo>
                  <a:cubicBezTo>
                    <a:pt x="458" y="55"/>
                    <a:pt x="460" y="56"/>
                    <a:pt x="461" y="56"/>
                  </a:cubicBezTo>
                  <a:close/>
                  <a:moveTo>
                    <a:pt x="455" y="55"/>
                  </a:moveTo>
                  <a:cubicBezTo>
                    <a:pt x="455" y="55"/>
                    <a:pt x="455" y="55"/>
                    <a:pt x="455" y="56"/>
                  </a:cubicBezTo>
                  <a:cubicBezTo>
                    <a:pt x="454" y="56"/>
                    <a:pt x="454" y="56"/>
                    <a:pt x="454" y="56"/>
                  </a:cubicBezTo>
                  <a:lnTo>
                    <a:pt x="455" y="55"/>
                  </a:lnTo>
                  <a:close/>
                  <a:moveTo>
                    <a:pt x="453" y="56"/>
                  </a:moveTo>
                  <a:cubicBezTo>
                    <a:pt x="453" y="56"/>
                    <a:pt x="453" y="56"/>
                    <a:pt x="453" y="56"/>
                  </a:cubicBezTo>
                  <a:cubicBezTo>
                    <a:pt x="453" y="55"/>
                    <a:pt x="453" y="55"/>
                    <a:pt x="453" y="55"/>
                  </a:cubicBezTo>
                  <a:lnTo>
                    <a:pt x="453" y="56"/>
                  </a:lnTo>
                  <a:close/>
                  <a:moveTo>
                    <a:pt x="451" y="55"/>
                  </a:moveTo>
                  <a:cubicBezTo>
                    <a:pt x="451" y="56"/>
                    <a:pt x="451" y="56"/>
                    <a:pt x="451" y="56"/>
                  </a:cubicBezTo>
                  <a:cubicBezTo>
                    <a:pt x="450" y="55"/>
                    <a:pt x="450" y="56"/>
                    <a:pt x="449" y="56"/>
                  </a:cubicBezTo>
                  <a:cubicBezTo>
                    <a:pt x="449" y="55"/>
                    <a:pt x="450" y="56"/>
                    <a:pt x="451" y="55"/>
                  </a:cubicBezTo>
                  <a:close/>
                  <a:moveTo>
                    <a:pt x="477" y="33"/>
                  </a:moveTo>
                  <a:cubicBezTo>
                    <a:pt x="477" y="34"/>
                    <a:pt x="477" y="34"/>
                    <a:pt x="476" y="34"/>
                  </a:cubicBezTo>
                  <a:cubicBezTo>
                    <a:pt x="476" y="33"/>
                    <a:pt x="477" y="34"/>
                    <a:pt x="477" y="33"/>
                  </a:cubicBezTo>
                  <a:close/>
                  <a:moveTo>
                    <a:pt x="469" y="34"/>
                  </a:moveTo>
                  <a:cubicBezTo>
                    <a:pt x="469" y="34"/>
                    <a:pt x="469" y="34"/>
                    <a:pt x="470" y="34"/>
                  </a:cubicBezTo>
                  <a:cubicBezTo>
                    <a:pt x="470" y="35"/>
                    <a:pt x="469" y="34"/>
                    <a:pt x="469" y="34"/>
                  </a:cubicBezTo>
                  <a:close/>
                  <a:moveTo>
                    <a:pt x="472" y="32"/>
                  </a:moveTo>
                  <a:cubicBezTo>
                    <a:pt x="471" y="32"/>
                    <a:pt x="471" y="32"/>
                    <a:pt x="471" y="31"/>
                  </a:cubicBezTo>
                  <a:cubicBezTo>
                    <a:pt x="471" y="31"/>
                    <a:pt x="472" y="32"/>
                    <a:pt x="472" y="32"/>
                  </a:cubicBezTo>
                  <a:close/>
                  <a:moveTo>
                    <a:pt x="473" y="29"/>
                  </a:moveTo>
                  <a:cubicBezTo>
                    <a:pt x="473" y="30"/>
                    <a:pt x="473" y="30"/>
                    <a:pt x="473" y="30"/>
                  </a:cubicBezTo>
                  <a:cubicBezTo>
                    <a:pt x="473" y="30"/>
                    <a:pt x="470" y="30"/>
                    <a:pt x="470" y="30"/>
                  </a:cubicBezTo>
                  <a:lnTo>
                    <a:pt x="473" y="29"/>
                  </a:lnTo>
                  <a:close/>
                  <a:moveTo>
                    <a:pt x="468" y="29"/>
                  </a:moveTo>
                  <a:cubicBezTo>
                    <a:pt x="468" y="30"/>
                    <a:pt x="468" y="30"/>
                    <a:pt x="468" y="30"/>
                  </a:cubicBezTo>
                  <a:cubicBezTo>
                    <a:pt x="468" y="30"/>
                    <a:pt x="467" y="30"/>
                    <a:pt x="467" y="30"/>
                  </a:cubicBezTo>
                  <a:lnTo>
                    <a:pt x="468" y="29"/>
                  </a:lnTo>
                  <a:close/>
                  <a:moveTo>
                    <a:pt x="467" y="31"/>
                  </a:moveTo>
                  <a:cubicBezTo>
                    <a:pt x="468" y="32"/>
                    <a:pt x="468" y="32"/>
                    <a:pt x="468" y="32"/>
                  </a:cubicBezTo>
                  <a:cubicBezTo>
                    <a:pt x="466" y="33"/>
                    <a:pt x="467" y="31"/>
                    <a:pt x="466" y="32"/>
                  </a:cubicBezTo>
                  <a:cubicBezTo>
                    <a:pt x="466" y="33"/>
                    <a:pt x="466" y="33"/>
                    <a:pt x="466" y="33"/>
                  </a:cubicBezTo>
                  <a:cubicBezTo>
                    <a:pt x="466" y="32"/>
                    <a:pt x="466" y="32"/>
                    <a:pt x="466" y="32"/>
                  </a:cubicBezTo>
                  <a:lnTo>
                    <a:pt x="467" y="31"/>
                  </a:lnTo>
                  <a:close/>
                  <a:moveTo>
                    <a:pt x="465" y="32"/>
                  </a:moveTo>
                  <a:cubicBezTo>
                    <a:pt x="465" y="32"/>
                    <a:pt x="464" y="32"/>
                    <a:pt x="464" y="32"/>
                  </a:cubicBezTo>
                  <a:cubicBezTo>
                    <a:pt x="464" y="31"/>
                    <a:pt x="465" y="32"/>
                    <a:pt x="465" y="32"/>
                  </a:cubicBezTo>
                  <a:close/>
                  <a:moveTo>
                    <a:pt x="461" y="29"/>
                  </a:moveTo>
                  <a:cubicBezTo>
                    <a:pt x="461" y="29"/>
                    <a:pt x="460" y="30"/>
                    <a:pt x="460" y="30"/>
                  </a:cubicBezTo>
                  <a:cubicBezTo>
                    <a:pt x="459" y="29"/>
                    <a:pt x="459" y="29"/>
                    <a:pt x="459" y="29"/>
                  </a:cubicBezTo>
                  <a:lnTo>
                    <a:pt x="461" y="29"/>
                  </a:lnTo>
                  <a:close/>
                  <a:moveTo>
                    <a:pt x="517" y="25"/>
                  </a:moveTo>
                  <a:cubicBezTo>
                    <a:pt x="517" y="25"/>
                    <a:pt x="517" y="25"/>
                    <a:pt x="517" y="25"/>
                  </a:cubicBezTo>
                  <a:cubicBezTo>
                    <a:pt x="517" y="25"/>
                    <a:pt x="517" y="25"/>
                    <a:pt x="516" y="24"/>
                  </a:cubicBezTo>
                  <a:cubicBezTo>
                    <a:pt x="516" y="24"/>
                    <a:pt x="517" y="24"/>
                    <a:pt x="517" y="25"/>
                  </a:cubicBezTo>
                  <a:close/>
                  <a:moveTo>
                    <a:pt x="512" y="25"/>
                  </a:moveTo>
                  <a:cubicBezTo>
                    <a:pt x="512" y="25"/>
                    <a:pt x="512" y="25"/>
                    <a:pt x="512" y="25"/>
                  </a:cubicBezTo>
                  <a:cubicBezTo>
                    <a:pt x="511" y="25"/>
                    <a:pt x="511" y="25"/>
                    <a:pt x="511" y="25"/>
                  </a:cubicBezTo>
                  <a:lnTo>
                    <a:pt x="512" y="25"/>
                  </a:lnTo>
                  <a:close/>
                  <a:moveTo>
                    <a:pt x="463" y="23"/>
                  </a:move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5" y="23"/>
                    <a:pt x="464" y="23"/>
                    <a:pt x="464" y="24"/>
                  </a:cubicBezTo>
                  <a:cubicBezTo>
                    <a:pt x="465" y="24"/>
                    <a:pt x="465" y="24"/>
                    <a:pt x="465" y="24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4"/>
                    <a:pt x="463" y="24"/>
                    <a:pt x="463" y="23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3"/>
                    <a:pt x="463" y="23"/>
                    <a:pt x="463" y="23"/>
                  </a:cubicBezTo>
                  <a:close/>
                  <a:moveTo>
                    <a:pt x="449" y="19"/>
                  </a:moveTo>
                  <a:cubicBezTo>
                    <a:pt x="449" y="19"/>
                    <a:pt x="450" y="19"/>
                    <a:pt x="450" y="20"/>
                  </a:cubicBezTo>
                  <a:lnTo>
                    <a:pt x="449" y="19"/>
                  </a:lnTo>
                  <a:close/>
                  <a:moveTo>
                    <a:pt x="454" y="17"/>
                  </a:moveTo>
                  <a:cubicBezTo>
                    <a:pt x="454" y="17"/>
                    <a:pt x="454" y="17"/>
                    <a:pt x="454" y="17"/>
                  </a:cubicBezTo>
                  <a:cubicBezTo>
                    <a:pt x="454" y="17"/>
                    <a:pt x="454" y="17"/>
                    <a:pt x="454" y="17"/>
                  </a:cubicBezTo>
                  <a:close/>
                  <a:moveTo>
                    <a:pt x="438" y="55"/>
                  </a:moveTo>
                  <a:cubicBezTo>
                    <a:pt x="438" y="55"/>
                    <a:pt x="439" y="55"/>
                    <a:pt x="439" y="55"/>
                  </a:cubicBezTo>
                  <a:lnTo>
                    <a:pt x="438" y="55"/>
                  </a:lnTo>
                  <a:close/>
                  <a:moveTo>
                    <a:pt x="432" y="73"/>
                  </a:moveTo>
                  <a:cubicBezTo>
                    <a:pt x="433" y="72"/>
                    <a:pt x="435" y="73"/>
                    <a:pt x="436" y="73"/>
                  </a:cubicBezTo>
                  <a:cubicBezTo>
                    <a:pt x="435" y="73"/>
                    <a:pt x="433" y="73"/>
                    <a:pt x="432" y="73"/>
                  </a:cubicBezTo>
                  <a:close/>
                  <a:moveTo>
                    <a:pt x="459" y="23"/>
                  </a:moveTo>
                  <a:cubicBezTo>
                    <a:pt x="460" y="23"/>
                    <a:pt x="461" y="22"/>
                    <a:pt x="461" y="23"/>
                  </a:cubicBezTo>
                  <a:cubicBezTo>
                    <a:pt x="460" y="23"/>
                    <a:pt x="460" y="23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59" y="24"/>
                    <a:pt x="459" y="24"/>
                    <a:pt x="459" y="24"/>
                  </a:cubicBezTo>
                  <a:cubicBezTo>
                    <a:pt x="459" y="24"/>
                    <a:pt x="459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lnTo>
                    <a:pt x="459" y="23"/>
                  </a:lnTo>
                  <a:close/>
                  <a:moveTo>
                    <a:pt x="458" y="24"/>
                  </a:moveTo>
                  <a:cubicBezTo>
                    <a:pt x="458" y="24"/>
                    <a:pt x="458" y="24"/>
                    <a:pt x="458" y="24"/>
                  </a:cubicBezTo>
                  <a:cubicBezTo>
                    <a:pt x="457" y="24"/>
                    <a:pt x="457" y="24"/>
                    <a:pt x="457" y="24"/>
                  </a:cubicBezTo>
                  <a:lnTo>
                    <a:pt x="458" y="24"/>
                  </a:lnTo>
                  <a:close/>
                  <a:moveTo>
                    <a:pt x="454" y="36"/>
                  </a:move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2" y="35"/>
                    <a:pt x="452" y="35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53" y="35"/>
                    <a:pt x="454" y="34"/>
                    <a:pt x="454" y="36"/>
                  </a:cubicBezTo>
                  <a:close/>
                  <a:moveTo>
                    <a:pt x="443" y="55"/>
                  </a:moveTo>
                  <a:cubicBezTo>
                    <a:pt x="444" y="55"/>
                    <a:pt x="445" y="55"/>
                    <a:pt x="446" y="56"/>
                  </a:cubicBezTo>
                  <a:cubicBezTo>
                    <a:pt x="441" y="56"/>
                    <a:pt x="441" y="56"/>
                    <a:pt x="441" y="56"/>
                  </a:cubicBezTo>
                  <a:cubicBezTo>
                    <a:pt x="442" y="55"/>
                    <a:pt x="443" y="56"/>
                    <a:pt x="443" y="55"/>
                  </a:cubicBezTo>
                  <a:close/>
                  <a:moveTo>
                    <a:pt x="449" y="35"/>
                  </a:moveTo>
                  <a:cubicBezTo>
                    <a:pt x="449" y="34"/>
                    <a:pt x="449" y="34"/>
                    <a:pt x="449" y="34"/>
                  </a:cubicBezTo>
                  <a:cubicBezTo>
                    <a:pt x="450" y="35"/>
                    <a:pt x="450" y="35"/>
                    <a:pt x="450" y="35"/>
                  </a:cubicBezTo>
                  <a:lnTo>
                    <a:pt x="449" y="35"/>
                  </a:lnTo>
                  <a:close/>
                  <a:moveTo>
                    <a:pt x="453" y="26"/>
                  </a:moveTo>
                  <a:cubicBezTo>
                    <a:pt x="454" y="25"/>
                    <a:pt x="454" y="25"/>
                    <a:pt x="454" y="25"/>
                  </a:cubicBezTo>
                  <a:cubicBezTo>
                    <a:pt x="454" y="26"/>
                    <a:pt x="454" y="26"/>
                    <a:pt x="454" y="26"/>
                  </a:cubicBezTo>
                  <a:lnTo>
                    <a:pt x="453" y="26"/>
                  </a:lnTo>
                  <a:close/>
                  <a:moveTo>
                    <a:pt x="456" y="26"/>
                  </a:moveTo>
                  <a:cubicBezTo>
                    <a:pt x="455" y="26"/>
                    <a:pt x="455" y="26"/>
                    <a:pt x="455" y="26"/>
                  </a:cubicBezTo>
                  <a:cubicBezTo>
                    <a:pt x="455" y="26"/>
                    <a:pt x="455" y="26"/>
                    <a:pt x="455" y="26"/>
                  </a:cubicBezTo>
                  <a:cubicBezTo>
                    <a:pt x="455" y="25"/>
                    <a:pt x="455" y="26"/>
                    <a:pt x="456" y="26"/>
                  </a:cubicBezTo>
                  <a:close/>
                  <a:moveTo>
                    <a:pt x="455" y="23"/>
                  </a:move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2"/>
                  </a:cubicBezTo>
                  <a:cubicBezTo>
                    <a:pt x="455" y="22"/>
                    <a:pt x="456" y="22"/>
                    <a:pt x="455" y="23"/>
                  </a:cubicBezTo>
                  <a:close/>
                  <a:moveTo>
                    <a:pt x="456" y="17"/>
                  </a:moveTo>
                  <a:cubicBezTo>
                    <a:pt x="457" y="18"/>
                    <a:pt x="458" y="16"/>
                    <a:pt x="459" y="17"/>
                  </a:cubicBezTo>
                  <a:cubicBezTo>
                    <a:pt x="461" y="17"/>
                    <a:pt x="461" y="17"/>
                    <a:pt x="461" y="17"/>
                  </a:cubicBezTo>
                  <a:cubicBezTo>
                    <a:pt x="461" y="17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59" y="18"/>
                    <a:pt x="459" y="18"/>
                  </a:cubicBezTo>
                  <a:cubicBezTo>
                    <a:pt x="458" y="19"/>
                    <a:pt x="456" y="17"/>
                    <a:pt x="456" y="17"/>
                  </a:cubicBezTo>
                  <a:cubicBezTo>
                    <a:pt x="455" y="18"/>
                    <a:pt x="455" y="18"/>
                    <a:pt x="455" y="18"/>
                  </a:cubicBezTo>
                  <a:cubicBezTo>
                    <a:pt x="455" y="18"/>
                    <a:pt x="455" y="16"/>
                    <a:pt x="456" y="17"/>
                  </a:cubicBezTo>
                  <a:close/>
                  <a:moveTo>
                    <a:pt x="455" y="20"/>
                  </a:moveTo>
                  <a:cubicBezTo>
                    <a:pt x="454" y="20"/>
                    <a:pt x="454" y="20"/>
                    <a:pt x="454" y="20"/>
                  </a:cubicBezTo>
                  <a:cubicBezTo>
                    <a:pt x="455" y="20"/>
                    <a:pt x="455" y="20"/>
                    <a:pt x="455" y="20"/>
                  </a:cubicBezTo>
                  <a:close/>
                  <a:moveTo>
                    <a:pt x="451" y="25"/>
                  </a:moveTo>
                  <a:cubicBezTo>
                    <a:pt x="452" y="25"/>
                    <a:pt x="452" y="25"/>
                    <a:pt x="452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3" y="26"/>
                    <a:pt x="452" y="25"/>
                    <a:pt x="453" y="25"/>
                  </a:cubicBezTo>
                  <a:cubicBezTo>
                    <a:pt x="453" y="25"/>
                    <a:pt x="452" y="26"/>
                    <a:pt x="453" y="26"/>
                  </a:cubicBezTo>
                  <a:cubicBezTo>
                    <a:pt x="453" y="26"/>
                    <a:pt x="453" y="26"/>
                    <a:pt x="453" y="26"/>
                  </a:cubicBezTo>
                  <a:cubicBezTo>
                    <a:pt x="454" y="26"/>
                    <a:pt x="454" y="26"/>
                    <a:pt x="454" y="26"/>
                  </a:cubicBezTo>
                  <a:cubicBezTo>
                    <a:pt x="453" y="26"/>
                    <a:pt x="453" y="27"/>
                    <a:pt x="452" y="27"/>
                  </a:cubicBezTo>
                  <a:cubicBezTo>
                    <a:pt x="452" y="27"/>
                    <a:pt x="452" y="27"/>
                    <a:pt x="452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5"/>
                    <a:pt x="451" y="26"/>
                    <a:pt x="450" y="26"/>
                  </a:cubicBezTo>
                  <a:lnTo>
                    <a:pt x="451" y="25"/>
                  </a:lnTo>
                  <a:close/>
                  <a:moveTo>
                    <a:pt x="446" y="34"/>
                  </a:moveTo>
                  <a:cubicBezTo>
                    <a:pt x="447" y="33"/>
                    <a:pt x="447" y="35"/>
                    <a:pt x="447" y="35"/>
                  </a:cubicBezTo>
                  <a:cubicBezTo>
                    <a:pt x="446" y="35"/>
                    <a:pt x="446" y="35"/>
                    <a:pt x="446" y="35"/>
                  </a:cubicBezTo>
                  <a:cubicBezTo>
                    <a:pt x="447" y="35"/>
                    <a:pt x="446" y="34"/>
                    <a:pt x="446" y="34"/>
                  </a:cubicBezTo>
                  <a:close/>
                  <a:moveTo>
                    <a:pt x="442" y="35"/>
                  </a:moveTo>
                  <a:cubicBezTo>
                    <a:pt x="442" y="35"/>
                    <a:pt x="442" y="35"/>
                    <a:pt x="442" y="34"/>
                  </a:cubicBezTo>
                  <a:cubicBezTo>
                    <a:pt x="443" y="34"/>
                    <a:pt x="443" y="35"/>
                    <a:pt x="443" y="35"/>
                  </a:cubicBezTo>
                  <a:cubicBezTo>
                    <a:pt x="442" y="35"/>
                    <a:pt x="442" y="35"/>
                    <a:pt x="442" y="35"/>
                  </a:cubicBezTo>
                  <a:cubicBezTo>
                    <a:pt x="442" y="35"/>
                    <a:pt x="442" y="35"/>
                    <a:pt x="442" y="35"/>
                  </a:cubicBezTo>
                  <a:close/>
                  <a:moveTo>
                    <a:pt x="446" y="25"/>
                  </a:moveTo>
                  <a:cubicBezTo>
                    <a:pt x="446" y="25"/>
                    <a:pt x="447" y="25"/>
                    <a:pt x="447" y="25"/>
                  </a:cubicBezTo>
                  <a:cubicBezTo>
                    <a:pt x="447" y="25"/>
                    <a:pt x="447" y="25"/>
                    <a:pt x="447" y="25"/>
                  </a:cubicBezTo>
                  <a:cubicBezTo>
                    <a:pt x="447" y="26"/>
                    <a:pt x="447" y="26"/>
                    <a:pt x="447" y="26"/>
                  </a:cubicBezTo>
                  <a:cubicBezTo>
                    <a:pt x="447" y="25"/>
                    <a:pt x="448" y="25"/>
                    <a:pt x="449" y="25"/>
                  </a:cubicBezTo>
                  <a:cubicBezTo>
                    <a:pt x="448" y="25"/>
                    <a:pt x="448" y="27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5"/>
                    <a:pt x="446" y="25"/>
                    <a:pt x="446" y="25"/>
                  </a:cubicBezTo>
                  <a:close/>
                  <a:moveTo>
                    <a:pt x="408" y="19"/>
                  </a:moveTo>
                  <a:cubicBezTo>
                    <a:pt x="409" y="18"/>
                    <a:pt x="409" y="18"/>
                    <a:pt x="409" y="18"/>
                  </a:cubicBezTo>
                  <a:cubicBezTo>
                    <a:pt x="409" y="19"/>
                    <a:pt x="409" y="19"/>
                    <a:pt x="409" y="19"/>
                  </a:cubicBezTo>
                  <a:lnTo>
                    <a:pt x="408" y="19"/>
                  </a:lnTo>
                  <a:close/>
                  <a:moveTo>
                    <a:pt x="414" y="23"/>
                  </a:move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lnTo>
                    <a:pt x="414" y="23"/>
                  </a:lnTo>
                  <a:close/>
                  <a:moveTo>
                    <a:pt x="420" y="22"/>
                  </a:moveTo>
                  <a:cubicBezTo>
                    <a:pt x="420" y="22"/>
                    <a:pt x="420" y="22"/>
                    <a:pt x="420" y="22"/>
                  </a:cubicBezTo>
                  <a:cubicBezTo>
                    <a:pt x="421" y="22"/>
                    <a:pt x="421" y="22"/>
                    <a:pt x="421" y="22"/>
                  </a:cubicBezTo>
                  <a:lnTo>
                    <a:pt x="420" y="22"/>
                  </a:lnTo>
                  <a:close/>
                  <a:moveTo>
                    <a:pt x="426" y="22"/>
                  </a:moveTo>
                  <a:cubicBezTo>
                    <a:pt x="425" y="22"/>
                    <a:pt x="425" y="22"/>
                    <a:pt x="425" y="22"/>
                  </a:cubicBezTo>
                  <a:cubicBezTo>
                    <a:pt x="425" y="22"/>
                    <a:pt x="425" y="22"/>
                    <a:pt x="425" y="22"/>
                  </a:cubicBezTo>
                  <a:cubicBezTo>
                    <a:pt x="426" y="22"/>
                    <a:pt x="426" y="22"/>
                    <a:pt x="426" y="22"/>
                  </a:cubicBezTo>
                  <a:close/>
                  <a:moveTo>
                    <a:pt x="437" y="23"/>
                  </a:moveTo>
                  <a:cubicBezTo>
                    <a:pt x="438" y="22"/>
                    <a:pt x="437" y="22"/>
                    <a:pt x="438" y="22"/>
                  </a:cubicBezTo>
                  <a:cubicBezTo>
                    <a:pt x="438" y="22"/>
                    <a:pt x="438" y="22"/>
                    <a:pt x="438" y="22"/>
                  </a:cubicBezTo>
                  <a:cubicBezTo>
                    <a:pt x="438" y="23"/>
                    <a:pt x="438" y="23"/>
                    <a:pt x="437" y="23"/>
                  </a:cubicBezTo>
                  <a:close/>
                  <a:moveTo>
                    <a:pt x="440" y="22"/>
                  </a:move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40" y="22"/>
                    <a:pt x="440" y="22"/>
                  </a:cubicBezTo>
                  <a:close/>
                  <a:moveTo>
                    <a:pt x="442" y="35"/>
                  </a:moveTo>
                  <a:cubicBezTo>
                    <a:pt x="441" y="35"/>
                    <a:pt x="441" y="35"/>
                    <a:pt x="441" y="35"/>
                  </a:cubicBezTo>
                  <a:cubicBezTo>
                    <a:pt x="441" y="35"/>
                    <a:pt x="441" y="35"/>
                    <a:pt x="441" y="35"/>
                  </a:cubicBezTo>
                  <a:lnTo>
                    <a:pt x="442" y="35"/>
                  </a:lnTo>
                  <a:close/>
                  <a:moveTo>
                    <a:pt x="443" y="25"/>
                  </a:moveTo>
                  <a:cubicBezTo>
                    <a:pt x="445" y="25"/>
                    <a:pt x="445" y="25"/>
                    <a:pt x="445" y="25"/>
                  </a:cubicBezTo>
                  <a:cubicBezTo>
                    <a:pt x="445" y="26"/>
                    <a:pt x="445" y="26"/>
                    <a:pt x="445" y="26"/>
                  </a:cubicBezTo>
                  <a:cubicBezTo>
                    <a:pt x="444" y="25"/>
                    <a:pt x="443" y="26"/>
                    <a:pt x="443" y="25"/>
                  </a:cubicBezTo>
                  <a:cubicBezTo>
                    <a:pt x="443" y="25"/>
                    <a:pt x="443" y="25"/>
                    <a:pt x="443" y="25"/>
                  </a:cubicBezTo>
                  <a:close/>
                  <a:moveTo>
                    <a:pt x="439" y="34"/>
                  </a:moveTo>
                  <a:cubicBezTo>
                    <a:pt x="439" y="34"/>
                    <a:pt x="439" y="34"/>
                    <a:pt x="439" y="34"/>
                  </a:cubicBezTo>
                  <a:cubicBezTo>
                    <a:pt x="439" y="34"/>
                    <a:pt x="439" y="34"/>
                    <a:pt x="439" y="34"/>
                  </a:cubicBezTo>
                  <a:cubicBezTo>
                    <a:pt x="438" y="35"/>
                    <a:pt x="440" y="34"/>
                    <a:pt x="440" y="34"/>
                  </a:cubicBezTo>
                  <a:cubicBezTo>
                    <a:pt x="441" y="34"/>
                    <a:pt x="441" y="34"/>
                    <a:pt x="441" y="34"/>
                  </a:cubicBezTo>
                  <a:cubicBezTo>
                    <a:pt x="441" y="35"/>
                    <a:pt x="439" y="35"/>
                    <a:pt x="438" y="35"/>
                  </a:cubicBezTo>
                  <a:cubicBezTo>
                    <a:pt x="438" y="34"/>
                    <a:pt x="438" y="35"/>
                    <a:pt x="439" y="34"/>
                  </a:cubicBezTo>
                  <a:close/>
                  <a:moveTo>
                    <a:pt x="436" y="35"/>
                  </a:moveTo>
                  <a:cubicBezTo>
                    <a:pt x="437" y="34"/>
                    <a:pt x="437" y="34"/>
                    <a:pt x="437" y="34"/>
                  </a:cubicBezTo>
                  <a:cubicBezTo>
                    <a:pt x="437" y="34"/>
                    <a:pt x="437" y="34"/>
                    <a:pt x="437" y="34"/>
                  </a:cubicBezTo>
                  <a:lnTo>
                    <a:pt x="436" y="35"/>
                  </a:lnTo>
                  <a:close/>
                  <a:moveTo>
                    <a:pt x="440" y="26"/>
                  </a:moveTo>
                  <a:cubicBezTo>
                    <a:pt x="440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40" y="26"/>
                    <a:pt x="440" y="25"/>
                    <a:pt x="440" y="26"/>
                  </a:cubicBezTo>
                  <a:close/>
                  <a:moveTo>
                    <a:pt x="379" y="25"/>
                  </a:moveTo>
                  <a:cubicBezTo>
                    <a:pt x="379" y="24"/>
                    <a:pt x="379" y="25"/>
                    <a:pt x="379" y="25"/>
                  </a:cubicBezTo>
                  <a:cubicBezTo>
                    <a:pt x="379" y="24"/>
                    <a:pt x="379" y="24"/>
                    <a:pt x="379" y="24"/>
                  </a:cubicBezTo>
                  <a:cubicBezTo>
                    <a:pt x="379" y="24"/>
                    <a:pt x="379" y="24"/>
                    <a:pt x="379" y="25"/>
                  </a:cubicBezTo>
                  <a:close/>
                  <a:moveTo>
                    <a:pt x="281" y="8"/>
                  </a:move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0" y="9"/>
                    <a:pt x="280" y="9"/>
                  </a:cubicBezTo>
                  <a:cubicBezTo>
                    <a:pt x="280" y="9"/>
                    <a:pt x="280" y="9"/>
                    <a:pt x="281" y="8"/>
                  </a:cubicBezTo>
                  <a:close/>
                  <a:moveTo>
                    <a:pt x="280" y="9"/>
                  </a:moveTo>
                  <a:cubicBezTo>
                    <a:pt x="279" y="10"/>
                    <a:pt x="279" y="10"/>
                    <a:pt x="279" y="10"/>
                  </a:cubicBezTo>
                  <a:cubicBezTo>
                    <a:pt x="276" y="10"/>
                    <a:pt x="276" y="10"/>
                    <a:pt x="276" y="10"/>
                  </a:cubicBezTo>
                  <a:cubicBezTo>
                    <a:pt x="277" y="8"/>
                    <a:pt x="279" y="9"/>
                    <a:pt x="280" y="9"/>
                  </a:cubicBezTo>
                  <a:close/>
                  <a:moveTo>
                    <a:pt x="270" y="7"/>
                  </a:moveTo>
                  <a:cubicBezTo>
                    <a:pt x="270" y="7"/>
                    <a:pt x="271" y="6"/>
                    <a:pt x="271" y="6"/>
                  </a:cubicBezTo>
                  <a:cubicBezTo>
                    <a:pt x="271" y="6"/>
                    <a:pt x="271" y="6"/>
                    <a:pt x="271" y="7"/>
                  </a:cubicBezTo>
                  <a:cubicBezTo>
                    <a:pt x="271" y="6"/>
                    <a:pt x="271" y="7"/>
                    <a:pt x="270" y="7"/>
                  </a:cubicBezTo>
                  <a:close/>
                  <a:moveTo>
                    <a:pt x="266" y="9"/>
                  </a:moveTo>
                  <a:cubicBezTo>
                    <a:pt x="265" y="9"/>
                    <a:pt x="265" y="9"/>
                    <a:pt x="265" y="9"/>
                  </a:cubicBezTo>
                  <a:cubicBezTo>
                    <a:pt x="265" y="9"/>
                    <a:pt x="265" y="9"/>
                    <a:pt x="265" y="9"/>
                  </a:cubicBezTo>
                  <a:lnTo>
                    <a:pt x="266" y="9"/>
                  </a:lnTo>
                  <a:close/>
                  <a:moveTo>
                    <a:pt x="265" y="12"/>
                  </a:moveTo>
                  <a:cubicBezTo>
                    <a:pt x="265" y="12"/>
                    <a:pt x="265" y="12"/>
                    <a:pt x="265" y="12"/>
                  </a:cubicBezTo>
                  <a:cubicBezTo>
                    <a:pt x="265" y="12"/>
                    <a:pt x="264" y="12"/>
                    <a:pt x="264" y="12"/>
                  </a:cubicBezTo>
                  <a:cubicBezTo>
                    <a:pt x="264" y="12"/>
                    <a:pt x="264" y="12"/>
                    <a:pt x="264" y="11"/>
                  </a:cubicBezTo>
                  <a:cubicBezTo>
                    <a:pt x="265" y="12"/>
                    <a:pt x="265" y="11"/>
                    <a:pt x="267" y="11"/>
                  </a:cubicBezTo>
                  <a:cubicBezTo>
                    <a:pt x="267" y="12"/>
                    <a:pt x="266" y="12"/>
                    <a:pt x="266" y="12"/>
                  </a:cubicBezTo>
                  <a:cubicBezTo>
                    <a:pt x="266" y="13"/>
                    <a:pt x="266" y="13"/>
                    <a:pt x="267" y="13"/>
                  </a:cubicBezTo>
                  <a:cubicBezTo>
                    <a:pt x="266" y="13"/>
                    <a:pt x="266" y="13"/>
                    <a:pt x="266" y="12"/>
                  </a:cubicBezTo>
                  <a:cubicBezTo>
                    <a:pt x="266" y="12"/>
                    <a:pt x="265" y="13"/>
                    <a:pt x="265" y="12"/>
                  </a:cubicBezTo>
                  <a:close/>
                  <a:moveTo>
                    <a:pt x="246" y="11"/>
                  </a:moveTo>
                  <a:cubicBezTo>
                    <a:pt x="246" y="11"/>
                    <a:pt x="246" y="11"/>
                    <a:pt x="246" y="11"/>
                  </a:cubicBezTo>
                  <a:cubicBezTo>
                    <a:pt x="246" y="11"/>
                    <a:pt x="246" y="11"/>
                    <a:pt x="246" y="11"/>
                  </a:cubicBezTo>
                  <a:close/>
                  <a:moveTo>
                    <a:pt x="243" y="10"/>
                  </a:moveTo>
                  <a:cubicBezTo>
                    <a:pt x="242" y="8"/>
                    <a:pt x="244" y="10"/>
                    <a:pt x="244" y="9"/>
                  </a:cubicBezTo>
                  <a:cubicBezTo>
                    <a:pt x="244" y="9"/>
                    <a:pt x="244" y="9"/>
                    <a:pt x="245" y="10"/>
                  </a:cubicBezTo>
                  <a:cubicBezTo>
                    <a:pt x="243" y="8"/>
                    <a:pt x="243" y="11"/>
                    <a:pt x="242" y="10"/>
                  </a:cubicBezTo>
                  <a:cubicBezTo>
                    <a:pt x="241" y="10"/>
                    <a:pt x="241" y="10"/>
                    <a:pt x="241" y="10"/>
                  </a:cubicBezTo>
                  <a:cubicBezTo>
                    <a:pt x="240" y="9"/>
                    <a:pt x="240" y="9"/>
                    <a:pt x="240" y="9"/>
                  </a:cubicBezTo>
                  <a:cubicBezTo>
                    <a:pt x="242" y="9"/>
                    <a:pt x="241" y="9"/>
                    <a:pt x="243" y="10"/>
                  </a:cubicBezTo>
                  <a:close/>
                  <a:moveTo>
                    <a:pt x="199" y="2"/>
                  </a:move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3"/>
                    <a:pt x="200" y="3"/>
                  </a:cubicBezTo>
                  <a:cubicBezTo>
                    <a:pt x="199" y="3"/>
                    <a:pt x="200" y="2"/>
                    <a:pt x="199" y="2"/>
                  </a:cubicBezTo>
                  <a:close/>
                  <a:moveTo>
                    <a:pt x="7" y="35"/>
                  </a:moveTo>
                  <a:cubicBezTo>
                    <a:pt x="6" y="35"/>
                    <a:pt x="5" y="35"/>
                    <a:pt x="5" y="35"/>
                  </a:cubicBezTo>
                  <a:cubicBezTo>
                    <a:pt x="5" y="35"/>
                    <a:pt x="6" y="34"/>
                    <a:pt x="8" y="34"/>
                  </a:cubicBezTo>
                  <a:cubicBezTo>
                    <a:pt x="7" y="35"/>
                    <a:pt x="7" y="35"/>
                    <a:pt x="7" y="35"/>
                  </a:cubicBezTo>
                  <a:close/>
                  <a:moveTo>
                    <a:pt x="12" y="34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2" y="34"/>
                    <a:pt x="12" y="34"/>
                  </a:cubicBezTo>
                  <a:close/>
                  <a:moveTo>
                    <a:pt x="7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8" y="54"/>
                    <a:pt x="8" y="54"/>
                    <a:pt x="8" y="54"/>
                  </a:cubicBezTo>
                  <a:lnTo>
                    <a:pt x="7" y="54"/>
                  </a:lnTo>
                  <a:close/>
                  <a:moveTo>
                    <a:pt x="21" y="44"/>
                  </a:moveTo>
                  <a:cubicBezTo>
                    <a:pt x="22" y="44"/>
                    <a:pt x="23" y="41"/>
                    <a:pt x="23" y="43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2" y="44"/>
                    <a:pt x="22" y="44"/>
                    <a:pt x="21" y="44"/>
                  </a:cubicBezTo>
                  <a:close/>
                  <a:moveTo>
                    <a:pt x="19" y="57"/>
                  </a:moveTo>
                  <a:cubicBezTo>
                    <a:pt x="18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1" y="56"/>
                    <a:pt x="21" y="56"/>
                  </a:cubicBezTo>
                  <a:cubicBezTo>
                    <a:pt x="21" y="57"/>
                    <a:pt x="20" y="57"/>
                    <a:pt x="19" y="57"/>
                  </a:cubicBezTo>
                  <a:close/>
                  <a:moveTo>
                    <a:pt x="21" y="49"/>
                  </a:moveTo>
                  <a:cubicBezTo>
                    <a:pt x="22" y="48"/>
                    <a:pt x="21" y="48"/>
                    <a:pt x="21" y="47"/>
                  </a:cubicBezTo>
                  <a:cubicBezTo>
                    <a:pt x="21" y="46"/>
                    <a:pt x="22" y="45"/>
                    <a:pt x="24" y="45"/>
                  </a:cubicBezTo>
                  <a:cubicBezTo>
                    <a:pt x="26" y="46"/>
                    <a:pt x="24" y="49"/>
                    <a:pt x="27" y="51"/>
                  </a:cubicBezTo>
                  <a:cubicBezTo>
                    <a:pt x="28" y="53"/>
                    <a:pt x="24" y="53"/>
                    <a:pt x="24" y="53"/>
                  </a:cubicBezTo>
                  <a:cubicBezTo>
                    <a:pt x="23" y="52"/>
                    <a:pt x="22" y="51"/>
                    <a:pt x="21" y="49"/>
                  </a:cubicBezTo>
                  <a:close/>
                  <a:moveTo>
                    <a:pt x="23" y="60"/>
                  </a:moveTo>
                  <a:cubicBezTo>
                    <a:pt x="22" y="59"/>
                    <a:pt x="21" y="58"/>
                    <a:pt x="22" y="58"/>
                  </a:cubicBezTo>
                  <a:cubicBezTo>
                    <a:pt x="23" y="58"/>
                    <a:pt x="25" y="58"/>
                    <a:pt x="25" y="59"/>
                  </a:cubicBezTo>
                  <a:cubicBezTo>
                    <a:pt x="24" y="60"/>
                    <a:pt x="24" y="59"/>
                    <a:pt x="23" y="60"/>
                  </a:cubicBezTo>
                  <a:close/>
                  <a:moveTo>
                    <a:pt x="61" y="4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0" y="5"/>
                    <a:pt x="60" y="5"/>
                    <a:pt x="60" y="5"/>
                  </a:cubicBezTo>
                  <a:lnTo>
                    <a:pt x="61" y="4"/>
                  </a:lnTo>
                  <a:close/>
                  <a:moveTo>
                    <a:pt x="26" y="67"/>
                  </a:moveTo>
                  <a:cubicBezTo>
                    <a:pt x="26" y="67"/>
                    <a:pt x="26" y="67"/>
                    <a:pt x="26" y="67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lnTo>
                    <a:pt x="26" y="67"/>
                  </a:lnTo>
                  <a:close/>
                  <a:moveTo>
                    <a:pt x="25" y="64"/>
                  </a:moveTo>
                  <a:cubicBezTo>
                    <a:pt x="26" y="64"/>
                    <a:pt x="26" y="65"/>
                    <a:pt x="26" y="66"/>
                  </a:cubicBezTo>
                  <a:cubicBezTo>
                    <a:pt x="26" y="66"/>
                    <a:pt x="25" y="66"/>
                    <a:pt x="25" y="67"/>
                  </a:cubicBezTo>
                  <a:cubicBezTo>
                    <a:pt x="23" y="66"/>
                    <a:pt x="27" y="65"/>
                    <a:pt x="25" y="64"/>
                  </a:cubicBezTo>
                  <a:close/>
                  <a:moveTo>
                    <a:pt x="26" y="69"/>
                  </a:moveTo>
                  <a:cubicBezTo>
                    <a:pt x="26" y="69"/>
                    <a:pt x="25" y="69"/>
                    <a:pt x="25" y="69"/>
                  </a:cubicBezTo>
                  <a:cubicBezTo>
                    <a:pt x="25" y="69"/>
                    <a:pt x="25" y="69"/>
                    <a:pt x="25" y="70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8"/>
                    <a:pt x="25" y="68"/>
                  </a:cubicBezTo>
                  <a:cubicBezTo>
                    <a:pt x="25" y="68"/>
                    <a:pt x="25" y="68"/>
                    <a:pt x="25" y="69"/>
                  </a:cubicBezTo>
                  <a:cubicBezTo>
                    <a:pt x="26" y="68"/>
                    <a:pt x="27" y="68"/>
                    <a:pt x="27" y="67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7" y="69"/>
                    <a:pt x="27" y="68"/>
                    <a:pt x="26" y="69"/>
                  </a:cubicBezTo>
                  <a:close/>
                  <a:moveTo>
                    <a:pt x="32" y="75"/>
                  </a:moveTo>
                  <a:cubicBezTo>
                    <a:pt x="31" y="76"/>
                    <a:pt x="31" y="76"/>
                    <a:pt x="30" y="77"/>
                  </a:cubicBezTo>
                  <a:cubicBezTo>
                    <a:pt x="30" y="76"/>
                    <a:pt x="31" y="74"/>
                    <a:pt x="29" y="74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72"/>
                    <a:pt x="31" y="72"/>
                    <a:pt x="30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27" y="72"/>
                    <a:pt x="27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7" y="70"/>
                    <a:pt x="27" y="70"/>
                  </a:cubicBezTo>
                  <a:cubicBezTo>
                    <a:pt x="28" y="70"/>
                    <a:pt x="29" y="68"/>
                    <a:pt x="30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30" y="71"/>
                    <a:pt x="31" y="70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3" y="73"/>
                    <a:pt x="33" y="74"/>
                    <a:pt x="34" y="76"/>
                  </a:cubicBezTo>
                  <a:cubicBezTo>
                    <a:pt x="33" y="77"/>
                    <a:pt x="35" y="76"/>
                    <a:pt x="34" y="77"/>
                  </a:cubicBezTo>
                  <a:cubicBezTo>
                    <a:pt x="33" y="77"/>
                    <a:pt x="33" y="75"/>
                    <a:pt x="32" y="75"/>
                  </a:cubicBezTo>
                  <a:close/>
                  <a:moveTo>
                    <a:pt x="71" y="95"/>
                  </a:moveTo>
                  <a:cubicBezTo>
                    <a:pt x="71" y="95"/>
                    <a:pt x="71" y="95"/>
                    <a:pt x="71" y="95"/>
                  </a:cubicBezTo>
                  <a:cubicBezTo>
                    <a:pt x="70" y="95"/>
                    <a:pt x="70" y="95"/>
                    <a:pt x="70" y="95"/>
                  </a:cubicBezTo>
                  <a:lnTo>
                    <a:pt x="71" y="95"/>
                  </a:lnTo>
                  <a:close/>
                  <a:moveTo>
                    <a:pt x="69" y="97"/>
                  </a:moveTo>
                  <a:cubicBezTo>
                    <a:pt x="69" y="97"/>
                    <a:pt x="69" y="97"/>
                    <a:pt x="69" y="97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9" y="97"/>
                    <a:pt x="69" y="97"/>
                  </a:cubicBezTo>
                  <a:close/>
                  <a:moveTo>
                    <a:pt x="68" y="96"/>
                  </a:move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8" y="95"/>
                    <a:pt x="68" y="96"/>
                  </a:cubicBezTo>
                  <a:close/>
                  <a:moveTo>
                    <a:pt x="66" y="95"/>
                  </a:moveTo>
                  <a:cubicBezTo>
                    <a:pt x="66" y="96"/>
                    <a:pt x="66" y="96"/>
                    <a:pt x="66" y="96"/>
                  </a:cubicBezTo>
                  <a:cubicBezTo>
                    <a:pt x="66" y="97"/>
                    <a:pt x="65" y="96"/>
                    <a:pt x="64" y="96"/>
                  </a:cubicBezTo>
                  <a:cubicBezTo>
                    <a:pt x="64" y="96"/>
                    <a:pt x="65" y="96"/>
                    <a:pt x="64" y="95"/>
                  </a:cubicBezTo>
                  <a:lnTo>
                    <a:pt x="66" y="95"/>
                  </a:lnTo>
                  <a:close/>
                  <a:moveTo>
                    <a:pt x="45" y="87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6" y="88"/>
                    <a:pt x="46" y="88"/>
                    <a:pt x="46" y="88"/>
                  </a:cubicBezTo>
                  <a:lnTo>
                    <a:pt x="45" y="87"/>
                  </a:lnTo>
                  <a:close/>
                  <a:moveTo>
                    <a:pt x="45" y="86"/>
                  </a:moveTo>
                  <a:cubicBezTo>
                    <a:pt x="45" y="85"/>
                    <a:pt x="46" y="86"/>
                    <a:pt x="46" y="85"/>
                  </a:cubicBezTo>
                  <a:cubicBezTo>
                    <a:pt x="47" y="85"/>
                    <a:pt x="46" y="86"/>
                    <a:pt x="47" y="86"/>
                  </a:cubicBezTo>
                  <a:cubicBezTo>
                    <a:pt x="46" y="86"/>
                    <a:pt x="45" y="86"/>
                    <a:pt x="45" y="86"/>
                  </a:cubicBezTo>
                  <a:close/>
                  <a:moveTo>
                    <a:pt x="50" y="82"/>
                  </a:moveTo>
                  <a:cubicBezTo>
                    <a:pt x="49" y="82"/>
                    <a:pt x="49" y="82"/>
                    <a:pt x="49" y="81"/>
                  </a:cubicBezTo>
                  <a:cubicBezTo>
                    <a:pt x="50" y="82"/>
                    <a:pt x="50" y="82"/>
                    <a:pt x="50" y="82"/>
                  </a:cubicBezTo>
                  <a:close/>
                  <a:moveTo>
                    <a:pt x="53" y="83"/>
                  </a:moveTo>
                  <a:cubicBezTo>
                    <a:pt x="53" y="82"/>
                    <a:pt x="53" y="82"/>
                    <a:pt x="52" y="82"/>
                  </a:cubicBezTo>
                  <a:cubicBezTo>
                    <a:pt x="52" y="82"/>
                    <a:pt x="54" y="82"/>
                    <a:pt x="54" y="81"/>
                  </a:cubicBezTo>
                  <a:cubicBezTo>
                    <a:pt x="54" y="82"/>
                    <a:pt x="53" y="82"/>
                    <a:pt x="54" y="83"/>
                  </a:cubicBezTo>
                  <a:cubicBezTo>
                    <a:pt x="54" y="83"/>
                    <a:pt x="54" y="83"/>
                    <a:pt x="53" y="83"/>
                  </a:cubicBezTo>
                  <a:close/>
                  <a:moveTo>
                    <a:pt x="55" y="81"/>
                  </a:moveTo>
                  <a:cubicBezTo>
                    <a:pt x="54" y="81"/>
                    <a:pt x="54" y="81"/>
                    <a:pt x="54" y="81"/>
                  </a:cubicBezTo>
                  <a:cubicBezTo>
                    <a:pt x="54" y="80"/>
                    <a:pt x="55" y="80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lose/>
                  <a:moveTo>
                    <a:pt x="57" y="83"/>
                  </a:moveTo>
                  <a:cubicBezTo>
                    <a:pt x="57" y="82"/>
                    <a:pt x="57" y="82"/>
                    <a:pt x="57" y="82"/>
                  </a:cubicBezTo>
                  <a:cubicBezTo>
                    <a:pt x="57" y="82"/>
                    <a:pt x="57" y="82"/>
                    <a:pt x="57" y="83"/>
                  </a:cubicBezTo>
                  <a:close/>
                  <a:moveTo>
                    <a:pt x="59" y="81"/>
                  </a:moveTo>
                  <a:cubicBezTo>
                    <a:pt x="58" y="80"/>
                    <a:pt x="58" y="80"/>
                    <a:pt x="58" y="80"/>
                  </a:cubicBezTo>
                  <a:cubicBezTo>
                    <a:pt x="59" y="80"/>
                    <a:pt x="59" y="80"/>
                    <a:pt x="59" y="80"/>
                  </a:cubicBezTo>
                  <a:lnTo>
                    <a:pt x="59" y="81"/>
                  </a:lnTo>
                  <a:close/>
                  <a:moveTo>
                    <a:pt x="69" y="80"/>
                  </a:moveTo>
                  <a:cubicBezTo>
                    <a:pt x="69" y="80"/>
                    <a:pt x="69" y="79"/>
                    <a:pt x="69" y="79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70" y="80"/>
                    <a:pt x="69" y="80"/>
                    <a:pt x="69" y="80"/>
                  </a:cubicBezTo>
                  <a:close/>
                  <a:moveTo>
                    <a:pt x="70" y="82"/>
                  </a:move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0" y="82"/>
                    <a:pt x="70" y="82"/>
                  </a:cubicBezTo>
                  <a:close/>
                  <a:moveTo>
                    <a:pt x="72" y="79"/>
                  </a:move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lnTo>
                    <a:pt x="72" y="79"/>
                  </a:lnTo>
                  <a:close/>
                  <a:moveTo>
                    <a:pt x="79" y="81"/>
                  </a:moveTo>
                  <a:cubicBezTo>
                    <a:pt x="79" y="80"/>
                    <a:pt x="79" y="80"/>
                    <a:pt x="79" y="80"/>
                  </a:cubicBezTo>
                  <a:cubicBezTo>
                    <a:pt x="80" y="80"/>
                    <a:pt x="80" y="80"/>
                    <a:pt x="80" y="80"/>
                  </a:cubicBezTo>
                  <a:lnTo>
                    <a:pt x="79" y="81"/>
                  </a:lnTo>
                  <a:close/>
                  <a:moveTo>
                    <a:pt x="80" y="79"/>
                  </a:move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1" y="79"/>
                  </a:cubicBezTo>
                  <a:cubicBezTo>
                    <a:pt x="81" y="79"/>
                    <a:pt x="81" y="79"/>
                    <a:pt x="80" y="79"/>
                  </a:cubicBezTo>
                  <a:close/>
                  <a:moveTo>
                    <a:pt x="86" y="82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5" y="82"/>
                    <a:pt x="85" y="82"/>
                    <a:pt x="85" y="82"/>
                  </a:cubicBezTo>
                  <a:cubicBezTo>
                    <a:pt x="85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2"/>
                    <a:pt x="88" y="81"/>
                    <a:pt x="88" y="83"/>
                  </a:cubicBezTo>
                  <a:cubicBezTo>
                    <a:pt x="87" y="83"/>
                    <a:pt x="86" y="81"/>
                    <a:pt x="86" y="82"/>
                  </a:cubicBezTo>
                  <a:close/>
                  <a:moveTo>
                    <a:pt x="89" y="86"/>
                  </a:moveTo>
                  <a:cubicBezTo>
                    <a:pt x="89" y="85"/>
                    <a:pt x="89" y="85"/>
                    <a:pt x="89" y="85"/>
                  </a:cubicBezTo>
                  <a:cubicBezTo>
                    <a:pt x="89" y="85"/>
                    <a:pt x="89" y="85"/>
                    <a:pt x="89" y="85"/>
                  </a:cubicBezTo>
                  <a:lnTo>
                    <a:pt x="89" y="86"/>
                  </a:lnTo>
                  <a:close/>
                  <a:moveTo>
                    <a:pt x="131" y="6"/>
                  </a:moveTo>
                  <a:cubicBezTo>
                    <a:pt x="131" y="6"/>
                    <a:pt x="131" y="6"/>
                    <a:pt x="131" y="6"/>
                  </a:cubicBezTo>
                  <a:cubicBezTo>
                    <a:pt x="132" y="5"/>
                    <a:pt x="132" y="5"/>
                    <a:pt x="132" y="5"/>
                  </a:cubicBezTo>
                  <a:lnTo>
                    <a:pt x="131" y="6"/>
                  </a:lnTo>
                  <a:close/>
                  <a:moveTo>
                    <a:pt x="133" y="6"/>
                  </a:moveTo>
                  <a:cubicBezTo>
                    <a:pt x="132" y="6"/>
                    <a:pt x="132" y="6"/>
                    <a:pt x="132" y="6"/>
                  </a:cubicBezTo>
                  <a:cubicBezTo>
                    <a:pt x="132" y="6"/>
                    <a:pt x="132" y="6"/>
                    <a:pt x="133" y="6"/>
                  </a:cubicBezTo>
                  <a:cubicBezTo>
                    <a:pt x="133" y="6"/>
                    <a:pt x="134" y="5"/>
                    <a:pt x="135" y="5"/>
                  </a:cubicBezTo>
                  <a:cubicBezTo>
                    <a:pt x="135" y="6"/>
                    <a:pt x="134" y="6"/>
                    <a:pt x="133" y="6"/>
                  </a:cubicBezTo>
                  <a:close/>
                  <a:moveTo>
                    <a:pt x="136" y="6"/>
                  </a:moveTo>
                  <a:cubicBezTo>
                    <a:pt x="136" y="5"/>
                    <a:pt x="137" y="5"/>
                    <a:pt x="138" y="5"/>
                  </a:cubicBezTo>
                  <a:lnTo>
                    <a:pt x="136" y="6"/>
                  </a:lnTo>
                  <a:close/>
                  <a:moveTo>
                    <a:pt x="147" y="9"/>
                  </a:moveTo>
                  <a:cubicBezTo>
                    <a:pt x="146" y="10"/>
                    <a:pt x="146" y="9"/>
                    <a:pt x="145" y="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8" y="8"/>
                    <a:pt x="148" y="10"/>
                    <a:pt x="147" y="9"/>
                  </a:cubicBezTo>
                  <a:close/>
                  <a:moveTo>
                    <a:pt x="154" y="9"/>
                  </a:moveTo>
                  <a:cubicBezTo>
                    <a:pt x="154" y="10"/>
                    <a:pt x="155" y="10"/>
                    <a:pt x="155" y="11"/>
                  </a:cubicBezTo>
                  <a:cubicBezTo>
                    <a:pt x="153" y="10"/>
                    <a:pt x="153" y="10"/>
                    <a:pt x="153" y="10"/>
                  </a:cubicBezTo>
                  <a:lnTo>
                    <a:pt x="154" y="9"/>
                  </a:lnTo>
                  <a:close/>
                  <a:moveTo>
                    <a:pt x="153" y="13"/>
                  </a:moveTo>
                  <a:cubicBezTo>
                    <a:pt x="152" y="12"/>
                    <a:pt x="152" y="12"/>
                    <a:pt x="152" y="12"/>
                  </a:cubicBezTo>
                  <a:cubicBezTo>
                    <a:pt x="153" y="12"/>
                    <a:pt x="154" y="10"/>
                    <a:pt x="155" y="12"/>
                  </a:cubicBezTo>
                  <a:cubicBezTo>
                    <a:pt x="154" y="12"/>
                    <a:pt x="154" y="12"/>
                    <a:pt x="155" y="13"/>
                  </a:cubicBezTo>
                  <a:cubicBezTo>
                    <a:pt x="155" y="14"/>
                    <a:pt x="153" y="12"/>
                    <a:pt x="153" y="13"/>
                  </a:cubicBezTo>
                  <a:close/>
                  <a:moveTo>
                    <a:pt x="134" y="85"/>
                  </a:moveTo>
                  <a:cubicBezTo>
                    <a:pt x="134" y="84"/>
                    <a:pt x="134" y="84"/>
                    <a:pt x="134" y="84"/>
                  </a:cubicBezTo>
                  <a:cubicBezTo>
                    <a:pt x="134" y="84"/>
                    <a:pt x="134" y="84"/>
                    <a:pt x="134" y="84"/>
                  </a:cubicBezTo>
                  <a:lnTo>
                    <a:pt x="134" y="85"/>
                  </a:lnTo>
                  <a:close/>
                  <a:moveTo>
                    <a:pt x="165" y="11"/>
                  </a:moveTo>
                  <a:cubicBezTo>
                    <a:pt x="165" y="10"/>
                    <a:pt x="166" y="10"/>
                    <a:pt x="167" y="9"/>
                  </a:cubicBezTo>
                  <a:cubicBezTo>
                    <a:pt x="167" y="10"/>
                    <a:pt x="167" y="10"/>
                    <a:pt x="167" y="10"/>
                  </a:cubicBezTo>
                  <a:cubicBezTo>
                    <a:pt x="167" y="10"/>
                    <a:pt x="165" y="10"/>
                    <a:pt x="165" y="11"/>
                  </a:cubicBezTo>
                  <a:close/>
                  <a:moveTo>
                    <a:pt x="133" y="89"/>
                  </a:moveTo>
                  <a:cubicBezTo>
                    <a:pt x="133" y="89"/>
                    <a:pt x="133" y="89"/>
                    <a:pt x="133" y="89"/>
                  </a:cubicBezTo>
                  <a:cubicBezTo>
                    <a:pt x="133" y="90"/>
                    <a:pt x="133" y="90"/>
                    <a:pt x="133" y="90"/>
                  </a:cubicBezTo>
                  <a:lnTo>
                    <a:pt x="133" y="89"/>
                  </a:lnTo>
                  <a:close/>
                  <a:moveTo>
                    <a:pt x="138" y="85"/>
                  </a:moveTo>
                  <a:cubicBezTo>
                    <a:pt x="138" y="84"/>
                    <a:pt x="137" y="85"/>
                    <a:pt x="137" y="84"/>
                  </a:cubicBezTo>
                  <a:cubicBezTo>
                    <a:pt x="138" y="84"/>
                    <a:pt x="139" y="84"/>
                    <a:pt x="139" y="85"/>
                  </a:cubicBezTo>
                  <a:cubicBezTo>
                    <a:pt x="139" y="85"/>
                    <a:pt x="138" y="85"/>
                    <a:pt x="138" y="85"/>
                  </a:cubicBezTo>
                  <a:close/>
                  <a:moveTo>
                    <a:pt x="175" y="4"/>
                  </a:move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5" y="4"/>
                  </a:lnTo>
                  <a:close/>
                  <a:moveTo>
                    <a:pt x="141" y="84"/>
                  </a:moveTo>
                  <a:cubicBezTo>
                    <a:pt x="140" y="84"/>
                    <a:pt x="140" y="84"/>
                    <a:pt x="140" y="84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42" y="83"/>
                    <a:pt x="141" y="84"/>
                    <a:pt x="141" y="84"/>
                  </a:cubicBezTo>
                  <a:close/>
                  <a:moveTo>
                    <a:pt x="144" y="84"/>
                  </a:move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lnTo>
                    <a:pt x="144" y="84"/>
                  </a:lnTo>
                  <a:close/>
                  <a:moveTo>
                    <a:pt x="145" y="83"/>
                  </a:moveTo>
                  <a:cubicBezTo>
                    <a:pt x="145" y="82"/>
                    <a:pt x="145" y="82"/>
                    <a:pt x="145" y="82"/>
                  </a:cubicBezTo>
                  <a:cubicBezTo>
                    <a:pt x="146" y="83"/>
                    <a:pt x="146" y="83"/>
                    <a:pt x="146" y="83"/>
                  </a:cubicBezTo>
                  <a:lnTo>
                    <a:pt x="145" y="83"/>
                  </a:lnTo>
                  <a:close/>
                  <a:moveTo>
                    <a:pt x="183" y="4"/>
                  </a:moveTo>
                  <a:cubicBezTo>
                    <a:pt x="183" y="4"/>
                    <a:pt x="183" y="4"/>
                    <a:pt x="183" y="4"/>
                  </a:cubicBezTo>
                  <a:cubicBezTo>
                    <a:pt x="182" y="4"/>
                    <a:pt x="182" y="4"/>
                    <a:pt x="182" y="4"/>
                  </a:cubicBezTo>
                  <a:lnTo>
                    <a:pt x="183" y="4"/>
                  </a:lnTo>
                  <a:close/>
                  <a:moveTo>
                    <a:pt x="152" y="81"/>
                  </a:moveTo>
                  <a:cubicBezTo>
                    <a:pt x="151" y="81"/>
                    <a:pt x="151" y="81"/>
                    <a:pt x="151" y="81"/>
                  </a:cubicBezTo>
                  <a:cubicBezTo>
                    <a:pt x="151" y="81"/>
                    <a:pt x="151" y="81"/>
                    <a:pt x="151" y="82"/>
                  </a:cubicBezTo>
                  <a:cubicBezTo>
                    <a:pt x="151" y="81"/>
                    <a:pt x="149" y="81"/>
                    <a:pt x="150" y="80"/>
                  </a:cubicBezTo>
                  <a:cubicBezTo>
                    <a:pt x="151" y="80"/>
                    <a:pt x="151" y="81"/>
                    <a:pt x="151" y="81"/>
                  </a:cubicBezTo>
                  <a:cubicBezTo>
                    <a:pt x="151" y="81"/>
                    <a:pt x="151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lose/>
                  <a:moveTo>
                    <a:pt x="184" y="4"/>
                  </a:moveTo>
                  <a:cubicBezTo>
                    <a:pt x="184" y="5"/>
                    <a:pt x="184" y="4"/>
                    <a:pt x="184" y="4"/>
                  </a:cubicBezTo>
                  <a:cubicBezTo>
                    <a:pt x="185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85" y="4"/>
                    <a:pt x="185" y="5"/>
                    <a:pt x="184" y="4"/>
                  </a:cubicBezTo>
                  <a:close/>
                  <a:moveTo>
                    <a:pt x="158" y="80"/>
                  </a:moveTo>
                  <a:cubicBezTo>
                    <a:pt x="157" y="80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58" y="80"/>
                    <a:pt x="158" y="80"/>
                    <a:pt x="158" y="80"/>
                  </a:cubicBezTo>
                  <a:close/>
                  <a:moveTo>
                    <a:pt x="161" y="79"/>
                  </a:moveTo>
                  <a:cubicBezTo>
                    <a:pt x="161" y="79"/>
                    <a:pt x="161" y="79"/>
                    <a:pt x="161" y="79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1" y="79"/>
                  </a:ln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4" y="4"/>
                    <a:pt x="194" y="4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4"/>
                    <a:pt x="195" y="4"/>
                    <a:pt x="195" y="5"/>
                  </a:cubicBezTo>
                  <a:close/>
                  <a:moveTo>
                    <a:pt x="195" y="7"/>
                  </a:moveTo>
                  <a:cubicBezTo>
                    <a:pt x="195" y="6"/>
                    <a:pt x="197" y="7"/>
                    <a:pt x="198" y="7"/>
                  </a:cubicBezTo>
                  <a:cubicBezTo>
                    <a:pt x="197" y="8"/>
                    <a:pt x="195" y="7"/>
                    <a:pt x="195" y="7"/>
                  </a:cubicBezTo>
                  <a:close/>
                  <a:moveTo>
                    <a:pt x="167" y="78"/>
                  </a:moveTo>
                  <a:cubicBezTo>
                    <a:pt x="167" y="77"/>
                    <a:pt x="168" y="77"/>
                    <a:pt x="168" y="78"/>
                  </a:cubicBezTo>
                  <a:cubicBezTo>
                    <a:pt x="168" y="78"/>
                    <a:pt x="168" y="78"/>
                    <a:pt x="167" y="78"/>
                  </a:cubicBezTo>
                  <a:close/>
                  <a:moveTo>
                    <a:pt x="198" y="7"/>
                  </a:moveTo>
                  <a:cubicBezTo>
                    <a:pt x="198" y="7"/>
                    <a:pt x="199" y="7"/>
                    <a:pt x="199" y="6"/>
                  </a:cubicBezTo>
                  <a:cubicBezTo>
                    <a:pt x="200" y="8"/>
                    <a:pt x="201" y="7"/>
                    <a:pt x="202" y="7"/>
                  </a:cubicBezTo>
                  <a:cubicBezTo>
                    <a:pt x="201" y="7"/>
                    <a:pt x="199" y="8"/>
                    <a:pt x="198" y="7"/>
                  </a:cubicBezTo>
                  <a:close/>
                  <a:moveTo>
                    <a:pt x="185" y="84"/>
                  </a:moveTo>
                  <a:cubicBezTo>
                    <a:pt x="185" y="85"/>
                    <a:pt x="184" y="84"/>
                    <a:pt x="184" y="84"/>
                  </a:cubicBezTo>
                  <a:cubicBezTo>
                    <a:pt x="185" y="84"/>
                    <a:pt x="185" y="84"/>
                    <a:pt x="185" y="84"/>
                  </a:cubicBezTo>
                  <a:close/>
                  <a:moveTo>
                    <a:pt x="239" y="8"/>
                  </a:moveTo>
                  <a:cubicBezTo>
                    <a:pt x="239" y="8"/>
                    <a:pt x="239" y="8"/>
                    <a:pt x="239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8" y="8"/>
                    <a:pt x="239" y="8"/>
                  </a:cubicBezTo>
                  <a:close/>
                  <a:moveTo>
                    <a:pt x="238" y="8"/>
                  </a:moveTo>
                  <a:cubicBezTo>
                    <a:pt x="238" y="8"/>
                    <a:pt x="237" y="8"/>
                    <a:pt x="237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8"/>
                    <a:pt x="236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9"/>
                    <a:pt x="236" y="8"/>
                  </a:cubicBezTo>
                  <a:cubicBezTo>
                    <a:pt x="236" y="8"/>
                    <a:pt x="237" y="8"/>
                    <a:pt x="238" y="8"/>
                  </a:cubicBezTo>
                  <a:close/>
                  <a:moveTo>
                    <a:pt x="237" y="6"/>
                  </a:moveTo>
                  <a:cubicBezTo>
                    <a:pt x="237" y="6"/>
                    <a:pt x="237" y="6"/>
                    <a:pt x="238" y="6"/>
                  </a:cubicBezTo>
                  <a:cubicBezTo>
                    <a:pt x="236" y="6"/>
                    <a:pt x="236" y="6"/>
                    <a:pt x="236" y="6"/>
                  </a:cubicBezTo>
                  <a:cubicBezTo>
                    <a:pt x="236" y="5"/>
                    <a:pt x="236" y="6"/>
                    <a:pt x="237" y="6"/>
                  </a:cubicBezTo>
                  <a:close/>
                  <a:moveTo>
                    <a:pt x="236" y="7"/>
                  </a:moveTo>
                  <a:cubicBezTo>
                    <a:pt x="234" y="7"/>
                    <a:pt x="234" y="7"/>
                    <a:pt x="234" y="7"/>
                  </a:cubicBezTo>
                  <a:cubicBezTo>
                    <a:pt x="234" y="7"/>
                    <a:pt x="235" y="7"/>
                    <a:pt x="236" y="7"/>
                  </a:cubicBezTo>
                  <a:close/>
                  <a:moveTo>
                    <a:pt x="210" y="5"/>
                  </a:moveTo>
                  <a:cubicBezTo>
                    <a:pt x="209" y="5"/>
                    <a:pt x="209" y="5"/>
                    <a:pt x="209" y="5"/>
                  </a:cubicBezTo>
                  <a:cubicBezTo>
                    <a:pt x="208" y="5"/>
                    <a:pt x="207" y="5"/>
                    <a:pt x="205" y="5"/>
                  </a:cubicBezTo>
                  <a:cubicBezTo>
                    <a:pt x="205" y="5"/>
                    <a:pt x="205" y="5"/>
                    <a:pt x="205" y="5"/>
                  </a:cubicBezTo>
                  <a:cubicBezTo>
                    <a:pt x="206" y="5"/>
                    <a:pt x="208" y="4"/>
                    <a:pt x="210" y="5"/>
                  </a:cubicBezTo>
                  <a:close/>
                  <a:moveTo>
                    <a:pt x="175" y="81"/>
                  </a:moveTo>
                  <a:cubicBezTo>
                    <a:pt x="175" y="81"/>
                    <a:pt x="174" y="82"/>
                    <a:pt x="174" y="82"/>
                  </a:cubicBezTo>
                  <a:cubicBezTo>
                    <a:pt x="174" y="82"/>
                    <a:pt x="174" y="81"/>
                    <a:pt x="175" y="81"/>
                  </a:cubicBezTo>
                  <a:close/>
                  <a:moveTo>
                    <a:pt x="173" y="86"/>
                  </a:move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3" y="85"/>
                    <a:pt x="173" y="86"/>
                  </a:cubicBezTo>
                  <a:close/>
                  <a:moveTo>
                    <a:pt x="213" y="7"/>
                  </a:moveTo>
                  <a:cubicBezTo>
                    <a:pt x="212" y="8"/>
                    <a:pt x="212" y="8"/>
                    <a:pt x="211" y="8"/>
                  </a:cubicBezTo>
                  <a:cubicBezTo>
                    <a:pt x="211" y="8"/>
                    <a:pt x="210" y="8"/>
                    <a:pt x="210" y="8"/>
                  </a:cubicBezTo>
                  <a:cubicBezTo>
                    <a:pt x="210" y="6"/>
                    <a:pt x="208" y="8"/>
                    <a:pt x="208" y="7"/>
                  </a:cubicBezTo>
                  <a:cubicBezTo>
                    <a:pt x="206" y="9"/>
                    <a:pt x="205" y="7"/>
                    <a:pt x="203" y="8"/>
                  </a:cubicBezTo>
                  <a:cubicBezTo>
                    <a:pt x="204" y="8"/>
                    <a:pt x="202" y="8"/>
                    <a:pt x="203" y="7"/>
                  </a:cubicBezTo>
                  <a:cubicBezTo>
                    <a:pt x="205" y="7"/>
                    <a:pt x="208" y="8"/>
                    <a:pt x="210" y="7"/>
                  </a:cubicBezTo>
                  <a:cubicBezTo>
                    <a:pt x="209" y="7"/>
                    <a:pt x="210" y="7"/>
                    <a:pt x="210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2" y="6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lose/>
                  <a:moveTo>
                    <a:pt x="214" y="5"/>
                  </a:moveTo>
                  <a:cubicBezTo>
                    <a:pt x="215" y="5"/>
                    <a:pt x="215" y="4"/>
                    <a:pt x="216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4" y="6"/>
                    <a:pt x="214" y="5"/>
                    <a:pt x="214" y="5"/>
                  </a:cubicBezTo>
                  <a:close/>
                  <a:moveTo>
                    <a:pt x="183" y="80"/>
                  </a:moveTo>
                  <a:cubicBezTo>
                    <a:pt x="182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lose/>
                  <a:moveTo>
                    <a:pt x="214" y="8"/>
                  </a:moveTo>
                  <a:cubicBezTo>
                    <a:pt x="215" y="7"/>
                    <a:pt x="215" y="7"/>
                    <a:pt x="216" y="8"/>
                  </a:cubicBezTo>
                  <a:cubicBezTo>
                    <a:pt x="215" y="8"/>
                    <a:pt x="215" y="8"/>
                    <a:pt x="214" y="8"/>
                  </a:cubicBezTo>
                  <a:close/>
                  <a:moveTo>
                    <a:pt x="217" y="5"/>
                  </a:moveTo>
                  <a:cubicBezTo>
                    <a:pt x="219" y="5"/>
                    <a:pt x="219" y="5"/>
                    <a:pt x="219" y="5"/>
                  </a:cubicBezTo>
                  <a:cubicBezTo>
                    <a:pt x="219" y="5"/>
                    <a:pt x="217" y="5"/>
                    <a:pt x="218" y="6"/>
                  </a:cubicBezTo>
                  <a:cubicBezTo>
                    <a:pt x="218" y="6"/>
                    <a:pt x="218" y="6"/>
                    <a:pt x="218" y="6"/>
                  </a:cubicBezTo>
                  <a:cubicBezTo>
                    <a:pt x="217" y="6"/>
                    <a:pt x="217" y="5"/>
                    <a:pt x="217" y="5"/>
                  </a:cubicBezTo>
                  <a:close/>
                  <a:moveTo>
                    <a:pt x="218" y="9"/>
                  </a:moveTo>
                  <a:cubicBezTo>
                    <a:pt x="218" y="9"/>
                    <a:pt x="218" y="9"/>
                    <a:pt x="218" y="9"/>
                  </a:cubicBezTo>
                  <a:cubicBezTo>
                    <a:pt x="219" y="10"/>
                    <a:pt x="219" y="10"/>
                    <a:pt x="219" y="10"/>
                  </a:cubicBezTo>
                  <a:lnTo>
                    <a:pt x="218" y="9"/>
                  </a:lnTo>
                  <a:close/>
                  <a:moveTo>
                    <a:pt x="190" y="80"/>
                  </a:moveTo>
                  <a:cubicBezTo>
                    <a:pt x="189" y="80"/>
                    <a:pt x="189" y="80"/>
                    <a:pt x="189" y="80"/>
                  </a:cubicBezTo>
                  <a:cubicBezTo>
                    <a:pt x="189" y="80"/>
                    <a:pt x="190" y="79"/>
                    <a:pt x="189" y="80"/>
                  </a:cubicBezTo>
                  <a:cubicBezTo>
                    <a:pt x="189" y="80"/>
                    <a:pt x="188" y="80"/>
                    <a:pt x="188" y="80"/>
                  </a:cubicBezTo>
                  <a:cubicBezTo>
                    <a:pt x="189" y="79"/>
                    <a:pt x="189" y="79"/>
                    <a:pt x="189" y="79"/>
                  </a:cubicBezTo>
                  <a:cubicBezTo>
                    <a:pt x="189" y="79"/>
                    <a:pt x="189" y="80"/>
                    <a:pt x="190" y="79"/>
                  </a:cubicBezTo>
                  <a:cubicBezTo>
                    <a:pt x="190" y="81"/>
                    <a:pt x="190" y="81"/>
                    <a:pt x="190" y="81"/>
                  </a:cubicBezTo>
                  <a:cubicBezTo>
                    <a:pt x="190" y="81"/>
                    <a:pt x="190" y="80"/>
                    <a:pt x="190" y="80"/>
                  </a:cubicBezTo>
                  <a:close/>
                  <a:moveTo>
                    <a:pt x="190" y="78"/>
                  </a:moveTo>
                  <a:cubicBezTo>
                    <a:pt x="190" y="78"/>
                    <a:pt x="190" y="78"/>
                    <a:pt x="190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0" y="79"/>
                    <a:pt x="190" y="79"/>
                    <a:pt x="190" y="79"/>
                  </a:cubicBezTo>
                  <a:lnTo>
                    <a:pt x="190" y="78"/>
                  </a:lnTo>
                  <a:close/>
                  <a:moveTo>
                    <a:pt x="219" y="10"/>
                  </a:moveTo>
                  <a:cubicBezTo>
                    <a:pt x="220" y="9"/>
                    <a:pt x="220" y="8"/>
                    <a:pt x="219" y="8"/>
                  </a:cubicBezTo>
                  <a:cubicBezTo>
                    <a:pt x="218" y="8"/>
                    <a:pt x="218" y="8"/>
                    <a:pt x="218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7"/>
                    <a:pt x="219" y="7"/>
                    <a:pt x="219" y="6"/>
                  </a:cubicBezTo>
                  <a:cubicBezTo>
                    <a:pt x="219" y="6"/>
                    <a:pt x="220" y="6"/>
                    <a:pt x="221" y="6"/>
                  </a:cubicBezTo>
                  <a:cubicBezTo>
                    <a:pt x="221" y="6"/>
                    <a:pt x="221" y="6"/>
                    <a:pt x="222" y="6"/>
                  </a:cubicBezTo>
                  <a:cubicBezTo>
                    <a:pt x="221" y="6"/>
                    <a:pt x="221" y="6"/>
                    <a:pt x="221" y="6"/>
                  </a:cubicBezTo>
                  <a:cubicBezTo>
                    <a:pt x="220" y="6"/>
                    <a:pt x="221" y="7"/>
                    <a:pt x="221" y="8"/>
                  </a:cubicBezTo>
                  <a:cubicBezTo>
                    <a:pt x="221" y="7"/>
                    <a:pt x="223" y="7"/>
                    <a:pt x="224" y="7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5" y="8"/>
                    <a:pt x="225" y="8"/>
                    <a:pt x="225" y="8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8"/>
                    <a:pt x="224" y="8"/>
                    <a:pt x="223" y="8"/>
                  </a:cubicBezTo>
                  <a:cubicBezTo>
                    <a:pt x="223" y="9"/>
                    <a:pt x="221" y="8"/>
                    <a:pt x="222" y="9"/>
                  </a:cubicBezTo>
                  <a:cubicBezTo>
                    <a:pt x="222" y="9"/>
                    <a:pt x="221" y="9"/>
                    <a:pt x="221" y="9"/>
                  </a:cubicBezTo>
                  <a:cubicBezTo>
                    <a:pt x="221" y="10"/>
                    <a:pt x="220" y="9"/>
                    <a:pt x="219" y="10"/>
                  </a:cubicBezTo>
                  <a:close/>
                  <a:moveTo>
                    <a:pt x="191" y="80"/>
                  </a:moveTo>
                  <a:cubicBezTo>
                    <a:pt x="192" y="78"/>
                    <a:pt x="192" y="78"/>
                    <a:pt x="192" y="78"/>
                  </a:cubicBezTo>
                  <a:cubicBezTo>
                    <a:pt x="192" y="80"/>
                    <a:pt x="192" y="80"/>
                    <a:pt x="192" y="80"/>
                  </a:cubicBezTo>
                  <a:lnTo>
                    <a:pt x="191" y="80"/>
                  </a:lnTo>
                  <a:close/>
                  <a:moveTo>
                    <a:pt x="222" y="12"/>
                  </a:moveTo>
                  <a:cubicBezTo>
                    <a:pt x="222" y="12"/>
                    <a:pt x="222" y="12"/>
                    <a:pt x="222" y="12"/>
                  </a:cubicBezTo>
                  <a:cubicBezTo>
                    <a:pt x="222" y="12"/>
                    <a:pt x="221" y="12"/>
                    <a:pt x="220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1" y="11"/>
                    <a:pt x="221" y="10"/>
                    <a:pt x="221" y="10"/>
                  </a:cubicBezTo>
                  <a:cubicBezTo>
                    <a:pt x="221" y="10"/>
                    <a:pt x="221" y="11"/>
                    <a:pt x="221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2" y="11"/>
                    <a:pt x="222" y="11"/>
                    <a:pt x="222" y="11"/>
                  </a:cubicBezTo>
                  <a:cubicBezTo>
                    <a:pt x="222" y="11"/>
                    <a:pt x="222" y="11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3" y="10"/>
                    <a:pt x="223" y="11"/>
                    <a:pt x="223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1"/>
                    <a:pt x="223" y="11"/>
                    <a:pt x="223" y="11"/>
                  </a:cubicBezTo>
                  <a:cubicBezTo>
                    <a:pt x="224" y="11"/>
                    <a:pt x="224" y="11"/>
                    <a:pt x="224" y="11"/>
                  </a:cubicBezTo>
                  <a:cubicBezTo>
                    <a:pt x="223" y="12"/>
                    <a:pt x="223" y="12"/>
                    <a:pt x="223" y="12"/>
                  </a:cubicBezTo>
                  <a:lnTo>
                    <a:pt x="222" y="12"/>
                  </a:lnTo>
                  <a:close/>
                  <a:moveTo>
                    <a:pt x="195" y="80"/>
                  </a:moveTo>
                  <a:cubicBezTo>
                    <a:pt x="195" y="79"/>
                    <a:pt x="195" y="79"/>
                    <a:pt x="195" y="79"/>
                  </a:cubicBezTo>
                  <a:cubicBezTo>
                    <a:pt x="195" y="79"/>
                    <a:pt x="195" y="79"/>
                    <a:pt x="195" y="80"/>
                  </a:cubicBezTo>
                  <a:close/>
                  <a:moveTo>
                    <a:pt x="198" y="82"/>
                  </a:moveTo>
                  <a:cubicBezTo>
                    <a:pt x="198" y="82"/>
                    <a:pt x="198" y="82"/>
                    <a:pt x="198" y="82"/>
                  </a:cubicBezTo>
                  <a:cubicBezTo>
                    <a:pt x="198" y="81"/>
                    <a:pt x="198" y="81"/>
                    <a:pt x="198" y="81"/>
                  </a:cubicBezTo>
                  <a:cubicBezTo>
                    <a:pt x="198" y="82"/>
                    <a:pt x="198" y="82"/>
                    <a:pt x="198" y="82"/>
                  </a:cubicBezTo>
                  <a:close/>
                  <a:moveTo>
                    <a:pt x="229" y="13"/>
                  </a:moveTo>
                  <a:cubicBezTo>
                    <a:pt x="228" y="13"/>
                    <a:pt x="227" y="12"/>
                    <a:pt x="227" y="13"/>
                  </a:cubicBezTo>
                  <a:cubicBezTo>
                    <a:pt x="226" y="12"/>
                    <a:pt x="225" y="13"/>
                    <a:pt x="224" y="13"/>
                  </a:cubicBezTo>
                  <a:cubicBezTo>
                    <a:pt x="223" y="11"/>
                    <a:pt x="225" y="11"/>
                    <a:pt x="225" y="10"/>
                  </a:cubicBezTo>
                  <a:cubicBezTo>
                    <a:pt x="225" y="11"/>
                    <a:pt x="226" y="10"/>
                    <a:pt x="226" y="11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28" y="12"/>
                    <a:pt x="227" y="10"/>
                    <a:pt x="229" y="11"/>
                  </a:cubicBezTo>
                  <a:cubicBezTo>
                    <a:pt x="229" y="11"/>
                    <a:pt x="229" y="13"/>
                    <a:pt x="229" y="13"/>
                  </a:cubicBezTo>
                  <a:close/>
                  <a:moveTo>
                    <a:pt x="229" y="10"/>
                  </a:moveTo>
                  <a:cubicBezTo>
                    <a:pt x="229" y="9"/>
                    <a:pt x="230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8" y="9"/>
                    <a:pt x="228" y="8"/>
                  </a:cubicBezTo>
                  <a:cubicBezTo>
                    <a:pt x="228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8" y="9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9"/>
                    <a:pt x="230" y="8"/>
                    <a:pt x="230" y="9"/>
                  </a:cubicBezTo>
                  <a:cubicBezTo>
                    <a:pt x="230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9"/>
                  </a:cubicBezTo>
                  <a:cubicBezTo>
                    <a:pt x="233" y="8"/>
                    <a:pt x="234" y="8"/>
                    <a:pt x="235" y="8"/>
                  </a:cubicBezTo>
                  <a:cubicBezTo>
                    <a:pt x="235" y="8"/>
                    <a:pt x="235" y="9"/>
                    <a:pt x="235" y="9"/>
                  </a:cubicBezTo>
                  <a:cubicBezTo>
                    <a:pt x="235" y="9"/>
                    <a:pt x="234" y="9"/>
                    <a:pt x="234" y="9"/>
                  </a:cubicBezTo>
                  <a:cubicBezTo>
                    <a:pt x="234" y="9"/>
                    <a:pt x="234" y="9"/>
                    <a:pt x="234" y="9"/>
                  </a:cubicBezTo>
                  <a:cubicBezTo>
                    <a:pt x="233" y="9"/>
                    <a:pt x="232" y="10"/>
                    <a:pt x="231" y="9"/>
                  </a:cubicBezTo>
                  <a:cubicBezTo>
                    <a:pt x="231" y="9"/>
                    <a:pt x="231" y="9"/>
                    <a:pt x="231" y="9"/>
                  </a:cubicBezTo>
                  <a:cubicBezTo>
                    <a:pt x="231" y="10"/>
                    <a:pt x="229" y="10"/>
                    <a:pt x="229" y="10"/>
                  </a:cubicBezTo>
                  <a:close/>
                  <a:moveTo>
                    <a:pt x="232" y="13"/>
                  </a:moveTo>
                  <a:cubicBezTo>
                    <a:pt x="231" y="13"/>
                    <a:pt x="231" y="13"/>
                    <a:pt x="231" y="13"/>
                  </a:cubicBezTo>
                  <a:cubicBezTo>
                    <a:pt x="232" y="12"/>
                    <a:pt x="232" y="12"/>
                    <a:pt x="232" y="12"/>
                  </a:cubicBezTo>
                  <a:lnTo>
                    <a:pt x="232" y="13"/>
                  </a:lnTo>
                  <a:close/>
                  <a:moveTo>
                    <a:pt x="233" y="13"/>
                  </a:moveTo>
                  <a:cubicBezTo>
                    <a:pt x="233" y="12"/>
                    <a:pt x="233" y="13"/>
                    <a:pt x="233" y="12"/>
                  </a:cubicBezTo>
                  <a:cubicBezTo>
                    <a:pt x="232" y="11"/>
                    <a:pt x="231" y="12"/>
                    <a:pt x="230" y="12"/>
                  </a:cubicBezTo>
                  <a:cubicBezTo>
                    <a:pt x="230" y="11"/>
                    <a:pt x="230" y="11"/>
                    <a:pt x="230" y="11"/>
                  </a:cubicBezTo>
                  <a:cubicBezTo>
                    <a:pt x="231" y="11"/>
                    <a:pt x="232" y="12"/>
                    <a:pt x="233" y="11"/>
                  </a:cubicBezTo>
                  <a:cubicBezTo>
                    <a:pt x="234" y="12"/>
                    <a:pt x="233" y="12"/>
                    <a:pt x="234" y="13"/>
                  </a:cubicBezTo>
                  <a:cubicBezTo>
                    <a:pt x="234" y="12"/>
                    <a:pt x="235" y="12"/>
                    <a:pt x="236" y="12"/>
                  </a:cubicBezTo>
                  <a:cubicBezTo>
                    <a:pt x="235" y="12"/>
                    <a:pt x="235" y="14"/>
                    <a:pt x="233" y="13"/>
                  </a:cubicBezTo>
                  <a:close/>
                  <a:moveTo>
                    <a:pt x="236" y="10"/>
                  </a:moveTo>
                  <a:cubicBezTo>
                    <a:pt x="237" y="9"/>
                    <a:pt x="238" y="9"/>
                    <a:pt x="239" y="9"/>
                  </a:cubicBezTo>
                  <a:cubicBezTo>
                    <a:pt x="239" y="10"/>
                    <a:pt x="237" y="9"/>
                    <a:pt x="236" y="10"/>
                  </a:cubicBezTo>
                  <a:close/>
                  <a:moveTo>
                    <a:pt x="220" y="78"/>
                  </a:moveTo>
                  <a:cubicBezTo>
                    <a:pt x="220" y="78"/>
                    <a:pt x="220" y="78"/>
                    <a:pt x="220" y="78"/>
                  </a:cubicBezTo>
                  <a:cubicBezTo>
                    <a:pt x="221" y="77"/>
                    <a:pt x="221" y="77"/>
                    <a:pt x="221" y="77"/>
                  </a:cubicBezTo>
                  <a:cubicBezTo>
                    <a:pt x="221" y="77"/>
                    <a:pt x="221" y="77"/>
                    <a:pt x="221" y="77"/>
                  </a:cubicBezTo>
                  <a:lnTo>
                    <a:pt x="220" y="78"/>
                  </a:lnTo>
                  <a:close/>
                  <a:moveTo>
                    <a:pt x="226" y="78"/>
                  </a:moveTo>
                  <a:cubicBezTo>
                    <a:pt x="226" y="77"/>
                    <a:pt x="226" y="77"/>
                    <a:pt x="226" y="77"/>
                  </a:cubicBezTo>
                  <a:cubicBezTo>
                    <a:pt x="227" y="78"/>
                    <a:pt x="227" y="78"/>
                    <a:pt x="227" y="78"/>
                  </a:cubicBezTo>
                  <a:lnTo>
                    <a:pt x="226" y="78"/>
                  </a:lnTo>
                  <a:close/>
                  <a:moveTo>
                    <a:pt x="253" y="15"/>
                  </a:moveTo>
                  <a:cubicBezTo>
                    <a:pt x="254" y="15"/>
                    <a:pt x="254" y="15"/>
                    <a:pt x="254" y="15"/>
                  </a:cubicBezTo>
                  <a:cubicBezTo>
                    <a:pt x="253" y="14"/>
                    <a:pt x="253" y="15"/>
                    <a:pt x="252" y="15"/>
                  </a:cubicBezTo>
                  <a:cubicBezTo>
                    <a:pt x="252" y="15"/>
                    <a:pt x="252" y="14"/>
                    <a:pt x="252" y="14"/>
                  </a:cubicBezTo>
                  <a:cubicBezTo>
                    <a:pt x="251" y="14"/>
                    <a:pt x="251" y="14"/>
                    <a:pt x="251" y="14"/>
                  </a:cubicBezTo>
                  <a:cubicBezTo>
                    <a:pt x="254" y="14"/>
                    <a:pt x="254" y="14"/>
                    <a:pt x="254" y="14"/>
                  </a:cubicBezTo>
                  <a:cubicBezTo>
                    <a:pt x="254" y="14"/>
                    <a:pt x="254" y="15"/>
                    <a:pt x="253" y="15"/>
                  </a:cubicBezTo>
                  <a:close/>
                  <a:moveTo>
                    <a:pt x="230" y="79"/>
                  </a:moveTo>
                  <a:cubicBezTo>
                    <a:pt x="230" y="78"/>
                    <a:pt x="229" y="78"/>
                    <a:pt x="230" y="77"/>
                  </a:cubicBezTo>
                  <a:cubicBezTo>
                    <a:pt x="230" y="78"/>
                    <a:pt x="231" y="78"/>
                    <a:pt x="230" y="79"/>
                  </a:cubicBezTo>
                  <a:close/>
                  <a:moveTo>
                    <a:pt x="232" y="78"/>
                  </a:moveTo>
                  <a:cubicBezTo>
                    <a:pt x="232" y="78"/>
                    <a:pt x="232" y="78"/>
                    <a:pt x="231" y="77"/>
                  </a:cubicBezTo>
                  <a:cubicBezTo>
                    <a:pt x="231" y="77"/>
                    <a:pt x="231" y="77"/>
                    <a:pt x="231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2" y="78"/>
                  </a:cubicBezTo>
                  <a:close/>
                  <a:moveTo>
                    <a:pt x="237" y="79"/>
                  </a:moveTo>
                  <a:cubicBezTo>
                    <a:pt x="237" y="79"/>
                    <a:pt x="237" y="79"/>
                    <a:pt x="237" y="79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7" y="79"/>
                  </a:cubicBezTo>
                  <a:close/>
                  <a:moveTo>
                    <a:pt x="240" y="78"/>
                  </a:moveTo>
                  <a:cubicBezTo>
                    <a:pt x="241" y="78"/>
                    <a:pt x="241" y="78"/>
                    <a:pt x="241" y="78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1" y="79"/>
                    <a:pt x="241" y="78"/>
                    <a:pt x="240" y="78"/>
                  </a:cubicBezTo>
                  <a:close/>
                  <a:moveTo>
                    <a:pt x="273" y="9"/>
                  </a:move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2" y="9"/>
                    <a:pt x="272" y="9"/>
                  </a:cubicBezTo>
                  <a:cubicBezTo>
                    <a:pt x="272" y="8"/>
                    <a:pt x="272" y="8"/>
                    <a:pt x="272" y="8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3" y="9"/>
                    <a:pt x="273" y="9"/>
                  </a:cubicBezTo>
                  <a:close/>
                  <a:moveTo>
                    <a:pt x="271" y="12"/>
                  </a:move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69" y="13"/>
                    <a:pt x="268" y="14"/>
                    <a:pt x="267" y="12"/>
                  </a:cubicBezTo>
                  <a:cubicBezTo>
                    <a:pt x="268" y="12"/>
                    <a:pt x="267" y="10"/>
                    <a:pt x="268" y="10"/>
                  </a:cubicBezTo>
                  <a:cubicBezTo>
                    <a:pt x="268" y="9"/>
                    <a:pt x="269" y="10"/>
                    <a:pt x="270" y="10"/>
                  </a:cubicBezTo>
                  <a:cubicBezTo>
                    <a:pt x="271" y="10"/>
                    <a:pt x="271" y="10"/>
                    <a:pt x="271" y="11"/>
                  </a:cubicBezTo>
                  <a:cubicBezTo>
                    <a:pt x="270" y="11"/>
                    <a:pt x="270" y="11"/>
                    <a:pt x="269" y="11"/>
                  </a:cubicBezTo>
                  <a:cubicBezTo>
                    <a:pt x="269" y="12"/>
                    <a:pt x="270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1"/>
                    <a:pt x="272" y="11"/>
                  </a:cubicBezTo>
                  <a:cubicBezTo>
                    <a:pt x="272" y="12"/>
                    <a:pt x="273" y="12"/>
                    <a:pt x="273" y="12"/>
                  </a:cubicBezTo>
                  <a:cubicBezTo>
                    <a:pt x="272" y="12"/>
                    <a:pt x="272" y="12"/>
                    <a:pt x="271" y="12"/>
                  </a:cubicBezTo>
                  <a:close/>
                  <a:moveTo>
                    <a:pt x="245" y="79"/>
                  </a:moveTo>
                  <a:cubicBezTo>
                    <a:pt x="245" y="78"/>
                    <a:pt x="245" y="78"/>
                    <a:pt x="245" y="78"/>
                  </a:cubicBezTo>
                  <a:cubicBezTo>
                    <a:pt x="246" y="79"/>
                    <a:pt x="245" y="79"/>
                    <a:pt x="245" y="79"/>
                  </a:cubicBezTo>
                  <a:close/>
                  <a:moveTo>
                    <a:pt x="250" y="78"/>
                  </a:moveTo>
                  <a:cubicBezTo>
                    <a:pt x="249" y="77"/>
                    <a:pt x="249" y="77"/>
                    <a:pt x="249" y="77"/>
                  </a:cubicBezTo>
                  <a:cubicBezTo>
                    <a:pt x="250" y="78"/>
                    <a:pt x="250" y="78"/>
                    <a:pt x="250" y="78"/>
                  </a:cubicBezTo>
                  <a:close/>
                  <a:moveTo>
                    <a:pt x="277" y="17"/>
                  </a:move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6"/>
                    <a:pt x="276" y="16"/>
                  </a:cubicBezTo>
                  <a:cubicBezTo>
                    <a:pt x="277" y="16"/>
                    <a:pt x="277" y="16"/>
                    <a:pt x="277" y="15"/>
                  </a:cubicBezTo>
                  <a:cubicBezTo>
                    <a:pt x="276" y="15"/>
                    <a:pt x="275" y="15"/>
                    <a:pt x="275" y="15"/>
                  </a:cubicBezTo>
                  <a:cubicBezTo>
                    <a:pt x="275" y="16"/>
                    <a:pt x="275" y="16"/>
                    <a:pt x="275" y="16"/>
                  </a:cubicBezTo>
                  <a:cubicBezTo>
                    <a:pt x="274" y="17"/>
                    <a:pt x="273" y="15"/>
                    <a:pt x="272" y="16"/>
                  </a:cubicBezTo>
                  <a:cubicBezTo>
                    <a:pt x="271" y="16"/>
                    <a:pt x="271" y="17"/>
                    <a:pt x="271" y="17"/>
                  </a:cubicBezTo>
                  <a:cubicBezTo>
                    <a:pt x="270" y="17"/>
                    <a:pt x="270" y="16"/>
                    <a:pt x="270" y="15"/>
                  </a:cubicBezTo>
                  <a:cubicBezTo>
                    <a:pt x="270" y="15"/>
                    <a:pt x="273" y="16"/>
                    <a:pt x="272" y="14"/>
                  </a:cubicBezTo>
                  <a:cubicBezTo>
                    <a:pt x="272" y="14"/>
                    <a:pt x="275" y="15"/>
                    <a:pt x="275" y="14"/>
                  </a:cubicBezTo>
                  <a:cubicBezTo>
                    <a:pt x="275" y="14"/>
                    <a:pt x="276" y="15"/>
                    <a:pt x="277" y="15"/>
                  </a:cubicBezTo>
                  <a:cubicBezTo>
                    <a:pt x="277" y="14"/>
                    <a:pt x="277" y="14"/>
                    <a:pt x="277" y="14"/>
                  </a:cubicBezTo>
                  <a:cubicBezTo>
                    <a:pt x="277" y="16"/>
                    <a:pt x="279" y="16"/>
                    <a:pt x="277" y="17"/>
                  </a:cubicBezTo>
                  <a:close/>
                  <a:moveTo>
                    <a:pt x="252" y="79"/>
                  </a:moveTo>
                  <a:cubicBezTo>
                    <a:pt x="252" y="79"/>
                    <a:pt x="252" y="79"/>
                    <a:pt x="252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79"/>
                    <a:pt x="252" y="79"/>
                    <a:pt x="252" y="79"/>
                  </a:cubicBezTo>
                  <a:cubicBezTo>
                    <a:pt x="252" y="79"/>
                    <a:pt x="252" y="79"/>
                    <a:pt x="252" y="79"/>
                  </a:cubicBezTo>
                  <a:close/>
                  <a:moveTo>
                    <a:pt x="252" y="78"/>
                  </a:moveTo>
                  <a:cubicBezTo>
                    <a:pt x="252" y="78"/>
                    <a:pt x="252" y="78"/>
                    <a:pt x="252" y="78"/>
                  </a:cubicBezTo>
                  <a:cubicBezTo>
                    <a:pt x="252" y="78"/>
                    <a:pt x="253" y="78"/>
                    <a:pt x="253" y="78"/>
                  </a:cubicBezTo>
                  <a:lnTo>
                    <a:pt x="252" y="78"/>
                  </a:lnTo>
                  <a:close/>
                  <a:moveTo>
                    <a:pt x="279" y="17"/>
                  </a:moveTo>
                  <a:cubicBezTo>
                    <a:pt x="279" y="17"/>
                    <a:pt x="279" y="17"/>
                    <a:pt x="280" y="17"/>
                  </a:cubicBezTo>
                  <a:cubicBezTo>
                    <a:pt x="280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0" y="17"/>
                    <a:pt x="279" y="17"/>
                    <a:pt x="279" y="17"/>
                  </a:cubicBezTo>
                  <a:close/>
                  <a:moveTo>
                    <a:pt x="254" y="79"/>
                  </a:moveTo>
                  <a:cubicBezTo>
                    <a:pt x="253" y="79"/>
                    <a:pt x="253" y="79"/>
                    <a:pt x="253" y="79"/>
                  </a:cubicBezTo>
                  <a:cubicBezTo>
                    <a:pt x="254" y="79"/>
                    <a:pt x="254" y="78"/>
                    <a:pt x="254" y="78"/>
                  </a:cubicBezTo>
                  <a:cubicBezTo>
                    <a:pt x="254" y="78"/>
                    <a:pt x="254" y="79"/>
                    <a:pt x="254" y="79"/>
                  </a:cubicBezTo>
                  <a:close/>
                  <a:moveTo>
                    <a:pt x="259" y="79"/>
                  </a:move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8"/>
                    <a:pt x="259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59" y="78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60" y="79"/>
                    <a:pt x="260" y="79"/>
                    <a:pt x="260" y="80"/>
                  </a:cubicBezTo>
                  <a:cubicBezTo>
                    <a:pt x="260" y="80"/>
                    <a:pt x="259" y="80"/>
                    <a:pt x="259" y="79"/>
                  </a:cubicBezTo>
                  <a:close/>
                  <a:moveTo>
                    <a:pt x="262" y="79"/>
                  </a:moveTo>
                  <a:cubicBezTo>
                    <a:pt x="262" y="78"/>
                    <a:pt x="262" y="78"/>
                    <a:pt x="262" y="78"/>
                  </a:cubicBezTo>
                  <a:cubicBezTo>
                    <a:pt x="262" y="79"/>
                    <a:pt x="262" y="79"/>
                    <a:pt x="262" y="79"/>
                  </a:cubicBezTo>
                  <a:close/>
                  <a:moveTo>
                    <a:pt x="283" y="22"/>
                  </a:moveTo>
                  <a:cubicBezTo>
                    <a:pt x="284" y="21"/>
                    <a:pt x="286" y="23"/>
                    <a:pt x="286" y="21"/>
                  </a:cubicBezTo>
                  <a:cubicBezTo>
                    <a:pt x="286" y="22"/>
                    <a:pt x="288" y="21"/>
                    <a:pt x="288" y="22"/>
                  </a:cubicBezTo>
                  <a:cubicBezTo>
                    <a:pt x="286" y="22"/>
                    <a:pt x="285" y="22"/>
                    <a:pt x="283" y="22"/>
                  </a:cubicBezTo>
                  <a:close/>
                  <a:moveTo>
                    <a:pt x="287" y="21"/>
                  </a:moveTo>
                  <a:cubicBezTo>
                    <a:pt x="288" y="21"/>
                    <a:pt x="288" y="21"/>
                    <a:pt x="288" y="21"/>
                  </a:cubicBezTo>
                  <a:cubicBezTo>
                    <a:pt x="288" y="21"/>
                    <a:pt x="288" y="21"/>
                    <a:pt x="287" y="21"/>
                  </a:cubicBezTo>
                  <a:close/>
                  <a:moveTo>
                    <a:pt x="264" y="80"/>
                  </a:moveTo>
                  <a:cubicBezTo>
                    <a:pt x="265" y="79"/>
                    <a:pt x="265" y="79"/>
                    <a:pt x="265" y="79"/>
                  </a:cubicBezTo>
                  <a:cubicBezTo>
                    <a:pt x="265" y="79"/>
                    <a:pt x="265" y="79"/>
                    <a:pt x="265" y="79"/>
                  </a:cubicBezTo>
                  <a:cubicBezTo>
                    <a:pt x="265" y="80"/>
                    <a:pt x="265" y="80"/>
                    <a:pt x="264" y="80"/>
                  </a:cubicBezTo>
                  <a:close/>
                  <a:moveTo>
                    <a:pt x="290" y="24"/>
                  </a:moveTo>
                  <a:cubicBezTo>
                    <a:pt x="290" y="23"/>
                    <a:pt x="290" y="23"/>
                    <a:pt x="290" y="23"/>
                  </a:cubicBezTo>
                  <a:cubicBezTo>
                    <a:pt x="290" y="23"/>
                    <a:pt x="290" y="23"/>
                    <a:pt x="290" y="23"/>
                  </a:cubicBezTo>
                  <a:lnTo>
                    <a:pt x="290" y="24"/>
                  </a:lnTo>
                  <a:close/>
                  <a:moveTo>
                    <a:pt x="267" y="80"/>
                  </a:moveTo>
                  <a:cubicBezTo>
                    <a:pt x="266" y="80"/>
                    <a:pt x="266" y="80"/>
                    <a:pt x="266" y="80"/>
                  </a:cubicBezTo>
                  <a:cubicBezTo>
                    <a:pt x="267" y="79"/>
                    <a:pt x="267" y="79"/>
                    <a:pt x="267" y="79"/>
                  </a:cubicBezTo>
                  <a:cubicBezTo>
                    <a:pt x="267" y="79"/>
                    <a:pt x="267" y="80"/>
                    <a:pt x="267" y="80"/>
                  </a:cubicBezTo>
                  <a:close/>
                  <a:moveTo>
                    <a:pt x="291" y="24"/>
                  </a:moveTo>
                  <a:cubicBezTo>
                    <a:pt x="291" y="24"/>
                    <a:pt x="291" y="24"/>
                    <a:pt x="291" y="23"/>
                  </a:cubicBezTo>
                  <a:cubicBezTo>
                    <a:pt x="291" y="24"/>
                    <a:pt x="292" y="23"/>
                    <a:pt x="292" y="23"/>
                  </a:cubicBezTo>
                  <a:cubicBezTo>
                    <a:pt x="292" y="24"/>
                    <a:pt x="292" y="24"/>
                    <a:pt x="291" y="24"/>
                  </a:cubicBezTo>
                  <a:close/>
                  <a:moveTo>
                    <a:pt x="294" y="21"/>
                  </a:move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lose/>
                  <a:moveTo>
                    <a:pt x="298" y="23"/>
                  </a:moveTo>
                  <a:cubicBezTo>
                    <a:pt x="297" y="24"/>
                    <a:pt x="297" y="23"/>
                    <a:pt x="296" y="23"/>
                  </a:cubicBezTo>
                  <a:cubicBezTo>
                    <a:pt x="296" y="22"/>
                    <a:pt x="297" y="21"/>
                    <a:pt x="298" y="21"/>
                  </a:cubicBezTo>
                  <a:cubicBezTo>
                    <a:pt x="299" y="22"/>
                    <a:pt x="298" y="22"/>
                    <a:pt x="298" y="23"/>
                  </a:cubicBezTo>
                  <a:close/>
                  <a:moveTo>
                    <a:pt x="301" y="23"/>
                  </a:moveTo>
                  <a:cubicBezTo>
                    <a:pt x="301" y="22"/>
                    <a:pt x="301" y="22"/>
                    <a:pt x="301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302" y="22"/>
                    <a:pt x="302" y="22"/>
                    <a:pt x="301" y="23"/>
                  </a:cubicBezTo>
                  <a:close/>
                  <a:moveTo>
                    <a:pt x="303" y="24"/>
                  </a:moveTo>
                  <a:cubicBezTo>
                    <a:pt x="303" y="24"/>
                    <a:pt x="303" y="24"/>
                    <a:pt x="303" y="24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04" y="24"/>
                    <a:pt x="303" y="24"/>
                    <a:pt x="303" y="24"/>
                  </a:cubicBezTo>
                  <a:cubicBezTo>
                    <a:pt x="303" y="24"/>
                    <a:pt x="303" y="24"/>
                    <a:pt x="303" y="24"/>
                  </a:cubicBezTo>
                  <a:cubicBezTo>
                    <a:pt x="303" y="24"/>
                    <a:pt x="302" y="23"/>
                    <a:pt x="303" y="22"/>
                  </a:cubicBezTo>
                  <a:cubicBezTo>
                    <a:pt x="304" y="22"/>
                    <a:pt x="304" y="21"/>
                    <a:pt x="305" y="22"/>
                  </a:cubicBezTo>
                  <a:cubicBezTo>
                    <a:pt x="305" y="22"/>
                    <a:pt x="305" y="23"/>
                    <a:pt x="305" y="23"/>
                  </a:cubicBezTo>
                  <a:cubicBezTo>
                    <a:pt x="304" y="23"/>
                    <a:pt x="303" y="23"/>
                    <a:pt x="303" y="24"/>
                  </a:cubicBezTo>
                  <a:close/>
                  <a:moveTo>
                    <a:pt x="282" y="82"/>
                  </a:moveTo>
                  <a:cubicBezTo>
                    <a:pt x="282" y="81"/>
                    <a:pt x="281" y="81"/>
                    <a:pt x="282" y="80"/>
                  </a:cubicBezTo>
                  <a:cubicBezTo>
                    <a:pt x="282" y="80"/>
                    <a:pt x="283" y="81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1"/>
                    <a:pt x="283" y="81"/>
                  </a:cubicBezTo>
                  <a:cubicBezTo>
                    <a:pt x="283" y="80"/>
                    <a:pt x="282" y="82"/>
                    <a:pt x="282" y="82"/>
                  </a:cubicBezTo>
                  <a:close/>
                  <a:moveTo>
                    <a:pt x="309" y="25"/>
                  </a:moveTo>
                  <a:cubicBezTo>
                    <a:pt x="309" y="24"/>
                    <a:pt x="308" y="24"/>
                    <a:pt x="308" y="24"/>
                  </a:cubicBezTo>
                  <a:cubicBezTo>
                    <a:pt x="308" y="23"/>
                    <a:pt x="309" y="24"/>
                    <a:pt x="310" y="24"/>
                  </a:cubicBezTo>
                  <a:lnTo>
                    <a:pt x="309" y="25"/>
                  </a:lnTo>
                  <a:close/>
                  <a:moveTo>
                    <a:pt x="310" y="23"/>
                  </a:move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0" y="23"/>
                    <a:pt x="310" y="23"/>
                  </a:cubicBezTo>
                  <a:close/>
                  <a:moveTo>
                    <a:pt x="287" y="81"/>
                  </a:moveTo>
                  <a:cubicBezTo>
                    <a:pt x="287" y="80"/>
                    <a:pt x="287" y="80"/>
                    <a:pt x="287" y="80"/>
                  </a:cubicBezTo>
                  <a:cubicBezTo>
                    <a:pt x="288" y="80"/>
                    <a:pt x="287" y="81"/>
                    <a:pt x="287" y="81"/>
                  </a:cubicBezTo>
                  <a:cubicBezTo>
                    <a:pt x="287" y="81"/>
                    <a:pt x="287" y="81"/>
                    <a:pt x="287" y="81"/>
                  </a:cubicBezTo>
                  <a:close/>
                  <a:moveTo>
                    <a:pt x="313" y="24"/>
                  </a:moveTo>
                  <a:cubicBezTo>
                    <a:pt x="312" y="24"/>
                    <a:pt x="312" y="25"/>
                    <a:pt x="311" y="25"/>
                  </a:cubicBezTo>
                  <a:cubicBezTo>
                    <a:pt x="311" y="24"/>
                    <a:pt x="312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lose/>
                  <a:moveTo>
                    <a:pt x="314" y="24"/>
                  </a:moveTo>
                  <a:cubicBezTo>
                    <a:pt x="314" y="24"/>
                    <a:pt x="314" y="24"/>
                    <a:pt x="314" y="24"/>
                  </a:cubicBezTo>
                  <a:cubicBezTo>
                    <a:pt x="315" y="24"/>
                    <a:pt x="315" y="24"/>
                    <a:pt x="315" y="24"/>
                  </a:cubicBezTo>
                  <a:lnTo>
                    <a:pt x="314" y="24"/>
                  </a:lnTo>
                  <a:close/>
                  <a:moveTo>
                    <a:pt x="315" y="23"/>
                  </a:moveTo>
                  <a:cubicBezTo>
                    <a:pt x="314" y="23"/>
                    <a:pt x="314" y="23"/>
                    <a:pt x="314" y="23"/>
                  </a:cubicBezTo>
                  <a:cubicBezTo>
                    <a:pt x="316" y="22"/>
                    <a:pt x="316" y="22"/>
                    <a:pt x="316" y="22"/>
                  </a:cubicBezTo>
                  <a:lnTo>
                    <a:pt x="315" y="23"/>
                  </a:lnTo>
                  <a:close/>
                  <a:moveTo>
                    <a:pt x="316" y="23"/>
                  </a:moveTo>
                  <a:cubicBezTo>
                    <a:pt x="317" y="22"/>
                    <a:pt x="317" y="22"/>
                    <a:pt x="317" y="22"/>
                  </a:cubicBezTo>
                  <a:cubicBezTo>
                    <a:pt x="317" y="23"/>
                    <a:pt x="317" y="23"/>
                    <a:pt x="317" y="23"/>
                  </a:cubicBezTo>
                  <a:cubicBezTo>
                    <a:pt x="318" y="22"/>
                    <a:pt x="318" y="22"/>
                    <a:pt x="318" y="22"/>
                  </a:cubicBezTo>
                  <a:cubicBezTo>
                    <a:pt x="318" y="23"/>
                    <a:pt x="318" y="23"/>
                    <a:pt x="318" y="23"/>
                  </a:cubicBezTo>
                  <a:lnTo>
                    <a:pt x="316" y="23"/>
                  </a:lnTo>
                  <a:close/>
                  <a:moveTo>
                    <a:pt x="318" y="25"/>
                  </a:moveTo>
                  <a:cubicBezTo>
                    <a:pt x="318" y="25"/>
                    <a:pt x="318" y="25"/>
                    <a:pt x="318" y="25"/>
                  </a:cubicBezTo>
                  <a:cubicBezTo>
                    <a:pt x="318" y="24"/>
                    <a:pt x="320" y="25"/>
                    <a:pt x="320" y="24"/>
                  </a:cubicBezTo>
                  <a:cubicBezTo>
                    <a:pt x="320" y="25"/>
                    <a:pt x="319" y="25"/>
                    <a:pt x="318" y="25"/>
                  </a:cubicBezTo>
                  <a:close/>
                  <a:moveTo>
                    <a:pt x="325" y="25"/>
                  </a:moveTo>
                  <a:cubicBezTo>
                    <a:pt x="326" y="24"/>
                    <a:pt x="327" y="24"/>
                    <a:pt x="328" y="25"/>
                  </a:cubicBezTo>
                  <a:cubicBezTo>
                    <a:pt x="327" y="25"/>
                    <a:pt x="326" y="25"/>
                    <a:pt x="325" y="25"/>
                  </a:cubicBezTo>
                  <a:close/>
                  <a:moveTo>
                    <a:pt x="328" y="24"/>
                  </a:moveTo>
                  <a:cubicBezTo>
                    <a:pt x="327" y="24"/>
                    <a:pt x="327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5" y="24"/>
                    <a:pt x="325" y="24"/>
                    <a:pt x="324" y="24"/>
                  </a:cubicBezTo>
                  <a:cubicBezTo>
                    <a:pt x="324" y="24"/>
                    <a:pt x="324" y="24"/>
                    <a:pt x="324" y="24"/>
                  </a:cubicBezTo>
                  <a:cubicBezTo>
                    <a:pt x="324" y="25"/>
                    <a:pt x="323" y="24"/>
                    <a:pt x="322" y="25"/>
                  </a:cubicBezTo>
                  <a:cubicBezTo>
                    <a:pt x="322" y="24"/>
                    <a:pt x="322" y="24"/>
                    <a:pt x="322" y="24"/>
                  </a:cubicBezTo>
                  <a:cubicBezTo>
                    <a:pt x="322" y="24"/>
                    <a:pt x="324" y="23"/>
                    <a:pt x="323" y="23"/>
                  </a:cubicBezTo>
                  <a:cubicBezTo>
                    <a:pt x="324" y="24"/>
                    <a:pt x="325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3"/>
                    <a:pt x="328" y="23"/>
                    <a:pt x="327" y="23"/>
                  </a:cubicBezTo>
                  <a:cubicBezTo>
                    <a:pt x="328" y="23"/>
                    <a:pt x="329" y="22"/>
                    <a:pt x="330" y="23"/>
                  </a:cubicBezTo>
                  <a:cubicBezTo>
                    <a:pt x="329" y="22"/>
                    <a:pt x="328" y="24"/>
                    <a:pt x="328" y="24"/>
                  </a:cubicBezTo>
                  <a:close/>
                  <a:moveTo>
                    <a:pt x="333" y="25"/>
                  </a:moveTo>
                  <a:cubicBezTo>
                    <a:pt x="333" y="25"/>
                    <a:pt x="333" y="25"/>
                    <a:pt x="332" y="24"/>
                  </a:cubicBezTo>
                  <a:cubicBezTo>
                    <a:pt x="332" y="25"/>
                    <a:pt x="332" y="23"/>
                    <a:pt x="331" y="24"/>
                  </a:cubicBezTo>
                  <a:cubicBezTo>
                    <a:pt x="331" y="24"/>
                    <a:pt x="331" y="25"/>
                    <a:pt x="331" y="25"/>
                  </a:cubicBezTo>
                  <a:cubicBezTo>
                    <a:pt x="331" y="25"/>
                    <a:pt x="331" y="25"/>
                    <a:pt x="332" y="25"/>
                  </a:cubicBezTo>
                  <a:cubicBezTo>
                    <a:pt x="332" y="26"/>
                    <a:pt x="332" y="26"/>
                    <a:pt x="332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2" y="25"/>
                    <a:pt x="331" y="25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30" y="24"/>
                    <a:pt x="331" y="24"/>
                  </a:cubicBezTo>
                  <a:cubicBezTo>
                    <a:pt x="331" y="24"/>
                    <a:pt x="330" y="23"/>
                    <a:pt x="332" y="23"/>
                  </a:cubicBezTo>
                  <a:cubicBezTo>
                    <a:pt x="332" y="23"/>
                    <a:pt x="334" y="24"/>
                    <a:pt x="334" y="23"/>
                  </a:cubicBezTo>
                  <a:cubicBezTo>
                    <a:pt x="335" y="24"/>
                    <a:pt x="335" y="24"/>
                    <a:pt x="335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3" y="24"/>
                    <a:pt x="332" y="24"/>
                  </a:cubicBezTo>
                  <a:cubicBezTo>
                    <a:pt x="333" y="25"/>
                    <a:pt x="334" y="25"/>
                    <a:pt x="335" y="25"/>
                  </a:cubicBezTo>
                  <a:cubicBezTo>
                    <a:pt x="334" y="26"/>
                    <a:pt x="334" y="24"/>
                    <a:pt x="333" y="25"/>
                  </a:cubicBezTo>
                  <a:close/>
                  <a:moveTo>
                    <a:pt x="338" y="25"/>
                  </a:moveTo>
                  <a:cubicBezTo>
                    <a:pt x="338" y="25"/>
                    <a:pt x="338" y="25"/>
                    <a:pt x="338" y="25"/>
                  </a:cubicBezTo>
                  <a:cubicBezTo>
                    <a:pt x="338" y="26"/>
                    <a:pt x="338" y="26"/>
                    <a:pt x="338" y="26"/>
                  </a:cubicBezTo>
                  <a:cubicBezTo>
                    <a:pt x="337" y="26"/>
                    <a:pt x="338" y="25"/>
                    <a:pt x="337" y="25"/>
                  </a:cubicBezTo>
                  <a:cubicBezTo>
                    <a:pt x="337" y="26"/>
                    <a:pt x="337" y="26"/>
                    <a:pt x="337" y="26"/>
                  </a:cubicBezTo>
                  <a:cubicBezTo>
                    <a:pt x="337" y="26"/>
                    <a:pt x="336" y="26"/>
                    <a:pt x="336" y="26"/>
                  </a:cubicBezTo>
                  <a:cubicBezTo>
                    <a:pt x="337" y="25"/>
                    <a:pt x="335" y="25"/>
                    <a:pt x="336" y="25"/>
                  </a:cubicBezTo>
                  <a:cubicBezTo>
                    <a:pt x="336" y="25"/>
                    <a:pt x="337" y="24"/>
                    <a:pt x="337" y="24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7" y="23"/>
                    <a:pt x="337" y="23"/>
                    <a:pt x="336" y="23"/>
                  </a:cubicBezTo>
                  <a:cubicBezTo>
                    <a:pt x="336" y="23"/>
                    <a:pt x="336" y="24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8" y="23"/>
                    <a:pt x="338" y="23"/>
                    <a:pt x="339" y="23"/>
                  </a:cubicBezTo>
                  <a:cubicBezTo>
                    <a:pt x="340" y="24"/>
                    <a:pt x="340" y="24"/>
                    <a:pt x="340" y="24"/>
                  </a:cubicBezTo>
                  <a:cubicBezTo>
                    <a:pt x="339" y="24"/>
                    <a:pt x="338" y="24"/>
                    <a:pt x="338" y="25"/>
                  </a:cubicBezTo>
                  <a:close/>
                  <a:moveTo>
                    <a:pt x="341" y="24"/>
                  </a:moveTo>
                  <a:cubicBezTo>
                    <a:pt x="340" y="25"/>
                    <a:pt x="340" y="25"/>
                    <a:pt x="339" y="26"/>
                  </a:cubicBezTo>
                  <a:cubicBezTo>
                    <a:pt x="338" y="25"/>
                    <a:pt x="342" y="25"/>
                    <a:pt x="341" y="24"/>
                  </a:cubicBezTo>
                  <a:cubicBezTo>
                    <a:pt x="341" y="24"/>
                    <a:pt x="342" y="24"/>
                    <a:pt x="343" y="24"/>
                  </a:cubicBezTo>
                  <a:cubicBezTo>
                    <a:pt x="343" y="24"/>
                    <a:pt x="342" y="25"/>
                    <a:pt x="343" y="25"/>
                  </a:cubicBezTo>
                  <a:cubicBezTo>
                    <a:pt x="342" y="25"/>
                    <a:pt x="342" y="25"/>
                    <a:pt x="341" y="24"/>
                  </a:cubicBezTo>
                  <a:close/>
                  <a:moveTo>
                    <a:pt x="342" y="26"/>
                  </a:moveTo>
                  <a:cubicBezTo>
                    <a:pt x="341" y="26"/>
                    <a:pt x="341" y="26"/>
                    <a:pt x="341" y="26"/>
                  </a:cubicBezTo>
                  <a:cubicBezTo>
                    <a:pt x="341" y="26"/>
                    <a:pt x="341" y="26"/>
                    <a:pt x="342" y="26"/>
                  </a:cubicBezTo>
                  <a:cubicBezTo>
                    <a:pt x="342" y="26"/>
                    <a:pt x="344" y="26"/>
                    <a:pt x="344" y="26"/>
                  </a:cubicBezTo>
                  <a:cubicBezTo>
                    <a:pt x="344" y="28"/>
                    <a:pt x="342" y="27"/>
                    <a:pt x="342" y="26"/>
                  </a:cubicBezTo>
                  <a:close/>
                  <a:moveTo>
                    <a:pt x="345" y="27"/>
                  </a:moveTo>
                  <a:cubicBezTo>
                    <a:pt x="345" y="27"/>
                    <a:pt x="345" y="27"/>
                    <a:pt x="345" y="27"/>
                  </a:cubicBezTo>
                  <a:cubicBezTo>
                    <a:pt x="345" y="27"/>
                    <a:pt x="345" y="26"/>
                    <a:pt x="345" y="26"/>
                  </a:cubicBezTo>
                  <a:cubicBezTo>
                    <a:pt x="345" y="26"/>
                    <a:pt x="344" y="26"/>
                    <a:pt x="344" y="26"/>
                  </a:cubicBezTo>
                  <a:cubicBezTo>
                    <a:pt x="343" y="26"/>
                    <a:pt x="343" y="26"/>
                    <a:pt x="343" y="26"/>
                  </a:cubicBezTo>
                  <a:cubicBezTo>
                    <a:pt x="344" y="25"/>
                    <a:pt x="345" y="25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7" y="23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6" y="24"/>
                    <a:pt x="345" y="25"/>
                    <a:pt x="345" y="25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7" y="25"/>
                    <a:pt x="347" y="26"/>
                  </a:cubicBezTo>
                  <a:cubicBezTo>
                    <a:pt x="347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5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7"/>
                    <a:pt x="346" y="27"/>
                    <a:pt x="346" y="27"/>
                  </a:cubicBezTo>
                  <a:cubicBezTo>
                    <a:pt x="348" y="27"/>
                    <a:pt x="348" y="27"/>
                    <a:pt x="348" y="27"/>
                  </a:cubicBezTo>
                  <a:cubicBezTo>
                    <a:pt x="348" y="27"/>
                    <a:pt x="346" y="28"/>
                    <a:pt x="345" y="27"/>
                  </a:cubicBezTo>
                  <a:close/>
                  <a:moveTo>
                    <a:pt x="349" y="24"/>
                  </a:move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1" y="24"/>
                    <a:pt x="351" y="24"/>
                  </a:cubicBezTo>
                  <a:cubicBezTo>
                    <a:pt x="352" y="24"/>
                    <a:pt x="351" y="24"/>
                    <a:pt x="351" y="25"/>
                  </a:cubicBezTo>
                  <a:cubicBezTo>
                    <a:pt x="350" y="26"/>
                    <a:pt x="351" y="24"/>
                    <a:pt x="351" y="24"/>
                  </a:cubicBezTo>
                  <a:cubicBezTo>
                    <a:pt x="350" y="24"/>
                    <a:pt x="350" y="24"/>
                    <a:pt x="349" y="24"/>
                  </a:cubicBezTo>
                  <a:close/>
                  <a:moveTo>
                    <a:pt x="349" y="26"/>
                  </a:moveTo>
                  <a:cubicBezTo>
                    <a:pt x="349" y="26"/>
                    <a:pt x="349" y="26"/>
                    <a:pt x="349" y="26"/>
                  </a:cubicBezTo>
                  <a:cubicBezTo>
                    <a:pt x="349" y="26"/>
                    <a:pt x="348" y="26"/>
                    <a:pt x="348" y="26"/>
                  </a:cubicBezTo>
                  <a:cubicBezTo>
                    <a:pt x="348" y="26"/>
                    <a:pt x="349" y="26"/>
                    <a:pt x="349" y="26"/>
                  </a:cubicBezTo>
                  <a:cubicBezTo>
                    <a:pt x="349" y="26"/>
                    <a:pt x="350" y="25"/>
                    <a:pt x="351" y="26"/>
                  </a:cubicBezTo>
                  <a:cubicBezTo>
                    <a:pt x="350" y="26"/>
                    <a:pt x="349" y="27"/>
                    <a:pt x="349" y="26"/>
                  </a:cubicBezTo>
                  <a:close/>
                  <a:moveTo>
                    <a:pt x="354" y="28"/>
                  </a:moveTo>
                  <a:cubicBezTo>
                    <a:pt x="354" y="28"/>
                    <a:pt x="355" y="27"/>
                    <a:pt x="355" y="28"/>
                  </a:cubicBezTo>
                  <a:cubicBezTo>
                    <a:pt x="355" y="28"/>
                    <a:pt x="354" y="28"/>
                    <a:pt x="354" y="28"/>
                  </a:cubicBezTo>
                  <a:close/>
                  <a:moveTo>
                    <a:pt x="361" y="28"/>
                  </a:moveTo>
                  <a:cubicBezTo>
                    <a:pt x="360" y="28"/>
                    <a:pt x="360" y="28"/>
                    <a:pt x="360" y="28"/>
                  </a:cubicBezTo>
                  <a:cubicBezTo>
                    <a:pt x="360" y="28"/>
                    <a:pt x="360" y="28"/>
                    <a:pt x="359" y="28"/>
                  </a:cubicBezTo>
                  <a:cubicBezTo>
                    <a:pt x="359" y="28"/>
                    <a:pt x="359" y="28"/>
                    <a:pt x="358" y="28"/>
                  </a:cubicBezTo>
                  <a:cubicBezTo>
                    <a:pt x="358" y="28"/>
                    <a:pt x="358" y="28"/>
                    <a:pt x="358" y="28"/>
                  </a:cubicBezTo>
                  <a:cubicBezTo>
                    <a:pt x="356" y="27"/>
                    <a:pt x="356" y="27"/>
                    <a:pt x="356" y="27"/>
                  </a:cubicBezTo>
                  <a:cubicBezTo>
                    <a:pt x="357" y="27"/>
                    <a:pt x="358" y="27"/>
                    <a:pt x="358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5"/>
                    <a:pt x="358" y="25"/>
                    <a:pt x="358" y="25"/>
                  </a:cubicBezTo>
                  <a:cubicBezTo>
                    <a:pt x="356" y="26"/>
                    <a:pt x="355" y="27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5"/>
                    <a:pt x="354" y="26"/>
                    <a:pt x="354" y="25"/>
                  </a:cubicBezTo>
                  <a:cubicBezTo>
                    <a:pt x="353" y="24"/>
                    <a:pt x="353" y="25"/>
                    <a:pt x="352" y="25"/>
                  </a:cubicBezTo>
                  <a:cubicBezTo>
                    <a:pt x="353" y="24"/>
                    <a:pt x="355" y="24"/>
                    <a:pt x="356" y="24"/>
                  </a:cubicBezTo>
                  <a:cubicBezTo>
                    <a:pt x="356" y="24"/>
                    <a:pt x="357" y="25"/>
                    <a:pt x="357" y="24"/>
                  </a:cubicBezTo>
                  <a:cubicBezTo>
                    <a:pt x="358" y="24"/>
                    <a:pt x="359" y="25"/>
                    <a:pt x="360" y="2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25"/>
                    <a:pt x="359" y="25"/>
                    <a:pt x="359" y="26"/>
                  </a:cubicBezTo>
                  <a:cubicBezTo>
                    <a:pt x="359" y="26"/>
                    <a:pt x="359" y="26"/>
                    <a:pt x="359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7"/>
                    <a:pt x="359" y="27"/>
                    <a:pt x="359" y="28"/>
                  </a:cubicBezTo>
                  <a:cubicBezTo>
                    <a:pt x="359" y="27"/>
                    <a:pt x="360" y="28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0" y="27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lose/>
                  <a:moveTo>
                    <a:pt x="362" y="28"/>
                  </a:moveTo>
                  <a:cubicBezTo>
                    <a:pt x="362" y="28"/>
                    <a:pt x="362" y="28"/>
                    <a:pt x="362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2" y="28"/>
                    <a:pt x="362" y="28"/>
                    <a:pt x="362" y="28"/>
                  </a:cubicBezTo>
                  <a:close/>
                  <a:moveTo>
                    <a:pt x="362" y="27"/>
                  </a:moveTo>
                  <a:cubicBezTo>
                    <a:pt x="362" y="27"/>
                    <a:pt x="362" y="27"/>
                    <a:pt x="362" y="27"/>
                  </a:cubicBezTo>
                  <a:cubicBezTo>
                    <a:pt x="363" y="27"/>
                    <a:pt x="363" y="27"/>
                    <a:pt x="363" y="27"/>
                  </a:cubicBezTo>
                  <a:lnTo>
                    <a:pt x="362" y="27"/>
                  </a:lnTo>
                  <a:close/>
                  <a:moveTo>
                    <a:pt x="369" y="24"/>
                  </a:moveTo>
                  <a:cubicBezTo>
                    <a:pt x="369" y="24"/>
                    <a:pt x="369" y="24"/>
                    <a:pt x="369" y="24"/>
                  </a:cubicBezTo>
                  <a:cubicBezTo>
                    <a:pt x="368" y="24"/>
                    <a:pt x="368" y="24"/>
                    <a:pt x="368" y="24"/>
                  </a:cubicBezTo>
                  <a:lnTo>
                    <a:pt x="369" y="24"/>
                  </a:lnTo>
                  <a:close/>
                  <a:moveTo>
                    <a:pt x="363" y="28"/>
                  </a:moveTo>
                  <a:cubicBezTo>
                    <a:pt x="363" y="28"/>
                    <a:pt x="364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4" y="27"/>
                    <a:pt x="366" y="26"/>
                    <a:pt x="365" y="26"/>
                  </a:cubicBezTo>
                  <a:cubicBezTo>
                    <a:pt x="365" y="25"/>
                    <a:pt x="364" y="26"/>
                    <a:pt x="364" y="26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5" y="25"/>
                    <a:pt x="367" y="25"/>
                    <a:pt x="368" y="25"/>
                  </a:cubicBezTo>
                  <a:cubicBezTo>
                    <a:pt x="368" y="25"/>
                    <a:pt x="368" y="25"/>
                    <a:pt x="368" y="25"/>
                  </a:cubicBezTo>
                  <a:cubicBezTo>
                    <a:pt x="368" y="26"/>
                    <a:pt x="366" y="26"/>
                    <a:pt x="365" y="26"/>
                  </a:cubicBezTo>
                  <a:cubicBezTo>
                    <a:pt x="366" y="26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8"/>
                    <a:pt x="365" y="28"/>
                  </a:cubicBezTo>
                  <a:cubicBezTo>
                    <a:pt x="365" y="28"/>
                    <a:pt x="365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5" y="28"/>
                    <a:pt x="365" y="28"/>
                    <a:pt x="365" y="28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5" y="28"/>
                    <a:pt x="364" y="30"/>
                    <a:pt x="363" y="28"/>
                  </a:cubicBezTo>
                  <a:close/>
                  <a:moveTo>
                    <a:pt x="392" y="26"/>
                  </a:moveTo>
                  <a:cubicBezTo>
                    <a:pt x="392" y="26"/>
                    <a:pt x="392" y="26"/>
                    <a:pt x="392" y="26"/>
                  </a:cubicBezTo>
                  <a:cubicBezTo>
                    <a:pt x="393" y="26"/>
                    <a:pt x="393" y="26"/>
                    <a:pt x="393" y="26"/>
                  </a:cubicBezTo>
                  <a:cubicBezTo>
                    <a:pt x="393" y="26"/>
                    <a:pt x="393" y="26"/>
                    <a:pt x="394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394" y="27"/>
                    <a:pt x="394" y="27"/>
                    <a:pt x="394" y="27"/>
                  </a:cubicBezTo>
                  <a:cubicBezTo>
                    <a:pt x="394" y="27"/>
                    <a:pt x="393" y="27"/>
                    <a:pt x="393" y="27"/>
                  </a:cubicBezTo>
                  <a:cubicBezTo>
                    <a:pt x="392" y="27"/>
                    <a:pt x="391" y="27"/>
                    <a:pt x="391" y="28"/>
                  </a:cubicBezTo>
                  <a:cubicBezTo>
                    <a:pt x="390" y="27"/>
                    <a:pt x="392" y="27"/>
                    <a:pt x="390" y="26"/>
                  </a:cubicBezTo>
                  <a:cubicBezTo>
                    <a:pt x="390" y="26"/>
                    <a:pt x="392" y="26"/>
                    <a:pt x="392" y="26"/>
                  </a:cubicBezTo>
                  <a:close/>
                  <a:moveTo>
                    <a:pt x="379" y="26"/>
                  </a:moveTo>
                  <a:cubicBezTo>
                    <a:pt x="379" y="26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1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1" y="26"/>
                    <a:pt x="382" y="26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7"/>
                    <a:pt x="382" y="27"/>
                    <a:pt x="382" y="27"/>
                  </a:cubicBezTo>
                  <a:cubicBezTo>
                    <a:pt x="383" y="27"/>
                    <a:pt x="381" y="26"/>
                    <a:pt x="382" y="26"/>
                  </a:cubicBezTo>
                  <a:cubicBezTo>
                    <a:pt x="383" y="26"/>
                    <a:pt x="385" y="25"/>
                    <a:pt x="386" y="26"/>
                  </a:cubicBezTo>
                  <a:cubicBezTo>
                    <a:pt x="386" y="25"/>
                    <a:pt x="388" y="25"/>
                    <a:pt x="388" y="26"/>
                  </a:cubicBezTo>
                  <a:cubicBezTo>
                    <a:pt x="388" y="25"/>
                    <a:pt x="388" y="25"/>
                    <a:pt x="388" y="25"/>
                  </a:cubicBezTo>
                  <a:cubicBezTo>
                    <a:pt x="388" y="26"/>
                    <a:pt x="389" y="25"/>
                    <a:pt x="390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7"/>
                    <a:pt x="388" y="26"/>
                    <a:pt x="388" y="27"/>
                  </a:cubicBezTo>
                  <a:cubicBezTo>
                    <a:pt x="389" y="27"/>
                    <a:pt x="387" y="27"/>
                    <a:pt x="388" y="28"/>
                  </a:cubicBezTo>
                  <a:cubicBezTo>
                    <a:pt x="389" y="29"/>
                    <a:pt x="390" y="28"/>
                    <a:pt x="391" y="29"/>
                  </a:cubicBezTo>
                  <a:cubicBezTo>
                    <a:pt x="391" y="29"/>
                    <a:pt x="387" y="28"/>
                    <a:pt x="390" y="29"/>
                  </a:cubicBezTo>
                  <a:cubicBezTo>
                    <a:pt x="389" y="30"/>
                    <a:pt x="389" y="30"/>
                    <a:pt x="388" y="30"/>
                  </a:cubicBezTo>
                  <a:cubicBezTo>
                    <a:pt x="388" y="30"/>
                    <a:pt x="388" y="30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8"/>
                    <a:pt x="387" y="29"/>
                    <a:pt x="387" y="28"/>
                  </a:cubicBezTo>
                  <a:cubicBezTo>
                    <a:pt x="388" y="28"/>
                    <a:pt x="388" y="28"/>
                    <a:pt x="388" y="28"/>
                  </a:cubicBezTo>
                  <a:cubicBezTo>
                    <a:pt x="387" y="28"/>
                    <a:pt x="386" y="27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9"/>
                    <a:pt x="385" y="29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5" y="28"/>
                    <a:pt x="384" y="28"/>
                  </a:cubicBezTo>
                  <a:cubicBezTo>
                    <a:pt x="384" y="29"/>
                    <a:pt x="385" y="29"/>
                    <a:pt x="385" y="29"/>
                  </a:cubicBezTo>
                  <a:cubicBezTo>
                    <a:pt x="385" y="29"/>
                    <a:pt x="385" y="29"/>
                    <a:pt x="385" y="30"/>
                  </a:cubicBezTo>
                  <a:cubicBezTo>
                    <a:pt x="385" y="29"/>
                    <a:pt x="385" y="29"/>
                    <a:pt x="386" y="29"/>
                  </a:cubicBezTo>
                  <a:cubicBezTo>
                    <a:pt x="386" y="30"/>
                    <a:pt x="386" y="30"/>
                    <a:pt x="386" y="30"/>
                  </a:cubicBezTo>
                  <a:cubicBezTo>
                    <a:pt x="386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29"/>
                  </a:cubicBezTo>
                  <a:cubicBezTo>
                    <a:pt x="384" y="30"/>
                    <a:pt x="384" y="30"/>
                    <a:pt x="383" y="30"/>
                  </a:cubicBezTo>
                  <a:cubicBezTo>
                    <a:pt x="383" y="29"/>
                    <a:pt x="385" y="29"/>
                    <a:pt x="384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8"/>
                    <a:pt x="381" y="28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6"/>
                    <a:pt x="380" y="27"/>
                    <a:pt x="380" y="27"/>
                  </a:cubicBezTo>
                  <a:cubicBezTo>
                    <a:pt x="380" y="26"/>
                    <a:pt x="379" y="26"/>
                    <a:pt x="379" y="26"/>
                  </a:cubicBezTo>
                  <a:close/>
                  <a:moveTo>
                    <a:pt x="379" y="28"/>
                  </a:moveTo>
                  <a:cubicBezTo>
                    <a:pt x="380" y="28"/>
                    <a:pt x="379" y="27"/>
                    <a:pt x="379" y="27"/>
                  </a:cubicBezTo>
                  <a:cubicBezTo>
                    <a:pt x="379" y="28"/>
                    <a:pt x="380" y="28"/>
                    <a:pt x="380" y="28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9" y="28"/>
                    <a:pt x="379" y="28"/>
                    <a:pt x="378" y="28"/>
                  </a:cubicBezTo>
                  <a:cubicBezTo>
                    <a:pt x="378" y="28"/>
                    <a:pt x="379" y="29"/>
                    <a:pt x="378" y="29"/>
                  </a:cubicBezTo>
                  <a:cubicBezTo>
                    <a:pt x="378" y="29"/>
                    <a:pt x="378" y="28"/>
                    <a:pt x="378" y="28"/>
                  </a:cubicBezTo>
                  <a:cubicBezTo>
                    <a:pt x="378" y="28"/>
                    <a:pt x="379" y="28"/>
                    <a:pt x="379" y="28"/>
                  </a:cubicBezTo>
                  <a:close/>
                  <a:moveTo>
                    <a:pt x="380" y="29"/>
                  </a:moveTo>
                  <a:cubicBezTo>
                    <a:pt x="378" y="29"/>
                    <a:pt x="378" y="29"/>
                    <a:pt x="378" y="29"/>
                  </a:cubicBezTo>
                  <a:cubicBezTo>
                    <a:pt x="379" y="29"/>
                    <a:pt x="379" y="29"/>
                    <a:pt x="379" y="29"/>
                  </a:cubicBezTo>
                  <a:lnTo>
                    <a:pt x="380" y="29"/>
                  </a:lnTo>
                  <a:close/>
                  <a:moveTo>
                    <a:pt x="376" y="32"/>
                  </a:moveTo>
                  <a:cubicBezTo>
                    <a:pt x="377" y="32"/>
                    <a:pt x="377" y="31"/>
                    <a:pt x="378" y="32"/>
                  </a:cubicBezTo>
                  <a:cubicBezTo>
                    <a:pt x="378" y="32"/>
                    <a:pt x="378" y="31"/>
                    <a:pt x="378" y="31"/>
                  </a:cubicBezTo>
                  <a:cubicBezTo>
                    <a:pt x="378" y="31"/>
                    <a:pt x="378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lnTo>
                    <a:pt x="376" y="32"/>
                  </a:lnTo>
                  <a:close/>
                  <a:moveTo>
                    <a:pt x="380" y="29"/>
                  </a:moveTo>
                  <a:cubicBezTo>
                    <a:pt x="380" y="29"/>
                    <a:pt x="381" y="28"/>
                    <a:pt x="382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1" y="28"/>
                    <a:pt x="382" y="28"/>
                    <a:pt x="382" y="28"/>
                  </a:cubicBezTo>
                  <a:cubicBezTo>
                    <a:pt x="382" y="28"/>
                    <a:pt x="382" y="29"/>
                    <a:pt x="382" y="30"/>
                  </a:cubicBezTo>
                  <a:cubicBezTo>
                    <a:pt x="381" y="30"/>
                    <a:pt x="381" y="29"/>
                    <a:pt x="380" y="29"/>
                  </a:cubicBezTo>
                  <a:close/>
                  <a:moveTo>
                    <a:pt x="384" y="32"/>
                  </a:moveTo>
                  <a:cubicBezTo>
                    <a:pt x="384" y="32"/>
                    <a:pt x="384" y="32"/>
                    <a:pt x="384" y="32"/>
                  </a:cubicBezTo>
                  <a:cubicBezTo>
                    <a:pt x="384" y="33"/>
                    <a:pt x="383" y="33"/>
                    <a:pt x="383" y="33"/>
                  </a:cubicBezTo>
                  <a:cubicBezTo>
                    <a:pt x="383" y="33"/>
                    <a:pt x="383" y="33"/>
                    <a:pt x="382" y="33"/>
                  </a:cubicBezTo>
                  <a:cubicBezTo>
                    <a:pt x="382" y="32"/>
                    <a:pt x="383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2" y="32"/>
                    <a:pt x="382" y="32"/>
                    <a:pt x="381" y="31"/>
                  </a:cubicBezTo>
                  <a:cubicBezTo>
                    <a:pt x="381" y="31"/>
                    <a:pt x="381" y="31"/>
                    <a:pt x="381" y="31"/>
                  </a:cubicBezTo>
                  <a:cubicBezTo>
                    <a:pt x="381" y="30"/>
                    <a:pt x="381" y="32"/>
                    <a:pt x="383" y="31"/>
                  </a:cubicBezTo>
                  <a:cubicBezTo>
                    <a:pt x="382" y="30"/>
                    <a:pt x="383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5" y="31"/>
                    <a:pt x="385" y="31"/>
                    <a:pt x="385" y="31"/>
                  </a:cubicBezTo>
                  <a:cubicBezTo>
                    <a:pt x="385" y="32"/>
                    <a:pt x="384" y="31"/>
                    <a:pt x="384" y="32"/>
                  </a:cubicBezTo>
                  <a:close/>
                  <a:moveTo>
                    <a:pt x="364" y="87"/>
                  </a:moveTo>
                  <a:cubicBezTo>
                    <a:pt x="364" y="86"/>
                    <a:pt x="364" y="86"/>
                    <a:pt x="364" y="86"/>
                  </a:cubicBezTo>
                  <a:cubicBezTo>
                    <a:pt x="364" y="86"/>
                    <a:pt x="364" y="86"/>
                    <a:pt x="364" y="86"/>
                  </a:cubicBezTo>
                  <a:lnTo>
                    <a:pt x="364" y="87"/>
                  </a:lnTo>
                  <a:close/>
                  <a:moveTo>
                    <a:pt x="367" y="87"/>
                  </a:moveTo>
                  <a:cubicBezTo>
                    <a:pt x="366" y="87"/>
                    <a:pt x="366" y="87"/>
                    <a:pt x="366" y="87"/>
                  </a:cubicBezTo>
                  <a:cubicBezTo>
                    <a:pt x="367" y="87"/>
                    <a:pt x="367" y="87"/>
                    <a:pt x="367" y="87"/>
                  </a:cubicBezTo>
                  <a:close/>
                  <a:moveTo>
                    <a:pt x="370" y="84"/>
                  </a:move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4"/>
                    <a:pt x="370" y="84"/>
                  </a:cubicBezTo>
                  <a:close/>
                  <a:moveTo>
                    <a:pt x="394" y="32"/>
                  </a:moveTo>
                  <a:cubicBezTo>
                    <a:pt x="394" y="32"/>
                    <a:pt x="394" y="32"/>
                    <a:pt x="394" y="32"/>
                  </a:cubicBezTo>
                  <a:cubicBezTo>
                    <a:pt x="392" y="32"/>
                    <a:pt x="392" y="32"/>
                    <a:pt x="390" y="32"/>
                  </a:cubicBezTo>
                  <a:cubicBezTo>
                    <a:pt x="390" y="32"/>
                    <a:pt x="391" y="33"/>
                    <a:pt x="390" y="33"/>
                  </a:cubicBezTo>
                  <a:cubicBezTo>
                    <a:pt x="390" y="32"/>
                    <a:pt x="390" y="32"/>
                    <a:pt x="390" y="32"/>
                  </a:cubicBezTo>
                  <a:cubicBezTo>
                    <a:pt x="388" y="32"/>
                    <a:pt x="387" y="32"/>
                    <a:pt x="386" y="31"/>
                  </a:cubicBezTo>
                  <a:cubicBezTo>
                    <a:pt x="385" y="31"/>
                    <a:pt x="387" y="31"/>
                    <a:pt x="387" y="31"/>
                  </a:cubicBezTo>
                  <a:cubicBezTo>
                    <a:pt x="389" y="31"/>
                    <a:pt x="391" y="31"/>
                    <a:pt x="393" y="31"/>
                  </a:cubicBezTo>
                  <a:cubicBezTo>
                    <a:pt x="393" y="31"/>
                    <a:pt x="393" y="32"/>
                    <a:pt x="394" y="32"/>
                  </a:cubicBezTo>
                  <a:cubicBezTo>
                    <a:pt x="394" y="32"/>
                    <a:pt x="394" y="32"/>
                    <a:pt x="395" y="32"/>
                  </a:cubicBezTo>
                  <a:lnTo>
                    <a:pt x="394" y="32"/>
                  </a:lnTo>
                  <a:close/>
                  <a:moveTo>
                    <a:pt x="398" y="33"/>
                  </a:moveTo>
                  <a:cubicBezTo>
                    <a:pt x="398" y="32"/>
                    <a:pt x="398" y="32"/>
                    <a:pt x="398" y="32"/>
                  </a:cubicBezTo>
                  <a:cubicBezTo>
                    <a:pt x="397" y="33"/>
                    <a:pt x="396" y="33"/>
                    <a:pt x="396" y="32"/>
                  </a:cubicBezTo>
                  <a:cubicBezTo>
                    <a:pt x="397" y="31"/>
                    <a:pt x="398" y="31"/>
                    <a:pt x="398" y="31"/>
                  </a:cubicBezTo>
                  <a:lnTo>
                    <a:pt x="398" y="33"/>
                  </a:lnTo>
                  <a:close/>
                  <a:moveTo>
                    <a:pt x="375" y="87"/>
                  </a:moveTo>
                  <a:cubicBezTo>
                    <a:pt x="375" y="87"/>
                    <a:pt x="375" y="87"/>
                    <a:pt x="375" y="87"/>
                  </a:cubicBezTo>
                  <a:cubicBezTo>
                    <a:pt x="375" y="86"/>
                    <a:pt x="375" y="86"/>
                    <a:pt x="375" y="86"/>
                  </a:cubicBezTo>
                  <a:lnTo>
                    <a:pt x="375" y="87"/>
                  </a:lnTo>
                  <a:close/>
                  <a:moveTo>
                    <a:pt x="403" y="29"/>
                  </a:moveTo>
                  <a:cubicBezTo>
                    <a:pt x="403" y="29"/>
                    <a:pt x="403" y="29"/>
                    <a:pt x="403" y="30"/>
                  </a:cubicBezTo>
                  <a:cubicBezTo>
                    <a:pt x="402" y="30"/>
                    <a:pt x="402" y="30"/>
                    <a:pt x="402" y="30"/>
                  </a:cubicBezTo>
                  <a:lnTo>
                    <a:pt x="403" y="29"/>
                  </a:lnTo>
                  <a:close/>
                  <a:moveTo>
                    <a:pt x="398" y="35"/>
                  </a:moveTo>
                  <a:cubicBezTo>
                    <a:pt x="398" y="35"/>
                    <a:pt x="398" y="35"/>
                    <a:pt x="398" y="35"/>
                  </a:cubicBezTo>
                  <a:cubicBezTo>
                    <a:pt x="398" y="35"/>
                    <a:pt x="398" y="35"/>
                    <a:pt x="398" y="35"/>
                  </a:cubicBezTo>
                  <a:cubicBezTo>
                    <a:pt x="399" y="35"/>
                    <a:pt x="399" y="35"/>
                    <a:pt x="399" y="35"/>
                  </a:cubicBezTo>
                  <a:lnTo>
                    <a:pt x="398" y="35"/>
                  </a:lnTo>
                  <a:close/>
                  <a:moveTo>
                    <a:pt x="401" y="33"/>
                  </a:moveTo>
                  <a:cubicBezTo>
                    <a:pt x="401" y="33"/>
                    <a:pt x="401" y="33"/>
                    <a:pt x="401" y="33"/>
                  </a:cubicBezTo>
                  <a:cubicBezTo>
                    <a:pt x="400" y="33"/>
                    <a:pt x="400" y="33"/>
                    <a:pt x="399" y="33"/>
                  </a:cubicBezTo>
                  <a:cubicBezTo>
                    <a:pt x="400" y="33"/>
                    <a:pt x="400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ubicBezTo>
                    <a:pt x="401" y="32"/>
                    <a:pt x="401" y="32"/>
                    <a:pt x="402" y="32"/>
                  </a:cubicBezTo>
                  <a:cubicBezTo>
                    <a:pt x="402" y="33"/>
                    <a:pt x="402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lose/>
                  <a:moveTo>
                    <a:pt x="413" y="33"/>
                  </a:move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5" y="34"/>
                    <a:pt x="413" y="32"/>
                    <a:pt x="415" y="32"/>
                  </a:cubicBezTo>
                  <a:cubicBezTo>
                    <a:pt x="414" y="33"/>
                    <a:pt x="414" y="33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3" y="34"/>
                    <a:pt x="413" y="34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lose/>
                  <a:moveTo>
                    <a:pt x="413" y="26"/>
                  </a:moveTo>
                  <a:cubicBezTo>
                    <a:pt x="413" y="26"/>
                    <a:pt x="414" y="27"/>
                    <a:pt x="414" y="26"/>
                  </a:cubicBezTo>
                  <a:cubicBezTo>
                    <a:pt x="414" y="26"/>
                    <a:pt x="415" y="26"/>
                    <a:pt x="416" y="26"/>
                  </a:cubicBezTo>
                  <a:cubicBezTo>
                    <a:pt x="415" y="27"/>
                    <a:pt x="414" y="26"/>
                    <a:pt x="413" y="26"/>
                  </a:cubicBezTo>
                  <a:close/>
                  <a:moveTo>
                    <a:pt x="407" y="29"/>
                  </a:moveTo>
                  <a:cubicBezTo>
                    <a:pt x="406" y="29"/>
                    <a:pt x="406" y="29"/>
                    <a:pt x="406" y="29"/>
                  </a:cubicBezTo>
                  <a:cubicBezTo>
                    <a:pt x="407" y="30"/>
                    <a:pt x="407" y="29"/>
                    <a:pt x="408" y="29"/>
                  </a:cubicBezTo>
                  <a:cubicBezTo>
                    <a:pt x="408" y="29"/>
                    <a:pt x="408" y="29"/>
                    <a:pt x="408" y="29"/>
                  </a:cubicBezTo>
                  <a:cubicBezTo>
                    <a:pt x="408" y="30"/>
                    <a:pt x="409" y="29"/>
                    <a:pt x="410" y="30"/>
                  </a:cubicBezTo>
                  <a:cubicBezTo>
                    <a:pt x="410" y="30"/>
                    <a:pt x="409" y="30"/>
                    <a:pt x="409" y="30"/>
                  </a:cubicBezTo>
                  <a:cubicBezTo>
                    <a:pt x="409" y="30"/>
                    <a:pt x="410" y="30"/>
                    <a:pt x="410" y="31"/>
                  </a:cubicBezTo>
                  <a:cubicBezTo>
                    <a:pt x="411" y="30"/>
                    <a:pt x="412" y="30"/>
                    <a:pt x="412" y="30"/>
                  </a:cubicBezTo>
                  <a:cubicBezTo>
                    <a:pt x="412" y="30"/>
                    <a:pt x="412" y="30"/>
                    <a:pt x="412" y="30"/>
                  </a:cubicBezTo>
                  <a:cubicBezTo>
                    <a:pt x="412" y="30"/>
                    <a:pt x="411" y="30"/>
                    <a:pt x="411" y="30"/>
                  </a:cubicBezTo>
                  <a:cubicBezTo>
                    <a:pt x="411" y="30"/>
                    <a:pt x="411" y="30"/>
                    <a:pt x="411" y="31"/>
                  </a:cubicBezTo>
                  <a:cubicBezTo>
                    <a:pt x="410" y="31"/>
                    <a:pt x="409" y="31"/>
                    <a:pt x="408" y="31"/>
                  </a:cubicBezTo>
                  <a:cubicBezTo>
                    <a:pt x="408" y="30"/>
                    <a:pt x="407" y="30"/>
                    <a:pt x="407" y="30"/>
                  </a:cubicBezTo>
                  <a:cubicBezTo>
                    <a:pt x="406" y="31"/>
                    <a:pt x="406" y="31"/>
                    <a:pt x="406" y="31"/>
                  </a:cubicBezTo>
                  <a:cubicBezTo>
                    <a:pt x="405" y="31"/>
                    <a:pt x="405" y="29"/>
                    <a:pt x="404" y="30"/>
                  </a:cubicBezTo>
                  <a:cubicBezTo>
                    <a:pt x="404" y="30"/>
                    <a:pt x="404" y="30"/>
                    <a:pt x="404" y="29"/>
                  </a:cubicBezTo>
                  <a:cubicBezTo>
                    <a:pt x="404" y="29"/>
                    <a:pt x="406" y="29"/>
                    <a:pt x="407" y="29"/>
                  </a:cubicBezTo>
                  <a:close/>
                  <a:moveTo>
                    <a:pt x="401" y="35"/>
                  </a:moveTo>
                  <a:cubicBezTo>
                    <a:pt x="402" y="35"/>
                    <a:pt x="402" y="35"/>
                    <a:pt x="402" y="35"/>
                  </a:cubicBezTo>
                  <a:cubicBezTo>
                    <a:pt x="402" y="35"/>
                    <a:pt x="402" y="35"/>
                    <a:pt x="402" y="35"/>
                  </a:cubicBezTo>
                  <a:lnTo>
                    <a:pt x="401" y="35"/>
                  </a:lnTo>
                  <a:close/>
                  <a:moveTo>
                    <a:pt x="385" y="87"/>
                  </a:moveTo>
                  <a:cubicBezTo>
                    <a:pt x="384" y="87"/>
                    <a:pt x="384" y="88"/>
                    <a:pt x="383" y="88"/>
                  </a:cubicBezTo>
                  <a:cubicBezTo>
                    <a:pt x="383" y="87"/>
                    <a:pt x="384" y="87"/>
                    <a:pt x="385" y="87"/>
                  </a:cubicBezTo>
                  <a:cubicBezTo>
                    <a:pt x="385" y="87"/>
                    <a:pt x="385" y="87"/>
                    <a:pt x="386" y="87"/>
                  </a:cubicBezTo>
                  <a:cubicBezTo>
                    <a:pt x="385" y="87"/>
                    <a:pt x="385" y="87"/>
                    <a:pt x="385" y="87"/>
                  </a:cubicBezTo>
                  <a:close/>
                  <a:moveTo>
                    <a:pt x="406" y="36"/>
                  </a:moveTo>
                  <a:cubicBezTo>
                    <a:pt x="406" y="35"/>
                    <a:pt x="406" y="35"/>
                    <a:pt x="406" y="35"/>
                  </a:cubicBezTo>
                  <a:cubicBezTo>
                    <a:pt x="407" y="35"/>
                    <a:pt x="407" y="35"/>
                    <a:pt x="407" y="35"/>
                  </a:cubicBezTo>
                  <a:cubicBezTo>
                    <a:pt x="406" y="36"/>
                    <a:pt x="406" y="36"/>
                    <a:pt x="406" y="36"/>
                  </a:cubicBezTo>
                  <a:close/>
                  <a:moveTo>
                    <a:pt x="384" y="86"/>
                  </a:move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lose/>
                  <a:moveTo>
                    <a:pt x="407" y="36"/>
                  </a:moveTo>
                  <a:cubicBezTo>
                    <a:pt x="407" y="35"/>
                    <a:pt x="407" y="35"/>
                    <a:pt x="407" y="35"/>
                  </a:cubicBezTo>
                  <a:cubicBezTo>
                    <a:pt x="408" y="35"/>
                    <a:pt x="408" y="35"/>
                    <a:pt x="408" y="35"/>
                  </a:cubicBezTo>
                  <a:cubicBezTo>
                    <a:pt x="408" y="35"/>
                    <a:pt x="408" y="36"/>
                    <a:pt x="407" y="36"/>
                  </a:cubicBezTo>
                  <a:close/>
                  <a:moveTo>
                    <a:pt x="386" y="86"/>
                  </a:moveTo>
                  <a:cubicBezTo>
                    <a:pt x="386" y="86"/>
                    <a:pt x="386" y="86"/>
                    <a:pt x="386" y="86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6" y="86"/>
                    <a:pt x="386" y="86"/>
                    <a:pt x="386" y="86"/>
                  </a:cubicBezTo>
                  <a:close/>
                  <a:moveTo>
                    <a:pt x="403" y="33"/>
                  </a:moveTo>
                  <a:cubicBezTo>
                    <a:pt x="404" y="32"/>
                    <a:pt x="405" y="33"/>
                    <a:pt x="406" y="32"/>
                  </a:cubicBezTo>
                  <a:cubicBezTo>
                    <a:pt x="405" y="32"/>
                    <a:pt x="405" y="32"/>
                    <a:pt x="405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3"/>
                    <a:pt x="407" y="32"/>
                    <a:pt x="408" y="32"/>
                  </a:cubicBezTo>
                  <a:cubicBezTo>
                    <a:pt x="409" y="31"/>
                    <a:pt x="411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3" y="33"/>
                    <a:pt x="413" y="34"/>
                  </a:cubicBezTo>
                  <a:cubicBezTo>
                    <a:pt x="412" y="33"/>
                    <a:pt x="411" y="33"/>
                    <a:pt x="410" y="34"/>
                  </a:cubicBezTo>
                  <a:cubicBezTo>
                    <a:pt x="408" y="33"/>
                    <a:pt x="405" y="33"/>
                    <a:pt x="403" y="33"/>
                  </a:cubicBezTo>
                  <a:close/>
                  <a:moveTo>
                    <a:pt x="413" y="36"/>
                  </a:moveTo>
                  <a:cubicBezTo>
                    <a:pt x="411" y="35"/>
                    <a:pt x="410" y="36"/>
                    <a:pt x="408" y="36"/>
                  </a:cubicBezTo>
                  <a:cubicBezTo>
                    <a:pt x="409" y="35"/>
                    <a:pt x="411" y="36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3" y="36"/>
                    <a:pt x="414" y="35"/>
                    <a:pt x="415" y="35"/>
                  </a:cubicBezTo>
                  <a:cubicBezTo>
                    <a:pt x="415" y="36"/>
                    <a:pt x="413" y="36"/>
                    <a:pt x="413" y="36"/>
                  </a:cubicBezTo>
                  <a:close/>
                  <a:moveTo>
                    <a:pt x="429" y="33"/>
                  </a:moveTo>
                  <a:cubicBezTo>
                    <a:pt x="429" y="34"/>
                    <a:pt x="429" y="34"/>
                    <a:pt x="429" y="34"/>
                  </a:cubicBezTo>
                  <a:cubicBezTo>
                    <a:pt x="430" y="35"/>
                    <a:pt x="430" y="33"/>
                    <a:pt x="430" y="34"/>
                  </a:cubicBezTo>
                  <a:cubicBezTo>
                    <a:pt x="432" y="34"/>
                    <a:pt x="432" y="34"/>
                    <a:pt x="432" y="34"/>
                  </a:cubicBezTo>
                  <a:cubicBezTo>
                    <a:pt x="431" y="34"/>
                    <a:pt x="430" y="35"/>
                    <a:pt x="429" y="34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3"/>
                    <a:pt x="428" y="33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3"/>
                    <a:pt x="428" y="33"/>
                    <a:pt x="429" y="33"/>
                  </a:cubicBezTo>
                  <a:close/>
                  <a:moveTo>
                    <a:pt x="415" y="36"/>
                  </a:move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7" y="36"/>
                    <a:pt x="417" y="36"/>
                  </a:cubicBezTo>
                  <a:cubicBezTo>
                    <a:pt x="417" y="36"/>
                    <a:pt x="417" y="36"/>
                    <a:pt x="417" y="36"/>
                  </a:cubicBez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6" y="36"/>
                    <a:pt x="415" y="36"/>
                  </a:cubicBezTo>
                  <a:close/>
                  <a:moveTo>
                    <a:pt x="418" y="34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418" y="33"/>
                    <a:pt x="418" y="33"/>
                    <a:pt x="418" y="33"/>
                  </a:cubicBezTo>
                  <a:lnTo>
                    <a:pt x="418" y="34"/>
                  </a:lnTo>
                  <a:close/>
                  <a:moveTo>
                    <a:pt x="424" y="36"/>
                  </a:move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5" y="36"/>
                    <a:pt x="425" y="36"/>
                    <a:pt x="425" y="36"/>
                  </a:cubicBezTo>
                  <a:cubicBezTo>
                    <a:pt x="424" y="36"/>
                    <a:pt x="424" y="36"/>
                    <a:pt x="424" y="36"/>
                  </a:cubicBezTo>
                  <a:close/>
                  <a:moveTo>
                    <a:pt x="426" y="34"/>
                  </a:moveTo>
                  <a:cubicBezTo>
                    <a:pt x="426" y="34"/>
                    <a:pt x="426" y="34"/>
                    <a:pt x="426" y="34"/>
                  </a:cubicBezTo>
                  <a:cubicBezTo>
                    <a:pt x="424" y="34"/>
                    <a:pt x="424" y="34"/>
                    <a:pt x="424" y="34"/>
                  </a:cubicBezTo>
                  <a:cubicBezTo>
                    <a:pt x="424" y="34"/>
                    <a:pt x="424" y="33"/>
                    <a:pt x="424" y="33"/>
                  </a:cubicBezTo>
                  <a:cubicBezTo>
                    <a:pt x="424" y="33"/>
                    <a:pt x="424" y="33"/>
                    <a:pt x="424" y="33"/>
                  </a:cubicBezTo>
                  <a:cubicBezTo>
                    <a:pt x="423" y="33"/>
                    <a:pt x="424" y="34"/>
                    <a:pt x="424" y="34"/>
                  </a:cubicBezTo>
                  <a:cubicBezTo>
                    <a:pt x="423" y="34"/>
                    <a:pt x="420" y="34"/>
                    <a:pt x="419" y="33"/>
                  </a:cubicBezTo>
                  <a:cubicBezTo>
                    <a:pt x="419" y="33"/>
                    <a:pt x="419" y="33"/>
                    <a:pt x="419" y="33"/>
                  </a:cubicBezTo>
                  <a:cubicBezTo>
                    <a:pt x="421" y="34"/>
                    <a:pt x="424" y="33"/>
                    <a:pt x="426" y="33"/>
                  </a:cubicBezTo>
                  <a:cubicBezTo>
                    <a:pt x="426" y="33"/>
                    <a:pt x="426" y="33"/>
                    <a:pt x="426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898743" y="853380"/>
              <a:ext cx="1242167" cy="2845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86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输入你的标题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243455" y="3689351"/>
            <a:ext cx="3098800" cy="615951"/>
            <a:chOff x="3467100" y="2124075"/>
            <a:chExt cx="2324100" cy="461963"/>
          </a:xfrm>
        </p:grpSpPr>
        <p:sp>
          <p:nvSpPr>
            <p:cNvPr id="54" name="Freeform 5"/>
            <p:cNvSpPr>
              <a:spLocks noEditPoints="1"/>
            </p:cNvSpPr>
            <p:nvPr/>
          </p:nvSpPr>
          <p:spPr bwMode="auto">
            <a:xfrm>
              <a:off x="3467100" y="2124075"/>
              <a:ext cx="2324100" cy="461963"/>
            </a:xfrm>
            <a:custGeom>
              <a:avLst/>
              <a:gdLst>
                <a:gd name="T0" fmla="*/ 504 w 546"/>
                <a:gd name="T1" fmla="*/ 75 h 106"/>
                <a:gd name="T2" fmla="*/ 483 w 546"/>
                <a:gd name="T3" fmla="*/ 64 h 106"/>
                <a:gd name="T4" fmla="*/ 507 w 546"/>
                <a:gd name="T5" fmla="*/ 54 h 106"/>
                <a:gd name="T6" fmla="*/ 505 w 546"/>
                <a:gd name="T7" fmla="*/ 47 h 106"/>
                <a:gd name="T8" fmla="*/ 514 w 546"/>
                <a:gd name="T9" fmla="*/ 40 h 106"/>
                <a:gd name="T10" fmla="*/ 466 w 546"/>
                <a:gd name="T11" fmla="*/ 34 h 106"/>
                <a:gd name="T12" fmla="*/ 475 w 546"/>
                <a:gd name="T13" fmla="*/ 28 h 106"/>
                <a:gd name="T14" fmla="*/ 525 w 546"/>
                <a:gd name="T15" fmla="*/ 24 h 106"/>
                <a:gd name="T16" fmla="*/ 492 w 546"/>
                <a:gd name="T17" fmla="*/ 24 h 106"/>
                <a:gd name="T18" fmla="*/ 460 w 546"/>
                <a:gd name="T19" fmla="*/ 20 h 106"/>
                <a:gd name="T20" fmla="*/ 456 w 546"/>
                <a:gd name="T21" fmla="*/ 15 h 106"/>
                <a:gd name="T22" fmla="*/ 443 w 546"/>
                <a:gd name="T23" fmla="*/ 22 h 106"/>
                <a:gd name="T24" fmla="*/ 418 w 546"/>
                <a:gd name="T25" fmla="*/ 19 h 106"/>
                <a:gd name="T26" fmla="*/ 442 w 546"/>
                <a:gd name="T27" fmla="*/ 24 h 106"/>
                <a:gd name="T28" fmla="*/ 398 w 546"/>
                <a:gd name="T29" fmla="*/ 27 h 106"/>
                <a:gd name="T30" fmla="*/ 375 w 546"/>
                <a:gd name="T31" fmla="*/ 25 h 106"/>
                <a:gd name="T32" fmla="*/ 340 w 546"/>
                <a:gd name="T33" fmla="*/ 18 h 106"/>
                <a:gd name="T34" fmla="*/ 292 w 546"/>
                <a:gd name="T35" fmla="*/ 17 h 106"/>
                <a:gd name="T36" fmla="*/ 281 w 546"/>
                <a:gd name="T37" fmla="*/ 6 h 106"/>
                <a:gd name="T38" fmla="*/ 268 w 546"/>
                <a:gd name="T39" fmla="*/ 15 h 106"/>
                <a:gd name="T40" fmla="*/ 245 w 546"/>
                <a:gd name="T41" fmla="*/ 9 h 106"/>
                <a:gd name="T42" fmla="*/ 220 w 546"/>
                <a:gd name="T43" fmla="*/ 4 h 106"/>
                <a:gd name="T44" fmla="*/ 186 w 546"/>
                <a:gd name="T45" fmla="*/ 2 h 106"/>
                <a:gd name="T46" fmla="*/ 160 w 546"/>
                <a:gd name="T47" fmla="*/ 8 h 106"/>
                <a:gd name="T48" fmla="*/ 65 w 546"/>
                <a:gd name="T49" fmla="*/ 3 h 106"/>
                <a:gd name="T50" fmla="*/ 9 w 546"/>
                <a:gd name="T51" fmla="*/ 38 h 106"/>
                <a:gd name="T52" fmla="*/ 57 w 546"/>
                <a:gd name="T53" fmla="*/ 100 h 106"/>
                <a:gd name="T54" fmla="*/ 59 w 546"/>
                <a:gd name="T55" fmla="*/ 84 h 106"/>
                <a:gd name="T56" fmla="*/ 84 w 546"/>
                <a:gd name="T57" fmla="*/ 83 h 106"/>
                <a:gd name="T58" fmla="*/ 136 w 546"/>
                <a:gd name="T59" fmla="*/ 87 h 106"/>
                <a:gd name="T60" fmla="*/ 176 w 546"/>
                <a:gd name="T61" fmla="*/ 86 h 106"/>
                <a:gd name="T62" fmla="*/ 205 w 546"/>
                <a:gd name="T63" fmla="*/ 81 h 106"/>
                <a:gd name="T64" fmla="*/ 253 w 546"/>
                <a:gd name="T65" fmla="*/ 81 h 106"/>
                <a:gd name="T66" fmla="*/ 299 w 546"/>
                <a:gd name="T67" fmla="*/ 83 h 106"/>
                <a:gd name="T68" fmla="*/ 363 w 546"/>
                <a:gd name="T69" fmla="*/ 87 h 106"/>
                <a:gd name="T70" fmla="*/ 390 w 546"/>
                <a:gd name="T71" fmla="*/ 85 h 106"/>
                <a:gd name="T72" fmla="*/ 494 w 546"/>
                <a:gd name="T73" fmla="*/ 54 h 106"/>
                <a:gd name="T74" fmla="*/ 482 w 546"/>
                <a:gd name="T75" fmla="*/ 43 h 106"/>
                <a:gd name="T76" fmla="*/ 506 w 546"/>
                <a:gd name="T77" fmla="*/ 45 h 106"/>
                <a:gd name="T78" fmla="*/ 499 w 546"/>
                <a:gd name="T79" fmla="*/ 43 h 106"/>
                <a:gd name="T80" fmla="*/ 474 w 546"/>
                <a:gd name="T81" fmla="*/ 42 h 106"/>
                <a:gd name="T82" fmla="*/ 460 w 546"/>
                <a:gd name="T83" fmla="*/ 30 h 106"/>
                <a:gd name="T84" fmla="*/ 454 w 546"/>
                <a:gd name="T85" fmla="*/ 25 h 106"/>
                <a:gd name="T86" fmla="*/ 409 w 546"/>
                <a:gd name="T87" fmla="*/ 19 h 106"/>
                <a:gd name="T88" fmla="*/ 280 w 546"/>
                <a:gd name="T89" fmla="*/ 9 h 106"/>
                <a:gd name="T90" fmla="*/ 23 w 546"/>
                <a:gd name="T91" fmla="*/ 60 h 106"/>
                <a:gd name="T92" fmla="*/ 67 w 546"/>
                <a:gd name="T93" fmla="*/ 96 h 106"/>
                <a:gd name="T94" fmla="*/ 88 w 546"/>
                <a:gd name="T95" fmla="*/ 83 h 106"/>
                <a:gd name="T96" fmla="*/ 146 w 546"/>
                <a:gd name="T97" fmla="*/ 83 h 106"/>
                <a:gd name="T98" fmla="*/ 237 w 546"/>
                <a:gd name="T99" fmla="*/ 8 h 106"/>
                <a:gd name="T100" fmla="*/ 190 w 546"/>
                <a:gd name="T101" fmla="*/ 79 h 106"/>
                <a:gd name="T102" fmla="*/ 225 w 546"/>
                <a:gd name="T103" fmla="*/ 10 h 106"/>
                <a:gd name="T104" fmla="*/ 252 w 546"/>
                <a:gd name="T105" fmla="*/ 14 h 106"/>
                <a:gd name="T106" fmla="*/ 277 w 546"/>
                <a:gd name="T107" fmla="*/ 15 h 106"/>
                <a:gd name="T108" fmla="*/ 294 w 546"/>
                <a:gd name="T109" fmla="*/ 21 h 106"/>
                <a:gd name="T110" fmla="*/ 318 w 546"/>
                <a:gd name="T111" fmla="*/ 25 h 106"/>
                <a:gd name="T112" fmla="*/ 340 w 546"/>
                <a:gd name="T113" fmla="*/ 24 h 106"/>
                <a:gd name="T114" fmla="*/ 353 w 546"/>
                <a:gd name="T115" fmla="*/ 26 h 106"/>
                <a:gd name="T116" fmla="*/ 393 w 546"/>
                <a:gd name="T117" fmla="*/ 27 h 106"/>
                <a:gd name="T118" fmla="*/ 383 w 546"/>
                <a:gd name="T119" fmla="*/ 30 h 106"/>
                <a:gd name="T120" fmla="*/ 370 w 546"/>
                <a:gd name="T121" fmla="*/ 84 h 106"/>
                <a:gd name="T122" fmla="*/ 411 w 546"/>
                <a:gd name="T123" fmla="*/ 30 h 106"/>
                <a:gd name="T124" fmla="*/ 428 w 546"/>
                <a:gd name="T125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6" h="106">
                  <a:moveTo>
                    <a:pt x="405" y="85"/>
                  </a:moveTo>
                  <a:cubicBezTo>
                    <a:pt x="405" y="86"/>
                    <a:pt x="405" y="86"/>
                    <a:pt x="405" y="86"/>
                  </a:cubicBezTo>
                  <a:cubicBezTo>
                    <a:pt x="406" y="86"/>
                    <a:pt x="406" y="86"/>
                    <a:pt x="407" y="86"/>
                  </a:cubicBezTo>
                  <a:cubicBezTo>
                    <a:pt x="406" y="86"/>
                    <a:pt x="406" y="86"/>
                    <a:pt x="406" y="86"/>
                  </a:cubicBezTo>
                  <a:cubicBezTo>
                    <a:pt x="406" y="85"/>
                    <a:pt x="406" y="85"/>
                    <a:pt x="406" y="85"/>
                  </a:cubicBezTo>
                  <a:cubicBezTo>
                    <a:pt x="407" y="85"/>
                    <a:pt x="408" y="85"/>
                    <a:pt x="408" y="86"/>
                  </a:cubicBezTo>
                  <a:cubicBezTo>
                    <a:pt x="409" y="86"/>
                    <a:pt x="410" y="87"/>
                    <a:pt x="410" y="86"/>
                  </a:cubicBezTo>
                  <a:cubicBezTo>
                    <a:pt x="411" y="86"/>
                    <a:pt x="411" y="86"/>
                    <a:pt x="412" y="86"/>
                  </a:cubicBezTo>
                  <a:cubicBezTo>
                    <a:pt x="413" y="85"/>
                    <a:pt x="415" y="86"/>
                    <a:pt x="416" y="86"/>
                  </a:cubicBezTo>
                  <a:cubicBezTo>
                    <a:pt x="417" y="84"/>
                    <a:pt x="419" y="87"/>
                    <a:pt x="419" y="85"/>
                  </a:cubicBezTo>
                  <a:cubicBezTo>
                    <a:pt x="421" y="86"/>
                    <a:pt x="422" y="85"/>
                    <a:pt x="423" y="86"/>
                  </a:cubicBezTo>
                  <a:cubicBezTo>
                    <a:pt x="423" y="85"/>
                    <a:pt x="423" y="85"/>
                    <a:pt x="423" y="85"/>
                  </a:cubicBezTo>
                  <a:cubicBezTo>
                    <a:pt x="425" y="87"/>
                    <a:pt x="428" y="85"/>
                    <a:pt x="430" y="86"/>
                  </a:cubicBezTo>
                  <a:cubicBezTo>
                    <a:pt x="430" y="86"/>
                    <a:pt x="430" y="86"/>
                    <a:pt x="430" y="86"/>
                  </a:cubicBezTo>
                  <a:cubicBezTo>
                    <a:pt x="431" y="86"/>
                    <a:pt x="432" y="85"/>
                    <a:pt x="432" y="86"/>
                  </a:cubicBezTo>
                  <a:cubicBezTo>
                    <a:pt x="433" y="86"/>
                    <a:pt x="434" y="86"/>
                    <a:pt x="434" y="86"/>
                  </a:cubicBezTo>
                  <a:cubicBezTo>
                    <a:pt x="436" y="87"/>
                    <a:pt x="437" y="85"/>
                    <a:pt x="439" y="86"/>
                  </a:cubicBezTo>
                  <a:cubicBezTo>
                    <a:pt x="439" y="86"/>
                    <a:pt x="439" y="86"/>
                    <a:pt x="439" y="86"/>
                  </a:cubicBezTo>
                  <a:cubicBezTo>
                    <a:pt x="440" y="87"/>
                    <a:pt x="440" y="85"/>
                    <a:pt x="441" y="86"/>
                  </a:cubicBezTo>
                  <a:cubicBezTo>
                    <a:pt x="443" y="85"/>
                    <a:pt x="445" y="87"/>
                    <a:pt x="447" y="86"/>
                  </a:cubicBezTo>
                  <a:cubicBezTo>
                    <a:pt x="448" y="87"/>
                    <a:pt x="450" y="85"/>
                    <a:pt x="451" y="86"/>
                  </a:cubicBezTo>
                  <a:cubicBezTo>
                    <a:pt x="453" y="87"/>
                    <a:pt x="455" y="86"/>
                    <a:pt x="457" y="86"/>
                  </a:cubicBezTo>
                  <a:cubicBezTo>
                    <a:pt x="459" y="85"/>
                    <a:pt x="461" y="86"/>
                    <a:pt x="462" y="86"/>
                  </a:cubicBezTo>
                  <a:cubicBezTo>
                    <a:pt x="464" y="86"/>
                    <a:pt x="465" y="86"/>
                    <a:pt x="466" y="85"/>
                  </a:cubicBezTo>
                  <a:cubicBezTo>
                    <a:pt x="467" y="85"/>
                    <a:pt x="467" y="86"/>
                    <a:pt x="467" y="86"/>
                  </a:cubicBezTo>
                  <a:cubicBezTo>
                    <a:pt x="468" y="86"/>
                    <a:pt x="469" y="85"/>
                    <a:pt x="470" y="85"/>
                  </a:cubicBezTo>
                  <a:cubicBezTo>
                    <a:pt x="470" y="85"/>
                    <a:pt x="471" y="84"/>
                    <a:pt x="472" y="85"/>
                  </a:cubicBezTo>
                  <a:cubicBezTo>
                    <a:pt x="472" y="85"/>
                    <a:pt x="472" y="85"/>
                    <a:pt x="473" y="85"/>
                  </a:cubicBezTo>
                  <a:cubicBezTo>
                    <a:pt x="473" y="85"/>
                    <a:pt x="474" y="85"/>
                    <a:pt x="474" y="85"/>
                  </a:cubicBezTo>
                  <a:cubicBezTo>
                    <a:pt x="475" y="85"/>
                    <a:pt x="475" y="86"/>
                    <a:pt x="476" y="86"/>
                  </a:cubicBezTo>
                  <a:cubicBezTo>
                    <a:pt x="477" y="85"/>
                    <a:pt x="480" y="86"/>
                    <a:pt x="481" y="85"/>
                  </a:cubicBezTo>
                  <a:cubicBezTo>
                    <a:pt x="482" y="86"/>
                    <a:pt x="484" y="85"/>
                    <a:pt x="485" y="85"/>
                  </a:cubicBezTo>
                  <a:cubicBezTo>
                    <a:pt x="486" y="85"/>
                    <a:pt x="487" y="86"/>
                    <a:pt x="488" y="85"/>
                  </a:cubicBezTo>
                  <a:cubicBezTo>
                    <a:pt x="490" y="85"/>
                    <a:pt x="492" y="85"/>
                    <a:pt x="494" y="85"/>
                  </a:cubicBezTo>
                  <a:cubicBezTo>
                    <a:pt x="493" y="85"/>
                    <a:pt x="493" y="85"/>
                    <a:pt x="493" y="85"/>
                  </a:cubicBezTo>
                  <a:cubicBezTo>
                    <a:pt x="495" y="84"/>
                    <a:pt x="495" y="85"/>
                    <a:pt x="497" y="85"/>
                  </a:cubicBezTo>
                  <a:cubicBezTo>
                    <a:pt x="497" y="83"/>
                    <a:pt x="497" y="83"/>
                    <a:pt x="497" y="83"/>
                  </a:cubicBezTo>
                  <a:cubicBezTo>
                    <a:pt x="497" y="83"/>
                    <a:pt x="499" y="84"/>
                    <a:pt x="499" y="83"/>
                  </a:cubicBezTo>
                  <a:cubicBezTo>
                    <a:pt x="499" y="83"/>
                    <a:pt x="500" y="83"/>
                    <a:pt x="500" y="83"/>
                  </a:cubicBezTo>
                  <a:cubicBezTo>
                    <a:pt x="501" y="83"/>
                    <a:pt x="503" y="84"/>
                    <a:pt x="503" y="82"/>
                  </a:cubicBezTo>
                  <a:cubicBezTo>
                    <a:pt x="504" y="81"/>
                    <a:pt x="505" y="82"/>
                    <a:pt x="506" y="82"/>
                  </a:cubicBezTo>
                  <a:cubicBezTo>
                    <a:pt x="505" y="81"/>
                    <a:pt x="503" y="81"/>
                    <a:pt x="502" y="82"/>
                  </a:cubicBezTo>
                  <a:cubicBezTo>
                    <a:pt x="501" y="81"/>
                    <a:pt x="500" y="81"/>
                    <a:pt x="499" y="82"/>
                  </a:cubicBezTo>
                  <a:cubicBezTo>
                    <a:pt x="496" y="81"/>
                    <a:pt x="493" y="82"/>
                    <a:pt x="491" y="81"/>
                  </a:cubicBezTo>
                  <a:cubicBezTo>
                    <a:pt x="492" y="80"/>
                    <a:pt x="494" y="80"/>
                    <a:pt x="495" y="80"/>
                  </a:cubicBezTo>
                  <a:cubicBezTo>
                    <a:pt x="495" y="79"/>
                    <a:pt x="496" y="79"/>
                    <a:pt x="495" y="78"/>
                  </a:cubicBezTo>
                  <a:cubicBezTo>
                    <a:pt x="495" y="79"/>
                    <a:pt x="495" y="79"/>
                    <a:pt x="495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2" y="79"/>
                    <a:pt x="491" y="80"/>
                    <a:pt x="490" y="79"/>
                  </a:cubicBezTo>
                  <a:cubicBezTo>
                    <a:pt x="491" y="79"/>
                    <a:pt x="491" y="79"/>
                    <a:pt x="491" y="79"/>
                  </a:cubicBezTo>
                  <a:cubicBezTo>
                    <a:pt x="489" y="79"/>
                    <a:pt x="488" y="79"/>
                    <a:pt x="486" y="79"/>
                  </a:cubicBezTo>
                  <a:cubicBezTo>
                    <a:pt x="486" y="79"/>
                    <a:pt x="486" y="79"/>
                    <a:pt x="486" y="79"/>
                  </a:cubicBezTo>
                  <a:cubicBezTo>
                    <a:pt x="486" y="79"/>
                    <a:pt x="485" y="79"/>
                    <a:pt x="485" y="78"/>
                  </a:cubicBezTo>
                  <a:cubicBezTo>
                    <a:pt x="486" y="77"/>
                    <a:pt x="488" y="78"/>
                    <a:pt x="489" y="77"/>
                  </a:cubicBezTo>
                  <a:cubicBezTo>
                    <a:pt x="491" y="78"/>
                    <a:pt x="492" y="76"/>
                    <a:pt x="494" y="76"/>
                  </a:cubicBezTo>
                  <a:cubicBezTo>
                    <a:pt x="495" y="76"/>
                    <a:pt x="495" y="75"/>
                    <a:pt x="497" y="75"/>
                  </a:cubicBezTo>
                  <a:cubicBezTo>
                    <a:pt x="496" y="74"/>
                    <a:pt x="496" y="74"/>
                    <a:pt x="496" y="74"/>
                  </a:cubicBezTo>
                  <a:cubicBezTo>
                    <a:pt x="497" y="74"/>
                    <a:pt x="498" y="75"/>
                    <a:pt x="498" y="76"/>
                  </a:cubicBezTo>
                  <a:cubicBezTo>
                    <a:pt x="499" y="75"/>
                    <a:pt x="500" y="75"/>
                    <a:pt x="501" y="75"/>
                  </a:cubicBezTo>
                  <a:cubicBezTo>
                    <a:pt x="502" y="76"/>
                    <a:pt x="503" y="75"/>
                    <a:pt x="504" y="75"/>
                  </a:cubicBezTo>
                  <a:cubicBezTo>
                    <a:pt x="506" y="74"/>
                    <a:pt x="508" y="76"/>
                    <a:pt x="510" y="74"/>
                  </a:cubicBezTo>
                  <a:cubicBezTo>
                    <a:pt x="510" y="74"/>
                    <a:pt x="511" y="74"/>
                    <a:pt x="511" y="74"/>
                  </a:cubicBezTo>
                  <a:cubicBezTo>
                    <a:pt x="513" y="74"/>
                    <a:pt x="515" y="75"/>
                    <a:pt x="516" y="74"/>
                  </a:cubicBezTo>
                  <a:cubicBezTo>
                    <a:pt x="516" y="74"/>
                    <a:pt x="516" y="74"/>
                    <a:pt x="516" y="74"/>
                  </a:cubicBezTo>
                  <a:cubicBezTo>
                    <a:pt x="517" y="74"/>
                    <a:pt x="518" y="75"/>
                    <a:pt x="519" y="74"/>
                  </a:cubicBezTo>
                  <a:cubicBezTo>
                    <a:pt x="518" y="73"/>
                    <a:pt x="518" y="73"/>
                    <a:pt x="518" y="73"/>
                  </a:cubicBezTo>
                  <a:cubicBezTo>
                    <a:pt x="518" y="74"/>
                    <a:pt x="517" y="74"/>
                    <a:pt x="517" y="74"/>
                  </a:cubicBezTo>
                  <a:cubicBezTo>
                    <a:pt x="515" y="72"/>
                    <a:pt x="512" y="75"/>
                    <a:pt x="511" y="72"/>
                  </a:cubicBezTo>
                  <a:cubicBezTo>
                    <a:pt x="510" y="73"/>
                    <a:pt x="509" y="72"/>
                    <a:pt x="508" y="73"/>
                  </a:cubicBezTo>
                  <a:cubicBezTo>
                    <a:pt x="509" y="73"/>
                    <a:pt x="510" y="72"/>
                    <a:pt x="511" y="73"/>
                  </a:cubicBezTo>
                  <a:cubicBezTo>
                    <a:pt x="511" y="75"/>
                    <a:pt x="510" y="73"/>
                    <a:pt x="509" y="73"/>
                  </a:cubicBezTo>
                  <a:cubicBezTo>
                    <a:pt x="509" y="74"/>
                    <a:pt x="509" y="74"/>
                    <a:pt x="509" y="74"/>
                  </a:cubicBezTo>
                  <a:cubicBezTo>
                    <a:pt x="507" y="73"/>
                    <a:pt x="505" y="74"/>
                    <a:pt x="503" y="73"/>
                  </a:cubicBezTo>
                  <a:cubicBezTo>
                    <a:pt x="503" y="73"/>
                    <a:pt x="504" y="73"/>
                    <a:pt x="504" y="73"/>
                  </a:cubicBezTo>
                  <a:cubicBezTo>
                    <a:pt x="503" y="73"/>
                    <a:pt x="503" y="72"/>
                    <a:pt x="503" y="73"/>
                  </a:cubicBezTo>
                  <a:cubicBezTo>
                    <a:pt x="503" y="73"/>
                    <a:pt x="503" y="73"/>
                    <a:pt x="503" y="73"/>
                  </a:cubicBezTo>
                  <a:cubicBezTo>
                    <a:pt x="502" y="73"/>
                    <a:pt x="501" y="74"/>
                    <a:pt x="499" y="74"/>
                  </a:cubicBezTo>
                  <a:cubicBezTo>
                    <a:pt x="498" y="74"/>
                    <a:pt x="498" y="74"/>
                    <a:pt x="498" y="74"/>
                  </a:cubicBezTo>
                  <a:cubicBezTo>
                    <a:pt x="498" y="74"/>
                    <a:pt x="499" y="73"/>
                    <a:pt x="498" y="74"/>
                  </a:cubicBezTo>
                  <a:cubicBezTo>
                    <a:pt x="496" y="74"/>
                    <a:pt x="495" y="74"/>
                    <a:pt x="494" y="73"/>
                  </a:cubicBezTo>
                  <a:cubicBezTo>
                    <a:pt x="494" y="73"/>
                    <a:pt x="494" y="73"/>
                    <a:pt x="494" y="73"/>
                  </a:cubicBezTo>
                  <a:cubicBezTo>
                    <a:pt x="492" y="74"/>
                    <a:pt x="494" y="77"/>
                    <a:pt x="491" y="77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0" y="74"/>
                    <a:pt x="493" y="76"/>
                    <a:pt x="492" y="74"/>
                  </a:cubicBezTo>
                  <a:cubicBezTo>
                    <a:pt x="487" y="73"/>
                    <a:pt x="482" y="74"/>
                    <a:pt x="477" y="74"/>
                  </a:cubicBezTo>
                  <a:cubicBezTo>
                    <a:pt x="471" y="73"/>
                    <a:pt x="466" y="75"/>
                    <a:pt x="460" y="73"/>
                  </a:cubicBezTo>
                  <a:cubicBezTo>
                    <a:pt x="458" y="74"/>
                    <a:pt x="456" y="73"/>
                    <a:pt x="454" y="73"/>
                  </a:cubicBezTo>
                  <a:cubicBezTo>
                    <a:pt x="451" y="74"/>
                    <a:pt x="447" y="73"/>
                    <a:pt x="443" y="73"/>
                  </a:cubicBezTo>
                  <a:cubicBezTo>
                    <a:pt x="442" y="73"/>
                    <a:pt x="441" y="73"/>
                    <a:pt x="441" y="73"/>
                  </a:cubicBezTo>
                  <a:cubicBezTo>
                    <a:pt x="439" y="72"/>
                    <a:pt x="437" y="74"/>
                    <a:pt x="436" y="73"/>
                  </a:cubicBezTo>
                  <a:cubicBezTo>
                    <a:pt x="437" y="72"/>
                    <a:pt x="438" y="73"/>
                    <a:pt x="438" y="73"/>
                  </a:cubicBezTo>
                  <a:cubicBezTo>
                    <a:pt x="440" y="72"/>
                    <a:pt x="441" y="73"/>
                    <a:pt x="442" y="72"/>
                  </a:cubicBezTo>
                  <a:cubicBezTo>
                    <a:pt x="443" y="74"/>
                    <a:pt x="445" y="72"/>
                    <a:pt x="446" y="72"/>
                  </a:cubicBezTo>
                  <a:cubicBezTo>
                    <a:pt x="449" y="72"/>
                    <a:pt x="451" y="74"/>
                    <a:pt x="453" y="71"/>
                  </a:cubicBezTo>
                  <a:cubicBezTo>
                    <a:pt x="454" y="72"/>
                    <a:pt x="454" y="72"/>
                    <a:pt x="454" y="72"/>
                  </a:cubicBezTo>
                  <a:cubicBezTo>
                    <a:pt x="456" y="71"/>
                    <a:pt x="459" y="72"/>
                    <a:pt x="461" y="73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3" y="72"/>
                    <a:pt x="463" y="72"/>
                    <a:pt x="463" y="72"/>
                  </a:cubicBezTo>
                  <a:cubicBezTo>
                    <a:pt x="463" y="72"/>
                    <a:pt x="463" y="72"/>
                    <a:pt x="463" y="71"/>
                  </a:cubicBezTo>
                  <a:cubicBezTo>
                    <a:pt x="463" y="71"/>
                    <a:pt x="464" y="71"/>
                    <a:pt x="464" y="72"/>
                  </a:cubicBezTo>
                  <a:cubicBezTo>
                    <a:pt x="467" y="70"/>
                    <a:pt x="470" y="72"/>
                    <a:pt x="473" y="71"/>
                  </a:cubicBezTo>
                  <a:cubicBezTo>
                    <a:pt x="476" y="72"/>
                    <a:pt x="479" y="70"/>
                    <a:pt x="483" y="72"/>
                  </a:cubicBezTo>
                  <a:cubicBezTo>
                    <a:pt x="483" y="71"/>
                    <a:pt x="485" y="71"/>
                    <a:pt x="486" y="71"/>
                  </a:cubicBezTo>
                  <a:cubicBezTo>
                    <a:pt x="488" y="69"/>
                    <a:pt x="493" y="71"/>
                    <a:pt x="495" y="69"/>
                  </a:cubicBezTo>
                  <a:cubicBezTo>
                    <a:pt x="494" y="68"/>
                    <a:pt x="493" y="70"/>
                    <a:pt x="493" y="68"/>
                  </a:cubicBezTo>
                  <a:cubicBezTo>
                    <a:pt x="492" y="67"/>
                    <a:pt x="491" y="68"/>
                    <a:pt x="490" y="68"/>
                  </a:cubicBezTo>
                  <a:cubicBezTo>
                    <a:pt x="490" y="68"/>
                    <a:pt x="490" y="68"/>
                    <a:pt x="490" y="68"/>
                  </a:cubicBezTo>
                  <a:cubicBezTo>
                    <a:pt x="489" y="69"/>
                    <a:pt x="489" y="68"/>
                    <a:pt x="488" y="67"/>
                  </a:cubicBezTo>
                  <a:cubicBezTo>
                    <a:pt x="488" y="67"/>
                    <a:pt x="488" y="67"/>
                    <a:pt x="489" y="67"/>
                  </a:cubicBezTo>
                  <a:cubicBezTo>
                    <a:pt x="490" y="67"/>
                    <a:pt x="491" y="66"/>
                    <a:pt x="492" y="67"/>
                  </a:cubicBezTo>
                  <a:cubicBezTo>
                    <a:pt x="494" y="65"/>
                    <a:pt x="496" y="67"/>
                    <a:pt x="498" y="66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9" y="66"/>
                    <a:pt x="500" y="66"/>
                    <a:pt x="501" y="66"/>
                  </a:cubicBezTo>
                  <a:cubicBezTo>
                    <a:pt x="501" y="66"/>
                    <a:pt x="501" y="65"/>
                    <a:pt x="502" y="65"/>
                  </a:cubicBezTo>
                  <a:cubicBezTo>
                    <a:pt x="500" y="65"/>
                    <a:pt x="498" y="65"/>
                    <a:pt x="496" y="64"/>
                  </a:cubicBezTo>
                  <a:cubicBezTo>
                    <a:pt x="495" y="65"/>
                    <a:pt x="493" y="63"/>
                    <a:pt x="491" y="64"/>
                  </a:cubicBezTo>
                  <a:cubicBezTo>
                    <a:pt x="491" y="65"/>
                    <a:pt x="490" y="65"/>
                    <a:pt x="489" y="64"/>
                  </a:cubicBezTo>
                  <a:cubicBezTo>
                    <a:pt x="489" y="65"/>
                    <a:pt x="489" y="65"/>
                    <a:pt x="489" y="65"/>
                  </a:cubicBezTo>
                  <a:cubicBezTo>
                    <a:pt x="487" y="64"/>
                    <a:pt x="485" y="66"/>
                    <a:pt x="483" y="64"/>
                  </a:cubicBezTo>
                  <a:cubicBezTo>
                    <a:pt x="482" y="65"/>
                    <a:pt x="480" y="65"/>
                    <a:pt x="478" y="64"/>
                  </a:cubicBezTo>
                  <a:cubicBezTo>
                    <a:pt x="477" y="64"/>
                    <a:pt x="473" y="66"/>
                    <a:pt x="473" y="63"/>
                  </a:cubicBezTo>
                  <a:cubicBezTo>
                    <a:pt x="476" y="62"/>
                    <a:pt x="476" y="62"/>
                    <a:pt x="476" y="62"/>
                  </a:cubicBezTo>
                  <a:cubicBezTo>
                    <a:pt x="476" y="62"/>
                    <a:pt x="477" y="63"/>
                    <a:pt x="477" y="63"/>
                  </a:cubicBezTo>
                  <a:cubicBezTo>
                    <a:pt x="478" y="62"/>
                    <a:pt x="480" y="63"/>
                    <a:pt x="481" y="62"/>
                  </a:cubicBezTo>
                  <a:cubicBezTo>
                    <a:pt x="481" y="62"/>
                    <a:pt x="481" y="62"/>
                    <a:pt x="481" y="62"/>
                  </a:cubicBezTo>
                  <a:cubicBezTo>
                    <a:pt x="483" y="63"/>
                    <a:pt x="484" y="61"/>
                    <a:pt x="485" y="62"/>
                  </a:cubicBezTo>
                  <a:cubicBezTo>
                    <a:pt x="487" y="62"/>
                    <a:pt x="489" y="62"/>
                    <a:pt x="491" y="61"/>
                  </a:cubicBezTo>
                  <a:cubicBezTo>
                    <a:pt x="488" y="60"/>
                    <a:pt x="485" y="62"/>
                    <a:pt x="483" y="61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2" y="60"/>
                  </a:cubicBezTo>
                  <a:cubicBezTo>
                    <a:pt x="483" y="61"/>
                    <a:pt x="483" y="61"/>
                    <a:pt x="483" y="61"/>
                  </a:cubicBezTo>
                  <a:cubicBezTo>
                    <a:pt x="481" y="62"/>
                    <a:pt x="480" y="61"/>
                    <a:pt x="479" y="61"/>
                  </a:cubicBezTo>
                  <a:cubicBezTo>
                    <a:pt x="479" y="60"/>
                    <a:pt x="480" y="61"/>
                    <a:pt x="480" y="60"/>
                  </a:cubicBezTo>
                  <a:cubicBezTo>
                    <a:pt x="478" y="60"/>
                    <a:pt x="476" y="60"/>
                    <a:pt x="475" y="61"/>
                  </a:cubicBezTo>
                  <a:cubicBezTo>
                    <a:pt x="474" y="60"/>
                    <a:pt x="474" y="60"/>
                    <a:pt x="474" y="60"/>
                  </a:cubicBezTo>
                  <a:cubicBezTo>
                    <a:pt x="473" y="60"/>
                    <a:pt x="471" y="60"/>
                    <a:pt x="470" y="60"/>
                  </a:cubicBezTo>
                  <a:cubicBezTo>
                    <a:pt x="469" y="60"/>
                    <a:pt x="468" y="60"/>
                    <a:pt x="467" y="60"/>
                  </a:cubicBezTo>
                  <a:cubicBezTo>
                    <a:pt x="466" y="61"/>
                    <a:pt x="465" y="58"/>
                    <a:pt x="464" y="59"/>
                  </a:cubicBezTo>
                  <a:cubicBezTo>
                    <a:pt x="464" y="59"/>
                    <a:pt x="464" y="59"/>
                    <a:pt x="464" y="59"/>
                  </a:cubicBezTo>
                  <a:cubicBezTo>
                    <a:pt x="467" y="58"/>
                    <a:pt x="470" y="60"/>
                    <a:pt x="473" y="59"/>
                  </a:cubicBezTo>
                  <a:cubicBezTo>
                    <a:pt x="473" y="58"/>
                    <a:pt x="473" y="58"/>
                    <a:pt x="474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7" y="59"/>
                    <a:pt x="477" y="59"/>
                    <a:pt x="477" y="59"/>
                  </a:cubicBezTo>
                  <a:cubicBezTo>
                    <a:pt x="478" y="59"/>
                    <a:pt x="480" y="60"/>
                    <a:pt x="481" y="59"/>
                  </a:cubicBezTo>
                  <a:cubicBezTo>
                    <a:pt x="483" y="60"/>
                    <a:pt x="484" y="58"/>
                    <a:pt x="485" y="59"/>
                  </a:cubicBezTo>
                  <a:cubicBezTo>
                    <a:pt x="487" y="57"/>
                    <a:pt x="489" y="58"/>
                    <a:pt x="491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90" y="56"/>
                    <a:pt x="490" y="55"/>
                    <a:pt x="490" y="55"/>
                  </a:cubicBezTo>
                  <a:cubicBezTo>
                    <a:pt x="490" y="56"/>
                    <a:pt x="491" y="55"/>
                    <a:pt x="491" y="56"/>
                  </a:cubicBezTo>
                  <a:cubicBezTo>
                    <a:pt x="491" y="55"/>
                    <a:pt x="492" y="56"/>
                    <a:pt x="492" y="55"/>
                  </a:cubicBezTo>
                  <a:cubicBezTo>
                    <a:pt x="492" y="55"/>
                    <a:pt x="492" y="55"/>
                    <a:pt x="492" y="55"/>
                  </a:cubicBezTo>
                  <a:cubicBezTo>
                    <a:pt x="495" y="54"/>
                    <a:pt x="495" y="54"/>
                    <a:pt x="495" y="54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95" y="55"/>
                    <a:pt x="494" y="55"/>
                    <a:pt x="494" y="55"/>
                  </a:cubicBezTo>
                  <a:cubicBezTo>
                    <a:pt x="494" y="56"/>
                    <a:pt x="494" y="56"/>
                    <a:pt x="494" y="56"/>
                  </a:cubicBezTo>
                  <a:cubicBezTo>
                    <a:pt x="493" y="56"/>
                    <a:pt x="492" y="58"/>
                    <a:pt x="491" y="56"/>
                  </a:cubicBezTo>
                  <a:cubicBezTo>
                    <a:pt x="491" y="59"/>
                    <a:pt x="494" y="56"/>
                    <a:pt x="495" y="58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7" y="58"/>
                    <a:pt x="497" y="56"/>
                    <a:pt x="499" y="56"/>
                  </a:cubicBezTo>
                  <a:cubicBezTo>
                    <a:pt x="499" y="56"/>
                    <a:pt x="498" y="56"/>
                    <a:pt x="498" y="56"/>
                  </a:cubicBezTo>
                  <a:cubicBezTo>
                    <a:pt x="498" y="56"/>
                    <a:pt x="498" y="56"/>
                    <a:pt x="498" y="56"/>
                  </a:cubicBezTo>
                  <a:cubicBezTo>
                    <a:pt x="497" y="56"/>
                    <a:pt x="497" y="56"/>
                    <a:pt x="496" y="55"/>
                  </a:cubicBezTo>
                  <a:cubicBezTo>
                    <a:pt x="497" y="55"/>
                    <a:pt x="497" y="55"/>
                    <a:pt x="497" y="55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6" y="54"/>
                    <a:pt x="497" y="55"/>
                    <a:pt x="497" y="55"/>
                  </a:cubicBezTo>
                  <a:cubicBezTo>
                    <a:pt x="497" y="54"/>
                    <a:pt x="498" y="54"/>
                    <a:pt x="497" y="53"/>
                  </a:cubicBezTo>
                  <a:cubicBezTo>
                    <a:pt x="497" y="54"/>
                    <a:pt x="496" y="53"/>
                    <a:pt x="495" y="54"/>
                  </a:cubicBezTo>
                  <a:cubicBezTo>
                    <a:pt x="495" y="53"/>
                    <a:pt x="495" y="53"/>
                    <a:pt x="495" y="53"/>
                  </a:cubicBezTo>
                  <a:cubicBezTo>
                    <a:pt x="495" y="53"/>
                    <a:pt x="495" y="53"/>
                    <a:pt x="494" y="53"/>
                  </a:cubicBezTo>
                  <a:cubicBezTo>
                    <a:pt x="494" y="53"/>
                    <a:pt x="494" y="53"/>
                    <a:pt x="494" y="53"/>
                  </a:cubicBezTo>
                  <a:cubicBezTo>
                    <a:pt x="496" y="52"/>
                    <a:pt x="498" y="53"/>
                    <a:pt x="500" y="52"/>
                  </a:cubicBezTo>
                  <a:cubicBezTo>
                    <a:pt x="502" y="53"/>
                    <a:pt x="503" y="52"/>
                    <a:pt x="504" y="53"/>
                  </a:cubicBezTo>
                  <a:cubicBezTo>
                    <a:pt x="503" y="53"/>
                    <a:pt x="502" y="54"/>
                    <a:pt x="501" y="53"/>
                  </a:cubicBezTo>
                  <a:cubicBezTo>
                    <a:pt x="501" y="54"/>
                    <a:pt x="502" y="54"/>
                    <a:pt x="501" y="54"/>
                  </a:cubicBezTo>
                  <a:cubicBezTo>
                    <a:pt x="502" y="55"/>
                    <a:pt x="501" y="55"/>
                    <a:pt x="501" y="55"/>
                  </a:cubicBezTo>
                  <a:cubicBezTo>
                    <a:pt x="502" y="55"/>
                    <a:pt x="504" y="56"/>
                    <a:pt x="504" y="55"/>
                  </a:cubicBezTo>
                  <a:cubicBezTo>
                    <a:pt x="506" y="56"/>
                    <a:pt x="506" y="56"/>
                    <a:pt x="506" y="56"/>
                  </a:cubicBezTo>
                  <a:cubicBezTo>
                    <a:pt x="506" y="55"/>
                    <a:pt x="506" y="55"/>
                    <a:pt x="506" y="55"/>
                  </a:cubicBezTo>
                  <a:cubicBezTo>
                    <a:pt x="505" y="55"/>
                    <a:pt x="505" y="55"/>
                    <a:pt x="505" y="55"/>
                  </a:cubicBezTo>
                  <a:cubicBezTo>
                    <a:pt x="506" y="55"/>
                    <a:pt x="506" y="55"/>
                    <a:pt x="507" y="54"/>
                  </a:cubicBezTo>
                  <a:cubicBezTo>
                    <a:pt x="506" y="54"/>
                    <a:pt x="505" y="55"/>
                    <a:pt x="505" y="54"/>
                  </a:cubicBezTo>
                  <a:cubicBezTo>
                    <a:pt x="505" y="54"/>
                    <a:pt x="505" y="54"/>
                    <a:pt x="505" y="54"/>
                  </a:cubicBezTo>
                  <a:cubicBezTo>
                    <a:pt x="506" y="53"/>
                    <a:pt x="506" y="53"/>
                    <a:pt x="506" y="53"/>
                  </a:cubicBezTo>
                  <a:cubicBezTo>
                    <a:pt x="504" y="54"/>
                    <a:pt x="504" y="54"/>
                    <a:pt x="504" y="54"/>
                  </a:cubicBezTo>
                  <a:cubicBezTo>
                    <a:pt x="504" y="53"/>
                    <a:pt x="504" y="53"/>
                    <a:pt x="504" y="53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4" y="52"/>
                    <a:pt x="504" y="52"/>
                    <a:pt x="504" y="52"/>
                  </a:cubicBezTo>
                  <a:cubicBezTo>
                    <a:pt x="505" y="52"/>
                    <a:pt x="505" y="52"/>
                    <a:pt x="507" y="52"/>
                  </a:cubicBezTo>
                  <a:cubicBezTo>
                    <a:pt x="507" y="51"/>
                    <a:pt x="510" y="52"/>
                    <a:pt x="511" y="51"/>
                  </a:cubicBezTo>
                  <a:cubicBezTo>
                    <a:pt x="510" y="52"/>
                    <a:pt x="509" y="51"/>
                    <a:pt x="509" y="51"/>
                  </a:cubicBezTo>
                  <a:cubicBezTo>
                    <a:pt x="508" y="51"/>
                    <a:pt x="508" y="51"/>
                    <a:pt x="508" y="51"/>
                  </a:cubicBezTo>
                  <a:cubicBezTo>
                    <a:pt x="508" y="50"/>
                    <a:pt x="508" y="52"/>
                    <a:pt x="507" y="51"/>
                  </a:cubicBezTo>
                  <a:cubicBezTo>
                    <a:pt x="507" y="51"/>
                    <a:pt x="507" y="51"/>
                    <a:pt x="507" y="51"/>
                  </a:cubicBezTo>
                  <a:cubicBezTo>
                    <a:pt x="506" y="49"/>
                    <a:pt x="505" y="52"/>
                    <a:pt x="504" y="50"/>
                  </a:cubicBezTo>
                  <a:cubicBezTo>
                    <a:pt x="504" y="51"/>
                    <a:pt x="503" y="51"/>
                    <a:pt x="504" y="51"/>
                  </a:cubicBezTo>
                  <a:cubicBezTo>
                    <a:pt x="503" y="52"/>
                    <a:pt x="503" y="51"/>
                    <a:pt x="501" y="51"/>
                  </a:cubicBezTo>
                  <a:cubicBezTo>
                    <a:pt x="502" y="50"/>
                    <a:pt x="502" y="51"/>
                    <a:pt x="502" y="50"/>
                  </a:cubicBezTo>
                  <a:cubicBezTo>
                    <a:pt x="502" y="50"/>
                    <a:pt x="500" y="50"/>
                    <a:pt x="500" y="51"/>
                  </a:cubicBezTo>
                  <a:cubicBezTo>
                    <a:pt x="499" y="50"/>
                    <a:pt x="498" y="52"/>
                    <a:pt x="497" y="50"/>
                  </a:cubicBezTo>
                  <a:cubicBezTo>
                    <a:pt x="497" y="50"/>
                    <a:pt x="497" y="51"/>
                    <a:pt x="498" y="51"/>
                  </a:cubicBezTo>
                  <a:cubicBezTo>
                    <a:pt x="496" y="51"/>
                    <a:pt x="493" y="51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1"/>
                    <a:pt x="492" y="51"/>
                  </a:cubicBezTo>
                  <a:cubicBezTo>
                    <a:pt x="491" y="51"/>
                    <a:pt x="491" y="51"/>
                    <a:pt x="490" y="50"/>
                  </a:cubicBezTo>
                  <a:cubicBezTo>
                    <a:pt x="489" y="51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8" y="51"/>
                    <a:pt x="489" y="51"/>
                    <a:pt x="489" y="50"/>
                  </a:cubicBezTo>
                  <a:cubicBezTo>
                    <a:pt x="489" y="50"/>
                    <a:pt x="490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1"/>
                    <a:pt x="488" y="50"/>
                    <a:pt x="488" y="50"/>
                  </a:cubicBezTo>
                  <a:cubicBezTo>
                    <a:pt x="488" y="51"/>
                    <a:pt x="488" y="51"/>
                    <a:pt x="488" y="51"/>
                  </a:cubicBezTo>
                  <a:cubicBezTo>
                    <a:pt x="487" y="51"/>
                    <a:pt x="487" y="51"/>
                    <a:pt x="486" y="51"/>
                  </a:cubicBezTo>
                  <a:cubicBezTo>
                    <a:pt x="485" y="48"/>
                    <a:pt x="488" y="49"/>
                    <a:pt x="489" y="49"/>
                  </a:cubicBezTo>
                  <a:cubicBezTo>
                    <a:pt x="489" y="49"/>
                    <a:pt x="488" y="49"/>
                    <a:pt x="488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90" y="48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8"/>
                    <a:pt x="491" y="48"/>
                    <a:pt x="491" y="48"/>
                  </a:cubicBezTo>
                  <a:cubicBezTo>
                    <a:pt x="492" y="49"/>
                    <a:pt x="492" y="49"/>
                    <a:pt x="492" y="49"/>
                  </a:cubicBezTo>
                  <a:cubicBezTo>
                    <a:pt x="492" y="49"/>
                    <a:pt x="492" y="49"/>
                    <a:pt x="493" y="49"/>
                  </a:cubicBezTo>
                  <a:cubicBezTo>
                    <a:pt x="492" y="49"/>
                    <a:pt x="492" y="48"/>
                    <a:pt x="492" y="48"/>
                  </a:cubicBezTo>
                  <a:cubicBezTo>
                    <a:pt x="492" y="48"/>
                    <a:pt x="492" y="48"/>
                    <a:pt x="492" y="48"/>
                  </a:cubicBezTo>
                  <a:cubicBezTo>
                    <a:pt x="493" y="47"/>
                    <a:pt x="494" y="48"/>
                    <a:pt x="494" y="49"/>
                  </a:cubicBezTo>
                  <a:cubicBezTo>
                    <a:pt x="495" y="48"/>
                    <a:pt x="495" y="48"/>
                    <a:pt x="495" y="48"/>
                  </a:cubicBezTo>
                  <a:cubicBezTo>
                    <a:pt x="496" y="47"/>
                    <a:pt x="497" y="47"/>
                    <a:pt x="498" y="48"/>
                  </a:cubicBezTo>
                  <a:cubicBezTo>
                    <a:pt x="498" y="47"/>
                    <a:pt x="498" y="47"/>
                    <a:pt x="498" y="47"/>
                  </a:cubicBezTo>
                  <a:cubicBezTo>
                    <a:pt x="497" y="46"/>
                    <a:pt x="497" y="48"/>
                    <a:pt x="496" y="47"/>
                  </a:cubicBezTo>
                  <a:cubicBezTo>
                    <a:pt x="497" y="47"/>
                    <a:pt x="498" y="46"/>
                    <a:pt x="499" y="47"/>
                  </a:cubicBezTo>
                  <a:cubicBezTo>
                    <a:pt x="499" y="47"/>
                    <a:pt x="499" y="47"/>
                    <a:pt x="499" y="47"/>
                  </a:cubicBezTo>
                  <a:cubicBezTo>
                    <a:pt x="500" y="48"/>
                    <a:pt x="500" y="47"/>
                    <a:pt x="501" y="48"/>
                  </a:cubicBezTo>
                  <a:cubicBezTo>
                    <a:pt x="502" y="46"/>
                    <a:pt x="502" y="46"/>
                    <a:pt x="502" y="46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2" y="47"/>
                    <a:pt x="502" y="47"/>
                    <a:pt x="502" y="47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4" y="47"/>
                    <a:pt x="504" y="47"/>
                    <a:pt x="504" y="46"/>
                  </a:cubicBezTo>
                  <a:cubicBezTo>
                    <a:pt x="505" y="46"/>
                    <a:pt x="505" y="46"/>
                    <a:pt x="505" y="47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6" y="47"/>
                    <a:pt x="506" y="47"/>
                    <a:pt x="507" y="47"/>
                  </a:cubicBezTo>
                  <a:cubicBezTo>
                    <a:pt x="506" y="46"/>
                    <a:pt x="506" y="46"/>
                    <a:pt x="506" y="46"/>
                  </a:cubicBezTo>
                  <a:cubicBezTo>
                    <a:pt x="508" y="46"/>
                    <a:pt x="508" y="46"/>
                    <a:pt x="508" y="46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8" y="47"/>
                    <a:pt x="508" y="47"/>
                    <a:pt x="508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6"/>
                    <a:pt x="509" y="46"/>
                  </a:cubicBezTo>
                  <a:cubicBezTo>
                    <a:pt x="509" y="46"/>
                    <a:pt x="510" y="46"/>
                    <a:pt x="511" y="47"/>
                  </a:cubicBezTo>
                  <a:cubicBezTo>
                    <a:pt x="510" y="47"/>
                    <a:pt x="510" y="47"/>
                    <a:pt x="510" y="47"/>
                  </a:cubicBezTo>
                  <a:cubicBezTo>
                    <a:pt x="511" y="47"/>
                    <a:pt x="512" y="47"/>
                    <a:pt x="512" y="47"/>
                  </a:cubicBezTo>
                  <a:cubicBezTo>
                    <a:pt x="513" y="47"/>
                    <a:pt x="513" y="47"/>
                    <a:pt x="512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4" y="46"/>
                    <a:pt x="514" y="45"/>
                    <a:pt x="513" y="44"/>
                  </a:cubicBezTo>
                  <a:cubicBezTo>
                    <a:pt x="515" y="45"/>
                    <a:pt x="514" y="43"/>
                    <a:pt x="515" y="42"/>
                  </a:cubicBezTo>
                  <a:cubicBezTo>
                    <a:pt x="516" y="42"/>
                    <a:pt x="517" y="42"/>
                    <a:pt x="517" y="43"/>
                  </a:cubicBezTo>
                  <a:cubicBezTo>
                    <a:pt x="517" y="43"/>
                    <a:pt x="517" y="43"/>
                    <a:pt x="517" y="43"/>
                  </a:cubicBezTo>
                  <a:cubicBezTo>
                    <a:pt x="516" y="43"/>
                    <a:pt x="515" y="44"/>
                    <a:pt x="515" y="45"/>
                  </a:cubicBezTo>
                  <a:cubicBezTo>
                    <a:pt x="516" y="44"/>
                    <a:pt x="516" y="44"/>
                    <a:pt x="516" y="44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5" y="46"/>
                    <a:pt x="515" y="46"/>
                  </a:cubicBezTo>
                  <a:cubicBezTo>
                    <a:pt x="517" y="46"/>
                    <a:pt x="518" y="46"/>
                    <a:pt x="520" y="46"/>
                  </a:cubicBezTo>
                  <a:cubicBezTo>
                    <a:pt x="521" y="46"/>
                    <a:pt x="522" y="46"/>
                    <a:pt x="523" y="46"/>
                  </a:cubicBezTo>
                  <a:cubicBezTo>
                    <a:pt x="522" y="45"/>
                    <a:pt x="522" y="45"/>
                    <a:pt x="522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5" y="44"/>
                    <a:pt x="526" y="45"/>
                    <a:pt x="526" y="44"/>
                  </a:cubicBezTo>
                  <a:cubicBezTo>
                    <a:pt x="527" y="44"/>
                    <a:pt x="527" y="44"/>
                    <a:pt x="528" y="44"/>
                  </a:cubicBezTo>
                  <a:cubicBezTo>
                    <a:pt x="528" y="43"/>
                    <a:pt x="528" y="43"/>
                    <a:pt x="528" y="43"/>
                  </a:cubicBezTo>
                  <a:cubicBezTo>
                    <a:pt x="529" y="43"/>
                    <a:pt x="529" y="44"/>
                    <a:pt x="529" y="44"/>
                  </a:cubicBezTo>
                  <a:cubicBezTo>
                    <a:pt x="530" y="44"/>
                    <a:pt x="531" y="44"/>
                    <a:pt x="532" y="43"/>
                  </a:cubicBezTo>
                  <a:cubicBezTo>
                    <a:pt x="532" y="45"/>
                    <a:pt x="534" y="44"/>
                    <a:pt x="534" y="44"/>
                  </a:cubicBezTo>
                  <a:cubicBezTo>
                    <a:pt x="536" y="44"/>
                    <a:pt x="537" y="43"/>
                    <a:pt x="539" y="44"/>
                  </a:cubicBezTo>
                  <a:cubicBezTo>
                    <a:pt x="541" y="44"/>
                    <a:pt x="542" y="43"/>
                    <a:pt x="544" y="44"/>
                  </a:cubicBezTo>
                  <a:cubicBezTo>
                    <a:pt x="544" y="43"/>
                    <a:pt x="545" y="44"/>
                    <a:pt x="546" y="43"/>
                  </a:cubicBezTo>
                  <a:cubicBezTo>
                    <a:pt x="544" y="43"/>
                    <a:pt x="542" y="43"/>
                    <a:pt x="540" y="43"/>
                  </a:cubicBezTo>
                  <a:cubicBezTo>
                    <a:pt x="539" y="43"/>
                    <a:pt x="538" y="43"/>
                    <a:pt x="537" y="43"/>
                  </a:cubicBezTo>
                  <a:cubicBezTo>
                    <a:pt x="535" y="43"/>
                    <a:pt x="532" y="43"/>
                    <a:pt x="530" y="43"/>
                  </a:cubicBezTo>
                  <a:cubicBezTo>
                    <a:pt x="529" y="43"/>
                    <a:pt x="527" y="43"/>
                    <a:pt x="526" y="43"/>
                  </a:cubicBezTo>
                  <a:cubicBezTo>
                    <a:pt x="526" y="43"/>
                    <a:pt x="525" y="43"/>
                    <a:pt x="525" y="43"/>
                  </a:cubicBezTo>
                  <a:cubicBezTo>
                    <a:pt x="525" y="43"/>
                    <a:pt x="525" y="43"/>
                    <a:pt x="525" y="43"/>
                  </a:cubicBezTo>
                  <a:cubicBezTo>
                    <a:pt x="524" y="43"/>
                    <a:pt x="524" y="42"/>
                    <a:pt x="524" y="42"/>
                  </a:cubicBezTo>
                  <a:cubicBezTo>
                    <a:pt x="523" y="42"/>
                    <a:pt x="525" y="43"/>
                    <a:pt x="524" y="44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4"/>
                    <a:pt x="522" y="43"/>
                  </a:cubicBezTo>
                  <a:cubicBezTo>
                    <a:pt x="521" y="43"/>
                    <a:pt x="521" y="43"/>
                    <a:pt x="521" y="43"/>
                  </a:cubicBezTo>
                  <a:cubicBezTo>
                    <a:pt x="521" y="44"/>
                    <a:pt x="520" y="43"/>
                    <a:pt x="519" y="44"/>
                  </a:cubicBezTo>
                  <a:cubicBezTo>
                    <a:pt x="519" y="43"/>
                    <a:pt x="519" y="43"/>
                    <a:pt x="519" y="43"/>
                  </a:cubicBezTo>
                  <a:cubicBezTo>
                    <a:pt x="518" y="43"/>
                    <a:pt x="518" y="43"/>
                    <a:pt x="518" y="43"/>
                  </a:cubicBezTo>
                  <a:cubicBezTo>
                    <a:pt x="518" y="42"/>
                    <a:pt x="518" y="43"/>
                    <a:pt x="518" y="43"/>
                  </a:cubicBezTo>
                  <a:cubicBezTo>
                    <a:pt x="517" y="43"/>
                    <a:pt x="517" y="42"/>
                    <a:pt x="517" y="42"/>
                  </a:cubicBezTo>
                  <a:cubicBezTo>
                    <a:pt x="518" y="42"/>
                    <a:pt x="518" y="42"/>
                    <a:pt x="518" y="42"/>
                  </a:cubicBezTo>
                  <a:cubicBezTo>
                    <a:pt x="517" y="42"/>
                    <a:pt x="515" y="42"/>
                    <a:pt x="514" y="42"/>
                  </a:cubicBezTo>
                  <a:cubicBezTo>
                    <a:pt x="515" y="43"/>
                    <a:pt x="514" y="43"/>
                    <a:pt x="514" y="44"/>
                  </a:cubicBezTo>
                  <a:cubicBezTo>
                    <a:pt x="513" y="43"/>
                    <a:pt x="513" y="43"/>
                    <a:pt x="513" y="43"/>
                  </a:cubicBezTo>
                  <a:cubicBezTo>
                    <a:pt x="515" y="42"/>
                    <a:pt x="512" y="42"/>
                    <a:pt x="512" y="41"/>
                  </a:cubicBezTo>
                  <a:cubicBezTo>
                    <a:pt x="513" y="40"/>
                    <a:pt x="513" y="39"/>
                    <a:pt x="514" y="40"/>
                  </a:cubicBezTo>
                  <a:cubicBezTo>
                    <a:pt x="514" y="40"/>
                    <a:pt x="514" y="40"/>
                    <a:pt x="513" y="40"/>
                  </a:cubicBezTo>
                  <a:cubicBezTo>
                    <a:pt x="514" y="41"/>
                    <a:pt x="514" y="40"/>
                    <a:pt x="515" y="40"/>
                  </a:cubicBezTo>
                  <a:cubicBezTo>
                    <a:pt x="515" y="40"/>
                    <a:pt x="515" y="40"/>
                    <a:pt x="515" y="40"/>
                  </a:cubicBezTo>
                  <a:cubicBezTo>
                    <a:pt x="515" y="39"/>
                    <a:pt x="515" y="40"/>
                    <a:pt x="514" y="40"/>
                  </a:cubicBezTo>
                  <a:cubicBezTo>
                    <a:pt x="514" y="39"/>
                    <a:pt x="514" y="39"/>
                    <a:pt x="514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6" y="39"/>
                    <a:pt x="516" y="39"/>
                  </a:cubicBezTo>
                  <a:cubicBezTo>
                    <a:pt x="516" y="38"/>
                    <a:pt x="516" y="38"/>
                    <a:pt x="517" y="37"/>
                  </a:cubicBezTo>
                  <a:cubicBezTo>
                    <a:pt x="515" y="36"/>
                    <a:pt x="516" y="39"/>
                    <a:pt x="515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9"/>
                    <a:pt x="513" y="39"/>
                    <a:pt x="512" y="40"/>
                  </a:cubicBezTo>
                  <a:cubicBezTo>
                    <a:pt x="512" y="39"/>
                    <a:pt x="513" y="39"/>
                    <a:pt x="513" y="39"/>
                  </a:cubicBezTo>
                  <a:cubicBezTo>
                    <a:pt x="512" y="39"/>
                    <a:pt x="512" y="39"/>
                    <a:pt x="512" y="39"/>
                  </a:cubicBezTo>
                  <a:cubicBezTo>
                    <a:pt x="512" y="39"/>
                    <a:pt x="512" y="38"/>
                    <a:pt x="512" y="38"/>
                  </a:cubicBezTo>
                  <a:cubicBezTo>
                    <a:pt x="512" y="38"/>
                    <a:pt x="511" y="37"/>
                    <a:pt x="511" y="38"/>
                  </a:cubicBezTo>
                  <a:cubicBezTo>
                    <a:pt x="511" y="38"/>
                    <a:pt x="511" y="38"/>
                    <a:pt x="511" y="38"/>
                  </a:cubicBezTo>
                  <a:cubicBezTo>
                    <a:pt x="511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9"/>
                    <a:pt x="508" y="38"/>
                    <a:pt x="508" y="38"/>
                  </a:cubicBezTo>
                  <a:cubicBezTo>
                    <a:pt x="508" y="38"/>
                    <a:pt x="508" y="38"/>
                    <a:pt x="508" y="38"/>
                  </a:cubicBezTo>
                  <a:cubicBezTo>
                    <a:pt x="508" y="38"/>
                    <a:pt x="507" y="37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6" y="37"/>
                    <a:pt x="506" y="39"/>
                    <a:pt x="506" y="39"/>
                  </a:cubicBezTo>
                  <a:cubicBezTo>
                    <a:pt x="505" y="39"/>
                    <a:pt x="503" y="38"/>
                    <a:pt x="503" y="38"/>
                  </a:cubicBezTo>
                  <a:cubicBezTo>
                    <a:pt x="503" y="38"/>
                    <a:pt x="503" y="38"/>
                    <a:pt x="502" y="38"/>
                  </a:cubicBezTo>
                  <a:cubicBezTo>
                    <a:pt x="502" y="37"/>
                    <a:pt x="501" y="38"/>
                    <a:pt x="501" y="37"/>
                  </a:cubicBezTo>
                  <a:cubicBezTo>
                    <a:pt x="500" y="38"/>
                    <a:pt x="500" y="38"/>
                    <a:pt x="500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8" y="38"/>
                    <a:pt x="497" y="38"/>
                    <a:pt x="496" y="37"/>
                  </a:cubicBezTo>
                  <a:cubicBezTo>
                    <a:pt x="495" y="38"/>
                    <a:pt x="494" y="37"/>
                    <a:pt x="493" y="38"/>
                  </a:cubicBezTo>
                  <a:cubicBezTo>
                    <a:pt x="490" y="37"/>
                    <a:pt x="488" y="38"/>
                    <a:pt x="486" y="37"/>
                  </a:cubicBezTo>
                  <a:cubicBezTo>
                    <a:pt x="483" y="36"/>
                    <a:pt x="481" y="38"/>
                    <a:pt x="478" y="37"/>
                  </a:cubicBezTo>
                  <a:cubicBezTo>
                    <a:pt x="477" y="37"/>
                    <a:pt x="474" y="36"/>
                    <a:pt x="474" y="38"/>
                  </a:cubicBezTo>
                  <a:cubicBezTo>
                    <a:pt x="473" y="38"/>
                    <a:pt x="474" y="37"/>
                    <a:pt x="473" y="37"/>
                  </a:cubicBezTo>
                  <a:cubicBezTo>
                    <a:pt x="473" y="37"/>
                    <a:pt x="473" y="37"/>
                    <a:pt x="473" y="37"/>
                  </a:cubicBezTo>
                  <a:cubicBezTo>
                    <a:pt x="472" y="37"/>
                    <a:pt x="472" y="37"/>
                    <a:pt x="472" y="37"/>
                  </a:cubicBezTo>
                  <a:cubicBezTo>
                    <a:pt x="470" y="38"/>
                    <a:pt x="468" y="35"/>
                    <a:pt x="467" y="37"/>
                  </a:cubicBezTo>
                  <a:cubicBezTo>
                    <a:pt x="464" y="36"/>
                    <a:pt x="461" y="36"/>
                    <a:pt x="459" y="36"/>
                  </a:cubicBezTo>
                  <a:cubicBezTo>
                    <a:pt x="458" y="36"/>
                    <a:pt x="457" y="36"/>
                    <a:pt x="456" y="36"/>
                  </a:cubicBezTo>
                  <a:cubicBezTo>
                    <a:pt x="455" y="36"/>
                    <a:pt x="455" y="35"/>
                    <a:pt x="456" y="34"/>
                  </a:cubicBezTo>
                  <a:cubicBezTo>
                    <a:pt x="456" y="35"/>
                    <a:pt x="457" y="35"/>
                    <a:pt x="457" y="35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58" y="35"/>
                    <a:pt x="458" y="35"/>
                    <a:pt x="459" y="36"/>
                  </a:cubicBezTo>
                  <a:cubicBezTo>
                    <a:pt x="460" y="35"/>
                    <a:pt x="458" y="35"/>
                    <a:pt x="459" y="34"/>
                  </a:cubicBezTo>
                  <a:cubicBezTo>
                    <a:pt x="459" y="34"/>
                    <a:pt x="459" y="34"/>
                    <a:pt x="460" y="34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5"/>
                    <a:pt x="461" y="36"/>
                    <a:pt x="462" y="35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4"/>
                    <a:pt x="462" y="34"/>
                    <a:pt x="462" y="35"/>
                  </a:cubicBezTo>
                  <a:cubicBezTo>
                    <a:pt x="462" y="34"/>
                    <a:pt x="462" y="34"/>
                    <a:pt x="462" y="34"/>
                  </a:cubicBezTo>
                  <a:cubicBezTo>
                    <a:pt x="463" y="34"/>
                    <a:pt x="464" y="34"/>
                    <a:pt x="464" y="35"/>
                  </a:cubicBezTo>
                  <a:cubicBezTo>
                    <a:pt x="465" y="35"/>
                    <a:pt x="465" y="35"/>
                    <a:pt x="465" y="35"/>
                  </a:cubicBezTo>
                  <a:cubicBezTo>
                    <a:pt x="464" y="35"/>
                    <a:pt x="464" y="34"/>
                    <a:pt x="464" y="34"/>
                  </a:cubicBezTo>
                  <a:cubicBezTo>
                    <a:pt x="465" y="34"/>
                    <a:pt x="465" y="34"/>
                    <a:pt x="466" y="34"/>
                  </a:cubicBezTo>
                  <a:cubicBezTo>
                    <a:pt x="465" y="34"/>
                    <a:pt x="465" y="34"/>
                    <a:pt x="465" y="35"/>
                  </a:cubicBezTo>
                  <a:cubicBezTo>
                    <a:pt x="466" y="35"/>
                    <a:pt x="466" y="34"/>
                    <a:pt x="467" y="35"/>
                  </a:cubicBezTo>
                  <a:cubicBezTo>
                    <a:pt x="466" y="34"/>
                    <a:pt x="466" y="34"/>
                    <a:pt x="466" y="34"/>
                  </a:cubicBezTo>
                  <a:cubicBezTo>
                    <a:pt x="467" y="34"/>
                    <a:pt x="468" y="34"/>
                    <a:pt x="469" y="34"/>
                  </a:cubicBezTo>
                  <a:cubicBezTo>
                    <a:pt x="468" y="34"/>
                    <a:pt x="468" y="35"/>
                    <a:pt x="468" y="35"/>
                  </a:cubicBezTo>
                  <a:cubicBezTo>
                    <a:pt x="469" y="35"/>
                    <a:pt x="469" y="35"/>
                    <a:pt x="469" y="35"/>
                  </a:cubicBezTo>
                  <a:cubicBezTo>
                    <a:pt x="469" y="34"/>
                    <a:pt x="471" y="36"/>
                    <a:pt x="470" y="34"/>
                  </a:cubicBezTo>
                  <a:cubicBezTo>
                    <a:pt x="471" y="34"/>
                    <a:pt x="472" y="34"/>
                    <a:pt x="472" y="34"/>
                  </a:cubicBezTo>
                  <a:cubicBezTo>
                    <a:pt x="472" y="34"/>
                    <a:pt x="472" y="34"/>
                    <a:pt x="472" y="34"/>
                  </a:cubicBezTo>
                  <a:cubicBezTo>
                    <a:pt x="473" y="34"/>
                    <a:pt x="473" y="34"/>
                    <a:pt x="473" y="34"/>
                  </a:cubicBezTo>
                  <a:cubicBezTo>
                    <a:pt x="474" y="34"/>
                    <a:pt x="474" y="34"/>
                    <a:pt x="475" y="33"/>
                  </a:cubicBezTo>
                  <a:cubicBezTo>
                    <a:pt x="475" y="34"/>
                    <a:pt x="476" y="34"/>
                    <a:pt x="476" y="34"/>
                  </a:cubicBezTo>
                  <a:cubicBezTo>
                    <a:pt x="477" y="34"/>
                    <a:pt x="478" y="35"/>
                    <a:pt x="479" y="34"/>
                  </a:cubicBezTo>
                  <a:cubicBezTo>
                    <a:pt x="479" y="34"/>
                    <a:pt x="479" y="34"/>
                    <a:pt x="479" y="34"/>
                  </a:cubicBezTo>
                  <a:cubicBezTo>
                    <a:pt x="478" y="33"/>
                    <a:pt x="478" y="32"/>
                    <a:pt x="478" y="31"/>
                  </a:cubicBezTo>
                  <a:cubicBezTo>
                    <a:pt x="479" y="32"/>
                    <a:pt x="479" y="32"/>
                    <a:pt x="479" y="32"/>
                  </a:cubicBezTo>
                  <a:cubicBezTo>
                    <a:pt x="480" y="32"/>
                    <a:pt x="479" y="33"/>
                    <a:pt x="480" y="33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1" y="34"/>
                    <a:pt x="480" y="34"/>
                    <a:pt x="480" y="33"/>
                  </a:cubicBezTo>
                  <a:cubicBezTo>
                    <a:pt x="481" y="33"/>
                    <a:pt x="482" y="34"/>
                    <a:pt x="483" y="33"/>
                  </a:cubicBezTo>
                  <a:cubicBezTo>
                    <a:pt x="482" y="33"/>
                    <a:pt x="482" y="32"/>
                    <a:pt x="481" y="33"/>
                  </a:cubicBezTo>
                  <a:cubicBezTo>
                    <a:pt x="480" y="33"/>
                    <a:pt x="480" y="32"/>
                    <a:pt x="480" y="32"/>
                  </a:cubicBezTo>
                  <a:cubicBezTo>
                    <a:pt x="481" y="32"/>
                    <a:pt x="481" y="31"/>
                    <a:pt x="482" y="32"/>
                  </a:cubicBezTo>
                  <a:cubicBezTo>
                    <a:pt x="482" y="31"/>
                    <a:pt x="482" y="31"/>
                    <a:pt x="482" y="31"/>
                  </a:cubicBezTo>
                  <a:cubicBezTo>
                    <a:pt x="482" y="31"/>
                    <a:pt x="482" y="31"/>
                    <a:pt x="482" y="32"/>
                  </a:cubicBezTo>
                  <a:cubicBezTo>
                    <a:pt x="483" y="32"/>
                    <a:pt x="484" y="32"/>
                    <a:pt x="484" y="31"/>
                  </a:cubicBezTo>
                  <a:cubicBezTo>
                    <a:pt x="484" y="32"/>
                    <a:pt x="484" y="32"/>
                    <a:pt x="485" y="32"/>
                  </a:cubicBezTo>
                  <a:cubicBezTo>
                    <a:pt x="485" y="32"/>
                    <a:pt x="485" y="31"/>
                    <a:pt x="485" y="31"/>
                  </a:cubicBezTo>
                  <a:cubicBezTo>
                    <a:pt x="485" y="31"/>
                    <a:pt x="486" y="31"/>
                    <a:pt x="486" y="31"/>
                  </a:cubicBezTo>
                  <a:cubicBezTo>
                    <a:pt x="486" y="31"/>
                    <a:pt x="486" y="31"/>
                    <a:pt x="486" y="30"/>
                  </a:cubicBezTo>
                  <a:cubicBezTo>
                    <a:pt x="485" y="31"/>
                    <a:pt x="482" y="29"/>
                    <a:pt x="483" y="31"/>
                  </a:cubicBezTo>
                  <a:cubicBezTo>
                    <a:pt x="482" y="30"/>
                    <a:pt x="482" y="30"/>
                    <a:pt x="482" y="30"/>
                  </a:cubicBezTo>
                  <a:cubicBezTo>
                    <a:pt x="480" y="31"/>
                    <a:pt x="479" y="30"/>
                    <a:pt x="477" y="30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8" y="31"/>
                    <a:pt x="478" y="32"/>
                    <a:pt x="478" y="32"/>
                  </a:cubicBezTo>
                  <a:cubicBezTo>
                    <a:pt x="477" y="33"/>
                    <a:pt x="476" y="32"/>
                    <a:pt x="475" y="32"/>
                  </a:cubicBezTo>
                  <a:cubicBezTo>
                    <a:pt x="474" y="32"/>
                    <a:pt x="473" y="32"/>
                    <a:pt x="473" y="32"/>
                  </a:cubicBezTo>
                  <a:cubicBezTo>
                    <a:pt x="474" y="31"/>
                    <a:pt x="476" y="32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4" y="31"/>
                    <a:pt x="474" y="31"/>
                    <a:pt x="474" y="31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3" y="30"/>
                    <a:pt x="474" y="29"/>
                    <a:pt x="474" y="29"/>
                  </a:cubicBezTo>
                  <a:cubicBezTo>
                    <a:pt x="475" y="29"/>
                    <a:pt x="477" y="28"/>
                    <a:pt x="478" y="30"/>
                  </a:cubicBezTo>
                  <a:cubicBezTo>
                    <a:pt x="478" y="30"/>
                    <a:pt x="478" y="29"/>
                    <a:pt x="478" y="29"/>
                  </a:cubicBezTo>
                  <a:cubicBezTo>
                    <a:pt x="479" y="29"/>
                    <a:pt x="481" y="29"/>
                    <a:pt x="482" y="30"/>
                  </a:cubicBezTo>
                  <a:cubicBezTo>
                    <a:pt x="483" y="28"/>
                    <a:pt x="485" y="30"/>
                    <a:pt x="486" y="29"/>
                  </a:cubicBezTo>
                  <a:cubicBezTo>
                    <a:pt x="487" y="29"/>
                    <a:pt x="489" y="29"/>
                    <a:pt x="491" y="30"/>
                  </a:cubicBezTo>
                  <a:cubicBezTo>
                    <a:pt x="491" y="30"/>
                    <a:pt x="491" y="30"/>
                    <a:pt x="491" y="30"/>
                  </a:cubicBezTo>
                  <a:cubicBezTo>
                    <a:pt x="491" y="29"/>
                    <a:pt x="490" y="29"/>
                    <a:pt x="490" y="29"/>
                  </a:cubicBezTo>
                  <a:cubicBezTo>
                    <a:pt x="491" y="29"/>
                    <a:pt x="493" y="30"/>
                    <a:pt x="494" y="29"/>
                  </a:cubicBezTo>
                  <a:cubicBezTo>
                    <a:pt x="494" y="29"/>
                    <a:pt x="494" y="29"/>
                    <a:pt x="494" y="29"/>
                  </a:cubicBezTo>
                  <a:cubicBezTo>
                    <a:pt x="495" y="29"/>
                    <a:pt x="496" y="29"/>
                    <a:pt x="496" y="28"/>
                  </a:cubicBezTo>
                  <a:cubicBezTo>
                    <a:pt x="496" y="28"/>
                    <a:pt x="496" y="28"/>
                    <a:pt x="496" y="28"/>
                  </a:cubicBezTo>
                  <a:cubicBezTo>
                    <a:pt x="495" y="28"/>
                    <a:pt x="495" y="29"/>
                    <a:pt x="495" y="29"/>
                  </a:cubicBezTo>
                  <a:cubicBezTo>
                    <a:pt x="493" y="28"/>
                    <a:pt x="493" y="28"/>
                    <a:pt x="493" y="28"/>
                  </a:cubicBezTo>
                  <a:cubicBezTo>
                    <a:pt x="490" y="28"/>
                    <a:pt x="487" y="28"/>
                    <a:pt x="484" y="28"/>
                  </a:cubicBezTo>
                  <a:cubicBezTo>
                    <a:pt x="482" y="28"/>
                    <a:pt x="480" y="28"/>
                    <a:pt x="479" y="28"/>
                  </a:cubicBezTo>
                  <a:cubicBezTo>
                    <a:pt x="478" y="28"/>
                    <a:pt x="477" y="28"/>
                    <a:pt x="475" y="28"/>
                  </a:cubicBezTo>
                  <a:cubicBezTo>
                    <a:pt x="473" y="28"/>
                    <a:pt x="470" y="28"/>
                    <a:pt x="468" y="28"/>
                  </a:cubicBezTo>
                  <a:cubicBezTo>
                    <a:pt x="468" y="27"/>
                    <a:pt x="468" y="27"/>
                    <a:pt x="468" y="27"/>
                  </a:cubicBezTo>
                  <a:cubicBezTo>
                    <a:pt x="467" y="27"/>
                    <a:pt x="467" y="27"/>
                    <a:pt x="467" y="27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7" y="28"/>
                    <a:pt x="466" y="27"/>
                    <a:pt x="465" y="28"/>
                  </a:cubicBezTo>
                  <a:cubicBezTo>
                    <a:pt x="465" y="27"/>
                    <a:pt x="465" y="27"/>
                    <a:pt x="465" y="27"/>
                  </a:cubicBezTo>
                  <a:cubicBezTo>
                    <a:pt x="463" y="26"/>
                    <a:pt x="462" y="29"/>
                    <a:pt x="461" y="27"/>
                  </a:cubicBezTo>
                  <a:cubicBezTo>
                    <a:pt x="461" y="27"/>
                    <a:pt x="461" y="27"/>
                    <a:pt x="461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59" y="26"/>
                    <a:pt x="458" y="26"/>
                    <a:pt x="458" y="27"/>
                  </a:cubicBezTo>
                  <a:cubicBezTo>
                    <a:pt x="457" y="27"/>
                    <a:pt x="457" y="26"/>
                    <a:pt x="456" y="26"/>
                  </a:cubicBezTo>
                  <a:cubicBezTo>
                    <a:pt x="458" y="24"/>
                    <a:pt x="458" y="27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2" y="25"/>
                    <a:pt x="463" y="25"/>
                    <a:pt x="465" y="26"/>
                  </a:cubicBezTo>
                  <a:cubicBezTo>
                    <a:pt x="467" y="25"/>
                    <a:pt x="470" y="27"/>
                    <a:pt x="471" y="26"/>
                  </a:cubicBezTo>
                  <a:cubicBezTo>
                    <a:pt x="473" y="27"/>
                    <a:pt x="474" y="25"/>
                    <a:pt x="475" y="26"/>
                  </a:cubicBezTo>
                  <a:cubicBezTo>
                    <a:pt x="476" y="25"/>
                    <a:pt x="477" y="27"/>
                    <a:pt x="478" y="26"/>
                  </a:cubicBezTo>
                  <a:cubicBezTo>
                    <a:pt x="480" y="27"/>
                    <a:pt x="481" y="25"/>
                    <a:pt x="483" y="26"/>
                  </a:cubicBezTo>
                  <a:cubicBezTo>
                    <a:pt x="486" y="26"/>
                    <a:pt x="489" y="27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4" y="26"/>
                    <a:pt x="496" y="27"/>
                    <a:pt x="497" y="26"/>
                  </a:cubicBezTo>
                  <a:cubicBezTo>
                    <a:pt x="497" y="26"/>
                    <a:pt x="497" y="26"/>
                    <a:pt x="498" y="27"/>
                  </a:cubicBezTo>
                  <a:cubicBezTo>
                    <a:pt x="498" y="26"/>
                    <a:pt x="500" y="27"/>
                    <a:pt x="500" y="26"/>
                  </a:cubicBezTo>
                  <a:cubicBezTo>
                    <a:pt x="500" y="26"/>
                    <a:pt x="500" y="26"/>
                    <a:pt x="500" y="26"/>
                  </a:cubicBezTo>
                  <a:cubicBezTo>
                    <a:pt x="500" y="27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7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3" y="27"/>
                    <a:pt x="503" y="27"/>
                    <a:pt x="503" y="27"/>
                  </a:cubicBezTo>
                  <a:cubicBezTo>
                    <a:pt x="503" y="26"/>
                    <a:pt x="503" y="26"/>
                    <a:pt x="503" y="26"/>
                  </a:cubicBezTo>
                  <a:cubicBezTo>
                    <a:pt x="504" y="28"/>
                    <a:pt x="504" y="25"/>
                    <a:pt x="506" y="26"/>
                  </a:cubicBezTo>
                  <a:cubicBezTo>
                    <a:pt x="507" y="27"/>
                    <a:pt x="507" y="27"/>
                    <a:pt x="508" y="26"/>
                  </a:cubicBezTo>
                  <a:cubicBezTo>
                    <a:pt x="508" y="27"/>
                    <a:pt x="508" y="27"/>
                    <a:pt x="508" y="27"/>
                  </a:cubicBezTo>
                  <a:cubicBezTo>
                    <a:pt x="508" y="25"/>
                    <a:pt x="510" y="27"/>
                    <a:pt x="510" y="26"/>
                  </a:cubicBezTo>
                  <a:cubicBezTo>
                    <a:pt x="510" y="26"/>
                    <a:pt x="511" y="26"/>
                    <a:pt x="511" y="26"/>
                  </a:cubicBezTo>
                  <a:cubicBezTo>
                    <a:pt x="511" y="27"/>
                    <a:pt x="511" y="27"/>
                    <a:pt x="511" y="27"/>
                  </a:cubicBezTo>
                  <a:cubicBezTo>
                    <a:pt x="511" y="27"/>
                    <a:pt x="512" y="27"/>
                    <a:pt x="512" y="27"/>
                  </a:cubicBezTo>
                  <a:cubicBezTo>
                    <a:pt x="512" y="26"/>
                    <a:pt x="511" y="26"/>
                    <a:pt x="511" y="26"/>
                  </a:cubicBezTo>
                  <a:cubicBezTo>
                    <a:pt x="512" y="26"/>
                    <a:pt x="512" y="26"/>
                    <a:pt x="513" y="26"/>
                  </a:cubicBezTo>
                  <a:cubicBezTo>
                    <a:pt x="513" y="26"/>
                    <a:pt x="513" y="26"/>
                    <a:pt x="513" y="26"/>
                  </a:cubicBezTo>
                  <a:cubicBezTo>
                    <a:pt x="513" y="26"/>
                    <a:pt x="514" y="26"/>
                    <a:pt x="514" y="26"/>
                  </a:cubicBezTo>
                  <a:cubicBezTo>
                    <a:pt x="514" y="25"/>
                    <a:pt x="514" y="25"/>
                    <a:pt x="514" y="25"/>
                  </a:cubicBezTo>
                  <a:cubicBezTo>
                    <a:pt x="516" y="26"/>
                    <a:pt x="516" y="26"/>
                    <a:pt x="517" y="27"/>
                  </a:cubicBezTo>
                  <a:cubicBezTo>
                    <a:pt x="517" y="27"/>
                    <a:pt x="517" y="27"/>
                    <a:pt x="517" y="27"/>
                  </a:cubicBezTo>
                  <a:cubicBezTo>
                    <a:pt x="517" y="27"/>
                    <a:pt x="517" y="27"/>
                    <a:pt x="517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20" y="26"/>
                  </a:cubicBezTo>
                  <a:cubicBezTo>
                    <a:pt x="519" y="25"/>
                    <a:pt x="521" y="26"/>
                    <a:pt x="521" y="26"/>
                  </a:cubicBezTo>
                  <a:cubicBezTo>
                    <a:pt x="522" y="25"/>
                    <a:pt x="524" y="27"/>
                    <a:pt x="524" y="25"/>
                  </a:cubicBezTo>
                  <a:cubicBezTo>
                    <a:pt x="524" y="26"/>
                    <a:pt x="524" y="26"/>
                    <a:pt x="524" y="26"/>
                  </a:cubicBezTo>
                  <a:cubicBezTo>
                    <a:pt x="524" y="26"/>
                    <a:pt x="524" y="26"/>
                    <a:pt x="525" y="25"/>
                  </a:cubicBezTo>
                  <a:cubicBezTo>
                    <a:pt x="525" y="26"/>
                    <a:pt x="525" y="26"/>
                    <a:pt x="525" y="26"/>
                  </a:cubicBezTo>
                  <a:cubicBezTo>
                    <a:pt x="526" y="27"/>
                    <a:pt x="526" y="25"/>
                    <a:pt x="527" y="26"/>
                  </a:cubicBezTo>
                  <a:cubicBezTo>
                    <a:pt x="527" y="25"/>
                    <a:pt x="527" y="25"/>
                    <a:pt x="527" y="25"/>
                  </a:cubicBezTo>
                  <a:cubicBezTo>
                    <a:pt x="526" y="24"/>
                    <a:pt x="526" y="25"/>
                    <a:pt x="526" y="25"/>
                  </a:cubicBezTo>
                  <a:cubicBezTo>
                    <a:pt x="525" y="25"/>
                    <a:pt x="526" y="24"/>
                    <a:pt x="525" y="24"/>
                  </a:cubicBezTo>
                  <a:cubicBezTo>
                    <a:pt x="525" y="25"/>
                    <a:pt x="525" y="25"/>
                    <a:pt x="525" y="25"/>
                  </a:cubicBezTo>
                  <a:cubicBezTo>
                    <a:pt x="524" y="25"/>
                    <a:pt x="524" y="24"/>
                    <a:pt x="524" y="25"/>
                  </a:cubicBezTo>
                  <a:cubicBezTo>
                    <a:pt x="523" y="25"/>
                    <a:pt x="522" y="25"/>
                    <a:pt x="521" y="24"/>
                  </a:cubicBezTo>
                  <a:cubicBezTo>
                    <a:pt x="521" y="24"/>
                    <a:pt x="522" y="25"/>
                    <a:pt x="521" y="25"/>
                  </a:cubicBezTo>
                  <a:cubicBezTo>
                    <a:pt x="521" y="24"/>
                    <a:pt x="520" y="24"/>
                    <a:pt x="519" y="24"/>
                  </a:cubicBezTo>
                  <a:cubicBezTo>
                    <a:pt x="519" y="24"/>
                    <a:pt x="519" y="24"/>
                    <a:pt x="519" y="24"/>
                  </a:cubicBezTo>
                  <a:cubicBezTo>
                    <a:pt x="520" y="24"/>
                    <a:pt x="521" y="24"/>
                    <a:pt x="521" y="25"/>
                  </a:cubicBezTo>
                  <a:cubicBezTo>
                    <a:pt x="521" y="25"/>
                    <a:pt x="521" y="25"/>
                    <a:pt x="521" y="25"/>
                  </a:cubicBezTo>
                  <a:cubicBezTo>
                    <a:pt x="520" y="25"/>
                    <a:pt x="518" y="25"/>
                    <a:pt x="518" y="24"/>
                  </a:cubicBezTo>
                  <a:cubicBezTo>
                    <a:pt x="517" y="24"/>
                    <a:pt x="516" y="24"/>
                    <a:pt x="515" y="24"/>
                  </a:cubicBezTo>
                  <a:cubicBezTo>
                    <a:pt x="515" y="24"/>
                    <a:pt x="515" y="24"/>
                    <a:pt x="515" y="24"/>
                  </a:cubicBezTo>
                  <a:cubicBezTo>
                    <a:pt x="515" y="24"/>
                    <a:pt x="516" y="24"/>
                    <a:pt x="516" y="24"/>
                  </a:cubicBezTo>
                  <a:cubicBezTo>
                    <a:pt x="515" y="24"/>
                    <a:pt x="516" y="25"/>
                    <a:pt x="515" y="25"/>
                  </a:cubicBezTo>
                  <a:cubicBezTo>
                    <a:pt x="515" y="25"/>
                    <a:pt x="515" y="25"/>
                    <a:pt x="514" y="24"/>
                  </a:cubicBezTo>
                  <a:cubicBezTo>
                    <a:pt x="514" y="25"/>
                    <a:pt x="513" y="24"/>
                    <a:pt x="512" y="25"/>
                  </a:cubicBezTo>
                  <a:cubicBezTo>
                    <a:pt x="511" y="24"/>
                    <a:pt x="511" y="24"/>
                    <a:pt x="511" y="24"/>
                  </a:cubicBezTo>
                  <a:cubicBezTo>
                    <a:pt x="511" y="25"/>
                    <a:pt x="511" y="24"/>
                    <a:pt x="510" y="24"/>
                  </a:cubicBezTo>
                  <a:cubicBezTo>
                    <a:pt x="510" y="24"/>
                    <a:pt x="510" y="24"/>
                    <a:pt x="510" y="24"/>
                  </a:cubicBezTo>
                  <a:cubicBezTo>
                    <a:pt x="510" y="26"/>
                    <a:pt x="509" y="25"/>
                    <a:pt x="508" y="25"/>
                  </a:cubicBezTo>
                  <a:cubicBezTo>
                    <a:pt x="507" y="25"/>
                    <a:pt x="508" y="23"/>
                    <a:pt x="507" y="23"/>
                  </a:cubicBezTo>
                  <a:cubicBezTo>
                    <a:pt x="507" y="24"/>
                    <a:pt x="507" y="24"/>
                    <a:pt x="508" y="24"/>
                  </a:cubicBezTo>
                  <a:cubicBezTo>
                    <a:pt x="507" y="24"/>
                    <a:pt x="507" y="24"/>
                    <a:pt x="507" y="25"/>
                  </a:cubicBezTo>
                  <a:cubicBezTo>
                    <a:pt x="508" y="25"/>
                    <a:pt x="508" y="25"/>
                    <a:pt x="508" y="25"/>
                  </a:cubicBezTo>
                  <a:cubicBezTo>
                    <a:pt x="508" y="25"/>
                    <a:pt x="507" y="26"/>
                    <a:pt x="507" y="26"/>
                  </a:cubicBezTo>
                  <a:cubicBezTo>
                    <a:pt x="507" y="26"/>
                    <a:pt x="506" y="26"/>
                    <a:pt x="506" y="26"/>
                  </a:cubicBezTo>
                  <a:cubicBezTo>
                    <a:pt x="507" y="26"/>
                    <a:pt x="507" y="26"/>
                    <a:pt x="507" y="25"/>
                  </a:cubicBezTo>
                  <a:cubicBezTo>
                    <a:pt x="506" y="25"/>
                    <a:pt x="505" y="25"/>
                    <a:pt x="504" y="25"/>
                  </a:cubicBezTo>
                  <a:cubicBezTo>
                    <a:pt x="504" y="25"/>
                    <a:pt x="504" y="24"/>
                    <a:pt x="504" y="24"/>
                  </a:cubicBezTo>
                  <a:cubicBezTo>
                    <a:pt x="505" y="24"/>
                    <a:pt x="505" y="24"/>
                    <a:pt x="505" y="24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4" y="23"/>
                    <a:pt x="505" y="23"/>
                    <a:pt x="505" y="23"/>
                  </a:cubicBezTo>
                  <a:cubicBezTo>
                    <a:pt x="504" y="23"/>
                    <a:pt x="504" y="23"/>
                    <a:pt x="503" y="23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3" y="24"/>
                    <a:pt x="503" y="24"/>
                    <a:pt x="503" y="24"/>
                  </a:cubicBezTo>
                  <a:cubicBezTo>
                    <a:pt x="503" y="24"/>
                    <a:pt x="503" y="23"/>
                    <a:pt x="502" y="23"/>
                  </a:cubicBezTo>
                  <a:cubicBezTo>
                    <a:pt x="502" y="23"/>
                    <a:pt x="502" y="24"/>
                    <a:pt x="502" y="24"/>
                  </a:cubicBezTo>
                  <a:cubicBezTo>
                    <a:pt x="503" y="25"/>
                    <a:pt x="503" y="25"/>
                    <a:pt x="503" y="25"/>
                  </a:cubicBezTo>
                  <a:cubicBezTo>
                    <a:pt x="502" y="25"/>
                    <a:pt x="502" y="25"/>
                    <a:pt x="502" y="25"/>
                  </a:cubicBezTo>
                  <a:cubicBezTo>
                    <a:pt x="501" y="25"/>
                    <a:pt x="500" y="25"/>
                    <a:pt x="500" y="24"/>
                  </a:cubicBezTo>
                  <a:cubicBezTo>
                    <a:pt x="501" y="24"/>
                    <a:pt x="501" y="24"/>
                    <a:pt x="501" y="24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4"/>
                    <a:pt x="499" y="24"/>
                    <a:pt x="499" y="24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9" y="25"/>
                    <a:pt x="499" y="25"/>
                    <a:pt x="499" y="25"/>
                  </a:cubicBezTo>
                  <a:cubicBezTo>
                    <a:pt x="499" y="25"/>
                    <a:pt x="498" y="25"/>
                    <a:pt x="498" y="25"/>
                  </a:cubicBezTo>
                  <a:cubicBezTo>
                    <a:pt x="497" y="24"/>
                    <a:pt x="496" y="26"/>
                    <a:pt x="495" y="24"/>
                  </a:cubicBezTo>
                  <a:cubicBezTo>
                    <a:pt x="496" y="24"/>
                    <a:pt x="497" y="24"/>
                    <a:pt x="497" y="24"/>
                  </a:cubicBezTo>
                  <a:cubicBezTo>
                    <a:pt x="497" y="23"/>
                    <a:pt x="497" y="23"/>
                    <a:pt x="497" y="23"/>
                  </a:cubicBezTo>
                  <a:cubicBezTo>
                    <a:pt x="497" y="24"/>
                    <a:pt x="497" y="24"/>
                    <a:pt x="497" y="24"/>
                  </a:cubicBezTo>
                  <a:cubicBezTo>
                    <a:pt x="497" y="23"/>
                    <a:pt x="496" y="23"/>
                    <a:pt x="495" y="23"/>
                  </a:cubicBezTo>
                  <a:cubicBezTo>
                    <a:pt x="496" y="22"/>
                    <a:pt x="496" y="22"/>
                    <a:pt x="496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3"/>
                    <a:pt x="495" y="23"/>
                  </a:cubicBezTo>
                  <a:cubicBezTo>
                    <a:pt x="494" y="23"/>
                    <a:pt x="495" y="24"/>
                    <a:pt x="495" y="24"/>
                  </a:cubicBezTo>
                  <a:cubicBezTo>
                    <a:pt x="495" y="24"/>
                    <a:pt x="495" y="24"/>
                    <a:pt x="495" y="25"/>
                  </a:cubicBezTo>
                  <a:cubicBezTo>
                    <a:pt x="493" y="25"/>
                    <a:pt x="493" y="25"/>
                    <a:pt x="493" y="25"/>
                  </a:cubicBezTo>
                  <a:cubicBezTo>
                    <a:pt x="493" y="25"/>
                    <a:pt x="493" y="24"/>
                    <a:pt x="493" y="24"/>
                  </a:cubicBezTo>
                  <a:cubicBezTo>
                    <a:pt x="493" y="24"/>
                    <a:pt x="493" y="24"/>
                    <a:pt x="493" y="24"/>
                  </a:cubicBezTo>
                  <a:cubicBezTo>
                    <a:pt x="493" y="24"/>
                    <a:pt x="493" y="25"/>
                    <a:pt x="493" y="25"/>
                  </a:cubicBezTo>
                  <a:cubicBezTo>
                    <a:pt x="491" y="24"/>
                    <a:pt x="493" y="24"/>
                    <a:pt x="492" y="24"/>
                  </a:cubicBezTo>
                  <a:cubicBezTo>
                    <a:pt x="492" y="23"/>
                    <a:pt x="491" y="23"/>
                    <a:pt x="491" y="23"/>
                  </a:cubicBezTo>
                  <a:cubicBezTo>
                    <a:pt x="491" y="24"/>
                    <a:pt x="490" y="24"/>
                    <a:pt x="491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4"/>
                    <a:pt x="489" y="24"/>
                    <a:pt x="489" y="25"/>
                  </a:cubicBezTo>
                  <a:cubicBezTo>
                    <a:pt x="489" y="24"/>
                    <a:pt x="488" y="23"/>
                    <a:pt x="488" y="23"/>
                  </a:cubicBezTo>
                  <a:cubicBezTo>
                    <a:pt x="488" y="23"/>
                    <a:pt x="487" y="23"/>
                    <a:pt x="488" y="24"/>
                  </a:cubicBezTo>
                  <a:cubicBezTo>
                    <a:pt x="487" y="24"/>
                    <a:pt x="486" y="24"/>
                    <a:pt x="486" y="25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6" y="24"/>
                    <a:pt x="486" y="23"/>
                    <a:pt x="485" y="23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4" y="24"/>
                    <a:pt x="484" y="23"/>
                  </a:cubicBezTo>
                  <a:cubicBezTo>
                    <a:pt x="484" y="24"/>
                    <a:pt x="485" y="24"/>
                    <a:pt x="485" y="25"/>
                  </a:cubicBezTo>
                  <a:cubicBezTo>
                    <a:pt x="485" y="25"/>
                    <a:pt x="485" y="24"/>
                    <a:pt x="484" y="24"/>
                  </a:cubicBezTo>
                  <a:cubicBezTo>
                    <a:pt x="484" y="26"/>
                    <a:pt x="482" y="24"/>
                    <a:pt x="481" y="25"/>
                  </a:cubicBezTo>
                  <a:cubicBezTo>
                    <a:pt x="481" y="24"/>
                    <a:pt x="482" y="23"/>
                    <a:pt x="483" y="23"/>
                  </a:cubicBezTo>
                  <a:cubicBezTo>
                    <a:pt x="482" y="23"/>
                    <a:pt x="481" y="23"/>
                    <a:pt x="480" y="23"/>
                  </a:cubicBezTo>
                  <a:cubicBezTo>
                    <a:pt x="478" y="24"/>
                    <a:pt x="478" y="24"/>
                    <a:pt x="478" y="24"/>
                  </a:cubicBezTo>
                  <a:cubicBezTo>
                    <a:pt x="479" y="24"/>
                    <a:pt x="479" y="24"/>
                    <a:pt x="479" y="24"/>
                  </a:cubicBezTo>
                  <a:cubicBezTo>
                    <a:pt x="479" y="24"/>
                    <a:pt x="479" y="25"/>
                    <a:pt x="479" y="25"/>
                  </a:cubicBezTo>
                  <a:cubicBezTo>
                    <a:pt x="478" y="25"/>
                    <a:pt x="477" y="24"/>
                    <a:pt x="477" y="23"/>
                  </a:cubicBezTo>
                  <a:cubicBezTo>
                    <a:pt x="478" y="23"/>
                    <a:pt x="478" y="23"/>
                    <a:pt x="478" y="23"/>
                  </a:cubicBezTo>
                  <a:cubicBezTo>
                    <a:pt x="477" y="23"/>
                    <a:pt x="477" y="23"/>
                    <a:pt x="476" y="23"/>
                  </a:cubicBezTo>
                  <a:cubicBezTo>
                    <a:pt x="477" y="24"/>
                    <a:pt x="477" y="24"/>
                    <a:pt x="477" y="24"/>
                  </a:cubicBezTo>
                  <a:cubicBezTo>
                    <a:pt x="477" y="24"/>
                    <a:pt x="477" y="24"/>
                    <a:pt x="477" y="25"/>
                  </a:cubicBezTo>
                  <a:cubicBezTo>
                    <a:pt x="477" y="25"/>
                    <a:pt x="476" y="25"/>
                    <a:pt x="476" y="25"/>
                  </a:cubicBezTo>
                  <a:cubicBezTo>
                    <a:pt x="476" y="24"/>
                    <a:pt x="475" y="25"/>
                    <a:pt x="475" y="25"/>
                  </a:cubicBezTo>
                  <a:cubicBezTo>
                    <a:pt x="475" y="25"/>
                    <a:pt x="474" y="25"/>
                    <a:pt x="474" y="24"/>
                  </a:cubicBezTo>
                  <a:cubicBezTo>
                    <a:pt x="475" y="24"/>
                    <a:pt x="475" y="24"/>
                    <a:pt x="475" y="24"/>
                  </a:cubicBezTo>
                  <a:cubicBezTo>
                    <a:pt x="474" y="24"/>
                    <a:pt x="474" y="24"/>
                    <a:pt x="474" y="24"/>
                  </a:cubicBezTo>
                  <a:cubicBezTo>
                    <a:pt x="474" y="24"/>
                    <a:pt x="474" y="24"/>
                    <a:pt x="474" y="25"/>
                  </a:cubicBezTo>
                  <a:cubicBezTo>
                    <a:pt x="473" y="24"/>
                    <a:pt x="473" y="24"/>
                    <a:pt x="472" y="24"/>
                  </a:cubicBezTo>
                  <a:cubicBezTo>
                    <a:pt x="473" y="24"/>
                    <a:pt x="474" y="23"/>
                    <a:pt x="475" y="23"/>
                  </a:cubicBezTo>
                  <a:cubicBezTo>
                    <a:pt x="474" y="23"/>
                    <a:pt x="474" y="23"/>
                    <a:pt x="474" y="23"/>
                  </a:cubicBezTo>
                  <a:cubicBezTo>
                    <a:pt x="473" y="23"/>
                    <a:pt x="470" y="22"/>
                    <a:pt x="470" y="23"/>
                  </a:cubicBezTo>
                  <a:cubicBezTo>
                    <a:pt x="471" y="24"/>
                    <a:pt x="472" y="22"/>
                    <a:pt x="472" y="23"/>
                  </a:cubicBezTo>
                  <a:cubicBezTo>
                    <a:pt x="471" y="24"/>
                    <a:pt x="471" y="23"/>
                    <a:pt x="470" y="24"/>
                  </a:cubicBezTo>
                  <a:cubicBezTo>
                    <a:pt x="470" y="25"/>
                    <a:pt x="469" y="24"/>
                    <a:pt x="469" y="24"/>
                  </a:cubicBezTo>
                  <a:cubicBezTo>
                    <a:pt x="470" y="24"/>
                    <a:pt x="469" y="23"/>
                    <a:pt x="470" y="22"/>
                  </a:cubicBezTo>
                  <a:cubicBezTo>
                    <a:pt x="469" y="22"/>
                    <a:pt x="468" y="22"/>
                    <a:pt x="468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8" y="23"/>
                    <a:pt x="468" y="23"/>
                    <a:pt x="467" y="23"/>
                  </a:cubicBezTo>
                  <a:cubicBezTo>
                    <a:pt x="468" y="23"/>
                    <a:pt x="468" y="23"/>
                    <a:pt x="468" y="24"/>
                  </a:cubicBezTo>
                  <a:cubicBezTo>
                    <a:pt x="469" y="25"/>
                    <a:pt x="467" y="24"/>
                    <a:pt x="466" y="24"/>
                  </a:cubicBezTo>
                  <a:cubicBezTo>
                    <a:pt x="467" y="22"/>
                    <a:pt x="467" y="22"/>
                    <a:pt x="467" y="22"/>
                  </a:cubicBezTo>
                  <a:cubicBezTo>
                    <a:pt x="466" y="22"/>
                    <a:pt x="466" y="22"/>
                    <a:pt x="465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5" y="24"/>
                  </a:cubicBezTo>
                  <a:cubicBezTo>
                    <a:pt x="465" y="23"/>
                    <a:pt x="465" y="23"/>
                    <a:pt x="465" y="23"/>
                  </a:cubicBezTo>
                  <a:cubicBezTo>
                    <a:pt x="464" y="22"/>
                    <a:pt x="464" y="22"/>
                    <a:pt x="464" y="22"/>
                  </a:cubicBezTo>
                  <a:cubicBezTo>
                    <a:pt x="461" y="23"/>
                    <a:pt x="459" y="21"/>
                    <a:pt x="456" y="21"/>
                  </a:cubicBezTo>
                  <a:cubicBezTo>
                    <a:pt x="456" y="21"/>
                    <a:pt x="456" y="21"/>
                    <a:pt x="456" y="21"/>
                  </a:cubicBezTo>
                  <a:cubicBezTo>
                    <a:pt x="456" y="21"/>
                    <a:pt x="456" y="21"/>
                    <a:pt x="457" y="21"/>
                  </a:cubicBezTo>
                  <a:cubicBezTo>
                    <a:pt x="456" y="20"/>
                    <a:pt x="458" y="21"/>
                    <a:pt x="458" y="20"/>
                  </a:cubicBezTo>
                  <a:cubicBezTo>
                    <a:pt x="459" y="20"/>
                    <a:pt x="460" y="19"/>
                    <a:pt x="460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0"/>
                    <a:pt x="461" y="20"/>
                    <a:pt x="461" y="20"/>
                  </a:cubicBezTo>
                  <a:cubicBezTo>
                    <a:pt x="461" y="19"/>
                    <a:pt x="462" y="20"/>
                    <a:pt x="461" y="20"/>
                  </a:cubicBezTo>
                  <a:cubicBezTo>
                    <a:pt x="462" y="20"/>
                    <a:pt x="463" y="21"/>
                    <a:pt x="463" y="21"/>
                  </a:cubicBezTo>
                  <a:cubicBezTo>
                    <a:pt x="464" y="19"/>
                    <a:pt x="466" y="21"/>
                    <a:pt x="467" y="20"/>
                  </a:cubicBezTo>
                  <a:cubicBezTo>
                    <a:pt x="469" y="21"/>
                    <a:pt x="472" y="20"/>
                    <a:pt x="474" y="20"/>
                  </a:cubicBezTo>
                  <a:cubicBezTo>
                    <a:pt x="476" y="21"/>
                    <a:pt x="479" y="21"/>
                    <a:pt x="481" y="21"/>
                  </a:cubicBezTo>
                  <a:cubicBezTo>
                    <a:pt x="482" y="22"/>
                    <a:pt x="484" y="19"/>
                    <a:pt x="485" y="21"/>
                  </a:cubicBezTo>
                  <a:cubicBezTo>
                    <a:pt x="485" y="21"/>
                    <a:pt x="486" y="21"/>
                    <a:pt x="487" y="21"/>
                  </a:cubicBezTo>
                  <a:cubicBezTo>
                    <a:pt x="488" y="20"/>
                    <a:pt x="489" y="22"/>
                    <a:pt x="490" y="20"/>
                  </a:cubicBezTo>
                  <a:cubicBezTo>
                    <a:pt x="490" y="21"/>
                    <a:pt x="490" y="21"/>
                    <a:pt x="490" y="21"/>
                  </a:cubicBezTo>
                  <a:cubicBezTo>
                    <a:pt x="490" y="21"/>
                    <a:pt x="492" y="22"/>
                    <a:pt x="492" y="21"/>
                  </a:cubicBezTo>
                  <a:cubicBezTo>
                    <a:pt x="493" y="21"/>
                    <a:pt x="493" y="21"/>
                    <a:pt x="493" y="21"/>
                  </a:cubicBezTo>
                  <a:cubicBezTo>
                    <a:pt x="493" y="20"/>
                    <a:pt x="493" y="20"/>
                    <a:pt x="493" y="20"/>
                  </a:cubicBezTo>
                  <a:cubicBezTo>
                    <a:pt x="490" y="20"/>
                    <a:pt x="490" y="20"/>
                    <a:pt x="490" y="20"/>
                  </a:cubicBezTo>
                  <a:cubicBezTo>
                    <a:pt x="490" y="20"/>
                    <a:pt x="489" y="21"/>
                    <a:pt x="489" y="20"/>
                  </a:cubicBezTo>
                  <a:cubicBezTo>
                    <a:pt x="489" y="20"/>
                    <a:pt x="489" y="20"/>
                    <a:pt x="489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7" y="20"/>
                    <a:pt x="487" y="20"/>
                  </a:cubicBezTo>
                  <a:cubicBezTo>
                    <a:pt x="486" y="20"/>
                    <a:pt x="486" y="20"/>
                    <a:pt x="486" y="20"/>
                  </a:cubicBezTo>
                  <a:cubicBezTo>
                    <a:pt x="486" y="21"/>
                    <a:pt x="486" y="20"/>
                    <a:pt x="485" y="20"/>
                  </a:cubicBezTo>
                  <a:cubicBezTo>
                    <a:pt x="485" y="20"/>
                    <a:pt x="485" y="21"/>
                    <a:pt x="485" y="21"/>
                  </a:cubicBezTo>
                  <a:cubicBezTo>
                    <a:pt x="485" y="20"/>
                    <a:pt x="484" y="21"/>
                    <a:pt x="484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19"/>
                    <a:pt x="484" y="19"/>
                    <a:pt x="483" y="20"/>
                  </a:cubicBezTo>
                  <a:cubicBezTo>
                    <a:pt x="482" y="20"/>
                    <a:pt x="481" y="19"/>
                    <a:pt x="480" y="19"/>
                  </a:cubicBezTo>
                  <a:cubicBezTo>
                    <a:pt x="480" y="19"/>
                    <a:pt x="480" y="19"/>
                    <a:pt x="480" y="19"/>
                  </a:cubicBezTo>
                  <a:cubicBezTo>
                    <a:pt x="480" y="19"/>
                    <a:pt x="481" y="19"/>
                    <a:pt x="481" y="20"/>
                  </a:cubicBezTo>
                  <a:cubicBezTo>
                    <a:pt x="478" y="20"/>
                    <a:pt x="478" y="20"/>
                    <a:pt x="478" y="20"/>
                  </a:cubicBezTo>
                  <a:cubicBezTo>
                    <a:pt x="479" y="19"/>
                    <a:pt x="477" y="18"/>
                    <a:pt x="477" y="17"/>
                  </a:cubicBezTo>
                  <a:cubicBezTo>
                    <a:pt x="476" y="17"/>
                    <a:pt x="477" y="19"/>
                    <a:pt x="477" y="19"/>
                  </a:cubicBezTo>
                  <a:cubicBezTo>
                    <a:pt x="477" y="19"/>
                    <a:pt x="476" y="19"/>
                    <a:pt x="476" y="18"/>
                  </a:cubicBezTo>
                  <a:cubicBezTo>
                    <a:pt x="476" y="18"/>
                    <a:pt x="476" y="19"/>
                    <a:pt x="476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4" y="19"/>
                    <a:pt x="473" y="19"/>
                    <a:pt x="472" y="20"/>
                  </a:cubicBezTo>
                  <a:cubicBezTo>
                    <a:pt x="472" y="19"/>
                    <a:pt x="472" y="19"/>
                    <a:pt x="472" y="19"/>
                  </a:cubicBezTo>
                  <a:cubicBezTo>
                    <a:pt x="472" y="20"/>
                    <a:pt x="472" y="20"/>
                    <a:pt x="472" y="20"/>
                  </a:cubicBezTo>
                  <a:cubicBezTo>
                    <a:pt x="470" y="19"/>
                    <a:pt x="470" y="19"/>
                    <a:pt x="470" y="19"/>
                  </a:cubicBezTo>
                  <a:cubicBezTo>
                    <a:pt x="469" y="18"/>
                    <a:pt x="467" y="19"/>
                    <a:pt x="467" y="18"/>
                  </a:cubicBezTo>
                  <a:cubicBezTo>
                    <a:pt x="467" y="19"/>
                    <a:pt x="465" y="19"/>
                    <a:pt x="465" y="19"/>
                  </a:cubicBezTo>
                  <a:cubicBezTo>
                    <a:pt x="465" y="18"/>
                    <a:pt x="464" y="18"/>
                    <a:pt x="464" y="17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3" y="19"/>
                    <a:pt x="463" y="18"/>
                  </a:cubicBezTo>
                  <a:cubicBezTo>
                    <a:pt x="463" y="18"/>
                    <a:pt x="463" y="18"/>
                    <a:pt x="463" y="18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2" y="18"/>
                    <a:pt x="462" y="17"/>
                    <a:pt x="462" y="17"/>
                  </a:cubicBezTo>
                  <a:cubicBezTo>
                    <a:pt x="462" y="17"/>
                    <a:pt x="462" y="17"/>
                    <a:pt x="463" y="17"/>
                  </a:cubicBezTo>
                  <a:cubicBezTo>
                    <a:pt x="463" y="17"/>
                    <a:pt x="463" y="17"/>
                    <a:pt x="463" y="17"/>
                  </a:cubicBezTo>
                  <a:cubicBezTo>
                    <a:pt x="462" y="15"/>
                    <a:pt x="461" y="17"/>
                    <a:pt x="460" y="15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9" y="16"/>
                    <a:pt x="458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5" y="15"/>
                    <a:pt x="455" y="15"/>
                    <a:pt x="456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55" y="14"/>
                    <a:pt x="455" y="15"/>
                    <a:pt x="454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3" y="15"/>
                    <a:pt x="454" y="18"/>
                    <a:pt x="452" y="17"/>
                  </a:cubicBezTo>
                  <a:cubicBezTo>
                    <a:pt x="453" y="18"/>
                    <a:pt x="453" y="18"/>
                    <a:pt x="453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1" y="18"/>
                    <a:pt x="450" y="19"/>
                    <a:pt x="449" y="18"/>
                  </a:cubicBezTo>
                  <a:cubicBezTo>
                    <a:pt x="450" y="17"/>
                    <a:pt x="450" y="17"/>
                    <a:pt x="450" y="17"/>
                  </a:cubicBezTo>
                  <a:cubicBezTo>
                    <a:pt x="449" y="17"/>
                    <a:pt x="450" y="18"/>
                    <a:pt x="449" y="17"/>
                  </a:cubicBezTo>
                  <a:cubicBezTo>
                    <a:pt x="448" y="16"/>
                    <a:pt x="450" y="17"/>
                    <a:pt x="451" y="16"/>
                  </a:cubicBezTo>
                  <a:cubicBezTo>
                    <a:pt x="450" y="15"/>
                    <a:pt x="449" y="17"/>
                    <a:pt x="448" y="16"/>
                  </a:cubicBezTo>
                  <a:cubicBezTo>
                    <a:pt x="449" y="15"/>
                    <a:pt x="449" y="15"/>
                    <a:pt x="449" y="15"/>
                  </a:cubicBezTo>
                  <a:cubicBezTo>
                    <a:pt x="448" y="15"/>
                    <a:pt x="448" y="15"/>
                    <a:pt x="448" y="15"/>
                  </a:cubicBezTo>
                  <a:cubicBezTo>
                    <a:pt x="448" y="15"/>
                    <a:pt x="448" y="16"/>
                    <a:pt x="448" y="16"/>
                  </a:cubicBezTo>
                  <a:cubicBezTo>
                    <a:pt x="446" y="18"/>
                    <a:pt x="446" y="18"/>
                    <a:pt x="446" y="18"/>
                  </a:cubicBezTo>
                  <a:cubicBezTo>
                    <a:pt x="445" y="17"/>
                    <a:pt x="444" y="17"/>
                    <a:pt x="443" y="16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2" y="17"/>
                    <a:pt x="442" y="17"/>
                    <a:pt x="442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4" y="17"/>
                    <a:pt x="444" y="18"/>
                  </a:cubicBezTo>
                  <a:cubicBezTo>
                    <a:pt x="443" y="18"/>
                    <a:pt x="443" y="18"/>
                    <a:pt x="442" y="18"/>
                  </a:cubicBezTo>
                  <a:cubicBezTo>
                    <a:pt x="442" y="18"/>
                    <a:pt x="442" y="19"/>
                    <a:pt x="442" y="19"/>
                  </a:cubicBezTo>
                  <a:cubicBezTo>
                    <a:pt x="442" y="19"/>
                    <a:pt x="442" y="19"/>
                    <a:pt x="442" y="19"/>
                  </a:cubicBezTo>
                  <a:cubicBezTo>
                    <a:pt x="443" y="19"/>
                    <a:pt x="443" y="18"/>
                    <a:pt x="444" y="19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42" y="20"/>
                    <a:pt x="441" y="19"/>
                    <a:pt x="441" y="18"/>
                  </a:cubicBezTo>
                  <a:cubicBezTo>
                    <a:pt x="441" y="18"/>
                    <a:pt x="441" y="18"/>
                    <a:pt x="440" y="18"/>
                  </a:cubicBezTo>
                  <a:cubicBezTo>
                    <a:pt x="440" y="18"/>
                    <a:pt x="440" y="19"/>
                    <a:pt x="441" y="19"/>
                  </a:cubicBezTo>
                  <a:cubicBezTo>
                    <a:pt x="441" y="20"/>
                    <a:pt x="440" y="19"/>
                    <a:pt x="440" y="20"/>
                  </a:cubicBezTo>
                  <a:cubicBezTo>
                    <a:pt x="441" y="20"/>
                    <a:pt x="443" y="20"/>
                    <a:pt x="445" y="20"/>
                  </a:cubicBezTo>
                  <a:cubicBezTo>
                    <a:pt x="445" y="21"/>
                    <a:pt x="446" y="21"/>
                    <a:pt x="447" y="21"/>
                  </a:cubicBezTo>
                  <a:cubicBezTo>
                    <a:pt x="446" y="20"/>
                    <a:pt x="446" y="20"/>
                    <a:pt x="446" y="20"/>
                  </a:cubicBezTo>
                  <a:cubicBezTo>
                    <a:pt x="446" y="20"/>
                    <a:pt x="446" y="21"/>
                    <a:pt x="445" y="20"/>
                  </a:cubicBezTo>
                  <a:cubicBezTo>
                    <a:pt x="445" y="20"/>
                    <a:pt x="444" y="19"/>
                    <a:pt x="444" y="19"/>
                  </a:cubicBezTo>
                  <a:cubicBezTo>
                    <a:pt x="445" y="19"/>
                    <a:pt x="445" y="19"/>
                    <a:pt x="447" y="18"/>
                  </a:cubicBezTo>
                  <a:cubicBezTo>
                    <a:pt x="447" y="19"/>
                    <a:pt x="447" y="19"/>
                    <a:pt x="448" y="19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9" y="21"/>
                    <a:pt x="447" y="21"/>
                    <a:pt x="447" y="21"/>
                  </a:cubicBezTo>
                  <a:cubicBezTo>
                    <a:pt x="447" y="22"/>
                    <a:pt x="447" y="22"/>
                    <a:pt x="447" y="22"/>
                  </a:cubicBezTo>
                  <a:cubicBezTo>
                    <a:pt x="447" y="21"/>
                    <a:pt x="448" y="21"/>
                    <a:pt x="448" y="21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9" y="23"/>
                    <a:pt x="449" y="23"/>
                    <a:pt x="449" y="23"/>
                  </a:cubicBezTo>
                  <a:cubicBezTo>
                    <a:pt x="449" y="22"/>
                    <a:pt x="450" y="22"/>
                    <a:pt x="450" y="22"/>
                  </a:cubicBezTo>
                  <a:cubicBezTo>
                    <a:pt x="451" y="21"/>
                    <a:pt x="449" y="22"/>
                    <a:pt x="449" y="21"/>
                  </a:cubicBezTo>
                  <a:cubicBezTo>
                    <a:pt x="450" y="20"/>
                    <a:pt x="450" y="20"/>
                    <a:pt x="450" y="20"/>
                  </a:cubicBezTo>
                  <a:cubicBezTo>
                    <a:pt x="451" y="20"/>
                    <a:pt x="452" y="20"/>
                    <a:pt x="452" y="21"/>
                  </a:cubicBezTo>
                  <a:cubicBezTo>
                    <a:pt x="452" y="21"/>
                    <a:pt x="452" y="21"/>
                    <a:pt x="452" y="21"/>
                  </a:cubicBezTo>
                  <a:cubicBezTo>
                    <a:pt x="452" y="22"/>
                    <a:pt x="453" y="23"/>
                    <a:pt x="452" y="23"/>
                  </a:cubicBezTo>
                  <a:cubicBezTo>
                    <a:pt x="451" y="22"/>
                    <a:pt x="451" y="22"/>
                    <a:pt x="451" y="22"/>
                  </a:cubicBezTo>
                  <a:cubicBezTo>
                    <a:pt x="451" y="24"/>
                    <a:pt x="448" y="22"/>
                    <a:pt x="449" y="24"/>
                  </a:cubicBezTo>
                  <a:cubicBezTo>
                    <a:pt x="449" y="23"/>
                    <a:pt x="448" y="23"/>
                    <a:pt x="447" y="22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6" y="22"/>
                    <a:pt x="445" y="21"/>
                    <a:pt x="443" y="22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441" y="20"/>
                    <a:pt x="441" y="21"/>
                    <a:pt x="441" y="22"/>
                  </a:cubicBezTo>
                  <a:cubicBezTo>
                    <a:pt x="440" y="21"/>
                    <a:pt x="441" y="21"/>
                    <a:pt x="440" y="20"/>
                  </a:cubicBezTo>
                  <a:cubicBezTo>
                    <a:pt x="440" y="23"/>
                    <a:pt x="438" y="20"/>
                    <a:pt x="437" y="20"/>
                  </a:cubicBezTo>
                  <a:cubicBezTo>
                    <a:pt x="437" y="21"/>
                    <a:pt x="437" y="20"/>
                    <a:pt x="438" y="21"/>
                  </a:cubicBezTo>
                  <a:cubicBezTo>
                    <a:pt x="437" y="21"/>
                    <a:pt x="438" y="22"/>
                    <a:pt x="437" y="21"/>
                  </a:cubicBezTo>
                  <a:cubicBezTo>
                    <a:pt x="436" y="19"/>
                    <a:pt x="436" y="22"/>
                    <a:pt x="434" y="22"/>
                  </a:cubicBezTo>
                  <a:cubicBezTo>
                    <a:pt x="434" y="23"/>
                    <a:pt x="436" y="22"/>
                    <a:pt x="435" y="23"/>
                  </a:cubicBezTo>
                  <a:cubicBezTo>
                    <a:pt x="434" y="23"/>
                    <a:pt x="433" y="23"/>
                    <a:pt x="433" y="22"/>
                  </a:cubicBezTo>
                  <a:cubicBezTo>
                    <a:pt x="436" y="20"/>
                    <a:pt x="431" y="22"/>
                    <a:pt x="431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18"/>
                    <a:pt x="430" y="18"/>
                    <a:pt x="430" y="18"/>
                  </a:cubicBezTo>
                  <a:cubicBezTo>
                    <a:pt x="431" y="18"/>
                    <a:pt x="431" y="18"/>
                    <a:pt x="432" y="18"/>
                  </a:cubicBezTo>
                  <a:cubicBezTo>
                    <a:pt x="431" y="18"/>
                    <a:pt x="431" y="17"/>
                    <a:pt x="431" y="17"/>
                  </a:cubicBezTo>
                  <a:cubicBezTo>
                    <a:pt x="430" y="18"/>
                    <a:pt x="429" y="19"/>
                    <a:pt x="430" y="19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1" y="21"/>
                    <a:pt x="430" y="21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1"/>
                    <a:pt x="429" y="21"/>
                    <a:pt x="429" y="21"/>
                  </a:cubicBezTo>
                  <a:cubicBezTo>
                    <a:pt x="429" y="21"/>
                    <a:pt x="428" y="21"/>
                    <a:pt x="428" y="20"/>
                  </a:cubicBezTo>
                  <a:cubicBezTo>
                    <a:pt x="429" y="20"/>
                    <a:pt x="429" y="20"/>
                    <a:pt x="429" y="20"/>
                  </a:cubicBezTo>
                  <a:cubicBezTo>
                    <a:pt x="428" y="19"/>
                    <a:pt x="428" y="20"/>
                    <a:pt x="427" y="20"/>
                  </a:cubicBezTo>
                  <a:cubicBezTo>
                    <a:pt x="427" y="20"/>
                    <a:pt x="427" y="20"/>
                    <a:pt x="427" y="20"/>
                  </a:cubicBezTo>
                  <a:cubicBezTo>
                    <a:pt x="428" y="21"/>
                    <a:pt x="427" y="21"/>
                    <a:pt x="427" y="21"/>
                  </a:cubicBezTo>
                  <a:cubicBezTo>
                    <a:pt x="428" y="21"/>
                    <a:pt x="429" y="21"/>
                    <a:pt x="430" y="21"/>
                  </a:cubicBezTo>
                  <a:cubicBezTo>
                    <a:pt x="429" y="21"/>
                    <a:pt x="431" y="22"/>
                    <a:pt x="431" y="22"/>
                  </a:cubicBezTo>
                  <a:cubicBezTo>
                    <a:pt x="431" y="23"/>
                    <a:pt x="431" y="23"/>
                    <a:pt x="431" y="23"/>
                  </a:cubicBezTo>
                  <a:cubicBezTo>
                    <a:pt x="430" y="22"/>
                    <a:pt x="430" y="23"/>
                    <a:pt x="430" y="22"/>
                  </a:cubicBezTo>
                  <a:cubicBezTo>
                    <a:pt x="429" y="22"/>
                    <a:pt x="429" y="22"/>
                    <a:pt x="428" y="22"/>
                  </a:cubicBezTo>
                  <a:cubicBezTo>
                    <a:pt x="427" y="23"/>
                    <a:pt x="428" y="21"/>
                    <a:pt x="426" y="21"/>
                  </a:cubicBezTo>
                  <a:cubicBezTo>
                    <a:pt x="427" y="21"/>
                    <a:pt x="427" y="21"/>
                    <a:pt x="427" y="21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8" y="19"/>
                    <a:pt x="428" y="19"/>
                    <a:pt x="428" y="1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27" y="19"/>
                    <a:pt x="427" y="19"/>
                    <a:pt x="427" y="19"/>
                  </a:cubicBezTo>
                  <a:cubicBezTo>
                    <a:pt x="425" y="18"/>
                    <a:pt x="425" y="18"/>
                    <a:pt x="425" y="18"/>
                  </a:cubicBezTo>
                  <a:cubicBezTo>
                    <a:pt x="425" y="19"/>
                    <a:pt x="425" y="20"/>
                    <a:pt x="425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5" y="20"/>
                    <a:pt x="423" y="20"/>
                    <a:pt x="424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3" y="21"/>
                    <a:pt x="423" y="22"/>
                    <a:pt x="423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1" y="22"/>
                    <a:pt x="421" y="22"/>
                    <a:pt x="421" y="22"/>
                  </a:cubicBezTo>
                  <a:cubicBezTo>
                    <a:pt x="421" y="21"/>
                    <a:pt x="421" y="21"/>
                    <a:pt x="421" y="21"/>
                  </a:cubicBezTo>
                  <a:cubicBezTo>
                    <a:pt x="422" y="20"/>
                    <a:pt x="422" y="21"/>
                    <a:pt x="423" y="21"/>
                  </a:cubicBezTo>
                  <a:cubicBezTo>
                    <a:pt x="423" y="20"/>
                    <a:pt x="423" y="20"/>
                    <a:pt x="423" y="19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1" y="20"/>
                    <a:pt x="422" y="19"/>
                    <a:pt x="422" y="19"/>
                  </a:cubicBezTo>
                  <a:cubicBezTo>
                    <a:pt x="424" y="19"/>
                    <a:pt x="424" y="19"/>
                    <a:pt x="424" y="19"/>
                  </a:cubicBezTo>
                  <a:cubicBezTo>
                    <a:pt x="423" y="18"/>
                    <a:pt x="422" y="19"/>
                    <a:pt x="422" y="19"/>
                  </a:cubicBezTo>
                  <a:cubicBezTo>
                    <a:pt x="421" y="19"/>
                    <a:pt x="421" y="19"/>
                    <a:pt x="421" y="19"/>
                  </a:cubicBezTo>
                  <a:cubicBezTo>
                    <a:pt x="420" y="18"/>
                    <a:pt x="421" y="19"/>
                    <a:pt x="420" y="19"/>
                  </a:cubicBezTo>
                  <a:cubicBezTo>
                    <a:pt x="420" y="19"/>
                    <a:pt x="419" y="19"/>
                    <a:pt x="419" y="19"/>
                  </a:cubicBezTo>
                  <a:cubicBezTo>
                    <a:pt x="420" y="19"/>
                    <a:pt x="420" y="19"/>
                    <a:pt x="420" y="19"/>
                  </a:cubicBezTo>
                  <a:cubicBezTo>
                    <a:pt x="419" y="18"/>
                    <a:pt x="419" y="18"/>
                    <a:pt x="419" y="18"/>
                  </a:cubicBezTo>
                  <a:cubicBezTo>
                    <a:pt x="418" y="18"/>
                    <a:pt x="418" y="19"/>
                    <a:pt x="418" y="19"/>
                  </a:cubicBezTo>
                  <a:cubicBezTo>
                    <a:pt x="419" y="18"/>
                    <a:pt x="419" y="20"/>
                    <a:pt x="420" y="20"/>
                  </a:cubicBezTo>
                  <a:cubicBezTo>
                    <a:pt x="419" y="20"/>
                    <a:pt x="418" y="19"/>
                    <a:pt x="418" y="20"/>
                  </a:cubicBezTo>
                  <a:cubicBezTo>
                    <a:pt x="417" y="19"/>
                    <a:pt x="417" y="19"/>
                    <a:pt x="418" y="18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6" y="18"/>
                    <a:pt x="415" y="18"/>
                    <a:pt x="414" y="19"/>
                  </a:cubicBezTo>
                  <a:cubicBezTo>
                    <a:pt x="415" y="19"/>
                    <a:pt x="417" y="18"/>
                    <a:pt x="417" y="19"/>
                  </a:cubicBezTo>
                  <a:cubicBezTo>
                    <a:pt x="417" y="20"/>
                    <a:pt x="415" y="19"/>
                    <a:pt x="414" y="20"/>
                  </a:cubicBezTo>
                  <a:cubicBezTo>
                    <a:pt x="413" y="19"/>
                    <a:pt x="414" y="19"/>
                    <a:pt x="414" y="18"/>
                  </a:cubicBezTo>
                  <a:cubicBezTo>
                    <a:pt x="414" y="18"/>
                    <a:pt x="413" y="18"/>
                    <a:pt x="413" y="18"/>
                  </a:cubicBezTo>
                  <a:cubicBezTo>
                    <a:pt x="412" y="18"/>
                    <a:pt x="411" y="19"/>
                    <a:pt x="411" y="18"/>
                  </a:cubicBezTo>
                  <a:cubicBezTo>
                    <a:pt x="410" y="18"/>
                    <a:pt x="409" y="18"/>
                    <a:pt x="409" y="18"/>
                  </a:cubicBezTo>
                  <a:cubicBezTo>
                    <a:pt x="409" y="18"/>
                    <a:pt x="409" y="18"/>
                    <a:pt x="409" y="18"/>
                  </a:cubicBezTo>
                  <a:cubicBezTo>
                    <a:pt x="406" y="18"/>
                    <a:pt x="406" y="18"/>
                    <a:pt x="406" y="18"/>
                  </a:cubicBezTo>
                  <a:cubicBezTo>
                    <a:pt x="408" y="18"/>
                    <a:pt x="408" y="18"/>
                    <a:pt x="408" y="18"/>
                  </a:cubicBezTo>
                  <a:cubicBezTo>
                    <a:pt x="408" y="20"/>
                    <a:pt x="407" y="19"/>
                    <a:pt x="407" y="20"/>
                  </a:cubicBezTo>
                  <a:cubicBezTo>
                    <a:pt x="407" y="20"/>
                    <a:pt x="408" y="20"/>
                    <a:pt x="408" y="20"/>
                  </a:cubicBezTo>
                  <a:cubicBezTo>
                    <a:pt x="409" y="20"/>
                    <a:pt x="410" y="21"/>
                    <a:pt x="410" y="20"/>
                  </a:cubicBezTo>
                  <a:cubicBezTo>
                    <a:pt x="410" y="20"/>
                    <a:pt x="410" y="20"/>
                    <a:pt x="410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2" y="19"/>
                    <a:pt x="412" y="20"/>
                    <a:pt x="412" y="20"/>
                  </a:cubicBezTo>
                  <a:cubicBezTo>
                    <a:pt x="412" y="20"/>
                    <a:pt x="411" y="19"/>
                    <a:pt x="411" y="19"/>
                  </a:cubicBezTo>
                  <a:cubicBezTo>
                    <a:pt x="412" y="18"/>
                    <a:pt x="412" y="18"/>
                    <a:pt x="412" y="18"/>
                  </a:cubicBezTo>
                  <a:cubicBezTo>
                    <a:pt x="412" y="19"/>
                    <a:pt x="413" y="19"/>
                    <a:pt x="412" y="19"/>
                  </a:cubicBezTo>
                  <a:cubicBezTo>
                    <a:pt x="413" y="19"/>
                    <a:pt x="414" y="19"/>
                    <a:pt x="414" y="19"/>
                  </a:cubicBezTo>
                  <a:cubicBezTo>
                    <a:pt x="414" y="20"/>
                    <a:pt x="414" y="20"/>
                    <a:pt x="414" y="20"/>
                  </a:cubicBezTo>
                  <a:cubicBezTo>
                    <a:pt x="413" y="20"/>
                    <a:pt x="414" y="20"/>
                    <a:pt x="414" y="21"/>
                  </a:cubicBezTo>
                  <a:cubicBezTo>
                    <a:pt x="415" y="19"/>
                    <a:pt x="417" y="21"/>
                    <a:pt x="419" y="20"/>
                  </a:cubicBezTo>
                  <a:cubicBezTo>
                    <a:pt x="419" y="21"/>
                    <a:pt x="419" y="22"/>
                    <a:pt x="419" y="22"/>
                  </a:cubicBezTo>
                  <a:cubicBezTo>
                    <a:pt x="418" y="22"/>
                    <a:pt x="418" y="23"/>
                    <a:pt x="417" y="22"/>
                  </a:cubicBezTo>
                  <a:cubicBezTo>
                    <a:pt x="417" y="22"/>
                    <a:pt x="417" y="22"/>
                    <a:pt x="417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6" y="21"/>
                    <a:pt x="416" y="22"/>
                    <a:pt x="416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3" y="22"/>
                    <a:pt x="413" y="21"/>
                    <a:pt x="413" y="22"/>
                  </a:cubicBezTo>
                  <a:cubicBezTo>
                    <a:pt x="412" y="21"/>
                    <a:pt x="412" y="21"/>
                    <a:pt x="412" y="21"/>
                  </a:cubicBezTo>
                  <a:cubicBezTo>
                    <a:pt x="413" y="22"/>
                    <a:pt x="411" y="21"/>
                    <a:pt x="410" y="21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1" y="23"/>
                    <a:pt x="409" y="24"/>
                    <a:pt x="409" y="25"/>
                  </a:cubicBezTo>
                  <a:cubicBezTo>
                    <a:pt x="410" y="24"/>
                    <a:pt x="411" y="24"/>
                    <a:pt x="411" y="22"/>
                  </a:cubicBezTo>
                  <a:cubicBezTo>
                    <a:pt x="411" y="22"/>
                    <a:pt x="412" y="22"/>
                    <a:pt x="412" y="22"/>
                  </a:cubicBezTo>
                  <a:cubicBezTo>
                    <a:pt x="412" y="23"/>
                    <a:pt x="412" y="23"/>
                    <a:pt x="412" y="23"/>
                  </a:cubicBezTo>
                  <a:cubicBezTo>
                    <a:pt x="413" y="23"/>
                    <a:pt x="413" y="22"/>
                    <a:pt x="413" y="22"/>
                  </a:cubicBezTo>
                  <a:cubicBezTo>
                    <a:pt x="413" y="22"/>
                    <a:pt x="413" y="23"/>
                    <a:pt x="413" y="23"/>
                  </a:cubicBezTo>
                  <a:cubicBezTo>
                    <a:pt x="414" y="23"/>
                    <a:pt x="415" y="22"/>
                    <a:pt x="416" y="22"/>
                  </a:cubicBezTo>
                  <a:cubicBezTo>
                    <a:pt x="416" y="22"/>
                    <a:pt x="416" y="23"/>
                    <a:pt x="416" y="23"/>
                  </a:cubicBezTo>
                  <a:cubicBezTo>
                    <a:pt x="417" y="23"/>
                    <a:pt x="419" y="23"/>
                    <a:pt x="419" y="24"/>
                  </a:cubicBezTo>
                  <a:cubicBezTo>
                    <a:pt x="419" y="23"/>
                    <a:pt x="419" y="23"/>
                    <a:pt x="419" y="23"/>
                  </a:cubicBezTo>
                  <a:cubicBezTo>
                    <a:pt x="420" y="24"/>
                    <a:pt x="422" y="23"/>
                    <a:pt x="423" y="23"/>
                  </a:cubicBezTo>
                  <a:cubicBezTo>
                    <a:pt x="424" y="24"/>
                    <a:pt x="426" y="23"/>
                    <a:pt x="427" y="24"/>
                  </a:cubicBezTo>
                  <a:cubicBezTo>
                    <a:pt x="428" y="24"/>
                    <a:pt x="429" y="24"/>
                    <a:pt x="431" y="24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4"/>
                    <a:pt x="431" y="24"/>
                    <a:pt x="431" y="24"/>
                  </a:cubicBezTo>
                  <a:cubicBezTo>
                    <a:pt x="432" y="24"/>
                    <a:pt x="433" y="24"/>
                    <a:pt x="435" y="24"/>
                  </a:cubicBezTo>
                  <a:cubicBezTo>
                    <a:pt x="436" y="23"/>
                    <a:pt x="438" y="26"/>
                    <a:pt x="438" y="24"/>
                  </a:cubicBezTo>
                  <a:cubicBezTo>
                    <a:pt x="439" y="24"/>
                    <a:pt x="440" y="25"/>
                    <a:pt x="442" y="24"/>
                  </a:cubicBezTo>
                  <a:cubicBezTo>
                    <a:pt x="442" y="25"/>
                    <a:pt x="442" y="25"/>
                    <a:pt x="442" y="25"/>
                  </a:cubicBezTo>
                  <a:cubicBezTo>
                    <a:pt x="441" y="25"/>
                    <a:pt x="441" y="25"/>
                    <a:pt x="440" y="25"/>
                  </a:cubicBezTo>
                  <a:cubicBezTo>
                    <a:pt x="440" y="25"/>
                    <a:pt x="440" y="25"/>
                    <a:pt x="440" y="25"/>
                  </a:cubicBezTo>
                  <a:cubicBezTo>
                    <a:pt x="440" y="25"/>
                    <a:pt x="439" y="26"/>
                    <a:pt x="439" y="25"/>
                  </a:cubicBezTo>
                  <a:cubicBezTo>
                    <a:pt x="438" y="25"/>
                    <a:pt x="437" y="27"/>
                    <a:pt x="437" y="25"/>
                  </a:cubicBezTo>
                  <a:cubicBezTo>
                    <a:pt x="435" y="25"/>
                    <a:pt x="433" y="27"/>
                    <a:pt x="431" y="26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29" y="25"/>
                    <a:pt x="429" y="25"/>
                    <a:pt x="429" y="25"/>
                  </a:cubicBezTo>
                  <a:cubicBezTo>
                    <a:pt x="429" y="25"/>
                    <a:pt x="430" y="25"/>
                    <a:pt x="430" y="25"/>
                  </a:cubicBezTo>
                  <a:cubicBezTo>
                    <a:pt x="429" y="24"/>
                    <a:pt x="429" y="24"/>
                    <a:pt x="429" y="24"/>
                  </a:cubicBezTo>
                  <a:cubicBezTo>
                    <a:pt x="428" y="24"/>
                    <a:pt x="428" y="25"/>
                    <a:pt x="428" y="26"/>
                  </a:cubicBezTo>
                  <a:cubicBezTo>
                    <a:pt x="428" y="26"/>
                    <a:pt x="428" y="26"/>
                    <a:pt x="428" y="26"/>
                  </a:cubicBezTo>
                  <a:cubicBezTo>
                    <a:pt x="426" y="26"/>
                    <a:pt x="427" y="25"/>
                    <a:pt x="426" y="25"/>
                  </a:cubicBezTo>
                  <a:cubicBezTo>
                    <a:pt x="427" y="25"/>
                    <a:pt x="427" y="25"/>
                    <a:pt x="427" y="25"/>
                  </a:cubicBezTo>
                  <a:cubicBezTo>
                    <a:pt x="426" y="25"/>
                    <a:pt x="425" y="25"/>
                    <a:pt x="424" y="24"/>
                  </a:cubicBezTo>
                  <a:cubicBezTo>
                    <a:pt x="424" y="25"/>
                    <a:pt x="424" y="25"/>
                    <a:pt x="423" y="25"/>
                  </a:cubicBezTo>
                  <a:cubicBezTo>
                    <a:pt x="424" y="25"/>
                    <a:pt x="425" y="25"/>
                    <a:pt x="425" y="26"/>
                  </a:cubicBezTo>
                  <a:cubicBezTo>
                    <a:pt x="425" y="26"/>
                    <a:pt x="425" y="26"/>
                    <a:pt x="425" y="26"/>
                  </a:cubicBezTo>
                  <a:cubicBezTo>
                    <a:pt x="425" y="25"/>
                    <a:pt x="424" y="26"/>
                    <a:pt x="424" y="26"/>
                  </a:cubicBezTo>
                  <a:cubicBezTo>
                    <a:pt x="424" y="26"/>
                    <a:pt x="424" y="26"/>
                    <a:pt x="424" y="26"/>
                  </a:cubicBezTo>
                  <a:cubicBezTo>
                    <a:pt x="422" y="26"/>
                    <a:pt x="422" y="26"/>
                    <a:pt x="420" y="25"/>
                  </a:cubicBezTo>
                  <a:cubicBezTo>
                    <a:pt x="421" y="25"/>
                    <a:pt x="421" y="25"/>
                    <a:pt x="421" y="25"/>
                  </a:cubicBezTo>
                  <a:cubicBezTo>
                    <a:pt x="421" y="25"/>
                    <a:pt x="421" y="25"/>
                    <a:pt x="420" y="25"/>
                  </a:cubicBezTo>
                  <a:cubicBezTo>
                    <a:pt x="420" y="27"/>
                    <a:pt x="417" y="25"/>
                    <a:pt x="416" y="25"/>
                  </a:cubicBezTo>
                  <a:cubicBezTo>
                    <a:pt x="415" y="25"/>
                    <a:pt x="416" y="24"/>
                    <a:pt x="415" y="24"/>
                  </a:cubicBezTo>
                  <a:cubicBezTo>
                    <a:pt x="416" y="25"/>
                    <a:pt x="415" y="26"/>
                    <a:pt x="414" y="25"/>
                  </a:cubicBezTo>
                  <a:cubicBezTo>
                    <a:pt x="414" y="25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3" y="24"/>
                    <a:pt x="412" y="24"/>
                    <a:pt x="413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1" y="25"/>
                    <a:pt x="411" y="25"/>
                    <a:pt x="411" y="25"/>
                  </a:cubicBezTo>
                  <a:cubicBezTo>
                    <a:pt x="411" y="25"/>
                    <a:pt x="413" y="25"/>
                    <a:pt x="412" y="26"/>
                  </a:cubicBezTo>
                  <a:cubicBezTo>
                    <a:pt x="412" y="26"/>
                    <a:pt x="411" y="26"/>
                    <a:pt x="411" y="26"/>
                  </a:cubicBezTo>
                  <a:cubicBezTo>
                    <a:pt x="411" y="26"/>
                    <a:pt x="411" y="26"/>
                    <a:pt x="411" y="26"/>
                  </a:cubicBezTo>
                  <a:cubicBezTo>
                    <a:pt x="409" y="26"/>
                    <a:pt x="407" y="25"/>
                    <a:pt x="407" y="24"/>
                  </a:cubicBezTo>
                  <a:cubicBezTo>
                    <a:pt x="406" y="24"/>
                    <a:pt x="407" y="24"/>
                    <a:pt x="407" y="25"/>
                  </a:cubicBezTo>
                  <a:cubicBezTo>
                    <a:pt x="406" y="25"/>
                    <a:pt x="405" y="25"/>
                    <a:pt x="405" y="24"/>
                  </a:cubicBezTo>
                  <a:cubicBezTo>
                    <a:pt x="405" y="25"/>
                    <a:pt x="405" y="25"/>
                    <a:pt x="404" y="25"/>
                  </a:cubicBezTo>
                  <a:cubicBezTo>
                    <a:pt x="405" y="25"/>
                    <a:pt x="405" y="25"/>
                    <a:pt x="405" y="25"/>
                  </a:cubicBezTo>
                  <a:cubicBezTo>
                    <a:pt x="405" y="26"/>
                    <a:pt x="404" y="26"/>
                    <a:pt x="403" y="26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404" y="27"/>
                    <a:pt x="404" y="27"/>
                    <a:pt x="404" y="27"/>
                  </a:cubicBezTo>
                  <a:cubicBezTo>
                    <a:pt x="405" y="26"/>
                    <a:pt x="405" y="26"/>
                    <a:pt x="405" y="26"/>
                  </a:cubicBezTo>
                  <a:cubicBezTo>
                    <a:pt x="406" y="27"/>
                    <a:pt x="407" y="26"/>
                    <a:pt x="408" y="27"/>
                  </a:cubicBezTo>
                  <a:cubicBezTo>
                    <a:pt x="407" y="27"/>
                    <a:pt x="407" y="27"/>
                    <a:pt x="407" y="27"/>
                  </a:cubicBezTo>
                  <a:cubicBezTo>
                    <a:pt x="408" y="28"/>
                    <a:pt x="408" y="28"/>
                    <a:pt x="408" y="28"/>
                  </a:cubicBezTo>
                  <a:cubicBezTo>
                    <a:pt x="408" y="27"/>
                    <a:pt x="409" y="27"/>
                    <a:pt x="409" y="27"/>
                  </a:cubicBezTo>
                  <a:cubicBezTo>
                    <a:pt x="410" y="27"/>
                    <a:pt x="413" y="27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2" y="28"/>
                    <a:pt x="411" y="29"/>
                  </a:cubicBezTo>
                  <a:cubicBezTo>
                    <a:pt x="411" y="29"/>
                    <a:pt x="411" y="28"/>
                    <a:pt x="410" y="28"/>
                  </a:cubicBezTo>
                  <a:cubicBezTo>
                    <a:pt x="407" y="28"/>
                    <a:pt x="404" y="28"/>
                    <a:pt x="402" y="28"/>
                  </a:cubicBezTo>
                  <a:cubicBezTo>
                    <a:pt x="401" y="28"/>
                    <a:pt x="400" y="29"/>
                    <a:pt x="400" y="27"/>
                  </a:cubicBezTo>
                  <a:cubicBezTo>
                    <a:pt x="399" y="27"/>
                    <a:pt x="398" y="27"/>
                    <a:pt x="398" y="27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7" y="28"/>
                    <a:pt x="397" y="29"/>
                    <a:pt x="397" y="29"/>
                  </a:cubicBezTo>
                  <a:cubicBezTo>
                    <a:pt x="397" y="28"/>
                    <a:pt x="396" y="28"/>
                    <a:pt x="397" y="28"/>
                  </a:cubicBezTo>
                  <a:cubicBezTo>
                    <a:pt x="397" y="28"/>
                    <a:pt x="396" y="28"/>
                    <a:pt x="396" y="27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9"/>
                    <a:pt x="397" y="29"/>
                    <a:pt x="397" y="29"/>
                  </a:cubicBezTo>
                  <a:cubicBezTo>
                    <a:pt x="398" y="29"/>
                    <a:pt x="399" y="29"/>
                    <a:pt x="400" y="28"/>
                  </a:cubicBezTo>
                  <a:cubicBezTo>
                    <a:pt x="400" y="28"/>
                    <a:pt x="400" y="28"/>
                    <a:pt x="401" y="28"/>
                  </a:cubicBezTo>
                  <a:cubicBezTo>
                    <a:pt x="401" y="29"/>
                    <a:pt x="400" y="29"/>
                    <a:pt x="400" y="29"/>
                  </a:cubicBezTo>
                  <a:cubicBezTo>
                    <a:pt x="400" y="29"/>
                    <a:pt x="401" y="29"/>
                    <a:pt x="401" y="29"/>
                  </a:cubicBezTo>
                  <a:cubicBezTo>
                    <a:pt x="402" y="30"/>
                    <a:pt x="402" y="30"/>
                    <a:pt x="402" y="30"/>
                  </a:cubicBezTo>
                  <a:cubicBezTo>
                    <a:pt x="401" y="30"/>
                    <a:pt x="401" y="30"/>
                    <a:pt x="401" y="30"/>
                  </a:cubicBezTo>
                  <a:cubicBezTo>
                    <a:pt x="400" y="31"/>
                    <a:pt x="398" y="30"/>
                    <a:pt x="397" y="31"/>
                  </a:cubicBezTo>
                  <a:cubicBezTo>
                    <a:pt x="396" y="30"/>
                    <a:pt x="394" y="30"/>
                    <a:pt x="393" y="30"/>
                  </a:cubicBezTo>
                  <a:cubicBezTo>
                    <a:pt x="393" y="30"/>
                    <a:pt x="393" y="29"/>
                    <a:pt x="394" y="29"/>
                  </a:cubicBezTo>
                  <a:cubicBezTo>
                    <a:pt x="394" y="29"/>
                    <a:pt x="394" y="29"/>
                    <a:pt x="394" y="30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3" y="29"/>
                    <a:pt x="393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4" y="29"/>
                    <a:pt x="395" y="29"/>
                  </a:cubicBezTo>
                  <a:cubicBezTo>
                    <a:pt x="395" y="28"/>
                    <a:pt x="396" y="28"/>
                    <a:pt x="395" y="28"/>
                  </a:cubicBezTo>
                  <a:cubicBezTo>
                    <a:pt x="395" y="28"/>
                    <a:pt x="395" y="28"/>
                    <a:pt x="395" y="28"/>
                  </a:cubicBezTo>
                  <a:cubicBezTo>
                    <a:pt x="394" y="28"/>
                    <a:pt x="394" y="28"/>
                    <a:pt x="394" y="28"/>
                  </a:cubicBezTo>
                  <a:cubicBezTo>
                    <a:pt x="394" y="28"/>
                    <a:pt x="394" y="28"/>
                    <a:pt x="394" y="27"/>
                  </a:cubicBezTo>
                  <a:cubicBezTo>
                    <a:pt x="394" y="27"/>
                    <a:pt x="395" y="28"/>
                    <a:pt x="395" y="27"/>
                  </a:cubicBezTo>
                  <a:cubicBezTo>
                    <a:pt x="395" y="27"/>
                    <a:pt x="395" y="26"/>
                    <a:pt x="395" y="26"/>
                  </a:cubicBezTo>
                  <a:cubicBezTo>
                    <a:pt x="395" y="27"/>
                    <a:pt x="395" y="27"/>
                    <a:pt x="395" y="27"/>
                  </a:cubicBezTo>
                  <a:cubicBezTo>
                    <a:pt x="395" y="26"/>
                    <a:pt x="395" y="25"/>
                    <a:pt x="394" y="25"/>
                  </a:cubicBezTo>
                  <a:cubicBezTo>
                    <a:pt x="394" y="25"/>
                    <a:pt x="394" y="25"/>
                    <a:pt x="394" y="25"/>
                  </a:cubicBezTo>
                  <a:cubicBezTo>
                    <a:pt x="393" y="25"/>
                    <a:pt x="393" y="25"/>
                    <a:pt x="393" y="25"/>
                  </a:cubicBezTo>
                  <a:cubicBezTo>
                    <a:pt x="392" y="25"/>
                    <a:pt x="391" y="25"/>
                    <a:pt x="390" y="25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91" y="25"/>
                    <a:pt x="390" y="24"/>
                    <a:pt x="391" y="24"/>
                  </a:cubicBezTo>
                  <a:cubicBezTo>
                    <a:pt x="391" y="24"/>
                    <a:pt x="391" y="24"/>
                    <a:pt x="391" y="25"/>
                  </a:cubicBezTo>
                  <a:cubicBezTo>
                    <a:pt x="392" y="24"/>
                    <a:pt x="392" y="24"/>
                    <a:pt x="392" y="24"/>
                  </a:cubicBezTo>
                  <a:cubicBezTo>
                    <a:pt x="391" y="24"/>
                    <a:pt x="391" y="24"/>
                    <a:pt x="390" y="23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89" y="25"/>
                    <a:pt x="389" y="25"/>
                    <a:pt x="389" y="25"/>
                  </a:cubicBezTo>
                  <a:cubicBezTo>
                    <a:pt x="390" y="21"/>
                    <a:pt x="388" y="26"/>
                    <a:pt x="387" y="24"/>
                  </a:cubicBezTo>
                  <a:cubicBezTo>
                    <a:pt x="386" y="24"/>
                    <a:pt x="387" y="24"/>
                    <a:pt x="387" y="25"/>
                  </a:cubicBezTo>
                  <a:cubicBezTo>
                    <a:pt x="385" y="24"/>
                    <a:pt x="383" y="25"/>
                    <a:pt x="381" y="24"/>
                  </a:cubicBezTo>
                  <a:cubicBezTo>
                    <a:pt x="382" y="24"/>
                    <a:pt x="382" y="23"/>
                    <a:pt x="383" y="24"/>
                  </a:cubicBezTo>
                  <a:cubicBezTo>
                    <a:pt x="383" y="23"/>
                    <a:pt x="383" y="23"/>
                    <a:pt x="383" y="23"/>
                  </a:cubicBezTo>
                  <a:cubicBezTo>
                    <a:pt x="382" y="23"/>
                    <a:pt x="382" y="23"/>
                    <a:pt x="381" y="23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80" y="24"/>
                    <a:pt x="380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2"/>
                    <a:pt x="378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3"/>
                    <a:pt x="378" y="24"/>
                    <a:pt x="378" y="25"/>
                  </a:cubicBezTo>
                  <a:cubicBezTo>
                    <a:pt x="377" y="24"/>
                    <a:pt x="377" y="26"/>
                    <a:pt x="376" y="24"/>
                  </a:cubicBezTo>
                  <a:cubicBezTo>
                    <a:pt x="377" y="24"/>
                    <a:pt x="377" y="24"/>
                    <a:pt x="377" y="23"/>
                  </a:cubicBezTo>
                  <a:cubicBezTo>
                    <a:pt x="376" y="23"/>
                    <a:pt x="376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7" y="25"/>
                    <a:pt x="377" y="25"/>
                    <a:pt x="377" y="25"/>
                  </a:cubicBezTo>
                  <a:cubicBezTo>
                    <a:pt x="377" y="25"/>
                    <a:pt x="378" y="25"/>
                    <a:pt x="379" y="25"/>
                  </a:cubicBezTo>
                  <a:cubicBezTo>
                    <a:pt x="380" y="26"/>
                    <a:pt x="377" y="26"/>
                    <a:pt x="378" y="27"/>
                  </a:cubicBezTo>
                  <a:cubicBezTo>
                    <a:pt x="379" y="27"/>
                    <a:pt x="379" y="27"/>
                    <a:pt x="379" y="27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8" y="27"/>
                    <a:pt x="378" y="28"/>
                    <a:pt x="377" y="28"/>
                  </a:cubicBezTo>
                  <a:cubicBezTo>
                    <a:pt x="377" y="29"/>
                    <a:pt x="376" y="28"/>
                    <a:pt x="376" y="29"/>
                  </a:cubicBezTo>
                  <a:cubicBezTo>
                    <a:pt x="374" y="28"/>
                    <a:pt x="372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30"/>
                    <a:pt x="368" y="29"/>
                    <a:pt x="367" y="29"/>
                  </a:cubicBezTo>
                  <a:cubicBezTo>
                    <a:pt x="366" y="28"/>
                    <a:pt x="366" y="28"/>
                    <a:pt x="366" y="27"/>
                  </a:cubicBezTo>
                  <a:cubicBezTo>
                    <a:pt x="367" y="27"/>
                    <a:pt x="368" y="26"/>
                    <a:pt x="368" y="27"/>
                  </a:cubicBezTo>
                  <a:cubicBezTo>
                    <a:pt x="369" y="26"/>
                    <a:pt x="371" y="27"/>
                    <a:pt x="372" y="27"/>
                  </a:cubicBezTo>
                  <a:cubicBezTo>
                    <a:pt x="371" y="26"/>
                    <a:pt x="370" y="26"/>
                    <a:pt x="369" y="26"/>
                  </a:cubicBezTo>
                  <a:cubicBezTo>
                    <a:pt x="369" y="26"/>
                    <a:pt x="369" y="26"/>
                    <a:pt x="369" y="26"/>
                  </a:cubicBezTo>
                  <a:cubicBezTo>
                    <a:pt x="370" y="25"/>
                    <a:pt x="371" y="24"/>
                    <a:pt x="372" y="25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3" y="23"/>
                    <a:pt x="373" y="24"/>
                    <a:pt x="374" y="24"/>
                  </a:cubicBezTo>
                  <a:cubicBezTo>
                    <a:pt x="374" y="23"/>
                    <a:pt x="375" y="23"/>
                    <a:pt x="374" y="22"/>
                  </a:cubicBezTo>
                  <a:cubicBezTo>
                    <a:pt x="374" y="23"/>
                    <a:pt x="373" y="24"/>
                    <a:pt x="372" y="23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1" y="23"/>
                    <a:pt x="371" y="23"/>
                    <a:pt x="371" y="23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71" y="24"/>
                    <a:pt x="371" y="24"/>
                    <a:pt x="372" y="24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69" y="24"/>
                    <a:pt x="370" y="23"/>
                    <a:pt x="369" y="23"/>
                  </a:cubicBezTo>
                  <a:cubicBezTo>
                    <a:pt x="369" y="23"/>
                    <a:pt x="369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1"/>
                    <a:pt x="370" y="22"/>
                  </a:cubicBezTo>
                  <a:cubicBezTo>
                    <a:pt x="370" y="21"/>
                    <a:pt x="370" y="21"/>
                    <a:pt x="370" y="21"/>
                  </a:cubicBezTo>
                  <a:cubicBezTo>
                    <a:pt x="369" y="20"/>
                    <a:pt x="369" y="22"/>
                    <a:pt x="368" y="21"/>
                  </a:cubicBezTo>
                  <a:cubicBezTo>
                    <a:pt x="368" y="22"/>
                    <a:pt x="368" y="22"/>
                    <a:pt x="368" y="23"/>
                  </a:cubicBezTo>
                  <a:cubicBezTo>
                    <a:pt x="368" y="24"/>
                    <a:pt x="368" y="23"/>
                    <a:pt x="367" y="23"/>
                  </a:cubicBezTo>
                  <a:cubicBezTo>
                    <a:pt x="366" y="23"/>
                    <a:pt x="366" y="23"/>
                    <a:pt x="366" y="23"/>
                  </a:cubicBezTo>
                  <a:cubicBezTo>
                    <a:pt x="366" y="23"/>
                    <a:pt x="366" y="23"/>
                    <a:pt x="365" y="23"/>
                  </a:cubicBezTo>
                  <a:cubicBezTo>
                    <a:pt x="365" y="23"/>
                    <a:pt x="365" y="23"/>
                    <a:pt x="365" y="24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3" y="24"/>
                    <a:pt x="363" y="24"/>
                    <a:pt x="363" y="24"/>
                  </a:cubicBezTo>
                  <a:cubicBezTo>
                    <a:pt x="363" y="23"/>
                    <a:pt x="362" y="23"/>
                    <a:pt x="362" y="23"/>
                  </a:cubicBezTo>
                  <a:cubicBezTo>
                    <a:pt x="362" y="23"/>
                    <a:pt x="362" y="23"/>
                    <a:pt x="362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0" y="23"/>
                    <a:pt x="360" y="23"/>
                    <a:pt x="360" y="23"/>
                  </a:cubicBezTo>
                  <a:cubicBezTo>
                    <a:pt x="358" y="22"/>
                    <a:pt x="356" y="24"/>
                    <a:pt x="354" y="22"/>
                  </a:cubicBezTo>
                  <a:cubicBezTo>
                    <a:pt x="352" y="23"/>
                    <a:pt x="350" y="22"/>
                    <a:pt x="347" y="23"/>
                  </a:cubicBezTo>
                  <a:cubicBezTo>
                    <a:pt x="346" y="22"/>
                    <a:pt x="344" y="22"/>
                    <a:pt x="343" y="22"/>
                  </a:cubicBezTo>
                  <a:cubicBezTo>
                    <a:pt x="343" y="22"/>
                    <a:pt x="341" y="22"/>
                    <a:pt x="341" y="21"/>
                  </a:cubicBezTo>
                  <a:cubicBezTo>
                    <a:pt x="341" y="21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19"/>
                    <a:pt x="341" y="19"/>
                    <a:pt x="341" y="19"/>
                  </a:cubicBezTo>
                  <a:cubicBezTo>
                    <a:pt x="341" y="19"/>
                    <a:pt x="341" y="19"/>
                    <a:pt x="341" y="20"/>
                  </a:cubicBezTo>
                  <a:cubicBezTo>
                    <a:pt x="342" y="19"/>
                    <a:pt x="341" y="19"/>
                    <a:pt x="341" y="19"/>
                  </a:cubicBezTo>
                  <a:cubicBezTo>
                    <a:pt x="342" y="18"/>
                    <a:pt x="342" y="18"/>
                    <a:pt x="342" y="19"/>
                  </a:cubicBezTo>
                  <a:cubicBezTo>
                    <a:pt x="342" y="17"/>
                    <a:pt x="344" y="19"/>
                    <a:pt x="344" y="18"/>
                  </a:cubicBezTo>
                  <a:cubicBezTo>
                    <a:pt x="343" y="17"/>
                    <a:pt x="341" y="17"/>
                    <a:pt x="340" y="18"/>
                  </a:cubicBezTo>
                  <a:cubicBezTo>
                    <a:pt x="340" y="18"/>
                    <a:pt x="340" y="18"/>
                    <a:pt x="340" y="18"/>
                  </a:cubicBezTo>
                  <a:cubicBezTo>
                    <a:pt x="340" y="19"/>
                    <a:pt x="340" y="19"/>
                    <a:pt x="340" y="20"/>
                  </a:cubicBezTo>
                  <a:cubicBezTo>
                    <a:pt x="339" y="19"/>
                    <a:pt x="340" y="21"/>
                    <a:pt x="339" y="21"/>
                  </a:cubicBezTo>
                  <a:cubicBezTo>
                    <a:pt x="339" y="22"/>
                    <a:pt x="339" y="22"/>
                    <a:pt x="339" y="22"/>
                  </a:cubicBezTo>
                  <a:cubicBezTo>
                    <a:pt x="339" y="22"/>
                    <a:pt x="337" y="22"/>
                    <a:pt x="337" y="21"/>
                  </a:cubicBezTo>
                  <a:cubicBezTo>
                    <a:pt x="337" y="21"/>
                    <a:pt x="337" y="21"/>
                    <a:pt x="337" y="21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2"/>
                    <a:pt x="334" y="21"/>
                    <a:pt x="333" y="21"/>
                  </a:cubicBezTo>
                  <a:cubicBezTo>
                    <a:pt x="332" y="21"/>
                    <a:pt x="331" y="22"/>
                    <a:pt x="330" y="21"/>
                  </a:cubicBezTo>
                  <a:cubicBezTo>
                    <a:pt x="329" y="22"/>
                    <a:pt x="328" y="21"/>
                    <a:pt x="327" y="21"/>
                  </a:cubicBezTo>
                  <a:cubicBezTo>
                    <a:pt x="326" y="22"/>
                    <a:pt x="325" y="20"/>
                    <a:pt x="324" y="21"/>
                  </a:cubicBezTo>
                  <a:cubicBezTo>
                    <a:pt x="323" y="20"/>
                    <a:pt x="322" y="20"/>
                    <a:pt x="321" y="21"/>
                  </a:cubicBezTo>
                  <a:cubicBezTo>
                    <a:pt x="320" y="20"/>
                    <a:pt x="320" y="21"/>
                    <a:pt x="319" y="20"/>
                  </a:cubicBezTo>
                  <a:cubicBezTo>
                    <a:pt x="318" y="20"/>
                    <a:pt x="318" y="21"/>
                    <a:pt x="318" y="21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7" y="20"/>
                    <a:pt x="316" y="21"/>
                    <a:pt x="316" y="20"/>
                  </a:cubicBezTo>
                  <a:cubicBezTo>
                    <a:pt x="316" y="19"/>
                    <a:pt x="316" y="19"/>
                    <a:pt x="317" y="19"/>
                  </a:cubicBezTo>
                  <a:cubicBezTo>
                    <a:pt x="317" y="19"/>
                    <a:pt x="318" y="19"/>
                    <a:pt x="318" y="19"/>
                  </a:cubicBezTo>
                  <a:cubicBezTo>
                    <a:pt x="318" y="19"/>
                    <a:pt x="319" y="19"/>
                    <a:pt x="319" y="20"/>
                  </a:cubicBezTo>
                  <a:cubicBezTo>
                    <a:pt x="319" y="18"/>
                    <a:pt x="319" y="18"/>
                    <a:pt x="319" y="18"/>
                  </a:cubicBezTo>
                  <a:cubicBezTo>
                    <a:pt x="318" y="19"/>
                    <a:pt x="317" y="18"/>
                    <a:pt x="317" y="19"/>
                  </a:cubicBezTo>
                  <a:cubicBezTo>
                    <a:pt x="317" y="18"/>
                    <a:pt x="317" y="18"/>
                    <a:pt x="317" y="18"/>
                  </a:cubicBezTo>
                  <a:cubicBezTo>
                    <a:pt x="315" y="18"/>
                    <a:pt x="315" y="18"/>
                    <a:pt x="315" y="18"/>
                  </a:cubicBezTo>
                  <a:cubicBezTo>
                    <a:pt x="315" y="19"/>
                    <a:pt x="313" y="19"/>
                    <a:pt x="315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19"/>
                    <a:pt x="313" y="19"/>
                    <a:pt x="314" y="19"/>
                  </a:cubicBezTo>
                  <a:cubicBezTo>
                    <a:pt x="313" y="19"/>
                    <a:pt x="313" y="17"/>
                    <a:pt x="312" y="18"/>
                  </a:cubicBezTo>
                  <a:cubicBezTo>
                    <a:pt x="313" y="19"/>
                    <a:pt x="313" y="19"/>
                    <a:pt x="313" y="19"/>
                  </a:cubicBezTo>
                  <a:cubicBezTo>
                    <a:pt x="313" y="19"/>
                    <a:pt x="313" y="19"/>
                    <a:pt x="312" y="19"/>
                  </a:cubicBezTo>
                  <a:cubicBezTo>
                    <a:pt x="312" y="19"/>
                    <a:pt x="313" y="20"/>
                    <a:pt x="313" y="20"/>
                  </a:cubicBezTo>
                  <a:cubicBezTo>
                    <a:pt x="313" y="20"/>
                    <a:pt x="313" y="20"/>
                    <a:pt x="312" y="20"/>
                  </a:cubicBezTo>
                  <a:cubicBezTo>
                    <a:pt x="312" y="20"/>
                    <a:pt x="311" y="19"/>
                    <a:pt x="311" y="19"/>
                  </a:cubicBezTo>
                  <a:cubicBezTo>
                    <a:pt x="311" y="19"/>
                    <a:pt x="311" y="19"/>
                    <a:pt x="310" y="20"/>
                  </a:cubicBezTo>
                  <a:cubicBezTo>
                    <a:pt x="309" y="20"/>
                    <a:pt x="308" y="20"/>
                    <a:pt x="307" y="20"/>
                  </a:cubicBezTo>
                  <a:cubicBezTo>
                    <a:pt x="308" y="18"/>
                    <a:pt x="310" y="19"/>
                    <a:pt x="311" y="17"/>
                  </a:cubicBezTo>
                  <a:cubicBezTo>
                    <a:pt x="310" y="17"/>
                    <a:pt x="310" y="17"/>
                    <a:pt x="310" y="17"/>
                  </a:cubicBezTo>
                  <a:cubicBezTo>
                    <a:pt x="310" y="18"/>
                    <a:pt x="310" y="18"/>
                    <a:pt x="310" y="18"/>
                  </a:cubicBezTo>
                  <a:cubicBezTo>
                    <a:pt x="308" y="17"/>
                    <a:pt x="308" y="20"/>
                    <a:pt x="305" y="19"/>
                  </a:cubicBezTo>
                  <a:cubicBezTo>
                    <a:pt x="306" y="20"/>
                    <a:pt x="306" y="20"/>
                    <a:pt x="306" y="20"/>
                  </a:cubicBezTo>
                  <a:cubicBezTo>
                    <a:pt x="305" y="20"/>
                    <a:pt x="304" y="20"/>
                    <a:pt x="303" y="19"/>
                  </a:cubicBezTo>
                  <a:cubicBezTo>
                    <a:pt x="304" y="19"/>
                    <a:pt x="304" y="19"/>
                    <a:pt x="304" y="19"/>
                  </a:cubicBezTo>
                  <a:cubicBezTo>
                    <a:pt x="303" y="20"/>
                    <a:pt x="300" y="19"/>
                    <a:pt x="298" y="19"/>
                  </a:cubicBezTo>
                  <a:cubicBezTo>
                    <a:pt x="297" y="18"/>
                    <a:pt x="297" y="18"/>
                    <a:pt x="297" y="18"/>
                  </a:cubicBezTo>
                  <a:cubicBezTo>
                    <a:pt x="297" y="18"/>
                    <a:pt x="297" y="18"/>
                    <a:pt x="297" y="19"/>
                  </a:cubicBezTo>
                  <a:cubicBezTo>
                    <a:pt x="297" y="19"/>
                    <a:pt x="296" y="19"/>
                    <a:pt x="296" y="1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5" y="19"/>
                    <a:pt x="295" y="19"/>
                    <a:pt x="295" y="19"/>
                  </a:cubicBezTo>
                  <a:cubicBezTo>
                    <a:pt x="295" y="18"/>
                    <a:pt x="295" y="18"/>
                    <a:pt x="294" y="18"/>
                  </a:cubicBezTo>
                  <a:cubicBezTo>
                    <a:pt x="294" y="18"/>
                    <a:pt x="295" y="18"/>
                    <a:pt x="295" y="17"/>
                  </a:cubicBezTo>
                  <a:cubicBezTo>
                    <a:pt x="295" y="18"/>
                    <a:pt x="295" y="18"/>
                    <a:pt x="295" y="18"/>
                  </a:cubicBezTo>
                  <a:cubicBezTo>
                    <a:pt x="295" y="17"/>
                    <a:pt x="295" y="17"/>
                    <a:pt x="295" y="17"/>
                  </a:cubicBezTo>
                  <a:cubicBezTo>
                    <a:pt x="296" y="18"/>
                    <a:pt x="297" y="17"/>
                    <a:pt x="297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4" y="17"/>
                    <a:pt x="293" y="18"/>
                    <a:pt x="292" y="18"/>
                  </a:cubicBezTo>
                  <a:cubicBezTo>
                    <a:pt x="292" y="18"/>
                    <a:pt x="293" y="18"/>
                    <a:pt x="292" y="17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1" y="18"/>
                    <a:pt x="291" y="17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1" y="17"/>
                    <a:pt x="290" y="17"/>
                    <a:pt x="290" y="17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7"/>
                    <a:pt x="287" y="18"/>
                    <a:pt x="287" y="17"/>
                  </a:cubicBezTo>
                  <a:cubicBezTo>
                    <a:pt x="286" y="17"/>
                    <a:pt x="286" y="18"/>
                    <a:pt x="286" y="18"/>
                  </a:cubicBezTo>
                  <a:cubicBezTo>
                    <a:pt x="285" y="17"/>
                    <a:pt x="285" y="17"/>
                    <a:pt x="285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5" y="17"/>
                    <a:pt x="285" y="17"/>
                  </a:cubicBezTo>
                  <a:cubicBezTo>
                    <a:pt x="285" y="17"/>
                    <a:pt x="285" y="17"/>
                    <a:pt x="285" y="18"/>
                  </a:cubicBezTo>
                  <a:cubicBezTo>
                    <a:pt x="284" y="18"/>
                    <a:pt x="283" y="18"/>
                    <a:pt x="282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2" y="16"/>
                    <a:pt x="282" y="17"/>
                    <a:pt x="281" y="17"/>
                  </a:cubicBezTo>
                  <a:cubicBezTo>
                    <a:pt x="281" y="17"/>
                    <a:pt x="281" y="18"/>
                    <a:pt x="280" y="17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1" y="15"/>
                    <a:pt x="283" y="17"/>
                    <a:pt x="283" y="16"/>
                  </a:cubicBezTo>
                  <a:cubicBezTo>
                    <a:pt x="282" y="15"/>
                    <a:pt x="281" y="16"/>
                    <a:pt x="280" y="15"/>
                  </a:cubicBezTo>
                  <a:cubicBezTo>
                    <a:pt x="280" y="15"/>
                    <a:pt x="281" y="15"/>
                    <a:pt x="281" y="15"/>
                  </a:cubicBezTo>
                  <a:cubicBezTo>
                    <a:pt x="280" y="14"/>
                    <a:pt x="280" y="15"/>
                    <a:pt x="279" y="14"/>
                  </a:cubicBezTo>
                  <a:cubicBezTo>
                    <a:pt x="281" y="13"/>
                    <a:pt x="282" y="15"/>
                    <a:pt x="283" y="14"/>
                  </a:cubicBezTo>
                  <a:cubicBezTo>
                    <a:pt x="282" y="13"/>
                    <a:pt x="282" y="13"/>
                    <a:pt x="282" y="13"/>
                  </a:cubicBezTo>
                  <a:cubicBezTo>
                    <a:pt x="281" y="14"/>
                    <a:pt x="279" y="13"/>
                    <a:pt x="278" y="14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6" y="12"/>
                    <a:pt x="275" y="13"/>
                    <a:pt x="274" y="13"/>
                  </a:cubicBezTo>
                  <a:cubicBezTo>
                    <a:pt x="274" y="12"/>
                    <a:pt x="274" y="12"/>
                    <a:pt x="274" y="12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3" y="12"/>
                    <a:pt x="273" y="12"/>
                    <a:pt x="273" y="12"/>
                  </a:cubicBezTo>
                  <a:cubicBezTo>
                    <a:pt x="273" y="11"/>
                    <a:pt x="275" y="12"/>
                    <a:pt x="275" y="11"/>
                  </a:cubicBezTo>
                  <a:cubicBezTo>
                    <a:pt x="276" y="11"/>
                    <a:pt x="277" y="10"/>
                    <a:pt x="277" y="11"/>
                  </a:cubicBezTo>
                  <a:cubicBezTo>
                    <a:pt x="278" y="11"/>
                    <a:pt x="279" y="11"/>
                    <a:pt x="280" y="11"/>
                  </a:cubicBezTo>
                  <a:cubicBezTo>
                    <a:pt x="280" y="12"/>
                    <a:pt x="280" y="12"/>
                    <a:pt x="280" y="12"/>
                  </a:cubicBezTo>
                  <a:cubicBezTo>
                    <a:pt x="281" y="12"/>
                    <a:pt x="282" y="11"/>
                    <a:pt x="283" y="12"/>
                  </a:cubicBezTo>
                  <a:cubicBezTo>
                    <a:pt x="283" y="11"/>
                    <a:pt x="283" y="11"/>
                    <a:pt x="283" y="11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4" y="11"/>
                    <a:pt x="285" y="11"/>
                    <a:pt x="285" y="12"/>
                  </a:cubicBezTo>
                  <a:cubicBezTo>
                    <a:pt x="286" y="12"/>
                    <a:pt x="286" y="12"/>
                    <a:pt x="286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6" y="10"/>
                    <a:pt x="286" y="10"/>
                    <a:pt x="286" y="10"/>
                  </a:cubicBezTo>
                  <a:cubicBezTo>
                    <a:pt x="285" y="10"/>
                    <a:pt x="284" y="10"/>
                    <a:pt x="282" y="10"/>
                  </a:cubicBezTo>
                  <a:cubicBezTo>
                    <a:pt x="283" y="10"/>
                    <a:pt x="282" y="10"/>
                    <a:pt x="282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4" y="9"/>
                    <a:pt x="284" y="8"/>
                    <a:pt x="284" y="7"/>
                  </a:cubicBezTo>
                  <a:cubicBezTo>
                    <a:pt x="283" y="8"/>
                    <a:pt x="282" y="7"/>
                    <a:pt x="282" y="9"/>
                  </a:cubicBezTo>
                  <a:cubicBezTo>
                    <a:pt x="281" y="9"/>
                    <a:pt x="281" y="7"/>
                    <a:pt x="280" y="8"/>
                  </a:cubicBezTo>
                  <a:cubicBezTo>
                    <a:pt x="280" y="8"/>
                    <a:pt x="280" y="8"/>
                    <a:pt x="280" y="8"/>
                  </a:cubicBezTo>
                  <a:cubicBezTo>
                    <a:pt x="278" y="8"/>
                    <a:pt x="278" y="8"/>
                    <a:pt x="278" y="8"/>
                  </a:cubicBezTo>
                  <a:cubicBezTo>
                    <a:pt x="278" y="7"/>
                    <a:pt x="278" y="7"/>
                    <a:pt x="278" y="7"/>
                  </a:cubicBezTo>
                  <a:cubicBezTo>
                    <a:pt x="279" y="7"/>
                    <a:pt x="279" y="7"/>
                    <a:pt x="280" y="6"/>
                  </a:cubicBezTo>
                  <a:cubicBezTo>
                    <a:pt x="280" y="7"/>
                    <a:pt x="280" y="7"/>
                    <a:pt x="280" y="7"/>
                  </a:cubicBezTo>
                  <a:cubicBezTo>
                    <a:pt x="281" y="7"/>
                    <a:pt x="280" y="6"/>
                    <a:pt x="281" y="6"/>
                  </a:cubicBezTo>
                  <a:cubicBezTo>
                    <a:pt x="281" y="6"/>
                    <a:pt x="281" y="6"/>
                    <a:pt x="281" y="5"/>
                  </a:cubicBezTo>
                  <a:cubicBezTo>
                    <a:pt x="280" y="5"/>
                    <a:pt x="280" y="5"/>
                    <a:pt x="280" y="5"/>
                  </a:cubicBezTo>
                  <a:cubicBezTo>
                    <a:pt x="280" y="6"/>
                    <a:pt x="278" y="5"/>
                    <a:pt x="277" y="5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7"/>
                    <a:pt x="277" y="7"/>
                  </a:cubicBezTo>
                  <a:cubicBezTo>
                    <a:pt x="277" y="6"/>
                    <a:pt x="276" y="6"/>
                    <a:pt x="277" y="6"/>
                  </a:cubicBezTo>
                  <a:cubicBezTo>
                    <a:pt x="277" y="6"/>
                    <a:pt x="277" y="6"/>
                    <a:pt x="278" y="6"/>
                  </a:cubicBezTo>
                  <a:cubicBezTo>
                    <a:pt x="277" y="7"/>
                    <a:pt x="278" y="8"/>
                    <a:pt x="277" y="8"/>
                  </a:cubicBezTo>
                  <a:cubicBezTo>
                    <a:pt x="277" y="9"/>
                    <a:pt x="277" y="9"/>
                    <a:pt x="277" y="9"/>
                  </a:cubicBezTo>
                  <a:cubicBezTo>
                    <a:pt x="275" y="9"/>
                    <a:pt x="274" y="9"/>
                    <a:pt x="274" y="8"/>
                  </a:cubicBezTo>
                  <a:cubicBezTo>
                    <a:pt x="274" y="9"/>
                    <a:pt x="274" y="9"/>
                    <a:pt x="274" y="9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8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5" y="8"/>
                    <a:pt x="275" y="8"/>
                    <a:pt x="275" y="8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7"/>
                    <a:pt x="274" y="7"/>
                    <a:pt x="274" y="7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6"/>
                    <a:pt x="275" y="6"/>
                    <a:pt x="275" y="6"/>
                  </a:cubicBezTo>
                  <a:cubicBezTo>
                    <a:pt x="275" y="6"/>
                    <a:pt x="274" y="7"/>
                    <a:pt x="274" y="6"/>
                  </a:cubicBezTo>
                  <a:cubicBezTo>
                    <a:pt x="275" y="6"/>
                    <a:pt x="274" y="5"/>
                    <a:pt x="275" y="5"/>
                  </a:cubicBezTo>
                  <a:cubicBezTo>
                    <a:pt x="274" y="4"/>
                    <a:pt x="272" y="5"/>
                    <a:pt x="271" y="5"/>
                  </a:cubicBezTo>
                  <a:cubicBezTo>
                    <a:pt x="269" y="6"/>
                    <a:pt x="266" y="5"/>
                    <a:pt x="266" y="6"/>
                  </a:cubicBezTo>
                  <a:cubicBezTo>
                    <a:pt x="266" y="6"/>
                    <a:pt x="266" y="6"/>
                    <a:pt x="266" y="6"/>
                  </a:cubicBezTo>
                  <a:cubicBezTo>
                    <a:pt x="266" y="6"/>
                    <a:pt x="265" y="6"/>
                    <a:pt x="265" y="6"/>
                  </a:cubicBezTo>
                  <a:cubicBezTo>
                    <a:pt x="265" y="6"/>
                    <a:pt x="265" y="6"/>
                    <a:pt x="265" y="6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7" y="8"/>
                    <a:pt x="268" y="7"/>
                    <a:pt x="268" y="7"/>
                  </a:cubicBezTo>
                  <a:cubicBezTo>
                    <a:pt x="267" y="7"/>
                    <a:pt x="267" y="7"/>
                    <a:pt x="267" y="7"/>
                  </a:cubicBezTo>
                  <a:cubicBezTo>
                    <a:pt x="268" y="6"/>
                    <a:pt x="268" y="6"/>
                    <a:pt x="268" y="6"/>
                  </a:cubicBezTo>
                  <a:cubicBezTo>
                    <a:pt x="268" y="6"/>
                    <a:pt x="268" y="6"/>
                    <a:pt x="268" y="7"/>
                  </a:cubicBezTo>
                  <a:cubicBezTo>
                    <a:pt x="268" y="6"/>
                    <a:pt x="269" y="6"/>
                    <a:pt x="269" y="6"/>
                  </a:cubicBezTo>
                  <a:cubicBezTo>
                    <a:pt x="269" y="7"/>
                    <a:pt x="270" y="7"/>
                    <a:pt x="269" y="7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1" y="8"/>
                    <a:pt x="271" y="9"/>
                  </a:cubicBezTo>
                  <a:cubicBezTo>
                    <a:pt x="270" y="9"/>
                    <a:pt x="270" y="9"/>
                    <a:pt x="269" y="9"/>
                  </a:cubicBezTo>
                  <a:cubicBezTo>
                    <a:pt x="270" y="9"/>
                    <a:pt x="270" y="9"/>
                    <a:pt x="270" y="9"/>
                  </a:cubicBezTo>
                  <a:cubicBezTo>
                    <a:pt x="268" y="9"/>
                    <a:pt x="269" y="8"/>
                    <a:pt x="268" y="8"/>
                  </a:cubicBezTo>
                  <a:cubicBezTo>
                    <a:pt x="268" y="8"/>
                    <a:pt x="268" y="8"/>
                    <a:pt x="268" y="9"/>
                  </a:cubicBezTo>
                  <a:cubicBezTo>
                    <a:pt x="268" y="8"/>
                    <a:pt x="267" y="8"/>
                    <a:pt x="267" y="8"/>
                  </a:cubicBezTo>
                  <a:cubicBezTo>
                    <a:pt x="266" y="9"/>
                    <a:pt x="266" y="9"/>
                    <a:pt x="266" y="9"/>
                  </a:cubicBezTo>
                  <a:cubicBezTo>
                    <a:pt x="265" y="7"/>
                    <a:pt x="263" y="9"/>
                    <a:pt x="261" y="8"/>
                  </a:cubicBezTo>
                  <a:cubicBezTo>
                    <a:pt x="261" y="8"/>
                    <a:pt x="261" y="8"/>
                    <a:pt x="261" y="8"/>
                  </a:cubicBezTo>
                  <a:cubicBezTo>
                    <a:pt x="263" y="9"/>
                    <a:pt x="261" y="9"/>
                    <a:pt x="262" y="10"/>
                  </a:cubicBezTo>
                  <a:cubicBezTo>
                    <a:pt x="262" y="10"/>
                    <a:pt x="262" y="10"/>
                    <a:pt x="262" y="10"/>
                  </a:cubicBezTo>
                  <a:cubicBezTo>
                    <a:pt x="261" y="11"/>
                    <a:pt x="262" y="11"/>
                    <a:pt x="263" y="12"/>
                  </a:cubicBezTo>
                  <a:cubicBezTo>
                    <a:pt x="263" y="12"/>
                    <a:pt x="263" y="12"/>
                    <a:pt x="262" y="12"/>
                  </a:cubicBezTo>
                  <a:cubicBezTo>
                    <a:pt x="262" y="12"/>
                    <a:pt x="262" y="12"/>
                    <a:pt x="262" y="12"/>
                  </a:cubicBezTo>
                  <a:cubicBezTo>
                    <a:pt x="261" y="12"/>
                    <a:pt x="261" y="12"/>
                    <a:pt x="260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2" y="13"/>
                    <a:pt x="264" y="14"/>
                    <a:pt x="265" y="13"/>
                  </a:cubicBezTo>
                  <a:cubicBezTo>
                    <a:pt x="266" y="13"/>
                    <a:pt x="267" y="14"/>
                    <a:pt x="267" y="13"/>
                  </a:cubicBezTo>
                  <a:cubicBezTo>
                    <a:pt x="268" y="15"/>
                    <a:pt x="270" y="13"/>
                    <a:pt x="271" y="14"/>
                  </a:cubicBezTo>
                  <a:cubicBezTo>
                    <a:pt x="270" y="14"/>
                    <a:pt x="270" y="16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7" y="16"/>
                    <a:pt x="268" y="16"/>
                  </a:cubicBezTo>
                  <a:cubicBezTo>
                    <a:pt x="266" y="16"/>
                    <a:pt x="266" y="16"/>
                    <a:pt x="266" y="16"/>
                  </a:cubicBezTo>
                  <a:cubicBezTo>
                    <a:pt x="265" y="16"/>
                    <a:pt x="265" y="15"/>
                    <a:pt x="266" y="14"/>
                  </a:cubicBezTo>
                  <a:cubicBezTo>
                    <a:pt x="265" y="14"/>
                    <a:pt x="264" y="15"/>
                    <a:pt x="264" y="16"/>
                  </a:cubicBezTo>
                  <a:cubicBezTo>
                    <a:pt x="263" y="15"/>
                    <a:pt x="263" y="15"/>
                    <a:pt x="263" y="15"/>
                  </a:cubicBezTo>
                  <a:cubicBezTo>
                    <a:pt x="263" y="16"/>
                    <a:pt x="261" y="16"/>
                    <a:pt x="260" y="15"/>
                  </a:cubicBezTo>
                  <a:cubicBezTo>
                    <a:pt x="260" y="15"/>
                    <a:pt x="260" y="16"/>
                    <a:pt x="260" y="16"/>
                  </a:cubicBezTo>
                  <a:cubicBezTo>
                    <a:pt x="259" y="16"/>
                    <a:pt x="258" y="16"/>
                    <a:pt x="258" y="15"/>
                  </a:cubicBez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6" y="15"/>
                    <a:pt x="256" y="15"/>
                    <a:pt x="256" y="15"/>
                  </a:cubicBezTo>
                  <a:cubicBezTo>
                    <a:pt x="256" y="15"/>
                    <a:pt x="255" y="15"/>
                    <a:pt x="255" y="14"/>
                  </a:cubicBezTo>
                  <a:cubicBezTo>
                    <a:pt x="256" y="15"/>
                    <a:pt x="257" y="14"/>
                    <a:pt x="258" y="14"/>
                  </a:cubicBezTo>
                  <a:cubicBezTo>
                    <a:pt x="258" y="14"/>
                    <a:pt x="258" y="13"/>
                    <a:pt x="257" y="13"/>
                  </a:cubicBezTo>
                  <a:cubicBezTo>
                    <a:pt x="256" y="13"/>
                    <a:pt x="256" y="14"/>
                    <a:pt x="256" y="14"/>
                  </a:cubicBezTo>
                  <a:cubicBezTo>
                    <a:pt x="255" y="13"/>
                    <a:pt x="253" y="14"/>
                    <a:pt x="252" y="13"/>
                  </a:cubicBezTo>
                  <a:cubicBezTo>
                    <a:pt x="253" y="12"/>
                    <a:pt x="255" y="12"/>
                    <a:pt x="255" y="13"/>
                  </a:cubicBezTo>
                  <a:cubicBezTo>
                    <a:pt x="257" y="12"/>
                    <a:pt x="259" y="13"/>
                    <a:pt x="259" y="12"/>
                  </a:cubicBezTo>
                  <a:cubicBezTo>
                    <a:pt x="259" y="12"/>
                    <a:pt x="259" y="12"/>
                    <a:pt x="259" y="12"/>
                  </a:cubicBezTo>
                  <a:cubicBezTo>
                    <a:pt x="258" y="12"/>
                    <a:pt x="257" y="11"/>
                    <a:pt x="255" y="12"/>
                  </a:cubicBezTo>
                  <a:cubicBezTo>
                    <a:pt x="255" y="12"/>
                    <a:pt x="254" y="12"/>
                    <a:pt x="253" y="12"/>
                  </a:cubicBezTo>
                  <a:cubicBezTo>
                    <a:pt x="253" y="12"/>
                    <a:pt x="252" y="13"/>
                    <a:pt x="253" y="13"/>
                  </a:cubicBezTo>
                  <a:cubicBezTo>
                    <a:pt x="252" y="13"/>
                    <a:pt x="251" y="13"/>
                    <a:pt x="251" y="14"/>
                  </a:cubicBezTo>
                  <a:cubicBezTo>
                    <a:pt x="251" y="13"/>
                    <a:pt x="249" y="13"/>
                    <a:pt x="249" y="13"/>
                  </a:cubicBezTo>
                  <a:cubicBezTo>
                    <a:pt x="249" y="14"/>
                    <a:pt x="249" y="14"/>
                    <a:pt x="249" y="14"/>
                  </a:cubicBezTo>
                  <a:cubicBezTo>
                    <a:pt x="246" y="14"/>
                    <a:pt x="246" y="14"/>
                    <a:pt x="246" y="14"/>
                  </a:cubicBezTo>
                  <a:cubicBezTo>
                    <a:pt x="246" y="13"/>
                    <a:pt x="248" y="14"/>
                    <a:pt x="248" y="13"/>
                  </a:cubicBezTo>
                  <a:cubicBezTo>
                    <a:pt x="248" y="13"/>
                    <a:pt x="248" y="13"/>
                    <a:pt x="248" y="13"/>
                  </a:cubicBezTo>
                  <a:cubicBezTo>
                    <a:pt x="247" y="13"/>
                    <a:pt x="248" y="13"/>
                    <a:pt x="248" y="13"/>
                  </a:cubicBezTo>
                  <a:cubicBezTo>
                    <a:pt x="245" y="14"/>
                    <a:pt x="243" y="15"/>
                    <a:pt x="240" y="14"/>
                  </a:cubicBezTo>
                  <a:cubicBezTo>
                    <a:pt x="240" y="14"/>
                    <a:pt x="240" y="14"/>
                    <a:pt x="240" y="14"/>
                  </a:cubicBezTo>
                  <a:cubicBezTo>
                    <a:pt x="240" y="13"/>
                    <a:pt x="240" y="13"/>
                    <a:pt x="240" y="13"/>
                  </a:cubicBezTo>
                  <a:cubicBezTo>
                    <a:pt x="240" y="14"/>
                    <a:pt x="240" y="14"/>
                    <a:pt x="239" y="14"/>
                  </a:cubicBezTo>
                  <a:cubicBezTo>
                    <a:pt x="239" y="14"/>
                    <a:pt x="238" y="13"/>
                    <a:pt x="239" y="13"/>
                  </a:cubicBezTo>
                  <a:cubicBezTo>
                    <a:pt x="239" y="13"/>
                    <a:pt x="239" y="13"/>
                    <a:pt x="239" y="13"/>
                  </a:cubicBezTo>
                  <a:cubicBezTo>
                    <a:pt x="239" y="12"/>
                    <a:pt x="239" y="12"/>
                    <a:pt x="239" y="12"/>
                  </a:cubicBezTo>
                  <a:cubicBezTo>
                    <a:pt x="237" y="14"/>
                    <a:pt x="237" y="14"/>
                    <a:pt x="237" y="14"/>
                  </a:cubicBezTo>
                  <a:cubicBezTo>
                    <a:pt x="234" y="13"/>
                    <a:pt x="238" y="12"/>
                    <a:pt x="236" y="11"/>
                  </a:cubicBezTo>
                  <a:cubicBezTo>
                    <a:pt x="237" y="12"/>
                    <a:pt x="238" y="11"/>
                    <a:pt x="240" y="11"/>
                  </a:cubicBezTo>
                  <a:cubicBezTo>
                    <a:pt x="240" y="11"/>
                    <a:pt x="241" y="12"/>
                    <a:pt x="242" y="12"/>
                  </a:cubicBezTo>
                  <a:cubicBezTo>
                    <a:pt x="241" y="13"/>
                    <a:pt x="243" y="12"/>
                    <a:pt x="242" y="14"/>
                  </a:cubicBezTo>
                  <a:cubicBezTo>
                    <a:pt x="243" y="14"/>
                    <a:pt x="243" y="14"/>
                    <a:pt x="243" y="14"/>
                  </a:cubicBezTo>
                  <a:cubicBezTo>
                    <a:pt x="244" y="13"/>
                    <a:pt x="243" y="14"/>
                    <a:pt x="243" y="13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5" y="11"/>
                    <a:pt x="247" y="13"/>
                    <a:pt x="247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7" y="12"/>
                    <a:pt x="247" y="12"/>
                    <a:pt x="247" y="12"/>
                  </a:cubicBezTo>
                  <a:cubicBezTo>
                    <a:pt x="247" y="11"/>
                    <a:pt x="249" y="11"/>
                    <a:pt x="249" y="11"/>
                  </a:cubicBezTo>
                  <a:cubicBezTo>
                    <a:pt x="250" y="11"/>
                    <a:pt x="250" y="12"/>
                    <a:pt x="250" y="12"/>
                  </a:cubicBezTo>
                  <a:cubicBezTo>
                    <a:pt x="250" y="13"/>
                    <a:pt x="251" y="12"/>
                    <a:pt x="251" y="12"/>
                  </a:cubicBezTo>
                  <a:cubicBezTo>
                    <a:pt x="251" y="11"/>
                    <a:pt x="254" y="12"/>
                    <a:pt x="253" y="10"/>
                  </a:cubicBezTo>
                  <a:cubicBezTo>
                    <a:pt x="253" y="11"/>
                    <a:pt x="252" y="11"/>
                    <a:pt x="252" y="11"/>
                  </a:cubicBezTo>
                  <a:cubicBezTo>
                    <a:pt x="251" y="10"/>
                    <a:pt x="251" y="10"/>
                    <a:pt x="251" y="10"/>
                  </a:cubicBezTo>
                  <a:cubicBezTo>
                    <a:pt x="251" y="10"/>
                    <a:pt x="251" y="11"/>
                    <a:pt x="251" y="11"/>
                  </a:cubicBezTo>
                  <a:cubicBezTo>
                    <a:pt x="249" y="11"/>
                    <a:pt x="246" y="10"/>
                    <a:pt x="244" y="10"/>
                  </a:cubicBezTo>
                  <a:cubicBezTo>
                    <a:pt x="244" y="10"/>
                    <a:pt x="244" y="10"/>
                    <a:pt x="244" y="10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5" y="10"/>
                    <a:pt x="245" y="9"/>
                    <a:pt x="245" y="9"/>
                  </a:cubicBezTo>
                  <a:cubicBezTo>
                    <a:pt x="245" y="9"/>
                    <a:pt x="245" y="9"/>
                    <a:pt x="245" y="9"/>
                  </a:cubicBezTo>
                  <a:cubicBezTo>
                    <a:pt x="246" y="9"/>
                    <a:pt x="246" y="9"/>
                    <a:pt x="246" y="9"/>
                  </a:cubicBezTo>
                  <a:cubicBezTo>
                    <a:pt x="246" y="8"/>
                    <a:pt x="246" y="8"/>
                    <a:pt x="246" y="8"/>
                  </a:cubicBezTo>
                  <a:cubicBezTo>
                    <a:pt x="246" y="8"/>
                    <a:pt x="247" y="8"/>
                    <a:pt x="247" y="8"/>
                  </a:cubicBezTo>
                  <a:cubicBezTo>
                    <a:pt x="247" y="7"/>
                    <a:pt x="246" y="8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5" y="7"/>
                    <a:pt x="245" y="7"/>
                    <a:pt x="244" y="7"/>
                  </a:cubicBezTo>
                  <a:cubicBezTo>
                    <a:pt x="243" y="6"/>
                    <a:pt x="243" y="7"/>
                    <a:pt x="242" y="7"/>
                  </a:cubicBezTo>
                  <a:cubicBezTo>
                    <a:pt x="242" y="7"/>
                    <a:pt x="241" y="7"/>
                    <a:pt x="241" y="6"/>
                  </a:cubicBezTo>
                  <a:cubicBezTo>
                    <a:pt x="240" y="6"/>
                    <a:pt x="241" y="7"/>
                    <a:pt x="240" y="7"/>
                  </a:cubicBezTo>
                  <a:cubicBezTo>
                    <a:pt x="239" y="7"/>
                    <a:pt x="240" y="6"/>
                    <a:pt x="240" y="6"/>
                  </a:cubicBezTo>
                  <a:cubicBezTo>
                    <a:pt x="239" y="8"/>
                    <a:pt x="239" y="6"/>
                    <a:pt x="238" y="6"/>
                  </a:cubicBezTo>
                  <a:cubicBezTo>
                    <a:pt x="239" y="5"/>
                    <a:pt x="240" y="6"/>
                    <a:pt x="241" y="6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39" y="4"/>
                    <a:pt x="239" y="5"/>
                    <a:pt x="240" y="5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3"/>
                    <a:pt x="239" y="3"/>
                  </a:cubicBezTo>
                  <a:cubicBezTo>
                    <a:pt x="239" y="3"/>
                    <a:pt x="239" y="3"/>
                    <a:pt x="239" y="3"/>
                  </a:cubicBezTo>
                  <a:cubicBezTo>
                    <a:pt x="237" y="2"/>
                    <a:pt x="238" y="4"/>
                    <a:pt x="237" y="5"/>
                  </a:cubicBezTo>
                  <a:cubicBezTo>
                    <a:pt x="237" y="4"/>
                    <a:pt x="236" y="4"/>
                    <a:pt x="237" y="3"/>
                  </a:cubicBezTo>
                  <a:cubicBezTo>
                    <a:pt x="236" y="3"/>
                    <a:pt x="236" y="4"/>
                    <a:pt x="236" y="4"/>
                  </a:cubicBezTo>
                  <a:cubicBezTo>
                    <a:pt x="236" y="4"/>
                    <a:pt x="237" y="4"/>
                    <a:pt x="237" y="4"/>
                  </a:cubicBezTo>
                  <a:cubicBezTo>
                    <a:pt x="235" y="4"/>
                    <a:pt x="236" y="6"/>
                    <a:pt x="234" y="5"/>
                  </a:cubicBezTo>
                  <a:cubicBezTo>
                    <a:pt x="234" y="6"/>
                    <a:pt x="234" y="6"/>
                    <a:pt x="234" y="6"/>
                  </a:cubicBezTo>
                  <a:cubicBezTo>
                    <a:pt x="233" y="6"/>
                    <a:pt x="232" y="6"/>
                    <a:pt x="232" y="6"/>
                  </a:cubicBezTo>
                  <a:cubicBezTo>
                    <a:pt x="231" y="6"/>
                    <a:pt x="231" y="7"/>
                    <a:pt x="230" y="8"/>
                  </a:cubicBezTo>
                  <a:cubicBezTo>
                    <a:pt x="229" y="8"/>
                    <a:pt x="228" y="8"/>
                    <a:pt x="228" y="7"/>
                  </a:cubicBezTo>
                  <a:cubicBezTo>
                    <a:pt x="227" y="7"/>
                    <a:pt x="227" y="8"/>
                    <a:pt x="227" y="9"/>
                  </a:cubicBezTo>
                  <a:cubicBezTo>
                    <a:pt x="227" y="8"/>
                    <a:pt x="226" y="8"/>
                    <a:pt x="226" y="7"/>
                  </a:cubicBezTo>
                  <a:cubicBezTo>
                    <a:pt x="226" y="7"/>
                    <a:pt x="226" y="7"/>
                    <a:pt x="227" y="7"/>
                  </a:cubicBezTo>
                  <a:cubicBezTo>
                    <a:pt x="227" y="7"/>
                    <a:pt x="228" y="7"/>
                    <a:pt x="227" y="6"/>
                  </a:cubicBezTo>
                  <a:cubicBezTo>
                    <a:pt x="228" y="6"/>
                    <a:pt x="229" y="6"/>
                    <a:pt x="229" y="7"/>
                  </a:cubicBezTo>
                  <a:cubicBezTo>
                    <a:pt x="229" y="6"/>
                    <a:pt x="229" y="6"/>
                    <a:pt x="230" y="6"/>
                  </a:cubicBezTo>
                  <a:cubicBezTo>
                    <a:pt x="230" y="6"/>
                    <a:pt x="230" y="6"/>
                    <a:pt x="230" y="5"/>
                  </a:cubicBezTo>
                  <a:cubicBezTo>
                    <a:pt x="231" y="4"/>
                    <a:pt x="232" y="4"/>
                    <a:pt x="233" y="5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2" y="4"/>
                    <a:pt x="231" y="4"/>
                    <a:pt x="231" y="4"/>
                  </a:cubicBezTo>
                  <a:cubicBezTo>
                    <a:pt x="231" y="3"/>
                    <a:pt x="231" y="2"/>
                    <a:pt x="231" y="2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0" y="3"/>
                    <a:pt x="229" y="4"/>
                    <a:pt x="229" y="4"/>
                  </a:cubicBezTo>
                  <a:cubicBezTo>
                    <a:pt x="228" y="4"/>
                    <a:pt x="229" y="4"/>
                    <a:pt x="228" y="5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28" y="5"/>
                    <a:pt x="229" y="5"/>
                    <a:pt x="229" y="5"/>
                  </a:cubicBezTo>
                  <a:cubicBezTo>
                    <a:pt x="229" y="6"/>
                    <a:pt x="229" y="6"/>
                    <a:pt x="229" y="6"/>
                  </a:cubicBezTo>
                  <a:cubicBezTo>
                    <a:pt x="229" y="6"/>
                    <a:pt x="228" y="6"/>
                    <a:pt x="228" y="5"/>
                  </a:cubicBezTo>
                  <a:cubicBezTo>
                    <a:pt x="227" y="6"/>
                    <a:pt x="225" y="5"/>
                    <a:pt x="226" y="6"/>
                  </a:cubicBezTo>
                  <a:cubicBezTo>
                    <a:pt x="225" y="6"/>
                    <a:pt x="223" y="7"/>
                    <a:pt x="223" y="5"/>
                  </a:cubicBezTo>
                  <a:cubicBezTo>
                    <a:pt x="224" y="4"/>
                    <a:pt x="226" y="5"/>
                    <a:pt x="226" y="4"/>
                  </a:cubicBezTo>
                  <a:cubicBezTo>
                    <a:pt x="225" y="4"/>
                    <a:pt x="226" y="3"/>
                    <a:pt x="225" y="2"/>
                  </a:cubicBezTo>
                  <a:cubicBezTo>
                    <a:pt x="225" y="3"/>
                    <a:pt x="226" y="2"/>
                    <a:pt x="226" y="2"/>
                  </a:cubicBezTo>
                  <a:cubicBezTo>
                    <a:pt x="226" y="2"/>
                    <a:pt x="225" y="1"/>
                    <a:pt x="225" y="2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24" y="2"/>
                    <a:pt x="224" y="3"/>
                    <a:pt x="224" y="3"/>
                  </a:cubicBezTo>
                  <a:cubicBezTo>
                    <a:pt x="223" y="4"/>
                    <a:pt x="223" y="3"/>
                    <a:pt x="222" y="3"/>
                  </a:cubicBezTo>
                  <a:cubicBezTo>
                    <a:pt x="222" y="3"/>
                    <a:pt x="223" y="3"/>
                    <a:pt x="223" y="4"/>
                  </a:cubicBezTo>
                  <a:cubicBezTo>
                    <a:pt x="222" y="4"/>
                    <a:pt x="221" y="3"/>
                    <a:pt x="221" y="4"/>
                  </a:cubicBezTo>
                  <a:cubicBezTo>
                    <a:pt x="220" y="3"/>
                    <a:pt x="220" y="3"/>
                    <a:pt x="220" y="3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1" y="5"/>
                    <a:pt x="219" y="5"/>
                    <a:pt x="219" y="5"/>
                  </a:cubicBezTo>
                  <a:cubicBezTo>
                    <a:pt x="219" y="3"/>
                    <a:pt x="219" y="3"/>
                    <a:pt x="219" y="3"/>
                  </a:cubicBezTo>
                  <a:cubicBezTo>
                    <a:pt x="218" y="3"/>
                    <a:pt x="219" y="4"/>
                    <a:pt x="218" y="4"/>
                  </a:cubicBezTo>
                  <a:cubicBezTo>
                    <a:pt x="217" y="3"/>
                    <a:pt x="217" y="2"/>
                    <a:pt x="218" y="1"/>
                  </a:cubicBezTo>
                  <a:cubicBezTo>
                    <a:pt x="216" y="1"/>
                    <a:pt x="217" y="4"/>
                    <a:pt x="216" y="4"/>
                  </a:cubicBezTo>
                  <a:cubicBezTo>
                    <a:pt x="216" y="3"/>
                    <a:pt x="215" y="3"/>
                    <a:pt x="214" y="3"/>
                  </a:cubicBezTo>
                  <a:cubicBezTo>
                    <a:pt x="214" y="4"/>
                    <a:pt x="214" y="4"/>
                    <a:pt x="214" y="4"/>
                  </a:cubicBezTo>
                  <a:cubicBezTo>
                    <a:pt x="213" y="4"/>
                    <a:pt x="212" y="5"/>
                    <a:pt x="211" y="4"/>
                  </a:cubicBezTo>
                  <a:cubicBezTo>
                    <a:pt x="211" y="3"/>
                    <a:pt x="211" y="3"/>
                    <a:pt x="211" y="3"/>
                  </a:cubicBezTo>
                  <a:cubicBezTo>
                    <a:pt x="210" y="4"/>
                    <a:pt x="210" y="3"/>
                    <a:pt x="210" y="3"/>
                  </a:cubicBezTo>
                  <a:cubicBezTo>
                    <a:pt x="211" y="3"/>
                    <a:pt x="211" y="2"/>
                    <a:pt x="212" y="2"/>
                  </a:cubicBezTo>
                  <a:cubicBezTo>
                    <a:pt x="212" y="1"/>
                    <a:pt x="211" y="3"/>
                    <a:pt x="211" y="2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2"/>
                    <a:pt x="210" y="2"/>
                    <a:pt x="210" y="2"/>
                  </a:cubicBezTo>
                  <a:cubicBezTo>
                    <a:pt x="210" y="3"/>
                    <a:pt x="210" y="3"/>
                    <a:pt x="210" y="3"/>
                  </a:cubicBezTo>
                  <a:cubicBezTo>
                    <a:pt x="208" y="4"/>
                    <a:pt x="210" y="2"/>
                    <a:pt x="209" y="2"/>
                  </a:cubicBezTo>
                  <a:cubicBezTo>
                    <a:pt x="208" y="2"/>
                    <a:pt x="208" y="2"/>
                    <a:pt x="208" y="2"/>
                  </a:cubicBezTo>
                  <a:cubicBezTo>
                    <a:pt x="208" y="4"/>
                    <a:pt x="209" y="4"/>
                    <a:pt x="210" y="4"/>
                  </a:cubicBezTo>
                  <a:cubicBezTo>
                    <a:pt x="207" y="6"/>
                    <a:pt x="208" y="2"/>
                    <a:pt x="206" y="2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2"/>
                    <a:pt x="206" y="2"/>
                    <a:pt x="206" y="2"/>
                  </a:cubicBezTo>
                  <a:cubicBezTo>
                    <a:pt x="206" y="3"/>
                    <a:pt x="206" y="2"/>
                    <a:pt x="207" y="2"/>
                  </a:cubicBezTo>
                  <a:cubicBezTo>
                    <a:pt x="207" y="2"/>
                    <a:pt x="207" y="3"/>
                    <a:pt x="207" y="3"/>
                  </a:cubicBezTo>
                  <a:cubicBezTo>
                    <a:pt x="207" y="3"/>
                    <a:pt x="207" y="3"/>
                    <a:pt x="207" y="3"/>
                  </a:cubicBezTo>
                  <a:cubicBezTo>
                    <a:pt x="207" y="5"/>
                    <a:pt x="204" y="4"/>
                    <a:pt x="203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1" y="5"/>
                    <a:pt x="200" y="5"/>
                  </a:cubicBezTo>
                  <a:cubicBezTo>
                    <a:pt x="200" y="6"/>
                    <a:pt x="200" y="6"/>
                    <a:pt x="199" y="6"/>
                  </a:cubicBezTo>
                  <a:cubicBezTo>
                    <a:pt x="199" y="5"/>
                    <a:pt x="198" y="5"/>
                    <a:pt x="199" y="4"/>
                  </a:cubicBezTo>
                  <a:cubicBezTo>
                    <a:pt x="199" y="5"/>
                    <a:pt x="200" y="5"/>
                    <a:pt x="200" y="4"/>
                  </a:cubicBezTo>
                  <a:cubicBezTo>
                    <a:pt x="201" y="4"/>
                    <a:pt x="201" y="5"/>
                    <a:pt x="201" y="5"/>
                  </a:cubicBezTo>
                  <a:cubicBezTo>
                    <a:pt x="201" y="4"/>
                    <a:pt x="202" y="4"/>
                    <a:pt x="202" y="3"/>
                  </a:cubicBezTo>
                  <a:cubicBezTo>
                    <a:pt x="202" y="2"/>
                    <a:pt x="203" y="3"/>
                    <a:pt x="203" y="2"/>
                  </a:cubicBezTo>
                  <a:cubicBezTo>
                    <a:pt x="203" y="2"/>
                    <a:pt x="204" y="2"/>
                    <a:pt x="203" y="1"/>
                  </a:cubicBezTo>
                  <a:cubicBezTo>
                    <a:pt x="202" y="1"/>
                    <a:pt x="202" y="2"/>
                    <a:pt x="201" y="2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201" y="2"/>
                    <a:pt x="198" y="2"/>
                    <a:pt x="198" y="3"/>
                  </a:cubicBezTo>
                  <a:cubicBezTo>
                    <a:pt x="199" y="3"/>
                    <a:pt x="200" y="3"/>
                    <a:pt x="200" y="3"/>
                  </a:cubicBezTo>
                  <a:cubicBezTo>
                    <a:pt x="199" y="4"/>
                    <a:pt x="198" y="3"/>
                    <a:pt x="197" y="4"/>
                  </a:cubicBezTo>
                  <a:cubicBezTo>
                    <a:pt x="197" y="3"/>
                    <a:pt x="197" y="3"/>
                    <a:pt x="197" y="3"/>
                  </a:cubicBezTo>
                  <a:cubicBezTo>
                    <a:pt x="199" y="3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5" y="1"/>
                    <a:pt x="195" y="0"/>
                  </a:cubicBezTo>
                  <a:cubicBezTo>
                    <a:pt x="194" y="1"/>
                    <a:pt x="193" y="1"/>
                    <a:pt x="193" y="2"/>
                  </a:cubicBezTo>
                  <a:cubicBezTo>
                    <a:pt x="194" y="2"/>
                    <a:pt x="195" y="2"/>
                    <a:pt x="195" y="3"/>
                  </a:cubicBezTo>
                  <a:cubicBezTo>
                    <a:pt x="194" y="3"/>
                    <a:pt x="192" y="3"/>
                    <a:pt x="192" y="2"/>
                  </a:cubicBezTo>
                  <a:cubicBezTo>
                    <a:pt x="192" y="3"/>
                    <a:pt x="192" y="3"/>
                    <a:pt x="192" y="3"/>
                  </a:cubicBezTo>
                  <a:cubicBezTo>
                    <a:pt x="191" y="3"/>
                    <a:pt x="190" y="3"/>
                    <a:pt x="190" y="3"/>
                  </a:cubicBezTo>
                  <a:cubicBezTo>
                    <a:pt x="191" y="2"/>
                    <a:pt x="190" y="2"/>
                    <a:pt x="190" y="1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2"/>
                    <a:pt x="187" y="1"/>
                    <a:pt x="188" y="3"/>
                  </a:cubicBezTo>
                  <a:cubicBezTo>
                    <a:pt x="189" y="2"/>
                    <a:pt x="189" y="2"/>
                    <a:pt x="189" y="2"/>
                  </a:cubicBezTo>
                  <a:cubicBezTo>
                    <a:pt x="190" y="3"/>
                    <a:pt x="189" y="3"/>
                    <a:pt x="190" y="4"/>
                  </a:cubicBezTo>
                  <a:cubicBezTo>
                    <a:pt x="189" y="4"/>
                    <a:pt x="188" y="3"/>
                    <a:pt x="188" y="4"/>
                  </a:cubicBezTo>
                  <a:cubicBezTo>
                    <a:pt x="187" y="4"/>
                    <a:pt x="187" y="5"/>
                    <a:pt x="186" y="5"/>
                  </a:cubicBezTo>
                  <a:cubicBezTo>
                    <a:pt x="187" y="4"/>
                    <a:pt x="186" y="3"/>
                    <a:pt x="186" y="2"/>
                  </a:cubicBezTo>
                  <a:cubicBezTo>
                    <a:pt x="187" y="3"/>
                    <a:pt x="187" y="3"/>
                    <a:pt x="187" y="3"/>
                  </a:cubicBezTo>
                  <a:cubicBezTo>
                    <a:pt x="187" y="3"/>
                    <a:pt x="188" y="2"/>
                    <a:pt x="187" y="2"/>
                  </a:cubicBezTo>
                  <a:cubicBezTo>
                    <a:pt x="186" y="2"/>
                    <a:pt x="185" y="1"/>
                    <a:pt x="184" y="2"/>
                  </a:cubicBezTo>
                  <a:cubicBezTo>
                    <a:pt x="184" y="3"/>
                    <a:pt x="184" y="3"/>
                    <a:pt x="184" y="3"/>
                  </a:cubicBezTo>
                  <a:cubicBezTo>
                    <a:pt x="184" y="3"/>
                    <a:pt x="183" y="3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4"/>
                    <a:pt x="181" y="5"/>
                    <a:pt x="180" y="5"/>
                  </a:cubicBezTo>
                  <a:cubicBezTo>
                    <a:pt x="179" y="5"/>
                    <a:pt x="178" y="5"/>
                    <a:pt x="178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0" y="3"/>
                    <a:pt x="179" y="4"/>
                    <a:pt x="180" y="4"/>
                  </a:cubicBezTo>
                  <a:cubicBezTo>
                    <a:pt x="180" y="4"/>
                    <a:pt x="180" y="3"/>
                    <a:pt x="181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0" y="3"/>
                    <a:pt x="179" y="2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3"/>
                    <a:pt x="175" y="3"/>
                    <a:pt x="175" y="3"/>
                  </a:cubicBezTo>
                  <a:cubicBezTo>
                    <a:pt x="175" y="3"/>
                    <a:pt x="175" y="3"/>
                    <a:pt x="175" y="3"/>
                  </a:cubicBezTo>
                  <a:cubicBezTo>
                    <a:pt x="174" y="2"/>
                    <a:pt x="174" y="3"/>
                    <a:pt x="173" y="3"/>
                  </a:cubicBezTo>
                  <a:cubicBezTo>
                    <a:pt x="172" y="3"/>
                    <a:pt x="172" y="3"/>
                    <a:pt x="172" y="2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1" y="2"/>
                    <a:pt x="173" y="1"/>
                    <a:pt x="172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1" y="1"/>
                    <a:pt x="170" y="1"/>
                    <a:pt x="169" y="1"/>
                  </a:cubicBezTo>
                  <a:cubicBezTo>
                    <a:pt x="169" y="0"/>
                    <a:pt x="171" y="1"/>
                    <a:pt x="17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9" y="0"/>
                    <a:pt x="169" y="1"/>
                    <a:pt x="168" y="2"/>
                  </a:cubicBezTo>
                  <a:cubicBezTo>
                    <a:pt x="168" y="2"/>
                    <a:pt x="169" y="2"/>
                    <a:pt x="169" y="2"/>
                  </a:cubicBezTo>
                  <a:cubicBezTo>
                    <a:pt x="168" y="2"/>
                    <a:pt x="168" y="3"/>
                    <a:pt x="167" y="3"/>
                  </a:cubicBezTo>
                  <a:cubicBezTo>
                    <a:pt x="167" y="3"/>
                    <a:pt x="166" y="2"/>
                    <a:pt x="167" y="2"/>
                  </a:cubicBezTo>
                  <a:cubicBezTo>
                    <a:pt x="164" y="2"/>
                    <a:pt x="167" y="4"/>
                    <a:pt x="166" y="5"/>
                  </a:cubicBezTo>
                  <a:cubicBezTo>
                    <a:pt x="167" y="5"/>
                    <a:pt x="169" y="5"/>
                    <a:pt x="170" y="4"/>
                  </a:cubicBezTo>
                  <a:cubicBezTo>
                    <a:pt x="170" y="5"/>
                    <a:pt x="170" y="6"/>
                    <a:pt x="169" y="6"/>
                  </a:cubicBezTo>
                  <a:cubicBezTo>
                    <a:pt x="168" y="7"/>
                    <a:pt x="168" y="5"/>
                    <a:pt x="168" y="5"/>
                  </a:cubicBezTo>
                  <a:cubicBezTo>
                    <a:pt x="167" y="5"/>
                    <a:pt x="167" y="5"/>
                    <a:pt x="167" y="6"/>
                  </a:cubicBezTo>
                  <a:cubicBezTo>
                    <a:pt x="168" y="7"/>
                    <a:pt x="166" y="7"/>
                    <a:pt x="165" y="7"/>
                  </a:cubicBezTo>
                  <a:cubicBezTo>
                    <a:pt x="166" y="8"/>
                    <a:pt x="167" y="7"/>
                    <a:pt x="168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8"/>
                    <a:pt x="168" y="8"/>
                    <a:pt x="167" y="8"/>
                  </a:cubicBezTo>
                  <a:cubicBezTo>
                    <a:pt x="167" y="8"/>
                    <a:pt x="167" y="8"/>
                    <a:pt x="167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8" y="9"/>
                    <a:pt x="168" y="9"/>
                    <a:pt x="168" y="9"/>
                  </a:cubicBezTo>
                  <a:cubicBezTo>
                    <a:pt x="167" y="9"/>
                    <a:pt x="167" y="9"/>
                    <a:pt x="166" y="8"/>
                  </a:cubicBezTo>
                  <a:cubicBezTo>
                    <a:pt x="166" y="8"/>
                    <a:pt x="166" y="9"/>
                    <a:pt x="166" y="9"/>
                  </a:cubicBezTo>
                  <a:cubicBezTo>
                    <a:pt x="166" y="9"/>
                    <a:pt x="165" y="10"/>
                    <a:pt x="164" y="9"/>
                  </a:cubicBezTo>
                  <a:cubicBezTo>
                    <a:pt x="164" y="9"/>
                    <a:pt x="164" y="10"/>
                    <a:pt x="164" y="10"/>
                  </a:cubicBezTo>
                  <a:cubicBezTo>
                    <a:pt x="163" y="11"/>
                    <a:pt x="161" y="10"/>
                    <a:pt x="160" y="10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61" y="9"/>
                    <a:pt x="160" y="9"/>
                    <a:pt x="160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2" y="8"/>
                    <a:pt x="162" y="7"/>
                    <a:pt x="163" y="8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4" y="9"/>
                    <a:pt x="164" y="9"/>
                    <a:pt x="164" y="8"/>
                  </a:cubicBezTo>
                  <a:cubicBezTo>
                    <a:pt x="164" y="8"/>
                    <a:pt x="165" y="8"/>
                    <a:pt x="165" y="7"/>
                  </a:cubicBezTo>
                  <a:cubicBezTo>
                    <a:pt x="163" y="7"/>
                    <a:pt x="160" y="6"/>
                    <a:pt x="161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60" y="7"/>
                    <a:pt x="160" y="7"/>
                  </a:cubicBezTo>
                  <a:cubicBezTo>
                    <a:pt x="159" y="7"/>
                    <a:pt x="159" y="7"/>
                    <a:pt x="159" y="7"/>
                  </a:cubicBezTo>
                  <a:cubicBezTo>
                    <a:pt x="159" y="7"/>
                    <a:pt x="158" y="8"/>
                    <a:pt x="158" y="8"/>
                  </a:cubicBezTo>
                  <a:cubicBezTo>
                    <a:pt x="158" y="8"/>
                    <a:pt x="157" y="8"/>
                    <a:pt x="157" y="8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55" y="7"/>
                    <a:pt x="154" y="8"/>
                    <a:pt x="153" y="9"/>
                  </a:cubicBezTo>
                  <a:cubicBezTo>
                    <a:pt x="152" y="9"/>
                    <a:pt x="151" y="9"/>
                    <a:pt x="151" y="8"/>
                  </a:cubicBezTo>
                  <a:cubicBezTo>
                    <a:pt x="151" y="7"/>
                    <a:pt x="151" y="6"/>
                    <a:pt x="151" y="5"/>
                  </a:cubicBezTo>
                  <a:cubicBezTo>
                    <a:pt x="149" y="5"/>
                    <a:pt x="147" y="4"/>
                    <a:pt x="148" y="7"/>
                  </a:cubicBezTo>
                  <a:cubicBezTo>
                    <a:pt x="146" y="7"/>
                    <a:pt x="144" y="7"/>
                    <a:pt x="142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2" y="5"/>
                    <a:pt x="140" y="6"/>
                    <a:pt x="139" y="6"/>
                  </a:cubicBezTo>
                  <a:cubicBezTo>
                    <a:pt x="140" y="4"/>
                    <a:pt x="143" y="6"/>
                    <a:pt x="143" y="4"/>
                  </a:cubicBezTo>
                  <a:cubicBezTo>
                    <a:pt x="142" y="4"/>
                    <a:pt x="141" y="4"/>
                    <a:pt x="140" y="4"/>
                  </a:cubicBezTo>
                  <a:cubicBezTo>
                    <a:pt x="138" y="3"/>
                    <a:pt x="137" y="5"/>
                    <a:pt x="136" y="4"/>
                  </a:cubicBezTo>
                  <a:cubicBezTo>
                    <a:pt x="134" y="3"/>
                    <a:pt x="133" y="5"/>
                    <a:pt x="131" y="5"/>
                  </a:cubicBezTo>
                  <a:cubicBezTo>
                    <a:pt x="131" y="4"/>
                    <a:pt x="131" y="4"/>
                    <a:pt x="131" y="4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27" y="3"/>
                    <a:pt x="125" y="4"/>
                    <a:pt x="123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6"/>
                    <a:pt x="123" y="6"/>
                    <a:pt x="122" y="6"/>
                  </a:cubicBezTo>
                  <a:cubicBezTo>
                    <a:pt x="121" y="7"/>
                    <a:pt x="120" y="6"/>
                    <a:pt x="120" y="5"/>
                  </a:cubicBezTo>
                  <a:cubicBezTo>
                    <a:pt x="120" y="5"/>
                    <a:pt x="122" y="5"/>
                    <a:pt x="121" y="4"/>
                  </a:cubicBezTo>
                  <a:cubicBezTo>
                    <a:pt x="119" y="3"/>
                    <a:pt x="119" y="5"/>
                    <a:pt x="119" y="6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5"/>
                    <a:pt x="118" y="4"/>
                    <a:pt x="118" y="4"/>
                  </a:cubicBezTo>
                  <a:cubicBezTo>
                    <a:pt x="118" y="4"/>
                    <a:pt x="116" y="5"/>
                    <a:pt x="115" y="4"/>
                  </a:cubicBezTo>
                  <a:cubicBezTo>
                    <a:pt x="115" y="6"/>
                    <a:pt x="114" y="5"/>
                    <a:pt x="113" y="6"/>
                  </a:cubicBezTo>
                  <a:cubicBezTo>
                    <a:pt x="112" y="5"/>
                    <a:pt x="111" y="5"/>
                    <a:pt x="111" y="4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5"/>
                    <a:pt x="108" y="4"/>
                    <a:pt x="107" y="5"/>
                  </a:cubicBezTo>
                  <a:cubicBezTo>
                    <a:pt x="106" y="4"/>
                    <a:pt x="105" y="4"/>
                    <a:pt x="105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6" y="5"/>
                    <a:pt x="106" y="5"/>
                    <a:pt x="106" y="6"/>
                  </a:cubicBezTo>
                  <a:cubicBezTo>
                    <a:pt x="105" y="6"/>
                    <a:pt x="105" y="6"/>
                    <a:pt x="104" y="6"/>
                  </a:cubicBezTo>
                  <a:cubicBezTo>
                    <a:pt x="103" y="6"/>
                    <a:pt x="103" y="5"/>
                    <a:pt x="103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2" y="6"/>
                    <a:pt x="104" y="6"/>
                    <a:pt x="103" y="6"/>
                  </a:cubicBezTo>
                  <a:cubicBezTo>
                    <a:pt x="103" y="6"/>
                    <a:pt x="102" y="6"/>
                    <a:pt x="102" y="5"/>
                  </a:cubicBezTo>
                  <a:cubicBezTo>
                    <a:pt x="101" y="7"/>
                    <a:pt x="99" y="5"/>
                    <a:pt x="97" y="6"/>
                  </a:cubicBezTo>
                  <a:cubicBezTo>
                    <a:pt x="95" y="6"/>
                    <a:pt x="94" y="7"/>
                    <a:pt x="93" y="6"/>
                  </a:cubicBezTo>
                  <a:cubicBezTo>
                    <a:pt x="92" y="6"/>
                    <a:pt x="91" y="6"/>
                    <a:pt x="90" y="6"/>
                  </a:cubicBezTo>
                  <a:cubicBezTo>
                    <a:pt x="89" y="5"/>
                    <a:pt x="86" y="6"/>
                    <a:pt x="86" y="4"/>
                  </a:cubicBezTo>
                  <a:cubicBezTo>
                    <a:pt x="85" y="4"/>
                    <a:pt x="86" y="4"/>
                    <a:pt x="86" y="3"/>
                  </a:cubicBezTo>
                  <a:cubicBezTo>
                    <a:pt x="85" y="3"/>
                    <a:pt x="85" y="4"/>
                    <a:pt x="85" y="3"/>
                  </a:cubicBezTo>
                  <a:cubicBezTo>
                    <a:pt x="83" y="2"/>
                    <a:pt x="85" y="4"/>
                    <a:pt x="84" y="4"/>
                  </a:cubicBezTo>
                  <a:cubicBezTo>
                    <a:pt x="83" y="4"/>
                    <a:pt x="83" y="4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3" y="2"/>
                    <a:pt x="82" y="2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8" y="7"/>
                    <a:pt x="77" y="7"/>
                    <a:pt x="77" y="6"/>
                  </a:cubicBezTo>
                  <a:cubicBezTo>
                    <a:pt x="76" y="4"/>
                    <a:pt x="76" y="3"/>
                    <a:pt x="76" y="2"/>
                  </a:cubicBezTo>
                  <a:cubicBezTo>
                    <a:pt x="75" y="2"/>
                    <a:pt x="74" y="2"/>
                    <a:pt x="74" y="3"/>
                  </a:cubicBezTo>
                  <a:cubicBezTo>
                    <a:pt x="71" y="6"/>
                    <a:pt x="67" y="2"/>
                    <a:pt x="64" y="4"/>
                  </a:cubicBezTo>
                  <a:cubicBezTo>
                    <a:pt x="63" y="3"/>
                    <a:pt x="65" y="3"/>
                    <a:pt x="65" y="3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2"/>
                    <a:pt x="62" y="3"/>
                  </a:cubicBezTo>
                  <a:cubicBezTo>
                    <a:pt x="61" y="4"/>
                    <a:pt x="60" y="4"/>
                    <a:pt x="59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2"/>
                    <a:pt x="59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4"/>
                    <a:pt x="56" y="3"/>
                    <a:pt x="55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8" y="4"/>
                  </a:cubicBezTo>
                  <a:cubicBezTo>
                    <a:pt x="58" y="5"/>
                    <a:pt x="57" y="6"/>
                    <a:pt x="55" y="6"/>
                  </a:cubicBezTo>
                  <a:cubicBezTo>
                    <a:pt x="54" y="6"/>
                    <a:pt x="53" y="6"/>
                    <a:pt x="52" y="6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5"/>
                    <a:pt x="51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4"/>
                    <a:pt x="48" y="3"/>
                    <a:pt x="49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3"/>
                    <a:pt x="45" y="2"/>
                    <a:pt x="44" y="2"/>
                  </a:cubicBezTo>
                  <a:cubicBezTo>
                    <a:pt x="44" y="3"/>
                    <a:pt x="45" y="3"/>
                    <a:pt x="45" y="3"/>
                  </a:cubicBezTo>
                  <a:cubicBezTo>
                    <a:pt x="45" y="4"/>
                    <a:pt x="47" y="4"/>
                    <a:pt x="48" y="5"/>
                  </a:cubicBezTo>
                  <a:cubicBezTo>
                    <a:pt x="47" y="6"/>
                    <a:pt x="46" y="5"/>
                    <a:pt x="44" y="6"/>
                  </a:cubicBezTo>
                  <a:cubicBezTo>
                    <a:pt x="42" y="6"/>
                    <a:pt x="39" y="7"/>
                    <a:pt x="38" y="4"/>
                  </a:cubicBezTo>
                  <a:cubicBezTo>
                    <a:pt x="38" y="4"/>
                    <a:pt x="39" y="5"/>
                    <a:pt x="39" y="4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6"/>
                    <a:pt x="36" y="4"/>
                    <a:pt x="35" y="5"/>
                  </a:cubicBezTo>
                  <a:cubicBezTo>
                    <a:pt x="33" y="2"/>
                    <a:pt x="31" y="5"/>
                    <a:pt x="29" y="4"/>
                  </a:cubicBezTo>
                  <a:cubicBezTo>
                    <a:pt x="27" y="5"/>
                    <a:pt x="24" y="6"/>
                    <a:pt x="23" y="9"/>
                  </a:cubicBezTo>
                  <a:cubicBezTo>
                    <a:pt x="24" y="11"/>
                    <a:pt x="20" y="10"/>
                    <a:pt x="19" y="11"/>
                  </a:cubicBezTo>
                  <a:cubicBezTo>
                    <a:pt x="19" y="12"/>
                    <a:pt x="19" y="13"/>
                    <a:pt x="18" y="13"/>
                  </a:cubicBezTo>
                  <a:cubicBezTo>
                    <a:pt x="17" y="17"/>
                    <a:pt x="13" y="17"/>
                    <a:pt x="10" y="18"/>
                  </a:cubicBezTo>
                  <a:cubicBezTo>
                    <a:pt x="9" y="19"/>
                    <a:pt x="9" y="20"/>
                    <a:pt x="8" y="21"/>
                  </a:cubicBezTo>
                  <a:cubicBezTo>
                    <a:pt x="9" y="21"/>
                    <a:pt x="10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5"/>
                    <a:pt x="8" y="24"/>
                    <a:pt x="6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8" y="27"/>
                    <a:pt x="9" y="26"/>
                  </a:cubicBezTo>
                  <a:cubicBezTo>
                    <a:pt x="10" y="26"/>
                    <a:pt x="11" y="27"/>
                    <a:pt x="12" y="28"/>
                  </a:cubicBezTo>
                  <a:cubicBezTo>
                    <a:pt x="11" y="28"/>
                    <a:pt x="10" y="27"/>
                    <a:pt x="10" y="28"/>
                  </a:cubicBezTo>
                  <a:cubicBezTo>
                    <a:pt x="11" y="29"/>
                    <a:pt x="10" y="28"/>
                    <a:pt x="10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30"/>
                  </a:cubicBezTo>
                  <a:cubicBezTo>
                    <a:pt x="7" y="31"/>
                    <a:pt x="6" y="33"/>
                    <a:pt x="4" y="33"/>
                  </a:cubicBezTo>
                  <a:cubicBezTo>
                    <a:pt x="3" y="34"/>
                    <a:pt x="4" y="34"/>
                    <a:pt x="4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3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7"/>
                    <a:pt x="1" y="38"/>
                    <a:pt x="0" y="39"/>
                  </a:cubicBezTo>
                  <a:cubicBezTo>
                    <a:pt x="1" y="39"/>
                    <a:pt x="2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5" y="39"/>
                    <a:pt x="6" y="39"/>
                  </a:cubicBezTo>
                  <a:cubicBezTo>
                    <a:pt x="8" y="39"/>
                    <a:pt x="7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9"/>
                    <a:pt x="12" y="37"/>
                    <a:pt x="12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3" y="39"/>
                    <a:pt x="13" y="39"/>
                  </a:cubicBezTo>
                  <a:cubicBezTo>
                    <a:pt x="14" y="38"/>
                    <a:pt x="14" y="39"/>
                    <a:pt x="14" y="40"/>
                  </a:cubicBezTo>
                  <a:cubicBezTo>
                    <a:pt x="12" y="41"/>
                    <a:pt x="11" y="42"/>
                    <a:pt x="8" y="43"/>
                  </a:cubicBezTo>
                  <a:cubicBezTo>
                    <a:pt x="6" y="44"/>
                    <a:pt x="5" y="46"/>
                    <a:pt x="4" y="48"/>
                  </a:cubicBezTo>
                  <a:cubicBezTo>
                    <a:pt x="5" y="49"/>
                    <a:pt x="5" y="51"/>
                    <a:pt x="7" y="51"/>
                  </a:cubicBezTo>
                  <a:cubicBezTo>
                    <a:pt x="10" y="53"/>
                    <a:pt x="6" y="53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5"/>
                    <a:pt x="5" y="55"/>
                    <a:pt x="4" y="56"/>
                  </a:cubicBezTo>
                  <a:cubicBezTo>
                    <a:pt x="5" y="56"/>
                    <a:pt x="6" y="56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6"/>
                    <a:pt x="6" y="55"/>
                    <a:pt x="7" y="55"/>
                  </a:cubicBezTo>
                  <a:cubicBezTo>
                    <a:pt x="7" y="56"/>
                    <a:pt x="7" y="57"/>
                    <a:pt x="6" y="57"/>
                  </a:cubicBezTo>
                  <a:cubicBezTo>
                    <a:pt x="6" y="58"/>
                    <a:pt x="4" y="59"/>
                    <a:pt x="6" y="60"/>
                  </a:cubicBezTo>
                  <a:cubicBezTo>
                    <a:pt x="4" y="61"/>
                    <a:pt x="4" y="63"/>
                    <a:pt x="4" y="65"/>
                  </a:cubicBezTo>
                  <a:cubicBezTo>
                    <a:pt x="5" y="66"/>
                    <a:pt x="6" y="66"/>
                    <a:pt x="7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7" y="67"/>
                    <a:pt x="8" y="66"/>
                    <a:pt x="9" y="67"/>
                  </a:cubicBezTo>
                  <a:cubicBezTo>
                    <a:pt x="9" y="68"/>
                    <a:pt x="11" y="66"/>
                    <a:pt x="11" y="67"/>
                  </a:cubicBezTo>
                  <a:cubicBezTo>
                    <a:pt x="10" y="68"/>
                    <a:pt x="11" y="69"/>
                    <a:pt x="10" y="69"/>
                  </a:cubicBezTo>
                  <a:cubicBezTo>
                    <a:pt x="10" y="69"/>
                    <a:pt x="11" y="70"/>
                    <a:pt x="11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0"/>
                    <a:pt x="11" y="69"/>
                    <a:pt x="11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70"/>
                    <a:pt x="13" y="70"/>
                  </a:cubicBezTo>
                  <a:cubicBezTo>
                    <a:pt x="13" y="70"/>
                    <a:pt x="12" y="70"/>
                    <a:pt x="13" y="70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2" y="73"/>
                    <a:pt x="10" y="73"/>
                    <a:pt x="9" y="75"/>
                  </a:cubicBezTo>
                  <a:cubicBezTo>
                    <a:pt x="11" y="76"/>
                    <a:pt x="12" y="75"/>
                    <a:pt x="12" y="75"/>
                  </a:cubicBezTo>
                  <a:cubicBezTo>
                    <a:pt x="12" y="73"/>
                    <a:pt x="13" y="74"/>
                    <a:pt x="14" y="73"/>
                  </a:cubicBezTo>
                  <a:cubicBezTo>
                    <a:pt x="14" y="76"/>
                    <a:pt x="11" y="76"/>
                    <a:pt x="12" y="77"/>
                  </a:cubicBezTo>
                  <a:cubicBezTo>
                    <a:pt x="12" y="78"/>
                    <a:pt x="12" y="78"/>
                    <a:pt x="13" y="79"/>
                  </a:cubicBezTo>
                  <a:cubicBezTo>
                    <a:pt x="17" y="80"/>
                    <a:pt x="20" y="83"/>
                    <a:pt x="24" y="83"/>
                  </a:cubicBezTo>
                  <a:cubicBezTo>
                    <a:pt x="24" y="87"/>
                    <a:pt x="29" y="87"/>
                    <a:pt x="31" y="89"/>
                  </a:cubicBezTo>
                  <a:cubicBezTo>
                    <a:pt x="33" y="91"/>
                    <a:pt x="35" y="94"/>
                    <a:pt x="38" y="96"/>
                  </a:cubicBezTo>
                  <a:cubicBezTo>
                    <a:pt x="41" y="98"/>
                    <a:pt x="40" y="101"/>
                    <a:pt x="43" y="102"/>
                  </a:cubicBezTo>
                  <a:cubicBezTo>
                    <a:pt x="44" y="101"/>
                    <a:pt x="45" y="102"/>
                    <a:pt x="46" y="102"/>
                  </a:cubicBezTo>
                  <a:cubicBezTo>
                    <a:pt x="46" y="103"/>
                    <a:pt x="48" y="103"/>
                    <a:pt x="49" y="103"/>
                  </a:cubicBezTo>
                  <a:cubicBezTo>
                    <a:pt x="51" y="103"/>
                    <a:pt x="53" y="106"/>
                    <a:pt x="55" y="105"/>
                  </a:cubicBezTo>
                  <a:cubicBezTo>
                    <a:pt x="54" y="104"/>
                    <a:pt x="52" y="104"/>
                    <a:pt x="52" y="103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49" y="103"/>
                    <a:pt x="51" y="102"/>
                    <a:pt x="51" y="102"/>
                  </a:cubicBezTo>
                  <a:cubicBezTo>
                    <a:pt x="52" y="101"/>
                    <a:pt x="51" y="103"/>
                    <a:pt x="52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2" y="102"/>
                    <a:pt x="52" y="102"/>
                    <a:pt x="53" y="102"/>
                  </a:cubicBezTo>
                  <a:cubicBezTo>
                    <a:pt x="53" y="102"/>
                    <a:pt x="53" y="102"/>
                    <a:pt x="53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5" y="101"/>
                    <a:pt x="54" y="100"/>
                    <a:pt x="55" y="100"/>
                  </a:cubicBezTo>
                  <a:cubicBezTo>
                    <a:pt x="55" y="100"/>
                    <a:pt x="56" y="100"/>
                    <a:pt x="56" y="100"/>
                  </a:cubicBezTo>
                  <a:cubicBezTo>
                    <a:pt x="56" y="101"/>
                    <a:pt x="55" y="101"/>
                    <a:pt x="55" y="101"/>
                  </a:cubicBezTo>
                  <a:cubicBezTo>
                    <a:pt x="55" y="101"/>
                    <a:pt x="56" y="101"/>
                    <a:pt x="56" y="101"/>
                  </a:cubicBezTo>
                  <a:cubicBezTo>
                    <a:pt x="56" y="101"/>
                    <a:pt x="56" y="100"/>
                    <a:pt x="56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60" y="101"/>
                    <a:pt x="60" y="100"/>
                  </a:cubicBezTo>
                  <a:cubicBezTo>
                    <a:pt x="61" y="102"/>
                    <a:pt x="62" y="100"/>
                    <a:pt x="63" y="100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99"/>
                    <a:pt x="65" y="100"/>
                    <a:pt x="67" y="100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69" y="98"/>
                    <a:pt x="69" y="97"/>
                    <a:pt x="70" y="97"/>
                  </a:cubicBezTo>
                  <a:cubicBezTo>
                    <a:pt x="71" y="98"/>
                    <a:pt x="71" y="95"/>
                    <a:pt x="72" y="97"/>
                  </a:cubicBezTo>
                  <a:cubicBezTo>
                    <a:pt x="72" y="96"/>
                    <a:pt x="71" y="96"/>
                    <a:pt x="72" y="96"/>
                  </a:cubicBezTo>
                  <a:cubicBezTo>
                    <a:pt x="72" y="96"/>
                    <a:pt x="73" y="96"/>
                    <a:pt x="73" y="96"/>
                  </a:cubicBezTo>
                  <a:cubicBezTo>
                    <a:pt x="73" y="96"/>
                    <a:pt x="72" y="95"/>
                    <a:pt x="72" y="95"/>
                  </a:cubicBezTo>
                  <a:cubicBezTo>
                    <a:pt x="72" y="95"/>
                    <a:pt x="73" y="95"/>
                    <a:pt x="73" y="94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4" y="94"/>
                    <a:pt x="75" y="93"/>
                    <a:pt x="75" y="93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95"/>
                    <a:pt x="76" y="94"/>
                    <a:pt x="76" y="94"/>
                  </a:cubicBezTo>
                  <a:cubicBezTo>
                    <a:pt x="75" y="93"/>
                    <a:pt x="76" y="92"/>
                    <a:pt x="75" y="91"/>
                  </a:cubicBezTo>
                  <a:cubicBezTo>
                    <a:pt x="74" y="91"/>
                    <a:pt x="74" y="90"/>
                    <a:pt x="73" y="90"/>
                  </a:cubicBezTo>
                  <a:cubicBezTo>
                    <a:pt x="73" y="91"/>
                    <a:pt x="71" y="90"/>
                    <a:pt x="72" y="92"/>
                  </a:cubicBezTo>
                  <a:cubicBezTo>
                    <a:pt x="71" y="93"/>
                    <a:pt x="70" y="92"/>
                    <a:pt x="70" y="91"/>
                  </a:cubicBezTo>
                  <a:cubicBezTo>
                    <a:pt x="68" y="92"/>
                    <a:pt x="67" y="92"/>
                    <a:pt x="65" y="92"/>
                  </a:cubicBezTo>
                  <a:cubicBezTo>
                    <a:pt x="63" y="93"/>
                    <a:pt x="60" y="93"/>
                    <a:pt x="57" y="93"/>
                  </a:cubicBezTo>
                  <a:cubicBezTo>
                    <a:pt x="57" y="93"/>
                    <a:pt x="56" y="92"/>
                    <a:pt x="55" y="93"/>
                  </a:cubicBezTo>
                  <a:cubicBezTo>
                    <a:pt x="54" y="93"/>
                    <a:pt x="53" y="93"/>
                    <a:pt x="52" y="92"/>
                  </a:cubicBezTo>
                  <a:cubicBezTo>
                    <a:pt x="51" y="92"/>
                    <a:pt x="50" y="91"/>
                    <a:pt x="49" y="92"/>
                  </a:cubicBezTo>
                  <a:cubicBezTo>
                    <a:pt x="48" y="92"/>
                    <a:pt x="48" y="92"/>
                    <a:pt x="47" y="91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5" y="91"/>
                    <a:pt x="46" y="89"/>
                    <a:pt x="44" y="89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9"/>
                    <a:pt x="46" y="89"/>
                    <a:pt x="46" y="90"/>
                  </a:cubicBezTo>
                  <a:cubicBezTo>
                    <a:pt x="46" y="89"/>
                    <a:pt x="47" y="89"/>
                    <a:pt x="47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5" y="87"/>
                    <a:pt x="48" y="88"/>
                    <a:pt x="48" y="87"/>
                  </a:cubicBezTo>
                  <a:cubicBezTo>
                    <a:pt x="47" y="87"/>
                    <a:pt x="47" y="87"/>
                    <a:pt x="46" y="87"/>
                  </a:cubicBezTo>
                  <a:cubicBezTo>
                    <a:pt x="46" y="87"/>
                    <a:pt x="46" y="87"/>
                    <a:pt x="46" y="86"/>
                  </a:cubicBezTo>
                  <a:cubicBezTo>
                    <a:pt x="47" y="87"/>
                    <a:pt x="48" y="85"/>
                    <a:pt x="48" y="85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50" y="86"/>
                    <a:pt x="50" y="86"/>
                  </a:cubicBezTo>
                  <a:cubicBezTo>
                    <a:pt x="50" y="86"/>
                    <a:pt x="50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86"/>
                    <a:pt x="52" y="87"/>
                    <a:pt x="52" y="87"/>
                  </a:cubicBezTo>
                  <a:cubicBezTo>
                    <a:pt x="53" y="88"/>
                    <a:pt x="53" y="87"/>
                    <a:pt x="53" y="88"/>
                  </a:cubicBezTo>
                  <a:cubicBezTo>
                    <a:pt x="54" y="88"/>
                    <a:pt x="53" y="86"/>
                    <a:pt x="54" y="85"/>
                  </a:cubicBezTo>
                  <a:cubicBezTo>
                    <a:pt x="54" y="84"/>
                    <a:pt x="55" y="84"/>
                    <a:pt x="55" y="83"/>
                  </a:cubicBezTo>
                  <a:cubicBezTo>
                    <a:pt x="56" y="83"/>
                    <a:pt x="56" y="84"/>
                    <a:pt x="56" y="84"/>
                  </a:cubicBezTo>
                  <a:cubicBezTo>
                    <a:pt x="57" y="84"/>
                    <a:pt x="56" y="85"/>
                    <a:pt x="56" y="85"/>
                  </a:cubicBezTo>
                  <a:cubicBezTo>
                    <a:pt x="58" y="84"/>
                    <a:pt x="58" y="87"/>
                    <a:pt x="6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0" y="84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8" y="82"/>
                    <a:pt x="59" y="82"/>
                  </a:cubicBezTo>
                  <a:cubicBezTo>
                    <a:pt x="59" y="82"/>
                    <a:pt x="59" y="82"/>
                    <a:pt x="60" y="82"/>
                  </a:cubicBezTo>
                  <a:cubicBezTo>
                    <a:pt x="59" y="81"/>
                    <a:pt x="60" y="81"/>
                    <a:pt x="61" y="81"/>
                  </a:cubicBezTo>
                  <a:cubicBezTo>
                    <a:pt x="61" y="80"/>
                    <a:pt x="62" y="80"/>
                    <a:pt x="62" y="79"/>
                  </a:cubicBezTo>
                  <a:cubicBezTo>
                    <a:pt x="62" y="79"/>
                    <a:pt x="62" y="80"/>
                    <a:pt x="62" y="80"/>
                  </a:cubicBezTo>
                  <a:cubicBezTo>
                    <a:pt x="61" y="80"/>
                    <a:pt x="64" y="81"/>
                    <a:pt x="63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3"/>
                    <a:pt x="65" y="83"/>
                    <a:pt x="65" y="82"/>
                  </a:cubicBezTo>
                  <a:cubicBezTo>
                    <a:pt x="65" y="83"/>
                    <a:pt x="65" y="83"/>
                    <a:pt x="64" y="83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6" y="80"/>
                    <a:pt x="66" y="81"/>
                  </a:cubicBezTo>
                  <a:cubicBezTo>
                    <a:pt x="67" y="80"/>
                    <a:pt x="68" y="80"/>
                    <a:pt x="69" y="80"/>
                  </a:cubicBezTo>
                  <a:cubicBezTo>
                    <a:pt x="69" y="80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8" y="81"/>
                    <a:pt x="68" y="81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9" y="82"/>
                    <a:pt x="70" y="83"/>
                    <a:pt x="71" y="83"/>
                  </a:cubicBezTo>
                  <a:cubicBezTo>
                    <a:pt x="71" y="82"/>
                    <a:pt x="70" y="83"/>
                    <a:pt x="70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1" y="84"/>
                    <a:pt x="73" y="84"/>
                    <a:pt x="73" y="85"/>
                  </a:cubicBezTo>
                  <a:cubicBezTo>
                    <a:pt x="73" y="84"/>
                    <a:pt x="73" y="83"/>
                    <a:pt x="74" y="83"/>
                  </a:cubicBezTo>
                  <a:cubicBezTo>
                    <a:pt x="73" y="82"/>
                    <a:pt x="71" y="83"/>
                    <a:pt x="72" y="81"/>
                  </a:cubicBezTo>
                  <a:cubicBezTo>
                    <a:pt x="72" y="80"/>
                    <a:pt x="73" y="80"/>
                    <a:pt x="73" y="80"/>
                  </a:cubicBezTo>
                  <a:cubicBezTo>
                    <a:pt x="74" y="79"/>
                    <a:pt x="75" y="80"/>
                    <a:pt x="75" y="79"/>
                  </a:cubicBezTo>
                  <a:cubicBezTo>
                    <a:pt x="76" y="80"/>
                    <a:pt x="75" y="80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7" y="80"/>
                    <a:pt x="77" y="8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8" y="80"/>
                    <a:pt x="79" y="81"/>
                    <a:pt x="78" y="82"/>
                  </a:cubicBezTo>
                  <a:cubicBezTo>
                    <a:pt x="79" y="83"/>
                    <a:pt x="78" y="81"/>
                    <a:pt x="80" y="82"/>
                  </a:cubicBezTo>
                  <a:cubicBezTo>
                    <a:pt x="82" y="81"/>
                    <a:pt x="79" y="80"/>
                    <a:pt x="82" y="79"/>
                  </a:cubicBezTo>
                  <a:cubicBezTo>
                    <a:pt x="82" y="80"/>
                    <a:pt x="81" y="81"/>
                    <a:pt x="81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3"/>
                    <a:pt x="83" y="84"/>
                    <a:pt x="83" y="83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1"/>
                    <a:pt x="82" y="80"/>
                    <a:pt x="83" y="80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3" y="80"/>
                    <a:pt x="84" y="80"/>
                  </a:cubicBezTo>
                  <a:cubicBezTo>
                    <a:pt x="85" y="80"/>
                    <a:pt x="84" y="81"/>
                    <a:pt x="85" y="81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5" y="82"/>
                    <a:pt x="86" y="82"/>
                    <a:pt x="85" y="83"/>
                  </a:cubicBezTo>
                  <a:cubicBezTo>
                    <a:pt x="85" y="83"/>
                    <a:pt x="84" y="83"/>
                    <a:pt x="84" y="83"/>
                  </a:cubicBezTo>
                  <a:cubicBezTo>
                    <a:pt x="83" y="83"/>
                    <a:pt x="84" y="84"/>
                    <a:pt x="84" y="84"/>
                  </a:cubicBezTo>
                  <a:cubicBezTo>
                    <a:pt x="84" y="84"/>
                    <a:pt x="85" y="84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84"/>
                    <a:pt x="87" y="85"/>
                    <a:pt x="87" y="85"/>
                  </a:cubicBezTo>
                  <a:cubicBezTo>
                    <a:pt x="88" y="84"/>
                    <a:pt x="88" y="86"/>
                    <a:pt x="89" y="86"/>
                  </a:cubicBezTo>
                  <a:cubicBezTo>
                    <a:pt x="89" y="87"/>
                    <a:pt x="89" y="87"/>
                    <a:pt x="90" y="88"/>
                  </a:cubicBezTo>
                  <a:cubicBezTo>
                    <a:pt x="89" y="90"/>
                    <a:pt x="89" y="88"/>
                    <a:pt x="88" y="88"/>
                  </a:cubicBezTo>
                  <a:cubicBezTo>
                    <a:pt x="87" y="88"/>
                    <a:pt x="86" y="88"/>
                    <a:pt x="86" y="87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8"/>
                    <a:pt x="86" y="88"/>
                    <a:pt x="85" y="88"/>
                  </a:cubicBezTo>
                  <a:cubicBezTo>
                    <a:pt x="85" y="87"/>
                    <a:pt x="84" y="86"/>
                    <a:pt x="85" y="86"/>
                  </a:cubicBezTo>
                  <a:cubicBezTo>
                    <a:pt x="84" y="86"/>
                    <a:pt x="84" y="87"/>
                    <a:pt x="84" y="88"/>
                  </a:cubicBezTo>
                  <a:cubicBezTo>
                    <a:pt x="85" y="88"/>
                    <a:pt x="86" y="88"/>
                    <a:pt x="86" y="89"/>
                  </a:cubicBezTo>
                  <a:cubicBezTo>
                    <a:pt x="89" y="88"/>
                    <a:pt x="87" y="92"/>
                    <a:pt x="88" y="92"/>
                  </a:cubicBezTo>
                  <a:cubicBezTo>
                    <a:pt x="89" y="92"/>
                    <a:pt x="89" y="91"/>
                    <a:pt x="90" y="91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1" y="93"/>
                    <a:pt x="90" y="94"/>
                    <a:pt x="90" y="94"/>
                  </a:cubicBezTo>
                  <a:cubicBezTo>
                    <a:pt x="90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6"/>
                  </a:cubicBezTo>
                  <a:cubicBezTo>
                    <a:pt x="91" y="97"/>
                    <a:pt x="92" y="98"/>
                    <a:pt x="92" y="99"/>
                  </a:cubicBezTo>
                  <a:cubicBezTo>
                    <a:pt x="94" y="99"/>
                    <a:pt x="95" y="98"/>
                    <a:pt x="95" y="97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6" y="98"/>
                    <a:pt x="98" y="99"/>
                    <a:pt x="98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100" y="97"/>
                    <a:pt x="102" y="99"/>
                    <a:pt x="103" y="97"/>
                  </a:cubicBezTo>
                  <a:cubicBezTo>
                    <a:pt x="103" y="97"/>
                    <a:pt x="103" y="96"/>
                    <a:pt x="103" y="96"/>
                  </a:cubicBezTo>
                  <a:cubicBezTo>
                    <a:pt x="103" y="96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6"/>
                  </a:cubicBezTo>
                  <a:cubicBezTo>
                    <a:pt x="104" y="96"/>
                    <a:pt x="104" y="94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5" y="94"/>
                    <a:pt x="105" y="95"/>
                    <a:pt x="105" y="95"/>
                  </a:cubicBezTo>
                  <a:cubicBezTo>
                    <a:pt x="106" y="96"/>
                    <a:pt x="106" y="95"/>
                    <a:pt x="107" y="95"/>
                  </a:cubicBezTo>
                  <a:cubicBezTo>
                    <a:pt x="108" y="95"/>
                    <a:pt x="109" y="95"/>
                    <a:pt x="110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0" y="95"/>
                    <a:pt x="110" y="94"/>
                    <a:pt x="111" y="94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3" y="92"/>
                    <a:pt x="113" y="93"/>
                    <a:pt x="113" y="93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5" y="93"/>
                    <a:pt x="116" y="92"/>
                    <a:pt x="117" y="92"/>
                  </a:cubicBezTo>
                  <a:cubicBezTo>
                    <a:pt x="118" y="91"/>
                    <a:pt x="120" y="93"/>
                    <a:pt x="122" y="92"/>
                  </a:cubicBezTo>
                  <a:cubicBezTo>
                    <a:pt x="123" y="93"/>
                    <a:pt x="124" y="91"/>
                    <a:pt x="126" y="91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9" y="91"/>
                    <a:pt x="129" y="91"/>
                    <a:pt x="129" y="91"/>
                  </a:cubicBezTo>
                  <a:cubicBezTo>
                    <a:pt x="130" y="92"/>
                    <a:pt x="131" y="90"/>
                    <a:pt x="131" y="89"/>
                  </a:cubicBezTo>
                  <a:cubicBezTo>
                    <a:pt x="131" y="89"/>
                    <a:pt x="131" y="90"/>
                    <a:pt x="131" y="90"/>
                  </a:cubicBezTo>
                  <a:cubicBezTo>
                    <a:pt x="132" y="91"/>
                    <a:pt x="133" y="90"/>
                    <a:pt x="133" y="91"/>
                  </a:cubicBezTo>
                  <a:cubicBezTo>
                    <a:pt x="133" y="90"/>
                    <a:pt x="135" y="90"/>
                    <a:pt x="135" y="89"/>
                  </a:cubicBezTo>
                  <a:cubicBezTo>
                    <a:pt x="135" y="89"/>
                    <a:pt x="135" y="89"/>
                    <a:pt x="135" y="90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89"/>
                    <a:pt x="137" y="90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6" y="88"/>
                    <a:pt x="135" y="89"/>
                  </a:cubicBezTo>
                  <a:cubicBezTo>
                    <a:pt x="135" y="89"/>
                    <a:pt x="134" y="89"/>
                    <a:pt x="134" y="88"/>
                  </a:cubicBezTo>
                  <a:cubicBezTo>
                    <a:pt x="134" y="88"/>
                    <a:pt x="135" y="87"/>
                    <a:pt x="135" y="88"/>
                  </a:cubicBezTo>
                  <a:cubicBezTo>
                    <a:pt x="135" y="87"/>
                    <a:pt x="135" y="87"/>
                    <a:pt x="135" y="86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6" y="86"/>
                    <a:pt x="136" y="86"/>
                    <a:pt x="136" y="87"/>
                  </a:cubicBezTo>
                  <a:cubicBezTo>
                    <a:pt x="137" y="86"/>
                    <a:pt x="138" y="86"/>
                    <a:pt x="138" y="86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87"/>
                    <a:pt x="138" y="88"/>
                    <a:pt x="138" y="88"/>
                  </a:cubicBezTo>
                  <a:cubicBezTo>
                    <a:pt x="139" y="87"/>
                    <a:pt x="138" y="88"/>
                    <a:pt x="139" y="88"/>
                  </a:cubicBezTo>
                  <a:cubicBezTo>
                    <a:pt x="139" y="88"/>
                    <a:pt x="139" y="88"/>
                    <a:pt x="139" y="88"/>
                  </a:cubicBezTo>
                  <a:cubicBezTo>
                    <a:pt x="139" y="88"/>
                    <a:pt x="140" y="87"/>
                    <a:pt x="140" y="87"/>
                  </a:cubicBezTo>
                  <a:cubicBezTo>
                    <a:pt x="142" y="87"/>
                    <a:pt x="139" y="85"/>
                    <a:pt x="142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43" y="84"/>
                    <a:pt x="142" y="86"/>
                    <a:pt x="143" y="86"/>
                  </a:cubicBezTo>
                  <a:cubicBezTo>
                    <a:pt x="144" y="86"/>
                    <a:pt x="145" y="85"/>
                    <a:pt x="145" y="84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5" y="84"/>
                    <a:pt x="145" y="83"/>
                    <a:pt x="145" y="83"/>
                  </a:cubicBezTo>
                  <a:cubicBezTo>
                    <a:pt x="145" y="83"/>
                    <a:pt x="146" y="83"/>
                    <a:pt x="146" y="84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7" y="83"/>
                    <a:pt x="148" y="84"/>
                    <a:pt x="148" y="83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9" y="82"/>
                    <a:pt x="150" y="82"/>
                    <a:pt x="151" y="82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0" y="82"/>
                    <a:pt x="149" y="83"/>
                    <a:pt x="149" y="83"/>
                  </a:cubicBezTo>
                  <a:cubicBezTo>
                    <a:pt x="150" y="83"/>
                    <a:pt x="150" y="84"/>
                    <a:pt x="150" y="84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51" y="82"/>
                    <a:pt x="152" y="83"/>
                    <a:pt x="153" y="82"/>
                  </a:cubicBezTo>
                  <a:cubicBezTo>
                    <a:pt x="153" y="83"/>
                    <a:pt x="152" y="83"/>
                    <a:pt x="152" y="83"/>
                  </a:cubicBezTo>
                  <a:cubicBezTo>
                    <a:pt x="152" y="83"/>
                    <a:pt x="153" y="83"/>
                    <a:pt x="153" y="83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4" y="82"/>
                    <a:pt x="154" y="83"/>
                    <a:pt x="154" y="84"/>
                  </a:cubicBezTo>
                  <a:cubicBezTo>
                    <a:pt x="154" y="84"/>
                    <a:pt x="155" y="84"/>
                    <a:pt x="155" y="84"/>
                  </a:cubicBezTo>
                  <a:cubicBezTo>
                    <a:pt x="155" y="83"/>
                    <a:pt x="156" y="84"/>
                    <a:pt x="156" y="84"/>
                  </a:cubicBezTo>
                  <a:cubicBezTo>
                    <a:pt x="157" y="83"/>
                    <a:pt x="157" y="82"/>
                    <a:pt x="157" y="82"/>
                  </a:cubicBezTo>
                  <a:cubicBezTo>
                    <a:pt x="159" y="82"/>
                    <a:pt x="160" y="78"/>
                    <a:pt x="162" y="80"/>
                  </a:cubicBezTo>
                  <a:cubicBezTo>
                    <a:pt x="162" y="80"/>
                    <a:pt x="162" y="80"/>
                    <a:pt x="162" y="80"/>
                  </a:cubicBezTo>
                  <a:cubicBezTo>
                    <a:pt x="163" y="81"/>
                    <a:pt x="164" y="81"/>
                    <a:pt x="164" y="82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3" y="79"/>
                    <a:pt x="167" y="79"/>
                    <a:pt x="167" y="78"/>
                  </a:cubicBezTo>
                  <a:cubicBezTo>
                    <a:pt x="168" y="78"/>
                    <a:pt x="167" y="79"/>
                    <a:pt x="167" y="79"/>
                  </a:cubicBezTo>
                  <a:cubicBezTo>
                    <a:pt x="168" y="79"/>
                    <a:pt x="168" y="78"/>
                    <a:pt x="169" y="78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69" y="80"/>
                    <a:pt x="168" y="80"/>
                    <a:pt x="168" y="80"/>
                  </a:cubicBezTo>
                  <a:cubicBezTo>
                    <a:pt x="168" y="80"/>
                    <a:pt x="168" y="81"/>
                    <a:pt x="169" y="81"/>
                  </a:cubicBezTo>
                  <a:cubicBezTo>
                    <a:pt x="169" y="80"/>
                    <a:pt x="170" y="80"/>
                    <a:pt x="170" y="79"/>
                  </a:cubicBezTo>
                  <a:cubicBezTo>
                    <a:pt x="171" y="79"/>
                    <a:pt x="172" y="80"/>
                    <a:pt x="172" y="80"/>
                  </a:cubicBezTo>
                  <a:cubicBezTo>
                    <a:pt x="172" y="81"/>
                    <a:pt x="171" y="80"/>
                    <a:pt x="171" y="80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2" y="80"/>
                    <a:pt x="173" y="81"/>
                    <a:pt x="174" y="80"/>
                  </a:cubicBezTo>
                  <a:cubicBezTo>
                    <a:pt x="174" y="81"/>
                    <a:pt x="172" y="82"/>
                    <a:pt x="173" y="83"/>
                  </a:cubicBezTo>
                  <a:cubicBezTo>
                    <a:pt x="173" y="84"/>
                    <a:pt x="173" y="84"/>
                    <a:pt x="172" y="85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2" y="85"/>
                    <a:pt x="171" y="85"/>
                    <a:pt x="171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6"/>
                    <a:pt x="171" y="86"/>
                    <a:pt x="171" y="87"/>
                  </a:cubicBezTo>
                  <a:cubicBezTo>
                    <a:pt x="172" y="89"/>
                    <a:pt x="169" y="89"/>
                    <a:pt x="169" y="90"/>
                  </a:cubicBezTo>
                  <a:cubicBezTo>
                    <a:pt x="170" y="90"/>
                    <a:pt x="169" y="90"/>
                    <a:pt x="170" y="90"/>
                  </a:cubicBezTo>
                  <a:cubicBezTo>
                    <a:pt x="170" y="90"/>
                    <a:pt x="170" y="89"/>
                    <a:pt x="171" y="90"/>
                  </a:cubicBezTo>
                  <a:cubicBezTo>
                    <a:pt x="172" y="89"/>
                    <a:pt x="171" y="88"/>
                    <a:pt x="172" y="87"/>
                  </a:cubicBezTo>
                  <a:cubicBezTo>
                    <a:pt x="173" y="87"/>
                    <a:pt x="173" y="85"/>
                    <a:pt x="174" y="85"/>
                  </a:cubicBezTo>
                  <a:cubicBezTo>
                    <a:pt x="175" y="86"/>
                    <a:pt x="175" y="86"/>
                    <a:pt x="175" y="86"/>
                  </a:cubicBezTo>
                  <a:cubicBezTo>
                    <a:pt x="175" y="86"/>
                    <a:pt x="176" y="86"/>
                    <a:pt x="176" y="86"/>
                  </a:cubicBezTo>
                  <a:cubicBezTo>
                    <a:pt x="176" y="86"/>
                    <a:pt x="176" y="86"/>
                    <a:pt x="175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4" y="82"/>
                    <a:pt x="177" y="80"/>
                    <a:pt x="178" y="79"/>
                  </a:cubicBezTo>
                  <a:cubicBezTo>
                    <a:pt x="179" y="79"/>
                    <a:pt x="178" y="80"/>
                    <a:pt x="178" y="80"/>
                  </a:cubicBezTo>
                  <a:cubicBezTo>
                    <a:pt x="179" y="79"/>
                    <a:pt x="179" y="79"/>
                    <a:pt x="180" y="79"/>
                  </a:cubicBezTo>
                  <a:cubicBezTo>
                    <a:pt x="180" y="80"/>
                    <a:pt x="179" y="80"/>
                    <a:pt x="179" y="80"/>
                  </a:cubicBezTo>
                  <a:cubicBezTo>
                    <a:pt x="179" y="81"/>
                    <a:pt x="181" y="81"/>
                    <a:pt x="181" y="82"/>
                  </a:cubicBezTo>
                  <a:cubicBezTo>
                    <a:pt x="182" y="82"/>
                    <a:pt x="182" y="81"/>
                    <a:pt x="182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184" y="80"/>
                    <a:pt x="184" y="81"/>
                    <a:pt x="185" y="81"/>
                  </a:cubicBezTo>
                  <a:cubicBezTo>
                    <a:pt x="185" y="80"/>
                    <a:pt x="185" y="80"/>
                    <a:pt x="185" y="79"/>
                  </a:cubicBezTo>
                  <a:cubicBezTo>
                    <a:pt x="186" y="79"/>
                    <a:pt x="186" y="81"/>
                    <a:pt x="187" y="80"/>
                  </a:cubicBezTo>
                  <a:cubicBezTo>
                    <a:pt x="187" y="81"/>
                    <a:pt x="187" y="81"/>
                    <a:pt x="187" y="81"/>
                  </a:cubicBezTo>
                  <a:cubicBezTo>
                    <a:pt x="186" y="82"/>
                    <a:pt x="185" y="82"/>
                    <a:pt x="184" y="82"/>
                  </a:cubicBezTo>
                  <a:cubicBezTo>
                    <a:pt x="184" y="82"/>
                    <a:pt x="184" y="83"/>
                    <a:pt x="184" y="83"/>
                  </a:cubicBezTo>
                  <a:cubicBezTo>
                    <a:pt x="182" y="84"/>
                    <a:pt x="186" y="84"/>
                    <a:pt x="184" y="86"/>
                  </a:cubicBezTo>
                  <a:cubicBezTo>
                    <a:pt x="185" y="86"/>
                    <a:pt x="185" y="86"/>
                    <a:pt x="185" y="86"/>
                  </a:cubicBezTo>
                  <a:cubicBezTo>
                    <a:pt x="185" y="85"/>
                    <a:pt x="186" y="84"/>
                    <a:pt x="185" y="82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86" y="83"/>
                    <a:pt x="186" y="83"/>
                    <a:pt x="186" y="84"/>
                  </a:cubicBezTo>
                  <a:cubicBezTo>
                    <a:pt x="188" y="82"/>
                    <a:pt x="187" y="85"/>
                    <a:pt x="188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8" y="86"/>
                    <a:pt x="188" y="85"/>
                    <a:pt x="189" y="85"/>
                  </a:cubicBezTo>
                  <a:cubicBezTo>
                    <a:pt x="190" y="85"/>
                    <a:pt x="190" y="84"/>
                    <a:pt x="190" y="84"/>
                  </a:cubicBezTo>
                  <a:cubicBezTo>
                    <a:pt x="190" y="82"/>
                    <a:pt x="190" y="84"/>
                    <a:pt x="189" y="84"/>
                  </a:cubicBezTo>
                  <a:cubicBezTo>
                    <a:pt x="189" y="84"/>
                    <a:pt x="189" y="85"/>
                    <a:pt x="189" y="85"/>
                  </a:cubicBezTo>
                  <a:cubicBezTo>
                    <a:pt x="188" y="85"/>
                    <a:pt x="188" y="84"/>
                    <a:pt x="188" y="84"/>
                  </a:cubicBezTo>
                  <a:cubicBezTo>
                    <a:pt x="188" y="83"/>
                    <a:pt x="188" y="83"/>
                    <a:pt x="188" y="83"/>
                  </a:cubicBezTo>
                  <a:cubicBezTo>
                    <a:pt x="190" y="84"/>
                    <a:pt x="189" y="82"/>
                    <a:pt x="190" y="81"/>
                  </a:cubicBezTo>
                  <a:cubicBezTo>
                    <a:pt x="190" y="81"/>
                    <a:pt x="190" y="82"/>
                    <a:pt x="190" y="82"/>
                  </a:cubicBezTo>
                  <a:cubicBezTo>
                    <a:pt x="190" y="81"/>
                    <a:pt x="191" y="82"/>
                    <a:pt x="192" y="82"/>
                  </a:cubicBezTo>
                  <a:cubicBezTo>
                    <a:pt x="193" y="82"/>
                    <a:pt x="193" y="81"/>
                    <a:pt x="194" y="80"/>
                  </a:cubicBezTo>
                  <a:cubicBezTo>
                    <a:pt x="195" y="80"/>
                    <a:pt x="196" y="80"/>
                    <a:pt x="197" y="79"/>
                  </a:cubicBez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6" y="80"/>
                    <a:pt x="197" y="80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80"/>
                    <a:pt x="198" y="80"/>
                    <a:pt x="198" y="81"/>
                  </a:cubicBezTo>
                  <a:cubicBezTo>
                    <a:pt x="197" y="81"/>
                    <a:pt x="197" y="83"/>
                    <a:pt x="196" y="82"/>
                  </a:cubicBezTo>
                  <a:cubicBezTo>
                    <a:pt x="196" y="82"/>
                    <a:pt x="195" y="82"/>
                    <a:pt x="195" y="82"/>
                  </a:cubicBezTo>
                  <a:cubicBezTo>
                    <a:pt x="195" y="81"/>
                    <a:pt x="195" y="81"/>
                    <a:pt x="195" y="81"/>
                  </a:cubicBezTo>
                  <a:cubicBezTo>
                    <a:pt x="194" y="83"/>
                    <a:pt x="194" y="83"/>
                    <a:pt x="194" y="83"/>
                  </a:cubicBezTo>
                  <a:cubicBezTo>
                    <a:pt x="195" y="83"/>
                    <a:pt x="196" y="84"/>
                    <a:pt x="195" y="82"/>
                  </a:cubicBezTo>
                  <a:cubicBezTo>
                    <a:pt x="196" y="82"/>
                    <a:pt x="196" y="83"/>
                    <a:pt x="197" y="83"/>
                  </a:cubicBezTo>
                  <a:cubicBezTo>
                    <a:pt x="197" y="83"/>
                    <a:pt x="198" y="83"/>
                    <a:pt x="199" y="82"/>
                  </a:cubicBezTo>
                  <a:cubicBezTo>
                    <a:pt x="199" y="84"/>
                    <a:pt x="199" y="84"/>
                    <a:pt x="199" y="84"/>
                  </a:cubicBezTo>
                  <a:cubicBezTo>
                    <a:pt x="200" y="83"/>
                    <a:pt x="198" y="81"/>
                    <a:pt x="200" y="80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200" y="80"/>
                    <a:pt x="201" y="80"/>
                    <a:pt x="202" y="79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2" y="80"/>
                    <a:pt x="203" y="79"/>
                    <a:pt x="203" y="79"/>
                  </a:cubicBezTo>
                  <a:cubicBezTo>
                    <a:pt x="203" y="80"/>
                    <a:pt x="203" y="80"/>
                    <a:pt x="203" y="80"/>
                  </a:cubicBezTo>
                  <a:cubicBezTo>
                    <a:pt x="203" y="80"/>
                    <a:pt x="202" y="80"/>
                    <a:pt x="202" y="80"/>
                  </a:cubicBezTo>
                  <a:cubicBezTo>
                    <a:pt x="200" y="80"/>
                    <a:pt x="202" y="82"/>
                    <a:pt x="201" y="82"/>
                  </a:cubicBezTo>
                  <a:cubicBezTo>
                    <a:pt x="201" y="82"/>
                    <a:pt x="200" y="82"/>
                    <a:pt x="200" y="82"/>
                  </a:cubicBezTo>
                  <a:cubicBezTo>
                    <a:pt x="200" y="82"/>
                    <a:pt x="200" y="82"/>
                    <a:pt x="200" y="82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2" y="83"/>
                    <a:pt x="201" y="81"/>
                    <a:pt x="203" y="81"/>
                  </a:cubicBezTo>
                  <a:cubicBezTo>
                    <a:pt x="203" y="79"/>
                    <a:pt x="205" y="80"/>
                    <a:pt x="206" y="78"/>
                  </a:cubicBezTo>
                  <a:cubicBezTo>
                    <a:pt x="207" y="80"/>
                    <a:pt x="205" y="80"/>
                    <a:pt x="205" y="81"/>
                  </a:cubicBezTo>
                  <a:cubicBezTo>
                    <a:pt x="205" y="81"/>
                    <a:pt x="205" y="81"/>
                    <a:pt x="205" y="81"/>
                  </a:cubicBezTo>
                  <a:cubicBezTo>
                    <a:pt x="206" y="81"/>
                    <a:pt x="205" y="80"/>
                    <a:pt x="207" y="80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9"/>
                    <a:pt x="208" y="79"/>
                  </a:cubicBezTo>
                  <a:cubicBezTo>
                    <a:pt x="208" y="80"/>
                    <a:pt x="209" y="80"/>
                    <a:pt x="209" y="79"/>
                  </a:cubicBezTo>
                  <a:cubicBezTo>
                    <a:pt x="209" y="78"/>
                    <a:pt x="211" y="79"/>
                    <a:pt x="211" y="78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3" y="78"/>
                    <a:pt x="212" y="78"/>
                    <a:pt x="211" y="79"/>
                  </a:cubicBezTo>
                  <a:cubicBezTo>
                    <a:pt x="213" y="80"/>
                    <a:pt x="213" y="79"/>
                    <a:pt x="215" y="79"/>
                  </a:cubicBezTo>
                  <a:cubicBezTo>
                    <a:pt x="216" y="80"/>
                    <a:pt x="215" y="78"/>
                    <a:pt x="217" y="78"/>
                  </a:cubicBezTo>
                  <a:cubicBezTo>
                    <a:pt x="217" y="79"/>
                    <a:pt x="217" y="79"/>
                    <a:pt x="217" y="80"/>
                  </a:cubicBezTo>
                  <a:cubicBezTo>
                    <a:pt x="218" y="80"/>
                    <a:pt x="217" y="79"/>
                    <a:pt x="218" y="79"/>
                  </a:cubicBezTo>
                  <a:cubicBezTo>
                    <a:pt x="217" y="78"/>
                    <a:pt x="217" y="78"/>
                    <a:pt x="217" y="78"/>
                  </a:cubicBezTo>
                  <a:cubicBezTo>
                    <a:pt x="217" y="77"/>
                    <a:pt x="219" y="78"/>
                    <a:pt x="219" y="78"/>
                  </a:cubicBezTo>
                  <a:cubicBezTo>
                    <a:pt x="219" y="78"/>
                    <a:pt x="219" y="78"/>
                    <a:pt x="219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9"/>
                    <a:pt x="220" y="80"/>
                    <a:pt x="221" y="80"/>
                  </a:cubicBezTo>
                  <a:cubicBezTo>
                    <a:pt x="220" y="79"/>
                    <a:pt x="221" y="78"/>
                    <a:pt x="222" y="78"/>
                  </a:cubicBezTo>
                  <a:cubicBezTo>
                    <a:pt x="222" y="78"/>
                    <a:pt x="222" y="79"/>
                    <a:pt x="222" y="79"/>
                  </a:cubicBezTo>
                  <a:cubicBezTo>
                    <a:pt x="222" y="78"/>
                    <a:pt x="222" y="78"/>
                    <a:pt x="222" y="78"/>
                  </a:cubicBezTo>
                  <a:cubicBezTo>
                    <a:pt x="222" y="78"/>
                    <a:pt x="222" y="78"/>
                    <a:pt x="223" y="78"/>
                  </a:cubicBezTo>
                  <a:cubicBezTo>
                    <a:pt x="223" y="78"/>
                    <a:pt x="222" y="79"/>
                    <a:pt x="222" y="79"/>
                  </a:cubicBezTo>
                  <a:cubicBezTo>
                    <a:pt x="222" y="79"/>
                    <a:pt x="223" y="79"/>
                    <a:pt x="223" y="79"/>
                  </a:cubicBezTo>
                  <a:cubicBezTo>
                    <a:pt x="223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4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5" y="81"/>
                    <a:pt x="225" y="79"/>
                    <a:pt x="226" y="79"/>
                  </a:cubicBezTo>
                  <a:cubicBezTo>
                    <a:pt x="226" y="79"/>
                    <a:pt x="226" y="79"/>
                    <a:pt x="226" y="79"/>
                  </a:cubicBezTo>
                  <a:cubicBezTo>
                    <a:pt x="227" y="79"/>
                    <a:pt x="227" y="79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8" y="79"/>
                    <a:pt x="227" y="79"/>
                    <a:pt x="227" y="80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30" y="80"/>
                    <a:pt x="232" y="79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3" y="80"/>
                    <a:pt x="233" y="79"/>
                    <a:pt x="234" y="79"/>
                  </a:cubicBezTo>
                  <a:cubicBezTo>
                    <a:pt x="235" y="78"/>
                    <a:pt x="234" y="78"/>
                    <a:pt x="235" y="78"/>
                  </a:cubicBezTo>
                  <a:cubicBezTo>
                    <a:pt x="236" y="78"/>
                    <a:pt x="235" y="79"/>
                    <a:pt x="235" y="80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1"/>
                    <a:pt x="236" y="81"/>
                  </a:cubicBezTo>
                  <a:cubicBezTo>
                    <a:pt x="237" y="80"/>
                    <a:pt x="239" y="80"/>
                    <a:pt x="240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40" y="80"/>
                    <a:pt x="240" y="80"/>
                    <a:pt x="241" y="80"/>
                  </a:cubicBezTo>
                  <a:cubicBezTo>
                    <a:pt x="241" y="80"/>
                    <a:pt x="241" y="81"/>
                    <a:pt x="242" y="81"/>
                  </a:cubicBezTo>
                  <a:cubicBezTo>
                    <a:pt x="241" y="81"/>
                    <a:pt x="241" y="80"/>
                    <a:pt x="242" y="80"/>
                  </a:cubicBezTo>
                  <a:cubicBezTo>
                    <a:pt x="242" y="80"/>
                    <a:pt x="242" y="80"/>
                    <a:pt x="242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6" y="81"/>
                    <a:pt x="245" y="78"/>
                    <a:pt x="247" y="78"/>
                  </a:cubicBezTo>
                  <a:cubicBezTo>
                    <a:pt x="247" y="79"/>
                    <a:pt x="247" y="79"/>
                    <a:pt x="247" y="79"/>
                  </a:cubicBezTo>
                  <a:cubicBezTo>
                    <a:pt x="246" y="79"/>
                    <a:pt x="246" y="79"/>
                    <a:pt x="246" y="79"/>
                  </a:cubicBezTo>
                  <a:cubicBezTo>
                    <a:pt x="247" y="80"/>
                    <a:pt x="248" y="81"/>
                    <a:pt x="249" y="80"/>
                  </a:cubicBezTo>
                  <a:cubicBezTo>
                    <a:pt x="249" y="80"/>
                    <a:pt x="249" y="81"/>
                    <a:pt x="250" y="81"/>
                  </a:cubicBezTo>
                  <a:cubicBezTo>
                    <a:pt x="249" y="80"/>
                    <a:pt x="250" y="80"/>
                    <a:pt x="251" y="80"/>
                  </a:cubicBezTo>
                  <a:cubicBezTo>
                    <a:pt x="251" y="80"/>
                    <a:pt x="250" y="80"/>
                    <a:pt x="250" y="80"/>
                  </a:cubicBezTo>
                  <a:cubicBezTo>
                    <a:pt x="252" y="81"/>
                    <a:pt x="252" y="81"/>
                    <a:pt x="252" y="81"/>
                  </a:cubicBezTo>
                  <a:cubicBezTo>
                    <a:pt x="251" y="81"/>
                    <a:pt x="251" y="81"/>
                    <a:pt x="251" y="81"/>
                  </a:cubicBezTo>
                  <a:cubicBezTo>
                    <a:pt x="252" y="80"/>
                    <a:pt x="252" y="80"/>
                    <a:pt x="252" y="80"/>
                  </a:cubicBezTo>
                  <a:cubicBezTo>
                    <a:pt x="252" y="81"/>
                    <a:pt x="252" y="81"/>
                    <a:pt x="253" y="81"/>
                  </a:cubicBezTo>
                  <a:cubicBezTo>
                    <a:pt x="253" y="81"/>
                    <a:pt x="253" y="81"/>
                    <a:pt x="253" y="80"/>
                  </a:cubicBezTo>
                  <a:cubicBezTo>
                    <a:pt x="254" y="81"/>
                    <a:pt x="253" y="81"/>
                    <a:pt x="253" y="82"/>
                  </a:cubicBezTo>
                  <a:cubicBezTo>
                    <a:pt x="255" y="81"/>
                    <a:pt x="257" y="79"/>
                    <a:pt x="258" y="78"/>
                  </a:cubicBezTo>
                  <a:cubicBezTo>
                    <a:pt x="259" y="79"/>
                    <a:pt x="258" y="80"/>
                    <a:pt x="258" y="80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1"/>
                    <a:pt x="260" y="81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1" y="79"/>
                    <a:pt x="262" y="79"/>
                    <a:pt x="263" y="80"/>
                  </a:cubicBezTo>
                  <a:cubicBezTo>
                    <a:pt x="263" y="80"/>
                    <a:pt x="262" y="80"/>
                    <a:pt x="262" y="80"/>
                  </a:cubicBezTo>
                  <a:cubicBezTo>
                    <a:pt x="262" y="80"/>
                    <a:pt x="261" y="80"/>
                    <a:pt x="262" y="81"/>
                  </a:cubicBezTo>
                  <a:cubicBezTo>
                    <a:pt x="262" y="81"/>
                    <a:pt x="262" y="80"/>
                    <a:pt x="262" y="80"/>
                  </a:cubicBezTo>
                  <a:cubicBezTo>
                    <a:pt x="263" y="81"/>
                    <a:pt x="263" y="81"/>
                    <a:pt x="263" y="81"/>
                  </a:cubicBezTo>
                  <a:cubicBezTo>
                    <a:pt x="264" y="80"/>
                    <a:pt x="264" y="80"/>
                    <a:pt x="264" y="80"/>
                  </a:cubicBezTo>
                  <a:cubicBezTo>
                    <a:pt x="265" y="82"/>
                    <a:pt x="266" y="80"/>
                    <a:pt x="268" y="82"/>
                  </a:cubicBezTo>
                  <a:cubicBezTo>
                    <a:pt x="268" y="81"/>
                    <a:pt x="268" y="81"/>
                    <a:pt x="268" y="81"/>
                  </a:cubicBezTo>
                  <a:cubicBezTo>
                    <a:pt x="267" y="80"/>
                    <a:pt x="267" y="80"/>
                    <a:pt x="267" y="80"/>
                  </a:cubicBezTo>
                  <a:cubicBezTo>
                    <a:pt x="267" y="80"/>
                    <a:pt x="267" y="79"/>
                    <a:pt x="268" y="80"/>
                  </a:cubicBezTo>
                  <a:cubicBezTo>
                    <a:pt x="269" y="81"/>
                    <a:pt x="269" y="79"/>
                    <a:pt x="271" y="79"/>
                  </a:cubicBezTo>
                  <a:cubicBezTo>
                    <a:pt x="271" y="79"/>
                    <a:pt x="272" y="80"/>
                    <a:pt x="271" y="80"/>
                  </a:cubicBezTo>
                  <a:cubicBezTo>
                    <a:pt x="271" y="80"/>
                    <a:pt x="271" y="80"/>
                    <a:pt x="271" y="80"/>
                  </a:cubicBezTo>
                  <a:cubicBezTo>
                    <a:pt x="270" y="81"/>
                    <a:pt x="270" y="81"/>
                    <a:pt x="270" y="81"/>
                  </a:cubicBezTo>
                  <a:cubicBezTo>
                    <a:pt x="271" y="81"/>
                    <a:pt x="271" y="81"/>
                    <a:pt x="271" y="81"/>
                  </a:cubicBezTo>
                  <a:cubicBezTo>
                    <a:pt x="272" y="81"/>
                    <a:pt x="271" y="82"/>
                    <a:pt x="272" y="83"/>
                  </a:cubicBezTo>
                  <a:cubicBezTo>
                    <a:pt x="272" y="82"/>
                    <a:pt x="272" y="82"/>
                    <a:pt x="272" y="82"/>
                  </a:cubicBezTo>
                  <a:cubicBezTo>
                    <a:pt x="272" y="80"/>
                    <a:pt x="274" y="83"/>
                    <a:pt x="275" y="81"/>
                  </a:cubicBezTo>
                  <a:cubicBezTo>
                    <a:pt x="275" y="81"/>
                    <a:pt x="275" y="81"/>
                    <a:pt x="275" y="82"/>
                  </a:cubicBezTo>
                  <a:cubicBezTo>
                    <a:pt x="276" y="82"/>
                    <a:pt x="276" y="80"/>
                    <a:pt x="277" y="80"/>
                  </a:cubicBezTo>
                  <a:cubicBezTo>
                    <a:pt x="277" y="81"/>
                    <a:pt x="277" y="82"/>
                    <a:pt x="277" y="83"/>
                  </a:cubicBezTo>
                  <a:cubicBezTo>
                    <a:pt x="278" y="81"/>
                    <a:pt x="278" y="81"/>
                    <a:pt x="278" y="81"/>
                  </a:cubicBezTo>
                  <a:cubicBezTo>
                    <a:pt x="279" y="82"/>
                    <a:pt x="279" y="82"/>
                    <a:pt x="279" y="82"/>
                  </a:cubicBezTo>
                  <a:cubicBezTo>
                    <a:pt x="280" y="81"/>
                    <a:pt x="277" y="81"/>
                    <a:pt x="278" y="80"/>
                  </a:cubicBezTo>
                  <a:cubicBezTo>
                    <a:pt x="279" y="80"/>
                    <a:pt x="279" y="81"/>
                    <a:pt x="280" y="81"/>
                  </a:cubicBezTo>
                  <a:cubicBezTo>
                    <a:pt x="280" y="82"/>
                    <a:pt x="280" y="82"/>
                    <a:pt x="280" y="82"/>
                  </a:cubicBezTo>
                  <a:cubicBezTo>
                    <a:pt x="281" y="82"/>
                    <a:pt x="282" y="82"/>
                    <a:pt x="282" y="83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4" y="81"/>
                    <a:pt x="284" y="81"/>
                    <a:pt x="284" y="81"/>
                  </a:cubicBezTo>
                  <a:cubicBezTo>
                    <a:pt x="285" y="80"/>
                    <a:pt x="286" y="81"/>
                    <a:pt x="286" y="80"/>
                  </a:cubicBezTo>
                  <a:cubicBezTo>
                    <a:pt x="287" y="82"/>
                    <a:pt x="287" y="82"/>
                    <a:pt x="287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7" y="82"/>
                    <a:pt x="288" y="82"/>
                    <a:pt x="289" y="81"/>
                  </a:cubicBezTo>
                  <a:cubicBezTo>
                    <a:pt x="289" y="81"/>
                    <a:pt x="289" y="81"/>
                    <a:pt x="289" y="81"/>
                  </a:cubicBezTo>
                  <a:cubicBezTo>
                    <a:pt x="290" y="81"/>
                    <a:pt x="290" y="80"/>
                    <a:pt x="290" y="81"/>
                  </a:cubicBezTo>
                  <a:cubicBezTo>
                    <a:pt x="290" y="80"/>
                    <a:pt x="290" y="80"/>
                    <a:pt x="290" y="80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2"/>
                    <a:pt x="290" y="82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2"/>
                    <a:pt x="291" y="82"/>
                    <a:pt x="291" y="82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2" y="82"/>
                    <a:pt x="293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294" y="81"/>
                    <a:pt x="296" y="81"/>
                    <a:pt x="296" y="82"/>
                  </a:cubicBezTo>
                  <a:cubicBezTo>
                    <a:pt x="297" y="81"/>
                    <a:pt x="297" y="81"/>
                    <a:pt x="297" y="81"/>
                  </a:cubicBezTo>
                  <a:cubicBezTo>
                    <a:pt x="296" y="80"/>
                    <a:pt x="298" y="81"/>
                    <a:pt x="298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300" y="83"/>
                    <a:pt x="300" y="83"/>
                    <a:pt x="300" y="83"/>
                  </a:cubicBezTo>
                  <a:cubicBezTo>
                    <a:pt x="301" y="83"/>
                    <a:pt x="300" y="82"/>
                    <a:pt x="301" y="81"/>
                  </a:cubicBezTo>
                  <a:cubicBezTo>
                    <a:pt x="302" y="82"/>
                    <a:pt x="300" y="82"/>
                    <a:pt x="301" y="82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3" y="83"/>
                    <a:pt x="302" y="81"/>
                    <a:pt x="304" y="81"/>
                  </a:cubicBezTo>
                  <a:cubicBezTo>
                    <a:pt x="305" y="82"/>
                    <a:pt x="303" y="82"/>
                    <a:pt x="303" y="83"/>
                  </a:cubicBezTo>
                  <a:cubicBezTo>
                    <a:pt x="303" y="83"/>
                    <a:pt x="303" y="83"/>
                    <a:pt x="303" y="83"/>
                  </a:cubicBezTo>
                  <a:cubicBezTo>
                    <a:pt x="304" y="83"/>
                    <a:pt x="304" y="81"/>
                    <a:pt x="305" y="81"/>
                  </a:cubicBezTo>
                  <a:cubicBezTo>
                    <a:pt x="305" y="82"/>
                    <a:pt x="307" y="82"/>
                    <a:pt x="308" y="82"/>
                  </a:cubicBezTo>
                  <a:cubicBezTo>
                    <a:pt x="308" y="83"/>
                    <a:pt x="310" y="82"/>
                    <a:pt x="310" y="83"/>
                  </a:cubicBezTo>
                  <a:cubicBezTo>
                    <a:pt x="311" y="83"/>
                    <a:pt x="310" y="82"/>
                    <a:pt x="311" y="82"/>
                  </a:cubicBezTo>
                  <a:cubicBezTo>
                    <a:pt x="312" y="81"/>
                    <a:pt x="311" y="83"/>
                    <a:pt x="312" y="83"/>
                  </a:cubicBezTo>
                  <a:cubicBezTo>
                    <a:pt x="312" y="82"/>
                    <a:pt x="313" y="83"/>
                    <a:pt x="314" y="82"/>
                  </a:cubicBezTo>
                  <a:cubicBezTo>
                    <a:pt x="315" y="82"/>
                    <a:pt x="314" y="83"/>
                    <a:pt x="315" y="83"/>
                  </a:cubicBezTo>
                  <a:cubicBezTo>
                    <a:pt x="316" y="84"/>
                    <a:pt x="316" y="83"/>
                    <a:pt x="317" y="82"/>
                  </a:cubicBezTo>
                  <a:cubicBezTo>
                    <a:pt x="318" y="83"/>
                    <a:pt x="316" y="83"/>
                    <a:pt x="317" y="84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4"/>
                    <a:pt x="318" y="84"/>
                    <a:pt x="318" y="84"/>
                  </a:cubicBezTo>
                  <a:cubicBezTo>
                    <a:pt x="319" y="84"/>
                    <a:pt x="319" y="83"/>
                    <a:pt x="319" y="82"/>
                  </a:cubicBezTo>
                  <a:cubicBezTo>
                    <a:pt x="319" y="83"/>
                    <a:pt x="320" y="83"/>
                    <a:pt x="320" y="83"/>
                  </a:cubicBezTo>
                  <a:cubicBezTo>
                    <a:pt x="321" y="81"/>
                    <a:pt x="323" y="84"/>
                    <a:pt x="324" y="83"/>
                  </a:cubicBezTo>
                  <a:cubicBezTo>
                    <a:pt x="324" y="84"/>
                    <a:pt x="324" y="84"/>
                    <a:pt x="324" y="84"/>
                  </a:cubicBezTo>
                  <a:cubicBezTo>
                    <a:pt x="325" y="83"/>
                    <a:pt x="325" y="83"/>
                    <a:pt x="325" y="83"/>
                  </a:cubicBezTo>
                  <a:cubicBezTo>
                    <a:pt x="326" y="83"/>
                    <a:pt x="327" y="84"/>
                    <a:pt x="328" y="84"/>
                  </a:cubicBezTo>
                  <a:cubicBezTo>
                    <a:pt x="328" y="84"/>
                    <a:pt x="328" y="83"/>
                    <a:pt x="329" y="83"/>
                  </a:cubicBezTo>
                  <a:cubicBezTo>
                    <a:pt x="329" y="85"/>
                    <a:pt x="330" y="83"/>
                    <a:pt x="330" y="84"/>
                  </a:cubicBezTo>
                  <a:cubicBezTo>
                    <a:pt x="331" y="83"/>
                    <a:pt x="332" y="84"/>
                    <a:pt x="333" y="83"/>
                  </a:cubicBezTo>
                  <a:cubicBezTo>
                    <a:pt x="333" y="84"/>
                    <a:pt x="334" y="83"/>
                    <a:pt x="335" y="84"/>
                  </a:cubicBezTo>
                  <a:cubicBezTo>
                    <a:pt x="335" y="84"/>
                    <a:pt x="335" y="84"/>
                    <a:pt x="335" y="84"/>
                  </a:cubicBezTo>
                  <a:cubicBezTo>
                    <a:pt x="336" y="83"/>
                    <a:pt x="337" y="83"/>
                    <a:pt x="338" y="84"/>
                  </a:cubicBezTo>
                  <a:cubicBezTo>
                    <a:pt x="338" y="85"/>
                    <a:pt x="338" y="85"/>
                    <a:pt x="338" y="85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39" y="84"/>
                    <a:pt x="338" y="84"/>
                    <a:pt x="339" y="84"/>
                  </a:cubicBezTo>
                  <a:cubicBezTo>
                    <a:pt x="339" y="84"/>
                    <a:pt x="340" y="84"/>
                    <a:pt x="341" y="84"/>
                  </a:cubicBezTo>
                  <a:cubicBezTo>
                    <a:pt x="341" y="84"/>
                    <a:pt x="341" y="85"/>
                    <a:pt x="341" y="85"/>
                  </a:cubicBezTo>
                  <a:cubicBezTo>
                    <a:pt x="342" y="84"/>
                    <a:pt x="342" y="84"/>
                    <a:pt x="342" y="84"/>
                  </a:cubicBezTo>
                  <a:cubicBezTo>
                    <a:pt x="344" y="83"/>
                    <a:pt x="342" y="85"/>
                    <a:pt x="344" y="85"/>
                  </a:cubicBezTo>
                  <a:cubicBezTo>
                    <a:pt x="346" y="86"/>
                    <a:pt x="346" y="84"/>
                    <a:pt x="347" y="83"/>
                  </a:cubicBezTo>
                  <a:cubicBezTo>
                    <a:pt x="347" y="83"/>
                    <a:pt x="347" y="84"/>
                    <a:pt x="347" y="84"/>
                  </a:cubicBezTo>
                  <a:cubicBezTo>
                    <a:pt x="347" y="84"/>
                    <a:pt x="347" y="84"/>
                    <a:pt x="347" y="84"/>
                  </a:cubicBezTo>
                  <a:cubicBezTo>
                    <a:pt x="347" y="84"/>
                    <a:pt x="346" y="85"/>
                    <a:pt x="347" y="85"/>
                  </a:cubicBezTo>
                  <a:cubicBezTo>
                    <a:pt x="347" y="85"/>
                    <a:pt x="347" y="84"/>
                    <a:pt x="348" y="85"/>
                  </a:cubicBezTo>
                  <a:cubicBezTo>
                    <a:pt x="348" y="85"/>
                    <a:pt x="348" y="85"/>
                    <a:pt x="348" y="85"/>
                  </a:cubicBezTo>
                  <a:cubicBezTo>
                    <a:pt x="349" y="83"/>
                    <a:pt x="351" y="86"/>
                    <a:pt x="351" y="85"/>
                  </a:cubicBezTo>
                  <a:cubicBezTo>
                    <a:pt x="351" y="85"/>
                    <a:pt x="351" y="85"/>
                    <a:pt x="351" y="85"/>
                  </a:cubicBezTo>
                  <a:cubicBezTo>
                    <a:pt x="352" y="85"/>
                    <a:pt x="352" y="85"/>
                    <a:pt x="352" y="85"/>
                  </a:cubicBezTo>
                  <a:cubicBezTo>
                    <a:pt x="352" y="85"/>
                    <a:pt x="352" y="84"/>
                    <a:pt x="352" y="84"/>
                  </a:cubicBezTo>
                  <a:cubicBezTo>
                    <a:pt x="353" y="85"/>
                    <a:pt x="352" y="85"/>
                    <a:pt x="352" y="86"/>
                  </a:cubicBezTo>
                  <a:cubicBezTo>
                    <a:pt x="353" y="86"/>
                    <a:pt x="353" y="86"/>
                    <a:pt x="354" y="85"/>
                  </a:cubicBezTo>
                  <a:cubicBezTo>
                    <a:pt x="354" y="87"/>
                    <a:pt x="354" y="87"/>
                    <a:pt x="354" y="87"/>
                  </a:cubicBezTo>
                  <a:cubicBezTo>
                    <a:pt x="354" y="87"/>
                    <a:pt x="354" y="86"/>
                    <a:pt x="355" y="86"/>
                  </a:cubicBezTo>
                  <a:cubicBezTo>
                    <a:pt x="355" y="86"/>
                    <a:pt x="357" y="87"/>
                    <a:pt x="356" y="88"/>
                  </a:cubicBezTo>
                  <a:cubicBezTo>
                    <a:pt x="356" y="87"/>
                    <a:pt x="357" y="87"/>
                    <a:pt x="357" y="87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6"/>
                    <a:pt x="357" y="86"/>
                    <a:pt x="358" y="86"/>
                  </a:cubicBezTo>
                  <a:cubicBezTo>
                    <a:pt x="358" y="87"/>
                    <a:pt x="358" y="87"/>
                    <a:pt x="358" y="87"/>
                  </a:cubicBezTo>
                  <a:cubicBezTo>
                    <a:pt x="358" y="87"/>
                    <a:pt x="359" y="86"/>
                    <a:pt x="359" y="86"/>
                  </a:cubicBezTo>
                  <a:cubicBezTo>
                    <a:pt x="359" y="86"/>
                    <a:pt x="359" y="86"/>
                    <a:pt x="359" y="86"/>
                  </a:cubicBezTo>
                  <a:cubicBezTo>
                    <a:pt x="360" y="86"/>
                    <a:pt x="362" y="85"/>
                    <a:pt x="362" y="87"/>
                  </a:cubicBezTo>
                  <a:cubicBezTo>
                    <a:pt x="362" y="87"/>
                    <a:pt x="362" y="88"/>
                    <a:pt x="363" y="87"/>
                  </a:cubicBezTo>
                  <a:cubicBezTo>
                    <a:pt x="362" y="86"/>
                    <a:pt x="362" y="86"/>
                    <a:pt x="362" y="86"/>
                  </a:cubicBezTo>
                  <a:cubicBezTo>
                    <a:pt x="362" y="86"/>
                    <a:pt x="363" y="86"/>
                    <a:pt x="363" y="87"/>
                  </a:cubicBezTo>
                  <a:cubicBezTo>
                    <a:pt x="363" y="87"/>
                    <a:pt x="364" y="87"/>
                    <a:pt x="363" y="88"/>
                  </a:cubicBezTo>
                  <a:cubicBezTo>
                    <a:pt x="364" y="88"/>
                    <a:pt x="364" y="88"/>
                    <a:pt x="364" y="88"/>
                  </a:cubicBezTo>
                  <a:cubicBezTo>
                    <a:pt x="364" y="87"/>
                    <a:pt x="364" y="87"/>
                    <a:pt x="364" y="87"/>
                  </a:cubicBezTo>
                  <a:cubicBezTo>
                    <a:pt x="364" y="87"/>
                    <a:pt x="365" y="87"/>
                    <a:pt x="365" y="87"/>
                  </a:cubicBezTo>
                  <a:cubicBezTo>
                    <a:pt x="366" y="87"/>
                    <a:pt x="365" y="88"/>
                    <a:pt x="366" y="88"/>
                  </a:cubicBezTo>
                  <a:cubicBezTo>
                    <a:pt x="366" y="87"/>
                    <a:pt x="366" y="87"/>
                    <a:pt x="366" y="87"/>
                  </a:cubicBezTo>
                  <a:cubicBezTo>
                    <a:pt x="367" y="88"/>
                    <a:pt x="368" y="88"/>
                    <a:pt x="369" y="88"/>
                  </a:cubicBezTo>
                  <a:cubicBezTo>
                    <a:pt x="369" y="88"/>
                    <a:pt x="369" y="88"/>
                    <a:pt x="369" y="88"/>
                  </a:cubicBezTo>
                  <a:cubicBezTo>
                    <a:pt x="369" y="88"/>
                    <a:pt x="369" y="88"/>
                    <a:pt x="370" y="88"/>
                  </a:cubicBezTo>
                  <a:cubicBezTo>
                    <a:pt x="370" y="88"/>
                    <a:pt x="369" y="87"/>
                    <a:pt x="370" y="87"/>
                  </a:cubicBezTo>
                  <a:cubicBezTo>
                    <a:pt x="370" y="87"/>
                    <a:pt x="370" y="87"/>
                    <a:pt x="370" y="87"/>
                  </a:cubicBezTo>
                  <a:cubicBezTo>
                    <a:pt x="371" y="88"/>
                    <a:pt x="370" y="88"/>
                    <a:pt x="370" y="88"/>
                  </a:cubicBezTo>
                  <a:cubicBezTo>
                    <a:pt x="370" y="88"/>
                    <a:pt x="370" y="88"/>
                    <a:pt x="370" y="88"/>
                  </a:cubicBezTo>
                  <a:cubicBezTo>
                    <a:pt x="370" y="88"/>
                    <a:pt x="371" y="88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9"/>
                    <a:pt x="371" y="89"/>
                    <a:pt x="371" y="89"/>
                  </a:cubicBezTo>
                  <a:cubicBezTo>
                    <a:pt x="371" y="89"/>
                    <a:pt x="371" y="89"/>
                    <a:pt x="371" y="89"/>
                  </a:cubicBezTo>
                  <a:cubicBezTo>
                    <a:pt x="373" y="89"/>
                    <a:pt x="372" y="88"/>
                    <a:pt x="372" y="87"/>
                  </a:cubicBezTo>
                  <a:cubicBezTo>
                    <a:pt x="372" y="88"/>
                    <a:pt x="373" y="87"/>
                    <a:pt x="373" y="88"/>
                  </a:cubicBezTo>
                  <a:cubicBezTo>
                    <a:pt x="373" y="88"/>
                    <a:pt x="373" y="89"/>
                    <a:pt x="373" y="89"/>
                  </a:cubicBezTo>
                  <a:cubicBezTo>
                    <a:pt x="374" y="89"/>
                    <a:pt x="374" y="88"/>
                    <a:pt x="375" y="88"/>
                  </a:cubicBezTo>
                  <a:cubicBezTo>
                    <a:pt x="375" y="88"/>
                    <a:pt x="375" y="88"/>
                    <a:pt x="375" y="88"/>
                  </a:cubicBezTo>
                  <a:cubicBezTo>
                    <a:pt x="376" y="89"/>
                    <a:pt x="377" y="88"/>
                    <a:pt x="378" y="87"/>
                  </a:cubicBezTo>
                  <a:cubicBezTo>
                    <a:pt x="378" y="89"/>
                    <a:pt x="378" y="89"/>
                    <a:pt x="378" y="89"/>
                  </a:cubicBezTo>
                  <a:cubicBezTo>
                    <a:pt x="379" y="88"/>
                    <a:pt x="379" y="87"/>
                    <a:pt x="380" y="88"/>
                  </a:cubicBezTo>
                  <a:cubicBezTo>
                    <a:pt x="379" y="88"/>
                    <a:pt x="379" y="88"/>
                    <a:pt x="379" y="88"/>
                  </a:cubicBezTo>
                  <a:cubicBezTo>
                    <a:pt x="380" y="88"/>
                    <a:pt x="381" y="88"/>
                    <a:pt x="381" y="88"/>
                  </a:cubicBezTo>
                  <a:cubicBezTo>
                    <a:pt x="382" y="88"/>
                    <a:pt x="381" y="89"/>
                    <a:pt x="382" y="89"/>
                  </a:cubicBezTo>
                  <a:cubicBezTo>
                    <a:pt x="383" y="87"/>
                    <a:pt x="383" y="87"/>
                    <a:pt x="383" y="87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3" y="88"/>
                    <a:pt x="383" y="89"/>
                    <a:pt x="383" y="89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4" y="88"/>
                    <a:pt x="384" y="89"/>
                    <a:pt x="384" y="89"/>
                  </a:cubicBezTo>
                  <a:cubicBezTo>
                    <a:pt x="384" y="88"/>
                    <a:pt x="385" y="88"/>
                    <a:pt x="385" y="88"/>
                  </a:cubicBezTo>
                  <a:cubicBezTo>
                    <a:pt x="385" y="89"/>
                    <a:pt x="385" y="89"/>
                    <a:pt x="385" y="89"/>
                  </a:cubicBezTo>
                  <a:cubicBezTo>
                    <a:pt x="385" y="89"/>
                    <a:pt x="386" y="89"/>
                    <a:pt x="386" y="88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7" y="88"/>
                    <a:pt x="387" y="87"/>
                    <a:pt x="387" y="88"/>
                  </a:cubicBezTo>
                  <a:cubicBezTo>
                    <a:pt x="388" y="88"/>
                    <a:pt x="387" y="88"/>
                    <a:pt x="387" y="88"/>
                  </a:cubicBezTo>
                  <a:cubicBezTo>
                    <a:pt x="387" y="88"/>
                    <a:pt x="387" y="89"/>
                    <a:pt x="387" y="89"/>
                  </a:cubicBezTo>
                  <a:cubicBezTo>
                    <a:pt x="388" y="89"/>
                    <a:pt x="388" y="89"/>
                    <a:pt x="388" y="89"/>
                  </a:cubicBezTo>
                  <a:cubicBezTo>
                    <a:pt x="388" y="88"/>
                    <a:pt x="388" y="88"/>
                    <a:pt x="388" y="87"/>
                  </a:cubicBezTo>
                  <a:cubicBezTo>
                    <a:pt x="388" y="87"/>
                    <a:pt x="388" y="87"/>
                    <a:pt x="389" y="87"/>
                  </a:cubicBezTo>
                  <a:cubicBezTo>
                    <a:pt x="389" y="87"/>
                    <a:pt x="389" y="87"/>
                    <a:pt x="389" y="87"/>
                  </a:cubicBezTo>
                  <a:cubicBezTo>
                    <a:pt x="388" y="87"/>
                    <a:pt x="388" y="86"/>
                    <a:pt x="388" y="87"/>
                  </a:cubicBezTo>
                  <a:cubicBezTo>
                    <a:pt x="388" y="87"/>
                    <a:pt x="388" y="87"/>
                    <a:pt x="388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7"/>
                    <a:pt x="386" y="87"/>
                    <a:pt x="386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7" y="86"/>
                    <a:pt x="387" y="85"/>
                    <a:pt x="388" y="85"/>
                  </a:cubicBezTo>
                  <a:cubicBezTo>
                    <a:pt x="388" y="86"/>
                    <a:pt x="390" y="85"/>
                    <a:pt x="390" y="86"/>
                  </a:cubicBezTo>
                  <a:cubicBezTo>
                    <a:pt x="391" y="85"/>
                    <a:pt x="391" y="85"/>
                    <a:pt x="391" y="85"/>
                  </a:cubicBezTo>
                  <a:cubicBezTo>
                    <a:pt x="391" y="85"/>
                    <a:pt x="391" y="85"/>
                    <a:pt x="390" y="85"/>
                  </a:cubicBezTo>
                  <a:cubicBezTo>
                    <a:pt x="392" y="85"/>
                    <a:pt x="393" y="86"/>
                    <a:pt x="394" y="85"/>
                  </a:cubicBezTo>
                  <a:cubicBezTo>
                    <a:pt x="396" y="87"/>
                    <a:pt x="397" y="85"/>
                    <a:pt x="398" y="86"/>
                  </a:cubicBezTo>
                  <a:cubicBezTo>
                    <a:pt x="400" y="85"/>
                    <a:pt x="403" y="87"/>
                    <a:pt x="405" y="85"/>
                  </a:cubicBezTo>
                  <a:close/>
                  <a:moveTo>
                    <a:pt x="503" y="82"/>
                  </a:moveTo>
                  <a:cubicBezTo>
                    <a:pt x="502" y="82"/>
                    <a:pt x="502" y="83"/>
                    <a:pt x="501" y="82"/>
                  </a:cubicBezTo>
                  <a:cubicBezTo>
                    <a:pt x="502" y="82"/>
                    <a:pt x="502" y="82"/>
                    <a:pt x="503" y="82"/>
                  </a:cubicBezTo>
                  <a:close/>
                  <a:moveTo>
                    <a:pt x="490" y="81"/>
                  </a:moveTo>
                  <a:cubicBezTo>
                    <a:pt x="489" y="83"/>
                    <a:pt x="487" y="81"/>
                    <a:pt x="486" y="82"/>
                  </a:cubicBezTo>
                  <a:cubicBezTo>
                    <a:pt x="486" y="81"/>
                    <a:pt x="486" y="81"/>
                    <a:pt x="486" y="81"/>
                  </a:cubicBezTo>
                  <a:cubicBezTo>
                    <a:pt x="487" y="80"/>
                    <a:pt x="489" y="81"/>
                    <a:pt x="490" y="81"/>
                  </a:cubicBezTo>
                  <a:close/>
                  <a:moveTo>
                    <a:pt x="475" y="81"/>
                  </a:moveTo>
                  <a:cubicBezTo>
                    <a:pt x="475" y="81"/>
                    <a:pt x="475" y="81"/>
                    <a:pt x="475" y="81"/>
                  </a:cubicBezTo>
                  <a:cubicBezTo>
                    <a:pt x="475" y="81"/>
                    <a:pt x="475" y="81"/>
                    <a:pt x="475" y="82"/>
                  </a:cubicBezTo>
                  <a:lnTo>
                    <a:pt x="475" y="81"/>
                  </a:lnTo>
                  <a:close/>
                  <a:moveTo>
                    <a:pt x="478" y="75"/>
                  </a:moveTo>
                  <a:cubicBezTo>
                    <a:pt x="478" y="75"/>
                    <a:pt x="478" y="75"/>
                    <a:pt x="477" y="75"/>
                  </a:cubicBezTo>
                  <a:cubicBezTo>
                    <a:pt x="478" y="75"/>
                    <a:pt x="478" y="75"/>
                    <a:pt x="478" y="75"/>
                  </a:cubicBezTo>
                  <a:close/>
                  <a:moveTo>
                    <a:pt x="474" y="78"/>
                  </a:moveTo>
                  <a:cubicBezTo>
                    <a:pt x="475" y="79"/>
                    <a:pt x="476" y="78"/>
                    <a:pt x="477" y="78"/>
                  </a:cubicBezTo>
                  <a:cubicBezTo>
                    <a:pt x="480" y="78"/>
                    <a:pt x="481" y="78"/>
                    <a:pt x="483" y="78"/>
                  </a:cubicBezTo>
                  <a:cubicBezTo>
                    <a:pt x="484" y="78"/>
                    <a:pt x="484" y="78"/>
                    <a:pt x="484" y="78"/>
                  </a:cubicBezTo>
                  <a:cubicBezTo>
                    <a:pt x="483" y="79"/>
                    <a:pt x="481" y="79"/>
                    <a:pt x="479" y="79"/>
                  </a:cubicBezTo>
                  <a:cubicBezTo>
                    <a:pt x="479" y="79"/>
                    <a:pt x="479" y="78"/>
                    <a:pt x="479" y="78"/>
                  </a:cubicBezTo>
                  <a:cubicBezTo>
                    <a:pt x="478" y="79"/>
                    <a:pt x="476" y="80"/>
                    <a:pt x="474" y="79"/>
                  </a:cubicBezTo>
                  <a:cubicBezTo>
                    <a:pt x="474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4" y="78"/>
                  </a:cubicBezTo>
                  <a:close/>
                  <a:moveTo>
                    <a:pt x="470" y="79"/>
                  </a:moveTo>
                  <a:cubicBezTo>
                    <a:pt x="472" y="78"/>
                    <a:pt x="472" y="78"/>
                    <a:pt x="472" y="78"/>
                  </a:cubicBezTo>
                  <a:cubicBezTo>
                    <a:pt x="472" y="79"/>
                    <a:pt x="472" y="79"/>
                    <a:pt x="472" y="79"/>
                  </a:cubicBezTo>
                  <a:cubicBezTo>
                    <a:pt x="470" y="79"/>
                    <a:pt x="468" y="79"/>
                    <a:pt x="467" y="79"/>
                  </a:cubicBezTo>
                  <a:cubicBezTo>
                    <a:pt x="468" y="79"/>
                    <a:pt x="469" y="78"/>
                    <a:pt x="470" y="79"/>
                  </a:cubicBezTo>
                  <a:close/>
                  <a:moveTo>
                    <a:pt x="459" y="79"/>
                  </a:moveTo>
                  <a:cubicBezTo>
                    <a:pt x="462" y="79"/>
                    <a:pt x="462" y="78"/>
                    <a:pt x="464" y="79"/>
                  </a:cubicBezTo>
                  <a:cubicBezTo>
                    <a:pt x="465" y="79"/>
                    <a:pt x="465" y="78"/>
                    <a:pt x="466" y="79"/>
                  </a:cubicBezTo>
                  <a:cubicBezTo>
                    <a:pt x="466" y="80"/>
                    <a:pt x="464" y="78"/>
                    <a:pt x="463" y="79"/>
                  </a:cubicBezTo>
                  <a:cubicBezTo>
                    <a:pt x="461" y="78"/>
                    <a:pt x="458" y="80"/>
                    <a:pt x="456" y="79"/>
                  </a:cubicBezTo>
                  <a:cubicBezTo>
                    <a:pt x="457" y="79"/>
                    <a:pt x="458" y="79"/>
                    <a:pt x="459" y="79"/>
                  </a:cubicBezTo>
                  <a:close/>
                  <a:moveTo>
                    <a:pt x="488" y="67"/>
                  </a:moveTo>
                  <a:cubicBezTo>
                    <a:pt x="487" y="67"/>
                    <a:pt x="487" y="68"/>
                    <a:pt x="486" y="68"/>
                  </a:cubicBezTo>
                  <a:cubicBezTo>
                    <a:pt x="486" y="67"/>
                    <a:pt x="485" y="68"/>
                    <a:pt x="485" y="67"/>
                  </a:cubicBezTo>
                  <a:cubicBezTo>
                    <a:pt x="485" y="66"/>
                    <a:pt x="487" y="67"/>
                    <a:pt x="488" y="67"/>
                  </a:cubicBezTo>
                  <a:close/>
                  <a:moveTo>
                    <a:pt x="478" y="61"/>
                  </a:moveTo>
                  <a:cubicBezTo>
                    <a:pt x="478" y="61"/>
                    <a:pt x="478" y="61"/>
                    <a:pt x="478" y="61"/>
                  </a:cubicBezTo>
                  <a:cubicBezTo>
                    <a:pt x="477" y="61"/>
                    <a:pt x="477" y="61"/>
                    <a:pt x="477" y="61"/>
                  </a:cubicBezTo>
                  <a:lnTo>
                    <a:pt x="478" y="61"/>
                  </a:lnTo>
                  <a:close/>
                  <a:moveTo>
                    <a:pt x="471" y="63"/>
                  </a:moveTo>
                  <a:cubicBezTo>
                    <a:pt x="472" y="63"/>
                    <a:pt x="472" y="63"/>
                    <a:pt x="472" y="63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3"/>
                    <a:pt x="471" y="63"/>
                    <a:pt x="471" y="63"/>
                  </a:cubicBezTo>
                  <a:close/>
                  <a:moveTo>
                    <a:pt x="470" y="64"/>
                  </a:moveTo>
                  <a:cubicBezTo>
                    <a:pt x="470" y="64"/>
                    <a:pt x="469" y="63"/>
                    <a:pt x="469" y="64"/>
                  </a:cubicBezTo>
                  <a:cubicBezTo>
                    <a:pt x="469" y="64"/>
                    <a:pt x="469" y="64"/>
                    <a:pt x="469" y="64"/>
                  </a:cubicBezTo>
                  <a:cubicBezTo>
                    <a:pt x="468" y="64"/>
                    <a:pt x="468" y="64"/>
                    <a:pt x="468" y="64"/>
                  </a:cubicBezTo>
                  <a:cubicBezTo>
                    <a:pt x="469" y="63"/>
                    <a:pt x="470" y="63"/>
                    <a:pt x="470" y="64"/>
                  </a:cubicBezTo>
                  <a:close/>
                  <a:moveTo>
                    <a:pt x="496" y="55"/>
                  </a:moveTo>
                  <a:cubicBezTo>
                    <a:pt x="495" y="56"/>
                    <a:pt x="495" y="56"/>
                    <a:pt x="495" y="56"/>
                  </a:cubicBezTo>
                  <a:cubicBezTo>
                    <a:pt x="495" y="55"/>
                    <a:pt x="495" y="55"/>
                    <a:pt x="495" y="55"/>
                  </a:cubicBezTo>
                  <a:lnTo>
                    <a:pt x="496" y="55"/>
                  </a:lnTo>
                  <a:close/>
                  <a:moveTo>
                    <a:pt x="495" y="54"/>
                  </a:moveTo>
                  <a:cubicBezTo>
                    <a:pt x="494" y="54"/>
                    <a:pt x="494" y="54"/>
                    <a:pt x="494" y="54"/>
                  </a:cubicBezTo>
                  <a:cubicBezTo>
                    <a:pt x="494" y="54"/>
                    <a:pt x="494" y="54"/>
                    <a:pt x="494" y="54"/>
                  </a:cubicBezTo>
                  <a:lnTo>
                    <a:pt x="495" y="54"/>
                  </a:lnTo>
                  <a:close/>
                  <a:moveTo>
                    <a:pt x="504" y="54"/>
                  </a:moveTo>
                  <a:cubicBezTo>
                    <a:pt x="503" y="55"/>
                    <a:pt x="503" y="55"/>
                    <a:pt x="503" y="55"/>
                  </a:cubicBezTo>
                  <a:cubicBezTo>
                    <a:pt x="503" y="54"/>
                    <a:pt x="503" y="54"/>
                    <a:pt x="503" y="54"/>
                  </a:cubicBezTo>
                  <a:lnTo>
                    <a:pt x="504" y="54"/>
                  </a:lnTo>
                  <a:close/>
                  <a:moveTo>
                    <a:pt x="494" y="53"/>
                  </a:moveTo>
                  <a:cubicBezTo>
                    <a:pt x="493" y="54"/>
                    <a:pt x="493" y="54"/>
                    <a:pt x="492" y="54"/>
                  </a:cubicBezTo>
                  <a:lnTo>
                    <a:pt x="494" y="53"/>
                  </a:lnTo>
                  <a:close/>
                  <a:moveTo>
                    <a:pt x="490" y="53"/>
                  </a:moveTo>
                  <a:cubicBezTo>
                    <a:pt x="490" y="53"/>
                    <a:pt x="490" y="53"/>
                    <a:pt x="490" y="54"/>
                  </a:cubicBezTo>
                  <a:cubicBezTo>
                    <a:pt x="490" y="53"/>
                    <a:pt x="490" y="53"/>
                    <a:pt x="490" y="53"/>
                  </a:cubicBezTo>
                  <a:close/>
                  <a:moveTo>
                    <a:pt x="489" y="55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5"/>
                  </a:cubicBezTo>
                  <a:cubicBezTo>
                    <a:pt x="488" y="55"/>
                    <a:pt x="488" y="55"/>
                    <a:pt x="488" y="55"/>
                  </a:cubicBezTo>
                  <a:lnTo>
                    <a:pt x="489" y="55"/>
                  </a:lnTo>
                  <a:close/>
                  <a:moveTo>
                    <a:pt x="487" y="56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7" y="56"/>
                    <a:pt x="487" y="56"/>
                    <a:pt x="487" y="56"/>
                  </a:cubicBezTo>
                  <a:close/>
                  <a:moveTo>
                    <a:pt x="485" y="56"/>
                  </a:move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lnTo>
                    <a:pt x="485" y="56"/>
                  </a:lnTo>
                  <a:close/>
                  <a:moveTo>
                    <a:pt x="519" y="44"/>
                  </a:moveTo>
                  <a:cubicBezTo>
                    <a:pt x="519" y="45"/>
                    <a:pt x="519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cubicBezTo>
                    <a:pt x="520" y="45"/>
                    <a:pt x="519" y="44"/>
                    <a:pt x="520" y="44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0" y="45"/>
                    <a:pt x="520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lnTo>
                    <a:pt x="519" y="44"/>
                  </a:lnTo>
                  <a:close/>
                  <a:moveTo>
                    <a:pt x="518" y="45"/>
                  </a:moveTo>
                  <a:cubicBezTo>
                    <a:pt x="518" y="45"/>
                    <a:pt x="518" y="45"/>
                    <a:pt x="518" y="45"/>
                  </a:cubicBezTo>
                  <a:cubicBezTo>
                    <a:pt x="517" y="45"/>
                    <a:pt x="517" y="45"/>
                    <a:pt x="517" y="45"/>
                  </a:cubicBezTo>
                  <a:lnTo>
                    <a:pt x="518" y="45"/>
                  </a:lnTo>
                  <a:close/>
                  <a:moveTo>
                    <a:pt x="473" y="56"/>
                  </a:moveTo>
                  <a:cubicBezTo>
                    <a:pt x="473" y="56"/>
                    <a:pt x="473" y="56"/>
                    <a:pt x="473" y="56"/>
                  </a:cubicBezTo>
                  <a:cubicBezTo>
                    <a:pt x="473" y="56"/>
                    <a:pt x="473" y="57"/>
                    <a:pt x="474" y="57"/>
                  </a:cubicBezTo>
                  <a:cubicBezTo>
                    <a:pt x="473" y="57"/>
                    <a:pt x="472" y="57"/>
                    <a:pt x="473" y="56"/>
                  </a:cubicBezTo>
                  <a:close/>
                  <a:moveTo>
                    <a:pt x="475" y="56"/>
                  </a:moveTo>
                  <a:cubicBezTo>
                    <a:pt x="475" y="56"/>
                    <a:pt x="475" y="56"/>
                    <a:pt x="475" y="56"/>
                  </a:cubicBezTo>
                  <a:cubicBezTo>
                    <a:pt x="476" y="55"/>
                    <a:pt x="476" y="55"/>
                    <a:pt x="476" y="55"/>
                  </a:cubicBezTo>
                  <a:cubicBezTo>
                    <a:pt x="476" y="56"/>
                    <a:pt x="476" y="56"/>
                    <a:pt x="475" y="56"/>
                  </a:cubicBezTo>
                  <a:close/>
                  <a:moveTo>
                    <a:pt x="479" y="50"/>
                  </a:moveTo>
                  <a:cubicBezTo>
                    <a:pt x="479" y="49"/>
                    <a:pt x="479" y="49"/>
                    <a:pt x="479" y="49"/>
                  </a:cubicBezTo>
                  <a:cubicBezTo>
                    <a:pt x="479" y="49"/>
                    <a:pt x="478" y="49"/>
                    <a:pt x="478" y="50"/>
                  </a:cubicBezTo>
                  <a:cubicBezTo>
                    <a:pt x="478" y="50"/>
                    <a:pt x="478" y="50"/>
                    <a:pt x="478" y="50"/>
                  </a:cubicBezTo>
                  <a:cubicBezTo>
                    <a:pt x="477" y="49"/>
                    <a:pt x="476" y="51"/>
                    <a:pt x="476" y="50"/>
                  </a:cubicBezTo>
                  <a:cubicBezTo>
                    <a:pt x="476" y="50"/>
                    <a:pt x="477" y="50"/>
                    <a:pt x="476" y="49"/>
                  </a:cubicBezTo>
                  <a:cubicBezTo>
                    <a:pt x="477" y="49"/>
                    <a:pt x="477" y="49"/>
                    <a:pt x="478" y="49"/>
                  </a:cubicBezTo>
                  <a:cubicBezTo>
                    <a:pt x="478" y="49"/>
                    <a:pt x="478" y="49"/>
                    <a:pt x="478" y="49"/>
                  </a:cubicBezTo>
                  <a:cubicBezTo>
                    <a:pt x="478" y="49"/>
                    <a:pt x="479" y="49"/>
                    <a:pt x="480" y="49"/>
                  </a:cubicBezTo>
                  <a:cubicBezTo>
                    <a:pt x="480" y="49"/>
                    <a:pt x="480" y="49"/>
                    <a:pt x="481" y="49"/>
                  </a:cubicBezTo>
                  <a:cubicBezTo>
                    <a:pt x="480" y="50"/>
                    <a:pt x="482" y="50"/>
                    <a:pt x="482" y="51"/>
                  </a:cubicBezTo>
                  <a:cubicBezTo>
                    <a:pt x="482" y="50"/>
                    <a:pt x="480" y="50"/>
                    <a:pt x="479" y="50"/>
                  </a:cubicBezTo>
                  <a:close/>
                  <a:moveTo>
                    <a:pt x="482" y="43"/>
                  </a:moveTo>
                  <a:cubicBezTo>
                    <a:pt x="482" y="43"/>
                    <a:pt x="482" y="43"/>
                    <a:pt x="482" y="43"/>
                  </a:cubicBezTo>
                  <a:cubicBezTo>
                    <a:pt x="482" y="43"/>
                    <a:pt x="483" y="42"/>
                    <a:pt x="483" y="42"/>
                  </a:cubicBezTo>
                  <a:cubicBezTo>
                    <a:pt x="483" y="43"/>
                    <a:pt x="483" y="43"/>
                    <a:pt x="482" y="43"/>
                  </a:cubicBezTo>
                  <a:cubicBezTo>
                    <a:pt x="482" y="43"/>
                    <a:pt x="482" y="43"/>
                    <a:pt x="482" y="43"/>
                  </a:cubicBezTo>
                  <a:close/>
                  <a:moveTo>
                    <a:pt x="478" y="56"/>
                  </a:moveTo>
                  <a:cubicBezTo>
                    <a:pt x="478" y="56"/>
                    <a:pt x="478" y="56"/>
                    <a:pt x="478" y="56"/>
                  </a:cubicBezTo>
                  <a:cubicBezTo>
                    <a:pt x="479" y="56"/>
                    <a:pt x="480" y="55"/>
                    <a:pt x="481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79" y="58"/>
                    <a:pt x="479" y="56"/>
                    <a:pt x="478" y="56"/>
                  </a:cubicBezTo>
                  <a:close/>
                  <a:moveTo>
                    <a:pt x="479" y="59"/>
                  </a:moveTo>
                  <a:cubicBezTo>
                    <a:pt x="479" y="58"/>
                    <a:pt x="479" y="58"/>
                    <a:pt x="479" y="58"/>
                  </a:cubicBezTo>
                  <a:cubicBezTo>
                    <a:pt x="480" y="58"/>
                    <a:pt x="480" y="58"/>
                    <a:pt x="480" y="58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9" y="58"/>
                    <a:pt x="479" y="59"/>
                    <a:pt x="479" y="59"/>
                  </a:cubicBezTo>
                  <a:close/>
                  <a:moveTo>
                    <a:pt x="485" y="50"/>
                  </a:moveTo>
                  <a:cubicBezTo>
                    <a:pt x="485" y="50"/>
                    <a:pt x="485" y="50"/>
                    <a:pt x="485" y="50"/>
                  </a:cubicBezTo>
                  <a:cubicBezTo>
                    <a:pt x="485" y="50"/>
                    <a:pt x="485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5" y="49"/>
                    <a:pt x="486" y="50"/>
                    <a:pt x="486" y="49"/>
                  </a:cubicBezTo>
                  <a:cubicBezTo>
                    <a:pt x="486" y="49"/>
                    <a:pt x="485" y="50"/>
                    <a:pt x="485" y="50"/>
                  </a:cubicBezTo>
                  <a:close/>
                  <a:moveTo>
                    <a:pt x="488" y="48"/>
                  </a:moveTo>
                  <a:cubicBezTo>
                    <a:pt x="488" y="47"/>
                    <a:pt x="488" y="47"/>
                    <a:pt x="488" y="47"/>
                  </a:cubicBezTo>
                  <a:cubicBezTo>
                    <a:pt x="488" y="47"/>
                    <a:pt x="488" y="47"/>
                    <a:pt x="488" y="47"/>
                  </a:cubicBezTo>
                  <a:lnTo>
                    <a:pt x="488" y="48"/>
                  </a:lnTo>
                  <a:close/>
                  <a:moveTo>
                    <a:pt x="492" y="43"/>
                  </a:moveTo>
                  <a:cubicBezTo>
                    <a:pt x="492" y="43"/>
                    <a:pt x="492" y="43"/>
                    <a:pt x="491" y="43"/>
                  </a:cubicBezTo>
                  <a:cubicBezTo>
                    <a:pt x="491" y="43"/>
                    <a:pt x="490" y="43"/>
                    <a:pt x="489" y="43"/>
                  </a:cubicBezTo>
                  <a:cubicBezTo>
                    <a:pt x="490" y="43"/>
                    <a:pt x="491" y="42"/>
                    <a:pt x="492" y="42"/>
                  </a:cubicBezTo>
                  <a:cubicBezTo>
                    <a:pt x="492" y="43"/>
                    <a:pt x="491" y="43"/>
                    <a:pt x="491" y="43"/>
                  </a:cubicBezTo>
                  <a:cubicBezTo>
                    <a:pt x="492" y="43"/>
                    <a:pt x="492" y="43"/>
                    <a:pt x="492" y="43"/>
                  </a:cubicBezTo>
                  <a:close/>
                  <a:moveTo>
                    <a:pt x="492" y="47"/>
                  </a:moveTo>
                  <a:cubicBezTo>
                    <a:pt x="493" y="47"/>
                    <a:pt x="495" y="46"/>
                    <a:pt x="496" y="47"/>
                  </a:cubicBezTo>
                  <a:cubicBezTo>
                    <a:pt x="495" y="46"/>
                    <a:pt x="493" y="47"/>
                    <a:pt x="492" y="47"/>
                  </a:cubicBezTo>
                  <a:close/>
                  <a:moveTo>
                    <a:pt x="495" y="43"/>
                  </a:moveTo>
                  <a:cubicBezTo>
                    <a:pt x="495" y="43"/>
                    <a:pt x="495" y="43"/>
                    <a:pt x="495" y="43"/>
                  </a:cubicBezTo>
                  <a:cubicBezTo>
                    <a:pt x="495" y="44"/>
                    <a:pt x="495" y="44"/>
                    <a:pt x="495" y="44"/>
                  </a:cubicBezTo>
                  <a:lnTo>
                    <a:pt x="495" y="43"/>
                  </a:lnTo>
                  <a:close/>
                  <a:moveTo>
                    <a:pt x="496" y="43"/>
                  </a:move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lose/>
                  <a:moveTo>
                    <a:pt x="496" y="45"/>
                  </a:moveTo>
                  <a:cubicBezTo>
                    <a:pt x="496" y="45"/>
                    <a:pt x="496" y="45"/>
                    <a:pt x="496" y="45"/>
                  </a:cubicBezTo>
                  <a:cubicBezTo>
                    <a:pt x="497" y="45"/>
                    <a:pt x="497" y="45"/>
                    <a:pt x="497" y="45"/>
                  </a:cubicBezTo>
                  <a:lnTo>
                    <a:pt x="496" y="45"/>
                  </a:lnTo>
                  <a:close/>
                  <a:moveTo>
                    <a:pt x="502" y="45"/>
                  </a:move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3" y="44"/>
                    <a:pt x="504" y="45"/>
                  </a:cubicBezTo>
                  <a:cubicBezTo>
                    <a:pt x="503" y="45"/>
                    <a:pt x="503" y="45"/>
                    <a:pt x="502" y="45"/>
                  </a:cubicBezTo>
                  <a:close/>
                  <a:moveTo>
                    <a:pt x="506" y="45"/>
                  </a:moveTo>
                  <a:cubicBezTo>
                    <a:pt x="505" y="45"/>
                    <a:pt x="505" y="45"/>
                    <a:pt x="505" y="45"/>
                  </a:cubicBezTo>
                  <a:cubicBezTo>
                    <a:pt x="504" y="44"/>
                    <a:pt x="505" y="45"/>
                    <a:pt x="506" y="45"/>
                  </a:cubicBezTo>
                  <a:cubicBezTo>
                    <a:pt x="506" y="45"/>
                    <a:pt x="506" y="44"/>
                    <a:pt x="506" y="44"/>
                  </a:cubicBezTo>
                  <a:cubicBezTo>
                    <a:pt x="506" y="45"/>
                    <a:pt x="506" y="45"/>
                    <a:pt x="506" y="45"/>
                  </a:cubicBezTo>
                  <a:close/>
                  <a:moveTo>
                    <a:pt x="507" y="45"/>
                  </a:moveTo>
                  <a:cubicBezTo>
                    <a:pt x="507" y="45"/>
                    <a:pt x="507" y="45"/>
                    <a:pt x="507" y="45"/>
                  </a:cubicBezTo>
                  <a:cubicBezTo>
                    <a:pt x="508" y="45"/>
                    <a:pt x="508" y="45"/>
                    <a:pt x="508" y="45"/>
                  </a:cubicBezTo>
                  <a:lnTo>
                    <a:pt x="507" y="45"/>
                  </a:lnTo>
                  <a:close/>
                  <a:moveTo>
                    <a:pt x="509" y="45"/>
                  </a:move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10" y="45"/>
                    <a:pt x="509" y="45"/>
                    <a:pt x="510" y="44"/>
                  </a:cubicBezTo>
                  <a:cubicBezTo>
                    <a:pt x="510" y="45"/>
                    <a:pt x="510" y="45"/>
                    <a:pt x="510" y="45"/>
                  </a:cubicBezTo>
                  <a:cubicBezTo>
                    <a:pt x="511" y="46"/>
                    <a:pt x="509" y="45"/>
                    <a:pt x="509" y="45"/>
                  </a:cubicBezTo>
                  <a:close/>
                  <a:moveTo>
                    <a:pt x="512" y="46"/>
                  </a:moveTo>
                  <a:cubicBezTo>
                    <a:pt x="512" y="47"/>
                    <a:pt x="512" y="47"/>
                    <a:pt x="512" y="47"/>
                  </a:cubicBezTo>
                  <a:cubicBezTo>
                    <a:pt x="511" y="46"/>
                    <a:pt x="511" y="46"/>
                    <a:pt x="511" y="46"/>
                  </a:cubicBezTo>
                  <a:lnTo>
                    <a:pt x="512" y="46"/>
                  </a:lnTo>
                  <a:close/>
                  <a:moveTo>
                    <a:pt x="494" y="38"/>
                  </a:moveTo>
                  <a:cubicBezTo>
                    <a:pt x="492" y="38"/>
                    <a:pt x="491" y="39"/>
                    <a:pt x="490" y="39"/>
                  </a:cubicBezTo>
                  <a:cubicBezTo>
                    <a:pt x="490" y="38"/>
                    <a:pt x="490" y="38"/>
                    <a:pt x="490" y="38"/>
                  </a:cubicBezTo>
                  <a:cubicBezTo>
                    <a:pt x="491" y="39"/>
                    <a:pt x="493" y="38"/>
                    <a:pt x="494" y="38"/>
                  </a:cubicBezTo>
                  <a:close/>
                  <a:moveTo>
                    <a:pt x="490" y="41"/>
                  </a:moveTo>
                  <a:cubicBezTo>
                    <a:pt x="490" y="40"/>
                    <a:pt x="491" y="39"/>
                    <a:pt x="492" y="40"/>
                  </a:cubicBezTo>
                  <a:cubicBezTo>
                    <a:pt x="493" y="40"/>
                    <a:pt x="492" y="41"/>
                    <a:pt x="493" y="41"/>
                  </a:cubicBezTo>
                  <a:cubicBezTo>
                    <a:pt x="493" y="40"/>
                    <a:pt x="495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7" y="41"/>
                    <a:pt x="497" y="41"/>
                    <a:pt x="497" y="41"/>
                  </a:cubicBezTo>
                  <a:cubicBezTo>
                    <a:pt x="497" y="41"/>
                    <a:pt x="496" y="41"/>
                    <a:pt x="496" y="41"/>
                  </a:cubicBezTo>
                  <a:cubicBezTo>
                    <a:pt x="497" y="41"/>
                    <a:pt x="498" y="41"/>
                    <a:pt x="498" y="41"/>
                  </a:cubicBezTo>
                  <a:cubicBezTo>
                    <a:pt x="498" y="40"/>
                    <a:pt x="498" y="40"/>
                    <a:pt x="498" y="40"/>
                  </a:cubicBezTo>
                  <a:cubicBezTo>
                    <a:pt x="499" y="40"/>
                    <a:pt x="499" y="40"/>
                    <a:pt x="500" y="40"/>
                  </a:cubicBezTo>
                  <a:cubicBezTo>
                    <a:pt x="500" y="40"/>
                    <a:pt x="500" y="40"/>
                    <a:pt x="500" y="40"/>
                  </a:cubicBezTo>
                  <a:cubicBezTo>
                    <a:pt x="501" y="40"/>
                    <a:pt x="501" y="40"/>
                    <a:pt x="501" y="40"/>
                  </a:cubicBezTo>
                  <a:cubicBezTo>
                    <a:pt x="501" y="39"/>
                    <a:pt x="501" y="39"/>
                    <a:pt x="501" y="39"/>
                  </a:cubicBezTo>
                  <a:cubicBezTo>
                    <a:pt x="501" y="39"/>
                    <a:pt x="502" y="40"/>
                    <a:pt x="502" y="39"/>
                  </a:cubicBezTo>
                  <a:cubicBezTo>
                    <a:pt x="503" y="41"/>
                    <a:pt x="504" y="40"/>
                    <a:pt x="505" y="40"/>
                  </a:cubicBezTo>
                  <a:cubicBezTo>
                    <a:pt x="505" y="40"/>
                    <a:pt x="506" y="40"/>
                    <a:pt x="505" y="40"/>
                  </a:cubicBezTo>
                  <a:cubicBezTo>
                    <a:pt x="505" y="39"/>
                    <a:pt x="505" y="39"/>
                    <a:pt x="505" y="39"/>
                  </a:cubicBezTo>
                  <a:cubicBezTo>
                    <a:pt x="507" y="40"/>
                    <a:pt x="509" y="38"/>
                    <a:pt x="512" y="39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1" y="40"/>
                    <a:pt x="511" y="40"/>
                    <a:pt x="511" y="40"/>
                  </a:cubicBezTo>
                  <a:cubicBezTo>
                    <a:pt x="511" y="40"/>
                    <a:pt x="511" y="41"/>
                    <a:pt x="511" y="41"/>
                  </a:cubicBezTo>
                  <a:cubicBezTo>
                    <a:pt x="512" y="41"/>
                    <a:pt x="512" y="41"/>
                    <a:pt x="512" y="42"/>
                  </a:cubicBezTo>
                  <a:cubicBezTo>
                    <a:pt x="513" y="42"/>
                    <a:pt x="511" y="43"/>
                    <a:pt x="512" y="43"/>
                  </a:cubicBezTo>
                  <a:cubicBezTo>
                    <a:pt x="512" y="43"/>
                    <a:pt x="511" y="44"/>
                    <a:pt x="511" y="44"/>
                  </a:cubicBezTo>
                  <a:cubicBezTo>
                    <a:pt x="511" y="44"/>
                    <a:pt x="511" y="45"/>
                    <a:pt x="511" y="45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0" y="44"/>
                    <a:pt x="510" y="44"/>
                    <a:pt x="509" y="44"/>
                  </a:cubicBezTo>
                  <a:cubicBezTo>
                    <a:pt x="509" y="42"/>
                    <a:pt x="509" y="42"/>
                    <a:pt x="509" y="42"/>
                  </a:cubicBezTo>
                  <a:cubicBezTo>
                    <a:pt x="509" y="41"/>
                    <a:pt x="508" y="42"/>
                    <a:pt x="508" y="42"/>
                  </a:cubicBezTo>
                  <a:cubicBezTo>
                    <a:pt x="509" y="43"/>
                    <a:pt x="506" y="41"/>
                    <a:pt x="507" y="43"/>
                  </a:cubicBezTo>
                  <a:cubicBezTo>
                    <a:pt x="507" y="44"/>
                    <a:pt x="505" y="44"/>
                    <a:pt x="504" y="43"/>
                  </a:cubicBezTo>
                  <a:cubicBezTo>
                    <a:pt x="500" y="43"/>
                    <a:pt x="500" y="43"/>
                    <a:pt x="500" y="43"/>
                  </a:cubicBezTo>
                  <a:cubicBezTo>
                    <a:pt x="502" y="42"/>
                    <a:pt x="504" y="43"/>
                    <a:pt x="506" y="42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4" y="41"/>
                    <a:pt x="503" y="41"/>
                  </a:cubicBezTo>
                  <a:cubicBezTo>
                    <a:pt x="503" y="41"/>
                    <a:pt x="503" y="41"/>
                    <a:pt x="503" y="41"/>
                  </a:cubicBezTo>
                  <a:cubicBezTo>
                    <a:pt x="504" y="42"/>
                    <a:pt x="504" y="42"/>
                    <a:pt x="504" y="42"/>
                  </a:cubicBezTo>
                  <a:cubicBezTo>
                    <a:pt x="502" y="42"/>
                    <a:pt x="502" y="42"/>
                    <a:pt x="500" y="42"/>
                  </a:cubicBezTo>
                  <a:cubicBezTo>
                    <a:pt x="500" y="42"/>
                    <a:pt x="497" y="42"/>
                    <a:pt x="499" y="43"/>
                  </a:cubicBezTo>
                  <a:cubicBezTo>
                    <a:pt x="498" y="43"/>
                    <a:pt x="498" y="43"/>
                    <a:pt x="498" y="43"/>
                  </a:cubicBezTo>
                  <a:cubicBezTo>
                    <a:pt x="498" y="43"/>
                    <a:pt x="499" y="42"/>
                    <a:pt x="499" y="42"/>
                  </a:cubicBezTo>
                  <a:cubicBezTo>
                    <a:pt x="499" y="41"/>
                    <a:pt x="498" y="42"/>
                    <a:pt x="497" y="41"/>
                  </a:cubicBezTo>
                  <a:cubicBezTo>
                    <a:pt x="497" y="42"/>
                    <a:pt x="496" y="42"/>
                    <a:pt x="495" y="42"/>
                  </a:cubicBezTo>
                  <a:cubicBezTo>
                    <a:pt x="496" y="41"/>
                    <a:pt x="496" y="41"/>
                    <a:pt x="496" y="41"/>
                  </a:cubicBezTo>
                  <a:cubicBezTo>
                    <a:pt x="495" y="41"/>
                    <a:pt x="495" y="41"/>
                    <a:pt x="495" y="41"/>
                  </a:cubicBezTo>
                  <a:cubicBezTo>
                    <a:pt x="494" y="43"/>
                    <a:pt x="494" y="43"/>
                    <a:pt x="494" y="43"/>
                  </a:cubicBezTo>
                  <a:cubicBezTo>
                    <a:pt x="494" y="43"/>
                    <a:pt x="494" y="41"/>
                    <a:pt x="493" y="42"/>
                  </a:cubicBezTo>
                  <a:cubicBezTo>
                    <a:pt x="493" y="42"/>
                    <a:pt x="492" y="42"/>
                    <a:pt x="493" y="42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2" y="42"/>
                    <a:pt x="492" y="42"/>
                  </a:cubicBezTo>
                  <a:cubicBezTo>
                    <a:pt x="491" y="41"/>
                    <a:pt x="490" y="42"/>
                    <a:pt x="489" y="42"/>
                  </a:cubicBezTo>
                  <a:cubicBezTo>
                    <a:pt x="489" y="41"/>
                    <a:pt x="489" y="41"/>
                    <a:pt x="489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7" y="41"/>
                    <a:pt x="487" y="41"/>
                    <a:pt x="487" y="41"/>
                  </a:cubicBezTo>
                  <a:cubicBezTo>
                    <a:pt x="488" y="41"/>
                    <a:pt x="489" y="40"/>
                    <a:pt x="490" y="41"/>
                  </a:cubicBezTo>
                  <a:close/>
                  <a:moveTo>
                    <a:pt x="489" y="38"/>
                  </a:moveTo>
                  <a:cubicBezTo>
                    <a:pt x="488" y="38"/>
                    <a:pt x="488" y="38"/>
                    <a:pt x="488" y="38"/>
                  </a:cubicBezTo>
                  <a:cubicBezTo>
                    <a:pt x="488" y="38"/>
                    <a:pt x="488" y="38"/>
                    <a:pt x="488" y="38"/>
                  </a:cubicBezTo>
                  <a:lnTo>
                    <a:pt x="489" y="38"/>
                  </a:lnTo>
                  <a:close/>
                  <a:moveTo>
                    <a:pt x="484" y="49"/>
                  </a:moveTo>
                  <a:cubicBezTo>
                    <a:pt x="483" y="49"/>
                    <a:pt x="483" y="51"/>
                    <a:pt x="482" y="50"/>
                  </a:cubicBezTo>
                  <a:cubicBezTo>
                    <a:pt x="482" y="49"/>
                    <a:pt x="483" y="49"/>
                    <a:pt x="484" y="49"/>
                  </a:cubicBezTo>
                  <a:close/>
                  <a:moveTo>
                    <a:pt x="486" y="41"/>
                  </a:moveTo>
                  <a:cubicBezTo>
                    <a:pt x="486" y="40"/>
                    <a:pt x="485" y="41"/>
                    <a:pt x="485" y="41"/>
                  </a:cubicBezTo>
                  <a:cubicBezTo>
                    <a:pt x="485" y="40"/>
                    <a:pt x="485" y="40"/>
                    <a:pt x="485" y="40"/>
                  </a:cubicBezTo>
                  <a:cubicBezTo>
                    <a:pt x="485" y="40"/>
                    <a:pt x="486" y="40"/>
                    <a:pt x="486" y="41"/>
                  </a:cubicBezTo>
                  <a:close/>
                  <a:moveTo>
                    <a:pt x="482" y="41"/>
                  </a:moveTo>
                  <a:cubicBezTo>
                    <a:pt x="481" y="40"/>
                    <a:pt x="481" y="40"/>
                    <a:pt x="481" y="40"/>
                  </a:cubicBezTo>
                  <a:cubicBezTo>
                    <a:pt x="482" y="40"/>
                    <a:pt x="482" y="40"/>
                    <a:pt x="482" y="41"/>
                  </a:cubicBezTo>
                  <a:close/>
                  <a:moveTo>
                    <a:pt x="485" y="42"/>
                  </a:moveTo>
                  <a:cubicBezTo>
                    <a:pt x="483" y="41"/>
                    <a:pt x="481" y="42"/>
                    <a:pt x="479" y="41"/>
                  </a:cubicBezTo>
                  <a:cubicBezTo>
                    <a:pt x="479" y="42"/>
                    <a:pt x="479" y="42"/>
                    <a:pt x="479" y="42"/>
                  </a:cubicBezTo>
                  <a:cubicBezTo>
                    <a:pt x="478" y="41"/>
                    <a:pt x="478" y="41"/>
                    <a:pt x="478" y="41"/>
                  </a:cubicBezTo>
                  <a:cubicBezTo>
                    <a:pt x="480" y="42"/>
                    <a:pt x="483" y="41"/>
                    <a:pt x="485" y="42"/>
                  </a:cubicBezTo>
                  <a:close/>
                  <a:moveTo>
                    <a:pt x="476" y="49"/>
                  </a:moveTo>
                  <a:cubicBezTo>
                    <a:pt x="476" y="49"/>
                    <a:pt x="476" y="49"/>
                    <a:pt x="476" y="49"/>
                  </a:cubicBezTo>
                  <a:cubicBezTo>
                    <a:pt x="476" y="49"/>
                    <a:pt x="476" y="49"/>
                    <a:pt x="476" y="49"/>
                  </a:cubicBezTo>
                  <a:cubicBezTo>
                    <a:pt x="475" y="49"/>
                    <a:pt x="475" y="49"/>
                    <a:pt x="474" y="49"/>
                  </a:cubicBezTo>
                  <a:cubicBezTo>
                    <a:pt x="474" y="48"/>
                    <a:pt x="475" y="49"/>
                    <a:pt x="476" y="49"/>
                  </a:cubicBezTo>
                  <a:close/>
                  <a:moveTo>
                    <a:pt x="470" y="55"/>
                  </a:moveTo>
                  <a:cubicBezTo>
                    <a:pt x="470" y="56"/>
                    <a:pt x="470" y="56"/>
                    <a:pt x="470" y="56"/>
                  </a:cubicBezTo>
                  <a:cubicBezTo>
                    <a:pt x="470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5"/>
                    <a:pt x="470" y="55"/>
                  </a:cubicBezTo>
                  <a:close/>
                  <a:moveTo>
                    <a:pt x="471" y="50"/>
                  </a:moveTo>
                  <a:cubicBezTo>
                    <a:pt x="470" y="50"/>
                    <a:pt x="470" y="50"/>
                    <a:pt x="470" y="50"/>
                  </a:cubicBezTo>
                  <a:cubicBezTo>
                    <a:pt x="472" y="50"/>
                    <a:pt x="472" y="50"/>
                    <a:pt x="472" y="50"/>
                  </a:cubicBezTo>
                  <a:lnTo>
                    <a:pt x="471" y="50"/>
                  </a:lnTo>
                  <a:close/>
                  <a:moveTo>
                    <a:pt x="474" y="42"/>
                  </a:move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2"/>
                    <a:pt x="474" y="42"/>
                    <a:pt x="474" y="42"/>
                  </a:cubicBezTo>
                  <a:close/>
                  <a:moveTo>
                    <a:pt x="468" y="56"/>
                  </a:moveTo>
                  <a:cubicBezTo>
                    <a:pt x="468" y="56"/>
                    <a:pt x="468" y="56"/>
                    <a:pt x="468" y="56"/>
                  </a:cubicBezTo>
                  <a:cubicBezTo>
                    <a:pt x="467" y="56"/>
                    <a:pt x="467" y="56"/>
                    <a:pt x="467" y="56"/>
                  </a:cubicBezTo>
                  <a:lnTo>
                    <a:pt x="468" y="56"/>
                  </a:lnTo>
                  <a:close/>
                  <a:moveTo>
                    <a:pt x="467" y="56"/>
                  </a:moveTo>
                  <a:cubicBezTo>
                    <a:pt x="466" y="56"/>
                    <a:pt x="466" y="56"/>
                    <a:pt x="465" y="56"/>
                  </a:cubicBezTo>
                  <a:cubicBezTo>
                    <a:pt x="465" y="56"/>
                    <a:pt x="465" y="56"/>
                    <a:pt x="465" y="56"/>
                  </a:cubicBezTo>
                  <a:cubicBezTo>
                    <a:pt x="465" y="55"/>
                    <a:pt x="466" y="56"/>
                    <a:pt x="467" y="56"/>
                  </a:cubicBezTo>
                  <a:close/>
                  <a:moveTo>
                    <a:pt x="462" y="64"/>
                  </a:move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2" y="64"/>
                    <a:pt x="462" y="64"/>
                  </a:cubicBezTo>
                  <a:close/>
                  <a:moveTo>
                    <a:pt x="463" y="59"/>
                  </a:moveTo>
                  <a:cubicBezTo>
                    <a:pt x="463" y="60"/>
                    <a:pt x="463" y="60"/>
                    <a:pt x="463" y="60"/>
                  </a:cubicBezTo>
                  <a:cubicBezTo>
                    <a:pt x="463" y="59"/>
                    <a:pt x="463" y="59"/>
                    <a:pt x="463" y="59"/>
                  </a:cubicBezTo>
                  <a:close/>
                  <a:moveTo>
                    <a:pt x="464" y="56"/>
                  </a:moveTo>
                  <a:cubicBezTo>
                    <a:pt x="464" y="57"/>
                    <a:pt x="463" y="56"/>
                    <a:pt x="463" y="56"/>
                  </a:cubicBezTo>
                  <a:cubicBezTo>
                    <a:pt x="463" y="56"/>
                    <a:pt x="464" y="56"/>
                    <a:pt x="464" y="56"/>
                  </a:cubicBezTo>
                  <a:close/>
                  <a:moveTo>
                    <a:pt x="461" y="56"/>
                  </a:moveTo>
                  <a:cubicBezTo>
                    <a:pt x="461" y="56"/>
                    <a:pt x="459" y="56"/>
                    <a:pt x="458" y="56"/>
                  </a:cubicBezTo>
                  <a:cubicBezTo>
                    <a:pt x="457" y="56"/>
                    <a:pt x="457" y="55"/>
                    <a:pt x="456" y="56"/>
                  </a:cubicBezTo>
                  <a:cubicBezTo>
                    <a:pt x="458" y="55"/>
                    <a:pt x="460" y="56"/>
                    <a:pt x="461" y="56"/>
                  </a:cubicBezTo>
                  <a:close/>
                  <a:moveTo>
                    <a:pt x="455" y="55"/>
                  </a:moveTo>
                  <a:cubicBezTo>
                    <a:pt x="455" y="55"/>
                    <a:pt x="455" y="55"/>
                    <a:pt x="455" y="56"/>
                  </a:cubicBezTo>
                  <a:cubicBezTo>
                    <a:pt x="454" y="56"/>
                    <a:pt x="454" y="56"/>
                    <a:pt x="454" y="56"/>
                  </a:cubicBezTo>
                  <a:lnTo>
                    <a:pt x="455" y="55"/>
                  </a:lnTo>
                  <a:close/>
                  <a:moveTo>
                    <a:pt x="453" y="56"/>
                  </a:moveTo>
                  <a:cubicBezTo>
                    <a:pt x="453" y="56"/>
                    <a:pt x="453" y="56"/>
                    <a:pt x="453" y="56"/>
                  </a:cubicBezTo>
                  <a:cubicBezTo>
                    <a:pt x="453" y="55"/>
                    <a:pt x="453" y="55"/>
                    <a:pt x="453" y="55"/>
                  </a:cubicBezTo>
                  <a:lnTo>
                    <a:pt x="453" y="56"/>
                  </a:lnTo>
                  <a:close/>
                  <a:moveTo>
                    <a:pt x="451" y="55"/>
                  </a:moveTo>
                  <a:cubicBezTo>
                    <a:pt x="451" y="56"/>
                    <a:pt x="451" y="56"/>
                    <a:pt x="451" y="56"/>
                  </a:cubicBezTo>
                  <a:cubicBezTo>
                    <a:pt x="450" y="55"/>
                    <a:pt x="450" y="56"/>
                    <a:pt x="449" y="56"/>
                  </a:cubicBezTo>
                  <a:cubicBezTo>
                    <a:pt x="449" y="55"/>
                    <a:pt x="450" y="56"/>
                    <a:pt x="451" y="55"/>
                  </a:cubicBezTo>
                  <a:close/>
                  <a:moveTo>
                    <a:pt x="477" y="33"/>
                  </a:moveTo>
                  <a:cubicBezTo>
                    <a:pt x="477" y="34"/>
                    <a:pt x="477" y="34"/>
                    <a:pt x="476" y="34"/>
                  </a:cubicBezTo>
                  <a:cubicBezTo>
                    <a:pt x="476" y="33"/>
                    <a:pt x="477" y="34"/>
                    <a:pt x="477" y="33"/>
                  </a:cubicBezTo>
                  <a:close/>
                  <a:moveTo>
                    <a:pt x="469" y="34"/>
                  </a:moveTo>
                  <a:cubicBezTo>
                    <a:pt x="469" y="34"/>
                    <a:pt x="469" y="34"/>
                    <a:pt x="470" y="34"/>
                  </a:cubicBezTo>
                  <a:cubicBezTo>
                    <a:pt x="470" y="35"/>
                    <a:pt x="469" y="34"/>
                    <a:pt x="469" y="34"/>
                  </a:cubicBezTo>
                  <a:close/>
                  <a:moveTo>
                    <a:pt x="472" y="32"/>
                  </a:moveTo>
                  <a:cubicBezTo>
                    <a:pt x="471" y="32"/>
                    <a:pt x="471" y="32"/>
                    <a:pt x="471" y="31"/>
                  </a:cubicBezTo>
                  <a:cubicBezTo>
                    <a:pt x="471" y="31"/>
                    <a:pt x="472" y="32"/>
                    <a:pt x="472" y="32"/>
                  </a:cubicBezTo>
                  <a:close/>
                  <a:moveTo>
                    <a:pt x="473" y="29"/>
                  </a:moveTo>
                  <a:cubicBezTo>
                    <a:pt x="473" y="30"/>
                    <a:pt x="473" y="30"/>
                    <a:pt x="473" y="30"/>
                  </a:cubicBezTo>
                  <a:cubicBezTo>
                    <a:pt x="473" y="30"/>
                    <a:pt x="470" y="30"/>
                    <a:pt x="470" y="30"/>
                  </a:cubicBezTo>
                  <a:lnTo>
                    <a:pt x="473" y="29"/>
                  </a:lnTo>
                  <a:close/>
                  <a:moveTo>
                    <a:pt x="468" y="29"/>
                  </a:moveTo>
                  <a:cubicBezTo>
                    <a:pt x="468" y="30"/>
                    <a:pt x="468" y="30"/>
                    <a:pt x="468" y="30"/>
                  </a:cubicBezTo>
                  <a:cubicBezTo>
                    <a:pt x="468" y="30"/>
                    <a:pt x="467" y="30"/>
                    <a:pt x="467" y="30"/>
                  </a:cubicBezTo>
                  <a:lnTo>
                    <a:pt x="468" y="29"/>
                  </a:lnTo>
                  <a:close/>
                  <a:moveTo>
                    <a:pt x="467" y="31"/>
                  </a:moveTo>
                  <a:cubicBezTo>
                    <a:pt x="468" y="32"/>
                    <a:pt x="468" y="32"/>
                    <a:pt x="468" y="32"/>
                  </a:cubicBezTo>
                  <a:cubicBezTo>
                    <a:pt x="466" y="33"/>
                    <a:pt x="467" y="31"/>
                    <a:pt x="466" y="32"/>
                  </a:cubicBezTo>
                  <a:cubicBezTo>
                    <a:pt x="466" y="33"/>
                    <a:pt x="466" y="33"/>
                    <a:pt x="466" y="33"/>
                  </a:cubicBezTo>
                  <a:cubicBezTo>
                    <a:pt x="466" y="32"/>
                    <a:pt x="466" y="32"/>
                    <a:pt x="466" y="32"/>
                  </a:cubicBezTo>
                  <a:lnTo>
                    <a:pt x="467" y="31"/>
                  </a:lnTo>
                  <a:close/>
                  <a:moveTo>
                    <a:pt x="465" y="32"/>
                  </a:moveTo>
                  <a:cubicBezTo>
                    <a:pt x="465" y="32"/>
                    <a:pt x="464" y="32"/>
                    <a:pt x="464" y="32"/>
                  </a:cubicBezTo>
                  <a:cubicBezTo>
                    <a:pt x="464" y="31"/>
                    <a:pt x="465" y="32"/>
                    <a:pt x="465" y="32"/>
                  </a:cubicBezTo>
                  <a:close/>
                  <a:moveTo>
                    <a:pt x="461" y="29"/>
                  </a:moveTo>
                  <a:cubicBezTo>
                    <a:pt x="461" y="29"/>
                    <a:pt x="460" y="30"/>
                    <a:pt x="460" y="30"/>
                  </a:cubicBezTo>
                  <a:cubicBezTo>
                    <a:pt x="459" y="29"/>
                    <a:pt x="459" y="29"/>
                    <a:pt x="459" y="29"/>
                  </a:cubicBezTo>
                  <a:lnTo>
                    <a:pt x="461" y="29"/>
                  </a:lnTo>
                  <a:close/>
                  <a:moveTo>
                    <a:pt x="517" y="25"/>
                  </a:moveTo>
                  <a:cubicBezTo>
                    <a:pt x="517" y="25"/>
                    <a:pt x="517" y="25"/>
                    <a:pt x="517" y="25"/>
                  </a:cubicBezTo>
                  <a:cubicBezTo>
                    <a:pt x="517" y="25"/>
                    <a:pt x="517" y="25"/>
                    <a:pt x="516" y="24"/>
                  </a:cubicBezTo>
                  <a:cubicBezTo>
                    <a:pt x="516" y="24"/>
                    <a:pt x="517" y="24"/>
                    <a:pt x="517" y="25"/>
                  </a:cubicBezTo>
                  <a:close/>
                  <a:moveTo>
                    <a:pt x="512" y="25"/>
                  </a:moveTo>
                  <a:cubicBezTo>
                    <a:pt x="512" y="25"/>
                    <a:pt x="512" y="25"/>
                    <a:pt x="512" y="25"/>
                  </a:cubicBezTo>
                  <a:cubicBezTo>
                    <a:pt x="511" y="25"/>
                    <a:pt x="511" y="25"/>
                    <a:pt x="511" y="25"/>
                  </a:cubicBezTo>
                  <a:lnTo>
                    <a:pt x="512" y="25"/>
                  </a:lnTo>
                  <a:close/>
                  <a:moveTo>
                    <a:pt x="463" y="23"/>
                  </a:move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5" y="23"/>
                    <a:pt x="464" y="23"/>
                    <a:pt x="464" y="24"/>
                  </a:cubicBezTo>
                  <a:cubicBezTo>
                    <a:pt x="465" y="24"/>
                    <a:pt x="465" y="24"/>
                    <a:pt x="465" y="24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4"/>
                    <a:pt x="463" y="24"/>
                    <a:pt x="463" y="23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3"/>
                    <a:pt x="463" y="23"/>
                    <a:pt x="463" y="23"/>
                  </a:cubicBezTo>
                  <a:close/>
                  <a:moveTo>
                    <a:pt x="449" y="19"/>
                  </a:moveTo>
                  <a:cubicBezTo>
                    <a:pt x="449" y="19"/>
                    <a:pt x="450" y="19"/>
                    <a:pt x="450" y="20"/>
                  </a:cubicBezTo>
                  <a:lnTo>
                    <a:pt x="449" y="19"/>
                  </a:lnTo>
                  <a:close/>
                  <a:moveTo>
                    <a:pt x="454" y="17"/>
                  </a:moveTo>
                  <a:cubicBezTo>
                    <a:pt x="454" y="17"/>
                    <a:pt x="454" y="17"/>
                    <a:pt x="454" y="17"/>
                  </a:cubicBezTo>
                  <a:cubicBezTo>
                    <a:pt x="454" y="17"/>
                    <a:pt x="454" y="17"/>
                    <a:pt x="454" y="17"/>
                  </a:cubicBezTo>
                  <a:close/>
                  <a:moveTo>
                    <a:pt x="438" y="55"/>
                  </a:moveTo>
                  <a:cubicBezTo>
                    <a:pt x="438" y="55"/>
                    <a:pt x="439" y="55"/>
                    <a:pt x="439" y="55"/>
                  </a:cubicBezTo>
                  <a:lnTo>
                    <a:pt x="438" y="55"/>
                  </a:lnTo>
                  <a:close/>
                  <a:moveTo>
                    <a:pt x="432" y="73"/>
                  </a:moveTo>
                  <a:cubicBezTo>
                    <a:pt x="433" y="72"/>
                    <a:pt x="435" y="73"/>
                    <a:pt x="436" y="73"/>
                  </a:cubicBezTo>
                  <a:cubicBezTo>
                    <a:pt x="435" y="73"/>
                    <a:pt x="433" y="73"/>
                    <a:pt x="432" y="73"/>
                  </a:cubicBezTo>
                  <a:close/>
                  <a:moveTo>
                    <a:pt x="459" y="23"/>
                  </a:moveTo>
                  <a:cubicBezTo>
                    <a:pt x="460" y="23"/>
                    <a:pt x="461" y="22"/>
                    <a:pt x="461" y="23"/>
                  </a:cubicBezTo>
                  <a:cubicBezTo>
                    <a:pt x="460" y="23"/>
                    <a:pt x="460" y="23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59" y="24"/>
                    <a:pt x="459" y="24"/>
                    <a:pt x="459" y="24"/>
                  </a:cubicBezTo>
                  <a:cubicBezTo>
                    <a:pt x="459" y="24"/>
                    <a:pt x="459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lnTo>
                    <a:pt x="459" y="23"/>
                  </a:lnTo>
                  <a:close/>
                  <a:moveTo>
                    <a:pt x="458" y="24"/>
                  </a:moveTo>
                  <a:cubicBezTo>
                    <a:pt x="458" y="24"/>
                    <a:pt x="458" y="24"/>
                    <a:pt x="458" y="24"/>
                  </a:cubicBezTo>
                  <a:cubicBezTo>
                    <a:pt x="457" y="24"/>
                    <a:pt x="457" y="24"/>
                    <a:pt x="457" y="24"/>
                  </a:cubicBezTo>
                  <a:lnTo>
                    <a:pt x="458" y="24"/>
                  </a:lnTo>
                  <a:close/>
                  <a:moveTo>
                    <a:pt x="454" y="36"/>
                  </a:move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2" y="35"/>
                    <a:pt x="452" y="35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53" y="35"/>
                    <a:pt x="454" y="34"/>
                    <a:pt x="454" y="36"/>
                  </a:cubicBezTo>
                  <a:close/>
                  <a:moveTo>
                    <a:pt x="443" y="55"/>
                  </a:moveTo>
                  <a:cubicBezTo>
                    <a:pt x="444" y="55"/>
                    <a:pt x="445" y="55"/>
                    <a:pt x="446" y="56"/>
                  </a:cubicBezTo>
                  <a:cubicBezTo>
                    <a:pt x="441" y="56"/>
                    <a:pt x="441" y="56"/>
                    <a:pt x="441" y="56"/>
                  </a:cubicBezTo>
                  <a:cubicBezTo>
                    <a:pt x="442" y="55"/>
                    <a:pt x="443" y="56"/>
                    <a:pt x="443" y="55"/>
                  </a:cubicBezTo>
                  <a:close/>
                  <a:moveTo>
                    <a:pt x="449" y="35"/>
                  </a:moveTo>
                  <a:cubicBezTo>
                    <a:pt x="449" y="34"/>
                    <a:pt x="449" y="34"/>
                    <a:pt x="449" y="34"/>
                  </a:cubicBezTo>
                  <a:cubicBezTo>
                    <a:pt x="450" y="35"/>
                    <a:pt x="450" y="35"/>
                    <a:pt x="450" y="35"/>
                  </a:cubicBezTo>
                  <a:lnTo>
                    <a:pt x="449" y="35"/>
                  </a:lnTo>
                  <a:close/>
                  <a:moveTo>
                    <a:pt x="453" y="26"/>
                  </a:moveTo>
                  <a:cubicBezTo>
                    <a:pt x="454" y="25"/>
                    <a:pt x="454" y="25"/>
                    <a:pt x="454" y="25"/>
                  </a:cubicBezTo>
                  <a:cubicBezTo>
                    <a:pt x="454" y="26"/>
                    <a:pt x="454" y="26"/>
                    <a:pt x="454" y="26"/>
                  </a:cubicBezTo>
                  <a:lnTo>
                    <a:pt x="453" y="26"/>
                  </a:lnTo>
                  <a:close/>
                  <a:moveTo>
                    <a:pt x="456" y="26"/>
                  </a:moveTo>
                  <a:cubicBezTo>
                    <a:pt x="455" y="26"/>
                    <a:pt x="455" y="26"/>
                    <a:pt x="455" y="26"/>
                  </a:cubicBezTo>
                  <a:cubicBezTo>
                    <a:pt x="455" y="26"/>
                    <a:pt x="455" y="26"/>
                    <a:pt x="455" y="26"/>
                  </a:cubicBezTo>
                  <a:cubicBezTo>
                    <a:pt x="455" y="25"/>
                    <a:pt x="455" y="26"/>
                    <a:pt x="456" y="26"/>
                  </a:cubicBezTo>
                  <a:close/>
                  <a:moveTo>
                    <a:pt x="455" y="23"/>
                  </a:move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2"/>
                  </a:cubicBezTo>
                  <a:cubicBezTo>
                    <a:pt x="455" y="22"/>
                    <a:pt x="456" y="22"/>
                    <a:pt x="455" y="23"/>
                  </a:cubicBezTo>
                  <a:close/>
                  <a:moveTo>
                    <a:pt x="456" y="17"/>
                  </a:moveTo>
                  <a:cubicBezTo>
                    <a:pt x="457" y="18"/>
                    <a:pt x="458" y="16"/>
                    <a:pt x="459" y="17"/>
                  </a:cubicBezTo>
                  <a:cubicBezTo>
                    <a:pt x="461" y="17"/>
                    <a:pt x="461" y="17"/>
                    <a:pt x="461" y="17"/>
                  </a:cubicBezTo>
                  <a:cubicBezTo>
                    <a:pt x="461" y="17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59" y="18"/>
                    <a:pt x="459" y="18"/>
                  </a:cubicBezTo>
                  <a:cubicBezTo>
                    <a:pt x="458" y="19"/>
                    <a:pt x="456" y="17"/>
                    <a:pt x="456" y="17"/>
                  </a:cubicBezTo>
                  <a:cubicBezTo>
                    <a:pt x="455" y="18"/>
                    <a:pt x="455" y="18"/>
                    <a:pt x="455" y="18"/>
                  </a:cubicBezTo>
                  <a:cubicBezTo>
                    <a:pt x="455" y="18"/>
                    <a:pt x="455" y="16"/>
                    <a:pt x="456" y="17"/>
                  </a:cubicBezTo>
                  <a:close/>
                  <a:moveTo>
                    <a:pt x="455" y="20"/>
                  </a:moveTo>
                  <a:cubicBezTo>
                    <a:pt x="454" y="20"/>
                    <a:pt x="454" y="20"/>
                    <a:pt x="454" y="20"/>
                  </a:cubicBezTo>
                  <a:cubicBezTo>
                    <a:pt x="455" y="20"/>
                    <a:pt x="455" y="20"/>
                    <a:pt x="455" y="20"/>
                  </a:cubicBezTo>
                  <a:close/>
                  <a:moveTo>
                    <a:pt x="451" y="25"/>
                  </a:moveTo>
                  <a:cubicBezTo>
                    <a:pt x="452" y="25"/>
                    <a:pt x="452" y="25"/>
                    <a:pt x="452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3" y="26"/>
                    <a:pt x="452" y="25"/>
                    <a:pt x="453" y="25"/>
                  </a:cubicBezTo>
                  <a:cubicBezTo>
                    <a:pt x="453" y="25"/>
                    <a:pt x="452" y="26"/>
                    <a:pt x="453" y="26"/>
                  </a:cubicBezTo>
                  <a:cubicBezTo>
                    <a:pt x="453" y="26"/>
                    <a:pt x="453" y="26"/>
                    <a:pt x="453" y="26"/>
                  </a:cubicBezTo>
                  <a:cubicBezTo>
                    <a:pt x="454" y="26"/>
                    <a:pt x="454" y="26"/>
                    <a:pt x="454" y="26"/>
                  </a:cubicBezTo>
                  <a:cubicBezTo>
                    <a:pt x="453" y="26"/>
                    <a:pt x="453" y="27"/>
                    <a:pt x="452" y="27"/>
                  </a:cubicBezTo>
                  <a:cubicBezTo>
                    <a:pt x="452" y="27"/>
                    <a:pt x="452" y="27"/>
                    <a:pt x="452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5"/>
                    <a:pt x="451" y="26"/>
                    <a:pt x="450" y="26"/>
                  </a:cubicBezTo>
                  <a:lnTo>
                    <a:pt x="451" y="25"/>
                  </a:lnTo>
                  <a:close/>
                  <a:moveTo>
                    <a:pt x="446" y="34"/>
                  </a:moveTo>
                  <a:cubicBezTo>
                    <a:pt x="447" y="33"/>
                    <a:pt x="447" y="35"/>
                    <a:pt x="447" y="35"/>
                  </a:cubicBezTo>
                  <a:cubicBezTo>
                    <a:pt x="446" y="35"/>
                    <a:pt x="446" y="35"/>
                    <a:pt x="446" y="35"/>
                  </a:cubicBezTo>
                  <a:cubicBezTo>
                    <a:pt x="447" y="35"/>
                    <a:pt x="446" y="34"/>
                    <a:pt x="446" y="34"/>
                  </a:cubicBezTo>
                  <a:close/>
                  <a:moveTo>
                    <a:pt x="442" y="35"/>
                  </a:moveTo>
                  <a:cubicBezTo>
                    <a:pt x="442" y="35"/>
                    <a:pt x="442" y="35"/>
                    <a:pt x="442" y="34"/>
                  </a:cubicBezTo>
                  <a:cubicBezTo>
                    <a:pt x="443" y="34"/>
                    <a:pt x="443" y="35"/>
                    <a:pt x="443" y="35"/>
                  </a:cubicBezTo>
                  <a:cubicBezTo>
                    <a:pt x="442" y="35"/>
                    <a:pt x="442" y="35"/>
                    <a:pt x="442" y="35"/>
                  </a:cubicBezTo>
                  <a:cubicBezTo>
                    <a:pt x="442" y="35"/>
                    <a:pt x="442" y="35"/>
                    <a:pt x="442" y="35"/>
                  </a:cubicBezTo>
                  <a:close/>
                  <a:moveTo>
                    <a:pt x="446" y="25"/>
                  </a:moveTo>
                  <a:cubicBezTo>
                    <a:pt x="446" y="25"/>
                    <a:pt x="447" y="25"/>
                    <a:pt x="447" y="25"/>
                  </a:cubicBezTo>
                  <a:cubicBezTo>
                    <a:pt x="447" y="25"/>
                    <a:pt x="447" y="25"/>
                    <a:pt x="447" y="25"/>
                  </a:cubicBezTo>
                  <a:cubicBezTo>
                    <a:pt x="447" y="26"/>
                    <a:pt x="447" y="26"/>
                    <a:pt x="447" y="26"/>
                  </a:cubicBezTo>
                  <a:cubicBezTo>
                    <a:pt x="447" y="25"/>
                    <a:pt x="448" y="25"/>
                    <a:pt x="449" y="25"/>
                  </a:cubicBezTo>
                  <a:cubicBezTo>
                    <a:pt x="448" y="25"/>
                    <a:pt x="448" y="27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5"/>
                    <a:pt x="446" y="25"/>
                    <a:pt x="446" y="25"/>
                  </a:cubicBezTo>
                  <a:close/>
                  <a:moveTo>
                    <a:pt x="408" y="19"/>
                  </a:moveTo>
                  <a:cubicBezTo>
                    <a:pt x="409" y="18"/>
                    <a:pt x="409" y="18"/>
                    <a:pt x="409" y="18"/>
                  </a:cubicBezTo>
                  <a:cubicBezTo>
                    <a:pt x="409" y="19"/>
                    <a:pt x="409" y="19"/>
                    <a:pt x="409" y="19"/>
                  </a:cubicBezTo>
                  <a:lnTo>
                    <a:pt x="408" y="19"/>
                  </a:lnTo>
                  <a:close/>
                  <a:moveTo>
                    <a:pt x="414" y="23"/>
                  </a:move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lnTo>
                    <a:pt x="414" y="23"/>
                  </a:lnTo>
                  <a:close/>
                  <a:moveTo>
                    <a:pt x="420" y="22"/>
                  </a:moveTo>
                  <a:cubicBezTo>
                    <a:pt x="420" y="22"/>
                    <a:pt x="420" y="22"/>
                    <a:pt x="420" y="22"/>
                  </a:cubicBezTo>
                  <a:cubicBezTo>
                    <a:pt x="421" y="22"/>
                    <a:pt x="421" y="22"/>
                    <a:pt x="421" y="22"/>
                  </a:cubicBezTo>
                  <a:lnTo>
                    <a:pt x="420" y="22"/>
                  </a:lnTo>
                  <a:close/>
                  <a:moveTo>
                    <a:pt x="426" y="22"/>
                  </a:moveTo>
                  <a:cubicBezTo>
                    <a:pt x="425" y="22"/>
                    <a:pt x="425" y="22"/>
                    <a:pt x="425" y="22"/>
                  </a:cubicBezTo>
                  <a:cubicBezTo>
                    <a:pt x="425" y="22"/>
                    <a:pt x="425" y="22"/>
                    <a:pt x="425" y="22"/>
                  </a:cubicBezTo>
                  <a:cubicBezTo>
                    <a:pt x="426" y="22"/>
                    <a:pt x="426" y="22"/>
                    <a:pt x="426" y="22"/>
                  </a:cubicBezTo>
                  <a:close/>
                  <a:moveTo>
                    <a:pt x="437" y="23"/>
                  </a:moveTo>
                  <a:cubicBezTo>
                    <a:pt x="438" y="22"/>
                    <a:pt x="437" y="22"/>
                    <a:pt x="438" y="22"/>
                  </a:cubicBezTo>
                  <a:cubicBezTo>
                    <a:pt x="438" y="22"/>
                    <a:pt x="438" y="22"/>
                    <a:pt x="438" y="22"/>
                  </a:cubicBezTo>
                  <a:cubicBezTo>
                    <a:pt x="438" y="23"/>
                    <a:pt x="438" y="23"/>
                    <a:pt x="437" y="23"/>
                  </a:cubicBezTo>
                  <a:close/>
                  <a:moveTo>
                    <a:pt x="440" y="22"/>
                  </a:move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40" y="22"/>
                    <a:pt x="440" y="22"/>
                  </a:cubicBezTo>
                  <a:close/>
                  <a:moveTo>
                    <a:pt x="442" y="35"/>
                  </a:moveTo>
                  <a:cubicBezTo>
                    <a:pt x="441" y="35"/>
                    <a:pt x="441" y="35"/>
                    <a:pt x="441" y="35"/>
                  </a:cubicBezTo>
                  <a:cubicBezTo>
                    <a:pt x="441" y="35"/>
                    <a:pt x="441" y="35"/>
                    <a:pt x="441" y="35"/>
                  </a:cubicBezTo>
                  <a:lnTo>
                    <a:pt x="442" y="35"/>
                  </a:lnTo>
                  <a:close/>
                  <a:moveTo>
                    <a:pt x="443" y="25"/>
                  </a:moveTo>
                  <a:cubicBezTo>
                    <a:pt x="445" y="25"/>
                    <a:pt x="445" y="25"/>
                    <a:pt x="445" y="25"/>
                  </a:cubicBezTo>
                  <a:cubicBezTo>
                    <a:pt x="445" y="26"/>
                    <a:pt x="445" y="26"/>
                    <a:pt x="445" y="26"/>
                  </a:cubicBezTo>
                  <a:cubicBezTo>
                    <a:pt x="444" y="25"/>
                    <a:pt x="443" y="26"/>
                    <a:pt x="443" y="25"/>
                  </a:cubicBezTo>
                  <a:cubicBezTo>
                    <a:pt x="443" y="25"/>
                    <a:pt x="443" y="25"/>
                    <a:pt x="443" y="25"/>
                  </a:cubicBezTo>
                  <a:close/>
                  <a:moveTo>
                    <a:pt x="439" y="34"/>
                  </a:moveTo>
                  <a:cubicBezTo>
                    <a:pt x="439" y="34"/>
                    <a:pt x="439" y="34"/>
                    <a:pt x="439" y="34"/>
                  </a:cubicBezTo>
                  <a:cubicBezTo>
                    <a:pt x="439" y="34"/>
                    <a:pt x="439" y="34"/>
                    <a:pt x="439" y="34"/>
                  </a:cubicBezTo>
                  <a:cubicBezTo>
                    <a:pt x="438" y="35"/>
                    <a:pt x="440" y="34"/>
                    <a:pt x="440" y="34"/>
                  </a:cubicBezTo>
                  <a:cubicBezTo>
                    <a:pt x="441" y="34"/>
                    <a:pt x="441" y="34"/>
                    <a:pt x="441" y="34"/>
                  </a:cubicBezTo>
                  <a:cubicBezTo>
                    <a:pt x="441" y="35"/>
                    <a:pt x="439" y="35"/>
                    <a:pt x="438" y="35"/>
                  </a:cubicBezTo>
                  <a:cubicBezTo>
                    <a:pt x="438" y="34"/>
                    <a:pt x="438" y="35"/>
                    <a:pt x="439" y="34"/>
                  </a:cubicBezTo>
                  <a:close/>
                  <a:moveTo>
                    <a:pt x="436" y="35"/>
                  </a:moveTo>
                  <a:cubicBezTo>
                    <a:pt x="437" y="34"/>
                    <a:pt x="437" y="34"/>
                    <a:pt x="437" y="34"/>
                  </a:cubicBezTo>
                  <a:cubicBezTo>
                    <a:pt x="437" y="34"/>
                    <a:pt x="437" y="34"/>
                    <a:pt x="437" y="34"/>
                  </a:cubicBezTo>
                  <a:lnTo>
                    <a:pt x="436" y="35"/>
                  </a:lnTo>
                  <a:close/>
                  <a:moveTo>
                    <a:pt x="440" y="26"/>
                  </a:moveTo>
                  <a:cubicBezTo>
                    <a:pt x="440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40" y="26"/>
                    <a:pt x="440" y="25"/>
                    <a:pt x="440" y="26"/>
                  </a:cubicBezTo>
                  <a:close/>
                  <a:moveTo>
                    <a:pt x="379" y="25"/>
                  </a:moveTo>
                  <a:cubicBezTo>
                    <a:pt x="379" y="24"/>
                    <a:pt x="379" y="25"/>
                    <a:pt x="379" y="25"/>
                  </a:cubicBezTo>
                  <a:cubicBezTo>
                    <a:pt x="379" y="24"/>
                    <a:pt x="379" y="24"/>
                    <a:pt x="379" y="24"/>
                  </a:cubicBezTo>
                  <a:cubicBezTo>
                    <a:pt x="379" y="24"/>
                    <a:pt x="379" y="24"/>
                    <a:pt x="379" y="25"/>
                  </a:cubicBezTo>
                  <a:close/>
                  <a:moveTo>
                    <a:pt x="281" y="8"/>
                  </a:move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0" y="9"/>
                    <a:pt x="280" y="9"/>
                  </a:cubicBezTo>
                  <a:cubicBezTo>
                    <a:pt x="280" y="9"/>
                    <a:pt x="280" y="9"/>
                    <a:pt x="281" y="8"/>
                  </a:cubicBezTo>
                  <a:close/>
                  <a:moveTo>
                    <a:pt x="280" y="9"/>
                  </a:moveTo>
                  <a:cubicBezTo>
                    <a:pt x="279" y="10"/>
                    <a:pt x="279" y="10"/>
                    <a:pt x="279" y="10"/>
                  </a:cubicBezTo>
                  <a:cubicBezTo>
                    <a:pt x="276" y="10"/>
                    <a:pt x="276" y="10"/>
                    <a:pt x="276" y="10"/>
                  </a:cubicBezTo>
                  <a:cubicBezTo>
                    <a:pt x="277" y="8"/>
                    <a:pt x="279" y="9"/>
                    <a:pt x="280" y="9"/>
                  </a:cubicBezTo>
                  <a:close/>
                  <a:moveTo>
                    <a:pt x="270" y="7"/>
                  </a:moveTo>
                  <a:cubicBezTo>
                    <a:pt x="270" y="7"/>
                    <a:pt x="271" y="6"/>
                    <a:pt x="271" y="6"/>
                  </a:cubicBezTo>
                  <a:cubicBezTo>
                    <a:pt x="271" y="6"/>
                    <a:pt x="271" y="6"/>
                    <a:pt x="271" y="7"/>
                  </a:cubicBezTo>
                  <a:cubicBezTo>
                    <a:pt x="271" y="6"/>
                    <a:pt x="271" y="7"/>
                    <a:pt x="270" y="7"/>
                  </a:cubicBezTo>
                  <a:close/>
                  <a:moveTo>
                    <a:pt x="266" y="9"/>
                  </a:moveTo>
                  <a:cubicBezTo>
                    <a:pt x="265" y="9"/>
                    <a:pt x="265" y="9"/>
                    <a:pt x="265" y="9"/>
                  </a:cubicBezTo>
                  <a:cubicBezTo>
                    <a:pt x="265" y="9"/>
                    <a:pt x="265" y="9"/>
                    <a:pt x="265" y="9"/>
                  </a:cubicBezTo>
                  <a:lnTo>
                    <a:pt x="266" y="9"/>
                  </a:lnTo>
                  <a:close/>
                  <a:moveTo>
                    <a:pt x="265" y="12"/>
                  </a:moveTo>
                  <a:cubicBezTo>
                    <a:pt x="265" y="12"/>
                    <a:pt x="265" y="12"/>
                    <a:pt x="265" y="12"/>
                  </a:cubicBezTo>
                  <a:cubicBezTo>
                    <a:pt x="265" y="12"/>
                    <a:pt x="264" y="12"/>
                    <a:pt x="264" y="12"/>
                  </a:cubicBezTo>
                  <a:cubicBezTo>
                    <a:pt x="264" y="12"/>
                    <a:pt x="264" y="12"/>
                    <a:pt x="264" y="11"/>
                  </a:cubicBezTo>
                  <a:cubicBezTo>
                    <a:pt x="265" y="12"/>
                    <a:pt x="265" y="11"/>
                    <a:pt x="267" y="11"/>
                  </a:cubicBezTo>
                  <a:cubicBezTo>
                    <a:pt x="267" y="12"/>
                    <a:pt x="266" y="12"/>
                    <a:pt x="266" y="12"/>
                  </a:cubicBezTo>
                  <a:cubicBezTo>
                    <a:pt x="266" y="13"/>
                    <a:pt x="266" y="13"/>
                    <a:pt x="267" y="13"/>
                  </a:cubicBezTo>
                  <a:cubicBezTo>
                    <a:pt x="266" y="13"/>
                    <a:pt x="266" y="13"/>
                    <a:pt x="266" y="12"/>
                  </a:cubicBezTo>
                  <a:cubicBezTo>
                    <a:pt x="266" y="12"/>
                    <a:pt x="265" y="13"/>
                    <a:pt x="265" y="12"/>
                  </a:cubicBezTo>
                  <a:close/>
                  <a:moveTo>
                    <a:pt x="246" y="11"/>
                  </a:moveTo>
                  <a:cubicBezTo>
                    <a:pt x="246" y="11"/>
                    <a:pt x="246" y="11"/>
                    <a:pt x="246" y="11"/>
                  </a:cubicBezTo>
                  <a:cubicBezTo>
                    <a:pt x="246" y="11"/>
                    <a:pt x="246" y="11"/>
                    <a:pt x="246" y="11"/>
                  </a:cubicBezTo>
                  <a:close/>
                  <a:moveTo>
                    <a:pt x="243" y="10"/>
                  </a:moveTo>
                  <a:cubicBezTo>
                    <a:pt x="242" y="8"/>
                    <a:pt x="244" y="10"/>
                    <a:pt x="244" y="9"/>
                  </a:cubicBezTo>
                  <a:cubicBezTo>
                    <a:pt x="244" y="9"/>
                    <a:pt x="244" y="9"/>
                    <a:pt x="245" y="10"/>
                  </a:cubicBezTo>
                  <a:cubicBezTo>
                    <a:pt x="243" y="8"/>
                    <a:pt x="243" y="11"/>
                    <a:pt x="242" y="10"/>
                  </a:cubicBezTo>
                  <a:cubicBezTo>
                    <a:pt x="241" y="10"/>
                    <a:pt x="241" y="10"/>
                    <a:pt x="241" y="10"/>
                  </a:cubicBezTo>
                  <a:cubicBezTo>
                    <a:pt x="240" y="9"/>
                    <a:pt x="240" y="9"/>
                    <a:pt x="240" y="9"/>
                  </a:cubicBezTo>
                  <a:cubicBezTo>
                    <a:pt x="242" y="9"/>
                    <a:pt x="241" y="9"/>
                    <a:pt x="243" y="10"/>
                  </a:cubicBezTo>
                  <a:close/>
                  <a:moveTo>
                    <a:pt x="199" y="2"/>
                  </a:move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3"/>
                    <a:pt x="200" y="3"/>
                  </a:cubicBezTo>
                  <a:cubicBezTo>
                    <a:pt x="199" y="3"/>
                    <a:pt x="200" y="2"/>
                    <a:pt x="199" y="2"/>
                  </a:cubicBezTo>
                  <a:close/>
                  <a:moveTo>
                    <a:pt x="7" y="35"/>
                  </a:moveTo>
                  <a:cubicBezTo>
                    <a:pt x="6" y="35"/>
                    <a:pt x="5" y="35"/>
                    <a:pt x="5" y="35"/>
                  </a:cubicBezTo>
                  <a:cubicBezTo>
                    <a:pt x="5" y="35"/>
                    <a:pt x="6" y="34"/>
                    <a:pt x="8" y="34"/>
                  </a:cubicBezTo>
                  <a:cubicBezTo>
                    <a:pt x="7" y="35"/>
                    <a:pt x="7" y="35"/>
                    <a:pt x="7" y="35"/>
                  </a:cubicBezTo>
                  <a:close/>
                  <a:moveTo>
                    <a:pt x="12" y="34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2" y="34"/>
                    <a:pt x="12" y="34"/>
                  </a:cubicBezTo>
                  <a:close/>
                  <a:moveTo>
                    <a:pt x="7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8" y="54"/>
                    <a:pt x="8" y="54"/>
                    <a:pt x="8" y="54"/>
                  </a:cubicBezTo>
                  <a:lnTo>
                    <a:pt x="7" y="54"/>
                  </a:lnTo>
                  <a:close/>
                  <a:moveTo>
                    <a:pt x="21" y="44"/>
                  </a:moveTo>
                  <a:cubicBezTo>
                    <a:pt x="22" y="44"/>
                    <a:pt x="23" y="41"/>
                    <a:pt x="23" y="43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2" y="44"/>
                    <a:pt x="22" y="44"/>
                    <a:pt x="21" y="44"/>
                  </a:cubicBezTo>
                  <a:close/>
                  <a:moveTo>
                    <a:pt x="19" y="57"/>
                  </a:moveTo>
                  <a:cubicBezTo>
                    <a:pt x="18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1" y="56"/>
                    <a:pt x="21" y="56"/>
                  </a:cubicBezTo>
                  <a:cubicBezTo>
                    <a:pt x="21" y="57"/>
                    <a:pt x="20" y="57"/>
                    <a:pt x="19" y="57"/>
                  </a:cubicBezTo>
                  <a:close/>
                  <a:moveTo>
                    <a:pt x="21" y="49"/>
                  </a:moveTo>
                  <a:cubicBezTo>
                    <a:pt x="22" y="48"/>
                    <a:pt x="21" y="48"/>
                    <a:pt x="21" y="47"/>
                  </a:cubicBezTo>
                  <a:cubicBezTo>
                    <a:pt x="21" y="46"/>
                    <a:pt x="22" y="45"/>
                    <a:pt x="24" y="45"/>
                  </a:cubicBezTo>
                  <a:cubicBezTo>
                    <a:pt x="26" y="46"/>
                    <a:pt x="24" y="49"/>
                    <a:pt x="27" y="51"/>
                  </a:cubicBezTo>
                  <a:cubicBezTo>
                    <a:pt x="28" y="53"/>
                    <a:pt x="24" y="53"/>
                    <a:pt x="24" y="53"/>
                  </a:cubicBezTo>
                  <a:cubicBezTo>
                    <a:pt x="23" y="52"/>
                    <a:pt x="22" y="51"/>
                    <a:pt x="21" y="49"/>
                  </a:cubicBezTo>
                  <a:close/>
                  <a:moveTo>
                    <a:pt x="23" y="60"/>
                  </a:moveTo>
                  <a:cubicBezTo>
                    <a:pt x="22" y="59"/>
                    <a:pt x="21" y="58"/>
                    <a:pt x="22" y="58"/>
                  </a:cubicBezTo>
                  <a:cubicBezTo>
                    <a:pt x="23" y="58"/>
                    <a:pt x="25" y="58"/>
                    <a:pt x="25" y="59"/>
                  </a:cubicBezTo>
                  <a:cubicBezTo>
                    <a:pt x="24" y="60"/>
                    <a:pt x="24" y="59"/>
                    <a:pt x="23" y="60"/>
                  </a:cubicBezTo>
                  <a:close/>
                  <a:moveTo>
                    <a:pt x="61" y="4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0" y="5"/>
                    <a:pt x="60" y="5"/>
                    <a:pt x="60" y="5"/>
                  </a:cubicBezTo>
                  <a:lnTo>
                    <a:pt x="61" y="4"/>
                  </a:lnTo>
                  <a:close/>
                  <a:moveTo>
                    <a:pt x="26" y="67"/>
                  </a:moveTo>
                  <a:cubicBezTo>
                    <a:pt x="26" y="67"/>
                    <a:pt x="26" y="67"/>
                    <a:pt x="26" y="67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lnTo>
                    <a:pt x="26" y="67"/>
                  </a:lnTo>
                  <a:close/>
                  <a:moveTo>
                    <a:pt x="25" y="64"/>
                  </a:moveTo>
                  <a:cubicBezTo>
                    <a:pt x="26" y="64"/>
                    <a:pt x="26" y="65"/>
                    <a:pt x="26" y="66"/>
                  </a:cubicBezTo>
                  <a:cubicBezTo>
                    <a:pt x="26" y="66"/>
                    <a:pt x="25" y="66"/>
                    <a:pt x="25" y="67"/>
                  </a:cubicBezTo>
                  <a:cubicBezTo>
                    <a:pt x="23" y="66"/>
                    <a:pt x="27" y="65"/>
                    <a:pt x="25" y="64"/>
                  </a:cubicBezTo>
                  <a:close/>
                  <a:moveTo>
                    <a:pt x="26" y="69"/>
                  </a:moveTo>
                  <a:cubicBezTo>
                    <a:pt x="26" y="69"/>
                    <a:pt x="25" y="69"/>
                    <a:pt x="25" y="69"/>
                  </a:cubicBezTo>
                  <a:cubicBezTo>
                    <a:pt x="25" y="69"/>
                    <a:pt x="25" y="69"/>
                    <a:pt x="25" y="70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8"/>
                    <a:pt x="25" y="68"/>
                  </a:cubicBezTo>
                  <a:cubicBezTo>
                    <a:pt x="25" y="68"/>
                    <a:pt x="25" y="68"/>
                    <a:pt x="25" y="69"/>
                  </a:cubicBezTo>
                  <a:cubicBezTo>
                    <a:pt x="26" y="68"/>
                    <a:pt x="27" y="68"/>
                    <a:pt x="27" y="67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7" y="69"/>
                    <a:pt x="27" y="68"/>
                    <a:pt x="26" y="69"/>
                  </a:cubicBezTo>
                  <a:close/>
                  <a:moveTo>
                    <a:pt x="32" y="75"/>
                  </a:moveTo>
                  <a:cubicBezTo>
                    <a:pt x="31" y="76"/>
                    <a:pt x="31" y="76"/>
                    <a:pt x="30" y="77"/>
                  </a:cubicBezTo>
                  <a:cubicBezTo>
                    <a:pt x="30" y="76"/>
                    <a:pt x="31" y="74"/>
                    <a:pt x="29" y="74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72"/>
                    <a:pt x="31" y="72"/>
                    <a:pt x="30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27" y="72"/>
                    <a:pt x="27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7" y="70"/>
                    <a:pt x="27" y="70"/>
                  </a:cubicBezTo>
                  <a:cubicBezTo>
                    <a:pt x="28" y="70"/>
                    <a:pt x="29" y="68"/>
                    <a:pt x="30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30" y="71"/>
                    <a:pt x="31" y="70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3" y="73"/>
                    <a:pt x="33" y="74"/>
                    <a:pt x="34" y="76"/>
                  </a:cubicBezTo>
                  <a:cubicBezTo>
                    <a:pt x="33" y="77"/>
                    <a:pt x="35" y="76"/>
                    <a:pt x="34" y="77"/>
                  </a:cubicBezTo>
                  <a:cubicBezTo>
                    <a:pt x="33" y="77"/>
                    <a:pt x="33" y="75"/>
                    <a:pt x="32" y="75"/>
                  </a:cubicBezTo>
                  <a:close/>
                  <a:moveTo>
                    <a:pt x="71" y="95"/>
                  </a:moveTo>
                  <a:cubicBezTo>
                    <a:pt x="71" y="95"/>
                    <a:pt x="71" y="95"/>
                    <a:pt x="71" y="95"/>
                  </a:cubicBezTo>
                  <a:cubicBezTo>
                    <a:pt x="70" y="95"/>
                    <a:pt x="70" y="95"/>
                    <a:pt x="70" y="95"/>
                  </a:cubicBezTo>
                  <a:lnTo>
                    <a:pt x="71" y="95"/>
                  </a:lnTo>
                  <a:close/>
                  <a:moveTo>
                    <a:pt x="69" y="97"/>
                  </a:moveTo>
                  <a:cubicBezTo>
                    <a:pt x="69" y="97"/>
                    <a:pt x="69" y="97"/>
                    <a:pt x="69" y="97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9" y="97"/>
                    <a:pt x="69" y="97"/>
                  </a:cubicBezTo>
                  <a:close/>
                  <a:moveTo>
                    <a:pt x="68" y="96"/>
                  </a:move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8" y="95"/>
                    <a:pt x="68" y="96"/>
                  </a:cubicBezTo>
                  <a:close/>
                  <a:moveTo>
                    <a:pt x="66" y="95"/>
                  </a:moveTo>
                  <a:cubicBezTo>
                    <a:pt x="66" y="96"/>
                    <a:pt x="66" y="96"/>
                    <a:pt x="66" y="96"/>
                  </a:cubicBezTo>
                  <a:cubicBezTo>
                    <a:pt x="66" y="97"/>
                    <a:pt x="65" y="96"/>
                    <a:pt x="64" y="96"/>
                  </a:cubicBezTo>
                  <a:cubicBezTo>
                    <a:pt x="64" y="96"/>
                    <a:pt x="65" y="96"/>
                    <a:pt x="64" y="95"/>
                  </a:cubicBezTo>
                  <a:lnTo>
                    <a:pt x="66" y="95"/>
                  </a:lnTo>
                  <a:close/>
                  <a:moveTo>
                    <a:pt x="45" y="87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6" y="88"/>
                    <a:pt x="46" y="88"/>
                    <a:pt x="46" y="88"/>
                  </a:cubicBezTo>
                  <a:lnTo>
                    <a:pt x="45" y="87"/>
                  </a:lnTo>
                  <a:close/>
                  <a:moveTo>
                    <a:pt x="45" y="86"/>
                  </a:moveTo>
                  <a:cubicBezTo>
                    <a:pt x="45" y="85"/>
                    <a:pt x="46" y="86"/>
                    <a:pt x="46" y="85"/>
                  </a:cubicBezTo>
                  <a:cubicBezTo>
                    <a:pt x="47" y="85"/>
                    <a:pt x="46" y="86"/>
                    <a:pt x="47" y="86"/>
                  </a:cubicBezTo>
                  <a:cubicBezTo>
                    <a:pt x="46" y="86"/>
                    <a:pt x="45" y="86"/>
                    <a:pt x="45" y="86"/>
                  </a:cubicBezTo>
                  <a:close/>
                  <a:moveTo>
                    <a:pt x="50" y="82"/>
                  </a:moveTo>
                  <a:cubicBezTo>
                    <a:pt x="49" y="82"/>
                    <a:pt x="49" y="82"/>
                    <a:pt x="49" y="81"/>
                  </a:cubicBezTo>
                  <a:cubicBezTo>
                    <a:pt x="50" y="82"/>
                    <a:pt x="50" y="82"/>
                    <a:pt x="50" y="82"/>
                  </a:cubicBezTo>
                  <a:close/>
                  <a:moveTo>
                    <a:pt x="53" y="83"/>
                  </a:moveTo>
                  <a:cubicBezTo>
                    <a:pt x="53" y="82"/>
                    <a:pt x="53" y="82"/>
                    <a:pt x="52" y="82"/>
                  </a:cubicBezTo>
                  <a:cubicBezTo>
                    <a:pt x="52" y="82"/>
                    <a:pt x="54" y="82"/>
                    <a:pt x="54" y="81"/>
                  </a:cubicBezTo>
                  <a:cubicBezTo>
                    <a:pt x="54" y="82"/>
                    <a:pt x="53" y="82"/>
                    <a:pt x="54" y="83"/>
                  </a:cubicBezTo>
                  <a:cubicBezTo>
                    <a:pt x="54" y="83"/>
                    <a:pt x="54" y="83"/>
                    <a:pt x="53" y="83"/>
                  </a:cubicBezTo>
                  <a:close/>
                  <a:moveTo>
                    <a:pt x="55" y="81"/>
                  </a:moveTo>
                  <a:cubicBezTo>
                    <a:pt x="54" y="81"/>
                    <a:pt x="54" y="81"/>
                    <a:pt x="54" y="81"/>
                  </a:cubicBezTo>
                  <a:cubicBezTo>
                    <a:pt x="54" y="80"/>
                    <a:pt x="55" y="80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lose/>
                  <a:moveTo>
                    <a:pt x="57" y="83"/>
                  </a:moveTo>
                  <a:cubicBezTo>
                    <a:pt x="57" y="82"/>
                    <a:pt x="57" y="82"/>
                    <a:pt x="57" y="82"/>
                  </a:cubicBezTo>
                  <a:cubicBezTo>
                    <a:pt x="57" y="82"/>
                    <a:pt x="57" y="82"/>
                    <a:pt x="57" y="83"/>
                  </a:cubicBezTo>
                  <a:close/>
                  <a:moveTo>
                    <a:pt x="59" y="81"/>
                  </a:moveTo>
                  <a:cubicBezTo>
                    <a:pt x="58" y="80"/>
                    <a:pt x="58" y="80"/>
                    <a:pt x="58" y="80"/>
                  </a:cubicBezTo>
                  <a:cubicBezTo>
                    <a:pt x="59" y="80"/>
                    <a:pt x="59" y="80"/>
                    <a:pt x="59" y="80"/>
                  </a:cubicBezTo>
                  <a:lnTo>
                    <a:pt x="59" y="81"/>
                  </a:lnTo>
                  <a:close/>
                  <a:moveTo>
                    <a:pt x="69" y="80"/>
                  </a:moveTo>
                  <a:cubicBezTo>
                    <a:pt x="69" y="80"/>
                    <a:pt x="69" y="79"/>
                    <a:pt x="69" y="79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70" y="80"/>
                    <a:pt x="69" y="80"/>
                    <a:pt x="69" y="80"/>
                  </a:cubicBezTo>
                  <a:close/>
                  <a:moveTo>
                    <a:pt x="70" y="82"/>
                  </a:move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0" y="82"/>
                    <a:pt x="70" y="82"/>
                  </a:cubicBezTo>
                  <a:close/>
                  <a:moveTo>
                    <a:pt x="72" y="79"/>
                  </a:move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lnTo>
                    <a:pt x="72" y="79"/>
                  </a:lnTo>
                  <a:close/>
                  <a:moveTo>
                    <a:pt x="79" y="81"/>
                  </a:moveTo>
                  <a:cubicBezTo>
                    <a:pt x="79" y="80"/>
                    <a:pt x="79" y="80"/>
                    <a:pt x="79" y="80"/>
                  </a:cubicBezTo>
                  <a:cubicBezTo>
                    <a:pt x="80" y="80"/>
                    <a:pt x="80" y="80"/>
                    <a:pt x="80" y="80"/>
                  </a:cubicBezTo>
                  <a:lnTo>
                    <a:pt x="79" y="81"/>
                  </a:lnTo>
                  <a:close/>
                  <a:moveTo>
                    <a:pt x="80" y="79"/>
                  </a:move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1" y="79"/>
                  </a:cubicBezTo>
                  <a:cubicBezTo>
                    <a:pt x="81" y="79"/>
                    <a:pt x="81" y="79"/>
                    <a:pt x="80" y="79"/>
                  </a:cubicBezTo>
                  <a:close/>
                  <a:moveTo>
                    <a:pt x="86" y="82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5" y="82"/>
                    <a:pt x="85" y="82"/>
                    <a:pt x="85" y="82"/>
                  </a:cubicBezTo>
                  <a:cubicBezTo>
                    <a:pt x="85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2"/>
                    <a:pt x="88" y="81"/>
                    <a:pt x="88" y="83"/>
                  </a:cubicBezTo>
                  <a:cubicBezTo>
                    <a:pt x="87" y="83"/>
                    <a:pt x="86" y="81"/>
                    <a:pt x="86" y="82"/>
                  </a:cubicBezTo>
                  <a:close/>
                  <a:moveTo>
                    <a:pt x="89" y="86"/>
                  </a:moveTo>
                  <a:cubicBezTo>
                    <a:pt x="89" y="85"/>
                    <a:pt x="89" y="85"/>
                    <a:pt x="89" y="85"/>
                  </a:cubicBezTo>
                  <a:cubicBezTo>
                    <a:pt x="89" y="85"/>
                    <a:pt x="89" y="85"/>
                    <a:pt x="89" y="85"/>
                  </a:cubicBezTo>
                  <a:lnTo>
                    <a:pt x="89" y="86"/>
                  </a:lnTo>
                  <a:close/>
                  <a:moveTo>
                    <a:pt x="131" y="6"/>
                  </a:moveTo>
                  <a:cubicBezTo>
                    <a:pt x="131" y="6"/>
                    <a:pt x="131" y="6"/>
                    <a:pt x="131" y="6"/>
                  </a:cubicBezTo>
                  <a:cubicBezTo>
                    <a:pt x="132" y="5"/>
                    <a:pt x="132" y="5"/>
                    <a:pt x="132" y="5"/>
                  </a:cubicBezTo>
                  <a:lnTo>
                    <a:pt x="131" y="6"/>
                  </a:lnTo>
                  <a:close/>
                  <a:moveTo>
                    <a:pt x="133" y="6"/>
                  </a:moveTo>
                  <a:cubicBezTo>
                    <a:pt x="132" y="6"/>
                    <a:pt x="132" y="6"/>
                    <a:pt x="132" y="6"/>
                  </a:cubicBezTo>
                  <a:cubicBezTo>
                    <a:pt x="132" y="6"/>
                    <a:pt x="132" y="6"/>
                    <a:pt x="133" y="6"/>
                  </a:cubicBezTo>
                  <a:cubicBezTo>
                    <a:pt x="133" y="6"/>
                    <a:pt x="134" y="5"/>
                    <a:pt x="135" y="5"/>
                  </a:cubicBezTo>
                  <a:cubicBezTo>
                    <a:pt x="135" y="6"/>
                    <a:pt x="134" y="6"/>
                    <a:pt x="133" y="6"/>
                  </a:cubicBezTo>
                  <a:close/>
                  <a:moveTo>
                    <a:pt x="136" y="6"/>
                  </a:moveTo>
                  <a:cubicBezTo>
                    <a:pt x="136" y="5"/>
                    <a:pt x="137" y="5"/>
                    <a:pt x="138" y="5"/>
                  </a:cubicBezTo>
                  <a:lnTo>
                    <a:pt x="136" y="6"/>
                  </a:lnTo>
                  <a:close/>
                  <a:moveTo>
                    <a:pt x="147" y="9"/>
                  </a:moveTo>
                  <a:cubicBezTo>
                    <a:pt x="146" y="10"/>
                    <a:pt x="146" y="9"/>
                    <a:pt x="145" y="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8" y="8"/>
                    <a:pt x="148" y="10"/>
                    <a:pt x="147" y="9"/>
                  </a:cubicBezTo>
                  <a:close/>
                  <a:moveTo>
                    <a:pt x="154" y="9"/>
                  </a:moveTo>
                  <a:cubicBezTo>
                    <a:pt x="154" y="10"/>
                    <a:pt x="155" y="10"/>
                    <a:pt x="155" y="11"/>
                  </a:cubicBezTo>
                  <a:cubicBezTo>
                    <a:pt x="153" y="10"/>
                    <a:pt x="153" y="10"/>
                    <a:pt x="153" y="10"/>
                  </a:cubicBezTo>
                  <a:lnTo>
                    <a:pt x="154" y="9"/>
                  </a:lnTo>
                  <a:close/>
                  <a:moveTo>
                    <a:pt x="153" y="13"/>
                  </a:moveTo>
                  <a:cubicBezTo>
                    <a:pt x="152" y="12"/>
                    <a:pt x="152" y="12"/>
                    <a:pt x="152" y="12"/>
                  </a:cubicBezTo>
                  <a:cubicBezTo>
                    <a:pt x="153" y="12"/>
                    <a:pt x="154" y="10"/>
                    <a:pt x="155" y="12"/>
                  </a:cubicBezTo>
                  <a:cubicBezTo>
                    <a:pt x="154" y="12"/>
                    <a:pt x="154" y="12"/>
                    <a:pt x="155" y="13"/>
                  </a:cubicBezTo>
                  <a:cubicBezTo>
                    <a:pt x="155" y="14"/>
                    <a:pt x="153" y="12"/>
                    <a:pt x="153" y="13"/>
                  </a:cubicBezTo>
                  <a:close/>
                  <a:moveTo>
                    <a:pt x="134" y="85"/>
                  </a:moveTo>
                  <a:cubicBezTo>
                    <a:pt x="134" y="84"/>
                    <a:pt x="134" y="84"/>
                    <a:pt x="134" y="84"/>
                  </a:cubicBezTo>
                  <a:cubicBezTo>
                    <a:pt x="134" y="84"/>
                    <a:pt x="134" y="84"/>
                    <a:pt x="134" y="84"/>
                  </a:cubicBezTo>
                  <a:lnTo>
                    <a:pt x="134" y="85"/>
                  </a:lnTo>
                  <a:close/>
                  <a:moveTo>
                    <a:pt x="165" y="11"/>
                  </a:moveTo>
                  <a:cubicBezTo>
                    <a:pt x="165" y="10"/>
                    <a:pt x="166" y="10"/>
                    <a:pt x="167" y="9"/>
                  </a:cubicBezTo>
                  <a:cubicBezTo>
                    <a:pt x="167" y="10"/>
                    <a:pt x="167" y="10"/>
                    <a:pt x="167" y="10"/>
                  </a:cubicBezTo>
                  <a:cubicBezTo>
                    <a:pt x="167" y="10"/>
                    <a:pt x="165" y="10"/>
                    <a:pt x="165" y="11"/>
                  </a:cubicBezTo>
                  <a:close/>
                  <a:moveTo>
                    <a:pt x="133" y="89"/>
                  </a:moveTo>
                  <a:cubicBezTo>
                    <a:pt x="133" y="89"/>
                    <a:pt x="133" y="89"/>
                    <a:pt x="133" y="89"/>
                  </a:cubicBezTo>
                  <a:cubicBezTo>
                    <a:pt x="133" y="90"/>
                    <a:pt x="133" y="90"/>
                    <a:pt x="133" y="90"/>
                  </a:cubicBezTo>
                  <a:lnTo>
                    <a:pt x="133" y="89"/>
                  </a:lnTo>
                  <a:close/>
                  <a:moveTo>
                    <a:pt x="138" y="85"/>
                  </a:moveTo>
                  <a:cubicBezTo>
                    <a:pt x="138" y="84"/>
                    <a:pt x="137" y="85"/>
                    <a:pt x="137" y="84"/>
                  </a:cubicBezTo>
                  <a:cubicBezTo>
                    <a:pt x="138" y="84"/>
                    <a:pt x="139" y="84"/>
                    <a:pt x="139" y="85"/>
                  </a:cubicBezTo>
                  <a:cubicBezTo>
                    <a:pt x="139" y="85"/>
                    <a:pt x="138" y="85"/>
                    <a:pt x="138" y="85"/>
                  </a:cubicBezTo>
                  <a:close/>
                  <a:moveTo>
                    <a:pt x="175" y="4"/>
                  </a:move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5" y="4"/>
                  </a:lnTo>
                  <a:close/>
                  <a:moveTo>
                    <a:pt x="141" y="84"/>
                  </a:moveTo>
                  <a:cubicBezTo>
                    <a:pt x="140" y="84"/>
                    <a:pt x="140" y="84"/>
                    <a:pt x="140" y="84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42" y="83"/>
                    <a:pt x="141" y="84"/>
                    <a:pt x="141" y="84"/>
                  </a:cubicBezTo>
                  <a:close/>
                  <a:moveTo>
                    <a:pt x="144" y="84"/>
                  </a:move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lnTo>
                    <a:pt x="144" y="84"/>
                  </a:lnTo>
                  <a:close/>
                  <a:moveTo>
                    <a:pt x="145" y="83"/>
                  </a:moveTo>
                  <a:cubicBezTo>
                    <a:pt x="145" y="82"/>
                    <a:pt x="145" y="82"/>
                    <a:pt x="145" y="82"/>
                  </a:cubicBezTo>
                  <a:cubicBezTo>
                    <a:pt x="146" y="83"/>
                    <a:pt x="146" y="83"/>
                    <a:pt x="146" y="83"/>
                  </a:cubicBezTo>
                  <a:lnTo>
                    <a:pt x="145" y="83"/>
                  </a:lnTo>
                  <a:close/>
                  <a:moveTo>
                    <a:pt x="183" y="4"/>
                  </a:moveTo>
                  <a:cubicBezTo>
                    <a:pt x="183" y="4"/>
                    <a:pt x="183" y="4"/>
                    <a:pt x="183" y="4"/>
                  </a:cubicBezTo>
                  <a:cubicBezTo>
                    <a:pt x="182" y="4"/>
                    <a:pt x="182" y="4"/>
                    <a:pt x="182" y="4"/>
                  </a:cubicBezTo>
                  <a:lnTo>
                    <a:pt x="183" y="4"/>
                  </a:lnTo>
                  <a:close/>
                  <a:moveTo>
                    <a:pt x="152" y="81"/>
                  </a:moveTo>
                  <a:cubicBezTo>
                    <a:pt x="151" y="81"/>
                    <a:pt x="151" y="81"/>
                    <a:pt x="151" y="81"/>
                  </a:cubicBezTo>
                  <a:cubicBezTo>
                    <a:pt x="151" y="81"/>
                    <a:pt x="151" y="81"/>
                    <a:pt x="151" y="82"/>
                  </a:cubicBezTo>
                  <a:cubicBezTo>
                    <a:pt x="151" y="81"/>
                    <a:pt x="149" y="81"/>
                    <a:pt x="150" y="80"/>
                  </a:cubicBezTo>
                  <a:cubicBezTo>
                    <a:pt x="151" y="80"/>
                    <a:pt x="151" y="81"/>
                    <a:pt x="151" y="81"/>
                  </a:cubicBezTo>
                  <a:cubicBezTo>
                    <a:pt x="151" y="81"/>
                    <a:pt x="151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lose/>
                  <a:moveTo>
                    <a:pt x="184" y="4"/>
                  </a:moveTo>
                  <a:cubicBezTo>
                    <a:pt x="184" y="5"/>
                    <a:pt x="184" y="4"/>
                    <a:pt x="184" y="4"/>
                  </a:cubicBezTo>
                  <a:cubicBezTo>
                    <a:pt x="185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85" y="4"/>
                    <a:pt x="185" y="5"/>
                    <a:pt x="184" y="4"/>
                  </a:cubicBezTo>
                  <a:close/>
                  <a:moveTo>
                    <a:pt x="158" y="80"/>
                  </a:moveTo>
                  <a:cubicBezTo>
                    <a:pt x="157" y="80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58" y="80"/>
                    <a:pt x="158" y="80"/>
                    <a:pt x="158" y="80"/>
                  </a:cubicBezTo>
                  <a:close/>
                  <a:moveTo>
                    <a:pt x="161" y="79"/>
                  </a:moveTo>
                  <a:cubicBezTo>
                    <a:pt x="161" y="79"/>
                    <a:pt x="161" y="79"/>
                    <a:pt x="161" y="79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1" y="79"/>
                  </a:ln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4" y="4"/>
                    <a:pt x="194" y="4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4"/>
                    <a:pt x="195" y="4"/>
                    <a:pt x="195" y="5"/>
                  </a:cubicBezTo>
                  <a:close/>
                  <a:moveTo>
                    <a:pt x="195" y="7"/>
                  </a:moveTo>
                  <a:cubicBezTo>
                    <a:pt x="195" y="6"/>
                    <a:pt x="197" y="7"/>
                    <a:pt x="198" y="7"/>
                  </a:cubicBezTo>
                  <a:cubicBezTo>
                    <a:pt x="197" y="8"/>
                    <a:pt x="195" y="7"/>
                    <a:pt x="195" y="7"/>
                  </a:cubicBezTo>
                  <a:close/>
                  <a:moveTo>
                    <a:pt x="167" y="78"/>
                  </a:moveTo>
                  <a:cubicBezTo>
                    <a:pt x="167" y="77"/>
                    <a:pt x="168" y="77"/>
                    <a:pt x="168" y="78"/>
                  </a:cubicBezTo>
                  <a:cubicBezTo>
                    <a:pt x="168" y="78"/>
                    <a:pt x="168" y="78"/>
                    <a:pt x="167" y="78"/>
                  </a:cubicBezTo>
                  <a:close/>
                  <a:moveTo>
                    <a:pt x="198" y="7"/>
                  </a:moveTo>
                  <a:cubicBezTo>
                    <a:pt x="198" y="7"/>
                    <a:pt x="199" y="7"/>
                    <a:pt x="199" y="6"/>
                  </a:cubicBezTo>
                  <a:cubicBezTo>
                    <a:pt x="200" y="8"/>
                    <a:pt x="201" y="7"/>
                    <a:pt x="202" y="7"/>
                  </a:cubicBezTo>
                  <a:cubicBezTo>
                    <a:pt x="201" y="7"/>
                    <a:pt x="199" y="8"/>
                    <a:pt x="198" y="7"/>
                  </a:cubicBezTo>
                  <a:close/>
                  <a:moveTo>
                    <a:pt x="185" y="84"/>
                  </a:moveTo>
                  <a:cubicBezTo>
                    <a:pt x="185" y="85"/>
                    <a:pt x="184" y="84"/>
                    <a:pt x="184" y="84"/>
                  </a:cubicBezTo>
                  <a:cubicBezTo>
                    <a:pt x="185" y="84"/>
                    <a:pt x="185" y="84"/>
                    <a:pt x="185" y="84"/>
                  </a:cubicBezTo>
                  <a:close/>
                  <a:moveTo>
                    <a:pt x="239" y="8"/>
                  </a:moveTo>
                  <a:cubicBezTo>
                    <a:pt x="239" y="8"/>
                    <a:pt x="239" y="8"/>
                    <a:pt x="239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8" y="8"/>
                    <a:pt x="239" y="8"/>
                  </a:cubicBezTo>
                  <a:close/>
                  <a:moveTo>
                    <a:pt x="238" y="8"/>
                  </a:moveTo>
                  <a:cubicBezTo>
                    <a:pt x="238" y="8"/>
                    <a:pt x="237" y="8"/>
                    <a:pt x="237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8"/>
                    <a:pt x="236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9"/>
                    <a:pt x="236" y="8"/>
                  </a:cubicBezTo>
                  <a:cubicBezTo>
                    <a:pt x="236" y="8"/>
                    <a:pt x="237" y="8"/>
                    <a:pt x="238" y="8"/>
                  </a:cubicBezTo>
                  <a:close/>
                  <a:moveTo>
                    <a:pt x="237" y="6"/>
                  </a:moveTo>
                  <a:cubicBezTo>
                    <a:pt x="237" y="6"/>
                    <a:pt x="237" y="6"/>
                    <a:pt x="238" y="6"/>
                  </a:cubicBezTo>
                  <a:cubicBezTo>
                    <a:pt x="236" y="6"/>
                    <a:pt x="236" y="6"/>
                    <a:pt x="236" y="6"/>
                  </a:cubicBezTo>
                  <a:cubicBezTo>
                    <a:pt x="236" y="5"/>
                    <a:pt x="236" y="6"/>
                    <a:pt x="237" y="6"/>
                  </a:cubicBezTo>
                  <a:close/>
                  <a:moveTo>
                    <a:pt x="236" y="7"/>
                  </a:moveTo>
                  <a:cubicBezTo>
                    <a:pt x="234" y="7"/>
                    <a:pt x="234" y="7"/>
                    <a:pt x="234" y="7"/>
                  </a:cubicBezTo>
                  <a:cubicBezTo>
                    <a:pt x="234" y="7"/>
                    <a:pt x="235" y="7"/>
                    <a:pt x="236" y="7"/>
                  </a:cubicBezTo>
                  <a:close/>
                  <a:moveTo>
                    <a:pt x="210" y="5"/>
                  </a:moveTo>
                  <a:cubicBezTo>
                    <a:pt x="209" y="5"/>
                    <a:pt x="209" y="5"/>
                    <a:pt x="209" y="5"/>
                  </a:cubicBezTo>
                  <a:cubicBezTo>
                    <a:pt x="208" y="5"/>
                    <a:pt x="207" y="5"/>
                    <a:pt x="205" y="5"/>
                  </a:cubicBezTo>
                  <a:cubicBezTo>
                    <a:pt x="205" y="5"/>
                    <a:pt x="205" y="5"/>
                    <a:pt x="205" y="5"/>
                  </a:cubicBezTo>
                  <a:cubicBezTo>
                    <a:pt x="206" y="5"/>
                    <a:pt x="208" y="4"/>
                    <a:pt x="210" y="5"/>
                  </a:cubicBezTo>
                  <a:close/>
                  <a:moveTo>
                    <a:pt x="175" y="81"/>
                  </a:moveTo>
                  <a:cubicBezTo>
                    <a:pt x="175" y="81"/>
                    <a:pt x="174" y="82"/>
                    <a:pt x="174" y="82"/>
                  </a:cubicBezTo>
                  <a:cubicBezTo>
                    <a:pt x="174" y="82"/>
                    <a:pt x="174" y="81"/>
                    <a:pt x="175" y="81"/>
                  </a:cubicBezTo>
                  <a:close/>
                  <a:moveTo>
                    <a:pt x="173" y="86"/>
                  </a:move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3" y="85"/>
                    <a:pt x="173" y="86"/>
                  </a:cubicBezTo>
                  <a:close/>
                  <a:moveTo>
                    <a:pt x="213" y="7"/>
                  </a:moveTo>
                  <a:cubicBezTo>
                    <a:pt x="212" y="8"/>
                    <a:pt x="212" y="8"/>
                    <a:pt x="211" y="8"/>
                  </a:cubicBezTo>
                  <a:cubicBezTo>
                    <a:pt x="211" y="8"/>
                    <a:pt x="210" y="8"/>
                    <a:pt x="210" y="8"/>
                  </a:cubicBezTo>
                  <a:cubicBezTo>
                    <a:pt x="210" y="6"/>
                    <a:pt x="208" y="8"/>
                    <a:pt x="208" y="7"/>
                  </a:cubicBezTo>
                  <a:cubicBezTo>
                    <a:pt x="206" y="9"/>
                    <a:pt x="205" y="7"/>
                    <a:pt x="203" y="8"/>
                  </a:cubicBezTo>
                  <a:cubicBezTo>
                    <a:pt x="204" y="8"/>
                    <a:pt x="202" y="8"/>
                    <a:pt x="203" y="7"/>
                  </a:cubicBezTo>
                  <a:cubicBezTo>
                    <a:pt x="205" y="7"/>
                    <a:pt x="208" y="8"/>
                    <a:pt x="210" y="7"/>
                  </a:cubicBezTo>
                  <a:cubicBezTo>
                    <a:pt x="209" y="7"/>
                    <a:pt x="210" y="7"/>
                    <a:pt x="210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2" y="6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lose/>
                  <a:moveTo>
                    <a:pt x="214" y="5"/>
                  </a:moveTo>
                  <a:cubicBezTo>
                    <a:pt x="215" y="5"/>
                    <a:pt x="215" y="4"/>
                    <a:pt x="216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4" y="6"/>
                    <a:pt x="214" y="5"/>
                    <a:pt x="214" y="5"/>
                  </a:cubicBezTo>
                  <a:close/>
                  <a:moveTo>
                    <a:pt x="183" y="80"/>
                  </a:moveTo>
                  <a:cubicBezTo>
                    <a:pt x="182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lose/>
                  <a:moveTo>
                    <a:pt x="214" y="8"/>
                  </a:moveTo>
                  <a:cubicBezTo>
                    <a:pt x="215" y="7"/>
                    <a:pt x="215" y="7"/>
                    <a:pt x="216" y="8"/>
                  </a:cubicBezTo>
                  <a:cubicBezTo>
                    <a:pt x="215" y="8"/>
                    <a:pt x="215" y="8"/>
                    <a:pt x="214" y="8"/>
                  </a:cubicBezTo>
                  <a:close/>
                  <a:moveTo>
                    <a:pt x="217" y="5"/>
                  </a:moveTo>
                  <a:cubicBezTo>
                    <a:pt x="219" y="5"/>
                    <a:pt x="219" y="5"/>
                    <a:pt x="219" y="5"/>
                  </a:cubicBezTo>
                  <a:cubicBezTo>
                    <a:pt x="219" y="5"/>
                    <a:pt x="217" y="5"/>
                    <a:pt x="218" y="6"/>
                  </a:cubicBezTo>
                  <a:cubicBezTo>
                    <a:pt x="218" y="6"/>
                    <a:pt x="218" y="6"/>
                    <a:pt x="218" y="6"/>
                  </a:cubicBezTo>
                  <a:cubicBezTo>
                    <a:pt x="217" y="6"/>
                    <a:pt x="217" y="5"/>
                    <a:pt x="217" y="5"/>
                  </a:cubicBezTo>
                  <a:close/>
                  <a:moveTo>
                    <a:pt x="218" y="9"/>
                  </a:moveTo>
                  <a:cubicBezTo>
                    <a:pt x="218" y="9"/>
                    <a:pt x="218" y="9"/>
                    <a:pt x="218" y="9"/>
                  </a:cubicBezTo>
                  <a:cubicBezTo>
                    <a:pt x="219" y="10"/>
                    <a:pt x="219" y="10"/>
                    <a:pt x="219" y="10"/>
                  </a:cubicBezTo>
                  <a:lnTo>
                    <a:pt x="218" y="9"/>
                  </a:lnTo>
                  <a:close/>
                  <a:moveTo>
                    <a:pt x="190" y="80"/>
                  </a:moveTo>
                  <a:cubicBezTo>
                    <a:pt x="189" y="80"/>
                    <a:pt x="189" y="80"/>
                    <a:pt x="189" y="80"/>
                  </a:cubicBezTo>
                  <a:cubicBezTo>
                    <a:pt x="189" y="80"/>
                    <a:pt x="190" y="79"/>
                    <a:pt x="189" y="80"/>
                  </a:cubicBezTo>
                  <a:cubicBezTo>
                    <a:pt x="189" y="80"/>
                    <a:pt x="188" y="80"/>
                    <a:pt x="188" y="80"/>
                  </a:cubicBezTo>
                  <a:cubicBezTo>
                    <a:pt x="189" y="79"/>
                    <a:pt x="189" y="79"/>
                    <a:pt x="189" y="79"/>
                  </a:cubicBezTo>
                  <a:cubicBezTo>
                    <a:pt x="189" y="79"/>
                    <a:pt x="189" y="80"/>
                    <a:pt x="190" y="79"/>
                  </a:cubicBezTo>
                  <a:cubicBezTo>
                    <a:pt x="190" y="81"/>
                    <a:pt x="190" y="81"/>
                    <a:pt x="190" y="81"/>
                  </a:cubicBezTo>
                  <a:cubicBezTo>
                    <a:pt x="190" y="81"/>
                    <a:pt x="190" y="80"/>
                    <a:pt x="190" y="80"/>
                  </a:cubicBezTo>
                  <a:close/>
                  <a:moveTo>
                    <a:pt x="190" y="78"/>
                  </a:moveTo>
                  <a:cubicBezTo>
                    <a:pt x="190" y="78"/>
                    <a:pt x="190" y="78"/>
                    <a:pt x="190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0" y="79"/>
                    <a:pt x="190" y="79"/>
                    <a:pt x="190" y="79"/>
                  </a:cubicBezTo>
                  <a:lnTo>
                    <a:pt x="190" y="78"/>
                  </a:lnTo>
                  <a:close/>
                  <a:moveTo>
                    <a:pt x="219" y="10"/>
                  </a:moveTo>
                  <a:cubicBezTo>
                    <a:pt x="220" y="9"/>
                    <a:pt x="220" y="8"/>
                    <a:pt x="219" y="8"/>
                  </a:cubicBezTo>
                  <a:cubicBezTo>
                    <a:pt x="218" y="8"/>
                    <a:pt x="218" y="8"/>
                    <a:pt x="218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7"/>
                    <a:pt x="219" y="7"/>
                    <a:pt x="219" y="6"/>
                  </a:cubicBezTo>
                  <a:cubicBezTo>
                    <a:pt x="219" y="6"/>
                    <a:pt x="220" y="6"/>
                    <a:pt x="221" y="6"/>
                  </a:cubicBezTo>
                  <a:cubicBezTo>
                    <a:pt x="221" y="6"/>
                    <a:pt x="221" y="6"/>
                    <a:pt x="222" y="6"/>
                  </a:cubicBezTo>
                  <a:cubicBezTo>
                    <a:pt x="221" y="6"/>
                    <a:pt x="221" y="6"/>
                    <a:pt x="221" y="6"/>
                  </a:cubicBezTo>
                  <a:cubicBezTo>
                    <a:pt x="220" y="6"/>
                    <a:pt x="221" y="7"/>
                    <a:pt x="221" y="8"/>
                  </a:cubicBezTo>
                  <a:cubicBezTo>
                    <a:pt x="221" y="7"/>
                    <a:pt x="223" y="7"/>
                    <a:pt x="224" y="7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5" y="8"/>
                    <a:pt x="225" y="8"/>
                    <a:pt x="225" y="8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8"/>
                    <a:pt x="224" y="8"/>
                    <a:pt x="223" y="8"/>
                  </a:cubicBezTo>
                  <a:cubicBezTo>
                    <a:pt x="223" y="9"/>
                    <a:pt x="221" y="8"/>
                    <a:pt x="222" y="9"/>
                  </a:cubicBezTo>
                  <a:cubicBezTo>
                    <a:pt x="222" y="9"/>
                    <a:pt x="221" y="9"/>
                    <a:pt x="221" y="9"/>
                  </a:cubicBezTo>
                  <a:cubicBezTo>
                    <a:pt x="221" y="10"/>
                    <a:pt x="220" y="9"/>
                    <a:pt x="219" y="10"/>
                  </a:cubicBezTo>
                  <a:close/>
                  <a:moveTo>
                    <a:pt x="191" y="80"/>
                  </a:moveTo>
                  <a:cubicBezTo>
                    <a:pt x="192" y="78"/>
                    <a:pt x="192" y="78"/>
                    <a:pt x="192" y="78"/>
                  </a:cubicBezTo>
                  <a:cubicBezTo>
                    <a:pt x="192" y="80"/>
                    <a:pt x="192" y="80"/>
                    <a:pt x="192" y="80"/>
                  </a:cubicBezTo>
                  <a:lnTo>
                    <a:pt x="191" y="80"/>
                  </a:lnTo>
                  <a:close/>
                  <a:moveTo>
                    <a:pt x="222" y="12"/>
                  </a:moveTo>
                  <a:cubicBezTo>
                    <a:pt x="222" y="12"/>
                    <a:pt x="222" y="12"/>
                    <a:pt x="222" y="12"/>
                  </a:cubicBezTo>
                  <a:cubicBezTo>
                    <a:pt x="222" y="12"/>
                    <a:pt x="221" y="12"/>
                    <a:pt x="220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1" y="11"/>
                    <a:pt x="221" y="10"/>
                    <a:pt x="221" y="10"/>
                  </a:cubicBezTo>
                  <a:cubicBezTo>
                    <a:pt x="221" y="10"/>
                    <a:pt x="221" y="11"/>
                    <a:pt x="221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2" y="11"/>
                    <a:pt x="222" y="11"/>
                    <a:pt x="222" y="11"/>
                  </a:cubicBezTo>
                  <a:cubicBezTo>
                    <a:pt x="222" y="11"/>
                    <a:pt x="222" y="11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3" y="10"/>
                    <a:pt x="223" y="11"/>
                    <a:pt x="223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1"/>
                    <a:pt x="223" y="11"/>
                    <a:pt x="223" y="11"/>
                  </a:cubicBezTo>
                  <a:cubicBezTo>
                    <a:pt x="224" y="11"/>
                    <a:pt x="224" y="11"/>
                    <a:pt x="224" y="11"/>
                  </a:cubicBezTo>
                  <a:cubicBezTo>
                    <a:pt x="223" y="12"/>
                    <a:pt x="223" y="12"/>
                    <a:pt x="223" y="12"/>
                  </a:cubicBezTo>
                  <a:lnTo>
                    <a:pt x="222" y="12"/>
                  </a:lnTo>
                  <a:close/>
                  <a:moveTo>
                    <a:pt x="195" y="80"/>
                  </a:moveTo>
                  <a:cubicBezTo>
                    <a:pt x="195" y="79"/>
                    <a:pt x="195" y="79"/>
                    <a:pt x="195" y="79"/>
                  </a:cubicBezTo>
                  <a:cubicBezTo>
                    <a:pt x="195" y="79"/>
                    <a:pt x="195" y="79"/>
                    <a:pt x="195" y="80"/>
                  </a:cubicBezTo>
                  <a:close/>
                  <a:moveTo>
                    <a:pt x="198" y="82"/>
                  </a:moveTo>
                  <a:cubicBezTo>
                    <a:pt x="198" y="82"/>
                    <a:pt x="198" y="82"/>
                    <a:pt x="198" y="82"/>
                  </a:cubicBezTo>
                  <a:cubicBezTo>
                    <a:pt x="198" y="81"/>
                    <a:pt x="198" y="81"/>
                    <a:pt x="198" y="81"/>
                  </a:cubicBezTo>
                  <a:cubicBezTo>
                    <a:pt x="198" y="82"/>
                    <a:pt x="198" y="82"/>
                    <a:pt x="198" y="82"/>
                  </a:cubicBezTo>
                  <a:close/>
                  <a:moveTo>
                    <a:pt x="229" y="13"/>
                  </a:moveTo>
                  <a:cubicBezTo>
                    <a:pt x="228" y="13"/>
                    <a:pt x="227" y="12"/>
                    <a:pt x="227" y="13"/>
                  </a:cubicBezTo>
                  <a:cubicBezTo>
                    <a:pt x="226" y="12"/>
                    <a:pt x="225" y="13"/>
                    <a:pt x="224" y="13"/>
                  </a:cubicBezTo>
                  <a:cubicBezTo>
                    <a:pt x="223" y="11"/>
                    <a:pt x="225" y="11"/>
                    <a:pt x="225" y="10"/>
                  </a:cubicBezTo>
                  <a:cubicBezTo>
                    <a:pt x="225" y="11"/>
                    <a:pt x="226" y="10"/>
                    <a:pt x="226" y="11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28" y="12"/>
                    <a:pt x="227" y="10"/>
                    <a:pt x="229" y="11"/>
                  </a:cubicBezTo>
                  <a:cubicBezTo>
                    <a:pt x="229" y="11"/>
                    <a:pt x="229" y="13"/>
                    <a:pt x="229" y="13"/>
                  </a:cubicBezTo>
                  <a:close/>
                  <a:moveTo>
                    <a:pt x="229" y="10"/>
                  </a:moveTo>
                  <a:cubicBezTo>
                    <a:pt x="229" y="9"/>
                    <a:pt x="230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8" y="9"/>
                    <a:pt x="228" y="8"/>
                  </a:cubicBezTo>
                  <a:cubicBezTo>
                    <a:pt x="228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8" y="9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9"/>
                    <a:pt x="230" y="8"/>
                    <a:pt x="230" y="9"/>
                  </a:cubicBezTo>
                  <a:cubicBezTo>
                    <a:pt x="230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9"/>
                  </a:cubicBezTo>
                  <a:cubicBezTo>
                    <a:pt x="233" y="8"/>
                    <a:pt x="234" y="8"/>
                    <a:pt x="235" y="8"/>
                  </a:cubicBezTo>
                  <a:cubicBezTo>
                    <a:pt x="235" y="8"/>
                    <a:pt x="235" y="9"/>
                    <a:pt x="235" y="9"/>
                  </a:cubicBezTo>
                  <a:cubicBezTo>
                    <a:pt x="235" y="9"/>
                    <a:pt x="234" y="9"/>
                    <a:pt x="234" y="9"/>
                  </a:cubicBezTo>
                  <a:cubicBezTo>
                    <a:pt x="234" y="9"/>
                    <a:pt x="234" y="9"/>
                    <a:pt x="234" y="9"/>
                  </a:cubicBezTo>
                  <a:cubicBezTo>
                    <a:pt x="233" y="9"/>
                    <a:pt x="232" y="10"/>
                    <a:pt x="231" y="9"/>
                  </a:cubicBezTo>
                  <a:cubicBezTo>
                    <a:pt x="231" y="9"/>
                    <a:pt x="231" y="9"/>
                    <a:pt x="231" y="9"/>
                  </a:cubicBezTo>
                  <a:cubicBezTo>
                    <a:pt x="231" y="10"/>
                    <a:pt x="229" y="10"/>
                    <a:pt x="229" y="10"/>
                  </a:cubicBezTo>
                  <a:close/>
                  <a:moveTo>
                    <a:pt x="232" y="13"/>
                  </a:moveTo>
                  <a:cubicBezTo>
                    <a:pt x="231" y="13"/>
                    <a:pt x="231" y="13"/>
                    <a:pt x="231" y="13"/>
                  </a:cubicBezTo>
                  <a:cubicBezTo>
                    <a:pt x="232" y="12"/>
                    <a:pt x="232" y="12"/>
                    <a:pt x="232" y="12"/>
                  </a:cubicBezTo>
                  <a:lnTo>
                    <a:pt x="232" y="13"/>
                  </a:lnTo>
                  <a:close/>
                  <a:moveTo>
                    <a:pt x="233" y="13"/>
                  </a:moveTo>
                  <a:cubicBezTo>
                    <a:pt x="233" y="12"/>
                    <a:pt x="233" y="13"/>
                    <a:pt x="233" y="12"/>
                  </a:cubicBezTo>
                  <a:cubicBezTo>
                    <a:pt x="232" y="11"/>
                    <a:pt x="231" y="12"/>
                    <a:pt x="230" y="12"/>
                  </a:cubicBezTo>
                  <a:cubicBezTo>
                    <a:pt x="230" y="11"/>
                    <a:pt x="230" y="11"/>
                    <a:pt x="230" y="11"/>
                  </a:cubicBezTo>
                  <a:cubicBezTo>
                    <a:pt x="231" y="11"/>
                    <a:pt x="232" y="12"/>
                    <a:pt x="233" y="11"/>
                  </a:cubicBezTo>
                  <a:cubicBezTo>
                    <a:pt x="234" y="12"/>
                    <a:pt x="233" y="12"/>
                    <a:pt x="234" y="13"/>
                  </a:cubicBezTo>
                  <a:cubicBezTo>
                    <a:pt x="234" y="12"/>
                    <a:pt x="235" y="12"/>
                    <a:pt x="236" y="12"/>
                  </a:cubicBezTo>
                  <a:cubicBezTo>
                    <a:pt x="235" y="12"/>
                    <a:pt x="235" y="14"/>
                    <a:pt x="233" y="13"/>
                  </a:cubicBezTo>
                  <a:close/>
                  <a:moveTo>
                    <a:pt x="236" y="10"/>
                  </a:moveTo>
                  <a:cubicBezTo>
                    <a:pt x="237" y="9"/>
                    <a:pt x="238" y="9"/>
                    <a:pt x="239" y="9"/>
                  </a:cubicBezTo>
                  <a:cubicBezTo>
                    <a:pt x="239" y="10"/>
                    <a:pt x="237" y="9"/>
                    <a:pt x="236" y="10"/>
                  </a:cubicBezTo>
                  <a:close/>
                  <a:moveTo>
                    <a:pt x="220" y="78"/>
                  </a:moveTo>
                  <a:cubicBezTo>
                    <a:pt x="220" y="78"/>
                    <a:pt x="220" y="78"/>
                    <a:pt x="220" y="78"/>
                  </a:cubicBezTo>
                  <a:cubicBezTo>
                    <a:pt x="221" y="77"/>
                    <a:pt x="221" y="77"/>
                    <a:pt x="221" y="77"/>
                  </a:cubicBezTo>
                  <a:cubicBezTo>
                    <a:pt x="221" y="77"/>
                    <a:pt x="221" y="77"/>
                    <a:pt x="221" y="77"/>
                  </a:cubicBezTo>
                  <a:lnTo>
                    <a:pt x="220" y="78"/>
                  </a:lnTo>
                  <a:close/>
                  <a:moveTo>
                    <a:pt x="226" y="78"/>
                  </a:moveTo>
                  <a:cubicBezTo>
                    <a:pt x="226" y="77"/>
                    <a:pt x="226" y="77"/>
                    <a:pt x="226" y="77"/>
                  </a:cubicBezTo>
                  <a:cubicBezTo>
                    <a:pt x="227" y="78"/>
                    <a:pt x="227" y="78"/>
                    <a:pt x="227" y="78"/>
                  </a:cubicBezTo>
                  <a:lnTo>
                    <a:pt x="226" y="78"/>
                  </a:lnTo>
                  <a:close/>
                  <a:moveTo>
                    <a:pt x="253" y="15"/>
                  </a:moveTo>
                  <a:cubicBezTo>
                    <a:pt x="254" y="15"/>
                    <a:pt x="254" y="15"/>
                    <a:pt x="254" y="15"/>
                  </a:cubicBezTo>
                  <a:cubicBezTo>
                    <a:pt x="253" y="14"/>
                    <a:pt x="253" y="15"/>
                    <a:pt x="252" y="15"/>
                  </a:cubicBezTo>
                  <a:cubicBezTo>
                    <a:pt x="252" y="15"/>
                    <a:pt x="252" y="14"/>
                    <a:pt x="252" y="14"/>
                  </a:cubicBezTo>
                  <a:cubicBezTo>
                    <a:pt x="251" y="14"/>
                    <a:pt x="251" y="14"/>
                    <a:pt x="251" y="14"/>
                  </a:cubicBezTo>
                  <a:cubicBezTo>
                    <a:pt x="254" y="14"/>
                    <a:pt x="254" y="14"/>
                    <a:pt x="254" y="14"/>
                  </a:cubicBezTo>
                  <a:cubicBezTo>
                    <a:pt x="254" y="14"/>
                    <a:pt x="254" y="15"/>
                    <a:pt x="253" y="15"/>
                  </a:cubicBezTo>
                  <a:close/>
                  <a:moveTo>
                    <a:pt x="230" y="79"/>
                  </a:moveTo>
                  <a:cubicBezTo>
                    <a:pt x="230" y="78"/>
                    <a:pt x="229" y="78"/>
                    <a:pt x="230" y="77"/>
                  </a:cubicBezTo>
                  <a:cubicBezTo>
                    <a:pt x="230" y="78"/>
                    <a:pt x="231" y="78"/>
                    <a:pt x="230" y="79"/>
                  </a:cubicBezTo>
                  <a:close/>
                  <a:moveTo>
                    <a:pt x="232" y="78"/>
                  </a:moveTo>
                  <a:cubicBezTo>
                    <a:pt x="232" y="78"/>
                    <a:pt x="232" y="78"/>
                    <a:pt x="231" y="77"/>
                  </a:cubicBezTo>
                  <a:cubicBezTo>
                    <a:pt x="231" y="77"/>
                    <a:pt x="231" y="77"/>
                    <a:pt x="231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2" y="78"/>
                  </a:cubicBezTo>
                  <a:close/>
                  <a:moveTo>
                    <a:pt x="237" y="79"/>
                  </a:moveTo>
                  <a:cubicBezTo>
                    <a:pt x="237" y="79"/>
                    <a:pt x="237" y="79"/>
                    <a:pt x="237" y="79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7" y="79"/>
                  </a:cubicBezTo>
                  <a:close/>
                  <a:moveTo>
                    <a:pt x="240" y="78"/>
                  </a:moveTo>
                  <a:cubicBezTo>
                    <a:pt x="241" y="78"/>
                    <a:pt x="241" y="78"/>
                    <a:pt x="241" y="78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1" y="79"/>
                    <a:pt x="241" y="78"/>
                    <a:pt x="240" y="78"/>
                  </a:cubicBezTo>
                  <a:close/>
                  <a:moveTo>
                    <a:pt x="273" y="9"/>
                  </a:move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2" y="9"/>
                    <a:pt x="272" y="9"/>
                  </a:cubicBezTo>
                  <a:cubicBezTo>
                    <a:pt x="272" y="8"/>
                    <a:pt x="272" y="8"/>
                    <a:pt x="272" y="8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3" y="9"/>
                    <a:pt x="273" y="9"/>
                  </a:cubicBezTo>
                  <a:close/>
                  <a:moveTo>
                    <a:pt x="271" y="12"/>
                  </a:move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69" y="13"/>
                    <a:pt x="268" y="14"/>
                    <a:pt x="267" y="12"/>
                  </a:cubicBezTo>
                  <a:cubicBezTo>
                    <a:pt x="268" y="12"/>
                    <a:pt x="267" y="10"/>
                    <a:pt x="268" y="10"/>
                  </a:cubicBezTo>
                  <a:cubicBezTo>
                    <a:pt x="268" y="9"/>
                    <a:pt x="269" y="10"/>
                    <a:pt x="270" y="10"/>
                  </a:cubicBezTo>
                  <a:cubicBezTo>
                    <a:pt x="271" y="10"/>
                    <a:pt x="271" y="10"/>
                    <a:pt x="271" y="11"/>
                  </a:cubicBezTo>
                  <a:cubicBezTo>
                    <a:pt x="270" y="11"/>
                    <a:pt x="270" y="11"/>
                    <a:pt x="269" y="11"/>
                  </a:cubicBezTo>
                  <a:cubicBezTo>
                    <a:pt x="269" y="12"/>
                    <a:pt x="270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1"/>
                    <a:pt x="272" y="11"/>
                  </a:cubicBezTo>
                  <a:cubicBezTo>
                    <a:pt x="272" y="12"/>
                    <a:pt x="273" y="12"/>
                    <a:pt x="273" y="12"/>
                  </a:cubicBezTo>
                  <a:cubicBezTo>
                    <a:pt x="272" y="12"/>
                    <a:pt x="272" y="12"/>
                    <a:pt x="271" y="12"/>
                  </a:cubicBezTo>
                  <a:close/>
                  <a:moveTo>
                    <a:pt x="245" y="79"/>
                  </a:moveTo>
                  <a:cubicBezTo>
                    <a:pt x="245" y="78"/>
                    <a:pt x="245" y="78"/>
                    <a:pt x="245" y="78"/>
                  </a:cubicBezTo>
                  <a:cubicBezTo>
                    <a:pt x="246" y="79"/>
                    <a:pt x="245" y="79"/>
                    <a:pt x="245" y="79"/>
                  </a:cubicBezTo>
                  <a:close/>
                  <a:moveTo>
                    <a:pt x="250" y="78"/>
                  </a:moveTo>
                  <a:cubicBezTo>
                    <a:pt x="249" y="77"/>
                    <a:pt x="249" y="77"/>
                    <a:pt x="249" y="77"/>
                  </a:cubicBezTo>
                  <a:cubicBezTo>
                    <a:pt x="250" y="78"/>
                    <a:pt x="250" y="78"/>
                    <a:pt x="250" y="78"/>
                  </a:cubicBezTo>
                  <a:close/>
                  <a:moveTo>
                    <a:pt x="277" y="17"/>
                  </a:move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6"/>
                    <a:pt x="276" y="16"/>
                  </a:cubicBezTo>
                  <a:cubicBezTo>
                    <a:pt x="277" y="16"/>
                    <a:pt x="277" y="16"/>
                    <a:pt x="277" y="15"/>
                  </a:cubicBezTo>
                  <a:cubicBezTo>
                    <a:pt x="276" y="15"/>
                    <a:pt x="275" y="15"/>
                    <a:pt x="275" y="15"/>
                  </a:cubicBezTo>
                  <a:cubicBezTo>
                    <a:pt x="275" y="16"/>
                    <a:pt x="275" y="16"/>
                    <a:pt x="275" y="16"/>
                  </a:cubicBezTo>
                  <a:cubicBezTo>
                    <a:pt x="274" y="17"/>
                    <a:pt x="273" y="15"/>
                    <a:pt x="272" y="16"/>
                  </a:cubicBezTo>
                  <a:cubicBezTo>
                    <a:pt x="271" y="16"/>
                    <a:pt x="271" y="17"/>
                    <a:pt x="271" y="17"/>
                  </a:cubicBezTo>
                  <a:cubicBezTo>
                    <a:pt x="270" y="17"/>
                    <a:pt x="270" y="16"/>
                    <a:pt x="270" y="15"/>
                  </a:cubicBezTo>
                  <a:cubicBezTo>
                    <a:pt x="270" y="15"/>
                    <a:pt x="273" y="16"/>
                    <a:pt x="272" y="14"/>
                  </a:cubicBezTo>
                  <a:cubicBezTo>
                    <a:pt x="272" y="14"/>
                    <a:pt x="275" y="15"/>
                    <a:pt x="275" y="14"/>
                  </a:cubicBezTo>
                  <a:cubicBezTo>
                    <a:pt x="275" y="14"/>
                    <a:pt x="276" y="15"/>
                    <a:pt x="277" y="15"/>
                  </a:cubicBezTo>
                  <a:cubicBezTo>
                    <a:pt x="277" y="14"/>
                    <a:pt x="277" y="14"/>
                    <a:pt x="277" y="14"/>
                  </a:cubicBezTo>
                  <a:cubicBezTo>
                    <a:pt x="277" y="16"/>
                    <a:pt x="279" y="16"/>
                    <a:pt x="277" y="17"/>
                  </a:cubicBezTo>
                  <a:close/>
                  <a:moveTo>
                    <a:pt x="252" y="79"/>
                  </a:moveTo>
                  <a:cubicBezTo>
                    <a:pt x="252" y="79"/>
                    <a:pt x="252" y="79"/>
                    <a:pt x="252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79"/>
                    <a:pt x="252" y="79"/>
                    <a:pt x="252" y="79"/>
                  </a:cubicBezTo>
                  <a:cubicBezTo>
                    <a:pt x="252" y="79"/>
                    <a:pt x="252" y="79"/>
                    <a:pt x="252" y="79"/>
                  </a:cubicBezTo>
                  <a:close/>
                  <a:moveTo>
                    <a:pt x="252" y="78"/>
                  </a:moveTo>
                  <a:cubicBezTo>
                    <a:pt x="252" y="78"/>
                    <a:pt x="252" y="78"/>
                    <a:pt x="252" y="78"/>
                  </a:cubicBezTo>
                  <a:cubicBezTo>
                    <a:pt x="252" y="78"/>
                    <a:pt x="253" y="78"/>
                    <a:pt x="253" y="78"/>
                  </a:cubicBezTo>
                  <a:lnTo>
                    <a:pt x="252" y="78"/>
                  </a:lnTo>
                  <a:close/>
                  <a:moveTo>
                    <a:pt x="279" y="17"/>
                  </a:moveTo>
                  <a:cubicBezTo>
                    <a:pt x="279" y="17"/>
                    <a:pt x="279" y="17"/>
                    <a:pt x="280" y="17"/>
                  </a:cubicBezTo>
                  <a:cubicBezTo>
                    <a:pt x="280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0" y="17"/>
                    <a:pt x="279" y="17"/>
                    <a:pt x="279" y="17"/>
                  </a:cubicBezTo>
                  <a:close/>
                  <a:moveTo>
                    <a:pt x="254" y="79"/>
                  </a:moveTo>
                  <a:cubicBezTo>
                    <a:pt x="253" y="79"/>
                    <a:pt x="253" y="79"/>
                    <a:pt x="253" y="79"/>
                  </a:cubicBezTo>
                  <a:cubicBezTo>
                    <a:pt x="254" y="79"/>
                    <a:pt x="254" y="78"/>
                    <a:pt x="254" y="78"/>
                  </a:cubicBezTo>
                  <a:cubicBezTo>
                    <a:pt x="254" y="78"/>
                    <a:pt x="254" y="79"/>
                    <a:pt x="254" y="79"/>
                  </a:cubicBezTo>
                  <a:close/>
                  <a:moveTo>
                    <a:pt x="259" y="79"/>
                  </a:move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8"/>
                    <a:pt x="259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59" y="78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60" y="79"/>
                    <a:pt x="260" y="79"/>
                    <a:pt x="260" y="80"/>
                  </a:cubicBezTo>
                  <a:cubicBezTo>
                    <a:pt x="260" y="80"/>
                    <a:pt x="259" y="80"/>
                    <a:pt x="259" y="79"/>
                  </a:cubicBezTo>
                  <a:close/>
                  <a:moveTo>
                    <a:pt x="262" y="79"/>
                  </a:moveTo>
                  <a:cubicBezTo>
                    <a:pt x="262" y="78"/>
                    <a:pt x="262" y="78"/>
                    <a:pt x="262" y="78"/>
                  </a:cubicBezTo>
                  <a:cubicBezTo>
                    <a:pt x="262" y="79"/>
                    <a:pt x="262" y="79"/>
                    <a:pt x="262" y="79"/>
                  </a:cubicBezTo>
                  <a:close/>
                  <a:moveTo>
                    <a:pt x="283" y="22"/>
                  </a:moveTo>
                  <a:cubicBezTo>
                    <a:pt x="284" y="21"/>
                    <a:pt x="286" y="23"/>
                    <a:pt x="286" y="21"/>
                  </a:cubicBezTo>
                  <a:cubicBezTo>
                    <a:pt x="286" y="22"/>
                    <a:pt x="288" y="21"/>
                    <a:pt x="288" y="22"/>
                  </a:cubicBezTo>
                  <a:cubicBezTo>
                    <a:pt x="286" y="22"/>
                    <a:pt x="285" y="22"/>
                    <a:pt x="283" y="22"/>
                  </a:cubicBezTo>
                  <a:close/>
                  <a:moveTo>
                    <a:pt x="287" y="21"/>
                  </a:moveTo>
                  <a:cubicBezTo>
                    <a:pt x="288" y="21"/>
                    <a:pt x="288" y="21"/>
                    <a:pt x="288" y="21"/>
                  </a:cubicBezTo>
                  <a:cubicBezTo>
                    <a:pt x="288" y="21"/>
                    <a:pt x="288" y="21"/>
                    <a:pt x="287" y="21"/>
                  </a:cubicBezTo>
                  <a:close/>
                  <a:moveTo>
                    <a:pt x="264" y="80"/>
                  </a:moveTo>
                  <a:cubicBezTo>
                    <a:pt x="265" y="79"/>
                    <a:pt x="265" y="79"/>
                    <a:pt x="265" y="79"/>
                  </a:cubicBezTo>
                  <a:cubicBezTo>
                    <a:pt x="265" y="79"/>
                    <a:pt x="265" y="79"/>
                    <a:pt x="265" y="79"/>
                  </a:cubicBezTo>
                  <a:cubicBezTo>
                    <a:pt x="265" y="80"/>
                    <a:pt x="265" y="80"/>
                    <a:pt x="264" y="80"/>
                  </a:cubicBezTo>
                  <a:close/>
                  <a:moveTo>
                    <a:pt x="290" y="24"/>
                  </a:moveTo>
                  <a:cubicBezTo>
                    <a:pt x="290" y="23"/>
                    <a:pt x="290" y="23"/>
                    <a:pt x="290" y="23"/>
                  </a:cubicBezTo>
                  <a:cubicBezTo>
                    <a:pt x="290" y="23"/>
                    <a:pt x="290" y="23"/>
                    <a:pt x="290" y="23"/>
                  </a:cubicBezTo>
                  <a:lnTo>
                    <a:pt x="290" y="24"/>
                  </a:lnTo>
                  <a:close/>
                  <a:moveTo>
                    <a:pt x="267" y="80"/>
                  </a:moveTo>
                  <a:cubicBezTo>
                    <a:pt x="266" y="80"/>
                    <a:pt x="266" y="80"/>
                    <a:pt x="266" y="80"/>
                  </a:cubicBezTo>
                  <a:cubicBezTo>
                    <a:pt x="267" y="79"/>
                    <a:pt x="267" y="79"/>
                    <a:pt x="267" y="79"/>
                  </a:cubicBezTo>
                  <a:cubicBezTo>
                    <a:pt x="267" y="79"/>
                    <a:pt x="267" y="80"/>
                    <a:pt x="267" y="80"/>
                  </a:cubicBezTo>
                  <a:close/>
                  <a:moveTo>
                    <a:pt x="291" y="24"/>
                  </a:moveTo>
                  <a:cubicBezTo>
                    <a:pt x="291" y="24"/>
                    <a:pt x="291" y="24"/>
                    <a:pt x="291" y="23"/>
                  </a:cubicBezTo>
                  <a:cubicBezTo>
                    <a:pt x="291" y="24"/>
                    <a:pt x="292" y="23"/>
                    <a:pt x="292" y="23"/>
                  </a:cubicBezTo>
                  <a:cubicBezTo>
                    <a:pt x="292" y="24"/>
                    <a:pt x="292" y="24"/>
                    <a:pt x="291" y="24"/>
                  </a:cubicBezTo>
                  <a:close/>
                  <a:moveTo>
                    <a:pt x="294" y="21"/>
                  </a:move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lose/>
                  <a:moveTo>
                    <a:pt x="298" y="23"/>
                  </a:moveTo>
                  <a:cubicBezTo>
                    <a:pt x="297" y="24"/>
                    <a:pt x="297" y="23"/>
                    <a:pt x="296" y="23"/>
                  </a:cubicBezTo>
                  <a:cubicBezTo>
                    <a:pt x="296" y="22"/>
                    <a:pt x="297" y="21"/>
                    <a:pt x="298" y="21"/>
                  </a:cubicBezTo>
                  <a:cubicBezTo>
                    <a:pt x="299" y="22"/>
                    <a:pt x="298" y="22"/>
                    <a:pt x="298" y="23"/>
                  </a:cubicBezTo>
                  <a:close/>
                  <a:moveTo>
                    <a:pt x="301" y="23"/>
                  </a:moveTo>
                  <a:cubicBezTo>
                    <a:pt x="301" y="22"/>
                    <a:pt x="301" y="22"/>
                    <a:pt x="301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302" y="22"/>
                    <a:pt x="302" y="22"/>
                    <a:pt x="301" y="23"/>
                  </a:cubicBezTo>
                  <a:close/>
                  <a:moveTo>
                    <a:pt x="303" y="24"/>
                  </a:moveTo>
                  <a:cubicBezTo>
                    <a:pt x="303" y="24"/>
                    <a:pt x="303" y="24"/>
                    <a:pt x="303" y="24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04" y="24"/>
                    <a:pt x="303" y="24"/>
                    <a:pt x="303" y="24"/>
                  </a:cubicBezTo>
                  <a:cubicBezTo>
                    <a:pt x="303" y="24"/>
                    <a:pt x="303" y="24"/>
                    <a:pt x="303" y="24"/>
                  </a:cubicBezTo>
                  <a:cubicBezTo>
                    <a:pt x="303" y="24"/>
                    <a:pt x="302" y="23"/>
                    <a:pt x="303" y="22"/>
                  </a:cubicBezTo>
                  <a:cubicBezTo>
                    <a:pt x="304" y="22"/>
                    <a:pt x="304" y="21"/>
                    <a:pt x="305" y="22"/>
                  </a:cubicBezTo>
                  <a:cubicBezTo>
                    <a:pt x="305" y="22"/>
                    <a:pt x="305" y="23"/>
                    <a:pt x="305" y="23"/>
                  </a:cubicBezTo>
                  <a:cubicBezTo>
                    <a:pt x="304" y="23"/>
                    <a:pt x="303" y="23"/>
                    <a:pt x="303" y="24"/>
                  </a:cubicBezTo>
                  <a:close/>
                  <a:moveTo>
                    <a:pt x="282" y="82"/>
                  </a:moveTo>
                  <a:cubicBezTo>
                    <a:pt x="282" y="81"/>
                    <a:pt x="281" y="81"/>
                    <a:pt x="282" y="80"/>
                  </a:cubicBezTo>
                  <a:cubicBezTo>
                    <a:pt x="282" y="80"/>
                    <a:pt x="283" y="81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1"/>
                    <a:pt x="283" y="81"/>
                  </a:cubicBezTo>
                  <a:cubicBezTo>
                    <a:pt x="283" y="80"/>
                    <a:pt x="282" y="82"/>
                    <a:pt x="282" y="82"/>
                  </a:cubicBezTo>
                  <a:close/>
                  <a:moveTo>
                    <a:pt x="309" y="25"/>
                  </a:moveTo>
                  <a:cubicBezTo>
                    <a:pt x="309" y="24"/>
                    <a:pt x="308" y="24"/>
                    <a:pt x="308" y="24"/>
                  </a:cubicBezTo>
                  <a:cubicBezTo>
                    <a:pt x="308" y="23"/>
                    <a:pt x="309" y="24"/>
                    <a:pt x="310" y="24"/>
                  </a:cubicBezTo>
                  <a:lnTo>
                    <a:pt x="309" y="25"/>
                  </a:lnTo>
                  <a:close/>
                  <a:moveTo>
                    <a:pt x="310" y="23"/>
                  </a:move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0" y="23"/>
                    <a:pt x="310" y="23"/>
                  </a:cubicBezTo>
                  <a:close/>
                  <a:moveTo>
                    <a:pt x="287" y="81"/>
                  </a:moveTo>
                  <a:cubicBezTo>
                    <a:pt x="287" y="80"/>
                    <a:pt x="287" y="80"/>
                    <a:pt x="287" y="80"/>
                  </a:cubicBezTo>
                  <a:cubicBezTo>
                    <a:pt x="288" y="80"/>
                    <a:pt x="287" y="81"/>
                    <a:pt x="287" y="81"/>
                  </a:cubicBezTo>
                  <a:cubicBezTo>
                    <a:pt x="287" y="81"/>
                    <a:pt x="287" y="81"/>
                    <a:pt x="287" y="81"/>
                  </a:cubicBezTo>
                  <a:close/>
                  <a:moveTo>
                    <a:pt x="313" y="24"/>
                  </a:moveTo>
                  <a:cubicBezTo>
                    <a:pt x="312" y="24"/>
                    <a:pt x="312" y="25"/>
                    <a:pt x="311" y="25"/>
                  </a:cubicBezTo>
                  <a:cubicBezTo>
                    <a:pt x="311" y="24"/>
                    <a:pt x="312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lose/>
                  <a:moveTo>
                    <a:pt x="314" y="24"/>
                  </a:moveTo>
                  <a:cubicBezTo>
                    <a:pt x="314" y="24"/>
                    <a:pt x="314" y="24"/>
                    <a:pt x="314" y="24"/>
                  </a:cubicBezTo>
                  <a:cubicBezTo>
                    <a:pt x="315" y="24"/>
                    <a:pt x="315" y="24"/>
                    <a:pt x="315" y="24"/>
                  </a:cubicBezTo>
                  <a:lnTo>
                    <a:pt x="314" y="24"/>
                  </a:lnTo>
                  <a:close/>
                  <a:moveTo>
                    <a:pt x="315" y="23"/>
                  </a:moveTo>
                  <a:cubicBezTo>
                    <a:pt x="314" y="23"/>
                    <a:pt x="314" y="23"/>
                    <a:pt x="314" y="23"/>
                  </a:cubicBezTo>
                  <a:cubicBezTo>
                    <a:pt x="316" y="22"/>
                    <a:pt x="316" y="22"/>
                    <a:pt x="316" y="22"/>
                  </a:cubicBezTo>
                  <a:lnTo>
                    <a:pt x="315" y="23"/>
                  </a:lnTo>
                  <a:close/>
                  <a:moveTo>
                    <a:pt x="316" y="23"/>
                  </a:moveTo>
                  <a:cubicBezTo>
                    <a:pt x="317" y="22"/>
                    <a:pt x="317" y="22"/>
                    <a:pt x="317" y="22"/>
                  </a:cubicBezTo>
                  <a:cubicBezTo>
                    <a:pt x="317" y="23"/>
                    <a:pt x="317" y="23"/>
                    <a:pt x="317" y="23"/>
                  </a:cubicBezTo>
                  <a:cubicBezTo>
                    <a:pt x="318" y="22"/>
                    <a:pt x="318" y="22"/>
                    <a:pt x="318" y="22"/>
                  </a:cubicBezTo>
                  <a:cubicBezTo>
                    <a:pt x="318" y="23"/>
                    <a:pt x="318" y="23"/>
                    <a:pt x="318" y="23"/>
                  </a:cubicBezTo>
                  <a:lnTo>
                    <a:pt x="316" y="23"/>
                  </a:lnTo>
                  <a:close/>
                  <a:moveTo>
                    <a:pt x="318" y="25"/>
                  </a:moveTo>
                  <a:cubicBezTo>
                    <a:pt x="318" y="25"/>
                    <a:pt x="318" y="25"/>
                    <a:pt x="318" y="25"/>
                  </a:cubicBezTo>
                  <a:cubicBezTo>
                    <a:pt x="318" y="24"/>
                    <a:pt x="320" y="25"/>
                    <a:pt x="320" y="24"/>
                  </a:cubicBezTo>
                  <a:cubicBezTo>
                    <a:pt x="320" y="25"/>
                    <a:pt x="319" y="25"/>
                    <a:pt x="318" y="25"/>
                  </a:cubicBezTo>
                  <a:close/>
                  <a:moveTo>
                    <a:pt x="325" y="25"/>
                  </a:moveTo>
                  <a:cubicBezTo>
                    <a:pt x="326" y="24"/>
                    <a:pt x="327" y="24"/>
                    <a:pt x="328" y="25"/>
                  </a:cubicBezTo>
                  <a:cubicBezTo>
                    <a:pt x="327" y="25"/>
                    <a:pt x="326" y="25"/>
                    <a:pt x="325" y="25"/>
                  </a:cubicBezTo>
                  <a:close/>
                  <a:moveTo>
                    <a:pt x="328" y="24"/>
                  </a:moveTo>
                  <a:cubicBezTo>
                    <a:pt x="327" y="24"/>
                    <a:pt x="327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5" y="24"/>
                    <a:pt x="325" y="24"/>
                    <a:pt x="324" y="24"/>
                  </a:cubicBezTo>
                  <a:cubicBezTo>
                    <a:pt x="324" y="24"/>
                    <a:pt x="324" y="24"/>
                    <a:pt x="324" y="24"/>
                  </a:cubicBezTo>
                  <a:cubicBezTo>
                    <a:pt x="324" y="25"/>
                    <a:pt x="323" y="24"/>
                    <a:pt x="322" y="25"/>
                  </a:cubicBezTo>
                  <a:cubicBezTo>
                    <a:pt x="322" y="24"/>
                    <a:pt x="322" y="24"/>
                    <a:pt x="322" y="24"/>
                  </a:cubicBezTo>
                  <a:cubicBezTo>
                    <a:pt x="322" y="24"/>
                    <a:pt x="324" y="23"/>
                    <a:pt x="323" y="23"/>
                  </a:cubicBezTo>
                  <a:cubicBezTo>
                    <a:pt x="324" y="24"/>
                    <a:pt x="325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3"/>
                    <a:pt x="328" y="23"/>
                    <a:pt x="327" y="23"/>
                  </a:cubicBezTo>
                  <a:cubicBezTo>
                    <a:pt x="328" y="23"/>
                    <a:pt x="329" y="22"/>
                    <a:pt x="330" y="23"/>
                  </a:cubicBezTo>
                  <a:cubicBezTo>
                    <a:pt x="329" y="22"/>
                    <a:pt x="328" y="24"/>
                    <a:pt x="328" y="24"/>
                  </a:cubicBezTo>
                  <a:close/>
                  <a:moveTo>
                    <a:pt x="333" y="25"/>
                  </a:moveTo>
                  <a:cubicBezTo>
                    <a:pt x="333" y="25"/>
                    <a:pt x="333" y="25"/>
                    <a:pt x="332" y="24"/>
                  </a:cubicBezTo>
                  <a:cubicBezTo>
                    <a:pt x="332" y="25"/>
                    <a:pt x="332" y="23"/>
                    <a:pt x="331" y="24"/>
                  </a:cubicBezTo>
                  <a:cubicBezTo>
                    <a:pt x="331" y="24"/>
                    <a:pt x="331" y="25"/>
                    <a:pt x="331" y="25"/>
                  </a:cubicBezTo>
                  <a:cubicBezTo>
                    <a:pt x="331" y="25"/>
                    <a:pt x="331" y="25"/>
                    <a:pt x="332" y="25"/>
                  </a:cubicBezTo>
                  <a:cubicBezTo>
                    <a:pt x="332" y="26"/>
                    <a:pt x="332" y="26"/>
                    <a:pt x="332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2" y="25"/>
                    <a:pt x="331" y="25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30" y="24"/>
                    <a:pt x="331" y="24"/>
                  </a:cubicBezTo>
                  <a:cubicBezTo>
                    <a:pt x="331" y="24"/>
                    <a:pt x="330" y="23"/>
                    <a:pt x="332" y="23"/>
                  </a:cubicBezTo>
                  <a:cubicBezTo>
                    <a:pt x="332" y="23"/>
                    <a:pt x="334" y="24"/>
                    <a:pt x="334" y="23"/>
                  </a:cubicBezTo>
                  <a:cubicBezTo>
                    <a:pt x="335" y="24"/>
                    <a:pt x="335" y="24"/>
                    <a:pt x="335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3" y="24"/>
                    <a:pt x="332" y="24"/>
                  </a:cubicBezTo>
                  <a:cubicBezTo>
                    <a:pt x="333" y="25"/>
                    <a:pt x="334" y="25"/>
                    <a:pt x="335" y="25"/>
                  </a:cubicBezTo>
                  <a:cubicBezTo>
                    <a:pt x="334" y="26"/>
                    <a:pt x="334" y="24"/>
                    <a:pt x="333" y="25"/>
                  </a:cubicBezTo>
                  <a:close/>
                  <a:moveTo>
                    <a:pt x="338" y="25"/>
                  </a:moveTo>
                  <a:cubicBezTo>
                    <a:pt x="338" y="25"/>
                    <a:pt x="338" y="25"/>
                    <a:pt x="338" y="25"/>
                  </a:cubicBezTo>
                  <a:cubicBezTo>
                    <a:pt x="338" y="26"/>
                    <a:pt x="338" y="26"/>
                    <a:pt x="338" y="26"/>
                  </a:cubicBezTo>
                  <a:cubicBezTo>
                    <a:pt x="337" y="26"/>
                    <a:pt x="338" y="25"/>
                    <a:pt x="337" y="25"/>
                  </a:cubicBezTo>
                  <a:cubicBezTo>
                    <a:pt x="337" y="26"/>
                    <a:pt x="337" y="26"/>
                    <a:pt x="337" y="26"/>
                  </a:cubicBezTo>
                  <a:cubicBezTo>
                    <a:pt x="337" y="26"/>
                    <a:pt x="336" y="26"/>
                    <a:pt x="336" y="26"/>
                  </a:cubicBezTo>
                  <a:cubicBezTo>
                    <a:pt x="337" y="25"/>
                    <a:pt x="335" y="25"/>
                    <a:pt x="336" y="25"/>
                  </a:cubicBezTo>
                  <a:cubicBezTo>
                    <a:pt x="336" y="25"/>
                    <a:pt x="337" y="24"/>
                    <a:pt x="337" y="24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7" y="23"/>
                    <a:pt x="337" y="23"/>
                    <a:pt x="336" y="23"/>
                  </a:cubicBezTo>
                  <a:cubicBezTo>
                    <a:pt x="336" y="23"/>
                    <a:pt x="336" y="24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8" y="23"/>
                    <a:pt x="338" y="23"/>
                    <a:pt x="339" y="23"/>
                  </a:cubicBezTo>
                  <a:cubicBezTo>
                    <a:pt x="340" y="24"/>
                    <a:pt x="340" y="24"/>
                    <a:pt x="340" y="24"/>
                  </a:cubicBezTo>
                  <a:cubicBezTo>
                    <a:pt x="339" y="24"/>
                    <a:pt x="338" y="24"/>
                    <a:pt x="338" y="25"/>
                  </a:cubicBezTo>
                  <a:close/>
                  <a:moveTo>
                    <a:pt x="341" y="24"/>
                  </a:moveTo>
                  <a:cubicBezTo>
                    <a:pt x="340" y="25"/>
                    <a:pt x="340" y="25"/>
                    <a:pt x="339" y="26"/>
                  </a:cubicBezTo>
                  <a:cubicBezTo>
                    <a:pt x="338" y="25"/>
                    <a:pt x="342" y="25"/>
                    <a:pt x="341" y="24"/>
                  </a:cubicBezTo>
                  <a:cubicBezTo>
                    <a:pt x="341" y="24"/>
                    <a:pt x="342" y="24"/>
                    <a:pt x="343" y="24"/>
                  </a:cubicBezTo>
                  <a:cubicBezTo>
                    <a:pt x="343" y="24"/>
                    <a:pt x="342" y="25"/>
                    <a:pt x="343" y="25"/>
                  </a:cubicBezTo>
                  <a:cubicBezTo>
                    <a:pt x="342" y="25"/>
                    <a:pt x="342" y="25"/>
                    <a:pt x="341" y="24"/>
                  </a:cubicBezTo>
                  <a:close/>
                  <a:moveTo>
                    <a:pt x="342" y="26"/>
                  </a:moveTo>
                  <a:cubicBezTo>
                    <a:pt x="341" y="26"/>
                    <a:pt x="341" y="26"/>
                    <a:pt x="341" y="26"/>
                  </a:cubicBezTo>
                  <a:cubicBezTo>
                    <a:pt x="341" y="26"/>
                    <a:pt x="341" y="26"/>
                    <a:pt x="342" y="26"/>
                  </a:cubicBezTo>
                  <a:cubicBezTo>
                    <a:pt x="342" y="26"/>
                    <a:pt x="344" y="26"/>
                    <a:pt x="344" y="26"/>
                  </a:cubicBezTo>
                  <a:cubicBezTo>
                    <a:pt x="344" y="28"/>
                    <a:pt x="342" y="27"/>
                    <a:pt x="342" y="26"/>
                  </a:cubicBezTo>
                  <a:close/>
                  <a:moveTo>
                    <a:pt x="345" y="27"/>
                  </a:moveTo>
                  <a:cubicBezTo>
                    <a:pt x="345" y="27"/>
                    <a:pt x="345" y="27"/>
                    <a:pt x="345" y="27"/>
                  </a:cubicBezTo>
                  <a:cubicBezTo>
                    <a:pt x="345" y="27"/>
                    <a:pt x="345" y="26"/>
                    <a:pt x="345" y="26"/>
                  </a:cubicBezTo>
                  <a:cubicBezTo>
                    <a:pt x="345" y="26"/>
                    <a:pt x="344" y="26"/>
                    <a:pt x="344" y="26"/>
                  </a:cubicBezTo>
                  <a:cubicBezTo>
                    <a:pt x="343" y="26"/>
                    <a:pt x="343" y="26"/>
                    <a:pt x="343" y="26"/>
                  </a:cubicBezTo>
                  <a:cubicBezTo>
                    <a:pt x="344" y="25"/>
                    <a:pt x="345" y="25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7" y="23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6" y="24"/>
                    <a:pt x="345" y="25"/>
                    <a:pt x="345" y="25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7" y="25"/>
                    <a:pt x="347" y="26"/>
                  </a:cubicBezTo>
                  <a:cubicBezTo>
                    <a:pt x="347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5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7"/>
                    <a:pt x="346" y="27"/>
                    <a:pt x="346" y="27"/>
                  </a:cubicBezTo>
                  <a:cubicBezTo>
                    <a:pt x="348" y="27"/>
                    <a:pt x="348" y="27"/>
                    <a:pt x="348" y="27"/>
                  </a:cubicBezTo>
                  <a:cubicBezTo>
                    <a:pt x="348" y="27"/>
                    <a:pt x="346" y="28"/>
                    <a:pt x="345" y="27"/>
                  </a:cubicBezTo>
                  <a:close/>
                  <a:moveTo>
                    <a:pt x="349" y="24"/>
                  </a:move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1" y="24"/>
                    <a:pt x="351" y="24"/>
                  </a:cubicBezTo>
                  <a:cubicBezTo>
                    <a:pt x="352" y="24"/>
                    <a:pt x="351" y="24"/>
                    <a:pt x="351" y="25"/>
                  </a:cubicBezTo>
                  <a:cubicBezTo>
                    <a:pt x="350" y="26"/>
                    <a:pt x="351" y="24"/>
                    <a:pt x="351" y="24"/>
                  </a:cubicBezTo>
                  <a:cubicBezTo>
                    <a:pt x="350" y="24"/>
                    <a:pt x="350" y="24"/>
                    <a:pt x="349" y="24"/>
                  </a:cubicBezTo>
                  <a:close/>
                  <a:moveTo>
                    <a:pt x="349" y="26"/>
                  </a:moveTo>
                  <a:cubicBezTo>
                    <a:pt x="349" y="26"/>
                    <a:pt x="349" y="26"/>
                    <a:pt x="349" y="26"/>
                  </a:cubicBezTo>
                  <a:cubicBezTo>
                    <a:pt x="349" y="26"/>
                    <a:pt x="348" y="26"/>
                    <a:pt x="348" y="26"/>
                  </a:cubicBezTo>
                  <a:cubicBezTo>
                    <a:pt x="348" y="26"/>
                    <a:pt x="349" y="26"/>
                    <a:pt x="349" y="26"/>
                  </a:cubicBezTo>
                  <a:cubicBezTo>
                    <a:pt x="349" y="26"/>
                    <a:pt x="350" y="25"/>
                    <a:pt x="351" y="26"/>
                  </a:cubicBezTo>
                  <a:cubicBezTo>
                    <a:pt x="350" y="26"/>
                    <a:pt x="349" y="27"/>
                    <a:pt x="349" y="26"/>
                  </a:cubicBezTo>
                  <a:close/>
                  <a:moveTo>
                    <a:pt x="354" y="28"/>
                  </a:moveTo>
                  <a:cubicBezTo>
                    <a:pt x="354" y="28"/>
                    <a:pt x="355" y="27"/>
                    <a:pt x="355" y="28"/>
                  </a:cubicBezTo>
                  <a:cubicBezTo>
                    <a:pt x="355" y="28"/>
                    <a:pt x="354" y="28"/>
                    <a:pt x="354" y="28"/>
                  </a:cubicBezTo>
                  <a:close/>
                  <a:moveTo>
                    <a:pt x="361" y="28"/>
                  </a:moveTo>
                  <a:cubicBezTo>
                    <a:pt x="360" y="28"/>
                    <a:pt x="360" y="28"/>
                    <a:pt x="360" y="28"/>
                  </a:cubicBezTo>
                  <a:cubicBezTo>
                    <a:pt x="360" y="28"/>
                    <a:pt x="360" y="28"/>
                    <a:pt x="359" y="28"/>
                  </a:cubicBezTo>
                  <a:cubicBezTo>
                    <a:pt x="359" y="28"/>
                    <a:pt x="359" y="28"/>
                    <a:pt x="358" y="28"/>
                  </a:cubicBezTo>
                  <a:cubicBezTo>
                    <a:pt x="358" y="28"/>
                    <a:pt x="358" y="28"/>
                    <a:pt x="358" y="28"/>
                  </a:cubicBezTo>
                  <a:cubicBezTo>
                    <a:pt x="356" y="27"/>
                    <a:pt x="356" y="27"/>
                    <a:pt x="356" y="27"/>
                  </a:cubicBezTo>
                  <a:cubicBezTo>
                    <a:pt x="357" y="27"/>
                    <a:pt x="358" y="27"/>
                    <a:pt x="358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5"/>
                    <a:pt x="358" y="25"/>
                    <a:pt x="358" y="25"/>
                  </a:cubicBezTo>
                  <a:cubicBezTo>
                    <a:pt x="356" y="26"/>
                    <a:pt x="355" y="27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5"/>
                    <a:pt x="354" y="26"/>
                    <a:pt x="354" y="25"/>
                  </a:cubicBezTo>
                  <a:cubicBezTo>
                    <a:pt x="353" y="24"/>
                    <a:pt x="353" y="25"/>
                    <a:pt x="352" y="25"/>
                  </a:cubicBezTo>
                  <a:cubicBezTo>
                    <a:pt x="353" y="24"/>
                    <a:pt x="355" y="24"/>
                    <a:pt x="356" y="24"/>
                  </a:cubicBezTo>
                  <a:cubicBezTo>
                    <a:pt x="356" y="24"/>
                    <a:pt x="357" y="25"/>
                    <a:pt x="357" y="24"/>
                  </a:cubicBezTo>
                  <a:cubicBezTo>
                    <a:pt x="358" y="24"/>
                    <a:pt x="359" y="25"/>
                    <a:pt x="360" y="2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25"/>
                    <a:pt x="359" y="25"/>
                    <a:pt x="359" y="26"/>
                  </a:cubicBezTo>
                  <a:cubicBezTo>
                    <a:pt x="359" y="26"/>
                    <a:pt x="359" y="26"/>
                    <a:pt x="359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7"/>
                    <a:pt x="359" y="27"/>
                    <a:pt x="359" y="28"/>
                  </a:cubicBezTo>
                  <a:cubicBezTo>
                    <a:pt x="359" y="27"/>
                    <a:pt x="360" y="28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0" y="27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lose/>
                  <a:moveTo>
                    <a:pt x="362" y="28"/>
                  </a:moveTo>
                  <a:cubicBezTo>
                    <a:pt x="362" y="28"/>
                    <a:pt x="362" y="28"/>
                    <a:pt x="362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2" y="28"/>
                    <a:pt x="362" y="28"/>
                    <a:pt x="362" y="28"/>
                  </a:cubicBezTo>
                  <a:close/>
                  <a:moveTo>
                    <a:pt x="362" y="27"/>
                  </a:moveTo>
                  <a:cubicBezTo>
                    <a:pt x="362" y="27"/>
                    <a:pt x="362" y="27"/>
                    <a:pt x="362" y="27"/>
                  </a:cubicBezTo>
                  <a:cubicBezTo>
                    <a:pt x="363" y="27"/>
                    <a:pt x="363" y="27"/>
                    <a:pt x="363" y="27"/>
                  </a:cubicBezTo>
                  <a:lnTo>
                    <a:pt x="362" y="27"/>
                  </a:lnTo>
                  <a:close/>
                  <a:moveTo>
                    <a:pt x="369" y="24"/>
                  </a:moveTo>
                  <a:cubicBezTo>
                    <a:pt x="369" y="24"/>
                    <a:pt x="369" y="24"/>
                    <a:pt x="369" y="24"/>
                  </a:cubicBezTo>
                  <a:cubicBezTo>
                    <a:pt x="368" y="24"/>
                    <a:pt x="368" y="24"/>
                    <a:pt x="368" y="24"/>
                  </a:cubicBezTo>
                  <a:lnTo>
                    <a:pt x="369" y="24"/>
                  </a:lnTo>
                  <a:close/>
                  <a:moveTo>
                    <a:pt x="363" y="28"/>
                  </a:moveTo>
                  <a:cubicBezTo>
                    <a:pt x="363" y="28"/>
                    <a:pt x="364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4" y="27"/>
                    <a:pt x="366" y="26"/>
                    <a:pt x="365" y="26"/>
                  </a:cubicBezTo>
                  <a:cubicBezTo>
                    <a:pt x="365" y="25"/>
                    <a:pt x="364" y="26"/>
                    <a:pt x="364" y="26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5" y="25"/>
                    <a:pt x="367" y="25"/>
                    <a:pt x="368" y="25"/>
                  </a:cubicBezTo>
                  <a:cubicBezTo>
                    <a:pt x="368" y="25"/>
                    <a:pt x="368" y="25"/>
                    <a:pt x="368" y="25"/>
                  </a:cubicBezTo>
                  <a:cubicBezTo>
                    <a:pt x="368" y="26"/>
                    <a:pt x="366" y="26"/>
                    <a:pt x="365" y="26"/>
                  </a:cubicBezTo>
                  <a:cubicBezTo>
                    <a:pt x="366" y="26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8"/>
                    <a:pt x="365" y="28"/>
                  </a:cubicBezTo>
                  <a:cubicBezTo>
                    <a:pt x="365" y="28"/>
                    <a:pt x="365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5" y="28"/>
                    <a:pt x="365" y="28"/>
                    <a:pt x="365" y="28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5" y="28"/>
                    <a:pt x="364" y="30"/>
                    <a:pt x="363" y="28"/>
                  </a:cubicBezTo>
                  <a:close/>
                  <a:moveTo>
                    <a:pt x="392" y="26"/>
                  </a:moveTo>
                  <a:cubicBezTo>
                    <a:pt x="392" y="26"/>
                    <a:pt x="392" y="26"/>
                    <a:pt x="392" y="26"/>
                  </a:cubicBezTo>
                  <a:cubicBezTo>
                    <a:pt x="393" y="26"/>
                    <a:pt x="393" y="26"/>
                    <a:pt x="393" y="26"/>
                  </a:cubicBezTo>
                  <a:cubicBezTo>
                    <a:pt x="393" y="26"/>
                    <a:pt x="393" y="26"/>
                    <a:pt x="394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394" y="27"/>
                    <a:pt x="394" y="27"/>
                    <a:pt x="394" y="27"/>
                  </a:cubicBezTo>
                  <a:cubicBezTo>
                    <a:pt x="394" y="27"/>
                    <a:pt x="393" y="27"/>
                    <a:pt x="393" y="27"/>
                  </a:cubicBezTo>
                  <a:cubicBezTo>
                    <a:pt x="392" y="27"/>
                    <a:pt x="391" y="27"/>
                    <a:pt x="391" y="28"/>
                  </a:cubicBezTo>
                  <a:cubicBezTo>
                    <a:pt x="390" y="27"/>
                    <a:pt x="392" y="27"/>
                    <a:pt x="390" y="26"/>
                  </a:cubicBezTo>
                  <a:cubicBezTo>
                    <a:pt x="390" y="26"/>
                    <a:pt x="392" y="26"/>
                    <a:pt x="392" y="26"/>
                  </a:cubicBezTo>
                  <a:close/>
                  <a:moveTo>
                    <a:pt x="379" y="26"/>
                  </a:moveTo>
                  <a:cubicBezTo>
                    <a:pt x="379" y="26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1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1" y="26"/>
                    <a:pt x="382" y="26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7"/>
                    <a:pt x="382" y="27"/>
                    <a:pt x="382" y="27"/>
                  </a:cubicBezTo>
                  <a:cubicBezTo>
                    <a:pt x="383" y="27"/>
                    <a:pt x="381" y="26"/>
                    <a:pt x="382" y="26"/>
                  </a:cubicBezTo>
                  <a:cubicBezTo>
                    <a:pt x="383" y="26"/>
                    <a:pt x="385" y="25"/>
                    <a:pt x="386" y="26"/>
                  </a:cubicBezTo>
                  <a:cubicBezTo>
                    <a:pt x="386" y="25"/>
                    <a:pt x="388" y="25"/>
                    <a:pt x="388" y="26"/>
                  </a:cubicBezTo>
                  <a:cubicBezTo>
                    <a:pt x="388" y="25"/>
                    <a:pt x="388" y="25"/>
                    <a:pt x="388" y="25"/>
                  </a:cubicBezTo>
                  <a:cubicBezTo>
                    <a:pt x="388" y="26"/>
                    <a:pt x="389" y="25"/>
                    <a:pt x="390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7"/>
                    <a:pt x="388" y="26"/>
                    <a:pt x="388" y="27"/>
                  </a:cubicBezTo>
                  <a:cubicBezTo>
                    <a:pt x="389" y="27"/>
                    <a:pt x="387" y="27"/>
                    <a:pt x="388" y="28"/>
                  </a:cubicBezTo>
                  <a:cubicBezTo>
                    <a:pt x="389" y="29"/>
                    <a:pt x="390" y="28"/>
                    <a:pt x="391" y="29"/>
                  </a:cubicBezTo>
                  <a:cubicBezTo>
                    <a:pt x="391" y="29"/>
                    <a:pt x="387" y="28"/>
                    <a:pt x="390" y="29"/>
                  </a:cubicBezTo>
                  <a:cubicBezTo>
                    <a:pt x="389" y="30"/>
                    <a:pt x="389" y="30"/>
                    <a:pt x="388" y="30"/>
                  </a:cubicBezTo>
                  <a:cubicBezTo>
                    <a:pt x="388" y="30"/>
                    <a:pt x="388" y="30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8"/>
                    <a:pt x="387" y="29"/>
                    <a:pt x="387" y="28"/>
                  </a:cubicBezTo>
                  <a:cubicBezTo>
                    <a:pt x="388" y="28"/>
                    <a:pt x="388" y="28"/>
                    <a:pt x="388" y="28"/>
                  </a:cubicBezTo>
                  <a:cubicBezTo>
                    <a:pt x="387" y="28"/>
                    <a:pt x="386" y="27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9"/>
                    <a:pt x="385" y="29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5" y="28"/>
                    <a:pt x="384" y="28"/>
                  </a:cubicBezTo>
                  <a:cubicBezTo>
                    <a:pt x="384" y="29"/>
                    <a:pt x="385" y="29"/>
                    <a:pt x="385" y="29"/>
                  </a:cubicBezTo>
                  <a:cubicBezTo>
                    <a:pt x="385" y="29"/>
                    <a:pt x="385" y="29"/>
                    <a:pt x="385" y="30"/>
                  </a:cubicBezTo>
                  <a:cubicBezTo>
                    <a:pt x="385" y="29"/>
                    <a:pt x="385" y="29"/>
                    <a:pt x="386" y="29"/>
                  </a:cubicBezTo>
                  <a:cubicBezTo>
                    <a:pt x="386" y="30"/>
                    <a:pt x="386" y="30"/>
                    <a:pt x="386" y="30"/>
                  </a:cubicBezTo>
                  <a:cubicBezTo>
                    <a:pt x="386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29"/>
                  </a:cubicBezTo>
                  <a:cubicBezTo>
                    <a:pt x="384" y="30"/>
                    <a:pt x="384" y="30"/>
                    <a:pt x="383" y="30"/>
                  </a:cubicBezTo>
                  <a:cubicBezTo>
                    <a:pt x="383" y="29"/>
                    <a:pt x="385" y="29"/>
                    <a:pt x="384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8"/>
                    <a:pt x="381" y="28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6"/>
                    <a:pt x="380" y="27"/>
                    <a:pt x="380" y="27"/>
                  </a:cubicBezTo>
                  <a:cubicBezTo>
                    <a:pt x="380" y="26"/>
                    <a:pt x="379" y="26"/>
                    <a:pt x="379" y="26"/>
                  </a:cubicBezTo>
                  <a:close/>
                  <a:moveTo>
                    <a:pt x="379" y="28"/>
                  </a:moveTo>
                  <a:cubicBezTo>
                    <a:pt x="380" y="28"/>
                    <a:pt x="379" y="27"/>
                    <a:pt x="379" y="27"/>
                  </a:cubicBezTo>
                  <a:cubicBezTo>
                    <a:pt x="379" y="28"/>
                    <a:pt x="380" y="28"/>
                    <a:pt x="380" y="28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9" y="28"/>
                    <a:pt x="379" y="28"/>
                    <a:pt x="378" y="28"/>
                  </a:cubicBezTo>
                  <a:cubicBezTo>
                    <a:pt x="378" y="28"/>
                    <a:pt x="379" y="29"/>
                    <a:pt x="378" y="29"/>
                  </a:cubicBezTo>
                  <a:cubicBezTo>
                    <a:pt x="378" y="29"/>
                    <a:pt x="378" y="28"/>
                    <a:pt x="378" y="28"/>
                  </a:cubicBezTo>
                  <a:cubicBezTo>
                    <a:pt x="378" y="28"/>
                    <a:pt x="379" y="28"/>
                    <a:pt x="379" y="28"/>
                  </a:cubicBezTo>
                  <a:close/>
                  <a:moveTo>
                    <a:pt x="380" y="29"/>
                  </a:moveTo>
                  <a:cubicBezTo>
                    <a:pt x="378" y="29"/>
                    <a:pt x="378" y="29"/>
                    <a:pt x="378" y="29"/>
                  </a:cubicBezTo>
                  <a:cubicBezTo>
                    <a:pt x="379" y="29"/>
                    <a:pt x="379" y="29"/>
                    <a:pt x="379" y="29"/>
                  </a:cubicBezTo>
                  <a:lnTo>
                    <a:pt x="380" y="29"/>
                  </a:lnTo>
                  <a:close/>
                  <a:moveTo>
                    <a:pt x="376" y="32"/>
                  </a:moveTo>
                  <a:cubicBezTo>
                    <a:pt x="377" y="32"/>
                    <a:pt x="377" y="31"/>
                    <a:pt x="378" y="32"/>
                  </a:cubicBezTo>
                  <a:cubicBezTo>
                    <a:pt x="378" y="32"/>
                    <a:pt x="378" y="31"/>
                    <a:pt x="378" y="31"/>
                  </a:cubicBezTo>
                  <a:cubicBezTo>
                    <a:pt x="378" y="31"/>
                    <a:pt x="378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lnTo>
                    <a:pt x="376" y="32"/>
                  </a:lnTo>
                  <a:close/>
                  <a:moveTo>
                    <a:pt x="380" y="29"/>
                  </a:moveTo>
                  <a:cubicBezTo>
                    <a:pt x="380" y="29"/>
                    <a:pt x="381" y="28"/>
                    <a:pt x="382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1" y="28"/>
                    <a:pt x="382" y="28"/>
                    <a:pt x="382" y="28"/>
                  </a:cubicBezTo>
                  <a:cubicBezTo>
                    <a:pt x="382" y="28"/>
                    <a:pt x="382" y="29"/>
                    <a:pt x="382" y="30"/>
                  </a:cubicBezTo>
                  <a:cubicBezTo>
                    <a:pt x="381" y="30"/>
                    <a:pt x="381" y="29"/>
                    <a:pt x="380" y="29"/>
                  </a:cubicBezTo>
                  <a:close/>
                  <a:moveTo>
                    <a:pt x="384" y="32"/>
                  </a:moveTo>
                  <a:cubicBezTo>
                    <a:pt x="384" y="32"/>
                    <a:pt x="384" y="32"/>
                    <a:pt x="384" y="32"/>
                  </a:cubicBezTo>
                  <a:cubicBezTo>
                    <a:pt x="384" y="33"/>
                    <a:pt x="383" y="33"/>
                    <a:pt x="383" y="33"/>
                  </a:cubicBezTo>
                  <a:cubicBezTo>
                    <a:pt x="383" y="33"/>
                    <a:pt x="383" y="33"/>
                    <a:pt x="382" y="33"/>
                  </a:cubicBezTo>
                  <a:cubicBezTo>
                    <a:pt x="382" y="32"/>
                    <a:pt x="383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2" y="32"/>
                    <a:pt x="382" y="32"/>
                    <a:pt x="381" y="31"/>
                  </a:cubicBezTo>
                  <a:cubicBezTo>
                    <a:pt x="381" y="31"/>
                    <a:pt x="381" y="31"/>
                    <a:pt x="381" y="31"/>
                  </a:cubicBezTo>
                  <a:cubicBezTo>
                    <a:pt x="381" y="30"/>
                    <a:pt x="381" y="32"/>
                    <a:pt x="383" y="31"/>
                  </a:cubicBezTo>
                  <a:cubicBezTo>
                    <a:pt x="382" y="30"/>
                    <a:pt x="383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5" y="31"/>
                    <a:pt x="385" y="31"/>
                    <a:pt x="385" y="31"/>
                  </a:cubicBezTo>
                  <a:cubicBezTo>
                    <a:pt x="385" y="32"/>
                    <a:pt x="384" y="31"/>
                    <a:pt x="384" y="32"/>
                  </a:cubicBezTo>
                  <a:close/>
                  <a:moveTo>
                    <a:pt x="364" y="87"/>
                  </a:moveTo>
                  <a:cubicBezTo>
                    <a:pt x="364" y="86"/>
                    <a:pt x="364" y="86"/>
                    <a:pt x="364" y="86"/>
                  </a:cubicBezTo>
                  <a:cubicBezTo>
                    <a:pt x="364" y="86"/>
                    <a:pt x="364" y="86"/>
                    <a:pt x="364" y="86"/>
                  </a:cubicBezTo>
                  <a:lnTo>
                    <a:pt x="364" y="87"/>
                  </a:lnTo>
                  <a:close/>
                  <a:moveTo>
                    <a:pt x="367" y="87"/>
                  </a:moveTo>
                  <a:cubicBezTo>
                    <a:pt x="366" y="87"/>
                    <a:pt x="366" y="87"/>
                    <a:pt x="366" y="87"/>
                  </a:cubicBezTo>
                  <a:cubicBezTo>
                    <a:pt x="367" y="87"/>
                    <a:pt x="367" y="87"/>
                    <a:pt x="367" y="87"/>
                  </a:cubicBezTo>
                  <a:close/>
                  <a:moveTo>
                    <a:pt x="370" y="84"/>
                  </a:move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4"/>
                    <a:pt x="370" y="84"/>
                  </a:cubicBezTo>
                  <a:close/>
                  <a:moveTo>
                    <a:pt x="394" y="32"/>
                  </a:moveTo>
                  <a:cubicBezTo>
                    <a:pt x="394" y="32"/>
                    <a:pt x="394" y="32"/>
                    <a:pt x="394" y="32"/>
                  </a:cubicBezTo>
                  <a:cubicBezTo>
                    <a:pt x="392" y="32"/>
                    <a:pt x="392" y="32"/>
                    <a:pt x="390" y="32"/>
                  </a:cubicBezTo>
                  <a:cubicBezTo>
                    <a:pt x="390" y="32"/>
                    <a:pt x="391" y="33"/>
                    <a:pt x="390" y="33"/>
                  </a:cubicBezTo>
                  <a:cubicBezTo>
                    <a:pt x="390" y="32"/>
                    <a:pt x="390" y="32"/>
                    <a:pt x="390" y="32"/>
                  </a:cubicBezTo>
                  <a:cubicBezTo>
                    <a:pt x="388" y="32"/>
                    <a:pt x="387" y="32"/>
                    <a:pt x="386" y="31"/>
                  </a:cubicBezTo>
                  <a:cubicBezTo>
                    <a:pt x="385" y="31"/>
                    <a:pt x="387" y="31"/>
                    <a:pt x="387" y="31"/>
                  </a:cubicBezTo>
                  <a:cubicBezTo>
                    <a:pt x="389" y="31"/>
                    <a:pt x="391" y="31"/>
                    <a:pt x="393" y="31"/>
                  </a:cubicBezTo>
                  <a:cubicBezTo>
                    <a:pt x="393" y="31"/>
                    <a:pt x="393" y="32"/>
                    <a:pt x="394" y="32"/>
                  </a:cubicBezTo>
                  <a:cubicBezTo>
                    <a:pt x="394" y="32"/>
                    <a:pt x="394" y="32"/>
                    <a:pt x="395" y="32"/>
                  </a:cubicBezTo>
                  <a:lnTo>
                    <a:pt x="394" y="32"/>
                  </a:lnTo>
                  <a:close/>
                  <a:moveTo>
                    <a:pt x="398" y="33"/>
                  </a:moveTo>
                  <a:cubicBezTo>
                    <a:pt x="398" y="32"/>
                    <a:pt x="398" y="32"/>
                    <a:pt x="398" y="32"/>
                  </a:cubicBezTo>
                  <a:cubicBezTo>
                    <a:pt x="397" y="33"/>
                    <a:pt x="396" y="33"/>
                    <a:pt x="396" y="32"/>
                  </a:cubicBezTo>
                  <a:cubicBezTo>
                    <a:pt x="397" y="31"/>
                    <a:pt x="398" y="31"/>
                    <a:pt x="398" y="31"/>
                  </a:cubicBezTo>
                  <a:lnTo>
                    <a:pt x="398" y="33"/>
                  </a:lnTo>
                  <a:close/>
                  <a:moveTo>
                    <a:pt x="375" y="87"/>
                  </a:moveTo>
                  <a:cubicBezTo>
                    <a:pt x="375" y="87"/>
                    <a:pt x="375" y="87"/>
                    <a:pt x="375" y="87"/>
                  </a:cubicBezTo>
                  <a:cubicBezTo>
                    <a:pt x="375" y="86"/>
                    <a:pt x="375" y="86"/>
                    <a:pt x="375" y="86"/>
                  </a:cubicBezTo>
                  <a:lnTo>
                    <a:pt x="375" y="87"/>
                  </a:lnTo>
                  <a:close/>
                  <a:moveTo>
                    <a:pt x="403" y="29"/>
                  </a:moveTo>
                  <a:cubicBezTo>
                    <a:pt x="403" y="29"/>
                    <a:pt x="403" y="29"/>
                    <a:pt x="403" y="30"/>
                  </a:cubicBezTo>
                  <a:cubicBezTo>
                    <a:pt x="402" y="30"/>
                    <a:pt x="402" y="30"/>
                    <a:pt x="402" y="30"/>
                  </a:cubicBezTo>
                  <a:lnTo>
                    <a:pt x="403" y="29"/>
                  </a:lnTo>
                  <a:close/>
                  <a:moveTo>
                    <a:pt x="398" y="35"/>
                  </a:moveTo>
                  <a:cubicBezTo>
                    <a:pt x="398" y="35"/>
                    <a:pt x="398" y="35"/>
                    <a:pt x="398" y="35"/>
                  </a:cubicBezTo>
                  <a:cubicBezTo>
                    <a:pt x="398" y="35"/>
                    <a:pt x="398" y="35"/>
                    <a:pt x="398" y="35"/>
                  </a:cubicBezTo>
                  <a:cubicBezTo>
                    <a:pt x="399" y="35"/>
                    <a:pt x="399" y="35"/>
                    <a:pt x="399" y="35"/>
                  </a:cubicBezTo>
                  <a:lnTo>
                    <a:pt x="398" y="35"/>
                  </a:lnTo>
                  <a:close/>
                  <a:moveTo>
                    <a:pt x="401" y="33"/>
                  </a:moveTo>
                  <a:cubicBezTo>
                    <a:pt x="401" y="33"/>
                    <a:pt x="401" y="33"/>
                    <a:pt x="401" y="33"/>
                  </a:cubicBezTo>
                  <a:cubicBezTo>
                    <a:pt x="400" y="33"/>
                    <a:pt x="400" y="33"/>
                    <a:pt x="399" y="33"/>
                  </a:cubicBezTo>
                  <a:cubicBezTo>
                    <a:pt x="400" y="33"/>
                    <a:pt x="400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ubicBezTo>
                    <a:pt x="401" y="32"/>
                    <a:pt x="401" y="32"/>
                    <a:pt x="402" y="32"/>
                  </a:cubicBezTo>
                  <a:cubicBezTo>
                    <a:pt x="402" y="33"/>
                    <a:pt x="402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lose/>
                  <a:moveTo>
                    <a:pt x="413" y="33"/>
                  </a:move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5" y="34"/>
                    <a:pt x="413" y="32"/>
                    <a:pt x="415" y="32"/>
                  </a:cubicBezTo>
                  <a:cubicBezTo>
                    <a:pt x="414" y="33"/>
                    <a:pt x="414" y="33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3" y="34"/>
                    <a:pt x="413" y="34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lose/>
                  <a:moveTo>
                    <a:pt x="413" y="26"/>
                  </a:moveTo>
                  <a:cubicBezTo>
                    <a:pt x="413" y="26"/>
                    <a:pt x="414" y="27"/>
                    <a:pt x="414" y="26"/>
                  </a:cubicBezTo>
                  <a:cubicBezTo>
                    <a:pt x="414" y="26"/>
                    <a:pt x="415" y="26"/>
                    <a:pt x="416" y="26"/>
                  </a:cubicBezTo>
                  <a:cubicBezTo>
                    <a:pt x="415" y="27"/>
                    <a:pt x="414" y="26"/>
                    <a:pt x="413" y="26"/>
                  </a:cubicBezTo>
                  <a:close/>
                  <a:moveTo>
                    <a:pt x="407" y="29"/>
                  </a:moveTo>
                  <a:cubicBezTo>
                    <a:pt x="406" y="29"/>
                    <a:pt x="406" y="29"/>
                    <a:pt x="406" y="29"/>
                  </a:cubicBezTo>
                  <a:cubicBezTo>
                    <a:pt x="407" y="30"/>
                    <a:pt x="407" y="29"/>
                    <a:pt x="408" y="29"/>
                  </a:cubicBezTo>
                  <a:cubicBezTo>
                    <a:pt x="408" y="29"/>
                    <a:pt x="408" y="29"/>
                    <a:pt x="408" y="29"/>
                  </a:cubicBezTo>
                  <a:cubicBezTo>
                    <a:pt x="408" y="30"/>
                    <a:pt x="409" y="29"/>
                    <a:pt x="410" y="30"/>
                  </a:cubicBezTo>
                  <a:cubicBezTo>
                    <a:pt x="410" y="30"/>
                    <a:pt x="409" y="30"/>
                    <a:pt x="409" y="30"/>
                  </a:cubicBezTo>
                  <a:cubicBezTo>
                    <a:pt x="409" y="30"/>
                    <a:pt x="410" y="30"/>
                    <a:pt x="410" y="31"/>
                  </a:cubicBezTo>
                  <a:cubicBezTo>
                    <a:pt x="411" y="30"/>
                    <a:pt x="412" y="30"/>
                    <a:pt x="412" y="30"/>
                  </a:cubicBezTo>
                  <a:cubicBezTo>
                    <a:pt x="412" y="30"/>
                    <a:pt x="412" y="30"/>
                    <a:pt x="412" y="30"/>
                  </a:cubicBezTo>
                  <a:cubicBezTo>
                    <a:pt x="412" y="30"/>
                    <a:pt x="411" y="30"/>
                    <a:pt x="411" y="30"/>
                  </a:cubicBezTo>
                  <a:cubicBezTo>
                    <a:pt x="411" y="30"/>
                    <a:pt x="411" y="30"/>
                    <a:pt x="411" y="31"/>
                  </a:cubicBezTo>
                  <a:cubicBezTo>
                    <a:pt x="410" y="31"/>
                    <a:pt x="409" y="31"/>
                    <a:pt x="408" y="31"/>
                  </a:cubicBezTo>
                  <a:cubicBezTo>
                    <a:pt x="408" y="30"/>
                    <a:pt x="407" y="30"/>
                    <a:pt x="407" y="30"/>
                  </a:cubicBezTo>
                  <a:cubicBezTo>
                    <a:pt x="406" y="31"/>
                    <a:pt x="406" y="31"/>
                    <a:pt x="406" y="31"/>
                  </a:cubicBezTo>
                  <a:cubicBezTo>
                    <a:pt x="405" y="31"/>
                    <a:pt x="405" y="29"/>
                    <a:pt x="404" y="30"/>
                  </a:cubicBezTo>
                  <a:cubicBezTo>
                    <a:pt x="404" y="30"/>
                    <a:pt x="404" y="30"/>
                    <a:pt x="404" y="29"/>
                  </a:cubicBezTo>
                  <a:cubicBezTo>
                    <a:pt x="404" y="29"/>
                    <a:pt x="406" y="29"/>
                    <a:pt x="407" y="29"/>
                  </a:cubicBezTo>
                  <a:close/>
                  <a:moveTo>
                    <a:pt x="401" y="35"/>
                  </a:moveTo>
                  <a:cubicBezTo>
                    <a:pt x="402" y="35"/>
                    <a:pt x="402" y="35"/>
                    <a:pt x="402" y="35"/>
                  </a:cubicBezTo>
                  <a:cubicBezTo>
                    <a:pt x="402" y="35"/>
                    <a:pt x="402" y="35"/>
                    <a:pt x="402" y="35"/>
                  </a:cubicBezTo>
                  <a:lnTo>
                    <a:pt x="401" y="35"/>
                  </a:lnTo>
                  <a:close/>
                  <a:moveTo>
                    <a:pt x="385" y="87"/>
                  </a:moveTo>
                  <a:cubicBezTo>
                    <a:pt x="384" y="87"/>
                    <a:pt x="384" y="88"/>
                    <a:pt x="383" y="88"/>
                  </a:cubicBezTo>
                  <a:cubicBezTo>
                    <a:pt x="383" y="87"/>
                    <a:pt x="384" y="87"/>
                    <a:pt x="385" y="87"/>
                  </a:cubicBezTo>
                  <a:cubicBezTo>
                    <a:pt x="385" y="87"/>
                    <a:pt x="385" y="87"/>
                    <a:pt x="386" y="87"/>
                  </a:cubicBezTo>
                  <a:cubicBezTo>
                    <a:pt x="385" y="87"/>
                    <a:pt x="385" y="87"/>
                    <a:pt x="385" y="87"/>
                  </a:cubicBezTo>
                  <a:close/>
                  <a:moveTo>
                    <a:pt x="406" y="36"/>
                  </a:moveTo>
                  <a:cubicBezTo>
                    <a:pt x="406" y="35"/>
                    <a:pt x="406" y="35"/>
                    <a:pt x="406" y="35"/>
                  </a:cubicBezTo>
                  <a:cubicBezTo>
                    <a:pt x="407" y="35"/>
                    <a:pt x="407" y="35"/>
                    <a:pt x="407" y="35"/>
                  </a:cubicBezTo>
                  <a:cubicBezTo>
                    <a:pt x="406" y="36"/>
                    <a:pt x="406" y="36"/>
                    <a:pt x="406" y="36"/>
                  </a:cubicBezTo>
                  <a:close/>
                  <a:moveTo>
                    <a:pt x="384" y="86"/>
                  </a:move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lose/>
                  <a:moveTo>
                    <a:pt x="407" y="36"/>
                  </a:moveTo>
                  <a:cubicBezTo>
                    <a:pt x="407" y="35"/>
                    <a:pt x="407" y="35"/>
                    <a:pt x="407" y="35"/>
                  </a:cubicBezTo>
                  <a:cubicBezTo>
                    <a:pt x="408" y="35"/>
                    <a:pt x="408" y="35"/>
                    <a:pt x="408" y="35"/>
                  </a:cubicBezTo>
                  <a:cubicBezTo>
                    <a:pt x="408" y="35"/>
                    <a:pt x="408" y="36"/>
                    <a:pt x="407" y="36"/>
                  </a:cubicBezTo>
                  <a:close/>
                  <a:moveTo>
                    <a:pt x="386" y="86"/>
                  </a:moveTo>
                  <a:cubicBezTo>
                    <a:pt x="386" y="86"/>
                    <a:pt x="386" y="86"/>
                    <a:pt x="386" y="86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6" y="86"/>
                    <a:pt x="386" y="86"/>
                    <a:pt x="386" y="86"/>
                  </a:cubicBezTo>
                  <a:close/>
                  <a:moveTo>
                    <a:pt x="403" y="33"/>
                  </a:moveTo>
                  <a:cubicBezTo>
                    <a:pt x="404" y="32"/>
                    <a:pt x="405" y="33"/>
                    <a:pt x="406" y="32"/>
                  </a:cubicBezTo>
                  <a:cubicBezTo>
                    <a:pt x="405" y="32"/>
                    <a:pt x="405" y="32"/>
                    <a:pt x="405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3"/>
                    <a:pt x="407" y="32"/>
                    <a:pt x="408" y="32"/>
                  </a:cubicBezTo>
                  <a:cubicBezTo>
                    <a:pt x="409" y="31"/>
                    <a:pt x="411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3" y="33"/>
                    <a:pt x="413" y="34"/>
                  </a:cubicBezTo>
                  <a:cubicBezTo>
                    <a:pt x="412" y="33"/>
                    <a:pt x="411" y="33"/>
                    <a:pt x="410" y="34"/>
                  </a:cubicBezTo>
                  <a:cubicBezTo>
                    <a:pt x="408" y="33"/>
                    <a:pt x="405" y="33"/>
                    <a:pt x="403" y="33"/>
                  </a:cubicBezTo>
                  <a:close/>
                  <a:moveTo>
                    <a:pt x="413" y="36"/>
                  </a:moveTo>
                  <a:cubicBezTo>
                    <a:pt x="411" y="35"/>
                    <a:pt x="410" y="36"/>
                    <a:pt x="408" y="36"/>
                  </a:cubicBezTo>
                  <a:cubicBezTo>
                    <a:pt x="409" y="35"/>
                    <a:pt x="411" y="36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3" y="36"/>
                    <a:pt x="414" y="35"/>
                    <a:pt x="415" y="35"/>
                  </a:cubicBezTo>
                  <a:cubicBezTo>
                    <a:pt x="415" y="36"/>
                    <a:pt x="413" y="36"/>
                    <a:pt x="413" y="36"/>
                  </a:cubicBezTo>
                  <a:close/>
                  <a:moveTo>
                    <a:pt x="429" y="33"/>
                  </a:moveTo>
                  <a:cubicBezTo>
                    <a:pt x="429" y="34"/>
                    <a:pt x="429" y="34"/>
                    <a:pt x="429" y="34"/>
                  </a:cubicBezTo>
                  <a:cubicBezTo>
                    <a:pt x="430" y="35"/>
                    <a:pt x="430" y="33"/>
                    <a:pt x="430" y="34"/>
                  </a:cubicBezTo>
                  <a:cubicBezTo>
                    <a:pt x="432" y="34"/>
                    <a:pt x="432" y="34"/>
                    <a:pt x="432" y="34"/>
                  </a:cubicBezTo>
                  <a:cubicBezTo>
                    <a:pt x="431" y="34"/>
                    <a:pt x="430" y="35"/>
                    <a:pt x="429" y="34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3"/>
                    <a:pt x="428" y="33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3"/>
                    <a:pt x="428" y="33"/>
                    <a:pt x="429" y="33"/>
                  </a:cubicBezTo>
                  <a:close/>
                  <a:moveTo>
                    <a:pt x="415" y="36"/>
                  </a:move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7" y="36"/>
                    <a:pt x="417" y="36"/>
                  </a:cubicBezTo>
                  <a:cubicBezTo>
                    <a:pt x="417" y="36"/>
                    <a:pt x="417" y="36"/>
                    <a:pt x="417" y="36"/>
                  </a:cubicBez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6" y="36"/>
                    <a:pt x="415" y="36"/>
                  </a:cubicBezTo>
                  <a:close/>
                  <a:moveTo>
                    <a:pt x="418" y="34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418" y="33"/>
                    <a:pt x="418" y="33"/>
                    <a:pt x="418" y="33"/>
                  </a:cubicBezTo>
                  <a:lnTo>
                    <a:pt x="418" y="34"/>
                  </a:lnTo>
                  <a:close/>
                  <a:moveTo>
                    <a:pt x="424" y="36"/>
                  </a:move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5" y="36"/>
                    <a:pt x="425" y="36"/>
                    <a:pt x="425" y="36"/>
                  </a:cubicBezTo>
                  <a:cubicBezTo>
                    <a:pt x="424" y="36"/>
                    <a:pt x="424" y="36"/>
                    <a:pt x="424" y="36"/>
                  </a:cubicBezTo>
                  <a:close/>
                  <a:moveTo>
                    <a:pt x="426" y="34"/>
                  </a:moveTo>
                  <a:cubicBezTo>
                    <a:pt x="426" y="34"/>
                    <a:pt x="426" y="34"/>
                    <a:pt x="426" y="34"/>
                  </a:cubicBezTo>
                  <a:cubicBezTo>
                    <a:pt x="424" y="34"/>
                    <a:pt x="424" y="34"/>
                    <a:pt x="424" y="34"/>
                  </a:cubicBezTo>
                  <a:cubicBezTo>
                    <a:pt x="424" y="34"/>
                    <a:pt x="424" y="33"/>
                    <a:pt x="424" y="33"/>
                  </a:cubicBezTo>
                  <a:cubicBezTo>
                    <a:pt x="424" y="33"/>
                    <a:pt x="424" y="33"/>
                    <a:pt x="424" y="33"/>
                  </a:cubicBezTo>
                  <a:cubicBezTo>
                    <a:pt x="423" y="33"/>
                    <a:pt x="424" y="34"/>
                    <a:pt x="424" y="34"/>
                  </a:cubicBezTo>
                  <a:cubicBezTo>
                    <a:pt x="423" y="34"/>
                    <a:pt x="420" y="34"/>
                    <a:pt x="419" y="33"/>
                  </a:cubicBezTo>
                  <a:cubicBezTo>
                    <a:pt x="419" y="33"/>
                    <a:pt x="419" y="33"/>
                    <a:pt x="419" y="33"/>
                  </a:cubicBezTo>
                  <a:cubicBezTo>
                    <a:pt x="421" y="34"/>
                    <a:pt x="424" y="33"/>
                    <a:pt x="426" y="33"/>
                  </a:cubicBezTo>
                  <a:cubicBezTo>
                    <a:pt x="426" y="33"/>
                    <a:pt x="426" y="33"/>
                    <a:pt x="426" y="3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3898743" y="2191642"/>
              <a:ext cx="1242167" cy="2845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86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输入你的标题</a:t>
              </a:r>
            </a:p>
          </p:txBody>
        </p:sp>
      </p:grpSp>
      <p:sp>
        <p:nvSpPr>
          <p:cNvPr id="56" name="矩形 55"/>
          <p:cNvSpPr/>
          <p:nvPr/>
        </p:nvSpPr>
        <p:spPr>
          <a:xfrm>
            <a:off x="1846606" y="2782531"/>
            <a:ext cx="4178884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65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65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846605" y="4604386"/>
            <a:ext cx="4178884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65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65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079615" y="1877061"/>
            <a:ext cx="3098800" cy="615951"/>
            <a:chOff x="3467100" y="785813"/>
            <a:chExt cx="2324100" cy="461963"/>
          </a:xfrm>
        </p:grpSpPr>
        <p:sp>
          <p:nvSpPr>
            <p:cNvPr id="59" name="Freeform 5"/>
            <p:cNvSpPr>
              <a:spLocks noEditPoints="1"/>
            </p:cNvSpPr>
            <p:nvPr/>
          </p:nvSpPr>
          <p:spPr bwMode="auto">
            <a:xfrm>
              <a:off x="3467100" y="785813"/>
              <a:ext cx="2324100" cy="461963"/>
            </a:xfrm>
            <a:custGeom>
              <a:avLst/>
              <a:gdLst>
                <a:gd name="T0" fmla="*/ 504 w 546"/>
                <a:gd name="T1" fmla="*/ 75 h 106"/>
                <a:gd name="T2" fmla="*/ 483 w 546"/>
                <a:gd name="T3" fmla="*/ 64 h 106"/>
                <a:gd name="T4" fmla="*/ 507 w 546"/>
                <a:gd name="T5" fmla="*/ 54 h 106"/>
                <a:gd name="T6" fmla="*/ 505 w 546"/>
                <a:gd name="T7" fmla="*/ 47 h 106"/>
                <a:gd name="T8" fmla="*/ 514 w 546"/>
                <a:gd name="T9" fmla="*/ 40 h 106"/>
                <a:gd name="T10" fmla="*/ 466 w 546"/>
                <a:gd name="T11" fmla="*/ 34 h 106"/>
                <a:gd name="T12" fmla="*/ 475 w 546"/>
                <a:gd name="T13" fmla="*/ 28 h 106"/>
                <a:gd name="T14" fmla="*/ 525 w 546"/>
                <a:gd name="T15" fmla="*/ 24 h 106"/>
                <a:gd name="T16" fmla="*/ 492 w 546"/>
                <a:gd name="T17" fmla="*/ 24 h 106"/>
                <a:gd name="T18" fmla="*/ 460 w 546"/>
                <a:gd name="T19" fmla="*/ 20 h 106"/>
                <a:gd name="T20" fmla="*/ 456 w 546"/>
                <a:gd name="T21" fmla="*/ 15 h 106"/>
                <a:gd name="T22" fmla="*/ 443 w 546"/>
                <a:gd name="T23" fmla="*/ 22 h 106"/>
                <a:gd name="T24" fmla="*/ 418 w 546"/>
                <a:gd name="T25" fmla="*/ 19 h 106"/>
                <a:gd name="T26" fmla="*/ 442 w 546"/>
                <a:gd name="T27" fmla="*/ 24 h 106"/>
                <a:gd name="T28" fmla="*/ 398 w 546"/>
                <a:gd name="T29" fmla="*/ 27 h 106"/>
                <a:gd name="T30" fmla="*/ 375 w 546"/>
                <a:gd name="T31" fmla="*/ 25 h 106"/>
                <a:gd name="T32" fmla="*/ 340 w 546"/>
                <a:gd name="T33" fmla="*/ 18 h 106"/>
                <a:gd name="T34" fmla="*/ 292 w 546"/>
                <a:gd name="T35" fmla="*/ 17 h 106"/>
                <a:gd name="T36" fmla="*/ 281 w 546"/>
                <a:gd name="T37" fmla="*/ 6 h 106"/>
                <a:gd name="T38" fmla="*/ 268 w 546"/>
                <a:gd name="T39" fmla="*/ 15 h 106"/>
                <a:gd name="T40" fmla="*/ 245 w 546"/>
                <a:gd name="T41" fmla="*/ 9 h 106"/>
                <a:gd name="T42" fmla="*/ 220 w 546"/>
                <a:gd name="T43" fmla="*/ 4 h 106"/>
                <a:gd name="T44" fmla="*/ 186 w 546"/>
                <a:gd name="T45" fmla="*/ 2 h 106"/>
                <a:gd name="T46" fmla="*/ 160 w 546"/>
                <a:gd name="T47" fmla="*/ 8 h 106"/>
                <a:gd name="T48" fmla="*/ 65 w 546"/>
                <a:gd name="T49" fmla="*/ 3 h 106"/>
                <a:gd name="T50" fmla="*/ 9 w 546"/>
                <a:gd name="T51" fmla="*/ 38 h 106"/>
                <a:gd name="T52" fmla="*/ 57 w 546"/>
                <a:gd name="T53" fmla="*/ 100 h 106"/>
                <a:gd name="T54" fmla="*/ 59 w 546"/>
                <a:gd name="T55" fmla="*/ 84 h 106"/>
                <a:gd name="T56" fmla="*/ 84 w 546"/>
                <a:gd name="T57" fmla="*/ 83 h 106"/>
                <a:gd name="T58" fmla="*/ 136 w 546"/>
                <a:gd name="T59" fmla="*/ 87 h 106"/>
                <a:gd name="T60" fmla="*/ 176 w 546"/>
                <a:gd name="T61" fmla="*/ 86 h 106"/>
                <a:gd name="T62" fmla="*/ 205 w 546"/>
                <a:gd name="T63" fmla="*/ 81 h 106"/>
                <a:gd name="T64" fmla="*/ 253 w 546"/>
                <a:gd name="T65" fmla="*/ 81 h 106"/>
                <a:gd name="T66" fmla="*/ 299 w 546"/>
                <a:gd name="T67" fmla="*/ 83 h 106"/>
                <a:gd name="T68" fmla="*/ 363 w 546"/>
                <a:gd name="T69" fmla="*/ 87 h 106"/>
                <a:gd name="T70" fmla="*/ 390 w 546"/>
                <a:gd name="T71" fmla="*/ 85 h 106"/>
                <a:gd name="T72" fmla="*/ 494 w 546"/>
                <a:gd name="T73" fmla="*/ 54 h 106"/>
                <a:gd name="T74" fmla="*/ 482 w 546"/>
                <a:gd name="T75" fmla="*/ 43 h 106"/>
                <a:gd name="T76" fmla="*/ 506 w 546"/>
                <a:gd name="T77" fmla="*/ 45 h 106"/>
                <a:gd name="T78" fmla="*/ 499 w 546"/>
                <a:gd name="T79" fmla="*/ 43 h 106"/>
                <a:gd name="T80" fmla="*/ 474 w 546"/>
                <a:gd name="T81" fmla="*/ 42 h 106"/>
                <a:gd name="T82" fmla="*/ 460 w 546"/>
                <a:gd name="T83" fmla="*/ 30 h 106"/>
                <a:gd name="T84" fmla="*/ 454 w 546"/>
                <a:gd name="T85" fmla="*/ 25 h 106"/>
                <a:gd name="T86" fmla="*/ 409 w 546"/>
                <a:gd name="T87" fmla="*/ 19 h 106"/>
                <a:gd name="T88" fmla="*/ 280 w 546"/>
                <a:gd name="T89" fmla="*/ 9 h 106"/>
                <a:gd name="T90" fmla="*/ 23 w 546"/>
                <a:gd name="T91" fmla="*/ 60 h 106"/>
                <a:gd name="T92" fmla="*/ 67 w 546"/>
                <a:gd name="T93" fmla="*/ 96 h 106"/>
                <a:gd name="T94" fmla="*/ 88 w 546"/>
                <a:gd name="T95" fmla="*/ 83 h 106"/>
                <a:gd name="T96" fmla="*/ 146 w 546"/>
                <a:gd name="T97" fmla="*/ 83 h 106"/>
                <a:gd name="T98" fmla="*/ 237 w 546"/>
                <a:gd name="T99" fmla="*/ 8 h 106"/>
                <a:gd name="T100" fmla="*/ 190 w 546"/>
                <a:gd name="T101" fmla="*/ 79 h 106"/>
                <a:gd name="T102" fmla="*/ 225 w 546"/>
                <a:gd name="T103" fmla="*/ 10 h 106"/>
                <a:gd name="T104" fmla="*/ 252 w 546"/>
                <a:gd name="T105" fmla="*/ 14 h 106"/>
                <a:gd name="T106" fmla="*/ 277 w 546"/>
                <a:gd name="T107" fmla="*/ 15 h 106"/>
                <a:gd name="T108" fmla="*/ 294 w 546"/>
                <a:gd name="T109" fmla="*/ 21 h 106"/>
                <a:gd name="T110" fmla="*/ 318 w 546"/>
                <a:gd name="T111" fmla="*/ 25 h 106"/>
                <a:gd name="T112" fmla="*/ 340 w 546"/>
                <a:gd name="T113" fmla="*/ 24 h 106"/>
                <a:gd name="T114" fmla="*/ 353 w 546"/>
                <a:gd name="T115" fmla="*/ 26 h 106"/>
                <a:gd name="T116" fmla="*/ 393 w 546"/>
                <a:gd name="T117" fmla="*/ 27 h 106"/>
                <a:gd name="T118" fmla="*/ 383 w 546"/>
                <a:gd name="T119" fmla="*/ 30 h 106"/>
                <a:gd name="T120" fmla="*/ 370 w 546"/>
                <a:gd name="T121" fmla="*/ 84 h 106"/>
                <a:gd name="T122" fmla="*/ 411 w 546"/>
                <a:gd name="T123" fmla="*/ 30 h 106"/>
                <a:gd name="T124" fmla="*/ 428 w 546"/>
                <a:gd name="T125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6" h="106">
                  <a:moveTo>
                    <a:pt x="405" y="85"/>
                  </a:moveTo>
                  <a:cubicBezTo>
                    <a:pt x="405" y="86"/>
                    <a:pt x="405" y="86"/>
                    <a:pt x="405" y="86"/>
                  </a:cubicBezTo>
                  <a:cubicBezTo>
                    <a:pt x="406" y="86"/>
                    <a:pt x="406" y="86"/>
                    <a:pt x="407" y="86"/>
                  </a:cubicBezTo>
                  <a:cubicBezTo>
                    <a:pt x="406" y="86"/>
                    <a:pt x="406" y="86"/>
                    <a:pt x="406" y="86"/>
                  </a:cubicBezTo>
                  <a:cubicBezTo>
                    <a:pt x="406" y="85"/>
                    <a:pt x="406" y="85"/>
                    <a:pt x="406" y="85"/>
                  </a:cubicBezTo>
                  <a:cubicBezTo>
                    <a:pt x="407" y="85"/>
                    <a:pt x="408" y="85"/>
                    <a:pt x="408" y="86"/>
                  </a:cubicBezTo>
                  <a:cubicBezTo>
                    <a:pt x="409" y="86"/>
                    <a:pt x="410" y="87"/>
                    <a:pt x="410" y="86"/>
                  </a:cubicBezTo>
                  <a:cubicBezTo>
                    <a:pt x="411" y="86"/>
                    <a:pt x="411" y="86"/>
                    <a:pt x="412" y="86"/>
                  </a:cubicBezTo>
                  <a:cubicBezTo>
                    <a:pt x="413" y="85"/>
                    <a:pt x="415" y="86"/>
                    <a:pt x="416" y="86"/>
                  </a:cubicBezTo>
                  <a:cubicBezTo>
                    <a:pt x="417" y="84"/>
                    <a:pt x="419" y="87"/>
                    <a:pt x="419" y="85"/>
                  </a:cubicBezTo>
                  <a:cubicBezTo>
                    <a:pt x="421" y="86"/>
                    <a:pt x="422" y="85"/>
                    <a:pt x="423" y="86"/>
                  </a:cubicBezTo>
                  <a:cubicBezTo>
                    <a:pt x="423" y="85"/>
                    <a:pt x="423" y="85"/>
                    <a:pt x="423" y="85"/>
                  </a:cubicBezTo>
                  <a:cubicBezTo>
                    <a:pt x="425" y="87"/>
                    <a:pt x="428" y="85"/>
                    <a:pt x="430" y="86"/>
                  </a:cubicBezTo>
                  <a:cubicBezTo>
                    <a:pt x="430" y="86"/>
                    <a:pt x="430" y="86"/>
                    <a:pt x="430" y="86"/>
                  </a:cubicBezTo>
                  <a:cubicBezTo>
                    <a:pt x="431" y="86"/>
                    <a:pt x="432" y="85"/>
                    <a:pt x="432" y="86"/>
                  </a:cubicBezTo>
                  <a:cubicBezTo>
                    <a:pt x="433" y="86"/>
                    <a:pt x="434" y="86"/>
                    <a:pt x="434" y="86"/>
                  </a:cubicBezTo>
                  <a:cubicBezTo>
                    <a:pt x="436" y="87"/>
                    <a:pt x="437" y="85"/>
                    <a:pt x="439" y="86"/>
                  </a:cubicBezTo>
                  <a:cubicBezTo>
                    <a:pt x="439" y="86"/>
                    <a:pt x="439" y="86"/>
                    <a:pt x="439" y="86"/>
                  </a:cubicBezTo>
                  <a:cubicBezTo>
                    <a:pt x="440" y="87"/>
                    <a:pt x="440" y="85"/>
                    <a:pt x="441" y="86"/>
                  </a:cubicBezTo>
                  <a:cubicBezTo>
                    <a:pt x="443" y="85"/>
                    <a:pt x="445" y="87"/>
                    <a:pt x="447" y="86"/>
                  </a:cubicBezTo>
                  <a:cubicBezTo>
                    <a:pt x="448" y="87"/>
                    <a:pt x="450" y="85"/>
                    <a:pt x="451" y="86"/>
                  </a:cubicBezTo>
                  <a:cubicBezTo>
                    <a:pt x="453" y="87"/>
                    <a:pt x="455" y="86"/>
                    <a:pt x="457" y="86"/>
                  </a:cubicBezTo>
                  <a:cubicBezTo>
                    <a:pt x="459" y="85"/>
                    <a:pt x="461" y="86"/>
                    <a:pt x="462" y="86"/>
                  </a:cubicBezTo>
                  <a:cubicBezTo>
                    <a:pt x="464" y="86"/>
                    <a:pt x="465" y="86"/>
                    <a:pt x="466" y="85"/>
                  </a:cubicBezTo>
                  <a:cubicBezTo>
                    <a:pt x="467" y="85"/>
                    <a:pt x="467" y="86"/>
                    <a:pt x="467" y="86"/>
                  </a:cubicBezTo>
                  <a:cubicBezTo>
                    <a:pt x="468" y="86"/>
                    <a:pt x="469" y="85"/>
                    <a:pt x="470" y="85"/>
                  </a:cubicBezTo>
                  <a:cubicBezTo>
                    <a:pt x="470" y="85"/>
                    <a:pt x="471" y="84"/>
                    <a:pt x="472" y="85"/>
                  </a:cubicBezTo>
                  <a:cubicBezTo>
                    <a:pt x="472" y="85"/>
                    <a:pt x="472" y="85"/>
                    <a:pt x="473" y="85"/>
                  </a:cubicBezTo>
                  <a:cubicBezTo>
                    <a:pt x="473" y="85"/>
                    <a:pt x="474" y="85"/>
                    <a:pt x="474" y="85"/>
                  </a:cubicBezTo>
                  <a:cubicBezTo>
                    <a:pt x="475" y="85"/>
                    <a:pt x="475" y="86"/>
                    <a:pt x="476" y="86"/>
                  </a:cubicBezTo>
                  <a:cubicBezTo>
                    <a:pt x="477" y="85"/>
                    <a:pt x="480" y="86"/>
                    <a:pt x="481" y="85"/>
                  </a:cubicBezTo>
                  <a:cubicBezTo>
                    <a:pt x="482" y="86"/>
                    <a:pt x="484" y="85"/>
                    <a:pt x="485" y="85"/>
                  </a:cubicBezTo>
                  <a:cubicBezTo>
                    <a:pt x="486" y="85"/>
                    <a:pt x="487" y="86"/>
                    <a:pt x="488" y="85"/>
                  </a:cubicBezTo>
                  <a:cubicBezTo>
                    <a:pt x="490" y="85"/>
                    <a:pt x="492" y="85"/>
                    <a:pt x="494" y="85"/>
                  </a:cubicBezTo>
                  <a:cubicBezTo>
                    <a:pt x="493" y="85"/>
                    <a:pt x="493" y="85"/>
                    <a:pt x="493" y="85"/>
                  </a:cubicBezTo>
                  <a:cubicBezTo>
                    <a:pt x="495" y="84"/>
                    <a:pt x="495" y="85"/>
                    <a:pt x="497" y="85"/>
                  </a:cubicBezTo>
                  <a:cubicBezTo>
                    <a:pt x="497" y="83"/>
                    <a:pt x="497" y="83"/>
                    <a:pt x="497" y="83"/>
                  </a:cubicBezTo>
                  <a:cubicBezTo>
                    <a:pt x="497" y="83"/>
                    <a:pt x="499" y="84"/>
                    <a:pt x="499" y="83"/>
                  </a:cubicBezTo>
                  <a:cubicBezTo>
                    <a:pt x="499" y="83"/>
                    <a:pt x="500" y="83"/>
                    <a:pt x="500" y="83"/>
                  </a:cubicBezTo>
                  <a:cubicBezTo>
                    <a:pt x="501" y="83"/>
                    <a:pt x="503" y="84"/>
                    <a:pt x="503" y="82"/>
                  </a:cubicBezTo>
                  <a:cubicBezTo>
                    <a:pt x="504" y="81"/>
                    <a:pt x="505" y="82"/>
                    <a:pt x="506" y="82"/>
                  </a:cubicBezTo>
                  <a:cubicBezTo>
                    <a:pt x="505" y="81"/>
                    <a:pt x="503" y="81"/>
                    <a:pt x="502" y="82"/>
                  </a:cubicBezTo>
                  <a:cubicBezTo>
                    <a:pt x="501" y="81"/>
                    <a:pt x="500" y="81"/>
                    <a:pt x="499" y="82"/>
                  </a:cubicBezTo>
                  <a:cubicBezTo>
                    <a:pt x="496" y="81"/>
                    <a:pt x="493" y="82"/>
                    <a:pt x="491" y="81"/>
                  </a:cubicBezTo>
                  <a:cubicBezTo>
                    <a:pt x="492" y="80"/>
                    <a:pt x="494" y="80"/>
                    <a:pt x="495" y="80"/>
                  </a:cubicBezTo>
                  <a:cubicBezTo>
                    <a:pt x="495" y="79"/>
                    <a:pt x="496" y="79"/>
                    <a:pt x="495" y="78"/>
                  </a:cubicBezTo>
                  <a:cubicBezTo>
                    <a:pt x="495" y="79"/>
                    <a:pt x="495" y="79"/>
                    <a:pt x="495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2" y="79"/>
                    <a:pt x="491" y="80"/>
                    <a:pt x="490" y="79"/>
                  </a:cubicBezTo>
                  <a:cubicBezTo>
                    <a:pt x="491" y="79"/>
                    <a:pt x="491" y="79"/>
                    <a:pt x="491" y="79"/>
                  </a:cubicBezTo>
                  <a:cubicBezTo>
                    <a:pt x="489" y="79"/>
                    <a:pt x="488" y="79"/>
                    <a:pt x="486" y="79"/>
                  </a:cubicBezTo>
                  <a:cubicBezTo>
                    <a:pt x="486" y="79"/>
                    <a:pt x="486" y="79"/>
                    <a:pt x="486" y="79"/>
                  </a:cubicBezTo>
                  <a:cubicBezTo>
                    <a:pt x="486" y="79"/>
                    <a:pt x="485" y="79"/>
                    <a:pt x="485" y="78"/>
                  </a:cubicBezTo>
                  <a:cubicBezTo>
                    <a:pt x="486" y="77"/>
                    <a:pt x="488" y="78"/>
                    <a:pt x="489" y="77"/>
                  </a:cubicBezTo>
                  <a:cubicBezTo>
                    <a:pt x="491" y="78"/>
                    <a:pt x="492" y="76"/>
                    <a:pt x="494" y="76"/>
                  </a:cubicBezTo>
                  <a:cubicBezTo>
                    <a:pt x="495" y="76"/>
                    <a:pt x="495" y="75"/>
                    <a:pt x="497" y="75"/>
                  </a:cubicBezTo>
                  <a:cubicBezTo>
                    <a:pt x="496" y="74"/>
                    <a:pt x="496" y="74"/>
                    <a:pt x="496" y="74"/>
                  </a:cubicBezTo>
                  <a:cubicBezTo>
                    <a:pt x="497" y="74"/>
                    <a:pt x="498" y="75"/>
                    <a:pt x="498" y="76"/>
                  </a:cubicBezTo>
                  <a:cubicBezTo>
                    <a:pt x="499" y="75"/>
                    <a:pt x="500" y="75"/>
                    <a:pt x="501" y="75"/>
                  </a:cubicBezTo>
                  <a:cubicBezTo>
                    <a:pt x="502" y="76"/>
                    <a:pt x="503" y="75"/>
                    <a:pt x="504" y="75"/>
                  </a:cubicBezTo>
                  <a:cubicBezTo>
                    <a:pt x="506" y="74"/>
                    <a:pt x="508" y="76"/>
                    <a:pt x="510" y="74"/>
                  </a:cubicBezTo>
                  <a:cubicBezTo>
                    <a:pt x="510" y="74"/>
                    <a:pt x="511" y="74"/>
                    <a:pt x="511" y="74"/>
                  </a:cubicBezTo>
                  <a:cubicBezTo>
                    <a:pt x="513" y="74"/>
                    <a:pt x="515" y="75"/>
                    <a:pt x="516" y="74"/>
                  </a:cubicBezTo>
                  <a:cubicBezTo>
                    <a:pt x="516" y="74"/>
                    <a:pt x="516" y="74"/>
                    <a:pt x="516" y="74"/>
                  </a:cubicBezTo>
                  <a:cubicBezTo>
                    <a:pt x="517" y="74"/>
                    <a:pt x="518" y="75"/>
                    <a:pt x="519" y="74"/>
                  </a:cubicBezTo>
                  <a:cubicBezTo>
                    <a:pt x="518" y="73"/>
                    <a:pt x="518" y="73"/>
                    <a:pt x="518" y="73"/>
                  </a:cubicBezTo>
                  <a:cubicBezTo>
                    <a:pt x="518" y="74"/>
                    <a:pt x="517" y="74"/>
                    <a:pt x="517" y="74"/>
                  </a:cubicBezTo>
                  <a:cubicBezTo>
                    <a:pt x="515" y="72"/>
                    <a:pt x="512" y="75"/>
                    <a:pt x="511" y="72"/>
                  </a:cubicBezTo>
                  <a:cubicBezTo>
                    <a:pt x="510" y="73"/>
                    <a:pt x="509" y="72"/>
                    <a:pt x="508" y="73"/>
                  </a:cubicBezTo>
                  <a:cubicBezTo>
                    <a:pt x="509" y="73"/>
                    <a:pt x="510" y="72"/>
                    <a:pt x="511" y="73"/>
                  </a:cubicBezTo>
                  <a:cubicBezTo>
                    <a:pt x="511" y="75"/>
                    <a:pt x="510" y="73"/>
                    <a:pt x="509" y="73"/>
                  </a:cubicBezTo>
                  <a:cubicBezTo>
                    <a:pt x="509" y="74"/>
                    <a:pt x="509" y="74"/>
                    <a:pt x="509" y="74"/>
                  </a:cubicBezTo>
                  <a:cubicBezTo>
                    <a:pt x="507" y="73"/>
                    <a:pt x="505" y="74"/>
                    <a:pt x="503" y="73"/>
                  </a:cubicBezTo>
                  <a:cubicBezTo>
                    <a:pt x="503" y="73"/>
                    <a:pt x="504" y="73"/>
                    <a:pt x="504" y="73"/>
                  </a:cubicBezTo>
                  <a:cubicBezTo>
                    <a:pt x="503" y="73"/>
                    <a:pt x="503" y="72"/>
                    <a:pt x="503" y="73"/>
                  </a:cubicBezTo>
                  <a:cubicBezTo>
                    <a:pt x="503" y="73"/>
                    <a:pt x="503" y="73"/>
                    <a:pt x="503" y="73"/>
                  </a:cubicBezTo>
                  <a:cubicBezTo>
                    <a:pt x="502" y="73"/>
                    <a:pt x="501" y="74"/>
                    <a:pt x="499" y="74"/>
                  </a:cubicBezTo>
                  <a:cubicBezTo>
                    <a:pt x="498" y="74"/>
                    <a:pt x="498" y="74"/>
                    <a:pt x="498" y="74"/>
                  </a:cubicBezTo>
                  <a:cubicBezTo>
                    <a:pt x="498" y="74"/>
                    <a:pt x="499" y="73"/>
                    <a:pt x="498" y="74"/>
                  </a:cubicBezTo>
                  <a:cubicBezTo>
                    <a:pt x="496" y="74"/>
                    <a:pt x="495" y="74"/>
                    <a:pt x="494" y="73"/>
                  </a:cubicBezTo>
                  <a:cubicBezTo>
                    <a:pt x="494" y="73"/>
                    <a:pt x="494" y="73"/>
                    <a:pt x="494" y="73"/>
                  </a:cubicBezTo>
                  <a:cubicBezTo>
                    <a:pt x="492" y="74"/>
                    <a:pt x="494" y="77"/>
                    <a:pt x="491" y="77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0" y="74"/>
                    <a:pt x="493" y="76"/>
                    <a:pt x="492" y="74"/>
                  </a:cubicBezTo>
                  <a:cubicBezTo>
                    <a:pt x="487" y="73"/>
                    <a:pt x="482" y="74"/>
                    <a:pt x="477" y="74"/>
                  </a:cubicBezTo>
                  <a:cubicBezTo>
                    <a:pt x="471" y="73"/>
                    <a:pt x="466" y="75"/>
                    <a:pt x="460" y="73"/>
                  </a:cubicBezTo>
                  <a:cubicBezTo>
                    <a:pt x="458" y="74"/>
                    <a:pt x="456" y="73"/>
                    <a:pt x="454" y="73"/>
                  </a:cubicBezTo>
                  <a:cubicBezTo>
                    <a:pt x="451" y="74"/>
                    <a:pt x="447" y="73"/>
                    <a:pt x="443" y="73"/>
                  </a:cubicBezTo>
                  <a:cubicBezTo>
                    <a:pt x="442" y="73"/>
                    <a:pt x="441" y="73"/>
                    <a:pt x="441" y="73"/>
                  </a:cubicBezTo>
                  <a:cubicBezTo>
                    <a:pt x="439" y="72"/>
                    <a:pt x="437" y="74"/>
                    <a:pt x="436" y="73"/>
                  </a:cubicBezTo>
                  <a:cubicBezTo>
                    <a:pt x="437" y="72"/>
                    <a:pt x="438" y="73"/>
                    <a:pt x="438" y="73"/>
                  </a:cubicBezTo>
                  <a:cubicBezTo>
                    <a:pt x="440" y="72"/>
                    <a:pt x="441" y="73"/>
                    <a:pt x="442" y="72"/>
                  </a:cubicBezTo>
                  <a:cubicBezTo>
                    <a:pt x="443" y="74"/>
                    <a:pt x="445" y="72"/>
                    <a:pt x="446" y="72"/>
                  </a:cubicBezTo>
                  <a:cubicBezTo>
                    <a:pt x="449" y="72"/>
                    <a:pt x="451" y="74"/>
                    <a:pt x="453" y="71"/>
                  </a:cubicBezTo>
                  <a:cubicBezTo>
                    <a:pt x="454" y="72"/>
                    <a:pt x="454" y="72"/>
                    <a:pt x="454" y="72"/>
                  </a:cubicBezTo>
                  <a:cubicBezTo>
                    <a:pt x="456" y="71"/>
                    <a:pt x="459" y="72"/>
                    <a:pt x="461" y="73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3" y="72"/>
                    <a:pt x="463" y="72"/>
                    <a:pt x="463" y="72"/>
                  </a:cubicBezTo>
                  <a:cubicBezTo>
                    <a:pt x="463" y="72"/>
                    <a:pt x="463" y="72"/>
                    <a:pt x="463" y="71"/>
                  </a:cubicBezTo>
                  <a:cubicBezTo>
                    <a:pt x="463" y="71"/>
                    <a:pt x="464" y="71"/>
                    <a:pt x="464" y="72"/>
                  </a:cubicBezTo>
                  <a:cubicBezTo>
                    <a:pt x="467" y="70"/>
                    <a:pt x="470" y="72"/>
                    <a:pt x="473" y="71"/>
                  </a:cubicBezTo>
                  <a:cubicBezTo>
                    <a:pt x="476" y="72"/>
                    <a:pt x="479" y="70"/>
                    <a:pt x="483" y="72"/>
                  </a:cubicBezTo>
                  <a:cubicBezTo>
                    <a:pt x="483" y="71"/>
                    <a:pt x="485" y="71"/>
                    <a:pt x="486" y="71"/>
                  </a:cubicBezTo>
                  <a:cubicBezTo>
                    <a:pt x="488" y="69"/>
                    <a:pt x="493" y="71"/>
                    <a:pt x="495" y="69"/>
                  </a:cubicBezTo>
                  <a:cubicBezTo>
                    <a:pt x="494" y="68"/>
                    <a:pt x="493" y="70"/>
                    <a:pt x="493" y="68"/>
                  </a:cubicBezTo>
                  <a:cubicBezTo>
                    <a:pt x="492" y="67"/>
                    <a:pt x="491" y="68"/>
                    <a:pt x="490" y="68"/>
                  </a:cubicBezTo>
                  <a:cubicBezTo>
                    <a:pt x="490" y="68"/>
                    <a:pt x="490" y="68"/>
                    <a:pt x="490" y="68"/>
                  </a:cubicBezTo>
                  <a:cubicBezTo>
                    <a:pt x="489" y="69"/>
                    <a:pt x="489" y="68"/>
                    <a:pt x="488" y="67"/>
                  </a:cubicBezTo>
                  <a:cubicBezTo>
                    <a:pt x="488" y="67"/>
                    <a:pt x="488" y="67"/>
                    <a:pt x="489" y="67"/>
                  </a:cubicBezTo>
                  <a:cubicBezTo>
                    <a:pt x="490" y="67"/>
                    <a:pt x="491" y="66"/>
                    <a:pt x="492" y="67"/>
                  </a:cubicBezTo>
                  <a:cubicBezTo>
                    <a:pt x="494" y="65"/>
                    <a:pt x="496" y="67"/>
                    <a:pt x="498" y="66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9" y="66"/>
                    <a:pt x="500" y="66"/>
                    <a:pt x="501" y="66"/>
                  </a:cubicBezTo>
                  <a:cubicBezTo>
                    <a:pt x="501" y="66"/>
                    <a:pt x="501" y="65"/>
                    <a:pt x="502" y="65"/>
                  </a:cubicBezTo>
                  <a:cubicBezTo>
                    <a:pt x="500" y="65"/>
                    <a:pt x="498" y="65"/>
                    <a:pt x="496" y="64"/>
                  </a:cubicBezTo>
                  <a:cubicBezTo>
                    <a:pt x="495" y="65"/>
                    <a:pt x="493" y="63"/>
                    <a:pt x="491" y="64"/>
                  </a:cubicBezTo>
                  <a:cubicBezTo>
                    <a:pt x="491" y="65"/>
                    <a:pt x="490" y="65"/>
                    <a:pt x="489" y="64"/>
                  </a:cubicBezTo>
                  <a:cubicBezTo>
                    <a:pt x="489" y="65"/>
                    <a:pt x="489" y="65"/>
                    <a:pt x="489" y="65"/>
                  </a:cubicBezTo>
                  <a:cubicBezTo>
                    <a:pt x="487" y="64"/>
                    <a:pt x="485" y="66"/>
                    <a:pt x="483" y="64"/>
                  </a:cubicBezTo>
                  <a:cubicBezTo>
                    <a:pt x="482" y="65"/>
                    <a:pt x="480" y="65"/>
                    <a:pt x="478" y="64"/>
                  </a:cubicBezTo>
                  <a:cubicBezTo>
                    <a:pt x="477" y="64"/>
                    <a:pt x="473" y="66"/>
                    <a:pt x="473" y="63"/>
                  </a:cubicBezTo>
                  <a:cubicBezTo>
                    <a:pt x="476" y="62"/>
                    <a:pt x="476" y="62"/>
                    <a:pt x="476" y="62"/>
                  </a:cubicBezTo>
                  <a:cubicBezTo>
                    <a:pt x="476" y="62"/>
                    <a:pt x="477" y="63"/>
                    <a:pt x="477" y="63"/>
                  </a:cubicBezTo>
                  <a:cubicBezTo>
                    <a:pt x="478" y="62"/>
                    <a:pt x="480" y="63"/>
                    <a:pt x="481" y="62"/>
                  </a:cubicBezTo>
                  <a:cubicBezTo>
                    <a:pt x="481" y="62"/>
                    <a:pt x="481" y="62"/>
                    <a:pt x="481" y="62"/>
                  </a:cubicBezTo>
                  <a:cubicBezTo>
                    <a:pt x="483" y="63"/>
                    <a:pt x="484" y="61"/>
                    <a:pt x="485" y="62"/>
                  </a:cubicBezTo>
                  <a:cubicBezTo>
                    <a:pt x="487" y="62"/>
                    <a:pt x="489" y="62"/>
                    <a:pt x="491" y="61"/>
                  </a:cubicBezTo>
                  <a:cubicBezTo>
                    <a:pt x="488" y="60"/>
                    <a:pt x="485" y="62"/>
                    <a:pt x="483" y="61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2" y="60"/>
                  </a:cubicBezTo>
                  <a:cubicBezTo>
                    <a:pt x="483" y="61"/>
                    <a:pt x="483" y="61"/>
                    <a:pt x="483" y="61"/>
                  </a:cubicBezTo>
                  <a:cubicBezTo>
                    <a:pt x="481" y="62"/>
                    <a:pt x="480" y="61"/>
                    <a:pt x="479" y="61"/>
                  </a:cubicBezTo>
                  <a:cubicBezTo>
                    <a:pt x="479" y="60"/>
                    <a:pt x="480" y="61"/>
                    <a:pt x="480" y="60"/>
                  </a:cubicBezTo>
                  <a:cubicBezTo>
                    <a:pt x="478" y="60"/>
                    <a:pt x="476" y="60"/>
                    <a:pt x="475" y="61"/>
                  </a:cubicBezTo>
                  <a:cubicBezTo>
                    <a:pt x="474" y="60"/>
                    <a:pt x="474" y="60"/>
                    <a:pt x="474" y="60"/>
                  </a:cubicBezTo>
                  <a:cubicBezTo>
                    <a:pt x="473" y="60"/>
                    <a:pt x="471" y="60"/>
                    <a:pt x="470" y="60"/>
                  </a:cubicBezTo>
                  <a:cubicBezTo>
                    <a:pt x="469" y="60"/>
                    <a:pt x="468" y="60"/>
                    <a:pt x="467" y="60"/>
                  </a:cubicBezTo>
                  <a:cubicBezTo>
                    <a:pt x="466" y="61"/>
                    <a:pt x="465" y="58"/>
                    <a:pt x="464" y="59"/>
                  </a:cubicBezTo>
                  <a:cubicBezTo>
                    <a:pt x="464" y="59"/>
                    <a:pt x="464" y="59"/>
                    <a:pt x="464" y="59"/>
                  </a:cubicBezTo>
                  <a:cubicBezTo>
                    <a:pt x="467" y="58"/>
                    <a:pt x="470" y="60"/>
                    <a:pt x="473" y="59"/>
                  </a:cubicBezTo>
                  <a:cubicBezTo>
                    <a:pt x="473" y="58"/>
                    <a:pt x="473" y="58"/>
                    <a:pt x="474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7" y="59"/>
                    <a:pt x="477" y="59"/>
                    <a:pt x="477" y="59"/>
                  </a:cubicBezTo>
                  <a:cubicBezTo>
                    <a:pt x="478" y="59"/>
                    <a:pt x="480" y="60"/>
                    <a:pt x="481" y="59"/>
                  </a:cubicBezTo>
                  <a:cubicBezTo>
                    <a:pt x="483" y="60"/>
                    <a:pt x="484" y="58"/>
                    <a:pt x="485" y="59"/>
                  </a:cubicBezTo>
                  <a:cubicBezTo>
                    <a:pt x="487" y="57"/>
                    <a:pt x="489" y="58"/>
                    <a:pt x="491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90" y="56"/>
                    <a:pt x="490" y="55"/>
                    <a:pt x="490" y="55"/>
                  </a:cubicBezTo>
                  <a:cubicBezTo>
                    <a:pt x="490" y="56"/>
                    <a:pt x="491" y="55"/>
                    <a:pt x="491" y="56"/>
                  </a:cubicBezTo>
                  <a:cubicBezTo>
                    <a:pt x="491" y="55"/>
                    <a:pt x="492" y="56"/>
                    <a:pt x="492" y="55"/>
                  </a:cubicBezTo>
                  <a:cubicBezTo>
                    <a:pt x="492" y="55"/>
                    <a:pt x="492" y="55"/>
                    <a:pt x="492" y="55"/>
                  </a:cubicBezTo>
                  <a:cubicBezTo>
                    <a:pt x="495" y="54"/>
                    <a:pt x="495" y="54"/>
                    <a:pt x="495" y="54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95" y="55"/>
                    <a:pt x="494" y="55"/>
                    <a:pt x="494" y="55"/>
                  </a:cubicBezTo>
                  <a:cubicBezTo>
                    <a:pt x="494" y="56"/>
                    <a:pt x="494" y="56"/>
                    <a:pt x="494" y="56"/>
                  </a:cubicBezTo>
                  <a:cubicBezTo>
                    <a:pt x="493" y="56"/>
                    <a:pt x="492" y="58"/>
                    <a:pt x="491" y="56"/>
                  </a:cubicBezTo>
                  <a:cubicBezTo>
                    <a:pt x="491" y="59"/>
                    <a:pt x="494" y="56"/>
                    <a:pt x="495" y="58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7" y="58"/>
                    <a:pt x="497" y="56"/>
                    <a:pt x="499" y="56"/>
                  </a:cubicBezTo>
                  <a:cubicBezTo>
                    <a:pt x="499" y="56"/>
                    <a:pt x="498" y="56"/>
                    <a:pt x="498" y="56"/>
                  </a:cubicBezTo>
                  <a:cubicBezTo>
                    <a:pt x="498" y="56"/>
                    <a:pt x="498" y="56"/>
                    <a:pt x="498" y="56"/>
                  </a:cubicBezTo>
                  <a:cubicBezTo>
                    <a:pt x="497" y="56"/>
                    <a:pt x="497" y="56"/>
                    <a:pt x="496" y="55"/>
                  </a:cubicBezTo>
                  <a:cubicBezTo>
                    <a:pt x="497" y="55"/>
                    <a:pt x="497" y="55"/>
                    <a:pt x="497" y="55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6" y="54"/>
                    <a:pt x="497" y="55"/>
                    <a:pt x="497" y="55"/>
                  </a:cubicBezTo>
                  <a:cubicBezTo>
                    <a:pt x="497" y="54"/>
                    <a:pt x="498" y="54"/>
                    <a:pt x="497" y="53"/>
                  </a:cubicBezTo>
                  <a:cubicBezTo>
                    <a:pt x="497" y="54"/>
                    <a:pt x="496" y="53"/>
                    <a:pt x="495" y="54"/>
                  </a:cubicBezTo>
                  <a:cubicBezTo>
                    <a:pt x="495" y="53"/>
                    <a:pt x="495" y="53"/>
                    <a:pt x="495" y="53"/>
                  </a:cubicBezTo>
                  <a:cubicBezTo>
                    <a:pt x="495" y="53"/>
                    <a:pt x="495" y="53"/>
                    <a:pt x="494" y="53"/>
                  </a:cubicBezTo>
                  <a:cubicBezTo>
                    <a:pt x="494" y="53"/>
                    <a:pt x="494" y="53"/>
                    <a:pt x="494" y="53"/>
                  </a:cubicBezTo>
                  <a:cubicBezTo>
                    <a:pt x="496" y="52"/>
                    <a:pt x="498" y="53"/>
                    <a:pt x="500" y="52"/>
                  </a:cubicBezTo>
                  <a:cubicBezTo>
                    <a:pt x="502" y="53"/>
                    <a:pt x="503" y="52"/>
                    <a:pt x="504" y="53"/>
                  </a:cubicBezTo>
                  <a:cubicBezTo>
                    <a:pt x="503" y="53"/>
                    <a:pt x="502" y="54"/>
                    <a:pt x="501" y="53"/>
                  </a:cubicBezTo>
                  <a:cubicBezTo>
                    <a:pt x="501" y="54"/>
                    <a:pt x="502" y="54"/>
                    <a:pt x="501" y="54"/>
                  </a:cubicBezTo>
                  <a:cubicBezTo>
                    <a:pt x="502" y="55"/>
                    <a:pt x="501" y="55"/>
                    <a:pt x="501" y="55"/>
                  </a:cubicBezTo>
                  <a:cubicBezTo>
                    <a:pt x="502" y="55"/>
                    <a:pt x="504" y="56"/>
                    <a:pt x="504" y="55"/>
                  </a:cubicBezTo>
                  <a:cubicBezTo>
                    <a:pt x="506" y="56"/>
                    <a:pt x="506" y="56"/>
                    <a:pt x="506" y="56"/>
                  </a:cubicBezTo>
                  <a:cubicBezTo>
                    <a:pt x="506" y="55"/>
                    <a:pt x="506" y="55"/>
                    <a:pt x="506" y="55"/>
                  </a:cubicBezTo>
                  <a:cubicBezTo>
                    <a:pt x="505" y="55"/>
                    <a:pt x="505" y="55"/>
                    <a:pt x="505" y="55"/>
                  </a:cubicBezTo>
                  <a:cubicBezTo>
                    <a:pt x="506" y="55"/>
                    <a:pt x="506" y="55"/>
                    <a:pt x="507" y="54"/>
                  </a:cubicBezTo>
                  <a:cubicBezTo>
                    <a:pt x="506" y="54"/>
                    <a:pt x="505" y="55"/>
                    <a:pt x="505" y="54"/>
                  </a:cubicBezTo>
                  <a:cubicBezTo>
                    <a:pt x="505" y="54"/>
                    <a:pt x="505" y="54"/>
                    <a:pt x="505" y="54"/>
                  </a:cubicBezTo>
                  <a:cubicBezTo>
                    <a:pt x="506" y="53"/>
                    <a:pt x="506" y="53"/>
                    <a:pt x="506" y="53"/>
                  </a:cubicBezTo>
                  <a:cubicBezTo>
                    <a:pt x="504" y="54"/>
                    <a:pt x="504" y="54"/>
                    <a:pt x="504" y="54"/>
                  </a:cubicBezTo>
                  <a:cubicBezTo>
                    <a:pt x="504" y="53"/>
                    <a:pt x="504" y="53"/>
                    <a:pt x="504" y="53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4" y="52"/>
                    <a:pt x="504" y="52"/>
                    <a:pt x="504" y="52"/>
                  </a:cubicBezTo>
                  <a:cubicBezTo>
                    <a:pt x="505" y="52"/>
                    <a:pt x="505" y="52"/>
                    <a:pt x="507" y="52"/>
                  </a:cubicBezTo>
                  <a:cubicBezTo>
                    <a:pt x="507" y="51"/>
                    <a:pt x="510" y="52"/>
                    <a:pt x="511" y="51"/>
                  </a:cubicBezTo>
                  <a:cubicBezTo>
                    <a:pt x="510" y="52"/>
                    <a:pt x="509" y="51"/>
                    <a:pt x="509" y="51"/>
                  </a:cubicBezTo>
                  <a:cubicBezTo>
                    <a:pt x="508" y="51"/>
                    <a:pt x="508" y="51"/>
                    <a:pt x="508" y="51"/>
                  </a:cubicBezTo>
                  <a:cubicBezTo>
                    <a:pt x="508" y="50"/>
                    <a:pt x="508" y="52"/>
                    <a:pt x="507" y="51"/>
                  </a:cubicBezTo>
                  <a:cubicBezTo>
                    <a:pt x="507" y="51"/>
                    <a:pt x="507" y="51"/>
                    <a:pt x="507" y="51"/>
                  </a:cubicBezTo>
                  <a:cubicBezTo>
                    <a:pt x="506" y="49"/>
                    <a:pt x="505" y="52"/>
                    <a:pt x="504" y="50"/>
                  </a:cubicBezTo>
                  <a:cubicBezTo>
                    <a:pt x="504" y="51"/>
                    <a:pt x="503" y="51"/>
                    <a:pt x="504" y="51"/>
                  </a:cubicBezTo>
                  <a:cubicBezTo>
                    <a:pt x="503" y="52"/>
                    <a:pt x="503" y="51"/>
                    <a:pt x="501" y="51"/>
                  </a:cubicBezTo>
                  <a:cubicBezTo>
                    <a:pt x="502" y="50"/>
                    <a:pt x="502" y="51"/>
                    <a:pt x="502" y="50"/>
                  </a:cubicBezTo>
                  <a:cubicBezTo>
                    <a:pt x="502" y="50"/>
                    <a:pt x="500" y="50"/>
                    <a:pt x="500" y="51"/>
                  </a:cubicBezTo>
                  <a:cubicBezTo>
                    <a:pt x="499" y="50"/>
                    <a:pt x="498" y="52"/>
                    <a:pt x="497" y="50"/>
                  </a:cubicBezTo>
                  <a:cubicBezTo>
                    <a:pt x="497" y="50"/>
                    <a:pt x="497" y="51"/>
                    <a:pt x="498" y="51"/>
                  </a:cubicBezTo>
                  <a:cubicBezTo>
                    <a:pt x="496" y="51"/>
                    <a:pt x="493" y="51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1"/>
                    <a:pt x="492" y="51"/>
                  </a:cubicBezTo>
                  <a:cubicBezTo>
                    <a:pt x="491" y="51"/>
                    <a:pt x="491" y="51"/>
                    <a:pt x="490" y="50"/>
                  </a:cubicBezTo>
                  <a:cubicBezTo>
                    <a:pt x="489" y="51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8" y="51"/>
                    <a:pt x="489" y="51"/>
                    <a:pt x="489" y="50"/>
                  </a:cubicBezTo>
                  <a:cubicBezTo>
                    <a:pt x="489" y="50"/>
                    <a:pt x="490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1"/>
                    <a:pt x="488" y="50"/>
                    <a:pt x="488" y="50"/>
                  </a:cubicBezTo>
                  <a:cubicBezTo>
                    <a:pt x="488" y="51"/>
                    <a:pt x="488" y="51"/>
                    <a:pt x="488" y="51"/>
                  </a:cubicBezTo>
                  <a:cubicBezTo>
                    <a:pt x="487" y="51"/>
                    <a:pt x="487" y="51"/>
                    <a:pt x="486" y="51"/>
                  </a:cubicBezTo>
                  <a:cubicBezTo>
                    <a:pt x="485" y="48"/>
                    <a:pt x="488" y="49"/>
                    <a:pt x="489" y="49"/>
                  </a:cubicBezTo>
                  <a:cubicBezTo>
                    <a:pt x="489" y="49"/>
                    <a:pt x="488" y="49"/>
                    <a:pt x="488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90" y="48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8"/>
                    <a:pt x="491" y="48"/>
                    <a:pt x="491" y="48"/>
                  </a:cubicBezTo>
                  <a:cubicBezTo>
                    <a:pt x="492" y="49"/>
                    <a:pt x="492" y="49"/>
                    <a:pt x="492" y="49"/>
                  </a:cubicBezTo>
                  <a:cubicBezTo>
                    <a:pt x="492" y="49"/>
                    <a:pt x="492" y="49"/>
                    <a:pt x="493" y="49"/>
                  </a:cubicBezTo>
                  <a:cubicBezTo>
                    <a:pt x="492" y="49"/>
                    <a:pt x="492" y="48"/>
                    <a:pt x="492" y="48"/>
                  </a:cubicBezTo>
                  <a:cubicBezTo>
                    <a:pt x="492" y="48"/>
                    <a:pt x="492" y="48"/>
                    <a:pt x="492" y="48"/>
                  </a:cubicBezTo>
                  <a:cubicBezTo>
                    <a:pt x="493" y="47"/>
                    <a:pt x="494" y="48"/>
                    <a:pt x="494" y="49"/>
                  </a:cubicBezTo>
                  <a:cubicBezTo>
                    <a:pt x="495" y="48"/>
                    <a:pt x="495" y="48"/>
                    <a:pt x="495" y="48"/>
                  </a:cubicBezTo>
                  <a:cubicBezTo>
                    <a:pt x="496" y="47"/>
                    <a:pt x="497" y="47"/>
                    <a:pt x="498" y="48"/>
                  </a:cubicBezTo>
                  <a:cubicBezTo>
                    <a:pt x="498" y="47"/>
                    <a:pt x="498" y="47"/>
                    <a:pt x="498" y="47"/>
                  </a:cubicBezTo>
                  <a:cubicBezTo>
                    <a:pt x="497" y="46"/>
                    <a:pt x="497" y="48"/>
                    <a:pt x="496" y="47"/>
                  </a:cubicBezTo>
                  <a:cubicBezTo>
                    <a:pt x="497" y="47"/>
                    <a:pt x="498" y="46"/>
                    <a:pt x="499" y="47"/>
                  </a:cubicBezTo>
                  <a:cubicBezTo>
                    <a:pt x="499" y="47"/>
                    <a:pt x="499" y="47"/>
                    <a:pt x="499" y="47"/>
                  </a:cubicBezTo>
                  <a:cubicBezTo>
                    <a:pt x="500" y="48"/>
                    <a:pt x="500" y="47"/>
                    <a:pt x="501" y="48"/>
                  </a:cubicBezTo>
                  <a:cubicBezTo>
                    <a:pt x="502" y="46"/>
                    <a:pt x="502" y="46"/>
                    <a:pt x="502" y="46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2" y="47"/>
                    <a:pt x="502" y="47"/>
                    <a:pt x="502" y="47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4" y="47"/>
                    <a:pt x="504" y="47"/>
                    <a:pt x="504" y="46"/>
                  </a:cubicBezTo>
                  <a:cubicBezTo>
                    <a:pt x="505" y="46"/>
                    <a:pt x="505" y="46"/>
                    <a:pt x="505" y="47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6" y="47"/>
                    <a:pt x="506" y="47"/>
                    <a:pt x="507" y="47"/>
                  </a:cubicBezTo>
                  <a:cubicBezTo>
                    <a:pt x="506" y="46"/>
                    <a:pt x="506" y="46"/>
                    <a:pt x="506" y="46"/>
                  </a:cubicBezTo>
                  <a:cubicBezTo>
                    <a:pt x="508" y="46"/>
                    <a:pt x="508" y="46"/>
                    <a:pt x="508" y="46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8" y="47"/>
                    <a:pt x="508" y="47"/>
                    <a:pt x="508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6"/>
                    <a:pt x="509" y="46"/>
                  </a:cubicBezTo>
                  <a:cubicBezTo>
                    <a:pt x="509" y="46"/>
                    <a:pt x="510" y="46"/>
                    <a:pt x="511" y="47"/>
                  </a:cubicBezTo>
                  <a:cubicBezTo>
                    <a:pt x="510" y="47"/>
                    <a:pt x="510" y="47"/>
                    <a:pt x="510" y="47"/>
                  </a:cubicBezTo>
                  <a:cubicBezTo>
                    <a:pt x="511" y="47"/>
                    <a:pt x="512" y="47"/>
                    <a:pt x="512" y="47"/>
                  </a:cubicBezTo>
                  <a:cubicBezTo>
                    <a:pt x="513" y="47"/>
                    <a:pt x="513" y="47"/>
                    <a:pt x="512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4" y="46"/>
                    <a:pt x="514" y="45"/>
                    <a:pt x="513" y="44"/>
                  </a:cubicBezTo>
                  <a:cubicBezTo>
                    <a:pt x="515" y="45"/>
                    <a:pt x="514" y="43"/>
                    <a:pt x="515" y="42"/>
                  </a:cubicBezTo>
                  <a:cubicBezTo>
                    <a:pt x="516" y="42"/>
                    <a:pt x="517" y="42"/>
                    <a:pt x="517" y="43"/>
                  </a:cubicBezTo>
                  <a:cubicBezTo>
                    <a:pt x="517" y="43"/>
                    <a:pt x="517" y="43"/>
                    <a:pt x="517" y="43"/>
                  </a:cubicBezTo>
                  <a:cubicBezTo>
                    <a:pt x="516" y="43"/>
                    <a:pt x="515" y="44"/>
                    <a:pt x="515" y="45"/>
                  </a:cubicBezTo>
                  <a:cubicBezTo>
                    <a:pt x="516" y="44"/>
                    <a:pt x="516" y="44"/>
                    <a:pt x="516" y="44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5" y="46"/>
                    <a:pt x="515" y="46"/>
                  </a:cubicBezTo>
                  <a:cubicBezTo>
                    <a:pt x="517" y="46"/>
                    <a:pt x="518" y="46"/>
                    <a:pt x="520" y="46"/>
                  </a:cubicBezTo>
                  <a:cubicBezTo>
                    <a:pt x="521" y="46"/>
                    <a:pt x="522" y="46"/>
                    <a:pt x="523" y="46"/>
                  </a:cubicBezTo>
                  <a:cubicBezTo>
                    <a:pt x="522" y="45"/>
                    <a:pt x="522" y="45"/>
                    <a:pt x="522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5" y="44"/>
                    <a:pt x="526" y="45"/>
                    <a:pt x="526" y="44"/>
                  </a:cubicBezTo>
                  <a:cubicBezTo>
                    <a:pt x="527" y="44"/>
                    <a:pt x="527" y="44"/>
                    <a:pt x="528" y="44"/>
                  </a:cubicBezTo>
                  <a:cubicBezTo>
                    <a:pt x="528" y="43"/>
                    <a:pt x="528" y="43"/>
                    <a:pt x="528" y="43"/>
                  </a:cubicBezTo>
                  <a:cubicBezTo>
                    <a:pt x="529" y="43"/>
                    <a:pt x="529" y="44"/>
                    <a:pt x="529" y="44"/>
                  </a:cubicBezTo>
                  <a:cubicBezTo>
                    <a:pt x="530" y="44"/>
                    <a:pt x="531" y="44"/>
                    <a:pt x="532" y="43"/>
                  </a:cubicBezTo>
                  <a:cubicBezTo>
                    <a:pt x="532" y="45"/>
                    <a:pt x="534" y="44"/>
                    <a:pt x="534" y="44"/>
                  </a:cubicBezTo>
                  <a:cubicBezTo>
                    <a:pt x="536" y="44"/>
                    <a:pt x="537" y="43"/>
                    <a:pt x="539" y="44"/>
                  </a:cubicBezTo>
                  <a:cubicBezTo>
                    <a:pt x="541" y="44"/>
                    <a:pt x="542" y="43"/>
                    <a:pt x="544" y="44"/>
                  </a:cubicBezTo>
                  <a:cubicBezTo>
                    <a:pt x="544" y="43"/>
                    <a:pt x="545" y="44"/>
                    <a:pt x="546" y="43"/>
                  </a:cubicBezTo>
                  <a:cubicBezTo>
                    <a:pt x="544" y="43"/>
                    <a:pt x="542" y="43"/>
                    <a:pt x="540" y="43"/>
                  </a:cubicBezTo>
                  <a:cubicBezTo>
                    <a:pt x="539" y="43"/>
                    <a:pt x="538" y="43"/>
                    <a:pt x="537" y="43"/>
                  </a:cubicBezTo>
                  <a:cubicBezTo>
                    <a:pt x="535" y="43"/>
                    <a:pt x="532" y="43"/>
                    <a:pt x="530" y="43"/>
                  </a:cubicBezTo>
                  <a:cubicBezTo>
                    <a:pt x="529" y="43"/>
                    <a:pt x="527" y="43"/>
                    <a:pt x="526" y="43"/>
                  </a:cubicBezTo>
                  <a:cubicBezTo>
                    <a:pt x="526" y="43"/>
                    <a:pt x="525" y="43"/>
                    <a:pt x="525" y="43"/>
                  </a:cubicBezTo>
                  <a:cubicBezTo>
                    <a:pt x="525" y="43"/>
                    <a:pt x="525" y="43"/>
                    <a:pt x="525" y="43"/>
                  </a:cubicBezTo>
                  <a:cubicBezTo>
                    <a:pt x="524" y="43"/>
                    <a:pt x="524" y="42"/>
                    <a:pt x="524" y="42"/>
                  </a:cubicBezTo>
                  <a:cubicBezTo>
                    <a:pt x="523" y="42"/>
                    <a:pt x="525" y="43"/>
                    <a:pt x="524" y="44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4"/>
                    <a:pt x="522" y="43"/>
                  </a:cubicBezTo>
                  <a:cubicBezTo>
                    <a:pt x="521" y="43"/>
                    <a:pt x="521" y="43"/>
                    <a:pt x="521" y="43"/>
                  </a:cubicBezTo>
                  <a:cubicBezTo>
                    <a:pt x="521" y="44"/>
                    <a:pt x="520" y="43"/>
                    <a:pt x="519" y="44"/>
                  </a:cubicBezTo>
                  <a:cubicBezTo>
                    <a:pt x="519" y="43"/>
                    <a:pt x="519" y="43"/>
                    <a:pt x="519" y="43"/>
                  </a:cubicBezTo>
                  <a:cubicBezTo>
                    <a:pt x="518" y="43"/>
                    <a:pt x="518" y="43"/>
                    <a:pt x="518" y="43"/>
                  </a:cubicBezTo>
                  <a:cubicBezTo>
                    <a:pt x="518" y="42"/>
                    <a:pt x="518" y="43"/>
                    <a:pt x="518" y="43"/>
                  </a:cubicBezTo>
                  <a:cubicBezTo>
                    <a:pt x="517" y="43"/>
                    <a:pt x="517" y="42"/>
                    <a:pt x="517" y="42"/>
                  </a:cubicBezTo>
                  <a:cubicBezTo>
                    <a:pt x="518" y="42"/>
                    <a:pt x="518" y="42"/>
                    <a:pt x="518" y="42"/>
                  </a:cubicBezTo>
                  <a:cubicBezTo>
                    <a:pt x="517" y="42"/>
                    <a:pt x="515" y="42"/>
                    <a:pt x="514" y="42"/>
                  </a:cubicBezTo>
                  <a:cubicBezTo>
                    <a:pt x="515" y="43"/>
                    <a:pt x="514" y="43"/>
                    <a:pt x="514" y="44"/>
                  </a:cubicBezTo>
                  <a:cubicBezTo>
                    <a:pt x="513" y="43"/>
                    <a:pt x="513" y="43"/>
                    <a:pt x="513" y="43"/>
                  </a:cubicBezTo>
                  <a:cubicBezTo>
                    <a:pt x="515" y="42"/>
                    <a:pt x="512" y="42"/>
                    <a:pt x="512" y="41"/>
                  </a:cubicBezTo>
                  <a:cubicBezTo>
                    <a:pt x="513" y="40"/>
                    <a:pt x="513" y="39"/>
                    <a:pt x="514" y="40"/>
                  </a:cubicBezTo>
                  <a:cubicBezTo>
                    <a:pt x="514" y="40"/>
                    <a:pt x="514" y="40"/>
                    <a:pt x="513" y="40"/>
                  </a:cubicBezTo>
                  <a:cubicBezTo>
                    <a:pt x="514" y="41"/>
                    <a:pt x="514" y="40"/>
                    <a:pt x="515" y="40"/>
                  </a:cubicBezTo>
                  <a:cubicBezTo>
                    <a:pt x="515" y="40"/>
                    <a:pt x="515" y="40"/>
                    <a:pt x="515" y="40"/>
                  </a:cubicBezTo>
                  <a:cubicBezTo>
                    <a:pt x="515" y="39"/>
                    <a:pt x="515" y="40"/>
                    <a:pt x="514" y="40"/>
                  </a:cubicBezTo>
                  <a:cubicBezTo>
                    <a:pt x="514" y="39"/>
                    <a:pt x="514" y="39"/>
                    <a:pt x="514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6" y="39"/>
                    <a:pt x="516" y="39"/>
                  </a:cubicBezTo>
                  <a:cubicBezTo>
                    <a:pt x="516" y="38"/>
                    <a:pt x="516" y="38"/>
                    <a:pt x="517" y="37"/>
                  </a:cubicBezTo>
                  <a:cubicBezTo>
                    <a:pt x="515" y="36"/>
                    <a:pt x="516" y="39"/>
                    <a:pt x="515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9"/>
                    <a:pt x="513" y="39"/>
                    <a:pt x="512" y="40"/>
                  </a:cubicBezTo>
                  <a:cubicBezTo>
                    <a:pt x="512" y="39"/>
                    <a:pt x="513" y="39"/>
                    <a:pt x="513" y="39"/>
                  </a:cubicBezTo>
                  <a:cubicBezTo>
                    <a:pt x="512" y="39"/>
                    <a:pt x="512" y="39"/>
                    <a:pt x="512" y="39"/>
                  </a:cubicBezTo>
                  <a:cubicBezTo>
                    <a:pt x="512" y="39"/>
                    <a:pt x="512" y="38"/>
                    <a:pt x="512" y="38"/>
                  </a:cubicBezTo>
                  <a:cubicBezTo>
                    <a:pt x="512" y="38"/>
                    <a:pt x="511" y="37"/>
                    <a:pt x="511" y="38"/>
                  </a:cubicBezTo>
                  <a:cubicBezTo>
                    <a:pt x="511" y="38"/>
                    <a:pt x="511" y="38"/>
                    <a:pt x="511" y="38"/>
                  </a:cubicBezTo>
                  <a:cubicBezTo>
                    <a:pt x="511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9"/>
                    <a:pt x="508" y="38"/>
                    <a:pt x="508" y="38"/>
                  </a:cubicBezTo>
                  <a:cubicBezTo>
                    <a:pt x="508" y="38"/>
                    <a:pt x="508" y="38"/>
                    <a:pt x="508" y="38"/>
                  </a:cubicBezTo>
                  <a:cubicBezTo>
                    <a:pt x="508" y="38"/>
                    <a:pt x="507" y="37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6" y="37"/>
                    <a:pt x="506" y="39"/>
                    <a:pt x="506" y="39"/>
                  </a:cubicBezTo>
                  <a:cubicBezTo>
                    <a:pt x="505" y="39"/>
                    <a:pt x="503" y="38"/>
                    <a:pt x="503" y="38"/>
                  </a:cubicBezTo>
                  <a:cubicBezTo>
                    <a:pt x="503" y="38"/>
                    <a:pt x="503" y="38"/>
                    <a:pt x="502" y="38"/>
                  </a:cubicBezTo>
                  <a:cubicBezTo>
                    <a:pt x="502" y="37"/>
                    <a:pt x="501" y="38"/>
                    <a:pt x="501" y="37"/>
                  </a:cubicBezTo>
                  <a:cubicBezTo>
                    <a:pt x="500" y="38"/>
                    <a:pt x="500" y="38"/>
                    <a:pt x="500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8" y="38"/>
                    <a:pt x="497" y="38"/>
                    <a:pt x="496" y="37"/>
                  </a:cubicBezTo>
                  <a:cubicBezTo>
                    <a:pt x="495" y="38"/>
                    <a:pt x="494" y="37"/>
                    <a:pt x="493" y="38"/>
                  </a:cubicBezTo>
                  <a:cubicBezTo>
                    <a:pt x="490" y="37"/>
                    <a:pt x="488" y="38"/>
                    <a:pt x="486" y="37"/>
                  </a:cubicBezTo>
                  <a:cubicBezTo>
                    <a:pt x="483" y="36"/>
                    <a:pt x="481" y="38"/>
                    <a:pt x="478" y="37"/>
                  </a:cubicBezTo>
                  <a:cubicBezTo>
                    <a:pt x="477" y="37"/>
                    <a:pt x="474" y="36"/>
                    <a:pt x="474" y="38"/>
                  </a:cubicBezTo>
                  <a:cubicBezTo>
                    <a:pt x="473" y="38"/>
                    <a:pt x="474" y="37"/>
                    <a:pt x="473" y="37"/>
                  </a:cubicBezTo>
                  <a:cubicBezTo>
                    <a:pt x="473" y="37"/>
                    <a:pt x="473" y="37"/>
                    <a:pt x="473" y="37"/>
                  </a:cubicBezTo>
                  <a:cubicBezTo>
                    <a:pt x="472" y="37"/>
                    <a:pt x="472" y="37"/>
                    <a:pt x="472" y="37"/>
                  </a:cubicBezTo>
                  <a:cubicBezTo>
                    <a:pt x="470" y="38"/>
                    <a:pt x="468" y="35"/>
                    <a:pt x="467" y="37"/>
                  </a:cubicBezTo>
                  <a:cubicBezTo>
                    <a:pt x="464" y="36"/>
                    <a:pt x="461" y="36"/>
                    <a:pt x="459" y="36"/>
                  </a:cubicBezTo>
                  <a:cubicBezTo>
                    <a:pt x="458" y="36"/>
                    <a:pt x="457" y="36"/>
                    <a:pt x="456" y="36"/>
                  </a:cubicBezTo>
                  <a:cubicBezTo>
                    <a:pt x="455" y="36"/>
                    <a:pt x="455" y="35"/>
                    <a:pt x="456" y="34"/>
                  </a:cubicBezTo>
                  <a:cubicBezTo>
                    <a:pt x="456" y="35"/>
                    <a:pt x="457" y="35"/>
                    <a:pt x="457" y="35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58" y="35"/>
                    <a:pt x="458" y="35"/>
                    <a:pt x="459" y="36"/>
                  </a:cubicBezTo>
                  <a:cubicBezTo>
                    <a:pt x="460" y="35"/>
                    <a:pt x="458" y="35"/>
                    <a:pt x="459" y="34"/>
                  </a:cubicBezTo>
                  <a:cubicBezTo>
                    <a:pt x="459" y="34"/>
                    <a:pt x="459" y="34"/>
                    <a:pt x="460" y="34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5"/>
                    <a:pt x="461" y="36"/>
                    <a:pt x="462" y="35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4"/>
                    <a:pt x="462" y="34"/>
                    <a:pt x="462" y="35"/>
                  </a:cubicBezTo>
                  <a:cubicBezTo>
                    <a:pt x="462" y="34"/>
                    <a:pt x="462" y="34"/>
                    <a:pt x="462" y="34"/>
                  </a:cubicBezTo>
                  <a:cubicBezTo>
                    <a:pt x="463" y="34"/>
                    <a:pt x="464" y="34"/>
                    <a:pt x="464" y="35"/>
                  </a:cubicBezTo>
                  <a:cubicBezTo>
                    <a:pt x="465" y="35"/>
                    <a:pt x="465" y="35"/>
                    <a:pt x="465" y="35"/>
                  </a:cubicBezTo>
                  <a:cubicBezTo>
                    <a:pt x="464" y="35"/>
                    <a:pt x="464" y="34"/>
                    <a:pt x="464" y="34"/>
                  </a:cubicBezTo>
                  <a:cubicBezTo>
                    <a:pt x="465" y="34"/>
                    <a:pt x="465" y="34"/>
                    <a:pt x="466" y="34"/>
                  </a:cubicBezTo>
                  <a:cubicBezTo>
                    <a:pt x="465" y="34"/>
                    <a:pt x="465" y="34"/>
                    <a:pt x="465" y="35"/>
                  </a:cubicBezTo>
                  <a:cubicBezTo>
                    <a:pt x="466" y="35"/>
                    <a:pt x="466" y="34"/>
                    <a:pt x="467" y="35"/>
                  </a:cubicBezTo>
                  <a:cubicBezTo>
                    <a:pt x="466" y="34"/>
                    <a:pt x="466" y="34"/>
                    <a:pt x="466" y="34"/>
                  </a:cubicBezTo>
                  <a:cubicBezTo>
                    <a:pt x="467" y="34"/>
                    <a:pt x="468" y="34"/>
                    <a:pt x="469" y="34"/>
                  </a:cubicBezTo>
                  <a:cubicBezTo>
                    <a:pt x="468" y="34"/>
                    <a:pt x="468" y="35"/>
                    <a:pt x="468" y="35"/>
                  </a:cubicBezTo>
                  <a:cubicBezTo>
                    <a:pt x="469" y="35"/>
                    <a:pt x="469" y="35"/>
                    <a:pt x="469" y="35"/>
                  </a:cubicBezTo>
                  <a:cubicBezTo>
                    <a:pt x="469" y="34"/>
                    <a:pt x="471" y="36"/>
                    <a:pt x="470" y="34"/>
                  </a:cubicBezTo>
                  <a:cubicBezTo>
                    <a:pt x="471" y="34"/>
                    <a:pt x="472" y="34"/>
                    <a:pt x="472" y="34"/>
                  </a:cubicBezTo>
                  <a:cubicBezTo>
                    <a:pt x="472" y="34"/>
                    <a:pt x="472" y="34"/>
                    <a:pt x="472" y="34"/>
                  </a:cubicBezTo>
                  <a:cubicBezTo>
                    <a:pt x="473" y="34"/>
                    <a:pt x="473" y="34"/>
                    <a:pt x="473" y="34"/>
                  </a:cubicBezTo>
                  <a:cubicBezTo>
                    <a:pt x="474" y="34"/>
                    <a:pt x="474" y="34"/>
                    <a:pt x="475" y="33"/>
                  </a:cubicBezTo>
                  <a:cubicBezTo>
                    <a:pt x="475" y="34"/>
                    <a:pt x="476" y="34"/>
                    <a:pt x="476" y="34"/>
                  </a:cubicBezTo>
                  <a:cubicBezTo>
                    <a:pt x="477" y="34"/>
                    <a:pt x="478" y="35"/>
                    <a:pt x="479" y="34"/>
                  </a:cubicBezTo>
                  <a:cubicBezTo>
                    <a:pt x="479" y="34"/>
                    <a:pt x="479" y="34"/>
                    <a:pt x="479" y="34"/>
                  </a:cubicBezTo>
                  <a:cubicBezTo>
                    <a:pt x="478" y="33"/>
                    <a:pt x="478" y="32"/>
                    <a:pt x="478" y="31"/>
                  </a:cubicBezTo>
                  <a:cubicBezTo>
                    <a:pt x="479" y="32"/>
                    <a:pt x="479" y="32"/>
                    <a:pt x="479" y="32"/>
                  </a:cubicBezTo>
                  <a:cubicBezTo>
                    <a:pt x="480" y="32"/>
                    <a:pt x="479" y="33"/>
                    <a:pt x="480" y="33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1" y="34"/>
                    <a:pt x="480" y="34"/>
                    <a:pt x="480" y="33"/>
                  </a:cubicBezTo>
                  <a:cubicBezTo>
                    <a:pt x="481" y="33"/>
                    <a:pt x="482" y="34"/>
                    <a:pt x="483" y="33"/>
                  </a:cubicBezTo>
                  <a:cubicBezTo>
                    <a:pt x="482" y="33"/>
                    <a:pt x="482" y="32"/>
                    <a:pt x="481" y="33"/>
                  </a:cubicBezTo>
                  <a:cubicBezTo>
                    <a:pt x="480" y="33"/>
                    <a:pt x="480" y="32"/>
                    <a:pt x="480" y="32"/>
                  </a:cubicBezTo>
                  <a:cubicBezTo>
                    <a:pt x="481" y="32"/>
                    <a:pt x="481" y="31"/>
                    <a:pt x="482" y="32"/>
                  </a:cubicBezTo>
                  <a:cubicBezTo>
                    <a:pt x="482" y="31"/>
                    <a:pt x="482" y="31"/>
                    <a:pt x="482" y="31"/>
                  </a:cubicBezTo>
                  <a:cubicBezTo>
                    <a:pt x="482" y="31"/>
                    <a:pt x="482" y="31"/>
                    <a:pt x="482" y="32"/>
                  </a:cubicBezTo>
                  <a:cubicBezTo>
                    <a:pt x="483" y="32"/>
                    <a:pt x="484" y="32"/>
                    <a:pt x="484" y="31"/>
                  </a:cubicBezTo>
                  <a:cubicBezTo>
                    <a:pt x="484" y="32"/>
                    <a:pt x="484" y="32"/>
                    <a:pt x="485" y="32"/>
                  </a:cubicBezTo>
                  <a:cubicBezTo>
                    <a:pt x="485" y="32"/>
                    <a:pt x="485" y="31"/>
                    <a:pt x="485" y="31"/>
                  </a:cubicBezTo>
                  <a:cubicBezTo>
                    <a:pt x="485" y="31"/>
                    <a:pt x="486" y="31"/>
                    <a:pt x="486" y="31"/>
                  </a:cubicBezTo>
                  <a:cubicBezTo>
                    <a:pt x="486" y="31"/>
                    <a:pt x="486" y="31"/>
                    <a:pt x="486" y="30"/>
                  </a:cubicBezTo>
                  <a:cubicBezTo>
                    <a:pt x="485" y="31"/>
                    <a:pt x="482" y="29"/>
                    <a:pt x="483" y="31"/>
                  </a:cubicBezTo>
                  <a:cubicBezTo>
                    <a:pt x="482" y="30"/>
                    <a:pt x="482" y="30"/>
                    <a:pt x="482" y="30"/>
                  </a:cubicBezTo>
                  <a:cubicBezTo>
                    <a:pt x="480" y="31"/>
                    <a:pt x="479" y="30"/>
                    <a:pt x="477" y="30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8" y="31"/>
                    <a:pt x="478" y="32"/>
                    <a:pt x="478" y="32"/>
                  </a:cubicBezTo>
                  <a:cubicBezTo>
                    <a:pt x="477" y="33"/>
                    <a:pt x="476" y="32"/>
                    <a:pt x="475" y="32"/>
                  </a:cubicBezTo>
                  <a:cubicBezTo>
                    <a:pt x="474" y="32"/>
                    <a:pt x="473" y="32"/>
                    <a:pt x="473" y="32"/>
                  </a:cubicBezTo>
                  <a:cubicBezTo>
                    <a:pt x="474" y="31"/>
                    <a:pt x="476" y="32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4" y="31"/>
                    <a:pt x="474" y="31"/>
                    <a:pt x="474" y="31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3" y="30"/>
                    <a:pt x="474" y="29"/>
                    <a:pt x="474" y="29"/>
                  </a:cubicBezTo>
                  <a:cubicBezTo>
                    <a:pt x="475" y="29"/>
                    <a:pt x="477" y="28"/>
                    <a:pt x="478" y="30"/>
                  </a:cubicBezTo>
                  <a:cubicBezTo>
                    <a:pt x="478" y="30"/>
                    <a:pt x="478" y="29"/>
                    <a:pt x="478" y="29"/>
                  </a:cubicBezTo>
                  <a:cubicBezTo>
                    <a:pt x="479" y="29"/>
                    <a:pt x="481" y="29"/>
                    <a:pt x="482" y="30"/>
                  </a:cubicBezTo>
                  <a:cubicBezTo>
                    <a:pt x="483" y="28"/>
                    <a:pt x="485" y="30"/>
                    <a:pt x="486" y="29"/>
                  </a:cubicBezTo>
                  <a:cubicBezTo>
                    <a:pt x="487" y="29"/>
                    <a:pt x="489" y="29"/>
                    <a:pt x="491" y="30"/>
                  </a:cubicBezTo>
                  <a:cubicBezTo>
                    <a:pt x="491" y="30"/>
                    <a:pt x="491" y="30"/>
                    <a:pt x="491" y="30"/>
                  </a:cubicBezTo>
                  <a:cubicBezTo>
                    <a:pt x="491" y="29"/>
                    <a:pt x="490" y="29"/>
                    <a:pt x="490" y="29"/>
                  </a:cubicBezTo>
                  <a:cubicBezTo>
                    <a:pt x="491" y="29"/>
                    <a:pt x="493" y="30"/>
                    <a:pt x="494" y="29"/>
                  </a:cubicBezTo>
                  <a:cubicBezTo>
                    <a:pt x="494" y="29"/>
                    <a:pt x="494" y="29"/>
                    <a:pt x="494" y="29"/>
                  </a:cubicBezTo>
                  <a:cubicBezTo>
                    <a:pt x="495" y="29"/>
                    <a:pt x="496" y="29"/>
                    <a:pt x="496" y="28"/>
                  </a:cubicBezTo>
                  <a:cubicBezTo>
                    <a:pt x="496" y="28"/>
                    <a:pt x="496" y="28"/>
                    <a:pt x="496" y="28"/>
                  </a:cubicBezTo>
                  <a:cubicBezTo>
                    <a:pt x="495" y="28"/>
                    <a:pt x="495" y="29"/>
                    <a:pt x="495" y="29"/>
                  </a:cubicBezTo>
                  <a:cubicBezTo>
                    <a:pt x="493" y="28"/>
                    <a:pt x="493" y="28"/>
                    <a:pt x="493" y="28"/>
                  </a:cubicBezTo>
                  <a:cubicBezTo>
                    <a:pt x="490" y="28"/>
                    <a:pt x="487" y="28"/>
                    <a:pt x="484" y="28"/>
                  </a:cubicBezTo>
                  <a:cubicBezTo>
                    <a:pt x="482" y="28"/>
                    <a:pt x="480" y="28"/>
                    <a:pt x="479" y="28"/>
                  </a:cubicBezTo>
                  <a:cubicBezTo>
                    <a:pt x="478" y="28"/>
                    <a:pt x="477" y="28"/>
                    <a:pt x="475" y="28"/>
                  </a:cubicBezTo>
                  <a:cubicBezTo>
                    <a:pt x="473" y="28"/>
                    <a:pt x="470" y="28"/>
                    <a:pt x="468" y="28"/>
                  </a:cubicBezTo>
                  <a:cubicBezTo>
                    <a:pt x="468" y="27"/>
                    <a:pt x="468" y="27"/>
                    <a:pt x="468" y="27"/>
                  </a:cubicBezTo>
                  <a:cubicBezTo>
                    <a:pt x="467" y="27"/>
                    <a:pt x="467" y="27"/>
                    <a:pt x="467" y="27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7" y="28"/>
                    <a:pt x="466" y="27"/>
                    <a:pt x="465" y="28"/>
                  </a:cubicBezTo>
                  <a:cubicBezTo>
                    <a:pt x="465" y="27"/>
                    <a:pt x="465" y="27"/>
                    <a:pt x="465" y="27"/>
                  </a:cubicBezTo>
                  <a:cubicBezTo>
                    <a:pt x="463" y="26"/>
                    <a:pt x="462" y="29"/>
                    <a:pt x="461" y="27"/>
                  </a:cubicBezTo>
                  <a:cubicBezTo>
                    <a:pt x="461" y="27"/>
                    <a:pt x="461" y="27"/>
                    <a:pt x="461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59" y="26"/>
                    <a:pt x="458" y="26"/>
                    <a:pt x="458" y="27"/>
                  </a:cubicBezTo>
                  <a:cubicBezTo>
                    <a:pt x="457" y="27"/>
                    <a:pt x="457" y="26"/>
                    <a:pt x="456" y="26"/>
                  </a:cubicBezTo>
                  <a:cubicBezTo>
                    <a:pt x="458" y="24"/>
                    <a:pt x="458" y="27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2" y="25"/>
                    <a:pt x="463" y="25"/>
                    <a:pt x="465" y="26"/>
                  </a:cubicBezTo>
                  <a:cubicBezTo>
                    <a:pt x="467" y="25"/>
                    <a:pt x="470" y="27"/>
                    <a:pt x="471" y="26"/>
                  </a:cubicBezTo>
                  <a:cubicBezTo>
                    <a:pt x="473" y="27"/>
                    <a:pt x="474" y="25"/>
                    <a:pt x="475" y="26"/>
                  </a:cubicBezTo>
                  <a:cubicBezTo>
                    <a:pt x="476" y="25"/>
                    <a:pt x="477" y="27"/>
                    <a:pt x="478" y="26"/>
                  </a:cubicBezTo>
                  <a:cubicBezTo>
                    <a:pt x="480" y="27"/>
                    <a:pt x="481" y="25"/>
                    <a:pt x="483" y="26"/>
                  </a:cubicBezTo>
                  <a:cubicBezTo>
                    <a:pt x="486" y="26"/>
                    <a:pt x="489" y="27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4" y="26"/>
                    <a:pt x="496" y="27"/>
                    <a:pt x="497" y="26"/>
                  </a:cubicBezTo>
                  <a:cubicBezTo>
                    <a:pt x="497" y="26"/>
                    <a:pt x="497" y="26"/>
                    <a:pt x="498" y="27"/>
                  </a:cubicBezTo>
                  <a:cubicBezTo>
                    <a:pt x="498" y="26"/>
                    <a:pt x="500" y="27"/>
                    <a:pt x="500" y="26"/>
                  </a:cubicBezTo>
                  <a:cubicBezTo>
                    <a:pt x="500" y="26"/>
                    <a:pt x="500" y="26"/>
                    <a:pt x="500" y="26"/>
                  </a:cubicBezTo>
                  <a:cubicBezTo>
                    <a:pt x="500" y="27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7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3" y="27"/>
                    <a:pt x="503" y="27"/>
                    <a:pt x="503" y="27"/>
                  </a:cubicBezTo>
                  <a:cubicBezTo>
                    <a:pt x="503" y="26"/>
                    <a:pt x="503" y="26"/>
                    <a:pt x="503" y="26"/>
                  </a:cubicBezTo>
                  <a:cubicBezTo>
                    <a:pt x="504" y="28"/>
                    <a:pt x="504" y="25"/>
                    <a:pt x="506" y="26"/>
                  </a:cubicBezTo>
                  <a:cubicBezTo>
                    <a:pt x="507" y="27"/>
                    <a:pt x="507" y="27"/>
                    <a:pt x="508" y="26"/>
                  </a:cubicBezTo>
                  <a:cubicBezTo>
                    <a:pt x="508" y="27"/>
                    <a:pt x="508" y="27"/>
                    <a:pt x="508" y="27"/>
                  </a:cubicBezTo>
                  <a:cubicBezTo>
                    <a:pt x="508" y="25"/>
                    <a:pt x="510" y="27"/>
                    <a:pt x="510" y="26"/>
                  </a:cubicBezTo>
                  <a:cubicBezTo>
                    <a:pt x="510" y="26"/>
                    <a:pt x="511" y="26"/>
                    <a:pt x="511" y="26"/>
                  </a:cubicBezTo>
                  <a:cubicBezTo>
                    <a:pt x="511" y="27"/>
                    <a:pt x="511" y="27"/>
                    <a:pt x="511" y="27"/>
                  </a:cubicBezTo>
                  <a:cubicBezTo>
                    <a:pt x="511" y="27"/>
                    <a:pt x="512" y="27"/>
                    <a:pt x="512" y="27"/>
                  </a:cubicBezTo>
                  <a:cubicBezTo>
                    <a:pt x="512" y="26"/>
                    <a:pt x="511" y="26"/>
                    <a:pt x="511" y="26"/>
                  </a:cubicBezTo>
                  <a:cubicBezTo>
                    <a:pt x="512" y="26"/>
                    <a:pt x="512" y="26"/>
                    <a:pt x="513" y="26"/>
                  </a:cubicBezTo>
                  <a:cubicBezTo>
                    <a:pt x="513" y="26"/>
                    <a:pt x="513" y="26"/>
                    <a:pt x="513" y="26"/>
                  </a:cubicBezTo>
                  <a:cubicBezTo>
                    <a:pt x="513" y="26"/>
                    <a:pt x="514" y="26"/>
                    <a:pt x="514" y="26"/>
                  </a:cubicBezTo>
                  <a:cubicBezTo>
                    <a:pt x="514" y="25"/>
                    <a:pt x="514" y="25"/>
                    <a:pt x="514" y="25"/>
                  </a:cubicBezTo>
                  <a:cubicBezTo>
                    <a:pt x="516" y="26"/>
                    <a:pt x="516" y="26"/>
                    <a:pt x="517" y="27"/>
                  </a:cubicBezTo>
                  <a:cubicBezTo>
                    <a:pt x="517" y="27"/>
                    <a:pt x="517" y="27"/>
                    <a:pt x="517" y="27"/>
                  </a:cubicBezTo>
                  <a:cubicBezTo>
                    <a:pt x="517" y="27"/>
                    <a:pt x="517" y="27"/>
                    <a:pt x="517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20" y="26"/>
                  </a:cubicBezTo>
                  <a:cubicBezTo>
                    <a:pt x="519" y="25"/>
                    <a:pt x="521" y="26"/>
                    <a:pt x="521" y="26"/>
                  </a:cubicBezTo>
                  <a:cubicBezTo>
                    <a:pt x="522" y="25"/>
                    <a:pt x="524" y="27"/>
                    <a:pt x="524" y="25"/>
                  </a:cubicBezTo>
                  <a:cubicBezTo>
                    <a:pt x="524" y="26"/>
                    <a:pt x="524" y="26"/>
                    <a:pt x="524" y="26"/>
                  </a:cubicBezTo>
                  <a:cubicBezTo>
                    <a:pt x="524" y="26"/>
                    <a:pt x="524" y="26"/>
                    <a:pt x="525" y="25"/>
                  </a:cubicBezTo>
                  <a:cubicBezTo>
                    <a:pt x="525" y="26"/>
                    <a:pt x="525" y="26"/>
                    <a:pt x="525" y="26"/>
                  </a:cubicBezTo>
                  <a:cubicBezTo>
                    <a:pt x="526" y="27"/>
                    <a:pt x="526" y="25"/>
                    <a:pt x="527" y="26"/>
                  </a:cubicBezTo>
                  <a:cubicBezTo>
                    <a:pt x="527" y="25"/>
                    <a:pt x="527" y="25"/>
                    <a:pt x="527" y="25"/>
                  </a:cubicBezTo>
                  <a:cubicBezTo>
                    <a:pt x="526" y="24"/>
                    <a:pt x="526" y="25"/>
                    <a:pt x="526" y="25"/>
                  </a:cubicBezTo>
                  <a:cubicBezTo>
                    <a:pt x="525" y="25"/>
                    <a:pt x="526" y="24"/>
                    <a:pt x="525" y="24"/>
                  </a:cubicBezTo>
                  <a:cubicBezTo>
                    <a:pt x="525" y="25"/>
                    <a:pt x="525" y="25"/>
                    <a:pt x="525" y="25"/>
                  </a:cubicBezTo>
                  <a:cubicBezTo>
                    <a:pt x="524" y="25"/>
                    <a:pt x="524" y="24"/>
                    <a:pt x="524" y="25"/>
                  </a:cubicBezTo>
                  <a:cubicBezTo>
                    <a:pt x="523" y="25"/>
                    <a:pt x="522" y="25"/>
                    <a:pt x="521" y="24"/>
                  </a:cubicBezTo>
                  <a:cubicBezTo>
                    <a:pt x="521" y="24"/>
                    <a:pt x="522" y="25"/>
                    <a:pt x="521" y="25"/>
                  </a:cubicBezTo>
                  <a:cubicBezTo>
                    <a:pt x="521" y="24"/>
                    <a:pt x="520" y="24"/>
                    <a:pt x="519" y="24"/>
                  </a:cubicBezTo>
                  <a:cubicBezTo>
                    <a:pt x="519" y="24"/>
                    <a:pt x="519" y="24"/>
                    <a:pt x="519" y="24"/>
                  </a:cubicBezTo>
                  <a:cubicBezTo>
                    <a:pt x="520" y="24"/>
                    <a:pt x="521" y="24"/>
                    <a:pt x="521" y="25"/>
                  </a:cubicBezTo>
                  <a:cubicBezTo>
                    <a:pt x="521" y="25"/>
                    <a:pt x="521" y="25"/>
                    <a:pt x="521" y="25"/>
                  </a:cubicBezTo>
                  <a:cubicBezTo>
                    <a:pt x="520" y="25"/>
                    <a:pt x="518" y="25"/>
                    <a:pt x="518" y="24"/>
                  </a:cubicBezTo>
                  <a:cubicBezTo>
                    <a:pt x="517" y="24"/>
                    <a:pt x="516" y="24"/>
                    <a:pt x="515" y="24"/>
                  </a:cubicBezTo>
                  <a:cubicBezTo>
                    <a:pt x="515" y="24"/>
                    <a:pt x="515" y="24"/>
                    <a:pt x="515" y="24"/>
                  </a:cubicBezTo>
                  <a:cubicBezTo>
                    <a:pt x="515" y="24"/>
                    <a:pt x="516" y="24"/>
                    <a:pt x="516" y="24"/>
                  </a:cubicBezTo>
                  <a:cubicBezTo>
                    <a:pt x="515" y="24"/>
                    <a:pt x="516" y="25"/>
                    <a:pt x="515" y="25"/>
                  </a:cubicBezTo>
                  <a:cubicBezTo>
                    <a:pt x="515" y="25"/>
                    <a:pt x="515" y="25"/>
                    <a:pt x="514" y="24"/>
                  </a:cubicBezTo>
                  <a:cubicBezTo>
                    <a:pt x="514" y="25"/>
                    <a:pt x="513" y="24"/>
                    <a:pt x="512" y="25"/>
                  </a:cubicBezTo>
                  <a:cubicBezTo>
                    <a:pt x="511" y="24"/>
                    <a:pt x="511" y="24"/>
                    <a:pt x="511" y="24"/>
                  </a:cubicBezTo>
                  <a:cubicBezTo>
                    <a:pt x="511" y="25"/>
                    <a:pt x="511" y="24"/>
                    <a:pt x="510" y="24"/>
                  </a:cubicBezTo>
                  <a:cubicBezTo>
                    <a:pt x="510" y="24"/>
                    <a:pt x="510" y="24"/>
                    <a:pt x="510" y="24"/>
                  </a:cubicBezTo>
                  <a:cubicBezTo>
                    <a:pt x="510" y="26"/>
                    <a:pt x="509" y="25"/>
                    <a:pt x="508" y="25"/>
                  </a:cubicBezTo>
                  <a:cubicBezTo>
                    <a:pt x="507" y="25"/>
                    <a:pt x="508" y="23"/>
                    <a:pt x="507" y="23"/>
                  </a:cubicBezTo>
                  <a:cubicBezTo>
                    <a:pt x="507" y="24"/>
                    <a:pt x="507" y="24"/>
                    <a:pt x="508" y="24"/>
                  </a:cubicBezTo>
                  <a:cubicBezTo>
                    <a:pt x="507" y="24"/>
                    <a:pt x="507" y="24"/>
                    <a:pt x="507" y="25"/>
                  </a:cubicBezTo>
                  <a:cubicBezTo>
                    <a:pt x="508" y="25"/>
                    <a:pt x="508" y="25"/>
                    <a:pt x="508" y="25"/>
                  </a:cubicBezTo>
                  <a:cubicBezTo>
                    <a:pt x="508" y="25"/>
                    <a:pt x="507" y="26"/>
                    <a:pt x="507" y="26"/>
                  </a:cubicBezTo>
                  <a:cubicBezTo>
                    <a:pt x="507" y="26"/>
                    <a:pt x="506" y="26"/>
                    <a:pt x="506" y="26"/>
                  </a:cubicBezTo>
                  <a:cubicBezTo>
                    <a:pt x="507" y="26"/>
                    <a:pt x="507" y="26"/>
                    <a:pt x="507" y="25"/>
                  </a:cubicBezTo>
                  <a:cubicBezTo>
                    <a:pt x="506" y="25"/>
                    <a:pt x="505" y="25"/>
                    <a:pt x="504" y="25"/>
                  </a:cubicBezTo>
                  <a:cubicBezTo>
                    <a:pt x="504" y="25"/>
                    <a:pt x="504" y="24"/>
                    <a:pt x="504" y="24"/>
                  </a:cubicBezTo>
                  <a:cubicBezTo>
                    <a:pt x="505" y="24"/>
                    <a:pt x="505" y="24"/>
                    <a:pt x="505" y="24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4" y="23"/>
                    <a:pt x="505" y="23"/>
                    <a:pt x="505" y="23"/>
                  </a:cubicBezTo>
                  <a:cubicBezTo>
                    <a:pt x="504" y="23"/>
                    <a:pt x="504" y="23"/>
                    <a:pt x="503" y="23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3" y="24"/>
                    <a:pt x="503" y="24"/>
                    <a:pt x="503" y="24"/>
                  </a:cubicBezTo>
                  <a:cubicBezTo>
                    <a:pt x="503" y="24"/>
                    <a:pt x="503" y="23"/>
                    <a:pt x="502" y="23"/>
                  </a:cubicBezTo>
                  <a:cubicBezTo>
                    <a:pt x="502" y="23"/>
                    <a:pt x="502" y="24"/>
                    <a:pt x="502" y="24"/>
                  </a:cubicBezTo>
                  <a:cubicBezTo>
                    <a:pt x="503" y="25"/>
                    <a:pt x="503" y="25"/>
                    <a:pt x="503" y="25"/>
                  </a:cubicBezTo>
                  <a:cubicBezTo>
                    <a:pt x="502" y="25"/>
                    <a:pt x="502" y="25"/>
                    <a:pt x="502" y="25"/>
                  </a:cubicBezTo>
                  <a:cubicBezTo>
                    <a:pt x="501" y="25"/>
                    <a:pt x="500" y="25"/>
                    <a:pt x="500" y="24"/>
                  </a:cubicBezTo>
                  <a:cubicBezTo>
                    <a:pt x="501" y="24"/>
                    <a:pt x="501" y="24"/>
                    <a:pt x="501" y="24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4"/>
                    <a:pt x="499" y="24"/>
                    <a:pt x="499" y="24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9" y="25"/>
                    <a:pt x="499" y="25"/>
                    <a:pt x="499" y="25"/>
                  </a:cubicBezTo>
                  <a:cubicBezTo>
                    <a:pt x="499" y="25"/>
                    <a:pt x="498" y="25"/>
                    <a:pt x="498" y="25"/>
                  </a:cubicBezTo>
                  <a:cubicBezTo>
                    <a:pt x="497" y="24"/>
                    <a:pt x="496" y="26"/>
                    <a:pt x="495" y="24"/>
                  </a:cubicBezTo>
                  <a:cubicBezTo>
                    <a:pt x="496" y="24"/>
                    <a:pt x="497" y="24"/>
                    <a:pt x="497" y="24"/>
                  </a:cubicBezTo>
                  <a:cubicBezTo>
                    <a:pt x="497" y="23"/>
                    <a:pt x="497" y="23"/>
                    <a:pt x="497" y="23"/>
                  </a:cubicBezTo>
                  <a:cubicBezTo>
                    <a:pt x="497" y="24"/>
                    <a:pt x="497" y="24"/>
                    <a:pt x="497" y="24"/>
                  </a:cubicBezTo>
                  <a:cubicBezTo>
                    <a:pt x="497" y="23"/>
                    <a:pt x="496" y="23"/>
                    <a:pt x="495" y="23"/>
                  </a:cubicBezTo>
                  <a:cubicBezTo>
                    <a:pt x="496" y="22"/>
                    <a:pt x="496" y="22"/>
                    <a:pt x="496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3"/>
                    <a:pt x="495" y="23"/>
                  </a:cubicBezTo>
                  <a:cubicBezTo>
                    <a:pt x="494" y="23"/>
                    <a:pt x="495" y="24"/>
                    <a:pt x="495" y="24"/>
                  </a:cubicBezTo>
                  <a:cubicBezTo>
                    <a:pt x="495" y="24"/>
                    <a:pt x="495" y="24"/>
                    <a:pt x="495" y="25"/>
                  </a:cubicBezTo>
                  <a:cubicBezTo>
                    <a:pt x="493" y="25"/>
                    <a:pt x="493" y="25"/>
                    <a:pt x="493" y="25"/>
                  </a:cubicBezTo>
                  <a:cubicBezTo>
                    <a:pt x="493" y="25"/>
                    <a:pt x="493" y="24"/>
                    <a:pt x="493" y="24"/>
                  </a:cubicBezTo>
                  <a:cubicBezTo>
                    <a:pt x="493" y="24"/>
                    <a:pt x="493" y="24"/>
                    <a:pt x="493" y="24"/>
                  </a:cubicBezTo>
                  <a:cubicBezTo>
                    <a:pt x="493" y="24"/>
                    <a:pt x="493" y="25"/>
                    <a:pt x="493" y="25"/>
                  </a:cubicBezTo>
                  <a:cubicBezTo>
                    <a:pt x="491" y="24"/>
                    <a:pt x="493" y="24"/>
                    <a:pt x="492" y="24"/>
                  </a:cubicBezTo>
                  <a:cubicBezTo>
                    <a:pt x="492" y="23"/>
                    <a:pt x="491" y="23"/>
                    <a:pt x="491" y="23"/>
                  </a:cubicBezTo>
                  <a:cubicBezTo>
                    <a:pt x="491" y="24"/>
                    <a:pt x="490" y="24"/>
                    <a:pt x="491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4"/>
                    <a:pt x="489" y="24"/>
                    <a:pt x="489" y="25"/>
                  </a:cubicBezTo>
                  <a:cubicBezTo>
                    <a:pt x="489" y="24"/>
                    <a:pt x="488" y="23"/>
                    <a:pt x="488" y="23"/>
                  </a:cubicBezTo>
                  <a:cubicBezTo>
                    <a:pt x="488" y="23"/>
                    <a:pt x="487" y="23"/>
                    <a:pt x="488" y="24"/>
                  </a:cubicBezTo>
                  <a:cubicBezTo>
                    <a:pt x="487" y="24"/>
                    <a:pt x="486" y="24"/>
                    <a:pt x="486" y="25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6" y="24"/>
                    <a:pt x="486" y="23"/>
                    <a:pt x="485" y="23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4" y="24"/>
                    <a:pt x="484" y="23"/>
                  </a:cubicBezTo>
                  <a:cubicBezTo>
                    <a:pt x="484" y="24"/>
                    <a:pt x="485" y="24"/>
                    <a:pt x="485" y="25"/>
                  </a:cubicBezTo>
                  <a:cubicBezTo>
                    <a:pt x="485" y="25"/>
                    <a:pt x="485" y="24"/>
                    <a:pt x="484" y="24"/>
                  </a:cubicBezTo>
                  <a:cubicBezTo>
                    <a:pt x="484" y="26"/>
                    <a:pt x="482" y="24"/>
                    <a:pt x="481" y="25"/>
                  </a:cubicBezTo>
                  <a:cubicBezTo>
                    <a:pt x="481" y="24"/>
                    <a:pt x="482" y="23"/>
                    <a:pt x="483" y="23"/>
                  </a:cubicBezTo>
                  <a:cubicBezTo>
                    <a:pt x="482" y="23"/>
                    <a:pt x="481" y="23"/>
                    <a:pt x="480" y="23"/>
                  </a:cubicBezTo>
                  <a:cubicBezTo>
                    <a:pt x="478" y="24"/>
                    <a:pt x="478" y="24"/>
                    <a:pt x="478" y="24"/>
                  </a:cubicBezTo>
                  <a:cubicBezTo>
                    <a:pt x="479" y="24"/>
                    <a:pt x="479" y="24"/>
                    <a:pt x="479" y="24"/>
                  </a:cubicBezTo>
                  <a:cubicBezTo>
                    <a:pt x="479" y="24"/>
                    <a:pt x="479" y="25"/>
                    <a:pt x="479" y="25"/>
                  </a:cubicBezTo>
                  <a:cubicBezTo>
                    <a:pt x="478" y="25"/>
                    <a:pt x="477" y="24"/>
                    <a:pt x="477" y="23"/>
                  </a:cubicBezTo>
                  <a:cubicBezTo>
                    <a:pt x="478" y="23"/>
                    <a:pt x="478" y="23"/>
                    <a:pt x="478" y="23"/>
                  </a:cubicBezTo>
                  <a:cubicBezTo>
                    <a:pt x="477" y="23"/>
                    <a:pt x="477" y="23"/>
                    <a:pt x="476" y="23"/>
                  </a:cubicBezTo>
                  <a:cubicBezTo>
                    <a:pt x="477" y="24"/>
                    <a:pt x="477" y="24"/>
                    <a:pt x="477" y="24"/>
                  </a:cubicBezTo>
                  <a:cubicBezTo>
                    <a:pt x="477" y="24"/>
                    <a:pt x="477" y="24"/>
                    <a:pt x="477" y="25"/>
                  </a:cubicBezTo>
                  <a:cubicBezTo>
                    <a:pt x="477" y="25"/>
                    <a:pt x="476" y="25"/>
                    <a:pt x="476" y="25"/>
                  </a:cubicBezTo>
                  <a:cubicBezTo>
                    <a:pt x="476" y="24"/>
                    <a:pt x="475" y="25"/>
                    <a:pt x="475" y="25"/>
                  </a:cubicBezTo>
                  <a:cubicBezTo>
                    <a:pt x="475" y="25"/>
                    <a:pt x="474" y="25"/>
                    <a:pt x="474" y="24"/>
                  </a:cubicBezTo>
                  <a:cubicBezTo>
                    <a:pt x="475" y="24"/>
                    <a:pt x="475" y="24"/>
                    <a:pt x="475" y="24"/>
                  </a:cubicBezTo>
                  <a:cubicBezTo>
                    <a:pt x="474" y="24"/>
                    <a:pt x="474" y="24"/>
                    <a:pt x="474" y="24"/>
                  </a:cubicBezTo>
                  <a:cubicBezTo>
                    <a:pt x="474" y="24"/>
                    <a:pt x="474" y="24"/>
                    <a:pt x="474" y="25"/>
                  </a:cubicBezTo>
                  <a:cubicBezTo>
                    <a:pt x="473" y="24"/>
                    <a:pt x="473" y="24"/>
                    <a:pt x="472" y="24"/>
                  </a:cubicBezTo>
                  <a:cubicBezTo>
                    <a:pt x="473" y="24"/>
                    <a:pt x="474" y="23"/>
                    <a:pt x="475" y="23"/>
                  </a:cubicBezTo>
                  <a:cubicBezTo>
                    <a:pt x="474" y="23"/>
                    <a:pt x="474" y="23"/>
                    <a:pt x="474" y="23"/>
                  </a:cubicBezTo>
                  <a:cubicBezTo>
                    <a:pt x="473" y="23"/>
                    <a:pt x="470" y="22"/>
                    <a:pt x="470" y="23"/>
                  </a:cubicBezTo>
                  <a:cubicBezTo>
                    <a:pt x="471" y="24"/>
                    <a:pt x="472" y="22"/>
                    <a:pt x="472" y="23"/>
                  </a:cubicBezTo>
                  <a:cubicBezTo>
                    <a:pt x="471" y="24"/>
                    <a:pt x="471" y="23"/>
                    <a:pt x="470" y="24"/>
                  </a:cubicBezTo>
                  <a:cubicBezTo>
                    <a:pt x="470" y="25"/>
                    <a:pt x="469" y="24"/>
                    <a:pt x="469" y="24"/>
                  </a:cubicBezTo>
                  <a:cubicBezTo>
                    <a:pt x="470" y="24"/>
                    <a:pt x="469" y="23"/>
                    <a:pt x="470" y="22"/>
                  </a:cubicBezTo>
                  <a:cubicBezTo>
                    <a:pt x="469" y="22"/>
                    <a:pt x="468" y="22"/>
                    <a:pt x="468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8" y="23"/>
                    <a:pt x="468" y="23"/>
                    <a:pt x="467" y="23"/>
                  </a:cubicBezTo>
                  <a:cubicBezTo>
                    <a:pt x="468" y="23"/>
                    <a:pt x="468" y="23"/>
                    <a:pt x="468" y="24"/>
                  </a:cubicBezTo>
                  <a:cubicBezTo>
                    <a:pt x="469" y="25"/>
                    <a:pt x="467" y="24"/>
                    <a:pt x="466" y="24"/>
                  </a:cubicBezTo>
                  <a:cubicBezTo>
                    <a:pt x="467" y="22"/>
                    <a:pt x="467" y="22"/>
                    <a:pt x="467" y="22"/>
                  </a:cubicBezTo>
                  <a:cubicBezTo>
                    <a:pt x="466" y="22"/>
                    <a:pt x="466" y="22"/>
                    <a:pt x="465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5" y="24"/>
                  </a:cubicBezTo>
                  <a:cubicBezTo>
                    <a:pt x="465" y="23"/>
                    <a:pt x="465" y="23"/>
                    <a:pt x="465" y="23"/>
                  </a:cubicBezTo>
                  <a:cubicBezTo>
                    <a:pt x="464" y="22"/>
                    <a:pt x="464" y="22"/>
                    <a:pt x="464" y="22"/>
                  </a:cubicBezTo>
                  <a:cubicBezTo>
                    <a:pt x="461" y="23"/>
                    <a:pt x="459" y="21"/>
                    <a:pt x="456" y="21"/>
                  </a:cubicBezTo>
                  <a:cubicBezTo>
                    <a:pt x="456" y="21"/>
                    <a:pt x="456" y="21"/>
                    <a:pt x="456" y="21"/>
                  </a:cubicBezTo>
                  <a:cubicBezTo>
                    <a:pt x="456" y="21"/>
                    <a:pt x="456" y="21"/>
                    <a:pt x="457" y="21"/>
                  </a:cubicBezTo>
                  <a:cubicBezTo>
                    <a:pt x="456" y="20"/>
                    <a:pt x="458" y="21"/>
                    <a:pt x="458" y="20"/>
                  </a:cubicBezTo>
                  <a:cubicBezTo>
                    <a:pt x="459" y="20"/>
                    <a:pt x="460" y="19"/>
                    <a:pt x="460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0"/>
                    <a:pt x="461" y="20"/>
                    <a:pt x="461" y="20"/>
                  </a:cubicBezTo>
                  <a:cubicBezTo>
                    <a:pt x="461" y="19"/>
                    <a:pt x="462" y="20"/>
                    <a:pt x="461" y="20"/>
                  </a:cubicBezTo>
                  <a:cubicBezTo>
                    <a:pt x="462" y="20"/>
                    <a:pt x="463" y="21"/>
                    <a:pt x="463" y="21"/>
                  </a:cubicBezTo>
                  <a:cubicBezTo>
                    <a:pt x="464" y="19"/>
                    <a:pt x="466" y="21"/>
                    <a:pt x="467" y="20"/>
                  </a:cubicBezTo>
                  <a:cubicBezTo>
                    <a:pt x="469" y="21"/>
                    <a:pt x="472" y="20"/>
                    <a:pt x="474" y="20"/>
                  </a:cubicBezTo>
                  <a:cubicBezTo>
                    <a:pt x="476" y="21"/>
                    <a:pt x="479" y="21"/>
                    <a:pt x="481" y="21"/>
                  </a:cubicBezTo>
                  <a:cubicBezTo>
                    <a:pt x="482" y="22"/>
                    <a:pt x="484" y="19"/>
                    <a:pt x="485" y="21"/>
                  </a:cubicBezTo>
                  <a:cubicBezTo>
                    <a:pt x="485" y="21"/>
                    <a:pt x="486" y="21"/>
                    <a:pt x="487" y="21"/>
                  </a:cubicBezTo>
                  <a:cubicBezTo>
                    <a:pt x="488" y="20"/>
                    <a:pt x="489" y="22"/>
                    <a:pt x="490" y="20"/>
                  </a:cubicBezTo>
                  <a:cubicBezTo>
                    <a:pt x="490" y="21"/>
                    <a:pt x="490" y="21"/>
                    <a:pt x="490" y="21"/>
                  </a:cubicBezTo>
                  <a:cubicBezTo>
                    <a:pt x="490" y="21"/>
                    <a:pt x="492" y="22"/>
                    <a:pt x="492" y="21"/>
                  </a:cubicBezTo>
                  <a:cubicBezTo>
                    <a:pt x="493" y="21"/>
                    <a:pt x="493" y="21"/>
                    <a:pt x="493" y="21"/>
                  </a:cubicBezTo>
                  <a:cubicBezTo>
                    <a:pt x="493" y="20"/>
                    <a:pt x="493" y="20"/>
                    <a:pt x="493" y="20"/>
                  </a:cubicBezTo>
                  <a:cubicBezTo>
                    <a:pt x="490" y="20"/>
                    <a:pt x="490" y="20"/>
                    <a:pt x="490" y="20"/>
                  </a:cubicBezTo>
                  <a:cubicBezTo>
                    <a:pt x="490" y="20"/>
                    <a:pt x="489" y="21"/>
                    <a:pt x="489" y="20"/>
                  </a:cubicBezTo>
                  <a:cubicBezTo>
                    <a:pt x="489" y="20"/>
                    <a:pt x="489" y="20"/>
                    <a:pt x="489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7" y="20"/>
                    <a:pt x="487" y="20"/>
                  </a:cubicBezTo>
                  <a:cubicBezTo>
                    <a:pt x="486" y="20"/>
                    <a:pt x="486" y="20"/>
                    <a:pt x="486" y="20"/>
                  </a:cubicBezTo>
                  <a:cubicBezTo>
                    <a:pt x="486" y="21"/>
                    <a:pt x="486" y="20"/>
                    <a:pt x="485" y="20"/>
                  </a:cubicBezTo>
                  <a:cubicBezTo>
                    <a:pt x="485" y="20"/>
                    <a:pt x="485" y="21"/>
                    <a:pt x="485" y="21"/>
                  </a:cubicBezTo>
                  <a:cubicBezTo>
                    <a:pt x="485" y="20"/>
                    <a:pt x="484" y="21"/>
                    <a:pt x="484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19"/>
                    <a:pt x="484" y="19"/>
                    <a:pt x="483" y="20"/>
                  </a:cubicBezTo>
                  <a:cubicBezTo>
                    <a:pt x="482" y="20"/>
                    <a:pt x="481" y="19"/>
                    <a:pt x="480" y="19"/>
                  </a:cubicBezTo>
                  <a:cubicBezTo>
                    <a:pt x="480" y="19"/>
                    <a:pt x="480" y="19"/>
                    <a:pt x="480" y="19"/>
                  </a:cubicBezTo>
                  <a:cubicBezTo>
                    <a:pt x="480" y="19"/>
                    <a:pt x="481" y="19"/>
                    <a:pt x="481" y="20"/>
                  </a:cubicBezTo>
                  <a:cubicBezTo>
                    <a:pt x="478" y="20"/>
                    <a:pt x="478" y="20"/>
                    <a:pt x="478" y="20"/>
                  </a:cubicBezTo>
                  <a:cubicBezTo>
                    <a:pt x="479" y="19"/>
                    <a:pt x="477" y="18"/>
                    <a:pt x="477" y="17"/>
                  </a:cubicBezTo>
                  <a:cubicBezTo>
                    <a:pt x="476" y="17"/>
                    <a:pt x="477" y="19"/>
                    <a:pt x="477" y="19"/>
                  </a:cubicBezTo>
                  <a:cubicBezTo>
                    <a:pt x="477" y="19"/>
                    <a:pt x="476" y="19"/>
                    <a:pt x="476" y="18"/>
                  </a:cubicBezTo>
                  <a:cubicBezTo>
                    <a:pt x="476" y="18"/>
                    <a:pt x="476" y="19"/>
                    <a:pt x="476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4" y="19"/>
                    <a:pt x="473" y="19"/>
                    <a:pt x="472" y="20"/>
                  </a:cubicBezTo>
                  <a:cubicBezTo>
                    <a:pt x="472" y="19"/>
                    <a:pt x="472" y="19"/>
                    <a:pt x="472" y="19"/>
                  </a:cubicBezTo>
                  <a:cubicBezTo>
                    <a:pt x="472" y="20"/>
                    <a:pt x="472" y="20"/>
                    <a:pt x="472" y="20"/>
                  </a:cubicBezTo>
                  <a:cubicBezTo>
                    <a:pt x="470" y="19"/>
                    <a:pt x="470" y="19"/>
                    <a:pt x="470" y="19"/>
                  </a:cubicBezTo>
                  <a:cubicBezTo>
                    <a:pt x="469" y="18"/>
                    <a:pt x="467" y="19"/>
                    <a:pt x="467" y="18"/>
                  </a:cubicBezTo>
                  <a:cubicBezTo>
                    <a:pt x="467" y="19"/>
                    <a:pt x="465" y="19"/>
                    <a:pt x="465" y="19"/>
                  </a:cubicBezTo>
                  <a:cubicBezTo>
                    <a:pt x="465" y="18"/>
                    <a:pt x="464" y="18"/>
                    <a:pt x="464" y="17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3" y="19"/>
                    <a:pt x="463" y="18"/>
                  </a:cubicBezTo>
                  <a:cubicBezTo>
                    <a:pt x="463" y="18"/>
                    <a:pt x="463" y="18"/>
                    <a:pt x="463" y="18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2" y="18"/>
                    <a:pt x="462" y="17"/>
                    <a:pt x="462" y="17"/>
                  </a:cubicBezTo>
                  <a:cubicBezTo>
                    <a:pt x="462" y="17"/>
                    <a:pt x="462" y="17"/>
                    <a:pt x="463" y="17"/>
                  </a:cubicBezTo>
                  <a:cubicBezTo>
                    <a:pt x="463" y="17"/>
                    <a:pt x="463" y="17"/>
                    <a:pt x="463" y="17"/>
                  </a:cubicBezTo>
                  <a:cubicBezTo>
                    <a:pt x="462" y="15"/>
                    <a:pt x="461" y="17"/>
                    <a:pt x="460" y="15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9" y="16"/>
                    <a:pt x="458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5" y="15"/>
                    <a:pt x="455" y="15"/>
                    <a:pt x="456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55" y="14"/>
                    <a:pt x="455" y="15"/>
                    <a:pt x="454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3" y="15"/>
                    <a:pt x="454" y="18"/>
                    <a:pt x="452" y="17"/>
                  </a:cubicBezTo>
                  <a:cubicBezTo>
                    <a:pt x="453" y="18"/>
                    <a:pt x="453" y="18"/>
                    <a:pt x="453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1" y="18"/>
                    <a:pt x="450" y="19"/>
                    <a:pt x="449" y="18"/>
                  </a:cubicBezTo>
                  <a:cubicBezTo>
                    <a:pt x="450" y="17"/>
                    <a:pt x="450" y="17"/>
                    <a:pt x="450" y="17"/>
                  </a:cubicBezTo>
                  <a:cubicBezTo>
                    <a:pt x="449" y="17"/>
                    <a:pt x="450" y="18"/>
                    <a:pt x="449" y="17"/>
                  </a:cubicBezTo>
                  <a:cubicBezTo>
                    <a:pt x="448" y="16"/>
                    <a:pt x="450" y="17"/>
                    <a:pt x="451" y="16"/>
                  </a:cubicBezTo>
                  <a:cubicBezTo>
                    <a:pt x="450" y="15"/>
                    <a:pt x="449" y="17"/>
                    <a:pt x="448" y="16"/>
                  </a:cubicBezTo>
                  <a:cubicBezTo>
                    <a:pt x="449" y="15"/>
                    <a:pt x="449" y="15"/>
                    <a:pt x="449" y="15"/>
                  </a:cubicBezTo>
                  <a:cubicBezTo>
                    <a:pt x="448" y="15"/>
                    <a:pt x="448" y="15"/>
                    <a:pt x="448" y="15"/>
                  </a:cubicBezTo>
                  <a:cubicBezTo>
                    <a:pt x="448" y="15"/>
                    <a:pt x="448" y="16"/>
                    <a:pt x="448" y="16"/>
                  </a:cubicBezTo>
                  <a:cubicBezTo>
                    <a:pt x="446" y="18"/>
                    <a:pt x="446" y="18"/>
                    <a:pt x="446" y="18"/>
                  </a:cubicBezTo>
                  <a:cubicBezTo>
                    <a:pt x="445" y="17"/>
                    <a:pt x="444" y="17"/>
                    <a:pt x="443" y="16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2" y="17"/>
                    <a:pt x="442" y="17"/>
                    <a:pt x="442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4" y="17"/>
                    <a:pt x="444" y="18"/>
                  </a:cubicBezTo>
                  <a:cubicBezTo>
                    <a:pt x="443" y="18"/>
                    <a:pt x="443" y="18"/>
                    <a:pt x="442" y="18"/>
                  </a:cubicBezTo>
                  <a:cubicBezTo>
                    <a:pt x="442" y="18"/>
                    <a:pt x="442" y="19"/>
                    <a:pt x="442" y="19"/>
                  </a:cubicBezTo>
                  <a:cubicBezTo>
                    <a:pt x="442" y="19"/>
                    <a:pt x="442" y="19"/>
                    <a:pt x="442" y="19"/>
                  </a:cubicBezTo>
                  <a:cubicBezTo>
                    <a:pt x="443" y="19"/>
                    <a:pt x="443" y="18"/>
                    <a:pt x="444" y="19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42" y="20"/>
                    <a:pt x="441" y="19"/>
                    <a:pt x="441" y="18"/>
                  </a:cubicBezTo>
                  <a:cubicBezTo>
                    <a:pt x="441" y="18"/>
                    <a:pt x="441" y="18"/>
                    <a:pt x="440" y="18"/>
                  </a:cubicBezTo>
                  <a:cubicBezTo>
                    <a:pt x="440" y="18"/>
                    <a:pt x="440" y="19"/>
                    <a:pt x="441" y="19"/>
                  </a:cubicBezTo>
                  <a:cubicBezTo>
                    <a:pt x="441" y="20"/>
                    <a:pt x="440" y="19"/>
                    <a:pt x="440" y="20"/>
                  </a:cubicBezTo>
                  <a:cubicBezTo>
                    <a:pt x="441" y="20"/>
                    <a:pt x="443" y="20"/>
                    <a:pt x="445" y="20"/>
                  </a:cubicBezTo>
                  <a:cubicBezTo>
                    <a:pt x="445" y="21"/>
                    <a:pt x="446" y="21"/>
                    <a:pt x="447" y="21"/>
                  </a:cubicBezTo>
                  <a:cubicBezTo>
                    <a:pt x="446" y="20"/>
                    <a:pt x="446" y="20"/>
                    <a:pt x="446" y="20"/>
                  </a:cubicBezTo>
                  <a:cubicBezTo>
                    <a:pt x="446" y="20"/>
                    <a:pt x="446" y="21"/>
                    <a:pt x="445" y="20"/>
                  </a:cubicBezTo>
                  <a:cubicBezTo>
                    <a:pt x="445" y="20"/>
                    <a:pt x="444" y="19"/>
                    <a:pt x="444" y="19"/>
                  </a:cubicBezTo>
                  <a:cubicBezTo>
                    <a:pt x="445" y="19"/>
                    <a:pt x="445" y="19"/>
                    <a:pt x="447" y="18"/>
                  </a:cubicBezTo>
                  <a:cubicBezTo>
                    <a:pt x="447" y="19"/>
                    <a:pt x="447" y="19"/>
                    <a:pt x="448" y="19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9" y="21"/>
                    <a:pt x="447" y="21"/>
                    <a:pt x="447" y="21"/>
                  </a:cubicBezTo>
                  <a:cubicBezTo>
                    <a:pt x="447" y="22"/>
                    <a:pt x="447" y="22"/>
                    <a:pt x="447" y="22"/>
                  </a:cubicBezTo>
                  <a:cubicBezTo>
                    <a:pt x="447" y="21"/>
                    <a:pt x="448" y="21"/>
                    <a:pt x="448" y="21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9" y="23"/>
                    <a:pt x="449" y="23"/>
                    <a:pt x="449" y="23"/>
                  </a:cubicBezTo>
                  <a:cubicBezTo>
                    <a:pt x="449" y="22"/>
                    <a:pt x="450" y="22"/>
                    <a:pt x="450" y="22"/>
                  </a:cubicBezTo>
                  <a:cubicBezTo>
                    <a:pt x="451" y="21"/>
                    <a:pt x="449" y="22"/>
                    <a:pt x="449" y="21"/>
                  </a:cubicBezTo>
                  <a:cubicBezTo>
                    <a:pt x="450" y="20"/>
                    <a:pt x="450" y="20"/>
                    <a:pt x="450" y="20"/>
                  </a:cubicBezTo>
                  <a:cubicBezTo>
                    <a:pt x="451" y="20"/>
                    <a:pt x="452" y="20"/>
                    <a:pt x="452" y="21"/>
                  </a:cubicBezTo>
                  <a:cubicBezTo>
                    <a:pt x="452" y="21"/>
                    <a:pt x="452" y="21"/>
                    <a:pt x="452" y="21"/>
                  </a:cubicBezTo>
                  <a:cubicBezTo>
                    <a:pt x="452" y="22"/>
                    <a:pt x="453" y="23"/>
                    <a:pt x="452" y="23"/>
                  </a:cubicBezTo>
                  <a:cubicBezTo>
                    <a:pt x="451" y="22"/>
                    <a:pt x="451" y="22"/>
                    <a:pt x="451" y="22"/>
                  </a:cubicBezTo>
                  <a:cubicBezTo>
                    <a:pt x="451" y="24"/>
                    <a:pt x="448" y="22"/>
                    <a:pt x="449" y="24"/>
                  </a:cubicBezTo>
                  <a:cubicBezTo>
                    <a:pt x="449" y="23"/>
                    <a:pt x="448" y="23"/>
                    <a:pt x="447" y="22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6" y="22"/>
                    <a:pt x="445" y="21"/>
                    <a:pt x="443" y="22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441" y="20"/>
                    <a:pt x="441" y="21"/>
                    <a:pt x="441" y="22"/>
                  </a:cubicBezTo>
                  <a:cubicBezTo>
                    <a:pt x="440" y="21"/>
                    <a:pt x="441" y="21"/>
                    <a:pt x="440" y="20"/>
                  </a:cubicBezTo>
                  <a:cubicBezTo>
                    <a:pt x="440" y="23"/>
                    <a:pt x="438" y="20"/>
                    <a:pt x="437" y="20"/>
                  </a:cubicBezTo>
                  <a:cubicBezTo>
                    <a:pt x="437" y="21"/>
                    <a:pt x="437" y="20"/>
                    <a:pt x="438" y="21"/>
                  </a:cubicBezTo>
                  <a:cubicBezTo>
                    <a:pt x="437" y="21"/>
                    <a:pt x="438" y="22"/>
                    <a:pt x="437" y="21"/>
                  </a:cubicBezTo>
                  <a:cubicBezTo>
                    <a:pt x="436" y="19"/>
                    <a:pt x="436" y="22"/>
                    <a:pt x="434" y="22"/>
                  </a:cubicBezTo>
                  <a:cubicBezTo>
                    <a:pt x="434" y="23"/>
                    <a:pt x="436" y="22"/>
                    <a:pt x="435" y="23"/>
                  </a:cubicBezTo>
                  <a:cubicBezTo>
                    <a:pt x="434" y="23"/>
                    <a:pt x="433" y="23"/>
                    <a:pt x="433" y="22"/>
                  </a:cubicBezTo>
                  <a:cubicBezTo>
                    <a:pt x="436" y="20"/>
                    <a:pt x="431" y="22"/>
                    <a:pt x="431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18"/>
                    <a:pt x="430" y="18"/>
                    <a:pt x="430" y="18"/>
                  </a:cubicBezTo>
                  <a:cubicBezTo>
                    <a:pt x="431" y="18"/>
                    <a:pt x="431" y="18"/>
                    <a:pt x="432" y="18"/>
                  </a:cubicBezTo>
                  <a:cubicBezTo>
                    <a:pt x="431" y="18"/>
                    <a:pt x="431" y="17"/>
                    <a:pt x="431" y="17"/>
                  </a:cubicBezTo>
                  <a:cubicBezTo>
                    <a:pt x="430" y="18"/>
                    <a:pt x="429" y="19"/>
                    <a:pt x="430" y="19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1" y="21"/>
                    <a:pt x="430" y="21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1"/>
                    <a:pt x="429" y="21"/>
                    <a:pt x="429" y="21"/>
                  </a:cubicBezTo>
                  <a:cubicBezTo>
                    <a:pt x="429" y="21"/>
                    <a:pt x="428" y="21"/>
                    <a:pt x="428" y="20"/>
                  </a:cubicBezTo>
                  <a:cubicBezTo>
                    <a:pt x="429" y="20"/>
                    <a:pt x="429" y="20"/>
                    <a:pt x="429" y="20"/>
                  </a:cubicBezTo>
                  <a:cubicBezTo>
                    <a:pt x="428" y="19"/>
                    <a:pt x="428" y="20"/>
                    <a:pt x="427" y="20"/>
                  </a:cubicBezTo>
                  <a:cubicBezTo>
                    <a:pt x="427" y="20"/>
                    <a:pt x="427" y="20"/>
                    <a:pt x="427" y="20"/>
                  </a:cubicBezTo>
                  <a:cubicBezTo>
                    <a:pt x="428" y="21"/>
                    <a:pt x="427" y="21"/>
                    <a:pt x="427" y="21"/>
                  </a:cubicBezTo>
                  <a:cubicBezTo>
                    <a:pt x="428" y="21"/>
                    <a:pt x="429" y="21"/>
                    <a:pt x="430" y="21"/>
                  </a:cubicBezTo>
                  <a:cubicBezTo>
                    <a:pt x="429" y="21"/>
                    <a:pt x="431" y="22"/>
                    <a:pt x="431" y="22"/>
                  </a:cubicBezTo>
                  <a:cubicBezTo>
                    <a:pt x="431" y="23"/>
                    <a:pt x="431" y="23"/>
                    <a:pt x="431" y="23"/>
                  </a:cubicBezTo>
                  <a:cubicBezTo>
                    <a:pt x="430" y="22"/>
                    <a:pt x="430" y="23"/>
                    <a:pt x="430" y="22"/>
                  </a:cubicBezTo>
                  <a:cubicBezTo>
                    <a:pt x="429" y="22"/>
                    <a:pt x="429" y="22"/>
                    <a:pt x="428" y="22"/>
                  </a:cubicBezTo>
                  <a:cubicBezTo>
                    <a:pt x="427" y="23"/>
                    <a:pt x="428" y="21"/>
                    <a:pt x="426" y="21"/>
                  </a:cubicBezTo>
                  <a:cubicBezTo>
                    <a:pt x="427" y="21"/>
                    <a:pt x="427" y="21"/>
                    <a:pt x="427" y="21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8" y="19"/>
                    <a:pt x="428" y="19"/>
                    <a:pt x="428" y="1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27" y="19"/>
                    <a:pt x="427" y="19"/>
                    <a:pt x="427" y="19"/>
                  </a:cubicBezTo>
                  <a:cubicBezTo>
                    <a:pt x="425" y="18"/>
                    <a:pt x="425" y="18"/>
                    <a:pt x="425" y="18"/>
                  </a:cubicBezTo>
                  <a:cubicBezTo>
                    <a:pt x="425" y="19"/>
                    <a:pt x="425" y="20"/>
                    <a:pt x="425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5" y="20"/>
                    <a:pt x="423" y="20"/>
                    <a:pt x="424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3" y="21"/>
                    <a:pt x="423" y="22"/>
                    <a:pt x="423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1" y="22"/>
                    <a:pt x="421" y="22"/>
                    <a:pt x="421" y="22"/>
                  </a:cubicBezTo>
                  <a:cubicBezTo>
                    <a:pt x="421" y="21"/>
                    <a:pt x="421" y="21"/>
                    <a:pt x="421" y="21"/>
                  </a:cubicBezTo>
                  <a:cubicBezTo>
                    <a:pt x="422" y="20"/>
                    <a:pt x="422" y="21"/>
                    <a:pt x="423" y="21"/>
                  </a:cubicBezTo>
                  <a:cubicBezTo>
                    <a:pt x="423" y="20"/>
                    <a:pt x="423" y="20"/>
                    <a:pt x="423" y="19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1" y="20"/>
                    <a:pt x="422" y="19"/>
                    <a:pt x="422" y="19"/>
                  </a:cubicBezTo>
                  <a:cubicBezTo>
                    <a:pt x="424" y="19"/>
                    <a:pt x="424" y="19"/>
                    <a:pt x="424" y="19"/>
                  </a:cubicBezTo>
                  <a:cubicBezTo>
                    <a:pt x="423" y="18"/>
                    <a:pt x="422" y="19"/>
                    <a:pt x="422" y="19"/>
                  </a:cubicBezTo>
                  <a:cubicBezTo>
                    <a:pt x="421" y="19"/>
                    <a:pt x="421" y="19"/>
                    <a:pt x="421" y="19"/>
                  </a:cubicBezTo>
                  <a:cubicBezTo>
                    <a:pt x="420" y="18"/>
                    <a:pt x="421" y="19"/>
                    <a:pt x="420" y="19"/>
                  </a:cubicBezTo>
                  <a:cubicBezTo>
                    <a:pt x="420" y="19"/>
                    <a:pt x="419" y="19"/>
                    <a:pt x="419" y="19"/>
                  </a:cubicBezTo>
                  <a:cubicBezTo>
                    <a:pt x="420" y="19"/>
                    <a:pt x="420" y="19"/>
                    <a:pt x="420" y="19"/>
                  </a:cubicBezTo>
                  <a:cubicBezTo>
                    <a:pt x="419" y="18"/>
                    <a:pt x="419" y="18"/>
                    <a:pt x="419" y="18"/>
                  </a:cubicBezTo>
                  <a:cubicBezTo>
                    <a:pt x="418" y="18"/>
                    <a:pt x="418" y="19"/>
                    <a:pt x="418" y="19"/>
                  </a:cubicBezTo>
                  <a:cubicBezTo>
                    <a:pt x="419" y="18"/>
                    <a:pt x="419" y="20"/>
                    <a:pt x="420" y="20"/>
                  </a:cubicBezTo>
                  <a:cubicBezTo>
                    <a:pt x="419" y="20"/>
                    <a:pt x="418" y="19"/>
                    <a:pt x="418" y="20"/>
                  </a:cubicBezTo>
                  <a:cubicBezTo>
                    <a:pt x="417" y="19"/>
                    <a:pt x="417" y="19"/>
                    <a:pt x="418" y="18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6" y="18"/>
                    <a:pt x="415" y="18"/>
                    <a:pt x="414" y="19"/>
                  </a:cubicBezTo>
                  <a:cubicBezTo>
                    <a:pt x="415" y="19"/>
                    <a:pt x="417" y="18"/>
                    <a:pt x="417" y="19"/>
                  </a:cubicBezTo>
                  <a:cubicBezTo>
                    <a:pt x="417" y="20"/>
                    <a:pt x="415" y="19"/>
                    <a:pt x="414" y="20"/>
                  </a:cubicBezTo>
                  <a:cubicBezTo>
                    <a:pt x="413" y="19"/>
                    <a:pt x="414" y="19"/>
                    <a:pt x="414" y="18"/>
                  </a:cubicBezTo>
                  <a:cubicBezTo>
                    <a:pt x="414" y="18"/>
                    <a:pt x="413" y="18"/>
                    <a:pt x="413" y="18"/>
                  </a:cubicBezTo>
                  <a:cubicBezTo>
                    <a:pt x="412" y="18"/>
                    <a:pt x="411" y="19"/>
                    <a:pt x="411" y="18"/>
                  </a:cubicBezTo>
                  <a:cubicBezTo>
                    <a:pt x="410" y="18"/>
                    <a:pt x="409" y="18"/>
                    <a:pt x="409" y="18"/>
                  </a:cubicBezTo>
                  <a:cubicBezTo>
                    <a:pt x="409" y="18"/>
                    <a:pt x="409" y="18"/>
                    <a:pt x="409" y="18"/>
                  </a:cubicBezTo>
                  <a:cubicBezTo>
                    <a:pt x="406" y="18"/>
                    <a:pt x="406" y="18"/>
                    <a:pt x="406" y="18"/>
                  </a:cubicBezTo>
                  <a:cubicBezTo>
                    <a:pt x="408" y="18"/>
                    <a:pt x="408" y="18"/>
                    <a:pt x="408" y="18"/>
                  </a:cubicBezTo>
                  <a:cubicBezTo>
                    <a:pt x="408" y="20"/>
                    <a:pt x="407" y="19"/>
                    <a:pt x="407" y="20"/>
                  </a:cubicBezTo>
                  <a:cubicBezTo>
                    <a:pt x="407" y="20"/>
                    <a:pt x="408" y="20"/>
                    <a:pt x="408" y="20"/>
                  </a:cubicBezTo>
                  <a:cubicBezTo>
                    <a:pt x="409" y="20"/>
                    <a:pt x="410" y="21"/>
                    <a:pt x="410" y="20"/>
                  </a:cubicBezTo>
                  <a:cubicBezTo>
                    <a:pt x="410" y="20"/>
                    <a:pt x="410" y="20"/>
                    <a:pt x="410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2" y="19"/>
                    <a:pt x="412" y="20"/>
                    <a:pt x="412" y="20"/>
                  </a:cubicBezTo>
                  <a:cubicBezTo>
                    <a:pt x="412" y="20"/>
                    <a:pt x="411" y="19"/>
                    <a:pt x="411" y="19"/>
                  </a:cubicBezTo>
                  <a:cubicBezTo>
                    <a:pt x="412" y="18"/>
                    <a:pt x="412" y="18"/>
                    <a:pt x="412" y="18"/>
                  </a:cubicBezTo>
                  <a:cubicBezTo>
                    <a:pt x="412" y="19"/>
                    <a:pt x="413" y="19"/>
                    <a:pt x="412" y="19"/>
                  </a:cubicBezTo>
                  <a:cubicBezTo>
                    <a:pt x="413" y="19"/>
                    <a:pt x="414" y="19"/>
                    <a:pt x="414" y="19"/>
                  </a:cubicBezTo>
                  <a:cubicBezTo>
                    <a:pt x="414" y="20"/>
                    <a:pt x="414" y="20"/>
                    <a:pt x="414" y="20"/>
                  </a:cubicBezTo>
                  <a:cubicBezTo>
                    <a:pt x="413" y="20"/>
                    <a:pt x="414" y="20"/>
                    <a:pt x="414" y="21"/>
                  </a:cubicBezTo>
                  <a:cubicBezTo>
                    <a:pt x="415" y="19"/>
                    <a:pt x="417" y="21"/>
                    <a:pt x="419" y="20"/>
                  </a:cubicBezTo>
                  <a:cubicBezTo>
                    <a:pt x="419" y="21"/>
                    <a:pt x="419" y="22"/>
                    <a:pt x="419" y="22"/>
                  </a:cubicBezTo>
                  <a:cubicBezTo>
                    <a:pt x="418" y="22"/>
                    <a:pt x="418" y="23"/>
                    <a:pt x="417" y="22"/>
                  </a:cubicBezTo>
                  <a:cubicBezTo>
                    <a:pt x="417" y="22"/>
                    <a:pt x="417" y="22"/>
                    <a:pt x="417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6" y="21"/>
                    <a:pt x="416" y="22"/>
                    <a:pt x="416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3" y="22"/>
                    <a:pt x="413" y="21"/>
                    <a:pt x="413" y="22"/>
                  </a:cubicBezTo>
                  <a:cubicBezTo>
                    <a:pt x="412" y="21"/>
                    <a:pt x="412" y="21"/>
                    <a:pt x="412" y="21"/>
                  </a:cubicBezTo>
                  <a:cubicBezTo>
                    <a:pt x="413" y="22"/>
                    <a:pt x="411" y="21"/>
                    <a:pt x="410" y="21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1" y="23"/>
                    <a:pt x="409" y="24"/>
                    <a:pt x="409" y="25"/>
                  </a:cubicBezTo>
                  <a:cubicBezTo>
                    <a:pt x="410" y="24"/>
                    <a:pt x="411" y="24"/>
                    <a:pt x="411" y="22"/>
                  </a:cubicBezTo>
                  <a:cubicBezTo>
                    <a:pt x="411" y="22"/>
                    <a:pt x="412" y="22"/>
                    <a:pt x="412" y="22"/>
                  </a:cubicBezTo>
                  <a:cubicBezTo>
                    <a:pt x="412" y="23"/>
                    <a:pt x="412" y="23"/>
                    <a:pt x="412" y="23"/>
                  </a:cubicBezTo>
                  <a:cubicBezTo>
                    <a:pt x="413" y="23"/>
                    <a:pt x="413" y="22"/>
                    <a:pt x="413" y="22"/>
                  </a:cubicBezTo>
                  <a:cubicBezTo>
                    <a:pt x="413" y="22"/>
                    <a:pt x="413" y="23"/>
                    <a:pt x="413" y="23"/>
                  </a:cubicBezTo>
                  <a:cubicBezTo>
                    <a:pt x="414" y="23"/>
                    <a:pt x="415" y="22"/>
                    <a:pt x="416" y="22"/>
                  </a:cubicBezTo>
                  <a:cubicBezTo>
                    <a:pt x="416" y="22"/>
                    <a:pt x="416" y="23"/>
                    <a:pt x="416" y="23"/>
                  </a:cubicBezTo>
                  <a:cubicBezTo>
                    <a:pt x="417" y="23"/>
                    <a:pt x="419" y="23"/>
                    <a:pt x="419" y="24"/>
                  </a:cubicBezTo>
                  <a:cubicBezTo>
                    <a:pt x="419" y="23"/>
                    <a:pt x="419" y="23"/>
                    <a:pt x="419" y="23"/>
                  </a:cubicBezTo>
                  <a:cubicBezTo>
                    <a:pt x="420" y="24"/>
                    <a:pt x="422" y="23"/>
                    <a:pt x="423" y="23"/>
                  </a:cubicBezTo>
                  <a:cubicBezTo>
                    <a:pt x="424" y="24"/>
                    <a:pt x="426" y="23"/>
                    <a:pt x="427" y="24"/>
                  </a:cubicBezTo>
                  <a:cubicBezTo>
                    <a:pt x="428" y="24"/>
                    <a:pt x="429" y="24"/>
                    <a:pt x="431" y="24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4"/>
                    <a:pt x="431" y="24"/>
                    <a:pt x="431" y="24"/>
                  </a:cubicBezTo>
                  <a:cubicBezTo>
                    <a:pt x="432" y="24"/>
                    <a:pt x="433" y="24"/>
                    <a:pt x="435" y="24"/>
                  </a:cubicBezTo>
                  <a:cubicBezTo>
                    <a:pt x="436" y="23"/>
                    <a:pt x="438" y="26"/>
                    <a:pt x="438" y="24"/>
                  </a:cubicBezTo>
                  <a:cubicBezTo>
                    <a:pt x="439" y="24"/>
                    <a:pt x="440" y="25"/>
                    <a:pt x="442" y="24"/>
                  </a:cubicBezTo>
                  <a:cubicBezTo>
                    <a:pt x="442" y="25"/>
                    <a:pt x="442" y="25"/>
                    <a:pt x="442" y="25"/>
                  </a:cubicBezTo>
                  <a:cubicBezTo>
                    <a:pt x="441" y="25"/>
                    <a:pt x="441" y="25"/>
                    <a:pt x="440" y="25"/>
                  </a:cubicBezTo>
                  <a:cubicBezTo>
                    <a:pt x="440" y="25"/>
                    <a:pt x="440" y="25"/>
                    <a:pt x="440" y="25"/>
                  </a:cubicBezTo>
                  <a:cubicBezTo>
                    <a:pt x="440" y="25"/>
                    <a:pt x="439" y="26"/>
                    <a:pt x="439" y="25"/>
                  </a:cubicBezTo>
                  <a:cubicBezTo>
                    <a:pt x="438" y="25"/>
                    <a:pt x="437" y="27"/>
                    <a:pt x="437" y="25"/>
                  </a:cubicBezTo>
                  <a:cubicBezTo>
                    <a:pt x="435" y="25"/>
                    <a:pt x="433" y="27"/>
                    <a:pt x="431" y="26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29" y="25"/>
                    <a:pt x="429" y="25"/>
                    <a:pt x="429" y="25"/>
                  </a:cubicBezTo>
                  <a:cubicBezTo>
                    <a:pt x="429" y="25"/>
                    <a:pt x="430" y="25"/>
                    <a:pt x="430" y="25"/>
                  </a:cubicBezTo>
                  <a:cubicBezTo>
                    <a:pt x="429" y="24"/>
                    <a:pt x="429" y="24"/>
                    <a:pt x="429" y="24"/>
                  </a:cubicBezTo>
                  <a:cubicBezTo>
                    <a:pt x="428" y="24"/>
                    <a:pt x="428" y="25"/>
                    <a:pt x="428" y="26"/>
                  </a:cubicBezTo>
                  <a:cubicBezTo>
                    <a:pt x="428" y="26"/>
                    <a:pt x="428" y="26"/>
                    <a:pt x="428" y="26"/>
                  </a:cubicBezTo>
                  <a:cubicBezTo>
                    <a:pt x="426" y="26"/>
                    <a:pt x="427" y="25"/>
                    <a:pt x="426" y="25"/>
                  </a:cubicBezTo>
                  <a:cubicBezTo>
                    <a:pt x="427" y="25"/>
                    <a:pt x="427" y="25"/>
                    <a:pt x="427" y="25"/>
                  </a:cubicBezTo>
                  <a:cubicBezTo>
                    <a:pt x="426" y="25"/>
                    <a:pt x="425" y="25"/>
                    <a:pt x="424" y="24"/>
                  </a:cubicBezTo>
                  <a:cubicBezTo>
                    <a:pt x="424" y="25"/>
                    <a:pt x="424" y="25"/>
                    <a:pt x="423" y="25"/>
                  </a:cubicBezTo>
                  <a:cubicBezTo>
                    <a:pt x="424" y="25"/>
                    <a:pt x="425" y="25"/>
                    <a:pt x="425" y="26"/>
                  </a:cubicBezTo>
                  <a:cubicBezTo>
                    <a:pt x="425" y="26"/>
                    <a:pt x="425" y="26"/>
                    <a:pt x="425" y="26"/>
                  </a:cubicBezTo>
                  <a:cubicBezTo>
                    <a:pt x="425" y="25"/>
                    <a:pt x="424" y="26"/>
                    <a:pt x="424" y="26"/>
                  </a:cubicBezTo>
                  <a:cubicBezTo>
                    <a:pt x="424" y="26"/>
                    <a:pt x="424" y="26"/>
                    <a:pt x="424" y="26"/>
                  </a:cubicBezTo>
                  <a:cubicBezTo>
                    <a:pt x="422" y="26"/>
                    <a:pt x="422" y="26"/>
                    <a:pt x="420" y="25"/>
                  </a:cubicBezTo>
                  <a:cubicBezTo>
                    <a:pt x="421" y="25"/>
                    <a:pt x="421" y="25"/>
                    <a:pt x="421" y="25"/>
                  </a:cubicBezTo>
                  <a:cubicBezTo>
                    <a:pt x="421" y="25"/>
                    <a:pt x="421" y="25"/>
                    <a:pt x="420" y="25"/>
                  </a:cubicBezTo>
                  <a:cubicBezTo>
                    <a:pt x="420" y="27"/>
                    <a:pt x="417" y="25"/>
                    <a:pt x="416" y="25"/>
                  </a:cubicBezTo>
                  <a:cubicBezTo>
                    <a:pt x="415" y="25"/>
                    <a:pt x="416" y="24"/>
                    <a:pt x="415" y="24"/>
                  </a:cubicBezTo>
                  <a:cubicBezTo>
                    <a:pt x="416" y="25"/>
                    <a:pt x="415" y="26"/>
                    <a:pt x="414" y="25"/>
                  </a:cubicBezTo>
                  <a:cubicBezTo>
                    <a:pt x="414" y="25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3" y="24"/>
                    <a:pt x="412" y="24"/>
                    <a:pt x="413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1" y="25"/>
                    <a:pt x="411" y="25"/>
                    <a:pt x="411" y="25"/>
                  </a:cubicBezTo>
                  <a:cubicBezTo>
                    <a:pt x="411" y="25"/>
                    <a:pt x="413" y="25"/>
                    <a:pt x="412" y="26"/>
                  </a:cubicBezTo>
                  <a:cubicBezTo>
                    <a:pt x="412" y="26"/>
                    <a:pt x="411" y="26"/>
                    <a:pt x="411" y="26"/>
                  </a:cubicBezTo>
                  <a:cubicBezTo>
                    <a:pt x="411" y="26"/>
                    <a:pt x="411" y="26"/>
                    <a:pt x="411" y="26"/>
                  </a:cubicBezTo>
                  <a:cubicBezTo>
                    <a:pt x="409" y="26"/>
                    <a:pt x="407" y="25"/>
                    <a:pt x="407" y="24"/>
                  </a:cubicBezTo>
                  <a:cubicBezTo>
                    <a:pt x="406" y="24"/>
                    <a:pt x="407" y="24"/>
                    <a:pt x="407" y="25"/>
                  </a:cubicBezTo>
                  <a:cubicBezTo>
                    <a:pt x="406" y="25"/>
                    <a:pt x="405" y="25"/>
                    <a:pt x="405" y="24"/>
                  </a:cubicBezTo>
                  <a:cubicBezTo>
                    <a:pt x="405" y="25"/>
                    <a:pt x="405" y="25"/>
                    <a:pt x="404" y="25"/>
                  </a:cubicBezTo>
                  <a:cubicBezTo>
                    <a:pt x="405" y="25"/>
                    <a:pt x="405" y="25"/>
                    <a:pt x="405" y="25"/>
                  </a:cubicBezTo>
                  <a:cubicBezTo>
                    <a:pt x="405" y="26"/>
                    <a:pt x="404" y="26"/>
                    <a:pt x="403" y="26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404" y="27"/>
                    <a:pt x="404" y="27"/>
                    <a:pt x="404" y="27"/>
                  </a:cubicBezTo>
                  <a:cubicBezTo>
                    <a:pt x="405" y="26"/>
                    <a:pt x="405" y="26"/>
                    <a:pt x="405" y="26"/>
                  </a:cubicBezTo>
                  <a:cubicBezTo>
                    <a:pt x="406" y="27"/>
                    <a:pt x="407" y="26"/>
                    <a:pt x="408" y="27"/>
                  </a:cubicBezTo>
                  <a:cubicBezTo>
                    <a:pt x="407" y="27"/>
                    <a:pt x="407" y="27"/>
                    <a:pt x="407" y="27"/>
                  </a:cubicBezTo>
                  <a:cubicBezTo>
                    <a:pt x="408" y="28"/>
                    <a:pt x="408" y="28"/>
                    <a:pt x="408" y="28"/>
                  </a:cubicBezTo>
                  <a:cubicBezTo>
                    <a:pt x="408" y="27"/>
                    <a:pt x="409" y="27"/>
                    <a:pt x="409" y="27"/>
                  </a:cubicBezTo>
                  <a:cubicBezTo>
                    <a:pt x="410" y="27"/>
                    <a:pt x="413" y="27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2" y="28"/>
                    <a:pt x="411" y="29"/>
                  </a:cubicBezTo>
                  <a:cubicBezTo>
                    <a:pt x="411" y="29"/>
                    <a:pt x="411" y="28"/>
                    <a:pt x="410" y="28"/>
                  </a:cubicBezTo>
                  <a:cubicBezTo>
                    <a:pt x="407" y="28"/>
                    <a:pt x="404" y="28"/>
                    <a:pt x="402" y="28"/>
                  </a:cubicBezTo>
                  <a:cubicBezTo>
                    <a:pt x="401" y="28"/>
                    <a:pt x="400" y="29"/>
                    <a:pt x="400" y="27"/>
                  </a:cubicBezTo>
                  <a:cubicBezTo>
                    <a:pt x="399" y="27"/>
                    <a:pt x="398" y="27"/>
                    <a:pt x="398" y="27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7" y="28"/>
                    <a:pt x="397" y="29"/>
                    <a:pt x="397" y="29"/>
                  </a:cubicBezTo>
                  <a:cubicBezTo>
                    <a:pt x="397" y="28"/>
                    <a:pt x="396" y="28"/>
                    <a:pt x="397" y="28"/>
                  </a:cubicBezTo>
                  <a:cubicBezTo>
                    <a:pt x="397" y="28"/>
                    <a:pt x="396" y="28"/>
                    <a:pt x="396" y="27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9"/>
                    <a:pt x="397" y="29"/>
                    <a:pt x="397" y="29"/>
                  </a:cubicBezTo>
                  <a:cubicBezTo>
                    <a:pt x="398" y="29"/>
                    <a:pt x="399" y="29"/>
                    <a:pt x="400" y="28"/>
                  </a:cubicBezTo>
                  <a:cubicBezTo>
                    <a:pt x="400" y="28"/>
                    <a:pt x="400" y="28"/>
                    <a:pt x="401" y="28"/>
                  </a:cubicBezTo>
                  <a:cubicBezTo>
                    <a:pt x="401" y="29"/>
                    <a:pt x="400" y="29"/>
                    <a:pt x="400" y="29"/>
                  </a:cubicBezTo>
                  <a:cubicBezTo>
                    <a:pt x="400" y="29"/>
                    <a:pt x="401" y="29"/>
                    <a:pt x="401" y="29"/>
                  </a:cubicBezTo>
                  <a:cubicBezTo>
                    <a:pt x="402" y="30"/>
                    <a:pt x="402" y="30"/>
                    <a:pt x="402" y="30"/>
                  </a:cubicBezTo>
                  <a:cubicBezTo>
                    <a:pt x="401" y="30"/>
                    <a:pt x="401" y="30"/>
                    <a:pt x="401" y="30"/>
                  </a:cubicBezTo>
                  <a:cubicBezTo>
                    <a:pt x="400" y="31"/>
                    <a:pt x="398" y="30"/>
                    <a:pt x="397" y="31"/>
                  </a:cubicBezTo>
                  <a:cubicBezTo>
                    <a:pt x="396" y="30"/>
                    <a:pt x="394" y="30"/>
                    <a:pt x="393" y="30"/>
                  </a:cubicBezTo>
                  <a:cubicBezTo>
                    <a:pt x="393" y="30"/>
                    <a:pt x="393" y="29"/>
                    <a:pt x="394" y="29"/>
                  </a:cubicBezTo>
                  <a:cubicBezTo>
                    <a:pt x="394" y="29"/>
                    <a:pt x="394" y="29"/>
                    <a:pt x="394" y="30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3" y="29"/>
                    <a:pt x="393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4" y="29"/>
                    <a:pt x="395" y="29"/>
                  </a:cubicBezTo>
                  <a:cubicBezTo>
                    <a:pt x="395" y="28"/>
                    <a:pt x="396" y="28"/>
                    <a:pt x="395" y="28"/>
                  </a:cubicBezTo>
                  <a:cubicBezTo>
                    <a:pt x="395" y="28"/>
                    <a:pt x="395" y="28"/>
                    <a:pt x="395" y="28"/>
                  </a:cubicBezTo>
                  <a:cubicBezTo>
                    <a:pt x="394" y="28"/>
                    <a:pt x="394" y="28"/>
                    <a:pt x="394" y="28"/>
                  </a:cubicBezTo>
                  <a:cubicBezTo>
                    <a:pt x="394" y="28"/>
                    <a:pt x="394" y="28"/>
                    <a:pt x="394" y="27"/>
                  </a:cubicBezTo>
                  <a:cubicBezTo>
                    <a:pt x="394" y="27"/>
                    <a:pt x="395" y="28"/>
                    <a:pt x="395" y="27"/>
                  </a:cubicBezTo>
                  <a:cubicBezTo>
                    <a:pt x="395" y="27"/>
                    <a:pt x="395" y="26"/>
                    <a:pt x="395" y="26"/>
                  </a:cubicBezTo>
                  <a:cubicBezTo>
                    <a:pt x="395" y="27"/>
                    <a:pt x="395" y="27"/>
                    <a:pt x="395" y="27"/>
                  </a:cubicBezTo>
                  <a:cubicBezTo>
                    <a:pt x="395" y="26"/>
                    <a:pt x="395" y="25"/>
                    <a:pt x="394" y="25"/>
                  </a:cubicBezTo>
                  <a:cubicBezTo>
                    <a:pt x="394" y="25"/>
                    <a:pt x="394" y="25"/>
                    <a:pt x="394" y="25"/>
                  </a:cubicBezTo>
                  <a:cubicBezTo>
                    <a:pt x="393" y="25"/>
                    <a:pt x="393" y="25"/>
                    <a:pt x="393" y="25"/>
                  </a:cubicBezTo>
                  <a:cubicBezTo>
                    <a:pt x="392" y="25"/>
                    <a:pt x="391" y="25"/>
                    <a:pt x="390" y="25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91" y="25"/>
                    <a:pt x="390" y="24"/>
                    <a:pt x="391" y="24"/>
                  </a:cubicBezTo>
                  <a:cubicBezTo>
                    <a:pt x="391" y="24"/>
                    <a:pt x="391" y="24"/>
                    <a:pt x="391" y="25"/>
                  </a:cubicBezTo>
                  <a:cubicBezTo>
                    <a:pt x="392" y="24"/>
                    <a:pt x="392" y="24"/>
                    <a:pt x="392" y="24"/>
                  </a:cubicBezTo>
                  <a:cubicBezTo>
                    <a:pt x="391" y="24"/>
                    <a:pt x="391" y="24"/>
                    <a:pt x="390" y="23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89" y="25"/>
                    <a:pt x="389" y="25"/>
                    <a:pt x="389" y="25"/>
                  </a:cubicBezTo>
                  <a:cubicBezTo>
                    <a:pt x="390" y="21"/>
                    <a:pt x="388" y="26"/>
                    <a:pt x="387" y="24"/>
                  </a:cubicBezTo>
                  <a:cubicBezTo>
                    <a:pt x="386" y="24"/>
                    <a:pt x="387" y="24"/>
                    <a:pt x="387" y="25"/>
                  </a:cubicBezTo>
                  <a:cubicBezTo>
                    <a:pt x="385" y="24"/>
                    <a:pt x="383" y="25"/>
                    <a:pt x="381" y="24"/>
                  </a:cubicBezTo>
                  <a:cubicBezTo>
                    <a:pt x="382" y="24"/>
                    <a:pt x="382" y="23"/>
                    <a:pt x="383" y="24"/>
                  </a:cubicBezTo>
                  <a:cubicBezTo>
                    <a:pt x="383" y="23"/>
                    <a:pt x="383" y="23"/>
                    <a:pt x="383" y="23"/>
                  </a:cubicBezTo>
                  <a:cubicBezTo>
                    <a:pt x="382" y="23"/>
                    <a:pt x="382" y="23"/>
                    <a:pt x="381" y="23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80" y="24"/>
                    <a:pt x="380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2"/>
                    <a:pt x="378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3"/>
                    <a:pt x="378" y="24"/>
                    <a:pt x="378" y="25"/>
                  </a:cubicBezTo>
                  <a:cubicBezTo>
                    <a:pt x="377" y="24"/>
                    <a:pt x="377" y="26"/>
                    <a:pt x="376" y="24"/>
                  </a:cubicBezTo>
                  <a:cubicBezTo>
                    <a:pt x="377" y="24"/>
                    <a:pt x="377" y="24"/>
                    <a:pt x="377" y="23"/>
                  </a:cubicBezTo>
                  <a:cubicBezTo>
                    <a:pt x="376" y="23"/>
                    <a:pt x="376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7" y="25"/>
                    <a:pt x="377" y="25"/>
                    <a:pt x="377" y="25"/>
                  </a:cubicBezTo>
                  <a:cubicBezTo>
                    <a:pt x="377" y="25"/>
                    <a:pt x="378" y="25"/>
                    <a:pt x="379" y="25"/>
                  </a:cubicBezTo>
                  <a:cubicBezTo>
                    <a:pt x="380" y="26"/>
                    <a:pt x="377" y="26"/>
                    <a:pt x="378" y="27"/>
                  </a:cubicBezTo>
                  <a:cubicBezTo>
                    <a:pt x="379" y="27"/>
                    <a:pt x="379" y="27"/>
                    <a:pt x="379" y="27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8" y="27"/>
                    <a:pt x="378" y="28"/>
                    <a:pt x="377" y="28"/>
                  </a:cubicBezTo>
                  <a:cubicBezTo>
                    <a:pt x="377" y="29"/>
                    <a:pt x="376" y="28"/>
                    <a:pt x="376" y="29"/>
                  </a:cubicBezTo>
                  <a:cubicBezTo>
                    <a:pt x="374" y="28"/>
                    <a:pt x="372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30"/>
                    <a:pt x="368" y="29"/>
                    <a:pt x="367" y="29"/>
                  </a:cubicBezTo>
                  <a:cubicBezTo>
                    <a:pt x="366" y="28"/>
                    <a:pt x="366" y="28"/>
                    <a:pt x="366" y="27"/>
                  </a:cubicBezTo>
                  <a:cubicBezTo>
                    <a:pt x="367" y="27"/>
                    <a:pt x="368" y="26"/>
                    <a:pt x="368" y="27"/>
                  </a:cubicBezTo>
                  <a:cubicBezTo>
                    <a:pt x="369" y="26"/>
                    <a:pt x="371" y="27"/>
                    <a:pt x="372" y="27"/>
                  </a:cubicBezTo>
                  <a:cubicBezTo>
                    <a:pt x="371" y="26"/>
                    <a:pt x="370" y="26"/>
                    <a:pt x="369" y="26"/>
                  </a:cubicBezTo>
                  <a:cubicBezTo>
                    <a:pt x="369" y="26"/>
                    <a:pt x="369" y="26"/>
                    <a:pt x="369" y="26"/>
                  </a:cubicBezTo>
                  <a:cubicBezTo>
                    <a:pt x="370" y="25"/>
                    <a:pt x="371" y="24"/>
                    <a:pt x="372" y="25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3" y="23"/>
                    <a:pt x="373" y="24"/>
                    <a:pt x="374" y="24"/>
                  </a:cubicBezTo>
                  <a:cubicBezTo>
                    <a:pt x="374" y="23"/>
                    <a:pt x="375" y="23"/>
                    <a:pt x="374" y="22"/>
                  </a:cubicBezTo>
                  <a:cubicBezTo>
                    <a:pt x="374" y="23"/>
                    <a:pt x="373" y="24"/>
                    <a:pt x="372" y="23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1" y="23"/>
                    <a:pt x="371" y="23"/>
                    <a:pt x="371" y="23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71" y="24"/>
                    <a:pt x="371" y="24"/>
                    <a:pt x="372" y="24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69" y="24"/>
                    <a:pt x="370" y="23"/>
                    <a:pt x="369" y="23"/>
                  </a:cubicBezTo>
                  <a:cubicBezTo>
                    <a:pt x="369" y="23"/>
                    <a:pt x="369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1"/>
                    <a:pt x="370" y="22"/>
                  </a:cubicBezTo>
                  <a:cubicBezTo>
                    <a:pt x="370" y="21"/>
                    <a:pt x="370" y="21"/>
                    <a:pt x="370" y="21"/>
                  </a:cubicBezTo>
                  <a:cubicBezTo>
                    <a:pt x="369" y="20"/>
                    <a:pt x="369" y="22"/>
                    <a:pt x="368" y="21"/>
                  </a:cubicBezTo>
                  <a:cubicBezTo>
                    <a:pt x="368" y="22"/>
                    <a:pt x="368" y="22"/>
                    <a:pt x="368" y="23"/>
                  </a:cubicBezTo>
                  <a:cubicBezTo>
                    <a:pt x="368" y="24"/>
                    <a:pt x="368" y="23"/>
                    <a:pt x="367" y="23"/>
                  </a:cubicBezTo>
                  <a:cubicBezTo>
                    <a:pt x="366" y="23"/>
                    <a:pt x="366" y="23"/>
                    <a:pt x="366" y="23"/>
                  </a:cubicBezTo>
                  <a:cubicBezTo>
                    <a:pt x="366" y="23"/>
                    <a:pt x="366" y="23"/>
                    <a:pt x="365" y="23"/>
                  </a:cubicBezTo>
                  <a:cubicBezTo>
                    <a:pt x="365" y="23"/>
                    <a:pt x="365" y="23"/>
                    <a:pt x="365" y="24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3" y="24"/>
                    <a:pt x="363" y="24"/>
                    <a:pt x="363" y="24"/>
                  </a:cubicBezTo>
                  <a:cubicBezTo>
                    <a:pt x="363" y="23"/>
                    <a:pt x="362" y="23"/>
                    <a:pt x="362" y="23"/>
                  </a:cubicBezTo>
                  <a:cubicBezTo>
                    <a:pt x="362" y="23"/>
                    <a:pt x="362" y="23"/>
                    <a:pt x="362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0" y="23"/>
                    <a:pt x="360" y="23"/>
                    <a:pt x="360" y="23"/>
                  </a:cubicBezTo>
                  <a:cubicBezTo>
                    <a:pt x="358" y="22"/>
                    <a:pt x="356" y="24"/>
                    <a:pt x="354" y="22"/>
                  </a:cubicBezTo>
                  <a:cubicBezTo>
                    <a:pt x="352" y="23"/>
                    <a:pt x="350" y="22"/>
                    <a:pt x="347" y="23"/>
                  </a:cubicBezTo>
                  <a:cubicBezTo>
                    <a:pt x="346" y="22"/>
                    <a:pt x="344" y="22"/>
                    <a:pt x="343" y="22"/>
                  </a:cubicBezTo>
                  <a:cubicBezTo>
                    <a:pt x="343" y="22"/>
                    <a:pt x="341" y="22"/>
                    <a:pt x="341" y="21"/>
                  </a:cubicBezTo>
                  <a:cubicBezTo>
                    <a:pt x="341" y="21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19"/>
                    <a:pt x="341" y="19"/>
                    <a:pt x="341" y="19"/>
                  </a:cubicBezTo>
                  <a:cubicBezTo>
                    <a:pt x="341" y="19"/>
                    <a:pt x="341" y="19"/>
                    <a:pt x="341" y="20"/>
                  </a:cubicBezTo>
                  <a:cubicBezTo>
                    <a:pt x="342" y="19"/>
                    <a:pt x="341" y="19"/>
                    <a:pt x="341" y="19"/>
                  </a:cubicBezTo>
                  <a:cubicBezTo>
                    <a:pt x="342" y="18"/>
                    <a:pt x="342" y="18"/>
                    <a:pt x="342" y="19"/>
                  </a:cubicBezTo>
                  <a:cubicBezTo>
                    <a:pt x="342" y="17"/>
                    <a:pt x="344" y="19"/>
                    <a:pt x="344" y="18"/>
                  </a:cubicBezTo>
                  <a:cubicBezTo>
                    <a:pt x="343" y="17"/>
                    <a:pt x="341" y="17"/>
                    <a:pt x="340" y="18"/>
                  </a:cubicBezTo>
                  <a:cubicBezTo>
                    <a:pt x="340" y="18"/>
                    <a:pt x="340" y="18"/>
                    <a:pt x="340" y="18"/>
                  </a:cubicBezTo>
                  <a:cubicBezTo>
                    <a:pt x="340" y="19"/>
                    <a:pt x="340" y="19"/>
                    <a:pt x="340" y="20"/>
                  </a:cubicBezTo>
                  <a:cubicBezTo>
                    <a:pt x="339" y="19"/>
                    <a:pt x="340" y="21"/>
                    <a:pt x="339" y="21"/>
                  </a:cubicBezTo>
                  <a:cubicBezTo>
                    <a:pt x="339" y="22"/>
                    <a:pt x="339" y="22"/>
                    <a:pt x="339" y="22"/>
                  </a:cubicBezTo>
                  <a:cubicBezTo>
                    <a:pt x="339" y="22"/>
                    <a:pt x="337" y="22"/>
                    <a:pt x="337" y="21"/>
                  </a:cubicBezTo>
                  <a:cubicBezTo>
                    <a:pt x="337" y="21"/>
                    <a:pt x="337" y="21"/>
                    <a:pt x="337" y="21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2"/>
                    <a:pt x="334" y="21"/>
                    <a:pt x="333" y="21"/>
                  </a:cubicBezTo>
                  <a:cubicBezTo>
                    <a:pt x="332" y="21"/>
                    <a:pt x="331" y="22"/>
                    <a:pt x="330" y="21"/>
                  </a:cubicBezTo>
                  <a:cubicBezTo>
                    <a:pt x="329" y="22"/>
                    <a:pt x="328" y="21"/>
                    <a:pt x="327" y="21"/>
                  </a:cubicBezTo>
                  <a:cubicBezTo>
                    <a:pt x="326" y="22"/>
                    <a:pt x="325" y="20"/>
                    <a:pt x="324" y="21"/>
                  </a:cubicBezTo>
                  <a:cubicBezTo>
                    <a:pt x="323" y="20"/>
                    <a:pt x="322" y="20"/>
                    <a:pt x="321" y="21"/>
                  </a:cubicBezTo>
                  <a:cubicBezTo>
                    <a:pt x="320" y="20"/>
                    <a:pt x="320" y="21"/>
                    <a:pt x="319" y="20"/>
                  </a:cubicBezTo>
                  <a:cubicBezTo>
                    <a:pt x="318" y="20"/>
                    <a:pt x="318" y="21"/>
                    <a:pt x="318" y="21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7" y="20"/>
                    <a:pt x="316" y="21"/>
                    <a:pt x="316" y="20"/>
                  </a:cubicBezTo>
                  <a:cubicBezTo>
                    <a:pt x="316" y="19"/>
                    <a:pt x="316" y="19"/>
                    <a:pt x="317" y="19"/>
                  </a:cubicBezTo>
                  <a:cubicBezTo>
                    <a:pt x="317" y="19"/>
                    <a:pt x="318" y="19"/>
                    <a:pt x="318" y="19"/>
                  </a:cubicBezTo>
                  <a:cubicBezTo>
                    <a:pt x="318" y="19"/>
                    <a:pt x="319" y="19"/>
                    <a:pt x="319" y="20"/>
                  </a:cubicBezTo>
                  <a:cubicBezTo>
                    <a:pt x="319" y="18"/>
                    <a:pt x="319" y="18"/>
                    <a:pt x="319" y="18"/>
                  </a:cubicBezTo>
                  <a:cubicBezTo>
                    <a:pt x="318" y="19"/>
                    <a:pt x="317" y="18"/>
                    <a:pt x="317" y="19"/>
                  </a:cubicBezTo>
                  <a:cubicBezTo>
                    <a:pt x="317" y="18"/>
                    <a:pt x="317" y="18"/>
                    <a:pt x="317" y="18"/>
                  </a:cubicBezTo>
                  <a:cubicBezTo>
                    <a:pt x="315" y="18"/>
                    <a:pt x="315" y="18"/>
                    <a:pt x="315" y="18"/>
                  </a:cubicBezTo>
                  <a:cubicBezTo>
                    <a:pt x="315" y="19"/>
                    <a:pt x="313" y="19"/>
                    <a:pt x="315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19"/>
                    <a:pt x="313" y="19"/>
                    <a:pt x="314" y="19"/>
                  </a:cubicBezTo>
                  <a:cubicBezTo>
                    <a:pt x="313" y="19"/>
                    <a:pt x="313" y="17"/>
                    <a:pt x="312" y="18"/>
                  </a:cubicBezTo>
                  <a:cubicBezTo>
                    <a:pt x="313" y="19"/>
                    <a:pt x="313" y="19"/>
                    <a:pt x="313" y="19"/>
                  </a:cubicBezTo>
                  <a:cubicBezTo>
                    <a:pt x="313" y="19"/>
                    <a:pt x="313" y="19"/>
                    <a:pt x="312" y="19"/>
                  </a:cubicBezTo>
                  <a:cubicBezTo>
                    <a:pt x="312" y="19"/>
                    <a:pt x="313" y="20"/>
                    <a:pt x="313" y="20"/>
                  </a:cubicBezTo>
                  <a:cubicBezTo>
                    <a:pt x="313" y="20"/>
                    <a:pt x="313" y="20"/>
                    <a:pt x="312" y="20"/>
                  </a:cubicBezTo>
                  <a:cubicBezTo>
                    <a:pt x="312" y="20"/>
                    <a:pt x="311" y="19"/>
                    <a:pt x="311" y="19"/>
                  </a:cubicBezTo>
                  <a:cubicBezTo>
                    <a:pt x="311" y="19"/>
                    <a:pt x="311" y="19"/>
                    <a:pt x="310" y="20"/>
                  </a:cubicBezTo>
                  <a:cubicBezTo>
                    <a:pt x="309" y="20"/>
                    <a:pt x="308" y="20"/>
                    <a:pt x="307" y="20"/>
                  </a:cubicBezTo>
                  <a:cubicBezTo>
                    <a:pt x="308" y="18"/>
                    <a:pt x="310" y="19"/>
                    <a:pt x="311" y="17"/>
                  </a:cubicBezTo>
                  <a:cubicBezTo>
                    <a:pt x="310" y="17"/>
                    <a:pt x="310" y="17"/>
                    <a:pt x="310" y="17"/>
                  </a:cubicBezTo>
                  <a:cubicBezTo>
                    <a:pt x="310" y="18"/>
                    <a:pt x="310" y="18"/>
                    <a:pt x="310" y="18"/>
                  </a:cubicBezTo>
                  <a:cubicBezTo>
                    <a:pt x="308" y="17"/>
                    <a:pt x="308" y="20"/>
                    <a:pt x="305" y="19"/>
                  </a:cubicBezTo>
                  <a:cubicBezTo>
                    <a:pt x="306" y="20"/>
                    <a:pt x="306" y="20"/>
                    <a:pt x="306" y="20"/>
                  </a:cubicBezTo>
                  <a:cubicBezTo>
                    <a:pt x="305" y="20"/>
                    <a:pt x="304" y="20"/>
                    <a:pt x="303" y="19"/>
                  </a:cubicBezTo>
                  <a:cubicBezTo>
                    <a:pt x="304" y="19"/>
                    <a:pt x="304" y="19"/>
                    <a:pt x="304" y="19"/>
                  </a:cubicBezTo>
                  <a:cubicBezTo>
                    <a:pt x="303" y="20"/>
                    <a:pt x="300" y="19"/>
                    <a:pt x="298" y="19"/>
                  </a:cubicBezTo>
                  <a:cubicBezTo>
                    <a:pt x="297" y="18"/>
                    <a:pt x="297" y="18"/>
                    <a:pt x="297" y="18"/>
                  </a:cubicBezTo>
                  <a:cubicBezTo>
                    <a:pt x="297" y="18"/>
                    <a:pt x="297" y="18"/>
                    <a:pt x="297" y="19"/>
                  </a:cubicBezTo>
                  <a:cubicBezTo>
                    <a:pt x="297" y="19"/>
                    <a:pt x="296" y="19"/>
                    <a:pt x="296" y="1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5" y="19"/>
                    <a:pt x="295" y="19"/>
                    <a:pt x="295" y="19"/>
                  </a:cubicBezTo>
                  <a:cubicBezTo>
                    <a:pt x="295" y="18"/>
                    <a:pt x="295" y="18"/>
                    <a:pt x="294" y="18"/>
                  </a:cubicBezTo>
                  <a:cubicBezTo>
                    <a:pt x="294" y="18"/>
                    <a:pt x="295" y="18"/>
                    <a:pt x="295" y="17"/>
                  </a:cubicBezTo>
                  <a:cubicBezTo>
                    <a:pt x="295" y="18"/>
                    <a:pt x="295" y="18"/>
                    <a:pt x="295" y="18"/>
                  </a:cubicBezTo>
                  <a:cubicBezTo>
                    <a:pt x="295" y="17"/>
                    <a:pt x="295" y="17"/>
                    <a:pt x="295" y="17"/>
                  </a:cubicBezTo>
                  <a:cubicBezTo>
                    <a:pt x="296" y="18"/>
                    <a:pt x="297" y="17"/>
                    <a:pt x="297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4" y="17"/>
                    <a:pt x="293" y="18"/>
                    <a:pt x="292" y="18"/>
                  </a:cubicBezTo>
                  <a:cubicBezTo>
                    <a:pt x="292" y="18"/>
                    <a:pt x="293" y="18"/>
                    <a:pt x="292" y="17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1" y="18"/>
                    <a:pt x="291" y="17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1" y="17"/>
                    <a:pt x="290" y="17"/>
                    <a:pt x="290" y="17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7"/>
                    <a:pt x="287" y="18"/>
                    <a:pt x="287" y="17"/>
                  </a:cubicBezTo>
                  <a:cubicBezTo>
                    <a:pt x="286" y="17"/>
                    <a:pt x="286" y="18"/>
                    <a:pt x="286" y="18"/>
                  </a:cubicBezTo>
                  <a:cubicBezTo>
                    <a:pt x="285" y="17"/>
                    <a:pt x="285" y="17"/>
                    <a:pt x="285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5" y="17"/>
                    <a:pt x="285" y="17"/>
                  </a:cubicBezTo>
                  <a:cubicBezTo>
                    <a:pt x="285" y="17"/>
                    <a:pt x="285" y="17"/>
                    <a:pt x="285" y="18"/>
                  </a:cubicBezTo>
                  <a:cubicBezTo>
                    <a:pt x="284" y="18"/>
                    <a:pt x="283" y="18"/>
                    <a:pt x="282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2" y="16"/>
                    <a:pt x="282" y="17"/>
                    <a:pt x="281" y="17"/>
                  </a:cubicBezTo>
                  <a:cubicBezTo>
                    <a:pt x="281" y="17"/>
                    <a:pt x="281" y="18"/>
                    <a:pt x="280" y="17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1" y="15"/>
                    <a:pt x="283" y="17"/>
                    <a:pt x="283" y="16"/>
                  </a:cubicBezTo>
                  <a:cubicBezTo>
                    <a:pt x="282" y="15"/>
                    <a:pt x="281" y="16"/>
                    <a:pt x="280" y="15"/>
                  </a:cubicBezTo>
                  <a:cubicBezTo>
                    <a:pt x="280" y="15"/>
                    <a:pt x="281" y="15"/>
                    <a:pt x="281" y="15"/>
                  </a:cubicBezTo>
                  <a:cubicBezTo>
                    <a:pt x="280" y="14"/>
                    <a:pt x="280" y="15"/>
                    <a:pt x="279" y="14"/>
                  </a:cubicBezTo>
                  <a:cubicBezTo>
                    <a:pt x="281" y="13"/>
                    <a:pt x="282" y="15"/>
                    <a:pt x="283" y="14"/>
                  </a:cubicBezTo>
                  <a:cubicBezTo>
                    <a:pt x="282" y="13"/>
                    <a:pt x="282" y="13"/>
                    <a:pt x="282" y="13"/>
                  </a:cubicBezTo>
                  <a:cubicBezTo>
                    <a:pt x="281" y="14"/>
                    <a:pt x="279" y="13"/>
                    <a:pt x="278" y="14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6" y="12"/>
                    <a:pt x="275" y="13"/>
                    <a:pt x="274" y="13"/>
                  </a:cubicBezTo>
                  <a:cubicBezTo>
                    <a:pt x="274" y="12"/>
                    <a:pt x="274" y="12"/>
                    <a:pt x="274" y="12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3" y="12"/>
                    <a:pt x="273" y="12"/>
                    <a:pt x="273" y="12"/>
                  </a:cubicBezTo>
                  <a:cubicBezTo>
                    <a:pt x="273" y="11"/>
                    <a:pt x="275" y="12"/>
                    <a:pt x="275" y="11"/>
                  </a:cubicBezTo>
                  <a:cubicBezTo>
                    <a:pt x="276" y="11"/>
                    <a:pt x="277" y="10"/>
                    <a:pt x="277" y="11"/>
                  </a:cubicBezTo>
                  <a:cubicBezTo>
                    <a:pt x="278" y="11"/>
                    <a:pt x="279" y="11"/>
                    <a:pt x="280" y="11"/>
                  </a:cubicBezTo>
                  <a:cubicBezTo>
                    <a:pt x="280" y="12"/>
                    <a:pt x="280" y="12"/>
                    <a:pt x="280" y="12"/>
                  </a:cubicBezTo>
                  <a:cubicBezTo>
                    <a:pt x="281" y="12"/>
                    <a:pt x="282" y="11"/>
                    <a:pt x="283" y="12"/>
                  </a:cubicBezTo>
                  <a:cubicBezTo>
                    <a:pt x="283" y="11"/>
                    <a:pt x="283" y="11"/>
                    <a:pt x="283" y="11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4" y="11"/>
                    <a:pt x="285" y="11"/>
                    <a:pt x="285" y="12"/>
                  </a:cubicBezTo>
                  <a:cubicBezTo>
                    <a:pt x="286" y="12"/>
                    <a:pt x="286" y="12"/>
                    <a:pt x="286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6" y="10"/>
                    <a:pt x="286" y="10"/>
                    <a:pt x="286" y="10"/>
                  </a:cubicBezTo>
                  <a:cubicBezTo>
                    <a:pt x="285" y="10"/>
                    <a:pt x="284" y="10"/>
                    <a:pt x="282" y="10"/>
                  </a:cubicBezTo>
                  <a:cubicBezTo>
                    <a:pt x="283" y="10"/>
                    <a:pt x="282" y="10"/>
                    <a:pt x="282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4" y="9"/>
                    <a:pt x="284" y="8"/>
                    <a:pt x="284" y="7"/>
                  </a:cubicBezTo>
                  <a:cubicBezTo>
                    <a:pt x="283" y="8"/>
                    <a:pt x="282" y="7"/>
                    <a:pt x="282" y="9"/>
                  </a:cubicBezTo>
                  <a:cubicBezTo>
                    <a:pt x="281" y="9"/>
                    <a:pt x="281" y="7"/>
                    <a:pt x="280" y="8"/>
                  </a:cubicBezTo>
                  <a:cubicBezTo>
                    <a:pt x="280" y="8"/>
                    <a:pt x="280" y="8"/>
                    <a:pt x="280" y="8"/>
                  </a:cubicBezTo>
                  <a:cubicBezTo>
                    <a:pt x="278" y="8"/>
                    <a:pt x="278" y="8"/>
                    <a:pt x="278" y="8"/>
                  </a:cubicBezTo>
                  <a:cubicBezTo>
                    <a:pt x="278" y="7"/>
                    <a:pt x="278" y="7"/>
                    <a:pt x="278" y="7"/>
                  </a:cubicBezTo>
                  <a:cubicBezTo>
                    <a:pt x="279" y="7"/>
                    <a:pt x="279" y="7"/>
                    <a:pt x="280" y="6"/>
                  </a:cubicBezTo>
                  <a:cubicBezTo>
                    <a:pt x="280" y="7"/>
                    <a:pt x="280" y="7"/>
                    <a:pt x="280" y="7"/>
                  </a:cubicBezTo>
                  <a:cubicBezTo>
                    <a:pt x="281" y="7"/>
                    <a:pt x="280" y="6"/>
                    <a:pt x="281" y="6"/>
                  </a:cubicBezTo>
                  <a:cubicBezTo>
                    <a:pt x="281" y="6"/>
                    <a:pt x="281" y="6"/>
                    <a:pt x="281" y="5"/>
                  </a:cubicBezTo>
                  <a:cubicBezTo>
                    <a:pt x="280" y="5"/>
                    <a:pt x="280" y="5"/>
                    <a:pt x="280" y="5"/>
                  </a:cubicBezTo>
                  <a:cubicBezTo>
                    <a:pt x="280" y="6"/>
                    <a:pt x="278" y="5"/>
                    <a:pt x="277" y="5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7"/>
                    <a:pt x="277" y="7"/>
                  </a:cubicBezTo>
                  <a:cubicBezTo>
                    <a:pt x="277" y="6"/>
                    <a:pt x="276" y="6"/>
                    <a:pt x="277" y="6"/>
                  </a:cubicBezTo>
                  <a:cubicBezTo>
                    <a:pt x="277" y="6"/>
                    <a:pt x="277" y="6"/>
                    <a:pt x="278" y="6"/>
                  </a:cubicBezTo>
                  <a:cubicBezTo>
                    <a:pt x="277" y="7"/>
                    <a:pt x="278" y="8"/>
                    <a:pt x="277" y="8"/>
                  </a:cubicBezTo>
                  <a:cubicBezTo>
                    <a:pt x="277" y="9"/>
                    <a:pt x="277" y="9"/>
                    <a:pt x="277" y="9"/>
                  </a:cubicBezTo>
                  <a:cubicBezTo>
                    <a:pt x="275" y="9"/>
                    <a:pt x="274" y="9"/>
                    <a:pt x="274" y="8"/>
                  </a:cubicBezTo>
                  <a:cubicBezTo>
                    <a:pt x="274" y="9"/>
                    <a:pt x="274" y="9"/>
                    <a:pt x="274" y="9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8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5" y="8"/>
                    <a:pt x="275" y="8"/>
                    <a:pt x="275" y="8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7"/>
                    <a:pt x="274" y="7"/>
                    <a:pt x="274" y="7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6"/>
                    <a:pt x="275" y="6"/>
                    <a:pt x="275" y="6"/>
                  </a:cubicBezTo>
                  <a:cubicBezTo>
                    <a:pt x="275" y="6"/>
                    <a:pt x="274" y="7"/>
                    <a:pt x="274" y="6"/>
                  </a:cubicBezTo>
                  <a:cubicBezTo>
                    <a:pt x="275" y="6"/>
                    <a:pt x="274" y="5"/>
                    <a:pt x="275" y="5"/>
                  </a:cubicBezTo>
                  <a:cubicBezTo>
                    <a:pt x="274" y="4"/>
                    <a:pt x="272" y="5"/>
                    <a:pt x="271" y="5"/>
                  </a:cubicBezTo>
                  <a:cubicBezTo>
                    <a:pt x="269" y="6"/>
                    <a:pt x="266" y="5"/>
                    <a:pt x="266" y="6"/>
                  </a:cubicBezTo>
                  <a:cubicBezTo>
                    <a:pt x="266" y="6"/>
                    <a:pt x="266" y="6"/>
                    <a:pt x="266" y="6"/>
                  </a:cubicBezTo>
                  <a:cubicBezTo>
                    <a:pt x="266" y="6"/>
                    <a:pt x="265" y="6"/>
                    <a:pt x="265" y="6"/>
                  </a:cubicBezTo>
                  <a:cubicBezTo>
                    <a:pt x="265" y="6"/>
                    <a:pt x="265" y="6"/>
                    <a:pt x="265" y="6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7" y="8"/>
                    <a:pt x="268" y="7"/>
                    <a:pt x="268" y="7"/>
                  </a:cubicBezTo>
                  <a:cubicBezTo>
                    <a:pt x="267" y="7"/>
                    <a:pt x="267" y="7"/>
                    <a:pt x="267" y="7"/>
                  </a:cubicBezTo>
                  <a:cubicBezTo>
                    <a:pt x="268" y="6"/>
                    <a:pt x="268" y="6"/>
                    <a:pt x="268" y="6"/>
                  </a:cubicBezTo>
                  <a:cubicBezTo>
                    <a:pt x="268" y="6"/>
                    <a:pt x="268" y="6"/>
                    <a:pt x="268" y="7"/>
                  </a:cubicBezTo>
                  <a:cubicBezTo>
                    <a:pt x="268" y="6"/>
                    <a:pt x="269" y="6"/>
                    <a:pt x="269" y="6"/>
                  </a:cubicBezTo>
                  <a:cubicBezTo>
                    <a:pt x="269" y="7"/>
                    <a:pt x="270" y="7"/>
                    <a:pt x="269" y="7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1" y="8"/>
                    <a:pt x="271" y="9"/>
                  </a:cubicBezTo>
                  <a:cubicBezTo>
                    <a:pt x="270" y="9"/>
                    <a:pt x="270" y="9"/>
                    <a:pt x="269" y="9"/>
                  </a:cubicBezTo>
                  <a:cubicBezTo>
                    <a:pt x="270" y="9"/>
                    <a:pt x="270" y="9"/>
                    <a:pt x="270" y="9"/>
                  </a:cubicBezTo>
                  <a:cubicBezTo>
                    <a:pt x="268" y="9"/>
                    <a:pt x="269" y="8"/>
                    <a:pt x="268" y="8"/>
                  </a:cubicBezTo>
                  <a:cubicBezTo>
                    <a:pt x="268" y="8"/>
                    <a:pt x="268" y="8"/>
                    <a:pt x="268" y="9"/>
                  </a:cubicBezTo>
                  <a:cubicBezTo>
                    <a:pt x="268" y="8"/>
                    <a:pt x="267" y="8"/>
                    <a:pt x="267" y="8"/>
                  </a:cubicBezTo>
                  <a:cubicBezTo>
                    <a:pt x="266" y="9"/>
                    <a:pt x="266" y="9"/>
                    <a:pt x="266" y="9"/>
                  </a:cubicBezTo>
                  <a:cubicBezTo>
                    <a:pt x="265" y="7"/>
                    <a:pt x="263" y="9"/>
                    <a:pt x="261" y="8"/>
                  </a:cubicBezTo>
                  <a:cubicBezTo>
                    <a:pt x="261" y="8"/>
                    <a:pt x="261" y="8"/>
                    <a:pt x="261" y="8"/>
                  </a:cubicBezTo>
                  <a:cubicBezTo>
                    <a:pt x="263" y="9"/>
                    <a:pt x="261" y="9"/>
                    <a:pt x="262" y="10"/>
                  </a:cubicBezTo>
                  <a:cubicBezTo>
                    <a:pt x="262" y="10"/>
                    <a:pt x="262" y="10"/>
                    <a:pt x="262" y="10"/>
                  </a:cubicBezTo>
                  <a:cubicBezTo>
                    <a:pt x="261" y="11"/>
                    <a:pt x="262" y="11"/>
                    <a:pt x="263" y="12"/>
                  </a:cubicBezTo>
                  <a:cubicBezTo>
                    <a:pt x="263" y="12"/>
                    <a:pt x="263" y="12"/>
                    <a:pt x="262" y="12"/>
                  </a:cubicBezTo>
                  <a:cubicBezTo>
                    <a:pt x="262" y="12"/>
                    <a:pt x="262" y="12"/>
                    <a:pt x="262" y="12"/>
                  </a:cubicBezTo>
                  <a:cubicBezTo>
                    <a:pt x="261" y="12"/>
                    <a:pt x="261" y="12"/>
                    <a:pt x="260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2" y="13"/>
                    <a:pt x="264" y="14"/>
                    <a:pt x="265" y="13"/>
                  </a:cubicBezTo>
                  <a:cubicBezTo>
                    <a:pt x="266" y="13"/>
                    <a:pt x="267" y="14"/>
                    <a:pt x="267" y="13"/>
                  </a:cubicBezTo>
                  <a:cubicBezTo>
                    <a:pt x="268" y="15"/>
                    <a:pt x="270" y="13"/>
                    <a:pt x="271" y="14"/>
                  </a:cubicBezTo>
                  <a:cubicBezTo>
                    <a:pt x="270" y="14"/>
                    <a:pt x="270" y="16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7" y="16"/>
                    <a:pt x="268" y="16"/>
                  </a:cubicBezTo>
                  <a:cubicBezTo>
                    <a:pt x="266" y="16"/>
                    <a:pt x="266" y="16"/>
                    <a:pt x="266" y="16"/>
                  </a:cubicBezTo>
                  <a:cubicBezTo>
                    <a:pt x="265" y="16"/>
                    <a:pt x="265" y="15"/>
                    <a:pt x="266" y="14"/>
                  </a:cubicBezTo>
                  <a:cubicBezTo>
                    <a:pt x="265" y="14"/>
                    <a:pt x="264" y="15"/>
                    <a:pt x="264" y="16"/>
                  </a:cubicBezTo>
                  <a:cubicBezTo>
                    <a:pt x="263" y="15"/>
                    <a:pt x="263" y="15"/>
                    <a:pt x="263" y="15"/>
                  </a:cubicBezTo>
                  <a:cubicBezTo>
                    <a:pt x="263" y="16"/>
                    <a:pt x="261" y="16"/>
                    <a:pt x="260" y="15"/>
                  </a:cubicBezTo>
                  <a:cubicBezTo>
                    <a:pt x="260" y="15"/>
                    <a:pt x="260" y="16"/>
                    <a:pt x="260" y="16"/>
                  </a:cubicBezTo>
                  <a:cubicBezTo>
                    <a:pt x="259" y="16"/>
                    <a:pt x="258" y="16"/>
                    <a:pt x="258" y="15"/>
                  </a:cubicBez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6" y="15"/>
                    <a:pt x="256" y="15"/>
                    <a:pt x="256" y="15"/>
                  </a:cubicBezTo>
                  <a:cubicBezTo>
                    <a:pt x="256" y="15"/>
                    <a:pt x="255" y="15"/>
                    <a:pt x="255" y="14"/>
                  </a:cubicBezTo>
                  <a:cubicBezTo>
                    <a:pt x="256" y="15"/>
                    <a:pt x="257" y="14"/>
                    <a:pt x="258" y="14"/>
                  </a:cubicBezTo>
                  <a:cubicBezTo>
                    <a:pt x="258" y="14"/>
                    <a:pt x="258" y="13"/>
                    <a:pt x="257" y="13"/>
                  </a:cubicBezTo>
                  <a:cubicBezTo>
                    <a:pt x="256" y="13"/>
                    <a:pt x="256" y="14"/>
                    <a:pt x="256" y="14"/>
                  </a:cubicBezTo>
                  <a:cubicBezTo>
                    <a:pt x="255" y="13"/>
                    <a:pt x="253" y="14"/>
                    <a:pt x="252" y="13"/>
                  </a:cubicBezTo>
                  <a:cubicBezTo>
                    <a:pt x="253" y="12"/>
                    <a:pt x="255" y="12"/>
                    <a:pt x="255" y="13"/>
                  </a:cubicBezTo>
                  <a:cubicBezTo>
                    <a:pt x="257" y="12"/>
                    <a:pt x="259" y="13"/>
                    <a:pt x="259" y="12"/>
                  </a:cubicBezTo>
                  <a:cubicBezTo>
                    <a:pt x="259" y="12"/>
                    <a:pt x="259" y="12"/>
                    <a:pt x="259" y="12"/>
                  </a:cubicBezTo>
                  <a:cubicBezTo>
                    <a:pt x="258" y="12"/>
                    <a:pt x="257" y="11"/>
                    <a:pt x="255" y="12"/>
                  </a:cubicBezTo>
                  <a:cubicBezTo>
                    <a:pt x="255" y="12"/>
                    <a:pt x="254" y="12"/>
                    <a:pt x="253" y="12"/>
                  </a:cubicBezTo>
                  <a:cubicBezTo>
                    <a:pt x="253" y="12"/>
                    <a:pt x="252" y="13"/>
                    <a:pt x="253" y="13"/>
                  </a:cubicBezTo>
                  <a:cubicBezTo>
                    <a:pt x="252" y="13"/>
                    <a:pt x="251" y="13"/>
                    <a:pt x="251" y="14"/>
                  </a:cubicBezTo>
                  <a:cubicBezTo>
                    <a:pt x="251" y="13"/>
                    <a:pt x="249" y="13"/>
                    <a:pt x="249" y="13"/>
                  </a:cubicBezTo>
                  <a:cubicBezTo>
                    <a:pt x="249" y="14"/>
                    <a:pt x="249" y="14"/>
                    <a:pt x="249" y="14"/>
                  </a:cubicBezTo>
                  <a:cubicBezTo>
                    <a:pt x="246" y="14"/>
                    <a:pt x="246" y="14"/>
                    <a:pt x="246" y="14"/>
                  </a:cubicBezTo>
                  <a:cubicBezTo>
                    <a:pt x="246" y="13"/>
                    <a:pt x="248" y="14"/>
                    <a:pt x="248" y="13"/>
                  </a:cubicBezTo>
                  <a:cubicBezTo>
                    <a:pt x="248" y="13"/>
                    <a:pt x="248" y="13"/>
                    <a:pt x="248" y="13"/>
                  </a:cubicBezTo>
                  <a:cubicBezTo>
                    <a:pt x="247" y="13"/>
                    <a:pt x="248" y="13"/>
                    <a:pt x="248" y="13"/>
                  </a:cubicBezTo>
                  <a:cubicBezTo>
                    <a:pt x="245" y="14"/>
                    <a:pt x="243" y="15"/>
                    <a:pt x="240" y="14"/>
                  </a:cubicBezTo>
                  <a:cubicBezTo>
                    <a:pt x="240" y="14"/>
                    <a:pt x="240" y="14"/>
                    <a:pt x="240" y="14"/>
                  </a:cubicBezTo>
                  <a:cubicBezTo>
                    <a:pt x="240" y="13"/>
                    <a:pt x="240" y="13"/>
                    <a:pt x="240" y="13"/>
                  </a:cubicBezTo>
                  <a:cubicBezTo>
                    <a:pt x="240" y="14"/>
                    <a:pt x="240" y="14"/>
                    <a:pt x="239" y="14"/>
                  </a:cubicBezTo>
                  <a:cubicBezTo>
                    <a:pt x="239" y="14"/>
                    <a:pt x="238" y="13"/>
                    <a:pt x="239" y="13"/>
                  </a:cubicBezTo>
                  <a:cubicBezTo>
                    <a:pt x="239" y="13"/>
                    <a:pt x="239" y="13"/>
                    <a:pt x="239" y="13"/>
                  </a:cubicBezTo>
                  <a:cubicBezTo>
                    <a:pt x="239" y="12"/>
                    <a:pt x="239" y="12"/>
                    <a:pt x="239" y="12"/>
                  </a:cubicBezTo>
                  <a:cubicBezTo>
                    <a:pt x="237" y="14"/>
                    <a:pt x="237" y="14"/>
                    <a:pt x="237" y="14"/>
                  </a:cubicBezTo>
                  <a:cubicBezTo>
                    <a:pt x="234" y="13"/>
                    <a:pt x="238" y="12"/>
                    <a:pt x="236" y="11"/>
                  </a:cubicBezTo>
                  <a:cubicBezTo>
                    <a:pt x="237" y="12"/>
                    <a:pt x="238" y="11"/>
                    <a:pt x="240" y="11"/>
                  </a:cubicBezTo>
                  <a:cubicBezTo>
                    <a:pt x="240" y="11"/>
                    <a:pt x="241" y="12"/>
                    <a:pt x="242" y="12"/>
                  </a:cubicBezTo>
                  <a:cubicBezTo>
                    <a:pt x="241" y="13"/>
                    <a:pt x="243" y="12"/>
                    <a:pt x="242" y="14"/>
                  </a:cubicBezTo>
                  <a:cubicBezTo>
                    <a:pt x="243" y="14"/>
                    <a:pt x="243" y="14"/>
                    <a:pt x="243" y="14"/>
                  </a:cubicBezTo>
                  <a:cubicBezTo>
                    <a:pt x="244" y="13"/>
                    <a:pt x="243" y="14"/>
                    <a:pt x="243" y="13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5" y="11"/>
                    <a:pt x="247" y="13"/>
                    <a:pt x="247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7" y="12"/>
                    <a:pt x="247" y="12"/>
                    <a:pt x="247" y="12"/>
                  </a:cubicBezTo>
                  <a:cubicBezTo>
                    <a:pt x="247" y="11"/>
                    <a:pt x="249" y="11"/>
                    <a:pt x="249" y="11"/>
                  </a:cubicBezTo>
                  <a:cubicBezTo>
                    <a:pt x="250" y="11"/>
                    <a:pt x="250" y="12"/>
                    <a:pt x="250" y="12"/>
                  </a:cubicBezTo>
                  <a:cubicBezTo>
                    <a:pt x="250" y="13"/>
                    <a:pt x="251" y="12"/>
                    <a:pt x="251" y="12"/>
                  </a:cubicBezTo>
                  <a:cubicBezTo>
                    <a:pt x="251" y="11"/>
                    <a:pt x="254" y="12"/>
                    <a:pt x="253" y="10"/>
                  </a:cubicBezTo>
                  <a:cubicBezTo>
                    <a:pt x="253" y="11"/>
                    <a:pt x="252" y="11"/>
                    <a:pt x="252" y="11"/>
                  </a:cubicBezTo>
                  <a:cubicBezTo>
                    <a:pt x="251" y="10"/>
                    <a:pt x="251" y="10"/>
                    <a:pt x="251" y="10"/>
                  </a:cubicBezTo>
                  <a:cubicBezTo>
                    <a:pt x="251" y="10"/>
                    <a:pt x="251" y="11"/>
                    <a:pt x="251" y="11"/>
                  </a:cubicBezTo>
                  <a:cubicBezTo>
                    <a:pt x="249" y="11"/>
                    <a:pt x="246" y="10"/>
                    <a:pt x="244" y="10"/>
                  </a:cubicBezTo>
                  <a:cubicBezTo>
                    <a:pt x="244" y="10"/>
                    <a:pt x="244" y="10"/>
                    <a:pt x="244" y="10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5" y="10"/>
                    <a:pt x="245" y="9"/>
                    <a:pt x="245" y="9"/>
                  </a:cubicBezTo>
                  <a:cubicBezTo>
                    <a:pt x="245" y="9"/>
                    <a:pt x="245" y="9"/>
                    <a:pt x="245" y="9"/>
                  </a:cubicBezTo>
                  <a:cubicBezTo>
                    <a:pt x="246" y="9"/>
                    <a:pt x="246" y="9"/>
                    <a:pt x="246" y="9"/>
                  </a:cubicBezTo>
                  <a:cubicBezTo>
                    <a:pt x="246" y="8"/>
                    <a:pt x="246" y="8"/>
                    <a:pt x="246" y="8"/>
                  </a:cubicBezTo>
                  <a:cubicBezTo>
                    <a:pt x="246" y="8"/>
                    <a:pt x="247" y="8"/>
                    <a:pt x="247" y="8"/>
                  </a:cubicBezTo>
                  <a:cubicBezTo>
                    <a:pt x="247" y="7"/>
                    <a:pt x="246" y="8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5" y="7"/>
                    <a:pt x="245" y="7"/>
                    <a:pt x="244" y="7"/>
                  </a:cubicBezTo>
                  <a:cubicBezTo>
                    <a:pt x="243" y="6"/>
                    <a:pt x="243" y="7"/>
                    <a:pt x="242" y="7"/>
                  </a:cubicBezTo>
                  <a:cubicBezTo>
                    <a:pt x="242" y="7"/>
                    <a:pt x="241" y="7"/>
                    <a:pt x="241" y="6"/>
                  </a:cubicBezTo>
                  <a:cubicBezTo>
                    <a:pt x="240" y="6"/>
                    <a:pt x="241" y="7"/>
                    <a:pt x="240" y="7"/>
                  </a:cubicBezTo>
                  <a:cubicBezTo>
                    <a:pt x="239" y="7"/>
                    <a:pt x="240" y="6"/>
                    <a:pt x="240" y="6"/>
                  </a:cubicBezTo>
                  <a:cubicBezTo>
                    <a:pt x="239" y="8"/>
                    <a:pt x="239" y="6"/>
                    <a:pt x="238" y="6"/>
                  </a:cubicBezTo>
                  <a:cubicBezTo>
                    <a:pt x="239" y="5"/>
                    <a:pt x="240" y="6"/>
                    <a:pt x="241" y="6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39" y="4"/>
                    <a:pt x="239" y="5"/>
                    <a:pt x="240" y="5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3"/>
                    <a:pt x="239" y="3"/>
                  </a:cubicBezTo>
                  <a:cubicBezTo>
                    <a:pt x="239" y="3"/>
                    <a:pt x="239" y="3"/>
                    <a:pt x="239" y="3"/>
                  </a:cubicBezTo>
                  <a:cubicBezTo>
                    <a:pt x="237" y="2"/>
                    <a:pt x="238" y="4"/>
                    <a:pt x="237" y="5"/>
                  </a:cubicBezTo>
                  <a:cubicBezTo>
                    <a:pt x="237" y="4"/>
                    <a:pt x="236" y="4"/>
                    <a:pt x="237" y="3"/>
                  </a:cubicBezTo>
                  <a:cubicBezTo>
                    <a:pt x="236" y="3"/>
                    <a:pt x="236" y="4"/>
                    <a:pt x="236" y="4"/>
                  </a:cubicBezTo>
                  <a:cubicBezTo>
                    <a:pt x="236" y="4"/>
                    <a:pt x="237" y="4"/>
                    <a:pt x="237" y="4"/>
                  </a:cubicBezTo>
                  <a:cubicBezTo>
                    <a:pt x="235" y="4"/>
                    <a:pt x="236" y="6"/>
                    <a:pt x="234" y="5"/>
                  </a:cubicBezTo>
                  <a:cubicBezTo>
                    <a:pt x="234" y="6"/>
                    <a:pt x="234" y="6"/>
                    <a:pt x="234" y="6"/>
                  </a:cubicBezTo>
                  <a:cubicBezTo>
                    <a:pt x="233" y="6"/>
                    <a:pt x="232" y="6"/>
                    <a:pt x="232" y="6"/>
                  </a:cubicBezTo>
                  <a:cubicBezTo>
                    <a:pt x="231" y="6"/>
                    <a:pt x="231" y="7"/>
                    <a:pt x="230" y="8"/>
                  </a:cubicBezTo>
                  <a:cubicBezTo>
                    <a:pt x="229" y="8"/>
                    <a:pt x="228" y="8"/>
                    <a:pt x="228" y="7"/>
                  </a:cubicBezTo>
                  <a:cubicBezTo>
                    <a:pt x="227" y="7"/>
                    <a:pt x="227" y="8"/>
                    <a:pt x="227" y="9"/>
                  </a:cubicBezTo>
                  <a:cubicBezTo>
                    <a:pt x="227" y="8"/>
                    <a:pt x="226" y="8"/>
                    <a:pt x="226" y="7"/>
                  </a:cubicBezTo>
                  <a:cubicBezTo>
                    <a:pt x="226" y="7"/>
                    <a:pt x="226" y="7"/>
                    <a:pt x="227" y="7"/>
                  </a:cubicBezTo>
                  <a:cubicBezTo>
                    <a:pt x="227" y="7"/>
                    <a:pt x="228" y="7"/>
                    <a:pt x="227" y="6"/>
                  </a:cubicBezTo>
                  <a:cubicBezTo>
                    <a:pt x="228" y="6"/>
                    <a:pt x="229" y="6"/>
                    <a:pt x="229" y="7"/>
                  </a:cubicBezTo>
                  <a:cubicBezTo>
                    <a:pt x="229" y="6"/>
                    <a:pt x="229" y="6"/>
                    <a:pt x="230" y="6"/>
                  </a:cubicBezTo>
                  <a:cubicBezTo>
                    <a:pt x="230" y="6"/>
                    <a:pt x="230" y="6"/>
                    <a:pt x="230" y="5"/>
                  </a:cubicBezTo>
                  <a:cubicBezTo>
                    <a:pt x="231" y="4"/>
                    <a:pt x="232" y="4"/>
                    <a:pt x="233" y="5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2" y="4"/>
                    <a:pt x="231" y="4"/>
                    <a:pt x="231" y="4"/>
                  </a:cubicBezTo>
                  <a:cubicBezTo>
                    <a:pt x="231" y="3"/>
                    <a:pt x="231" y="2"/>
                    <a:pt x="231" y="2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0" y="3"/>
                    <a:pt x="229" y="4"/>
                    <a:pt x="229" y="4"/>
                  </a:cubicBezTo>
                  <a:cubicBezTo>
                    <a:pt x="228" y="4"/>
                    <a:pt x="229" y="4"/>
                    <a:pt x="228" y="5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28" y="5"/>
                    <a:pt x="229" y="5"/>
                    <a:pt x="229" y="5"/>
                  </a:cubicBezTo>
                  <a:cubicBezTo>
                    <a:pt x="229" y="6"/>
                    <a:pt x="229" y="6"/>
                    <a:pt x="229" y="6"/>
                  </a:cubicBezTo>
                  <a:cubicBezTo>
                    <a:pt x="229" y="6"/>
                    <a:pt x="228" y="6"/>
                    <a:pt x="228" y="5"/>
                  </a:cubicBezTo>
                  <a:cubicBezTo>
                    <a:pt x="227" y="6"/>
                    <a:pt x="225" y="5"/>
                    <a:pt x="226" y="6"/>
                  </a:cubicBezTo>
                  <a:cubicBezTo>
                    <a:pt x="225" y="6"/>
                    <a:pt x="223" y="7"/>
                    <a:pt x="223" y="5"/>
                  </a:cubicBezTo>
                  <a:cubicBezTo>
                    <a:pt x="224" y="4"/>
                    <a:pt x="226" y="5"/>
                    <a:pt x="226" y="4"/>
                  </a:cubicBezTo>
                  <a:cubicBezTo>
                    <a:pt x="225" y="4"/>
                    <a:pt x="226" y="3"/>
                    <a:pt x="225" y="2"/>
                  </a:cubicBezTo>
                  <a:cubicBezTo>
                    <a:pt x="225" y="3"/>
                    <a:pt x="226" y="2"/>
                    <a:pt x="226" y="2"/>
                  </a:cubicBezTo>
                  <a:cubicBezTo>
                    <a:pt x="226" y="2"/>
                    <a:pt x="225" y="1"/>
                    <a:pt x="225" y="2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24" y="2"/>
                    <a:pt x="224" y="3"/>
                    <a:pt x="224" y="3"/>
                  </a:cubicBezTo>
                  <a:cubicBezTo>
                    <a:pt x="223" y="4"/>
                    <a:pt x="223" y="3"/>
                    <a:pt x="222" y="3"/>
                  </a:cubicBezTo>
                  <a:cubicBezTo>
                    <a:pt x="222" y="3"/>
                    <a:pt x="223" y="3"/>
                    <a:pt x="223" y="4"/>
                  </a:cubicBezTo>
                  <a:cubicBezTo>
                    <a:pt x="222" y="4"/>
                    <a:pt x="221" y="3"/>
                    <a:pt x="221" y="4"/>
                  </a:cubicBezTo>
                  <a:cubicBezTo>
                    <a:pt x="220" y="3"/>
                    <a:pt x="220" y="3"/>
                    <a:pt x="220" y="3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1" y="5"/>
                    <a:pt x="219" y="5"/>
                    <a:pt x="219" y="5"/>
                  </a:cubicBezTo>
                  <a:cubicBezTo>
                    <a:pt x="219" y="3"/>
                    <a:pt x="219" y="3"/>
                    <a:pt x="219" y="3"/>
                  </a:cubicBezTo>
                  <a:cubicBezTo>
                    <a:pt x="218" y="3"/>
                    <a:pt x="219" y="4"/>
                    <a:pt x="218" y="4"/>
                  </a:cubicBezTo>
                  <a:cubicBezTo>
                    <a:pt x="217" y="3"/>
                    <a:pt x="217" y="2"/>
                    <a:pt x="218" y="1"/>
                  </a:cubicBezTo>
                  <a:cubicBezTo>
                    <a:pt x="216" y="1"/>
                    <a:pt x="217" y="4"/>
                    <a:pt x="216" y="4"/>
                  </a:cubicBezTo>
                  <a:cubicBezTo>
                    <a:pt x="216" y="3"/>
                    <a:pt x="215" y="3"/>
                    <a:pt x="214" y="3"/>
                  </a:cubicBezTo>
                  <a:cubicBezTo>
                    <a:pt x="214" y="4"/>
                    <a:pt x="214" y="4"/>
                    <a:pt x="214" y="4"/>
                  </a:cubicBezTo>
                  <a:cubicBezTo>
                    <a:pt x="213" y="4"/>
                    <a:pt x="212" y="5"/>
                    <a:pt x="211" y="4"/>
                  </a:cubicBezTo>
                  <a:cubicBezTo>
                    <a:pt x="211" y="3"/>
                    <a:pt x="211" y="3"/>
                    <a:pt x="211" y="3"/>
                  </a:cubicBezTo>
                  <a:cubicBezTo>
                    <a:pt x="210" y="4"/>
                    <a:pt x="210" y="3"/>
                    <a:pt x="210" y="3"/>
                  </a:cubicBezTo>
                  <a:cubicBezTo>
                    <a:pt x="211" y="3"/>
                    <a:pt x="211" y="2"/>
                    <a:pt x="212" y="2"/>
                  </a:cubicBezTo>
                  <a:cubicBezTo>
                    <a:pt x="212" y="1"/>
                    <a:pt x="211" y="3"/>
                    <a:pt x="211" y="2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2"/>
                    <a:pt x="210" y="2"/>
                    <a:pt x="210" y="2"/>
                  </a:cubicBezTo>
                  <a:cubicBezTo>
                    <a:pt x="210" y="3"/>
                    <a:pt x="210" y="3"/>
                    <a:pt x="210" y="3"/>
                  </a:cubicBezTo>
                  <a:cubicBezTo>
                    <a:pt x="208" y="4"/>
                    <a:pt x="210" y="2"/>
                    <a:pt x="209" y="2"/>
                  </a:cubicBezTo>
                  <a:cubicBezTo>
                    <a:pt x="208" y="2"/>
                    <a:pt x="208" y="2"/>
                    <a:pt x="208" y="2"/>
                  </a:cubicBezTo>
                  <a:cubicBezTo>
                    <a:pt x="208" y="4"/>
                    <a:pt x="209" y="4"/>
                    <a:pt x="210" y="4"/>
                  </a:cubicBezTo>
                  <a:cubicBezTo>
                    <a:pt x="207" y="6"/>
                    <a:pt x="208" y="2"/>
                    <a:pt x="206" y="2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2"/>
                    <a:pt x="206" y="2"/>
                    <a:pt x="206" y="2"/>
                  </a:cubicBezTo>
                  <a:cubicBezTo>
                    <a:pt x="206" y="3"/>
                    <a:pt x="206" y="2"/>
                    <a:pt x="207" y="2"/>
                  </a:cubicBezTo>
                  <a:cubicBezTo>
                    <a:pt x="207" y="2"/>
                    <a:pt x="207" y="3"/>
                    <a:pt x="207" y="3"/>
                  </a:cubicBezTo>
                  <a:cubicBezTo>
                    <a:pt x="207" y="3"/>
                    <a:pt x="207" y="3"/>
                    <a:pt x="207" y="3"/>
                  </a:cubicBezTo>
                  <a:cubicBezTo>
                    <a:pt x="207" y="5"/>
                    <a:pt x="204" y="4"/>
                    <a:pt x="203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1" y="5"/>
                    <a:pt x="200" y="5"/>
                  </a:cubicBezTo>
                  <a:cubicBezTo>
                    <a:pt x="200" y="6"/>
                    <a:pt x="200" y="6"/>
                    <a:pt x="199" y="6"/>
                  </a:cubicBezTo>
                  <a:cubicBezTo>
                    <a:pt x="199" y="5"/>
                    <a:pt x="198" y="5"/>
                    <a:pt x="199" y="4"/>
                  </a:cubicBezTo>
                  <a:cubicBezTo>
                    <a:pt x="199" y="5"/>
                    <a:pt x="200" y="5"/>
                    <a:pt x="200" y="4"/>
                  </a:cubicBezTo>
                  <a:cubicBezTo>
                    <a:pt x="201" y="4"/>
                    <a:pt x="201" y="5"/>
                    <a:pt x="201" y="5"/>
                  </a:cubicBezTo>
                  <a:cubicBezTo>
                    <a:pt x="201" y="4"/>
                    <a:pt x="202" y="4"/>
                    <a:pt x="202" y="3"/>
                  </a:cubicBezTo>
                  <a:cubicBezTo>
                    <a:pt x="202" y="2"/>
                    <a:pt x="203" y="3"/>
                    <a:pt x="203" y="2"/>
                  </a:cubicBezTo>
                  <a:cubicBezTo>
                    <a:pt x="203" y="2"/>
                    <a:pt x="204" y="2"/>
                    <a:pt x="203" y="1"/>
                  </a:cubicBezTo>
                  <a:cubicBezTo>
                    <a:pt x="202" y="1"/>
                    <a:pt x="202" y="2"/>
                    <a:pt x="201" y="2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201" y="2"/>
                    <a:pt x="198" y="2"/>
                    <a:pt x="198" y="3"/>
                  </a:cubicBezTo>
                  <a:cubicBezTo>
                    <a:pt x="199" y="3"/>
                    <a:pt x="200" y="3"/>
                    <a:pt x="200" y="3"/>
                  </a:cubicBezTo>
                  <a:cubicBezTo>
                    <a:pt x="199" y="4"/>
                    <a:pt x="198" y="3"/>
                    <a:pt x="197" y="4"/>
                  </a:cubicBezTo>
                  <a:cubicBezTo>
                    <a:pt x="197" y="3"/>
                    <a:pt x="197" y="3"/>
                    <a:pt x="197" y="3"/>
                  </a:cubicBezTo>
                  <a:cubicBezTo>
                    <a:pt x="199" y="3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5" y="1"/>
                    <a:pt x="195" y="0"/>
                  </a:cubicBezTo>
                  <a:cubicBezTo>
                    <a:pt x="194" y="1"/>
                    <a:pt x="193" y="1"/>
                    <a:pt x="193" y="2"/>
                  </a:cubicBezTo>
                  <a:cubicBezTo>
                    <a:pt x="194" y="2"/>
                    <a:pt x="195" y="2"/>
                    <a:pt x="195" y="3"/>
                  </a:cubicBezTo>
                  <a:cubicBezTo>
                    <a:pt x="194" y="3"/>
                    <a:pt x="192" y="3"/>
                    <a:pt x="192" y="2"/>
                  </a:cubicBezTo>
                  <a:cubicBezTo>
                    <a:pt x="192" y="3"/>
                    <a:pt x="192" y="3"/>
                    <a:pt x="192" y="3"/>
                  </a:cubicBezTo>
                  <a:cubicBezTo>
                    <a:pt x="191" y="3"/>
                    <a:pt x="190" y="3"/>
                    <a:pt x="190" y="3"/>
                  </a:cubicBezTo>
                  <a:cubicBezTo>
                    <a:pt x="191" y="2"/>
                    <a:pt x="190" y="2"/>
                    <a:pt x="190" y="1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2"/>
                    <a:pt x="187" y="1"/>
                    <a:pt x="188" y="3"/>
                  </a:cubicBezTo>
                  <a:cubicBezTo>
                    <a:pt x="189" y="2"/>
                    <a:pt x="189" y="2"/>
                    <a:pt x="189" y="2"/>
                  </a:cubicBezTo>
                  <a:cubicBezTo>
                    <a:pt x="190" y="3"/>
                    <a:pt x="189" y="3"/>
                    <a:pt x="190" y="4"/>
                  </a:cubicBezTo>
                  <a:cubicBezTo>
                    <a:pt x="189" y="4"/>
                    <a:pt x="188" y="3"/>
                    <a:pt x="188" y="4"/>
                  </a:cubicBezTo>
                  <a:cubicBezTo>
                    <a:pt x="187" y="4"/>
                    <a:pt x="187" y="5"/>
                    <a:pt x="186" y="5"/>
                  </a:cubicBezTo>
                  <a:cubicBezTo>
                    <a:pt x="187" y="4"/>
                    <a:pt x="186" y="3"/>
                    <a:pt x="186" y="2"/>
                  </a:cubicBezTo>
                  <a:cubicBezTo>
                    <a:pt x="187" y="3"/>
                    <a:pt x="187" y="3"/>
                    <a:pt x="187" y="3"/>
                  </a:cubicBezTo>
                  <a:cubicBezTo>
                    <a:pt x="187" y="3"/>
                    <a:pt x="188" y="2"/>
                    <a:pt x="187" y="2"/>
                  </a:cubicBezTo>
                  <a:cubicBezTo>
                    <a:pt x="186" y="2"/>
                    <a:pt x="185" y="1"/>
                    <a:pt x="184" y="2"/>
                  </a:cubicBezTo>
                  <a:cubicBezTo>
                    <a:pt x="184" y="3"/>
                    <a:pt x="184" y="3"/>
                    <a:pt x="184" y="3"/>
                  </a:cubicBezTo>
                  <a:cubicBezTo>
                    <a:pt x="184" y="3"/>
                    <a:pt x="183" y="3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4"/>
                    <a:pt x="181" y="5"/>
                    <a:pt x="180" y="5"/>
                  </a:cubicBezTo>
                  <a:cubicBezTo>
                    <a:pt x="179" y="5"/>
                    <a:pt x="178" y="5"/>
                    <a:pt x="178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0" y="3"/>
                    <a:pt x="179" y="4"/>
                    <a:pt x="180" y="4"/>
                  </a:cubicBezTo>
                  <a:cubicBezTo>
                    <a:pt x="180" y="4"/>
                    <a:pt x="180" y="3"/>
                    <a:pt x="181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0" y="3"/>
                    <a:pt x="179" y="2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3"/>
                    <a:pt x="175" y="3"/>
                    <a:pt x="175" y="3"/>
                  </a:cubicBezTo>
                  <a:cubicBezTo>
                    <a:pt x="175" y="3"/>
                    <a:pt x="175" y="3"/>
                    <a:pt x="175" y="3"/>
                  </a:cubicBezTo>
                  <a:cubicBezTo>
                    <a:pt x="174" y="2"/>
                    <a:pt x="174" y="3"/>
                    <a:pt x="173" y="3"/>
                  </a:cubicBezTo>
                  <a:cubicBezTo>
                    <a:pt x="172" y="3"/>
                    <a:pt x="172" y="3"/>
                    <a:pt x="172" y="2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1" y="2"/>
                    <a:pt x="173" y="1"/>
                    <a:pt x="172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1" y="1"/>
                    <a:pt x="170" y="1"/>
                    <a:pt x="169" y="1"/>
                  </a:cubicBezTo>
                  <a:cubicBezTo>
                    <a:pt x="169" y="0"/>
                    <a:pt x="171" y="1"/>
                    <a:pt x="17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9" y="0"/>
                    <a:pt x="169" y="1"/>
                    <a:pt x="168" y="2"/>
                  </a:cubicBezTo>
                  <a:cubicBezTo>
                    <a:pt x="168" y="2"/>
                    <a:pt x="169" y="2"/>
                    <a:pt x="169" y="2"/>
                  </a:cubicBezTo>
                  <a:cubicBezTo>
                    <a:pt x="168" y="2"/>
                    <a:pt x="168" y="3"/>
                    <a:pt x="167" y="3"/>
                  </a:cubicBezTo>
                  <a:cubicBezTo>
                    <a:pt x="167" y="3"/>
                    <a:pt x="166" y="2"/>
                    <a:pt x="167" y="2"/>
                  </a:cubicBezTo>
                  <a:cubicBezTo>
                    <a:pt x="164" y="2"/>
                    <a:pt x="167" y="4"/>
                    <a:pt x="166" y="5"/>
                  </a:cubicBezTo>
                  <a:cubicBezTo>
                    <a:pt x="167" y="5"/>
                    <a:pt x="169" y="5"/>
                    <a:pt x="170" y="4"/>
                  </a:cubicBezTo>
                  <a:cubicBezTo>
                    <a:pt x="170" y="5"/>
                    <a:pt x="170" y="6"/>
                    <a:pt x="169" y="6"/>
                  </a:cubicBezTo>
                  <a:cubicBezTo>
                    <a:pt x="168" y="7"/>
                    <a:pt x="168" y="5"/>
                    <a:pt x="168" y="5"/>
                  </a:cubicBezTo>
                  <a:cubicBezTo>
                    <a:pt x="167" y="5"/>
                    <a:pt x="167" y="5"/>
                    <a:pt x="167" y="6"/>
                  </a:cubicBezTo>
                  <a:cubicBezTo>
                    <a:pt x="168" y="7"/>
                    <a:pt x="166" y="7"/>
                    <a:pt x="165" y="7"/>
                  </a:cubicBezTo>
                  <a:cubicBezTo>
                    <a:pt x="166" y="8"/>
                    <a:pt x="167" y="7"/>
                    <a:pt x="168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8"/>
                    <a:pt x="168" y="8"/>
                    <a:pt x="167" y="8"/>
                  </a:cubicBezTo>
                  <a:cubicBezTo>
                    <a:pt x="167" y="8"/>
                    <a:pt x="167" y="8"/>
                    <a:pt x="167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8" y="9"/>
                    <a:pt x="168" y="9"/>
                    <a:pt x="168" y="9"/>
                  </a:cubicBezTo>
                  <a:cubicBezTo>
                    <a:pt x="167" y="9"/>
                    <a:pt x="167" y="9"/>
                    <a:pt x="166" y="8"/>
                  </a:cubicBezTo>
                  <a:cubicBezTo>
                    <a:pt x="166" y="8"/>
                    <a:pt x="166" y="9"/>
                    <a:pt x="166" y="9"/>
                  </a:cubicBezTo>
                  <a:cubicBezTo>
                    <a:pt x="166" y="9"/>
                    <a:pt x="165" y="10"/>
                    <a:pt x="164" y="9"/>
                  </a:cubicBezTo>
                  <a:cubicBezTo>
                    <a:pt x="164" y="9"/>
                    <a:pt x="164" y="10"/>
                    <a:pt x="164" y="10"/>
                  </a:cubicBezTo>
                  <a:cubicBezTo>
                    <a:pt x="163" y="11"/>
                    <a:pt x="161" y="10"/>
                    <a:pt x="160" y="10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61" y="9"/>
                    <a:pt x="160" y="9"/>
                    <a:pt x="160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2" y="8"/>
                    <a:pt x="162" y="7"/>
                    <a:pt x="163" y="8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4" y="9"/>
                    <a:pt x="164" y="9"/>
                    <a:pt x="164" y="8"/>
                  </a:cubicBezTo>
                  <a:cubicBezTo>
                    <a:pt x="164" y="8"/>
                    <a:pt x="165" y="8"/>
                    <a:pt x="165" y="7"/>
                  </a:cubicBezTo>
                  <a:cubicBezTo>
                    <a:pt x="163" y="7"/>
                    <a:pt x="160" y="6"/>
                    <a:pt x="161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60" y="7"/>
                    <a:pt x="160" y="7"/>
                  </a:cubicBezTo>
                  <a:cubicBezTo>
                    <a:pt x="159" y="7"/>
                    <a:pt x="159" y="7"/>
                    <a:pt x="159" y="7"/>
                  </a:cubicBezTo>
                  <a:cubicBezTo>
                    <a:pt x="159" y="7"/>
                    <a:pt x="158" y="8"/>
                    <a:pt x="158" y="8"/>
                  </a:cubicBezTo>
                  <a:cubicBezTo>
                    <a:pt x="158" y="8"/>
                    <a:pt x="157" y="8"/>
                    <a:pt x="157" y="8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55" y="7"/>
                    <a:pt x="154" y="8"/>
                    <a:pt x="153" y="9"/>
                  </a:cubicBezTo>
                  <a:cubicBezTo>
                    <a:pt x="152" y="9"/>
                    <a:pt x="151" y="9"/>
                    <a:pt x="151" y="8"/>
                  </a:cubicBezTo>
                  <a:cubicBezTo>
                    <a:pt x="151" y="7"/>
                    <a:pt x="151" y="6"/>
                    <a:pt x="151" y="5"/>
                  </a:cubicBezTo>
                  <a:cubicBezTo>
                    <a:pt x="149" y="5"/>
                    <a:pt x="147" y="4"/>
                    <a:pt x="148" y="7"/>
                  </a:cubicBezTo>
                  <a:cubicBezTo>
                    <a:pt x="146" y="7"/>
                    <a:pt x="144" y="7"/>
                    <a:pt x="142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2" y="5"/>
                    <a:pt x="140" y="6"/>
                    <a:pt x="139" y="6"/>
                  </a:cubicBezTo>
                  <a:cubicBezTo>
                    <a:pt x="140" y="4"/>
                    <a:pt x="143" y="6"/>
                    <a:pt x="143" y="4"/>
                  </a:cubicBezTo>
                  <a:cubicBezTo>
                    <a:pt x="142" y="4"/>
                    <a:pt x="141" y="4"/>
                    <a:pt x="140" y="4"/>
                  </a:cubicBezTo>
                  <a:cubicBezTo>
                    <a:pt x="138" y="3"/>
                    <a:pt x="137" y="5"/>
                    <a:pt x="136" y="4"/>
                  </a:cubicBezTo>
                  <a:cubicBezTo>
                    <a:pt x="134" y="3"/>
                    <a:pt x="133" y="5"/>
                    <a:pt x="131" y="5"/>
                  </a:cubicBezTo>
                  <a:cubicBezTo>
                    <a:pt x="131" y="4"/>
                    <a:pt x="131" y="4"/>
                    <a:pt x="131" y="4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27" y="3"/>
                    <a:pt x="125" y="4"/>
                    <a:pt x="123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6"/>
                    <a:pt x="123" y="6"/>
                    <a:pt x="122" y="6"/>
                  </a:cubicBezTo>
                  <a:cubicBezTo>
                    <a:pt x="121" y="7"/>
                    <a:pt x="120" y="6"/>
                    <a:pt x="120" y="5"/>
                  </a:cubicBezTo>
                  <a:cubicBezTo>
                    <a:pt x="120" y="5"/>
                    <a:pt x="122" y="5"/>
                    <a:pt x="121" y="4"/>
                  </a:cubicBezTo>
                  <a:cubicBezTo>
                    <a:pt x="119" y="3"/>
                    <a:pt x="119" y="5"/>
                    <a:pt x="119" y="6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5"/>
                    <a:pt x="118" y="4"/>
                    <a:pt x="118" y="4"/>
                  </a:cubicBezTo>
                  <a:cubicBezTo>
                    <a:pt x="118" y="4"/>
                    <a:pt x="116" y="5"/>
                    <a:pt x="115" y="4"/>
                  </a:cubicBezTo>
                  <a:cubicBezTo>
                    <a:pt x="115" y="6"/>
                    <a:pt x="114" y="5"/>
                    <a:pt x="113" y="6"/>
                  </a:cubicBezTo>
                  <a:cubicBezTo>
                    <a:pt x="112" y="5"/>
                    <a:pt x="111" y="5"/>
                    <a:pt x="111" y="4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5"/>
                    <a:pt x="108" y="4"/>
                    <a:pt x="107" y="5"/>
                  </a:cubicBezTo>
                  <a:cubicBezTo>
                    <a:pt x="106" y="4"/>
                    <a:pt x="105" y="4"/>
                    <a:pt x="105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6" y="5"/>
                    <a:pt x="106" y="5"/>
                    <a:pt x="106" y="6"/>
                  </a:cubicBezTo>
                  <a:cubicBezTo>
                    <a:pt x="105" y="6"/>
                    <a:pt x="105" y="6"/>
                    <a:pt x="104" y="6"/>
                  </a:cubicBezTo>
                  <a:cubicBezTo>
                    <a:pt x="103" y="6"/>
                    <a:pt x="103" y="5"/>
                    <a:pt x="103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2" y="6"/>
                    <a:pt x="104" y="6"/>
                    <a:pt x="103" y="6"/>
                  </a:cubicBezTo>
                  <a:cubicBezTo>
                    <a:pt x="103" y="6"/>
                    <a:pt x="102" y="6"/>
                    <a:pt x="102" y="5"/>
                  </a:cubicBezTo>
                  <a:cubicBezTo>
                    <a:pt x="101" y="7"/>
                    <a:pt x="99" y="5"/>
                    <a:pt x="97" y="6"/>
                  </a:cubicBezTo>
                  <a:cubicBezTo>
                    <a:pt x="95" y="6"/>
                    <a:pt x="94" y="7"/>
                    <a:pt x="93" y="6"/>
                  </a:cubicBezTo>
                  <a:cubicBezTo>
                    <a:pt x="92" y="6"/>
                    <a:pt x="91" y="6"/>
                    <a:pt x="90" y="6"/>
                  </a:cubicBezTo>
                  <a:cubicBezTo>
                    <a:pt x="89" y="5"/>
                    <a:pt x="86" y="6"/>
                    <a:pt x="86" y="4"/>
                  </a:cubicBezTo>
                  <a:cubicBezTo>
                    <a:pt x="85" y="4"/>
                    <a:pt x="86" y="4"/>
                    <a:pt x="86" y="3"/>
                  </a:cubicBezTo>
                  <a:cubicBezTo>
                    <a:pt x="85" y="3"/>
                    <a:pt x="85" y="4"/>
                    <a:pt x="85" y="3"/>
                  </a:cubicBezTo>
                  <a:cubicBezTo>
                    <a:pt x="83" y="2"/>
                    <a:pt x="85" y="4"/>
                    <a:pt x="84" y="4"/>
                  </a:cubicBezTo>
                  <a:cubicBezTo>
                    <a:pt x="83" y="4"/>
                    <a:pt x="83" y="4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3" y="2"/>
                    <a:pt x="82" y="2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8" y="7"/>
                    <a:pt x="77" y="7"/>
                    <a:pt x="77" y="6"/>
                  </a:cubicBezTo>
                  <a:cubicBezTo>
                    <a:pt x="76" y="4"/>
                    <a:pt x="76" y="3"/>
                    <a:pt x="76" y="2"/>
                  </a:cubicBezTo>
                  <a:cubicBezTo>
                    <a:pt x="75" y="2"/>
                    <a:pt x="74" y="2"/>
                    <a:pt x="74" y="3"/>
                  </a:cubicBezTo>
                  <a:cubicBezTo>
                    <a:pt x="71" y="6"/>
                    <a:pt x="67" y="2"/>
                    <a:pt x="64" y="4"/>
                  </a:cubicBezTo>
                  <a:cubicBezTo>
                    <a:pt x="63" y="3"/>
                    <a:pt x="65" y="3"/>
                    <a:pt x="65" y="3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2"/>
                    <a:pt x="62" y="3"/>
                  </a:cubicBezTo>
                  <a:cubicBezTo>
                    <a:pt x="61" y="4"/>
                    <a:pt x="60" y="4"/>
                    <a:pt x="59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2"/>
                    <a:pt x="59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4"/>
                    <a:pt x="56" y="3"/>
                    <a:pt x="55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8" y="4"/>
                  </a:cubicBezTo>
                  <a:cubicBezTo>
                    <a:pt x="58" y="5"/>
                    <a:pt x="57" y="6"/>
                    <a:pt x="55" y="6"/>
                  </a:cubicBezTo>
                  <a:cubicBezTo>
                    <a:pt x="54" y="6"/>
                    <a:pt x="53" y="6"/>
                    <a:pt x="52" y="6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5"/>
                    <a:pt x="51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4"/>
                    <a:pt x="48" y="3"/>
                    <a:pt x="49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3"/>
                    <a:pt x="45" y="2"/>
                    <a:pt x="44" y="2"/>
                  </a:cubicBezTo>
                  <a:cubicBezTo>
                    <a:pt x="44" y="3"/>
                    <a:pt x="45" y="3"/>
                    <a:pt x="45" y="3"/>
                  </a:cubicBezTo>
                  <a:cubicBezTo>
                    <a:pt x="45" y="4"/>
                    <a:pt x="47" y="4"/>
                    <a:pt x="48" y="5"/>
                  </a:cubicBezTo>
                  <a:cubicBezTo>
                    <a:pt x="47" y="6"/>
                    <a:pt x="46" y="5"/>
                    <a:pt x="44" y="6"/>
                  </a:cubicBezTo>
                  <a:cubicBezTo>
                    <a:pt x="42" y="6"/>
                    <a:pt x="39" y="7"/>
                    <a:pt x="38" y="4"/>
                  </a:cubicBezTo>
                  <a:cubicBezTo>
                    <a:pt x="38" y="4"/>
                    <a:pt x="39" y="5"/>
                    <a:pt x="39" y="4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6"/>
                    <a:pt x="36" y="4"/>
                    <a:pt x="35" y="5"/>
                  </a:cubicBezTo>
                  <a:cubicBezTo>
                    <a:pt x="33" y="2"/>
                    <a:pt x="31" y="5"/>
                    <a:pt x="29" y="4"/>
                  </a:cubicBezTo>
                  <a:cubicBezTo>
                    <a:pt x="27" y="5"/>
                    <a:pt x="24" y="6"/>
                    <a:pt x="23" y="9"/>
                  </a:cubicBezTo>
                  <a:cubicBezTo>
                    <a:pt x="24" y="11"/>
                    <a:pt x="20" y="10"/>
                    <a:pt x="19" y="11"/>
                  </a:cubicBezTo>
                  <a:cubicBezTo>
                    <a:pt x="19" y="12"/>
                    <a:pt x="19" y="13"/>
                    <a:pt x="18" y="13"/>
                  </a:cubicBezTo>
                  <a:cubicBezTo>
                    <a:pt x="17" y="17"/>
                    <a:pt x="13" y="17"/>
                    <a:pt x="10" y="18"/>
                  </a:cubicBezTo>
                  <a:cubicBezTo>
                    <a:pt x="9" y="19"/>
                    <a:pt x="9" y="20"/>
                    <a:pt x="8" y="21"/>
                  </a:cubicBezTo>
                  <a:cubicBezTo>
                    <a:pt x="9" y="21"/>
                    <a:pt x="10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5"/>
                    <a:pt x="8" y="24"/>
                    <a:pt x="6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8" y="27"/>
                    <a:pt x="9" y="26"/>
                  </a:cubicBezTo>
                  <a:cubicBezTo>
                    <a:pt x="10" y="26"/>
                    <a:pt x="11" y="27"/>
                    <a:pt x="12" y="28"/>
                  </a:cubicBezTo>
                  <a:cubicBezTo>
                    <a:pt x="11" y="28"/>
                    <a:pt x="10" y="27"/>
                    <a:pt x="10" y="28"/>
                  </a:cubicBezTo>
                  <a:cubicBezTo>
                    <a:pt x="11" y="29"/>
                    <a:pt x="10" y="28"/>
                    <a:pt x="10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30"/>
                  </a:cubicBezTo>
                  <a:cubicBezTo>
                    <a:pt x="7" y="31"/>
                    <a:pt x="6" y="33"/>
                    <a:pt x="4" y="33"/>
                  </a:cubicBezTo>
                  <a:cubicBezTo>
                    <a:pt x="3" y="34"/>
                    <a:pt x="4" y="34"/>
                    <a:pt x="4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3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7"/>
                    <a:pt x="1" y="38"/>
                    <a:pt x="0" y="39"/>
                  </a:cubicBezTo>
                  <a:cubicBezTo>
                    <a:pt x="1" y="39"/>
                    <a:pt x="2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5" y="39"/>
                    <a:pt x="6" y="39"/>
                  </a:cubicBezTo>
                  <a:cubicBezTo>
                    <a:pt x="8" y="39"/>
                    <a:pt x="7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9"/>
                    <a:pt x="12" y="37"/>
                    <a:pt x="12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3" y="39"/>
                    <a:pt x="13" y="39"/>
                  </a:cubicBezTo>
                  <a:cubicBezTo>
                    <a:pt x="14" y="38"/>
                    <a:pt x="14" y="39"/>
                    <a:pt x="14" y="40"/>
                  </a:cubicBezTo>
                  <a:cubicBezTo>
                    <a:pt x="12" y="41"/>
                    <a:pt x="11" y="42"/>
                    <a:pt x="8" y="43"/>
                  </a:cubicBezTo>
                  <a:cubicBezTo>
                    <a:pt x="6" y="44"/>
                    <a:pt x="5" y="46"/>
                    <a:pt x="4" y="48"/>
                  </a:cubicBezTo>
                  <a:cubicBezTo>
                    <a:pt x="5" y="49"/>
                    <a:pt x="5" y="51"/>
                    <a:pt x="7" y="51"/>
                  </a:cubicBezTo>
                  <a:cubicBezTo>
                    <a:pt x="10" y="53"/>
                    <a:pt x="6" y="53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5"/>
                    <a:pt x="5" y="55"/>
                    <a:pt x="4" y="56"/>
                  </a:cubicBezTo>
                  <a:cubicBezTo>
                    <a:pt x="5" y="56"/>
                    <a:pt x="6" y="56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6"/>
                    <a:pt x="6" y="55"/>
                    <a:pt x="7" y="55"/>
                  </a:cubicBezTo>
                  <a:cubicBezTo>
                    <a:pt x="7" y="56"/>
                    <a:pt x="7" y="57"/>
                    <a:pt x="6" y="57"/>
                  </a:cubicBezTo>
                  <a:cubicBezTo>
                    <a:pt x="6" y="58"/>
                    <a:pt x="4" y="59"/>
                    <a:pt x="6" y="60"/>
                  </a:cubicBezTo>
                  <a:cubicBezTo>
                    <a:pt x="4" y="61"/>
                    <a:pt x="4" y="63"/>
                    <a:pt x="4" y="65"/>
                  </a:cubicBezTo>
                  <a:cubicBezTo>
                    <a:pt x="5" y="66"/>
                    <a:pt x="6" y="66"/>
                    <a:pt x="7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7" y="67"/>
                    <a:pt x="8" y="66"/>
                    <a:pt x="9" y="67"/>
                  </a:cubicBezTo>
                  <a:cubicBezTo>
                    <a:pt x="9" y="68"/>
                    <a:pt x="11" y="66"/>
                    <a:pt x="11" y="67"/>
                  </a:cubicBezTo>
                  <a:cubicBezTo>
                    <a:pt x="10" y="68"/>
                    <a:pt x="11" y="69"/>
                    <a:pt x="10" y="69"/>
                  </a:cubicBezTo>
                  <a:cubicBezTo>
                    <a:pt x="10" y="69"/>
                    <a:pt x="11" y="70"/>
                    <a:pt x="11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0"/>
                    <a:pt x="11" y="69"/>
                    <a:pt x="11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70"/>
                    <a:pt x="13" y="70"/>
                  </a:cubicBezTo>
                  <a:cubicBezTo>
                    <a:pt x="13" y="70"/>
                    <a:pt x="12" y="70"/>
                    <a:pt x="13" y="70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2" y="73"/>
                    <a:pt x="10" y="73"/>
                    <a:pt x="9" y="75"/>
                  </a:cubicBezTo>
                  <a:cubicBezTo>
                    <a:pt x="11" y="76"/>
                    <a:pt x="12" y="75"/>
                    <a:pt x="12" y="75"/>
                  </a:cubicBezTo>
                  <a:cubicBezTo>
                    <a:pt x="12" y="73"/>
                    <a:pt x="13" y="74"/>
                    <a:pt x="14" y="73"/>
                  </a:cubicBezTo>
                  <a:cubicBezTo>
                    <a:pt x="14" y="76"/>
                    <a:pt x="11" y="76"/>
                    <a:pt x="12" y="77"/>
                  </a:cubicBezTo>
                  <a:cubicBezTo>
                    <a:pt x="12" y="78"/>
                    <a:pt x="12" y="78"/>
                    <a:pt x="13" y="79"/>
                  </a:cubicBezTo>
                  <a:cubicBezTo>
                    <a:pt x="17" y="80"/>
                    <a:pt x="20" y="83"/>
                    <a:pt x="24" y="83"/>
                  </a:cubicBezTo>
                  <a:cubicBezTo>
                    <a:pt x="24" y="87"/>
                    <a:pt x="29" y="87"/>
                    <a:pt x="31" y="89"/>
                  </a:cubicBezTo>
                  <a:cubicBezTo>
                    <a:pt x="33" y="91"/>
                    <a:pt x="35" y="94"/>
                    <a:pt x="38" y="96"/>
                  </a:cubicBezTo>
                  <a:cubicBezTo>
                    <a:pt x="41" y="98"/>
                    <a:pt x="40" y="101"/>
                    <a:pt x="43" y="102"/>
                  </a:cubicBezTo>
                  <a:cubicBezTo>
                    <a:pt x="44" y="101"/>
                    <a:pt x="45" y="102"/>
                    <a:pt x="46" y="102"/>
                  </a:cubicBezTo>
                  <a:cubicBezTo>
                    <a:pt x="46" y="103"/>
                    <a:pt x="48" y="103"/>
                    <a:pt x="49" y="103"/>
                  </a:cubicBezTo>
                  <a:cubicBezTo>
                    <a:pt x="51" y="103"/>
                    <a:pt x="53" y="106"/>
                    <a:pt x="55" y="105"/>
                  </a:cubicBezTo>
                  <a:cubicBezTo>
                    <a:pt x="54" y="104"/>
                    <a:pt x="52" y="104"/>
                    <a:pt x="52" y="103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49" y="103"/>
                    <a:pt x="51" y="102"/>
                    <a:pt x="51" y="102"/>
                  </a:cubicBezTo>
                  <a:cubicBezTo>
                    <a:pt x="52" y="101"/>
                    <a:pt x="51" y="103"/>
                    <a:pt x="52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2" y="102"/>
                    <a:pt x="52" y="102"/>
                    <a:pt x="53" y="102"/>
                  </a:cubicBezTo>
                  <a:cubicBezTo>
                    <a:pt x="53" y="102"/>
                    <a:pt x="53" y="102"/>
                    <a:pt x="53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5" y="101"/>
                    <a:pt x="54" y="100"/>
                    <a:pt x="55" y="100"/>
                  </a:cubicBezTo>
                  <a:cubicBezTo>
                    <a:pt x="55" y="100"/>
                    <a:pt x="56" y="100"/>
                    <a:pt x="56" y="100"/>
                  </a:cubicBezTo>
                  <a:cubicBezTo>
                    <a:pt x="56" y="101"/>
                    <a:pt x="55" y="101"/>
                    <a:pt x="55" y="101"/>
                  </a:cubicBezTo>
                  <a:cubicBezTo>
                    <a:pt x="55" y="101"/>
                    <a:pt x="56" y="101"/>
                    <a:pt x="56" y="101"/>
                  </a:cubicBezTo>
                  <a:cubicBezTo>
                    <a:pt x="56" y="101"/>
                    <a:pt x="56" y="100"/>
                    <a:pt x="56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60" y="101"/>
                    <a:pt x="60" y="100"/>
                  </a:cubicBezTo>
                  <a:cubicBezTo>
                    <a:pt x="61" y="102"/>
                    <a:pt x="62" y="100"/>
                    <a:pt x="63" y="100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99"/>
                    <a:pt x="65" y="100"/>
                    <a:pt x="67" y="100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69" y="98"/>
                    <a:pt x="69" y="97"/>
                    <a:pt x="70" y="97"/>
                  </a:cubicBezTo>
                  <a:cubicBezTo>
                    <a:pt x="71" y="98"/>
                    <a:pt x="71" y="95"/>
                    <a:pt x="72" y="97"/>
                  </a:cubicBezTo>
                  <a:cubicBezTo>
                    <a:pt x="72" y="96"/>
                    <a:pt x="71" y="96"/>
                    <a:pt x="72" y="96"/>
                  </a:cubicBezTo>
                  <a:cubicBezTo>
                    <a:pt x="72" y="96"/>
                    <a:pt x="73" y="96"/>
                    <a:pt x="73" y="96"/>
                  </a:cubicBezTo>
                  <a:cubicBezTo>
                    <a:pt x="73" y="96"/>
                    <a:pt x="72" y="95"/>
                    <a:pt x="72" y="95"/>
                  </a:cubicBezTo>
                  <a:cubicBezTo>
                    <a:pt x="72" y="95"/>
                    <a:pt x="73" y="95"/>
                    <a:pt x="73" y="94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4" y="94"/>
                    <a:pt x="75" y="93"/>
                    <a:pt x="75" y="93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95"/>
                    <a:pt x="76" y="94"/>
                    <a:pt x="76" y="94"/>
                  </a:cubicBezTo>
                  <a:cubicBezTo>
                    <a:pt x="75" y="93"/>
                    <a:pt x="76" y="92"/>
                    <a:pt x="75" y="91"/>
                  </a:cubicBezTo>
                  <a:cubicBezTo>
                    <a:pt x="74" y="91"/>
                    <a:pt x="74" y="90"/>
                    <a:pt x="73" y="90"/>
                  </a:cubicBezTo>
                  <a:cubicBezTo>
                    <a:pt x="73" y="91"/>
                    <a:pt x="71" y="90"/>
                    <a:pt x="72" y="92"/>
                  </a:cubicBezTo>
                  <a:cubicBezTo>
                    <a:pt x="71" y="93"/>
                    <a:pt x="70" y="92"/>
                    <a:pt x="70" y="91"/>
                  </a:cubicBezTo>
                  <a:cubicBezTo>
                    <a:pt x="68" y="92"/>
                    <a:pt x="67" y="92"/>
                    <a:pt x="65" y="92"/>
                  </a:cubicBezTo>
                  <a:cubicBezTo>
                    <a:pt x="63" y="93"/>
                    <a:pt x="60" y="93"/>
                    <a:pt x="57" y="93"/>
                  </a:cubicBezTo>
                  <a:cubicBezTo>
                    <a:pt x="57" y="93"/>
                    <a:pt x="56" y="92"/>
                    <a:pt x="55" y="93"/>
                  </a:cubicBezTo>
                  <a:cubicBezTo>
                    <a:pt x="54" y="93"/>
                    <a:pt x="53" y="93"/>
                    <a:pt x="52" y="92"/>
                  </a:cubicBezTo>
                  <a:cubicBezTo>
                    <a:pt x="51" y="92"/>
                    <a:pt x="50" y="91"/>
                    <a:pt x="49" y="92"/>
                  </a:cubicBezTo>
                  <a:cubicBezTo>
                    <a:pt x="48" y="92"/>
                    <a:pt x="48" y="92"/>
                    <a:pt x="47" y="91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5" y="91"/>
                    <a:pt x="46" y="89"/>
                    <a:pt x="44" y="89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9"/>
                    <a:pt x="46" y="89"/>
                    <a:pt x="46" y="90"/>
                  </a:cubicBezTo>
                  <a:cubicBezTo>
                    <a:pt x="46" y="89"/>
                    <a:pt x="47" y="89"/>
                    <a:pt x="47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5" y="87"/>
                    <a:pt x="48" y="88"/>
                    <a:pt x="48" y="87"/>
                  </a:cubicBezTo>
                  <a:cubicBezTo>
                    <a:pt x="47" y="87"/>
                    <a:pt x="47" y="87"/>
                    <a:pt x="46" y="87"/>
                  </a:cubicBezTo>
                  <a:cubicBezTo>
                    <a:pt x="46" y="87"/>
                    <a:pt x="46" y="87"/>
                    <a:pt x="46" y="86"/>
                  </a:cubicBezTo>
                  <a:cubicBezTo>
                    <a:pt x="47" y="87"/>
                    <a:pt x="48" y="85"/>
                    <a:pt x="48" y="85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50" y="86"/>
                    <a:pt x="50" y="86"/>
                  </a:cubicBezTo>
                  <a:cubicBezTo>
                    <a:pt x="50" y="86"/>
                    <a:pt x="50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86"/>
                    <a:pt x="52" y="87"/>
                    <a:pt x="52" y="87"/>
                  </a:cubicBezTo>
                  <a:cubicBezTo>
                    <a:pt x="53" y="88"/>
                    <a:pt x="53" y="87"/>
                    <a:pt x="53" y="88"/>
                  </a:cubicBezTo>
                  <a:cubicBezTo>
                    <a:pt x="54" y="88"/>
                    <a:pt x="53" y="86"/>
                    <a:pt x="54" y="85"/>
                  </a:cubicBezTo>
                  <a:cubicBezTo>
                    <a:pt x="54" y="84"/>
                    <a:pt x="55" y="84"/>
                    <a:pt x="55" y="83"/>
                  </a:cubicBezTo>
                  <a:cubicBezTo>
                    <a:pt x="56" y="83"/>
                    <a:pt x="56" y="84"/>
                    <a:pt x="56" y="84"/>
                  </a:cubicBezTo>
                  <a:cubicBezTo>
                    <a:pt x="57" y="84"/>
                    <a:pt x="56" y="85"/>
                    <a:pt x="56" y="85"/>
                  </a:cubicBezTo>
                  <a:cubicBezTo>
                    <a:pt x="58" y="84"/>
                    <a:pt x="58" y="87"/>
                    <a:pt x="6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0" y="84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8" y="82"/>
                    <a:pt x="59" y="82"/>
                  </a:cubicBezTo>
                  <a:cubicBezTo>
                    <a:pt x="59" y="82"/>
                    <a:pt x="59" y="82"/>
                    <a:pt x="60" y="82"/>
                  </a:cubicBezTo>
                  <a:cubicBezTo>
                    <a:pt x="59" y="81"/>
                    <a:pt x="60" y="81"/>
                    <a:pt x="61" y="81"/>
                  </a:cubicBezTo>
                  <a:cubicBezTo>
                    <a:pt x="61" y="80"/>
                    <a:pt x="62" y="80"/>
                    <a:pt x="62" y="79"/>
                  </a:cubicBezTo>
                  <a:cubicBezTo>
                    <a:pt x="62" y="79"/>
                    <a:pt x="62" y="80"/>
                    <a:pt x="62" y="80"/>
                  </a:cubicBezTo>
                  <a:cubicBezTo>
                    <a:pt x="61" y="80"/>
                    <a:pt x="64" y="81"/>
                    <a:pt x="63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3"/>
                    <a:pt x="65" y="83"/>
                    <a:pt x="65" y="82"/>
                  </a:cubicBezTo>
                  <a:cubicBezTo>
                    <a:pt x="65" y="83"/>
                    <a:pt x="65" y="83"/>
                    <a:pt x="64" y="83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6" y="80"/>
                    <a:pt x="66" y="81"/>
                  </a:cubicBezTo>
                  <a:cubicBezTo>
                    <a:pt x="67" y="80"/>
                    <a:pt x="68" y="80"/>
                    <a:pt x="69" y="80"/>
                  </a:cubicBezTo>
                  <a:cubicBezTo>
                    <a:pt x="69" y="80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8" y="81"/>
                    <a:pt x="68" y="81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9" y="82"/>
                    <a:pt x="70" y="83"/>
                    <a:pt x="71" y="83"/>
                  </a:cubicBezTo>
                  <a:cubicBezTo>
                    <a:pt x="71" y="82"/>
                    <a:pt x="70" y="83"/>
                    <a:pt x="70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1" y="84"/>
                    <a:pt x="73" y="84"/>
                    <a:pt x="73" y="85"/>
                  </a:cubicBezTo>
                  <a:cubicBezTo>
                    <a:pt x="73" y="84"/>
                    <a:pt x="73" y="83"/>
                    <a:pt x="74" y="83"/>
                  </a:cubicBezTo>
                  <a:cubicBezTo>
                    <a:pt x="73" y="82"/>
                    <a:pt x="71" y="83"/>
                    <a:pt x="72" y="81"/>
                  </a:cubicBezTo>
                  <a:cubicBezTo>
                    <a:pt x="72" y="80"/>
                    <a:pt x="73" y="80"/>
                    <a:pt x="73" y="80"/>
                  </a:cubicBezTo>
                  <a:cubicBezTo>
                    <a:pt x="74" y="79"/>
                    <a:pt x="75" y="80"/>
                    <a:pt x="75" y="79"/>
                  </a:cubicBezTo>
                  <a:cubicBezTo>
                    <a:pt x="76" y="80"/>
                    <a:pt x="75" y="80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7" y="80"/>
                    <a:pt x="77" y="8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8" y="80"/>
                    <a:pt x="79" y="81"/>
                    <a:pt x="78" y="82"/>
                  </a:cubicBezTo>
                  <a:cubicBezTo>
                    <a:pt x="79" y="83"/>
                    <a:pt x="78" y="81"/>
                    <a:pt x="80" y="82"/>
                  </a:cubicBezTo>
                  <a:cubicBezTo>
                    <a:pt x="82" y="81"/>
                    <a:pt x="79" y="80"/>
                    <a:pt x="82" y="79"/>
                  </a:cubicBezTo>
                  <a:cubicBezTo>
                    <a:pt x="82" y="80"/>
                    <a:pt x="81" y="81"/>
                    <a:pt x="81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3"/>
                    <a:pt x="83" y="84"/>
                    <a:pt x="83" y="83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1"/>
                    <a:pt x="82" y="80"/>
                    <a:pt x="83" y="80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3" y="80"/>
                    <a:pt x="84" y="80"/>
                  </a:cubicBezTo>
                  <a:cubicBezTo>
                    <a:pt x="85" y="80"/>
                    <a:pt x="84" y="81"/>
                    <a:pt x="85" y="81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5" y="82"/>
                    <a:pt x="86" y="82"/>
                    <a:pt x="85" y="83"/>
                  </a:cubicBezTo>
                  <a:cubicBezTo>
                    <a:pt x="85" y="83"/>
                    <a:pt x="84" y="83"/>
                    <a:pt x="84" y="83"/>
                  </a:cubicBezTo>
                  <a:cubicBezTo>
                    <a:pt x="83" y="83"/>
                    <a:pt x="84" y="84"/>
                    <a:pt x="84" y="84"/>
                  </a:cubicBezTo>
                  <a:cubicBezTo>
                    <a:pt x="84" y="84"/>
                    <a:pt x="85" y="84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84"/>
                    <a:pt x="87" y="85"/>
                    <a:pt x="87" y="85"/>
                  </a:cubicBezTo>
                  <a:cubicBezTo>
                    <a:pt x="88" y="84"/>
                    <a:pt x="88" y="86"/>
                    <a:pt x="89" y="86"/>
                  </a:cubicBezTo>
                  <a:cubicBezTo>
                    <a:pt x="89" y="87"/>
                    <a:pt x="89" y="87"/>
                    <a:pt x="90" y="88"/>
                  </a:cubicBezTo>
                  <a:cubicBezTo>
                    <a:pt x="89" y="90"/>
                    <a:pt x="89" y="88"/>
                    <a:pt x="88" y="88"/>
                  </a:cubicBezTo>
                  <a:cubicBezTo>
                    <a:pt x="87" y="88"/>
                    <a:pt x="86" y="88"/>
                    <a:pt x="86" y="87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8"/>
                    <a:pt x="86" y="88"/>
                    <a:pt x="85" y="88"/>
                  </a:cubicBezTo>
                  <a:cubicBezTo>
                    <a:pt x="85" y="87"/>
                    <a:pt x="84" y="86"/>
                    <a:pt x="85" y="86"/>
                  </a:cubicBezTo>
                  <a:cubicBezTo>
                    <a:pt x="84" y="86"/>
                    <a:pt x="84" y="87"/>
                    <a:pt x="84" y="88"/>
                  </a:cubicBezTo>
                  <a:cubicBezTo>
                    <a:pt x="85" y="88"/>
                    <a:pt x="86" y="88"/>
                    <a:pt x="86" y="89"/>
                  </a:cubicBezTo>
                  <a:cubicBezTo>
                    <a:pt x="89" y="88"/>
                    <a:pt x="87" y="92"/>
                    <a:pt x="88" y="92"/>
                  </a:cubicBezTo>
                  <a:cubicBezTo>
                    <a:pt x="89" y="92"/>
                    <a:pt x="89" y="91"/>
                    <a:pt x="90" y="91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1" y="93"/>
                    <a:pt x="90" y="94"/>
                    <a:pt x="90" y="94"/>
                  </a:cubicBezTo>
                  <a:cubicBezTo>
                    <a:pt x="90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6"/>
                  </a:cubicBezTo>
                  <a:cubicBezTo>
                    <a:pt x="91" y="97"/>
                    <a:pt x="92" y="98"/>
                    <a:pt x="92" y="99"/>
                  </a:cubicBezTo>
                  <a:cubicBezTo>
                    <a:pt x="94" y="99"/>
                    <a:pt x="95" y="98"/>
                    <a:pt x="95" y="97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6" y="98"/>
                    <a:pt x="98" y="99"/>
                    <a:pt x="98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100" y="97"/>
                    <a:pt x="102" y="99"/>
                    <a:pt x="103" y="97"/>
                  </a:cubicBezTo>
                  <a:cubicBezTo>
                    <a:pt x="103" y="97"/>
                    <a:pt x="103" y="96"/>
                    <a:pt x="103" y="96"/>
                  </a:cubicBezTo>
                  <a:cubicBezTo>
                    <a:pt x="103" y="96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6"/>
                  </a:cubicBezTo>
                  <a:cubicBezTo>
                    <a:pt x="104" y="96"/>
                    <a:pt x="104" y="94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5" y="94"/>
                    <a:pt x="105" y="95"/>
                    <a:pt x="105" y="95"/>
                  </a:cubicBezTo>
                  <a:cubicBezTo>
                    <a:pt x="106" y="96"/>
                    <a:pt x="106" y="95"/>
                    <a:pt x="107" y="95"/>
                  </a:cubicBezTo>
                  <a:cubicBezTo>
                    <a:pt x="108" y="95"/>
                    <a:pt x="109" y="95"/>
                    <a:pt x="110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0" y="95"/>
                    <a:pt x="110" y="94"/>
                    <a:pt x="111" y="94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3" y="92"/>
                    <a:pt x="113" y="93"/>
                    <a:pt x="113" y="93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5" y="93"/>
                    <a:pt x="116" y="92"/>
                    <a:pt x="117" y="92"/>
                  </a:cubicBezTo>
                  <a:cubicBezTo>
                    <a:pt x="118" y="91"/>
                    <a:pt x="120" y="93"/>
                    <a:pt x="122" y="92"/>
                  </a:cubicBezTo>
                  <a:cubicBezTo>
                    <a:pt x="123" y="93"/>
                    <a:pt x="124" y="91"/>
                    <a:pt x="126" y="91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9" y="91"/>
                    <a:pt x="129" y="91"/>
                    <a:pt x="129" y="91"/>
                  </a:cubicBezTo>
                  <a:cubicBezTo>
                    <a:pt x="130" y="92"/>
                    <a:pt x="131" y="90"/>
                    <a:pt x="131" y="89"/>
                  </a:cubicBezTo>
                  <a:cubicBezTo>
                    <a:pt x="131" y="89"/>
                    <a:pt x="131" y="90"/>
                    <a:pt x="131" y="90"/>
                  </a:cubicBezTo>
                  <a:cubicBezTo>
                    <a:pt x="132" y="91"/>
                    <a:pt x="133" y="90"/>
                    <a:pt x="133" y="91"/>
                  </a:cubicBezTo>
                  <a:cubicBezTo>
                    <a:pt x="133" y="90"/>
                    <a:pt x="135" y="90"/>
                    <a:pt x="135" y="89"/>
                  </a:cubicBezTo>
                  <a:cubicBezTo>
                    <a:pt x="135" y="89"/>
                    <a:pt x="135" y="89"/>
                    <a:pt x="135" y="90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89"/>
                    <a:pt x="137" y="90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6" y="88"/>
                    <a:pt x="135" y="89"/>
                  </a:cubicBezTo>
                  <a:cubicBezTo>
                    <a:pt x="135" y="89"/>
                    <a:pt x="134" y="89"/>
                    <a:pt x="134" y="88"/>
                  </a:cubicBezTo>
                  <a:cubicBezTo>
                    <a:pt x="134" y="88"/>
                    <a:pt x="135" y="87"/>
                    <a:pt x="135" y="88"/>
                  </a:cubicBezTo>
                  <a:cubicBezTo>
                    <a:pt x="135" y="87"/>
                    <a:pt x="135" y="87"/>
                    <a:pt x="135" y="86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6" y="86"/>
                    <a:pt x="136" y="86"/>
                    <a:pt x="136" y="87"/>
                  </a:cubicBezTo>
                  <a:cubicBezTo>
                    <a:pt x="137" y="86"/>
                    <a:pt x="138" y="86"/>
                    <a:pt x="138" y="86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87"/>
                    <a:pt x="138" y="88"/>
                    <a:pt x="138" y="88"/>
                  </a:cubicBezTo>
                  <a:cubicBezTo>
                    <a:pt x="139" y="87"/>
                    <a:pt x="138" y="88"/>
                    <a:pt x="139" y="88"/>
                  </a:cubicBezTo>
                  <a:cubicBezTo>
                    <a:pt x="139" y="88"/>
                    <a:pt x="139" y="88"/>
                    <a:pt x="139" y="88"/>
                  </a:cubicBezTo>
                  <a:cubicBezTo>
                    <a:pt x="139" y="88"/>
                    <a:pt x="140" y="87"/>
                    <a:pt x="140" y="87"/>
                  </a:cubicBezTo>
                  <a:cubicBezTo>
                    <a:pt x="142" y="87"/>
                    <a:pt x="139" y="85"/>
                    <a:pt x="142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43" y="84"/>
                    <a:pt x="142" y="86"/>
                    <a:pt x="143" y="86"/>
                  </a:cubicBezTo>
                  <a:cubicBezTo>
                    <a:pt x="144" y="86"/>
                    <a:pt x="145" y="85"/>
                    <a:pt x="145" y="84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5" y="84"/>
                    <a:pt x="145" y="83"/>
                    <a:pt x="145" y="83"/>
                  </a:cubicBezTo>
                  <a:cubicBezTo>
                    <a:pt x="145" y="83"/>
                    <a:pt x="146" y="83"/>
                    <a:pt x="146" y="84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7" y="83"/>
                    <a:pt x="148" y="84"/>
                    <a:pt x="148" y="83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9" y="82"/>
                    <a:pt x="150" y="82"/>
                    <a:pt x="151" y="82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0" y="82"/>
                    <a:pt x="149" y="83"/>
                    <a:pt x="149" y="83"/>
                  </a:cubicBezTo>
                  <a:cubicBezTo>
                    <a:pt x="150" y="83"/>
                    <a:pt x="150" y="84"/>
                    <a:pt x="150" y="84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51" y="82"/>
                    <a:pt x="152" y="83"/>
                    <a:pt x="153" y="82"/>
                  </a:cubicBezTo>
                  <a:cubicBezTo>
                    <a:pt x="153" y="83"/>
                    <a:pt x="152" y="83"/>
                    <a:pt x="152" y="83"/>
                  </a:cubicBezTo>
                  <a:cubicBezTo>
                    <a:pt x="152" y="83"/>
                    <a:pt x="153" y="83"/>
                    <a:pt x="153" y="83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4" y="82"/>
                    <a:pt x="154" y="83"/>
                    <a:pt x="154" y="84"/>
                  </a:cubicBezTo>
                  <a:cubicBezTo>
                    <a:pt x="154" y="84"/>
                    <a:pt x="155" y="84"/>
                    <a:pt x="155" y="84"/>
                  </a:cubicBezTo>
                  <a:cubicBezTo>
                    <a:pt x="155" y="83"/>
                    <a:pt x="156" y="84"/>
                    <a:pt x="156" y="84"/>
                  </a:cubicBezTo>
                  <a:cubicBezTo>
                    <a:pt x="157" y="83"/>
                    <a:pt x="157" y="82"/>
                    <a:pt x="157" y="82"/>
                  </a:cubicBezTo>
                  <a:cubicBezTo>
                    <a:pt x="159" y="82"/>
                    <a:pt x="160" y="78"/>
                    <a:pt x="162" y="80"/>
                  </a:cubicBezTo>
                  <a:cubicBezTo>
                    <a:pt x="162" y="80"/>
                    <a:pt x="162" y="80"/>
                    <a:pt x="162" y="80"/>
                  </a:cubicBezTo>
                  <a:cubicBezTo>
                    <a:pt x="163" y="81"/>
                    <a:pt x="164" y="81"/>
                    <a:pt x="164" y="82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3" y="79"/>
                    <a:pt x="167" y="79"/>
                    <a:pt x="167" y="78"/>
                  </a:cubicBezTo>
                  <a:cubicBezTo>
                    <a:pt x="168" y="78"/>
                    <a:pt x="167" y="79"/>
                    <a:pt x="167" y="79"/>
                  </a:cubicBezTo>
                  <a:cubicBezTo>
                    <a:pt x="168" y="79"/>
                    <a:pt x="168" y="78"/>
                    <a:pt x="169" y="78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69" y="80"/>
                    <a:pt x="168" y="80"/>
                    <a:pt x="168" y="80"/>
                  </a:cubicBezTo>
                  <a:cubicBezTo>
                    <a:pt x="168" y="80"/>
                    <a:pt x="168" y="81"/>
                    <a:pt x="169" y="81"/>
                  </a:cubicBezTo>
                  <a:cubicBezTo>
                    <a:pt x="169" y="80"/>
                    <a:pt x="170" y="80"/>
                    <a:pt x="170" y="79"/>
                  </a:cubicBezTo>
                  <a:cubicBezTo>
                    <a:pt x="171" y="79"/>
                    <a:pt x="172" y="80"/>
                    <a:pt x="172" y="80"/>
                  </a:cubicBezTo>
                  <a:cubicBezTo>
                    <a:pt x="172" y="81"/>
                    <a:pt x="171" y="80"/>
                    <a:pt x="171" y="80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2" y="80"/>
                    <a:pt x="173" y="81"/>
                    <a:pt x="174" y="80"/>
                  </a:cubicBezTo>
                  <a:cubicBezTo>
                    <a:pt x="174" y="81"/>
                    <a:pt x="172" y="82"/>
                    <a:pt x="173" y="83"/>
                  </a:cubicBezTo>
                  <a:cubicBezTo>
                    <a:pt x="173" y="84"/>
                    <a:pt x="173" y="84"/>
                    <a:pt x="172" y="85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2" y="85"/>
                    <a:pt x="171" y="85"/>
                    <a:pt x="171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6"/>
                    <a:pt x="171" y="86"/>
                    <a:pt x="171" y="87"/>
                  </a:cubicBezTo>
                  <a:cubicBezTo>
                    <a:pt x="172" y="89"/>
                    <a:pt x="169" y="89"/>
                    <a:pt x="169" y="90"/>
                  </a:cubicBezTo>
                  <a:cubicBezTo>
                    <a:pt x="170" y="90"/>
                    <a:pt x="169" y="90"/>
                    <a:pt x="170" y="90"/>
                  </a:cubicBezTo>
                  <a:cubicBezTo>
                    <a:pt x="170" y="90"/>
                    <a:pt x="170" y="89"/>
                    <a:pt x="171" y="90"/>
                  </a:cubicBezTo>
                  <a:cubicBezTo>
                    <a:pt x="172" y="89"/>
                    <a:pt x="171" y="88"/>
                    <a:pt x="172" y="87"/>
                  </a:cubicBezTo>
                  <a:cubicBezTo>
                    <a:pt x="173" y="87"/>
                    <a:pt x="173" y="85"/>
                    <a:pt x="174" y="85"/>
                  </a:cubicBezTo>
                  <a:cubicBezTo>
                    <a:pt x="175" y="86"/>
                    <a:pt x="175" y="86"/>
                    <a:pt x="175" y="86"/>
                  </a:cubicBezTo>
                  <a:cubicBezTo>
                    <a:pt x="175" y="86"/>
                    <a:pt x="176" y="86"/>
                    <a:pt x="176" y="86"/>
                  </a:cubicBezTo>
                  <a:cubicBezTo>
                    <a:pt x="176" y="86"/>
                    <a:pt x="176" y="86"/>
                    <a:pt x="175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4" y="82"/>
                    <a:pt x="177" y="80"/>
                    <a:pt x="178" y="79"/>
                  </a:cubicBezTo>
                  <a:cubicBezTo>
                    <a:pt x="179" y="79"/>
                    <a:pt x="178" y="80"/>
                    <a:pt x="178" y="80"/>
                  </a:cubicBezTo>
                  <a:cubicBezTo>
                    <a:pt x="179" y="79"/>
                    <a:pt x="179" y="79"/>
                    <a:pt x="180" y="79"/>
                  </a:cubicBezTo>
                  <a:cubicBezTo>
                    <a:pt x="180" y="80"/>
                    <a:pt x="179" y="80"/>
                    <a:pt x="179" y="80"/>
                  </a:cubicBezTo>
                  <a:cubicBezTo>
                    <a:pt x="179" y="81"/>
                    <a:pt x="181" y="81"/>
                    <a:pt x="181" y="82"/>
                  </a:cubicBezTo>
                  <a:cubicBezTo>
                    <a:pt x="182" y="82"/>
                    <a:pt x="182" y="81"/>
                    <a:pt x="182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184" y="80"/>
                    <a:pt x="184" y="81"/>
                    <a:pt x="185" y="81"/>
                  </a:cubicBezTo>
                  <a:cubicBezTo>
                    <a:pt x="185" y="80"/>
                    <a:pt x="185" y="80"/>
                    <a:pt x="185" y="79"/>
                  </a:cubicBezTo>
                  <a:cubicBezTo>
                    <a:pt x="186" y="79"/>
                    <a:pt x="186" y="81"/>
                    <a:pt x="187" y="80"/>
                  </a:cubicBezTo>
                  <a:cubicBezTo>
                    <a:pt x="187" y="81"/>
                    <a:pt x="187" y="81"/>
                    <a:pt x="187" y="81"/>
                  </a:cubicBezTo>
                  <a:cubicBezTo>
                    <a:pt x="186" y="82"/>
                    <a:pt x="185" y="82"/>
                    <a:pt x="184" y="82"/>
                  </a:cubicBezTo>
                  <a:cubicBezTo>
                    <a:pt x="184" y="82"/>
                    <a:pt x="184" y="83"/>
                    <a:pt x="184" y="83"/>
                  </a:cubicBezTo>
                  <a:cubicBezTo>
                    <a:pt x="182" y="84"/>
                    <a:pt x="186" y="84"/>
                    <a:pt x="184" y="86"/>
                  </a:cubicBezTo>
                  <a:cubicBezTo>
                    <a:pt x="185" y="86"/>
                    <a:pt x="185" y="86"/>
                    <a:pt x="185" y="86"/>
                  </a:cubicBezTo>
                  <a:cubicBezTo>
                    <a:pt x="185" y="85"/>
                    <a:pt x="186" y="84"/>
                    <a:pt x="185" y="82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86" y="83"/>
                    <a:pt x="186" y="83"/>
                    <a:pt x="186" y="84"/>
                  </a:cubicBezTo>
                  <a:cubicBezTo>
                    <a:pt x="188" y="82"/>
                    <a:pt x="187" y="85"/>
                    <a:pt x="188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8" y="86"/>
                    <a:pt x="188" y="85"/>
                    <a:pt x="189" y="85"/>
                  </a:cubicBezTo>
                  <a:cubicBezTo>
                    <a:pt x="190" y="85"/>
                    <a:pt x="190" y="84"/>
                    <a:pt x="190" y="84"/>
                  </a:cubicBezTo>
                  <a:cubicBezTo>
                    <a:pt x="190" y="82"/>
                    <a:pt x="190" y="84"/>
                    <a:pt x="189" y="84"/>
                  </a:cubicBezTo>
                  <a:cubicBezTo>
                    <a:pt x="189" y="84"/>
                    <a:pt x="189" y="85"/>
                    <a:pt x="189" y="85"/>
                  </a:cubicBezTo>
                  <a:cubicBezTo>
                    <a:pt x="188" y="85"/>
                    <a:pt x="188" y="84"/>
                    <a:pt x="188" y="84"/>
                  </a:cubicBezTo>
                  <a:cubicBezTo>
                    <a:pt x="188" y="83"/>
                    <a:pt x="188" y="83"/>
                    <a:pt x="188" y="83"/>
                  </a:cubicBezTo>
                  <a:cubicBezTo>
                    <a:pt x="190" y="84"/>
                    <a:pt x="189" y="82"/>
                    <a:pt x="190" y="81"/>
                  </a:cubicBezTo>
                  <a:cubicBezTo>
                    <a:pt x="190" y="81"/>
                    <a:pt x="190" y="82"/>
                    <a:pt x="190" y="82"/>
                  </a:cubicBezTo>
                  <a:cubicBezTo>
                    <a:pt x="190" y="81"/>
                    <a:pt x="191" y="82"/>
                    <a:pt x="192" y="82"/>
                  </a:cubicBezTo>
                  <a:cubicBezTo>
                    <a:pt x="193" y="82"/>
                    <a:pt x="193" y="81"/>
                    <a:pt x="194" y="80"/>
                  </a:cubicBezTo>
                  <a:cubicBezTo>
                    <a:pt x="195" y="80"/>
                    <a:pt x="196" y="80"/>
                    <a:pt x="197" y="79"/>
                  </a:cubicBez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6" y="80"/>
                    <a:pt x="197" y="80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80"/>
                    <a:pt x="198" y="80"/>
                    <a:pt x="198" y="81"/>
                  </a:cubicBezTo>
                  <a:cubicBezTo>
                    <a:pt x="197" y="81"/>
                    <a:pt x="197" y="83"/>
                    <a:pt x="196" y="82"/>
                  </a:cubicBezTo>
                  <a:cubicBezTo>
                    <a:pt x="196" y="82"/>
                    <a:pt x="195" y="82"/>
                    <a:pt x="195" y="82"/>
                  </a:cubicBezTo>
                  <a:cubicBezTo>
                    <a:pt x="195" y="81"/>
                    <a:pt x="195" y="81"/>
                    <a:pt x="195" y="81"/>
                  </a:cubicBezTo>
                  <a:cubicBezTo>
                    <a:pt x="194" y="83"/>
                    <a:pt x="194" y="83"/>
                    <a:pt x="194" y="83"/>
                  </a:cubicBezTo>
                  <a:cubicBezTo>
                    <a:pt x="195" y="83"/>
                    <a:pt x="196" y="84"/>
                    <a:pt x="195" y="82"/>
                  </a:cubicBezTo>
                  <a:cubicBezTo>
                    <a:pt x="196" y="82"/>
                    <a:pt x="196" y="83"/>
                    <a:pt x="197" y="83"/>
                  </a:cubicBezTo>
                  <a:cubicBezTo>
                    <a:pt x="197" y="83"/>
                    <a:pt x="198" y="83"/>
                    <a:pt x="199" y="82"/>
                  </a:cubicBezTo>
                  <a:cubicBezTo>
                    <a:pt x="199" y="84"/>
                    <a:pt x="199" y="84"/>
                    <a:pt x="199" y="84"/>
                  </a:cubicBezTo>
                  <a:cubicBezTo>
                    <a:pt x="200" y="83"/>
                    <a:pt x="198" y="81"/>
                    <a:pt x="200" y="80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200" y="80"/>
                    <a:pt x="201" y="80"/>
                    <a:pt x="202" y="79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2" y="80"/>
                    <a:pt x="203" y="79"/>
                    <a:pt x="203" y="79"/>
                  </a:cubicBezTo>
                  <a:cubicBezTo>
                    <a:pt x="203" y="80"/>
                    <a:pt x="203" y="80"/>
                    <a:pt x="203" y="80"/>
                  </a:cubicBezTo>
                  <a:cubicBezTo>
                    <a:pt x="203" y="80"/>
                    <a:pt x="202" y="80"/>
                    <a:pt x="202" y="80"/>
                  </a:cubicBezTo>
                  <a:cubicBezTo>
                    <a:pt x="200" y="80"/>
                    <a:pt x="202" y="82"/>
                    <a:pt x="201" y="82"/>
                  </a:cubicBezTo>
                  <a:cubicBezTo>
                    <a:pt x="201" y="82"/>
                    <a:pt x="200" y="82"/>
                    <a:pt x="200" y="82"/>
                  </a:cubicBezTo>
                  <a:cubicBezTo>
                    <a:pt x="200" y="82"/>
                    <a:pt x="200" y="82"/>
                    <a:pt x="200" y="82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2" y="83"/>
                    <a:pt x="201" y="81"/>
                    <a:pt x="203" y="81"/>
                  </a:cubicBezTo>
                  <a:cubicBezTo>
                    <a:pt x="203" y="79"/>
                    <a:pt x="205" y="80"/>
                    <a:pt x="206" y="78"/>
                  </a:cubicBezTo>
                  <a:cubicBezTo>
                    <a:pt x="207" y="80"/>
                    <a:pt x="205" y="80"/>
                    <a:pt x="205" y="81"/>
                  </a:cubicBezTo>
                  <a:cubicBezTo>
                    <a:pt x="205" y="81"/>
                    <a:pt x="205" y="81"/>
                    <a:pt x="205" y="81"/>
                  </a:cubicBezTo>
                  <a:cubicBezTo>
                    <a:pt x="206" y="81"/>
                    <a:pt x="205" y="80"/>
                    <a:pt x="207" y="80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9"/>
                    <a:pt x="208" y="79"/>
                  </a:cubicBezTo>
                  <a:cubicBezTo>
                    <a:pt x="208" y="80"/>
                    <a:pt x="209" y="80"/>
                    <a:pt x="209" y="79"/>
                  </a:cubicBezTo>
                  <a:cubicBezTo>
                    <a:pt x="209" y="78"/>
                    <a:pt x="211" y="79"/>
                    <a:pt x="211" y="78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3" y="78"/>
                    <a:pt x="212" y="78"/>
                    <a:pt x="211" y="79"/>
                  </a:cubicBezTo>
                  <a:cubicBezTo>
                    <a:pt x="213" y="80"/>
                    <a:pt x="213" y="79"/>
                    <a:pt x="215" y="79"/>
                  </a:cubicBezTo>
                  <a:cubicBezTo>
                    <a:pt x="216" y="80"/>
                    <a:pt x="215" y="78"/>
                    <a:pt x="217" y="78"/>
                  </a:cubicBezTo>
                  <a:cubicBezTo>
                    <a:pt x="217" y="79"/>
                    <a:pt x="217" y="79"/>
                    <a:pt x="217" y="80"/>
                  </a:cubicBezTo>
                  <a:cubicBezTo>
                    <a:pt x="218" y="80"/>
                    <a:pt x="217" y="79"/>
                    <a:pt x="218" y="79"/>
                  </a:cubicBezTo>
                  <a:cubicBezTo>
                    <a:pt x="217" y="78"/>
                    <a:pt x="217" y="78"/>
                    <a:pt x="217" y="78"/>
                  </a:cubicBezTo>
                  <a:cubicBezTo>
                    <a:pt x="217" y="77"/>
                    <a:pt x="219" y="78"/>
                    <a:pt x="219" y="78"/>
                  </a:cubicBezTo>
                  <a:cubicBezTo>
                    <a:pt x="219" y="78"/>
                    <a:pt x="219" y="78"/>
                    <a:pt x="219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9"/>
                    <a:pt x="220" y="80"/>
                    <a:pt x="221" y="80"/>
                  </a:cubicBezTo>
                  <a:cubicBezTo>
                    <a:pt x="220" y="79"/>
                    <a:pt x="221" y="78"/>
                    <a:pt x="222" y="78"/>
                  </a:cubicBezTo>
                  <a:cubicBezTo>
                    <a:pt x="222" y="78"/>
                    <a:pt x="222" y="79"/>
                    <a:pt x="222" y="79"/>
                  </a:cubicBezTo>
                  <a:cubicBezTo>
                    <a:pt x="222" y="78"/>
                    <a:pt x="222" y="78"/>
                    <a:pt x="222" y="78"/>
                  </a:cubicBezTo>
                  <a:cubicBezTo>
                    <a:pt x="222" y="78"/>
                    <a:pt x="222" y="78"/>
                    <a:pt x="223" y="78"/>
                  </a:cubicBezTo>
                  <a:cubicBezTo>
                    <a:pt x="223" y="78"/>
                    <a:pt x="222" y="79"/>
                    <a:pt x="222" y="79"/>
                  </a:cubicBezTo>
                  <a:cubicBezTo>
                    <a:pt x="222" y="79"/>
                    <a:pt x="223" y="79"/>
                    <a:pt x="223" y="79"/>
                  </a:cubicBezTo>
                  <a:cubicBezTo>
                    <a:pt x="223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4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5" y="81"/>
                    <a:pt x="225" y="79"/>
                    <a:pt x="226" y="79"/>
                  </a:cubicBezTo>
                  <a:cubicBezTo>
                    <a:pt x="226" y="79"/>
                    <a:pt x="226" y="79"/>
                    <a:pt x="226" y="79"/>
                  </a:cubicBezTo>
                  <a:cubicBezTo>
                    <a:pt x="227" y="79"/>
                    <a:pt x="227" y="79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8" y="79"/>
                    <a:pt x="227" y="79"/>
                    <a:pt x="227" y="80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30" y="80"/>
                    <a:pt x="232" y="79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3" y="80"/>
                    <a:pt x="233" y="79"/>
                    <a:pt x="234" y="79"/>
                  </a:cubicBezTo>
                  <a:cubicBezTo>
                    <a:pt x="235" y="78"/>
                    <a:pt x="234" y="78"/>
                    <a:pt x="235" y="78"/>
                  </a:cubicBezTo>
                  <a:cubicBezTo>
                    <a:pt x="236" y="78"/>
                    <a:pt x="235" y="79"/>
                    <a:pt x="235" y="80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1"/>
                    <a:pt x="236" y="81"/>
                  </a:cubicBezTo>
                  <a:cubicBezTo>
                    <a:pt x="237" y="80"/>
                    <a:pt x="239" y="80"/>
                    <a:pt x="240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40" y="80"/>
                    <a:pt x="240" y="80"/>
                    <a:pt x="241" y="80"/>
                  </a:cubicBezTo>
                  <a:cubicBezTo>
                    <a:pt x="241" y="80"/>
                    <a:pt x="241" y="81"/>
                    <a:pt x="242" y="81"/>
                  </a:cubicBezTo>
                  <a:cubicBezTo>
                    <a:pt x="241" y="81"/>
                    <a:pt x="241" y="80"/>
                    <a:pt x="242" y="80"/>
                  </a:cubicBezTo>
                  <a:cubicBezTo>
                    <a:pt x="242" y="80"/>
                    <a:pt x="242" y="80"/>
                    <a:pt x="242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6" y="81"/>
                    <a:pt x="245" y="78"/>
                    <a:pt x="247" y="78"/>
                  </a:cubicBezTo>
                  <a:cubicBezTo>
                    <a:pt x="247" y="79"/>
                    <a:pt x="247" y="79"/>
                    <a:pt x="247" y="79"/>
                  </a:cubicBezTo>
                  <a:cubicBezTo>
                    <a:pt x="246" y="79"/>
                    <a:pt x="246" y="79"/>
                    <a:pt x="246" y="79"/>
                  </a:cubicBezTo>
                  <a:cubicBezTo>
                    <a:pt x="247" y="80"/>
                    <a:pt x="248" y="81"/>
                    <a:pt x="249" y="80"/>
                  </a:cubicBezTo>
                  <a:cubicBezTo>
                    <a:pt x="249" y="80"/>
                    <a:pt x="249" y="81"/>
                    <a:pt x="250" y="81"/>
                  </a:cubicBezTo>
                  <a:cubicBezTo>
                    <a:pt x="249" y="80"/>
                    <a:pt x="250" y="80"/>
                    <a:pt x="251" y="80"/>
                  </a:cubicBezTo>
                  <a:cubicBezTo>
                    <a:pt x="251" y="80"/>
                    <a:pt x="250" y="80"/>
                    <a:pt x="250" y="80"/>
                  </a:cubicBezTo>
                  <a:cubicBezTo>
                    <a:pt x="252" y="81"/>
                    <a:pt x="252" y="81"/>
                    <a:pt x="252" y="81"/>
                  </a:cubicBezTo>
                  <a:cubicBezTo>
                    <a:pt x="251" y="81"/>
                    <a:pt x="251" y="81"/>
                    <a:pt x="251" y="81"/>
                  </a:cubicBezTo>
                  <a:cubicBezTo>
                    <a:pt x="252" y="80"/>
                    <a:pt x="252" y="80"/>
                    <a:pt x="252" y="80"/>
                  </a:cubicBezTo>
                  <a:cubicBezTo>
                    <a:pt x="252" y="81"/>
                    <a:pt x="252" y="81"/>
                    <a:pt x="253" y="81"/>
                  </a:cubicBezTo>
                  <a:cubicBezTo>
                    <a:pt x="253" y="81"/>
                    <a:pt x="253" y="81"/>
                    <a:pt x="253" y="80"/>
                  </a:cubicBezTo>
                  <a:cubicBezTo>
                    <a:pt x="254" y="81"/>
                    <a:pt x="253" y="81"/>
                    <a:pt x="253" y="82"/>
                  </a:cubicBezTo>
                  <a:cubicBezTo>
                    <a:pt x="255" y="81"/>
                    <a:pt x="257" y="79"/>
                    <a:pt x="258" y="78"/>
                  </a:cubicBezTo>
                  <a:cubicBezTo>
                    <a:pt x="259" y="79"/>
                    <a:pt x="258" y="80"/>
                    <a:pt x="258" y="80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1"/>
                    <a:pt x="260" y="81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1" y="79"/>
                    <a:pt x="262" y="79"/>
                    <a:pt x="263" y="80"/>
                  </a:cubicBezTo>
                  <a:cubicBezTo>
                    <a:pt x="263" y="80"/>
                    <a:pt x="262" y="80"/>
                    <a:pt x="262" y="80"/>
                  </a:cubicBezTo>
                  <a:cubicBezTo>
                    <a:pt x="262" y="80"/>
                    <a:pt x="261" y="80"/>
                    <a:pt x="262" y="81"/>
                  </a:cubicBezTo>
                  <a:cubicBezTo>
                    <a:pt x="262" y="81"/>
                    <a:pt x="262" y="80"/>
                    <a:pt x="262" y="80"/>
                  </a:cubicBezTo>
                  <a:cubicBezTo>
                    <a:pt x="263" y="81"/>
                    <a:pt x="263" y="81"/>
                    <a:pt x="263" y="81"/>
                  </a:cubicBezTo>
                  <a:cubicBezTo>
                    <a:pt x="264" y="80"/>
                    <a:pt x="264" y="80"/>
                    <a:pt x="264" y="80"/>
                  </a:cubicBezTo>
                  <a:cubicBezTo>
                    <a:pt x="265" y="82"/>
                    <a:pt x="266" y="80"/>
                    <a:pt x="268" y="82"/>
                  </a:cubicBezTo>
                  <a:cubicBezTo>
                    <a:pt x="268" y="81"/>
                    <a:pt x="268" y="81"/>
                    <a:pt x="268" y="81"/>
                  </a:cubicBezTo>
                  <a:cubicBezTo>
                    <a:pt x="267" y="80"/>
                    <a:pt x="267" y="80"/>
                    <a:pt x="267" y="80"/>
                  </a:cubicBezTo>
                  <a:cubicBezTo>
                    <a:pt x="267" y="80"/>
                    <a:pt x="267" y="79"/>
                    <a:pt x="268" y="80"/>
                  </a:cubicBezTo>
                  <a:cubicBezTo>
                    <a:pt x="269" y="81"/>
                    <a:pt x="269" y="79"/>
                    <a:pt x="271" y="79"/>
                  </a:cubicBezTo>
                  <a:cubicBezTo>
                    <a:pt x="271" y="79"/>
                    <a:pt x="272" y="80"/>
                    <a:pt x="271" y="80"/>
                  </a:cubicBezTo>
                  <a:cubicBezTo>
                    <a:pt x="271" y="80"/>
                    <a:pt x="271" y="80"/>
                    <a:pt x="271" y="80"/>
                  </a:cubicBezTo>
                  <a:cubicBezTo>
                    <a:pt x="270" y="81"/>
                    <a:pt x="270" y="81"/>
                    <a:pt x="270" y="81"/>
                  </a:cubicBezTo>
                  <a:cubicBezTo>
                    <a:pt x="271" y="81"/>
                    <a:pt x="271" y="81"/>
                    <a:pt x="271" y="81"/>
                  </a:cubicBezTo>
                  <a:cubicBezTo>
                    <a:pt x="272" y="81"/>
                    <a:pt x="271" y="82"/>
                    <a:pt x="272" y="83"/>
                  </a:cubicBezTo>
                  <a:cubicBezTo>
                    <a:pt x="272" y="82"/>
                    <a:pt x="272" y="82"/>
                    <a:pt x="272" y="82"/>
                  </a:cubicBezTo>
                  <a:cubicBezTo>
                    <a:pt x="272" y="80"/>
                    <a:pt x="274" y="83"/>
                    <a:pt x="275" y="81"/>
                  </a:cubicBezTo>
                  <a:cubicBezTo>
                    <a:pt x="275" y="81"/>
                    <a:pt x="275" y="81"/>
                    <a:pt x="275" y="82"/>
                  </a:cubicBezTo>
                  <a:cubicBezTo>
                    <a:pt x="276" y="82"/>
                    <a:pt x="276" y="80"/>
                    <a:pt x="277" y="80"/>
                  </a:cubicBezTo>
                  <a:cubicBezTo>
                    <a:pt x="277" y="81"/>
                    <a:pt x="277" y="82"/>
                    <a:pt x="277" y="83"/>
                  </a:cubicBezTo>
                  <a:cubicBezTo>
                    <a:pt x="278" y="81"/>
                    <a:pt x="278" y="81"/>
                    <a:pt x="278" y="81"/>
                  </a:cubicBezTo>
                  <a:cubicBezTo>
                    <a:pt x="279" y="82"/>
                    <a:pt x="279" y="82"/>
                    <a:pt x="279" y="82"/>
                  </a:cubicBezTo>
                  <a:cubicBezTo>
                    <a:pt x="280" y="81"/>
                    <a:pt x="277" y="81"/>
                    <a:pt x="278" y="80"/>
                  </a:cubicBezTo>
                  <a:cubicBezTo>
                    <a:pt x="279" y="80"/>
                    <a:pt x="279" y="81"/>
                    <a:pt x="280" y="81"/>
                  </a:cubicBezTo>
                  <a:cubicBezTo>
                    <a:pt x="280" y="82"/>
                    <a:pt x="280" y="82"/>
                    <a:pt x="280" y="82"/>
                  </a:cubicBezTo>
                  <a:cubicBezTo>
                    <a:pt x="281" y="82"/>
                    <a:pt x="282" y="82"/>
                    <a:pt x="282" y="83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4" y="81"/>
                    <a:pt x="284" y="81"/>
                    <a:pt x="284" y="81"/>
                  </a:cubicBezTo>
                  <a:cubicBezTo>
                    <a:pt x="285" y="80"/>
                    <a:pt x="286" y="81"/>
                    <a:pt x="286" y="80"/>
                  </a:cubicBezTo>
                  <a:cubicBezTo>
                    <a:pt x="287" y="82"/>
                    <a:pt x="287" y="82"/>
                    <a:pt x="287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7" y="82"/>
                    <a:pt x="288" y="82"/>
                    <a:pt x="289" y="81"/>
                  </a:cubicBezTo>
                  <a:cubicBezTo>
                    <a:pt x="289" y="81"/>
                    <a:pt x="289" y="81"/>
                    <a:pt x="289" y="81"/>
                  </a:cubicBezTo>
                  <a:cubicBezTo>
                    <a:pt x="290" y="81"/>
                    <a:pt x="290" y="80"/>
                    <a:pt x="290" y="81"/>
                  </a:cubicBezTo>
                  <a:cubicBezTo>
                    <a:pt x="290" y="80"/>
                    <a:pt x="290" y="80"/>
                    <a:pt x="290" y="80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2"/>
                    <a:pt x="290" y="82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2"/>
                    <a:pt x="291" y="82"/>
                    <a:pt x="291" y="82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2" y="82"/>
                    <a:pt x="293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294" y="81"/>
                    <a:pt x="296" y="81"/>
                    <a:pt x="296" y="82"/>
                  </a:cubicBezTo>
                  <a:cubicBezTo>
                    <a:pt x="297" y="81"/>
                    <a:pt x="297" y="81"/>
                    <a:pt x="297" y="81"/>
                  </a:cubicBezTo>
                  <a:cubicBezTo>
                    <a:pt x="296" y="80"/>
                    <a:pt x="298" y="81"/>
                    <a:pt x="298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300" y="83"/>
                    <a:pt x="300" y="83"/>
                    <a:pt x="300" y="83"/>
                  </a:cubicBezTo>
                  <a:cubicBezTo>
                    <a:pt x="301" y="83"/>
                    <a:pt x="300" y="82"/>
                    <a:pt x="301" y="81"/>
                  </a:cubicBezTo>
                  <a:cubicBezTo>
                    <a:pt x="302" y="82"/>
                    <a:pt x="300" y="82"/>
                    <a:pt x="301" y="82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3" y="83"/>
                    <a:pt x="302" y="81"/>
                    <a:pt x="304" y="81"/>
                  </a:cubicBezTo>
                  <a:cubicBezTo>
                    <a:pt x="305" y="82"/>
                    <a:pt x="303" y="82"/>
                    <a:pt x="303" y="83"/>
                  </a:cubicBezTo>
                  <a:cubicBezTo>
                    <a:pt x="303" y="83"/>
                    <a:pt x="303" y="83"/>
                    <a:pt x="303" y="83"/>
                  </a:cubicBezTo>
                  <a:cubicBezTo>
                    <a:pt x="304" y="83"/>
                    <a:pt x="304" y="81"/>
                    <a:pt x="305" y="81"/>
                  </a:cubicBezTo>
                  <a:cubicBezTo>
                    <a:pt x="305" y="82"/>
                    <a:pt x="307" y="82"/>
                    <a:pt x="308" y="82"/>
                  </a:cubicBezTo>
                  <a:cubicBezTo>
                    <a:pt x="308" y="83"/>
                    <a:pt x="310" y="82"/>
                    <a:pt x="310" y="83"/>
                  </a:cubicBezTo>
                  <a:cubicBezTo>
                    <a:pt x="311" y="83"/>
                    <a:pt x="310" y="82"/>
                    <a:pt x="311" y="82"/>
                  </a:cubicBezTo>
                  <a:cubicBezTo>
                    <a:pt x="312" y="81"/>
                    <a:pt x="311" y="83"/>
                    <a:pt x="312" y="83"/>
                  </a:cubicBezTo>
                  <a:cubicBezTo>
                    <a:pt x="312" y="82"/>
                    <a:pt x="313" y="83"/>
                    <a:pt x="314" y="82"/>
                  </a:cubicBezTo>
                  <a:cubicBezTo>
                    <a:pt x="315" y="82"/>
                    <a:pt x="314" y="83"/>
                    <a:pt x="315" y="83"/>
                  </a:cubicBezTo>
                  <a:cubicBezTo>
                    <a:pt x="316" y="84"/>
                    <a:pt x="316" y="83"/>
                    <a:pt x="317" y="82"/>
                  </a:cubicBezTo>
                  <a:cubicBezTo>
                    <a:pt x="318" y="83"/>
                    <a:pt x="316" y="83"/>
                    <a:pt x="317" y="84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4"/>
                    <a:pt x="318" y="84"/>
                    <a:pt x="318" y="84"/>
                  </a:cubicBezTo>
                  <a:cubicBezTo>
                    <a:pt x="319" y="84"/>
                    <a:pt x="319" y="83"/>
                    <a:pt x="319" y="82"/>
                  </a:cubicBezTo>
                  <a:cubicBezTo>
                    <a:pt x="319" y="83"/>
                    <a:pt x="320" y="83"/>
                    <a:pt x="320" y="83"/>
                  </a:cubicBezTo>
                  <a:cubicBezTo>
                    <a:pt x="321" y="81"/>
                    <a:pt x="323" y="84"/>
                    <a:pt x="324" y="83"/>
                  </a:cubicBezTo>
                  <a:cubicBezTo>
                    <a:pt x="324" y="84"/>
                    <a:pt x="324" y="84"/>
                    <a:pt x="324" y="84"/>
                  </a:cubicBezTo>
                  <a:cubicBezTo>
                    <a:pt x="325" y="83"/>
                    <a:pt x="325" y="83"/>
                    <a:pt x="325" y="83"/>
                  </a:cubicBezTo>
                  <a:cubicBezTo>
                    <a:pt x="326" y="83"/>
                    <a:pt x="327" y="84"/>
                    <a:pt x="328" y="84"/>
                  </a:cubicBezTo>
                  <a:cubicBezTo>
                    <a:pt x="328" y="84"/>
                    <a:pt x="328" y="83"/>
                    <a:pt x="329" y="83"/>
                  </a:cubicBezTo>
                  <a:cubicBezTo>
                    <a:pt x="329" y="85"/>
                    <a:pt x="330" y="83"/>
                    <a:pt x="330" y="84"/>
                  </a:cubicBezTo>
                  <a:cubicBezTo>
                    <a:pt x="331" y="83"/>
                    <a:pt x="332" y="84"/>
                    <a:pt x="333" y="83"/>
                  </a:cubicBezTo>
                  <a:cubicBezTo>
                    <a:pt x="333" y="84"/>
                    <a:pt x="334" y="83"/>
                    <a:pt x="335" y="84"/>
                  </a:cubicBezTo>
                  <a:cubicBezTo>
                    <a:pt x="335" y="84"/>
                    <a:pt x="335" y="84"/>
                    <a:pt x="335" y="84"/>
                  </a:cubicBezTo>
                  <a:cubicBezTo>
                    <a:pt x="336" y="83"/>
                    <a:pt x="337" y="83"/>
                    <a:pt x="338" y="84"/>
                  </a:cubicBezTo>
                  <a:cubicBezTo>
                    <a:pt x="338" y="85"/>
                    <a:pt x="338" y="85"/>
                    <a:pt x="338" y="85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39" y="84"/>
                    <a:pt x="338" y="84"/>
                    <a:pt x="339" y="84"/>
                  </a:cubicBezTo>
                  <a:cubicBezTo>
                    <a:pt x="339" y="84"/>
                    <a:pt x="340" y="84"/>
                    <a:pt x="341" y="84"/>
                  </a:cubicBezTo>
                  <a:cubicBezTo>
                    <a:pt x="341" y="84"/>
                    <a:pt x="341" y="85"/>
                    <a:pt x="341" y="85"/>
                  </a:cubicBezTo>
                  <a:cubicBezTo>
                    <a:pt x="342" y="84"/>
                    <a:pt x="342" y="84"/>
                    <a:pt x="342" y="84"/>
                  </a:cubicBezTo>
                  <a:cubicBezTo>
                    <a:pt x="344" y="83"/>
                    <a:pt x="342" y="85"/>
                    <a:pt x="344" y="85"/>
                  </a:cubicBezTo>
                  <a:cubicBezTo>
                    <a:pt x="346" y="86"/>
                    <a:pt x="346" y="84"/>
                    <a:pt x="347" y="83"/>
                  </a:cubicBezTo>
                  <a:cubicBezTo>
                    <a:pt x="347" y="83"/>
                    <a:pt x="347" y="84"/>
                    <a:pt x="347" y="84"/>
                  </a:cubicBezTo>
                  <a:cubicBezTo>
                    <a:pt x="347" y="84"/>
                    <a:pt x="347" y="84"/>
                    <a:pt x="347" y="84"/>
                  </a:cubicBezTo>
                  <a:cubicBezTo>
                    <a:pt x="347" y="84"/>
                    <a:pt x="346" y="85"/>
                    <a:pt x="347" y="85"/>
                  </a:cubicBezTo>
                  <a:cubicBezTo>
                    <a:pt x="347" y="85"/>
                    <a:pt x="347" y="84"/>
                    <a:pt x="348" y="85"/>
                  </a:cubicBezTo>
                  <a:cubicBezTo>
                    <a:pt x="348" y="85"/>
                    <a:pt x="348" y="85"/>
                    <a:pt x="348" y="85"/>
                  </a:cubicBezTo>
                  <a:cubicBezTo>
                    <a:pt x="349" y="83"/>
                    <a:pt x="351" y="86"/>
                    <a:pt x="351" y="85"/>
                  </a:cubicBezTo>
                  <a:cubicBezTo>
                    <a:pt x="351" y="85"/>
                    <a:pt x="351" y="85"/>
                    <a:pt x="351" y="85"/>
                  </a:cubicBezTo>
                  <a:cubicBezTo>
                    <a:pt x="352" y="85"/>
                    <a:pt x="352" y="85"/>
                    <a:pt x="352" y="85"/>
                  </a:cubicBezTo>
                  <a:cubicBezTo>
                    <a:pt x="352" y="85"/>
                    <a:pt x="352" y="84"/>
                    <a:pt x="352" y="84"/>
                  </a:cubicBezTo>
                  <a:cubicBezTo>
                    <a:pt x="353" y="85"/>
                    <a:pt x="352" y="85"/>
                    <a:pt x="352" y="86"/>
                  </a:cubicBezTo>
                  <a:cubicBezTo>
                    <a:pt x="353" y="86"/>
                    <a:pt x="353" y="86"/>
                    <a:pt x="354" y="85"/>
                  </a:cubicBezTo>
                  <a:cubicBezTo>
                    <a:pt x="354" y="87"/>
                    <a:pt x="354" y="87"/>
                    <a:pt x="354" y="87"/>
                  </a:cubicBezTo>
                  <a:cubicBezTo>
                    <a:pt x="354" y="87"/>
                    <a:pt x="354" y="86"/>
                    <a:pt x="355" y="86"/>
                  </a:cubicBezTo>
                  <a:cubicBezTo>
                    <a:pt x="355" y="86"/>
                    <a:pt x="357" y="87"/>
                    <a:pt x="356" y="88"/>
                  </a:cubicBezTo>
                  <a:cubicBezTo>
                    <a:pt x="356" y="87"/>
                    <a:pt x="357" y="87"/>
                    <a:pt x="357" y="87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6"/>
                    <a:pt x="357" y="86"/>
                    <a:pt x="358" y="86"/>
                  </a:cubicBezTo>
                  <a:cubicBezTo>
                    <a:pt x="358" y="87"/>
                    <a:pt x="358" y="87"/>
                    <a:pt x="358" y="87"/>
                  </a:cubicBezTo>
                  <a:cubicBezTo>
                    <a:pt x="358" y="87"/>
                    <a:pt x="359" y="86"/>
                    <a:pt x="359" y="86"/>
                  </a:cubicBezTo>
                  <a:cubicBezTo>
                    <a:pt x="359" y="86"/>
                    <a:pt x="359" y="86"/>
                    <a:pt x="359" y="86"/>
                  </a:cubicBezTo>
                  <a:cubicBezTo>
                    <a:pt x="360" y="86"/>
                    <a:pt x="362" y="85"/>
                    <a:pt x="362" y="87"/>
                  </a:cubicBezTo>
                  <a:cubicBezTo>
                    <a:pt x="362" y="87"/>
                    <a:pt x="362" y="88"/>
                    <a:pt x="363" y="87"/>
                  </a:cubicBezTo>
                  <a:cubicBezTo>
                    <a:pt x="362" y="86"/>
                    <a:pt x="362" y="86"/>
                    <a:pt x="362" y="86"/>
                  </a:cubicBezTo>
                  <a:cubicBezTo>
                    <a:pt x="362" y="86"/>
                    <a:pt x="363" y="86"/>
                    <a:pt x="363" y="87"/>
                  </a:cubicBezTo>
                  <a:cubicBezTo>
                    <a:pt x="363" y="87"/>
                    <a:pt x="364" y="87"/>
                    <a:pt x="363" y="88"/>
                  </a:cubicBezTo>
                  <a:cubicBezTo>
                    <a:pt x="364" y="88"/>
                    <a:pt x="364" y="88"/>
                    <a:pt x="364" y="88"/>
                  </a:cubicBezTo>
                  <a:cubicBezTo>
                    <a:pt x="364" y="87"/>
                    <a:pt x="364" y="87"/>
                    <a:pt x="364" y="87"/>
                  </a:cubicBezTo>
                  <a:cubicBezTo>
                    <a:pt x="364" y="87"/>
                    <a:pt x="365" y="87"/>
                    <a:pt x="365" y="87"/>
                  </a:cubicBezTo>
                  <a:cubicBezTo>
                    <a:pt x="366" y="87"/>
                    <a:pt x="365" y="88"/>
                    <a:pt x="366" y="88"/>
                  </a:cubicBezTo>
                  <a:cubicBezTo>
                    <a:pt x="366" y="87"/>
                    <a:pt x="366" y="87"/>
                    <a:pt x="366" y="87"/>
                  </a:cubicBezTo>
                  <a:cubicBezTo>
                    <a:pt x="367" y="88"/>
                    <a:pt x="368" y="88"/>
                    <a:pt x="369" y="88"/>
                  </a:cubicBezTo>
                  <a:cubicBezTo>
                    <a:pt x="369" y="88"/>
                    <a:pt x="369" y="88"/>
                    <a:pt x="369" y="88"/>
                  </a:cubicBezTo>
                  <a:cubicBezTo>
                    <a:pt x="369" y="88"/>
                    <a:pt x="369" y="88"/>
                    <a:pt x="370" y="88"/>
                  </a:cubicBezTo>
                  <a:cubicBezTo>
                    <a:pt x="370" y="88"/>
                    <a:pt x="369" y="87"/>
                    <a:pt x="370" y="87"/>
                  </a:cubicBezTo>
                  <a:cubicBezTo>
                    <a:pt x="370" y="87"/>
                    <a:pt x="370" y="87"/>
                    <a:pt x="370" y="87"/>
                  </a:cubicBezTo>
                  <a:cubicBezTo>
                    <a:pt x="371" y="88"/>
                    <a:pt x="370" y="88"/>
                    <a:pt x="370" y="88"/>
                  </a:cubicBezTo>
                  <a:cubicBezTo>
                    <a:pt x="370" y="88"/>
                    <a:pt x="370" y="88"/>
                    <a:pt x="370" y="88"/>
                  </a:cubicBezTo>
                  <a:cubicBezTo>
                    <a:pt x="370" y="88"/>
                    <a:pt x="371" y="88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9"/>
                    <a:pt x="371" y="89"/>
                    <a:pt x="371" y="89"/>
                  </a:cubicBezTo>
                  <a:cubicBezTo>
                    <a:pt x="371" y="89"/>
                    <a:pt x="371" y="89"/>
                    <a:pt x="371" y="89"/>
                  </a:cubicBezTo>
                  <a:cubicBezTo>
                    <a:pt x="373" y="89"/>
                    <a:pt x="372" y="88"/>
                    <a:pt x="372" y="87"/>
                  </a:cubicBezTo>
                  <a:cubicBezTo>
                    <a:pt x="372" y="88"/>
                    <a:pt x="373" y="87"/>
                    <a:pt x="373" y="88"/>
                  </a:cubicBezTo>
                  <a:cubicBezTo>
                    <a:pt x="373" y="88"/>
                    <a:pt x="373" y="89"/>
                    <a:pt x="373" y="89"/>
                  </a:cubicBezTo>
                  <a:cubicBezTo>
                    <a:pt x="374" y="89"/>
                    <a:pt x="374" y="88"/>
                    <a:pt x="375" y="88"/>
                  </a:cubicBezTo>
                  <a:cubicBezTo>
                    <a:pt x="375" y="88"/>
                    <a:pt x="375" y="88"/>
                    <a:pt x="375" y="88"/>
                  </a:cubicBezTo>
                  <a:cubicBezTo>
                    <a:pt x="376" y="89"/>
                    <a:pt x="377" y="88"/>
                    <a:pt x="378" y="87"/>
                  </a:cubicBezTo>
                  <a:cubicBezTo>
                    <a:pt x="378" y="89"/>
                    <a:pt x="378" y="89"/>
                    <a:pt x="378" y="89"/>
                  </a:cubicBezTo>
                  <a:cubicBezTo>
                    <a:pt x="379" y="88"/>
                    <a:pt x="379" y="87"/>
                    <a:pt x="380" y="88"/>
                  </a:cubicBezTo>
                  <a:cubicBezTo>
                    <a:pt x="379" y="88"/>
                    <a:pt x="379" y="88"/>
                    <a:pt x="379" y="88"/>
                  </a:cubicBezTo>
                  <a:cubicBezTo>
                    <a:pt x="380" y="88"/>
                    <a:pt x="381" y="88"/>
                    <a:pt x="381" y="88"/>
                  </a:cubicBezTo>
                  <a:cubicBezTo>
                    <a:pt x="382" y="88"/>
                    <a:pt x="381" y="89"/>
                    <a:pt x="382" y="89"/>
                  </a:cubicBezTo>
                  <a:cubicBezTo>
                    <a:pt x="383" y="87"/>
                    <a:pt x="383" y="87"/>
                    <a:pt x="383" y="87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3" y="88"/>
                    <a:pt x="383" y="89"/>
                    <a:pt x="383" y="89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4" y="88"/>
                    <a:pt x="384" y="89"/>
                    <a:pt x="384" y="89"/>
                  </a:cubicBezTo>
                  <a:cubicBezTo>
                    <a:pt x="384" y="88"/>
                    <a:pt x="385" y="88"/>
                    <a:pt x="385" y="88"/>
                  </a:cubicBezTo>
                  <a:cubicBezTo>
                    <a:pt x="385" y="89"/>
                    <a:pt x="385" y="89"/>
                    <a:pt x="385" y="89"/>
                  </a:cubicBezTo>
                  <a:cubicBezTo>
                    <a:pt x="385" y="89"/>
                    <a:pt x="386" y="89"/>
                    <a:pt x="386" y="88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7" y="88"/>
                    <a:pt x="387" y="87"/>
                    <a:pt x="387" y="88"/>
                  </a:cubicBezTo>
                  <a:cubicBezTo>
                    <a:pt x="388" y="88"/>
                    <a:pt x="387" y="88"/>
                    <a:pt x="387" y="88"/>
                  </a:cubicBezTo>
                  <a:cubicBezTo>
                    <a:pt x="387" y="88"/>
                    <a:pt x="387" y="89"/>
                    <a:pt x="387" y="89"/>
                  </a:cubicBezTo>
                  <a:cubicBezTo>
                    <a:pt x="388" y="89"/>
                    <a:pt x="388" y="89"/>
                    <a:pt x="388" y="89"/>
                  </a:cubicBezTo>
                  <a:cubicBezTo>
                    <a:pt x="388" y="88"/>
                    <a:pt x="388" y="88"/>
                    <a:pt x="388" y="87"/>
                  </a:cubicBezTo>
                  <a:cubicBezTo>
                    <a:pt x="388" y="87"/>
                    <a:pt x="388" y="87"/>
                    <a:pt x="389" y="87"/>
                  </a:cubicBezTo>
                  <a:cubicBezTo>
                    <a:pt x="389" y="87"/>
                    <a:pt x="389" y="87"/>
                    <a:pt x="389" y="87"/>
                  </a:cubicBezTo>
                  <a:cubicBezTo>
                    <a:pt x="388" y="87"/>
                    <a:pt x="388" y="86"/>
                    <a:pt x="388" y="87"/>
                  </a:cubicBezTo>
                  <a:cubicBezTo>
                    <a:pt x="388" y="87"/>
                    <a:pt x="388" y="87"/>
                    <a:pt x="388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7"/>
                    <a:pt x="386" y="87"/>
                    <a:pt x="386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7" y="86"/>
                    <a:pt x="387" y="85"/>
                    <a:pt x="388" y="85"/>
                  </a:cubicBezTo>
                  <a:cubicBezTo>
                    <a:pt x="388" y="86"/>
                    <a:pt x="390" y="85"/>
                    <a:pt x="390" y="86"/>
                  </a:cubicBezTo>
                  <a:cubicBezTo>
                    <a:pt x="391" y="85"/>
                    <a:pt x="391" y="85"/>
                    <a:pt x="391" y="85"/>
                  </a:cubicBezTo>
                  <a:cubicBezTo>
                    <a:pt x="391" y="85"/>
                    <a:pt x="391" y="85"/>
                    <a:pt x="390" y="85"/>
                  </a:cubicBezTo>
                  <a:cubicBezTo>
                    <a:pt x="392" y="85"/>
                    <a:pt x="393" y="86"/>
                    <a:pt x="394" y="85"/>
                  </a:cubicBezTo>
                  <a:cubicBezTo>
                    <a:pt x="396" y="87"/>
                    <a:pt x="397" y="85"/>
                    <a:pt x="398" y="86"/>
                  </a:cubicBezTo>
                  <a:cubicBezTo>
                    <a:pt x="400" y="85"/>
                    <a:pt x="403" y="87"/>
                    <a:pt x="405" y="85"/>
                  </a:cubicBezTo>
                  <a:close/>
                  <a:moveTo>
                    <a:pt x="503" y="82"/>
                  </a:moveTo>
                  <a:cubicBezTo>
                    <a:pt x="502" y="82"/>
                    <a:pt x="502" y="83"/>
                    <a:pt x="501" y="82"/>
                  </a:cubicBezTo>
                  <a:cubicBezTo>
                    <a:pt x="502" y="82"/>
                    <a:pt x="502" y="82"/>
                    <a:pt x="503" y="82"/>
                  </a:cubicBezTo>
                  <a:close/>
                  <a:moveTo>
                    <a:pt x="490" y="81"/>
                  </a:moveTo>
                  <a:cubicBezTo>
                    <a:pt x="489" y="83"/>
                    <a:pt x="487" y="81"/>
                    <a:pt x="486" y="82"/>
                  </a:cubicBezTo>
                  <a:cubicBezTo>
                    <a:pt x="486" y="81"/>
                    <a:pt x="486" y="81"/>
                    <a:pt x="486" y="81"/>
                  </a:cubicBezTo>
                  <a:cubicBezTo>
                    <a:pt x="487" y="80"/>
                    <a:pt x="489" y="81"/>
                    <a:pt x="490" y="81"/>
                  </a:cubicBezTo>
                  <a:close/>
                  <a:moveTo>
                    <a:pt x="475" y="81"/>
                  </a:moveTo>
                  <a:cubicBezTo>
                    <a:pt x="475" y="81"/>
                    <a:pt x="475" y="81"/>
                    <a:pt x="475" y="81"/>
                  </a:cubicBezTo>
                  <a:cubicBezTo>
                    <a:pt x="475" y="81"/>
                    <a:pt x="475" y="81"/>
                    <a:pt x="475" y="82"/>
                  </a:cubicBezTo>
                  <a:lnTo>
                    <a:pt x="475" y="81"/>
                  </a:lnTo>
                  <a:close/>
                  <a:moveTo>
                    <a:pt x="478" y="75"/>
                  </a:moveTo>
                  <a:cubicBezTo>
                    <a:pt x="478" y="75"/>
                    <a:pt x="478" y="75"/>
                    <a:pt x="477" y="75"/>
                  </a:cubicBezTo>
                  <a:cubicBezTo>
                    <a:pt x="478" y="75"/>
                    <a:pt x="478" y="75"/>
                    <a:pt x="478" y="75"/>
                  </a:cubicBezTo>
                  <a:close/>
                  <a:moveTo>
                    <a:pt x="474" y="78"/>
                  </a:moveTo>
                  <a:cubicBezTo>
                    <a:pt x="475" y="79"/>
                    <a:pt x="476" y="78"/>
                    <a:pt x="477" y="78"/>
                  </a:cubicBezTo>
                  <a:cubicBezTo>
                    <a:pt x="480" y="78"/>
                    <a:pt x="481" y="78"/>
                    <a:pt x="483" y="78"/>
                  </a:cubicBezTo>
                  <a:cubicBezTo>
                    <a:pt x="484" y="78"/>
                    <a:pt x="484" y="78"/>
                    <a:pt x="484" y="78"/>
                  </a:cubicBezTo>
                  <a:cubicBezTo>
                    <a:pt x="483" y="79"/>
                    <a:pt x="481" y="79"/>
                    <a:pt x="479" y="79"/>
                  </a:cubicBezTo>
                  <a:cubicBezTo>
                    <a:pt x="479" y="79"/>
                    <a:pt x="479" y="78"/>
                    <a:pt x="479" y="78"/>
                  </a:cubicBezTo>
                  <a:cubicBezTo>
                    <a:pt x="478" y="79"/>
                    <a:pt x="476" y="80"/>
                    <a:pt x="474" y="79"/>
                  </a:cubicBezTo>
                  <a:cubicBezTo>
                    <a:pt x="474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4" y="78"/>
                  </a:cubicBezTo>
                  <a:close/>
                  <a:moveTo>
                    <a:pt x="470" y="79"/>
                  </a:moveTo>
                  <a:cubicBezTo>
                    <a:pt x="472" y="78"/>
                    <a:pt x="472" y="78"/>
                    <a:pt x="472" y="78"/>
                  </a:cubicBezTo>
                  <a:cubicBezTo>
                    <a:pt x="472" y="79"/>
                    <a:pt x="472" y="79"/>
                    <a:pt x="472" y="79"/>
                  </a:cubicBezTo>
                  <a:cubicBezTo>
                    <a:pt x="470" y="79"/>
                    <a:pt x="468" y="79"/>
                    <a:pt x="467" y="79"/>
                  </a:cubicBezTo>
                  <a:cubicBezTo>
                    <a:pt x="468" y="79"/>
                    <a:pt x="469" y="78"/>
                    <a:pt x="470" y="79"/>
                  </a:cubicBezTo>
                  <a:close/>
                  <a:moveTo>
                    <a:pt x="459" y="79"/>
                  </a:moveTo>
                  <a:cubicBezTo>
                    <a:pt x="462" y="79"/>
                    <a:pt x="462" y="78"/>
                    <a:pt x="464" y="79"/>
                  </a:cubicBezTo>
                  <a:cubicBezTo>
                    <a:pt x="465" y="79"/>
                    <a:pt x="465" y="78"/>
                    <a:pt x="466" y="79"/>
                  </a:cubicBezTo>
                  <a:cubicBezTo>
                    <a:pt x="466" y="80"/>
                    <a:pt x="464" y="78"/>
                    <a:pt x="463" y="79"/>
                  </a:cubicBezTo>
                  <a:cubicBezTo>
                    <a:pt x="461" y="78"/>
                    <a:pt x="458" y="80"/>
                    <a:pt x="456" y="79"/>
                  </a:cubicBezTo>
                  <a:cubicBezTo>
                    <a:pt x="457" y="79"/>
                    <a:pt x="458" y="79"/>
                    <a:pt x="459" y="79"/>
                  </a:cubicBezTo>
                  <a:close/>
                  <a:moveTo>
                    <a:pt x="488" y="67"/>
                  </a:moveTo>
                  <a:cubicBezTo>
                    <a:pt x="487" y="67"/>
                    <a:pt x="487" y="68"/>
                    <a:pt x="486" y="68"/>
                  </a:cubicBezTo>
                  <a:cubicBezTo>
                    <a:pt x="486" y="67"/>
                    <a:pt x="485" y="68"/>
                    <a:pt x="485" y="67"/>
                  </a:cubicBezTo>
                  <a:cubicBezTo>
                    <a:pt x="485" y="66"/>
                    <a:pt x="487" y="67"/>
                    <a:pt x="488" y="67"/>
                  </a:cubicBezTo>
                  <a:close/>
                  <a:moveTo>
                    <a:pt x="478" y="61"/>
                  </a:moveTo>
                  <a:cubicBezTo>
                    <a:pt x="478" y="61"/>
                    <a:pt x="478" y="61"/>
                    <a:pt x="478" y="61"/>
                  </a:cubicBezTo>
                  <a:cubicBezTo>
                    <a:pt x="477" y="61"/>
                    <a:pt x="477" y="61"/>
                    <a:pt x="477" y="61"/>
                  </a:cubicBezTo>
                  <a:lnTo>
                    <a:pt x="478" y="61"/>
                  </a:lnTo>
                  <a:close/>
                  <a:moveTo>
                    <a:pt x="471" y="63"/>
                  </a:moveTo>
                  <a:cubicBezTo>
                    <a:pt x="472" y="63"/>
                    <a:pt x="472" y="63"/>
                    <a:pt x="472" y="63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3"/>
                    <a:pt x="471" y="63"/>
                    <a:pt x="471" y="63"/>
                  </a:cubicBezTo>
                  <a:close/>
                  <a:moveTo>
                    <a:pt x="470" y="64"/>
                  </a:moveTo>
                  <a:cubicBezTo>
                    <a:pt x="470" y="64"/>
                    <a:pt x="469" y="63"/>
                    <a:pt x="469" y="64"/>
                  </a:cubicBezTo>
                  <a:cubicBezTo>
                    <a:pt x="469" y="64"/>
                    <a:pt x="469" y="64"/>
                    <a:pt x="469" y="64"/>
                  </a:cubicBezTo>
                  <a:cubicBezTo>
                    <a:pt x="468" y="64"/>
                    <a:pt x="468" y="64"/>
                    <a:pt x="468" y="64"/>
                  </a:cubicBezTo>
                  <a:cubicBezTo>
                    <a:pt x="469" y="63"/>
                    <a:pt x="470" y="63"/>
                    <a:pt x="470" y="64"/>
                  </a:cubicBezTo>
                  <a:close/>
                  <a:moveTo>
                    <a:pt x="496" y="55"/>
                  </a:moveTo>
                  <a:cubicBezTo>
                    <a:pt x="495" y="56"/>
                    <a:pt x="495" y="56"/>
                    <a:pt x="495" y="56"/>
                  </a:cubicBezTo>
                  <a:cubicBezTo>
                    <a:pt x="495" y="55"/>
                    <a:pt x="495" y="55"/>
                    <a:pt x="495" y="55"/>
                  </a:cubicBezTo>
                  <a:lnTo>
                    <a:pt x="496" y="55"/>
                  </a:lnTo>
                  <a:close/>
                  <a:moveTo>
                    <a:pt x="495" y="54"/>
                  </a:moveTo>
                  <a:cubicBezTo>
                    <a:pt x="494" y="54"/>
                    <a:pt x="494" y="54"/>
                    <a:pt x="494" y="54"/>
                  </a:cubicBezTo>
                  <a:cubicBezTo>
                    <a:pt x="494" y="54"/>
                    <a:pt x="494" y="54"/>
                    <a:pt x="494" y="54"/>
                  </a:cubicBezTo>
                  <a:lnTo>
                    <a:pt x="495" y="54"/>
                  </a:lnTo>
                  <a:close/>
                  <a:moveTo>
                    <a:pt x="504" y="54"/>
                  </a:moveTo>
                  <a:cubicBezTo>
                    <a:pt x="503" y="55"/>
                    <a:pt x="503" y="55"/>
                    <a:pt x="503" y="55"/>
                  </a:cubicBezTo>
                  <a:cubicBezTo>
                    <a:pt x="503" y="54"/>
                    <a:pt x="503" y="54"/>
                    <a:pt x="503" y="54"/>
                  </a:cubicBezTo>
                  <a:lnTo>
                    <a:pt x="504" y="54"/>
                  </a:lnTo>
                  <a:close/>
                  <a:moveTo>
                    <a:pt x="494" y="53"/>
                  </a:moveTo>
                  <a:cubicBezTo>
                    <a:pt x="493" y="54"/>
                    <a:pt x="493" y="54"/>
                    <a:pt x="492" y="54"/>
                  </a:cubicBezTo>
                  <a:lnTo>
                    <a:pt x="494" y="53"/>
                  </a:lnTo>
                  <a:close/>
                  <a:moveTo>
                    <a:pt x="490" y="53"/>
                  </a:moveTo>
                  <a:cubicBezTo>
                    <a:pt x="490" y="53"/>
                    <a:pt x="490" y="53"/>
                    <a:pt x="490" y="54"/>
                  </a:cubicBezTo>
                  <a:cubicBezTo>
                    <a:pt x="490" y="53"/>
                    <a:pt x="490" y="53"/>
                    <a:pt x="490" y="53"/>
                  </a:cubicBezTo>
                  <a:close/>
                  <a:moveTo>
                    <a:pt x="489" y="55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5"/>
                  </a:cubicBezTo>
                  <a:cubicBezTo>
                    <a:pt x="488" y="55"/>
                    <a:pt x="488" y="55"/>
                    <a:pt x="488" y="55"/>
                  </a:cubicBezTo>
                  <a:lnTo>
                    <a:pt x="489" y="55"/>
                  </a:lnTo>
                  <a:close/>
                  <a:moveTo>
                    <a:pt x="487" y="56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7" y="56"/>
                    <a:pt x="487" y="56"/>
                    <a:pt x="487" y="56"/>
                  </a:cubicBezTo>
                  <a:close/>
                  <a:moveTo>
                    <a:pt x="485" y="56"/>
                  </a:move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lnTo>
                    <a:pt x="485" y="56"/>
                  </a:lnTo>
                  <a:close/>
                  <a:moveTo>
                    <a:pt x="519" y="44"/>
                  </a:moveTo>
                  <a:cubicBezTo>
                    <a:pt x="519" y="45"/>
                    <a:pt x="519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cubicBezTo>
                    <a:pt x="520" y="45"/>
                    <a:pt x="519" y="44"/>
                    <a:pt x="520" y="44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0" y="45"/>
                    <a:pt x="520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lnTo>
                    <a:pt x="519" y="44"/>
                  </a:lnTo>
                  <a:close/>
                  <a:moveTo>
                    <a:pt x="518" y="45"/>
                  </a:moveTo>
                  <a:cubicBezTo>
                    <a:pt x="518" y="45"/>
                    <a:pt x="518" y="45"/>
                    <a:pt x="518" y="45"/>
                  </a:cubicBezTo>
                  <a:cubicBezTo>
                    <a:pt x="517" y="45"/>
                    <a:pt x="517" y="45"/>
                    <a:pt x="517" y="45"/>
                  </a:cubicBezTo>
                  <a:lnTo>
                    <a:pt x="518" y="45"/>
                  </a:lnTo>
                  <a:close/>
                  <a:moveTo>
                    <a:pt x="473" y="56"/>
                  </a:moveTo>
                  <a:cubicBezTo>
                    <a:pt x="473" y="56"/>
                    <a:pt x="473" y="56"/>
                    <a:pt x="473" y="56"/>
                  </a:cubicBezTo>
                  <a:cubicBezTo>
                    <a:pt x="473" y="56"/>
                    <a:pt x="473" y="57"/>
                    <a:pt x="474" y="57"/>
                  </a:cubicBezTo>
                  <a:cubicBezTo>
                    <a:pt x="473" y="57"/>
                    <a:pt x="472" y="57"/>
                    <a:pt x="473" y="56"/>
                  </a:cubicBezTo>
                  <a:close/>
                  <a:moveTo>
                    <a:pt x="475" y="56"/>
                  </a:moveTo>
                  <a:cubicBezTo>
                    <a:pt x="475" y="56"/>
                    <a:pt x="475" y="56"/>
                    <a:pt x="475" y="56"/>
                  </a:cubicBezTo>
                  <a:cubicBezTo>
                    <a:pt x="476" y="55"/>
                    <a:pt x="476" y="55"/>
                    <a:pt x="476" y="55"/>
                  </a:cubicBezTo>
                  <a:cubicBezTo>
                    <a:pt x="476" y="56"/>
                    <a:pt x="476" y="56"/>
                    <a:pt x="475" y="56"/>
                  </a:cubicBezTo>
                  <a:close/>
                  <a:moveTo>
                    <a:pt x="479" y="50"/>
                  </a:moveTo>
                  <a:cubicBezTo>
                    <a:pt x="479" y="49"/>
                    <a:pt x="479" y="49"/>
                    <a:pt x="479" y="49"/>
                  </a:cubicBezTo>
                  <a:cubicBezTo>
                    <a:pt x="479" y="49"/>
                    <a:pt x="478" y="49"/>
                    <a:pt x="478" y="50"/>
                  </a:cubicBezTo>
                  <a:cubicBezTo>
                    <a:pt x="478" y="50"/>
                    <a:pt x="478" y="50"/>
                    <a:pt x="478" y="50"/>
                  </a:cubicBezTo>
                  <a:cubicBezTo>
                    <a:pt x="477" y="49"/>
                    <a:pt x="476" y="51"/>
                    <a:pt x="476" y="50"/>
                  </a:cubicBezTo>
                  <a:cubicBezTo>
                    <a:pt x="476" y="50"/>
                    <a:pt x="477" y="50"/>
                    <a:pt x="476" y="49"/>
                  </a:cubicBezTo>
                  <a:cubicBezTo>
                    <a:pt x="477" y="49"/>
                    <a:pt x="477" y="49"/>
                    <a:pt x="478" y="49"/>
                  </a:cubicBezTo>
                  <a:cubicBezTo>
                    <a:pt x="478" y="49"/>
                    <a:pt x="478" y="49"/>
                    <a:pt x="478" y="49"/>
                  </a:cubicBezTo>
                  <a:cubicBezTo>
                    <a:pt x="478" y="49"/>
                    <a:pt x="479" y="49"/>
                    <a:pt x="480" y="49"/>
                  </a:cubicBezTo>
                  <a:cubicBezTo>
                    <a:pt x="480" y="49"/>
                    <a:pt x="480" y="49"/>
                    <a:pt x="481" y="49"/>
                  </a:cubicBezTo>
                  <a:cubicBezTo>
                    <a:pt x="480" y="50"/>
                    <a:pt x="482" y="50"/>
                    <a:pt x="482" y="51"/>
                  </a:cubicBezTo>
                  <a:cubicBezTo>
                    <a:pt x="482" y="50"/>
                    <a:pt x="480" y="50"/>
                    <a:pt x="479" y="50"/>
                  </a:cubicBezTo>
                  <a:close/>
                  <a:moveTo>
                    <a:pt x="482" y="43"/>
                  </a:moveTo>
                  <a:cubicBezTo>
                    <a:pt x="482" y="43"/>
                    <a:pt x="482" y="43"/>
                    <a:pt x="482" y="43"/>
                  </a:cubicBezTo>
                  <a:cubicBezTo>
                    <a:pt x="482" y="43"/>
                    <a:pt x="483" y="42"/>
                    <a:pt x="483" y="42"/>
                  </a:cubicBezTo>
                  <a:cubicBezTo>
                    <a:pt x="483" y="43"/>
                    <a:pt x="483" y="43"/>
                    <a:pt x="482" y="43"/>
                  </a:cubicBezTo>
                  <a:cubicBezTo>
                    <a:pt x="482" y="43"/>
                    <a:pt x="482" y="43"/>
                    <a:pt x="482" y="43"/>
                  </a:cubicBezTo>
                  <a:close/>
                  <a:moveTo>
                    <a:pt x="478" y="56"/>
                  </a:moveTo>
                  <a:cubicBezTo>
                    <a:pt x="478" y="56"/>
                    <a:pt x="478" y="56"/>
                    <a:pt x="478" y="56"/>
                  </a:cubicBezTo>
                  <a:cubicBezTo>
                    <a:pt x="479" y="56"/>
                    <a:pt x="480" y="55"/>
                    <a:pt x="481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79" y="58"/>
                    <a:pt x="479" y="56"/>
                    <a:pt x="478" y="56"/>
                  </a:cubicBezTo>
                  <a:close/>
                  <a:moveTo>
                    <a:pt x="479" y="59"/>
                  </a:moveTo>
                  <a:cubicBezTo>
                    <a:pt x="479" y="58"/>
                    <a:pt x="479" y="58"/>
                    <a:pt x="479" y="58"/>
                  </a:cubicBezTo>
                  <a:cubicBezTo>
                    <a:pt x="480" y="58"/>
                    <a:pt x="480" y="58"/>
                    <a:pt x="480" y="58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9" y="58"/>
                    <a:pt x="479" y="59"/>
                    <a:pt x="479" y="59"/>
                  </a:cubicBezTo>
                  <a:close/>
                  <a:moveTo>
                    <a:pt x="485" y="50"/>
                  </a:moveTo>
                  <a:cubicBezTo>
                    <a:pt x="485" y="50"/>
                    <a:pt x="485" y="50"/>
                    <a:pt x="485" y="50"/>
                  </a:cubicBezTo>
                  <a:cubicBezTo>
                    <a:pt x="485" y="50"/>
                    <a:pt x="485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5" y="49"/>
                    <a:pt x="486" y="50"/>
                    <a:pt x="486" y="49"/>
                  </a:cubicBezTo>
                  <a:cubicBezTo>
                    <a:pt x="486" y="49"/>
                    <a:pt x="485" y="50"/>
                    <a:pt x="485" y="50"/>
                  </a:cubicBezTo>
                  <a:close/>
                  <a:moveTo>
                    <a:pt x="488" y="48"/>
                  </a:moveTo>
                  <a:cubicBezTo>
                    <a:pt x="488" y="47"/>
                    <a:pt x="488" y="47"/>
                    <a:pt x="488" y="47"/>
                  </a:cubicBezTo>
                  <a:cubicBezTo>
                    <a:pt x="488" y="47"/>
                    <a:pt x="488" y="47"/>
                    <a:pt x="488" y="47"/>
                  </a:cubicBezTo>
                  <a:lnTo>
                    <a:pt x="488" y="48"/>
                  </a:lnTo>
                  <a:close/>
                  <a:moveTo>
                    <a:pt x="492" y="43"/>
                  </a:moveTo>
                  <a:cubicBezTo>
                    <a:pt x="492" y="43"/>
                    <a:pt x="492" y="43"/>
                    <a:pt x="491" y="43"/>
                  </a:cubicBezTo>
                  <a:cubicBezTo>
                    <a:pt x="491" y="43"/>
                    <a:pt x="490" y="43"/>
                    <a:pt x="489" y="43"/>
                  </a:cubicBezTo>
                  <a:cubicBezTo>
                    <a:pt x="490" y="43"/>
                    <a:pt x="491" y="42"/>
                    <a:pt x="492" y="42"/>
                  </a:cubicBezTo>
                  <a:cubicBezTo>
                    <a:pt x="492" y="43"/>
                    <a:pt x="491" y="43"/>
                    <a:pt x="491" y="43"/>
                  </a:cubicBezTo>
                  <a:cubicBezTo>
                    <a:pt x="492" y="43"/>
                    <a:pt x="492" y="43"/>
                    <a:pt x="492" y="43"/>
                  </a:cubicBezTo>
                  <a:close/>
                  <a:moveTo>
                    <a:pt x="492" y="47"/>
                  </a:moveTo>
                  <a:cubicBezTo>
                    <a:pt x="493" y="47"/>
                    <a:pt x="495" y="46"/>
                    <a:pt x="496" y="47"/>
                  </a:cubicBezTo>
                  <a:cubicBezTo>
                    <a:pt x="495" y="46"/>
                    <a:pt x="493" y="47"/>
                    <a:pt x="492" y="47"/>
                  </a:cubicBezTo>
                  <a:close/>
                  <a:moveTo>
                    <a:pt x="495" y="43"/>
                  </a:moveTo>
                  <a:cubicBezTo>
                    <a:pt x="495" y="43"/>
                    <a:pt x="495" y="43"/>
                    <a:pt x="495" y="43"/>
                  </a:cubicBezTo>
                  <a:cubicBezTo>
                    <a:pt x="495" y="44"/>
                    <a:pt x="495" y="44"/>
                    <a:pt x="495" y="44"/>
                  </a:cubicBezTo>
                  <a:lnTo>
                    <a:pt x="495" y="43"/>
                  </a:lnTo>
                  <a:close/>
                  <a:moveTo>
                    <a:pt x="496" y="43"/>
                  </a:move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lose/>
                  <a:moveTo>
                    <a:pt x="496" y="45"/>
                  </a:moveTo>
                  <a:cubicBezTo>
                    <a:pt x="496" y="45"/>
                    <a:pt x="496" y="45"/>
                    <a:pt x="496" y="45"/>
                  </a:cubicBezTo>
                  <a:cubicBezTo>
                    <a:pt x="497" y="45"/>
                    <a:pt x="497" y="45"/>
                    <a:pt x="497" y="45"/>
                  </a:cubicBezTo>
                  <a:lnTo>
                    <a:pt x="496" y="45"/>
                  </a:lnTo>
                  <a:close/>
                  <a:moveTo>
                    <a:pt x="502" y="45"/>
                  </a:move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3" y="44"/>
                    <a:pt x="504" y="45"/>
                  </a:cubicBezTo>
                  <a:cubicBezTo>
                    <a:pt x="503" y="45"/>
                    <a:pt x="503" y="45"/>
                    <a:pt x="502" y="45"/>
                  </a:cubicBezTo>
                  <a:close/>
                  <a:moveTo>
                    <a:pt x="506" y="45"/>
                  </a:moveTo>
                  <a:cubicBezTo>
                    <a:pt x="505" y="45"/>
                    <a:pt x="505" y="45"/>
                    <a:pt x="505" y="45"/>
                  </a:cubicBezTo>
                  <a:cubicBezTo>
                    <a:pt x="504" y="44"/>
                    <a:pt x="505" y="45"/>
                    <a:pt x="506" y="45"/>
                  </a:cubicBezTo>
                  <a:cubicBezTo>
                    <a:pt x="506" y="45"/>
                    <a:pt x="506" y="44"/>
                    <a:pt x="506" y="44"/>
                  </a:cubicBezTo>
                  <a:cubicBezTo>
                    <a:pt x="506" y="45"/>
                    <a:pt x="506" y="45"/>
                    <a:pt x="506" y="45"/>
                  </a:cubicBezTo>
                  <a:close/>
                  <a:moveTo>
                    <a:pt x="507" y="45"/>
                  </a:moveTo>
                  <a:cubicBezTo>
                    <a:pt x="507" y="45"/>
                    <a:pt x="507" y="45"/>
                    <a:pt x="507" y="45"/>
                  </a:cubicBezTo>
                  <a:cubicBezTo>
                    <a:pt x="508" y="45"/>
                    <a:pt x="508" y="45"/>
                    <a:pt x="508" y="45"/>
                  </a:cubicBezTo>
                  <a:lnTo>
                    <a:pt x="507" y="45"/>
                  </a:lnTo>
                  <a:close/>
                  <a:moveTo>
                    <a:pt x="509" y="45"/>
                  </a:move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10" y="45"/>
                    <a:pt x="509" y="45"/>
                    <a:pt x="510" y="44"/>
                  </a:cubicBezTo>
                  <a:cubicBezTo>
                    <a:pt x="510" y="45"/>
                    <a:pt x="510" y="45"/>
                    <a:pt x="510" y="45"/>
                  </a:cubicBezTo>
                  <a:cubicBezTo>
                    <a:pt x="511" y="46"/>
                    <a:pt x="509" y="45"/>
                    <a:pt x="509" y="45"/>
                  </a:cubicBezTo>
                  <a:close/>
                  <a:moveTo>
                    <a:pt x="512" y="46"/>
                  </a:moveTo>
                  <a:cubicBezTo>
                    <a:pt x="512" y="47"/>
                    <a:pt x="512" y="47"/>
                    <a:pt x="512" y="47"/>
                  </a:cubicBezTo>
                  <a:cubicBezTo>
                    <a:pt x="511" y="46"/>
                    <a:pt x="511" y="46"/>
                    <a:pt x="511" y="46"/>
                  </a:cubicBezTo>
                  <a:lnTo>
                    <a:pt x="512" y="46"/>
                  </a:lnTo>
                  <a:close/>
                  <a:moveTo>
                    <a:pt x="494" y="38"/>
                  </a:moveTo>
                  <a:cubicBezTo>
                    <a:pt x="492" y="38"/>
                    <a:pt x="491" y="39"/>
                    <a:pt x="490" y="39"/>
                  </a:cubicBezTo>
                  <a:cubicBezTo>
                    <a:pt x="490" y="38"/>
                    <a:pt x="490" y="38"/>
                    <a:pt x="490" y="38"/>
                  </a:cubicBezTo>
                  <a:cubicBezTo>
                    <a:pt x="491" y="39"/>
                    <a:pt x="493" y="38"/>
                    <a:pt x="494" y="38"/>
                  </a:cubicBezTo>
                  <a:close/>
                  <a:moveTo>
                    <a:pt x="490" y="41"/>
                  </a:moveTo>
                  <a:cubicBezTo>
                    <a:pt x="490" y="40"/>
                    <a:pt x="491" y="39"/>
                    <a:pt x="492" y="40"/>
                  </a:cubicBezTo>
                  <a:cubicBezTo>
                    <a:pt x="493" y="40"/>
                    <a:pt x="492" y="41"/>
                    <a:pt x="493" y="41"/>
                  </a:cubicBezTo>
                  <a:cubicBezTo>
                    <a:pt x="493" y="40"/>
                    <a:pt x="495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7" y="41"/>
                    <a:pt x="497" y="41"/>
                    <a:pt x="497" y="41"/>
                  </a:cubicBezTo>
                  <a:cubicBezTo>
                    <a:pt x="497" y="41"/>
                    <a:pt x="496" y="41"/>
                    <a:pt x="496" y="41"/>
                  </a:cubicBezTo>
                  <a:cubicBezTo>
                    <a:pt x="497" y="41"/>
                    <a:pt x="498" y="41"/>
                    <a:pt x="498" y="41"/>
                  </a:cubicBezTo>
                  <a:cubicBezTo>
                    <a:pt x="498" y="40"/>
                    <a:pt x="498" y="40"/>
                    <a:pt x="498" y="40"/>
                  </a:cubicBezTo>
                  <a:cubicBezTo>
                    <a:pt x="499" y="40"/>
                    <a:pt x="499" y="40"/>
                    <a:pt x="500" y="40"/>
                  </a:cubicBezTo>
                  <a:cubicBezTo>
                    <a:pt x="500" y="40"/>
                    <a:pt x="500" y="40"/>
                    <a:pt x="500" y="40"/>
                  </a:cubicBezTo>
                  <a:cubicBezTo>
                    <a:pt x="501" y="40"/>
                    <a:pt x="501" y="40"/>
                    <a:pt x="501" y="40"/>
                  </a:cubicBezTo>
                  <a:cubicBezTo>
                    <a:pt x="501" y="39"/>
                    <a:pt x="501" y="39"/>
                    <a:pt x="501" y="39"/>
                  </a:cubicBezTo>
                  <a:cubicBezTo>
                    <a:pt x="501" y="39"/>
                    <a:pt x="502" y="40"/>
                    <a:pt x="502" y="39"/>
                  </a:cubicBezTo>
                  <a:cubicBezTo>
                    <a:pt x="503" y="41"/>
                    <a:pt x="504" y="40"/>
                    <a:pt x="505" y="40"/>
                  </a:cubicBezTo>
                  <a:cubicBezTo>
                    <a:pt x="505" y="40"/>
                    <a:pt x="506" y="40"/>
                    <a:pt x="505" y="40"/>
                  </a:cubicBezTo>
                  <a:cubicBezTo>
                    <a:pt x="505" y="39"/>
                    <a:pt x="505" y="39"/>
                    <a:pt x="505" y="39"/>
                  </a:cubicBezTo>
                  <a:cubicBezTo>
                    <a:pt x="507" y="40"/>
                    <a:pt x="509" y="38"/>
                    <a:pt x="512" y="39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1" y="40"/>
                    <a:pt x="511" y="40"/>
                    <a:pt x="511" y="40"/>
                  </a:cubicBezTo>
                  <a:cubicBezTo>
                    <a:pt x="511" y="40"/>
                    <a:pt x="511" y="41"/>
                    <a:pt x="511" y="41"/>
                  </a:cubicBezTo>
                  <a:cubicBezTo>
                    <a:pt x="512" y="41"/>
                    <a:pt x="512" y="41"/>
                    <a:pt x="512" y="42"/>
                  </a:cubicBezTo>
                  <a:cubicBezTo>
                    <a:pt x="513" y="42"/>
                    <a:pt x="511" y="43"/>
                    <a:pt x="512" y="43"/>
                  </a:cubicBezTo>
                  <a:cubicBezTo>
                    <a:pt x="512" y="43"/>
                    <a:pt x="511" y="44"/>
                    <a:pt x="511" y="44"/>
                  </a:cubicBezTo>
                  <a:cubicBezTo>
                    <a:pt x="511" y="44"/>
                    <a:pt x="511" y="45"/>
                    <a:pt x="511" y="45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0" y="44"/>
                    <a:pt x="510" y="44"/>
                    <a:pt x="509" y="44"/>
                  </a:cubicBezTo>
                  <a:cubicBezTo>
                    <a:pt x="509" y="42"/>
                    <a:pt x="509" y="42"/>
                    <a:pt x="509" y="42"/>
                  </a:cubicBezTo>
                  <a:cubicBezTo>
                    <a:pt x="509" y="41"/>
                    <a:pt x="508" y="42"/>
                    <a:pt x="508" y="42"/>
                  </a:cubicBezTo>
                  <a:cubicBezTo>
                    <a:pt x="509" y="43"/>
                    <a:pt x="506" y="41"/>
                    <a:pt x="507" y="43"/>
                  </a:cubicBezTo>
                  <a:cubicBezTo>
                    <a:pt x="507" y="44"/>
                    <a:pt x="505" y="44"/>
                    <a:pt x="504" y="43"/>
                  </a:cubicBezTo>
                  <a:cubicBezTo>
                    <a:pt x="500" y="43"/>
                    <a:pt x="500" y="43"/>
                    <a:pt x="500" y="43"/>
                  </a:cubicBezTo>
                  <a:cubicBezTo>
                    <a:pt x="502" y="42"/>
                    <a:pt x="504" y="43"/>
                    <a:pt x="506" y="42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4" y="41"/>
                    <a:pt x="503" y="41"/>
                  </a:cubicBezTo>
                  <a:cubicBezTo>
                    <a:pt x="503" y="41"/>
                    <a:pt x="503" y="41"/>
                    <a:pt x="503" y="41"/>
                  </a:cubicBezTo>
                  <a:cubicBezTo>
                    <a:pt x="504" y="42"/>
                    <a:pt x="504" y="42"/>
                    <a:pt x="504" y="42"/>
                  </a:cubicBezTo>
                  <a:cubicBezTo>
                    <a:pt x="502" y="42"/>
                    <a:pt x="502" y="42"/>
                    <a:pt x="500" y="42"/>
                  </a:cubicBezTo>
                  <a:cubicBezTo>
                    <a:pt x="500" y="42"/>
                    <a:pt x="497" y="42"/>
                    <a:pt x="499" y="43"/>
                  </a:cubicBezTo>
                  <a:cubicBezTo>
                    <a:pt x="498" y="43"/>
                    <a:pt x="498" y="43"/>
                    <a:pt x="498" y="43"/>
                  </a:cubicBezTo>
                  <a:cubicBezTo>
                    <a:pt x="498" y="43"/>
                    <a:pt x="499" y="42"/>
                    <a:pt x="499" y="42"/>
                  </a:cubicBezTo>
                  <a:cubicBezTo>
                    <a:pt x="499" y="41"/>
                    <a:pt x="498" y="42"/>
                    <a:pt x="497" y="41"/>
                  </a:cubicBezTo>
                  <a:cubicBezTo>
                    <a:pt x="497" y="42"/>
                    <a:pt x="496" y="42"/>
                    <a:pt x="495" y="42"/>
                  </a:cubicBezTo>
                  <a:cubicBezTo>
                    <a:pt x="496" y="41"/>
                    <a:pt x="496" y="41"/>
                    <a:pt x="496" y="41"/>
                  </a:cubicBezTo>
                  <a:cubicBezTo>
                    <a:pt x="495" y="41"/>
                    <a:pt x="495" y="41"/>
                    <a:pt x="495" y="41"/>
                  </a:cubicBezTo>
                  <a:cubicBezTo>
                    <a:pt x="494" y="43"/>
                    <a:pt x="494" y="43"/>
                    <a:pt x="494" y="43"/>
                  </a:cubicBezTo>
                  <a:cubicBezTo>
                    <a:pt x="494" y="43"/>
                    <a:pt x="494" y="41"/>
                    <a:pt x="493" y="42"/>
                  </a:cubicBezTo>
                  <a:cubicBezTo>
                    <a:pt x="493" y="42"/>
                    <a:pt x="492" y="42"/>
                    <a:pt x="493" y="42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2" y="42"/>
                    <a:pt x="492" y="42"/>
                  </a:cubicBezTo>
                  <a:cubicBezTo>
                    <a:pt x="491" y="41"/>
                    <a:pt x="490" y="42"/>
                    <a:pt x="489" y="42"/>
                  </a:cubicBezTo>
                  <a:cubicBezTo>
                    <a:pt x="489" y="41"/>
                    <a:pt x="489" y="41"/>
                    <a:pt x="489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7" y="41"/>
                    <a:pt x="487" y="41"/>
                    <a:pt x="487" y="41"/>
                  </a:cubicBezTo>
                  <a:cubicBezTo>
                    <a:pt x="488" y="41"/>
                    <a:pt x="489" y="40"/>
                    <a:pt x="490" y="41"/>
                  </a:cubicBezTo>
                  <a:close/>
                  <a:moveTo>
                    <a:pt x="489" y="38"/>
                  </a:moveTo>
                  <a:cubicBezTo>
                    <a:pt x="488" y="38"/>
                    <a:pt x="488" y="38"/>
                    <a:pt x="488" y="38"/>
                  </a:cubicBezTo>
                  <a:cubicBezTo>
                    <a:pt x="488" y="38"/>
                    <a:pt x="488" y="38"/>
                    <a:pt x="488" y="38"/>
                  </a:cubicBezTo>
                  <a:lnTo>
                    <a:pt x="489" y="38"/>
                  </a:lnTo>
                  <a:close/>
                  <a:moveTo>
                    <a:pt x="484" y="49"/>
                  </a:moveTo>
                  <a:cubicBezTo>
                    <a:pt x="483" y="49"/>
                    <a:pt x="483" y="51"/>
                    <a:pt x="482" y="50"/>
                  </a:cubicBezTo>
                  <a:cubicBezTo>
                    <a:pt x="482" y="49"/>
                    <a:pt x="483" y="49"/>
                    <a:pt x="484" y="49"/>
                  </a:cubicBezTo>
                  <a:close/>
                  <a:moveTo>
                    <a:pt x="486" y="41"/>
                  </a:moveTo>
                  <a:cubicBezTo>
                    <a:pt x="486" y="40"/>
                    <a:pt x="485" y="41"/>
                    <a:pt x="485" y="41"/>
                  </a:cubicBezTo>
                  <a:cubicBezTo>
                    <a:pt x="485" y="40"/>
                    <a:pt x="485" y="40"/>
                    <a:pt x="485" y="40"/>
                  </a:cubicBezTo>
                  <a:cubicBezTo>
                    <a:pt x="485" y="40"/>
                    <a:pt x="486" y="40"/>
                    <a:pt x="486" y="41"/>
                  </a:cubicBezTo>
                  <a:close/>
                  <a:moveTo>
                    <a:pt x="482" y="41"/>
                  </a:moveTo>
                  <a:cubicBezTo>
                    <a:pt x="481" y="40"/>
                    <a:pt x="481" y="40"/>
                    <a:pt x="481" y="40"/>
                  </a:cubicBezTo>
                  <a:cubicBezTo>
                    <a:pt x="482" y="40"/>
                    <a:pt x="482" y="40"/>
                    <a:pt x="482" y="41"/>
                  </a:cubicBezTo>
                  <a:close/>
                  <a:moveTo>
                    <a:pt x="485" y="42"/>
                  </a:moveTo>
                  <a:cubicBezTo>
                    <a:pt x="483" y="41"/>
                    <a:pt x="481" y="42"/>
                    <a:pt x="479" y="41"/>
                  </a:cubicBezTo>
                  <a:cubicBezTo>
                    <a:pt x="479" y="42"/>
                    <a:pt x="479" y="42"/>
                    <a:pt x="479" y="42"/>
                  </a:cubicBezTo>
                  <a:cubicBezTo>
                    <a:pt x="478" y="41"/>
                    <a:pt x="478" y="41"/>
                    <a:pt x="478" y="41"/>
                  </a:cubicBezTo>
                  <a:cubicBezTo>
                    <a:pt x="480" y="42"/>
                    <a:pt x="483" y="41"/>
                    <a:pt x="485" y="42"/>
                  </a:cubicBezTo>
                  <a:close/>
                  <a:moveTo>
                    <a:pt x="476" y="49"/>
                  </a:moveTo>
                  <a:cubicBezTo>
                    <a:pt x="476" y="49"/>
                    <a:pt x="476" y="49"/>
                    <a:pt x="476" y="49"/>
                  </a:cubicBezTo>
                  <a:cubicBezTo>
                    <a:pt x="476" y="49"/>
                    <a:pt x="476" y="49"/>
                    <a:pt x="476" y="49"/>
                  </a:cubicBezTo>
                  <a:cubicBezTo>
                    <a:pt x="475" y="49"/>
                    <a:pt x="475" y="49"/>
                    <a:pt x="474" y="49"/>
                  </a:cubicBezTo>
                  <a:cubicBezTo>
                    <a:pt x="474" y="48"/>
                    <a:pt x="475" y="49"/>
                    <a:pt x="476" y="49"/>
                  </a:cubicBezTo>
                  <a:close/>
                  <a:moveTo>
                    <a:pt x="470" y="55"/>
                  </a:moveTo>
                  <a:cubicBezTo>
                    <a:pt x="470" y="56"/>
                    <a:pt x="470" y="56"/>
                    <a:pt x="470" y="56"/>
                  </a:cubicBezTo>
                  <a:cubicBezTo>
                    <a:pt x="470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5"/>
                    <a:pt x="470" y="55"/>
                  </a:cubicBezTo>
                  <a:close/>
                  <a:moveTo>
                    <a:pt x="471" y="50"/>
                  </a:moveTo>
                  <a:cubicBezTo>
                    <a:pt x="470" y="50"/>
                    <a:pt x="470" y="50"/>
                    <a:pt x="470" y="50"/>
                  </a:cubicBezTo>
                  <a:cubicBezTo>
                    <a:pt x="472" y="50"/>
                    <a:pt x="472" y="50"/>
                    <a:pt x="472" y="50"/>
                  </a:cubicBezTo>
                  <a:lnTo>
                    <a:pt x="471" y="50"/>
                  </a:lnTo>
                  <a:close/>
                  <a:moveTo>
                    <a:pt x="474" y="42"/>
                  </a:move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2"/>
                    <a:pt x="474" y="42"/>
                    <a:pt x="474" y="42"/>
                  </a:cubicBezTo>
                  <a:close/>
                  <a:moveTo>
                    <a:pt x="468" y="56"/>
                  </a:moveTo>
                  <a:cubicBezTo>
                    <a:pt x="468" y="56"/>
                    <a:pt x="468" y="56"/>
                    <a:pt x="468" y="56"/>
                  </a:cubicBezTo>
                  <a:cubicBezTo>
                    <a:pt x="467" y="56"/>
                    <a:pt x="467" y="56"/>
                    <a:pt x="467" y="56"/>
                  </a:cubicBezTo>
                  <a:lnTo>
                    <a:pt x="468" y="56"/>
                  </a:lnTo>
                  <a:close/>
                  <a:moveTo>
                    <a:pt x="467" y="56"/>
                  </a:moveTo>
                  <a:cubicBezTo>
                    <a:pt x="466" y="56"/>
                    <a:pt x="466" y="56"/>
                    <a:pt x="465" y="56"/>
                  </a:cubicBezTo>
                  <a:cubicBezTo>
                    <a:pt x="465" y="56"/>
                    <a:pt x="465" y="56"/>
                    <a:pt x="465" y="56"/>
                  </a:cubicBezTo>
                  <a:cubicBezTo>
                    <a:pt x="465" y="55"/>
                    <a:pt x="466" y="56"/>
                    <a:pt x="467" y="56"/>
                  </a:cubicBezTo>
                  <a:close/>
                  <a:moveTo>
                    <a:pt x="462" y="64"/>
                  </a:move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2" y="64"/>
                    <a:pt x="462" y="64"/>
                  </a:cubicBezTo>
                  <a:close/>
                  <a:moveTo>
                    <a:pt x="463" y="59"/>
                  </a:moveTo>
                  <a:cubicBezTo>
                    <a:pt x="463" y="60"/>
                    <a:pt x="463" y="60"/>
                    <a:pt x="463" y="60"/>
                  </a:cubicBezTo>
                  <a:cubicBezTo>
                    <a:pt x="463" y="59"/>
                    <a:pt x="463" y="59"/>
                    <a:pt x="463" y="59"/>
                  </a:cubicBezTo>
                  <a:close/>
                  <a:moveTo>
                    <a:pt x="464" y="56"/>
                  </a:moveTo>
                  <a:cubicBezTo>
                    <a:pt x="464" y="57"/>
                    <a:pt x="463" y="56"/>
                    <a:pt x="463" y="56"/>
                  </a:cubicBezTo>
                  <a:cubicBezTo>
                    <a:pt x="463" y="56"/>
                    <a:pt x="464" y="56"/>
                    <a:pt x="464" y="56"/>
                  </a:cubicBezTo>
                  <a:close/>
                  <a:moveTo>
                    <a:pt x="461" y="56"/>
                  </a:moveTo>
                  <a:cubicBezTo>
                    <a:pt x="461" y="56"/>
                    <a:pt x="459" y="56"/>
                    <a:pt x="458" y="56"/>
                  </a:cubicBezTo>
                  <a:cubicBezTo>
                    <a:pt x="457" y="56"/>
                    <a:pt x="457" y="55"/>
                    <a:pt x="456" y="56"/>
                  </a:cubicBezTo>
                  <a:cubicBezTo>
                    <a:pt x="458" y="55"/>
                    <a:pt x="460" y="56"/>
                    <a:pt x="461" y="56"/>
                  </a:cubicBezTo>
                  <a:close/>
                  <a:moveTo>
                    <a:pt x="455" y="55"/>
                  </a:moveTo>
                  <a:cubicBezTo>
                    <a:pt x="455" y="55"/>
                    <a:pt x="455" y="55"/>
                    <a:pt x="455" y="56"/>
                  </a:cubicBezTo>
                  <a:cubicBezTo>
                    <a:pt x="454" y="56"/>
                    <a:pt x="454" y="56"/>
                    <a:pt x="454" y="56"/>
                  </a:cubicBezTo>
                  <a:lnTo>
                    <a:pt x="455" y="55"/>
                  </a:lnTo>
                  <a:close/>
                  <a:moveTo>
                    <a:pt x="453" y="56"/>
                  </a:moveTo>
                  <a:cubicBezTo>
                    <a:pt x="453" y="56"/>
                    <a:pt x="453" y="56"/>
                    <a:pt x="453" y="56"/>
                  </a:cubicBezTo>
                  <a:cubicBezTo>
                    <a:pt x="453" y="55"/>
                    <a:pt x="453" y="55"/>
                    <a:pt x="453" y="55"/>
                  </a:cubicBezTo>
                  <a:lnTo>
                    <a:pt x="453" y="56"/>
                  </a:lnTo>
                  <a:close/>
                  <a:moveTo>
                    <a:pt x="451" y="55"/>
                  </a:moveTo>
                  <a:cubicBezTo>
                    <a:pt x="451" y="56"/>
                    <a:pt x="451" y="56"/>
                    <a:pt x="451" y="56"/>
                  </a:cubicBezTo>
                  <a:cubicBezTo>
                    <a:pt x="450" y="55"/>
                    <a:pt x="450" y="56"/>
                    <a:pt x="449" y="56"/>
                  </a:cubicBezTo>
                  <a:cubicBezTo>
                    <a:pt x="449" y="55"/>
                    <a:pt x="450" y="56"/>
                    <a:pt x="451" y="55"/>
                  </a:cubicBezTo>
                  <a:close/>
                  <a:moveTo>
                    <a:pt x="477" y="33"/>
                  </a:moveTo>
                  <a:cubicBezTo>
                    <a:pt x="477" y="34"/>
                    <a:pt x="477" y="34"/>
                    <a:pt x="476" y="34"/>
                  </a:cubicBezTo>
                  <a:cubicBezTo>
                    <a:pt x="476" y="33"/>
                    <a:pt x="477" y="34"/>
                    <a:pt x="477" y="33"/>
                  </a:cubicBezTo>
                  <a:close/>
                  <a:moveTo>
                    <a:pt x="469" y="34"/>
                  </a:moveTo>
                  <a:cubicBezTo>
                    <a:pt x="469" y="34"/>
                    <a:pt x="469" y="34"/>
                    <a:pt x="470" y="34"/>
                  </a:cubicBezTo>
                  <a:cubicBezTo>
                    <a:pt x="470" y="35"/>
                    <a:pt x="469" y="34"/>
                    <a:pt x="469" y="34"/>
                  </a:cubicBezTo>
                  <a:close/>
                  <a:moveTo>
                    <a:pt x="472" y="32"/>
                  </a:moveTo>
                  <a:cubicBezTo>
                    <a:pt x="471" y="32"/>
                    <a:pt x="471" y="32"/>
                    <a:pt x="471" y="31"/>
                  </a:cubicBezTo>
                  <a:cubicBezTo>
                    <a:pt x="471" y="31"/>
                    <a:pt x="472" y="32"/>
                    <a:pt x="472" y="32"/>
                  </a:cubicBezTo>
                  <a:close/>
                  <a:moveTo>
                    <a:pt x="473" y="29"/>
                  </a:moveTo>
                  <a:cubicBezTo>
                    <a:pt x="473" y="30"/>
                    <a:pt x="473" y="30"/>
                    <a:pt x="473" y="30"/>
                  </a:cubicBezTo>
                  <a:cubicBezTo>
                    <a:pt x="473" y="30"/>
                    <a:pt x="470" y="30"/>
                    <a:pt x="470" y="30"/>
                  </a:cubicBezTo>
                  <a:lnTo>
                    <a:pt x="473" y="29"/>
                  </a:lnTo>
                  <a:close/>
                  <a:moveTo>
                    <a:pt x="468" y="29"/>
                  </a:moveTo>
                  <a:cubicBezTo>
                    <a:pt x="468" y="30"/>
                    <a:pt x="468" y="30"/>
                    <a:pt x="468" y="30"/>
                  </a:cubicBezTo>
                  <a:cubicBezTo>
                    <a:pt x="468" y="30"/>
                    <a:pt x="467" y="30"/>
                    <a:pt x="467" y="30"/>
                  </a:cubicBezTo>
                  <a:lnTo>
                    <a:pt x="468" y="29"/>
                  </a:lnTo>
                  <a:close/>
                  <a:moveTo>
                    <a:pt x="467" y="31"/>
                  </a:moveTo>
                  <a:cubicBezTo>
                    <a:pt x="468" y="32"/>
                    <a:pt x="468" y="32"/>
                    <a:pt x="468" y="32"/>
                  </a:cubicBezTo>
                  <a:cubicBezTo>
                    <a:pt x="466" y="33"/>
                    <a:pt x="467" y="31"/>
                    <a:pt x="466" y="32"/>
                  </a:cubicBezTo>
                  <a:cubicBezTo>
                    <a:pt x="466" y="33"/>
                    <a:pt x="466" y="33"/>
                    <a:pt x="466" y="33"/>
                  </a:cubicBezTo>
                  <a:cubicBezTo>
                    <a:pt x="466" y="32"/>
                    <a:pt x="466" y="32"/>
                    <a:pt x="466" y="32"/>
                  </a:cubicBezTo>
                  <a:lnTo>
                    <a:pt x="467" y="31"/>
                  </a:lnTo>
                  <a:close/>
                  <a:moveTo>
                    <a:pt x="465" y="32"/>
                  </a:moveTo>
                  <a:cubicBezTo>
                    <a:pt x="465" y="32"/>
                    <a:pt x="464" y="32"/>
                    <a:pt x="464" y="32"/>
                  </a:cubicBezTo>
                  <a:cubicBezTo>
                    <a:pt x="464" y="31"/>
                    <a:pt x="465" y="32"/>
                    <a:pt x="465" y="32"/>
                  </a:cubicBezTo>
                  <a:close/>
                  <a:moveTo>
                    <a:pt x="461" y="29"/>
                  </a:moveTo>
                  <a:cubicBezTo>
                    <a:pt x="461" y="29"/>
                    <a:pt x="460" y="30"/>
                    <a:pt x="460" y="30"/>
                  </a:cubicBezTo>
                  <a:cubicBezTo>
                    <a:pt x="459" y="29"/>
                    <a:pt x="459" y="29"/>
                    <a:pt x="459" y="29"/>
                  </a:cubicBezTo>
                  <a:lnTo>
                    <a:pt x="461" y="29"/>
                  </a:lnTo>
                  <a:close/>
                  <a:moveTo>
                    <a:pt x="517" y="25"/>
                  </a:moveTo>
                  <a:cubicBezTo>
                    <a:pt x="517" y="25"/>
                    <a:pt x="517" y="25"/>
                    <a:pt x="517" y="25"/>
                  </a:cubicBezTo>
                  <a:cubicBezTo>
                    <a:pt x="517" y="25"/>
                    <a:pt x="517" y="25"/>
                    <a:pt x="516" y="24"/>
                  </a:cubicBezTo>
                  <a:cubicBezTo>
                    <a:pt x="516" y="24"/>
                    <a:pt x="517" y="24"/>
                    <a:pt x="517" y="25"/>
                  </a:cubicBezTo>
                  <a:close/>
                  <a:moveTo>
                    <a:pt x="512" y="25"/>
                  </a:moveTo>
                  <a:cubicBezTo>
                    <a:pt x="512" y="25"/>
                    <a:pt x="512" y="25"/>
                    <a:pt x="512" y="25"/>
                  </a:cubicBezTo>
                  <a:cubicBezTo>
                    <a:pt x="511" y="25"/>
                    <a:pt x="511" y="25"/>
                    <a:pt x="511" y="25"/>
                  </a:cubicBezTo>
                  <a:lnTo>
                    <a:pt x="512" y="25"/>
                  </a:lnTo>
                  <a:close/>
                  <a:moveTo>
                    <a:pt x="463" y="23"/>
                  </a:move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5" y="23"/>
                    <a:pt x="464" y="23"/>
                    <a:pt x="464" y="24"/>
                  </a:cubicBezTo>
                  <a:cubicBezTo>
                    <a:pt x="465" y="24"/>
                    <a:pt x="465" y="24"/>
                    <a:pt x="465" y="24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4"/>
                    <a:pt x="463" y="24"/>
                    <a:pt x="463" y="23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3"/>
                    <a:pt x="463" y="23"/>
                    <a:pt x="463" y="23"/>
                  </a:cubicBezTo>
                  <a:close/>
                  <a:moveTo>
                    <a:pt x="449" y="19"/>
                  </a:moveTo>
                  <a:cubicBezTo>
                    <a:pt x="449" y="19"/>
                    <a:pt x="450" y="19"/>
                    <a:pt x="450" y="20"/>
                  </a:cubicBezTo>
                  <a:lnTo>
                    <a:pt x="449" y="19"/>
                  </a:lnTo>
                  <a:close/>
                  <a:moveTo>
                    <a:pt x="454" y="17"/>
                  </a:moveTo>
                  <a:cubicBezTo>
                    <a:pt x="454" y="17"/>
                    <a:pt x="454" y="17"/>
                    <a:pt x="454" y="17"/>
                  </a:cubicBezTo>
                  <a:cubicBezTo>
                    <a:pt x="454" y="17"/>
                    <a:pt x="454" y="17"/>
                    <a:pt x="454" y="17"/>
                  </a:cubicBezTo>
                  <a:close/>
                  <a:moveTo>
                    <a:pt x="438" y="55"/>
                  </a:moveTo>
                  <a:cubicBezTo>
                    <a:pt x="438" y="55"/>
                    <a:pt x="439" y="55"/>
                    <a:pt x="439" y="55"/>
                  </a:cubicBezTo>
                  <a:lnTo>
                    <a:pt x="438" y="55"/>
                  </a:lnTo>
                  <a:close/>
                  <a:moveTo>
                    <a:pt x="432" y="73"/>
                  </a:moveTo>
                  <a:cubicBezTo>
                    <a:pt x="433" y="72"/>
                    <a:pt x="435" y="73"/>
                    <a:pt x="436" y="73"/>
                  </a:cubicBezTo>
                  <a:cubicBezTo>
                    <a:pt x="435" y="73"/>
                    <a:pt x="433" y="73"/>
                    <a:pt x="432" y="73"/>
                  </a:cubicBezTo>
                  <a:close/>
                  <a:moveTo>
                    <a:pt x="459" y="23"/>
                  </a:moveTo>
                  <a:cubicBezTo>
                    <a:pt x="460" y="23"/>
                    <a:pt x="461" y="22"/>
                    <a:pt x="461" y="23"/>
                  </a:cubicBezTo>
                  <a:cubicBezTo>
                    <a:pt x="460" y="23"/>
                    <a:pt x="460" y="23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59" y="24"/>
                    <a:pt x="459" y="24"/>
                    <a:pt x="459" y="24"/>
                  </a:cubicBezTo>
                  <a:cubicBezTo>
                    <a:pt x="459" y="24"/>
                    <a:pt x="459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lnTo>
                    <a:pt x="459" y="23"/>
                  </a:lnTo>
                  <a:close/>
                  <a:moveTo>
                    <a:pt x="458" y="24"/>
                  </a:moveTo>
                  <a:cubicBezTo>
                    <a:pt x="458" y="24"/>
                    <a:pt x="458" y="24"/>
                    <a:pt x="458" y="24"/>
                  </a:cubicBezTo>
                  <a:cubicBezTo>
                    <a:pt x="457" y="24"/>
                    <a:pt x="457" y="24"/>
                    <a:pt x="457" y="24"/>
                  </a:cubicBezTo>
                  <a:lnTo>
                    <a:pt x="458" y="24"/>
                  </a:lnTo>
                  <a:close/>
                  <a:moveTo>
                    <a:pt x="454" y="36"/>
                  </a:move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2" y="35"/>
                    <a:pt x="452" y="35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53" y="35"/>
                    <a:pt x="454" y="34"/>
                    <a:pt x="454" y="36"/>
                  </a:cubicBezTo>
                  <a:close/>
                  <a:moveTo>
                    <a:pt x="443" y="55"/>
                  </a:moveTo>
                  <a:cubicBezTo>
                    <a:pt x="444" y="55"/>
                    <a:pt x="445" y="55"/>
                    <a:pt x="446" y="56"/>
                  </a:cubicBezTo>
                  <a:cubicBezTo>
                    <a:pt x="441" y="56"/>
                    <a:pt x="441" y="56"/>
                    <a:pt x="441" y="56"/>
                  </a:cubicBezTo>
                  <a:cubicBezTo>
                    <a:pt x="442" y="55"/>
                    <a:pt x="443" y="56"/>
                    <a:pt x="443" y="55"/>
                  </a:cubicBezTo>
                  <a:close/>
                  <a:moveTo>
                    <a:pt x="449" y="35"/>
                  </a:moveTo>
                  <a:cubicBezTo>
                    <a:pt x="449" y="34"/>
                    <a:pt x="449" y="34"/>
                    <a:pt x="449" y="34"/>
                  </a:cubicBezTo>
                  <a:cubicBezTo>
                    <a:pt x="450" y="35"/>
                    <a:pt x="450" y="35"/>
                    <a:pt x="450" y="35"/>
                  </a:cubicBezTo>
                  <a:lnTo>
                    <a:pt x="449" y="35"/>
                  </a:lnTo>
                  <a:close/>
                  <a:moveTo>
                    <a:pt x="453" y="26"/>
                  </a:moveTo>
                  <a:cubicBezTo>
                    <a:pt x="454" y="25"/>
                    <a:pt x="454" y="25"/>
                    <a:pt x="454" y="25"/>
                  </a:cubicBezTo>
                  <a:cubicBezTo>
                    <a:pt x="454" y="26"/>
                    <a:pt x="454" y="26"/>
                    <a:pt x="454" y="26"/>
                  </a:cubicBezTo>
                  <a:lnTo>
                    <a:pt x="453" y="26"/>
                  </a:lnTo>
                  <a:close/>
                  <a:moveTo>
                    <a:pt x="456" y="26"/>
                  </a:moveTo>
                  <a:cubicBezTo>
                    <a:pt x="455" y="26"/>
                    <a:pt x="455" y="26"/>
                    <a:pt x="455" y="26"/>
                  </a:cubicBezTo>
                  <a:cubicBezTo>
                    <a:pt x="455" y="26"/>
                    <a:pt x="455" y="26"/>
                    <a:pt x="455" y="26"/>
                  </a:cubicBezTo>
                  <a:cubicBezTo>
                    <a:pt x="455" y="25"/>
                    <a:pt x="455" y="26"/>
                    <a:pt x="456" y="26"/>
                  </a:cubicBezTo>
                  <a:close/>
                  <a:moveTo>
                    <a:pt x="455" y="23"/>
                  </a:move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2"/>
                  </a:cubicBezTo>
                  <a:cubicBezTo>
                    <a:pt x="455" y="22"/>
                    <a:pt x="456" y="22"/>
                    <a:pt x="455" y="23"/>
                  </a:cubicBezTo>
                  <a:close/>
                  <a:moveTo>
                    <a:pt x="456" y="17"/>
                  </a:moveTo>
                  <a:cubicBezTo>
                    <a:pt x="457" y="18"/>
                    <a:pt x="458" y="16"/>
                    <a:pt x="459" y="17"/>
                  </a:cubicBezTo>
                  <a:cubicBezTo>
                    <a:pt x="461" y="17"/>
                    <a:pt x="461" y="17"/>
                    <a:pt x="461" y="17"/>
                  </a:cubicBezTo>
                  <a:cubicBezTo>
                    <a:pt x="461" y="17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59" y="18"/>
                    <a:pt x="459" y="18"/>
                  </a:cubicBezTo>
                  <a:cubicBezTo>
                    <a:pt x="458" y="19"/>
                    <a:pt x="456" y="17"/>
                    <a:pt x="456" y="17"/>
                  </a:cubicBezTo>
                  <a:cubicBezTo>
                    <a:pt x="455" y="18"/>
                    <a:pt x="455" y="18"/>
                    <a:pt x="455" y="18"/>
                  </a:cubicBezTo>
                  <a:cubicBezTo>
                    <a:pt x="455" y="18"/>
                    <a:pt x="455" y="16"/>
                    <a:pt x="456" y="17"/>
                  </a:cubicBezTo>
                  <a:close/>
                  <a:moveTo>
                    <a:pt x="455" y="20"/>
                  </a:moveTo>
                  <a:cubicBezTo>
                    <a:pt x="454" y="20"/>
                    <a:pt x="454" y="20"/>
                    <a:pt x="454" y="20"/>
                  </a:cubicBezTo>
                  <a:cubicBezTo>
                    <a:pt x="455" y="20"/>
                    <a:pt x="455" y="20"/>
                    <a:pt x="455" y="20"/>
                  </a:cubicBezTo>
                  <a:close/>
                  <a:moveTo>
                    <a:pt x="451" y="25"/>
                  </a:moveTo>
                  <a:cubicBezTo>
                    <a:pt x="452" y="25"/>
                    <a:pt x="452" y="25"/>
                    <a:pt x="452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3" y="26"/>
                    <a:pt x="452" y="25"/>
                    <a:pt x="453" y="25"/>
                  </a:cubicBezTo>
                  <a:cubicBezTo>
                    <a:pt x="453" y="25"/>
                    <a:pt x="452" y="26"/>
                    <a:pt x="453" y="26"/>
                  </a:cubicBezTo>
                  <a:cubicBezTo>
                    <a:pt x="453" y="26"/>
                    <a:pt x="453" y="26"/>
                    <a:pt x="453" y="26"/>
                  </a:cubicBezTo>
                  <a:cubicBezTo>
                    <a:pt x="454" y="26"/>
                    <a:pt x="454" y="26"/>
                    <a:pt x="454" y="26"/>
                  </a:cubicBezTo>
                  <a:cubicBezTo>
                    <a:pt x="453" y="26"/>
                    <a:pt x="453" y="27"/>
                    <a:pt x="452" y="27"/>
                  </a:cubicBezTo>
                  <a:cubicBezTo>
                    <a:pt x="452" y="27"/>
                    <a:pt x="452" y="27"/>
                    <a:pt x="452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5"/>
                    <a:pt x="451" y="26"/>
                    <a:pt x="450" y="26"/>
                  </a:cubicBezTo>
                  <a:lnTo>
                    <a:pt x="451" y="25"/>
                  </a:lnTo>
                  <a:close/>
                  <a:moveTo>
                    <a:pt x="446" y="34"/>
                  </a:moveTo>
                  <a:cubicBezTo>
                    <a:pt x="447" y="33"/>
                    <a:pt x="447" y="35"/>
                    <a:pt x="447" y="35"/>
                  </a:cubicBezTo>
                  <a:cubicBezTo>
                    <a:pt x="446" y="35"/>
                    <a:pt x="446" y="35"/>
                    <a:pt x="446" y="35"/>
                  </a:cubicBezTo>
                  <a:cubicBezTo>
                    <a:pt x="447" y="35"/>
                    <a:pt x="446" y="34"/>
                    <a:pt x="446" y="34"/>
                  </a:cubicBezTo>
                  <a:close/>
                  <a:moveTo>
                    <a:pt x="442" y="35"/>
                  </a:moveTo>
                  <a:cubicBezTo>
                    <a:pt x="442" y="35"/>
                    <a:pt x="442" y="35"/>
                    <a:pt x="442" y="34"/>
                  </a:cubicBezTo>
                  <a:cubicBezTo>
                    <a:pt x="443" y="34"/>
                    <a:pt x="443" y="35"/>
                    <a:pt x="443" y="35"/>
                  </a:cubicBezTo>
                  <a:cubicBezTo>
                    <a:pt x="442" y="35"/>
                    <a:pt x="442" y="35"/>
                    <a:pt x="442" y="35"/>
                  </a:cubicBezTo>
                  <a:cubicBezTo>
                    <a:pt x="442" y="35"/>
                    <a:pt x="442" y="35"/>
                    <a:pt x="442" y="35"/>
                  </a:cubicBezTo>
                  <a:close/>
                  <a:moveTo>
                    <a:pt x="446" y="25"/>
                  </a:moveTo>
                  <a:cubicBezTo>
                    <a:pt x="446" y="25"/>
                    <a:pt x="447" y="25"/>
                    <a:pt x="447" y="25"/>
                  </a:cubicBezTo>
                  <a:cubicBezTo>
                    <a:pt x="447" y="25"/>
                    <a:pt x="447" y="25"/>
                    <a:pt x="447" y="25"/>
                  </a:cubicBezTo>
                  <a:cubicBezTo>
                    <a:pt x="447" y="26"/>
                    <a:pt x="447" y="26"/>
                    <a:pt x="447" y="26"/>
                  </a:cubicBezTo>
                  <a:cubicBezTo>
                    <a:pt x="447" y="25"/>
                    <a:pt x="448" y="25"/>
                    <a:pt x="449" y="25"/>
                  </a:cubicBezTo>
                  <a:cubicBezTo>
                    <a:pt x="448" y="25"/>
                    <a:pt x="448" y="27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5"/>
                    <a:pt x="446" y="25"/>
                    <a:pt x="446" y="25"/>
                  </a:cubicBezTo>
                  <a:close/>
                  <a:moveTo>
                    <a:pt x="408" y="19"/>
                  </a:moveTo>
                  <a:cubicBezTo>
                    <a:pt x="409" y="18"/>
                    <a:pt x="409" y="18"/>
                    <a:pt x="409" y="18"/>
                  </a:cubicBezTo>
                  <a:cubicBezTo>
                    <a:pt x="409" y="19"/>
                    <a:pt x="409" y="19"/>
                    <a:pt x="409" y="19"/>
                  </a:cubicBezTo>
                  <a:lnTo>
                    <a:pt x="408" y="19"/>
                  </a:lnTo>
                  <a:close/>
                  <a:moveTo>
                    <a:pt x="414" y="23"/>
                  </a:move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lnTo>
                    <a:pt x="414" y="23"/>
                  </a:lnTo>
                  <a:close/>
                  <a:moveTo>
                    <a:pt x="420" y="22"/>
                  </a:moveTo>
                  <a:cubicBezTo>
                    <a:pt x="420" y="22"/>
                    <a:pt x="420" y="22"/>
                    <a:pt x="420" y="22"/>
                  </a:cubicBezTo>
                  <a:cubicBezTo>
                    <a:pt x="421" y="22"/>
                    <a:pt x="421" y="22"/>
                    <a:pt x="421" y="22"/>
                  </a:cubicBezTo>
                  <a:lnTo>
                    <a:pt x="420" y="22"/>
                  </a:lnTo>
                  <a:close/>
                  <a:moveTo>
                    <a:pt x="426" y="22"/>
                  </a:moveTo>
                  <a:cubicBezTo>
                    <a:pt x="425" y="22"/>
                    <a:pt x="425" y="22"/>
                    <a:pt x="425" y="22"/>
                  </a:cubicBezTo>
                  <a:cubicBezTo>
                    <a:pt x="425" y="22"/>
                    <a:pt x="425" y="22"/>
                    <a:pt x="425" y="22"/>
                  </a:cubicBezTo>
                  <a:cubicBezTo>
                    <a:pt x="426" y="22"/>
                    <a:pt x="426" y="22"/>
                    <a:pt x="426" y="22"/>
                  </a:cubicBezTo>
                  <a:close/>
                  <a:moveTo>
                    <a:pt x="437" y="23"/>
                  </a:moveTo>
                  <a:cubicBezTo>
                    <a:pt x="438" y="22"/>
                    <a:pt x="437" y="22"/>
                    <a:pt x="438" y="22"/>
                  </a:cubicBezTo>
                  <a:cubicBezTo>
                    <a:pt x="438" y="22"/>
                    <a:pt x="438" y="22"/>
                    <a:pt x="438" y="22"/>
                  </a:cubicBezTo>
                  <a:cubicBezTo>
                    <a:pt x="438" y="23"/>
                    <a:pt x="438" y="23"/>
                    <a:pt x="437" y="23"/>
                  </a:cubicBezTo>
                  <a:close/>
                  <a:moveTo>
                    <a:pt x="440" y="22"/>
                  </a:move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40" y="22"/>
                    <a:pt x="440" y="22"/>
                  </a:cubicBezTo>
                  <a:close/>
                  <a:moveTo>
                    <a:pt x="442" y="35"/>
                  </a:moveTo>
                  <a:cubicBezTo>
                    <a:pt x="441" y="35"/>
                    <a:pt x="441" y="35"/>
                    <a:pt x="441" y="35"/>
                  </a:cubicBezTo>
                  <a:cubicBezTo>
                    <a:pt x="441" y="35"/>
                    <a:pt x="441" y="35"/>
                    <a:pt x="441" y="35"/>
                  </a:cubicBezTo>
                  <a:lnTo>
                    <a:pt x="442" y="35"/>
                  </a:lnTo>
                  <a:close/>
                  <a:moveTo>
                    <a:pt x="443" y="25"/>
                  </a:moveTo>
                  <a:cubicBezTo>
                    <a:pt x="445" y="25"/>
                    <a:pt x="445" y="25"/>
                    <a:pt x="445" y="25"/>
                  </a:cubicBezTo>
                  <a:cubicBezTo>
                    <a:pt x="445" y="26"/>
                    <a:pt x="445" y="26"/>
                    <a:pt x="445" y="26"/>
                  </a:cubicBezTo>
                  <a:cubicBezTo>
                    <a:pt x="444" y="25"/>
                    <a:pt x="443" y="26"/>
                    <a:pt x="443" y="25"/>
                  </a:cubicBezTo>
                  <a:cubicBezTo>
                    <a:pt x="443" y="25"/>
                    <a:pt x="443" y="25"/>
                    <a:pt x="443" y="25"/>
                  </a:cubicBezTo>
                  <a:close/>
                  <a:moveTo>
                    <a:pt x="439" y="34"/>
                  </a:moveTo>
                  <a:cubicBezTo>
                    <a:pt x="439" y="34"/>
                    <a:pt x="439" y="34"/>
                    <a:pt x="439" y="34"/>
                  </a:cubicBezTo>
                  <a:cubicBezTo>
                    <a:pt x="439" y="34"/>
                    <a:pt x="439" y="34"/>
                    <a:pt x="439" y="34"/>
                  </a:cubicBezTo>
                  <a:cubicBezTo>
                    <a:pt x="438" y="35"/>
                    <a:pt x="440" y="34"/>
                    <a:pt x="440" y="34"/>
                  </a:cubicBezTo>
                  <a:cubicBezTo>
                    <a:pt x="441" y="34"/>
                    <a:pt x="441" y="34"/>
                    <a:pt x="441" y="34"/>
                  </a:cubicBezTo>
                  <a:cubicBezTo>
                    <a:pt x="441" y="35"/>
                    <a:pt x="439" y="35"/>
                    <a:pt x="438" y="35"/>
                  </a:cubicBezTo>
                  <a:cubicBezTo>
                    <a:pt x="438" y="34"/>
                    <a:pt x="438" y="35"/>
                    <a:pt x="439" y="34"/>
                  </a:cubicBezTo>
                  <a:close/>
                  <a:moveTo>
                    <a:pt x="436" y="35"/>
                  </a:moveTo>
                  <a:cubicBezTo>
                    <a:pt x="437" y="34"/>
                    <a:pt x="437" y="34"/>
                    <a:pt x="437" y="34"/>
                  </a:cubicBezTo>
                  <a:cubicBezTo>
                    <a:pt x="437" y="34"/>
                    <a:pt x="437" y="34"/>
                    <a:pt x="437" y="34"/>
                  </a:cubicBezTo>
                  <a:lnTo>
                    <a:pt x="436" y="35"/>
                  </a:lnTo>
                  <a:close/>
                  <a:moveTo>
                    <a:pt x="440" y="26"/>
                  </a:moveTo>
                  <a:cubicBezTo>
                    <a:pt x="440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40" y="26"/>
                    <a:pt x="440" y="25"/>
                    <a:pt x="440" y="26"/>
                  </a:cubicBezTo>
                  <a:close/>
                  <a:moveTo>
                    <a:pt x="379" y="25"/>
                  </a:moveTo>
                  <a:cubicBezTo>
                    <a:pt x="379" y="24"/>
                    <a:pt x="379" y="25"/>
                    <a:pt x="379" y="25"/>
                  </a:cubicBezTo>
                  <a:cubicBezTo>
                    <a:pt x="379" y="24"/>
                    <a:pt x="379" y="24"/>
                    <a:pt x="379" y="24"/>
                  </a:cubicBezTo>
                  <a:cubicBezTo>
                    <a:pt x="379" y="24"/>
                    <a:pt x="379" y="24"/>
                    <a:pt x="379" y="25"/>
                  </a:cubicBezTo>
                  <a:close/>
                  <a:moveTo>
                    <a:pt x="281" y="8"/>
                  </a:move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0" y="9"/>
                    <a:pt x="280" y="9"/>
                  </a:cubicBezTo>
                  <a:cubicBezTo>
                    <a:pt x="280" y="9"/>
                    <a:pt x="280" y="9"/>
                    <a:pt x="281" y="8"/>
                  </a:cubicBezTo>
                  <a:close/>
                  <a:moveTo>
                    <a:pt x="280" y="9"/>
                  </a:moveTo>
                  <a:cubicBezTo>
                    <a:pt x="279" y="10"/>
                    <a:pt x="279" y="10"/>
                    <a:pt x="279" y="10"/>
                  </a:cubicBezTo>
                  <a:cubicBezTo>
                    <a:pt x="276" y="10"/>
                    <a:pt x="276" y="10"/>
                    <a:pt x="276" y="10"/>
                  </a:cubicBezTo>
                  <a:cubicBezTo>
                    <a:pt x="277" y="8"/>
                    <a:pt x="279" y="9"/>
                    <a:pt x="280" y="9"/>
                  </a:cubicBezTo>
                  <a:close/>
                  <a:moveTo>
                    <a:pt x="270" y="7"/>
                  </a:moveTo>
                  <a:cubicBezTo>
                    <a:pt x="270" y="7"/>
                    <a:pt x="271" y="6"/>
                    <a:pt x="271" y="6"/>
                  </a:cubicBezTo>
                  <a:cubicBezTo>
                    <a:pt x="271" y="6"/>
                    <a:pt x="271" y="6"/>
                    <a:pt x="271" y="7"/>
                  </a:cubicBezTo>
                  <a:cubicBezTo>
                    <a:pt x="271" y="6"/>
                    <a:pt x="271" y="7"/>
                    <a:pt x="270" y="7"/>
                  </a:cubicBezTo>
                  <a:close/>
                  <a:moveTo>
                    <a:pt x="266" y="9"/>
                  </a:moveTo>
                  <a:cubicBezTo>
                    <a:pt x="265" y="9"/>
                    <a:pt x="265" y="9"/>
                    <a:pt x="265" y="9"/>
                  </a:cubicBezTo>
                  <a:cubicBezTo>
                    <a:pt x="265" y="9"/>
                    <a:pt x="265" y="9"/>
                    <a:pt x="265" y="9"/>
                  </a:cubicBezTo>
                  <a:lnTo>
                    <a:pt x="266" y="9"/>
                  </a:lnTo>
                  <a:close/>
                  <a:moveTo>
                    <a:pt x="265" y="12"/>
                  </a:moveTo>
                  <a:cubicBezTo>
                    <a:pt x="265" y="12"/>
                    <a:pt x="265" y="12"/>
                    <a:pt x="265" y="12"/>
                  </a:cubicBezTo>
                  <a:cubicBezTo>
                    <a:pt x="265" y="12"/>
                    <a:pt x="264" y="12"/>
                    <a:pt x="264" y="12"/>
                  </a:cubicBezTo>
                  <a:cubicBezTo>
                    <a:pt x="264" y="12"/>
                    <a:pt x="264" y="12"/>
                    <a:pt x="264" y="11"/>
                  </a:cubicBezTo>
                  <a:cubicBezTo>
                    <a:pt x="265" y="12"/>
                    <a:pt x="265" y="11"/>
                    <a:pt x="267" y="11"/>
                  </a:cubicBezTo>
                  <a:cubicBezTo>
                    <a:pt x="267" y="12"/>
                    <a:pt x="266" y="12"/>
                    <a:pt x="266" y="12"/>
                  </a:cubicBezTo>
                  <a:cubicBezTo>
                    <a:pt x="266" y="13"/>
                    <a:pt x="266" y="13"/>
                    <a:pt x="267" y="13"/>
                  </a:cubicBezTo>
                  <a:cubicBezTo>
                    <a:pt x="266" y="13"/>
                    <a:pt x="266" y="13"/>
                    <a:pt x="266" y="12"/>
                  </a:cubicBezTo>
                  <a:cubicBezTo>
                    <a:pt x="266" y="12"/>
                    <a:pt x="265" y="13"/>
                    <a:pt x="265" y="12"/>
                  </a:cubicBezTo>
                  <a:close/>
                  <a:moveTo>
                    <a:pt x="246" y="11"/>
                  </a:moveTo>
                  <a:cubicBezTo>
                    <a:pt x="246" y="11"/>
                    <a:pt x="246" y="11"/>
                    <a:pt x="246" y="11"/>
                  </a:cubicBezTo>
                  <a:cubicBezTo>
                    <a:pt x="246" y="11"/>
                    <a:pt x="246" y="11"/>
                    <a:pt x="246" y="11"/>
                  </a:cubicBezTo>
                  <a:close/>
                  <a:moveTo>
                    <a:pt x="243" y="10"/>
                  </a:moveTo>
                  <a:cubicBezTo>
                    <a:pt x="242" y="8"/>
                    <a:pt x="244" y="10"/>
                    <a:pt x="244" y="9"/>
                  </a:cubicBezTo>
                  <a:cubicBezTo>
                    <a:pt x="244" y="9"/>
                    <a:pt x="244" y="9"/>
                    <a:pt x="245" y="10"/>
                  </a:cubicBezTo>
                  <a:cubicBezTo>
                    <a:pt x="243" y="8"/>
                    <a:pt x="243" y="11"/>
                    <a:pt x="242" y="10"/>
                  </a:cubicBezTo>
                  <a:cubicBezTo>
                    <a:pt x="241" y="10"/>
                    <a:pt x="241" y="10"/>
                    <a:pt x="241" y="10"/>
                  </a:cubicBezTo>
                  <a:cubicBezTo>
                    <a:pt x="240" y="9"/>
                    <a:pt x="240" y="9"/>
                    <a:pt x="240" y="9"/>
                  </a:cubicBezTo>
                  <a:cubicBezTo>
                    <a:pt x="242" y="9"/>
                    <a:pt x="241" y="9"/>
                    <a:pt x="243" y="10"/>
                  </a:cubicBezTo>
                  <a:close/>
                  <a:moveTo>
                    <a:pt x="199" y="2"/>
                  </a:move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3"/>
                    <a:pt x="200" y="3"/>
                  </a:cubicBezTo>
                  <a:cubicBezTo>
                    <a:pt x="199" y="3"/>
                    <a:pt x="200" y="2"/>
                    <a:pt x="199" y="2"/>
                  </a:cubicBezTo>
                  <a:close/>
                  <a:moveTo>
                    <a:pt x="7" y="35"/>
                  </a:moveTo>
                  <a:cubicBezTo>
                    <a:pt x="6" y="35"/>
                    <a:pt x="5" y="35"/>
                    <a:pt x="5" y="35"/>
                  </a:cubicBezTo>
                  <a:cubicBezTo>
                    <a:pt x="5" y="35"/>
                    <a:pt x="6" y="34"/>
                    <a:pt x="8" y="34"/>
                  </a:cubicBezTo>
                  <a:cubicBezTo>
                    <a:pt x="7" y="35"/>
                    <a:pt x="7" y="35"/>
                    <a:pt x="7" y="35"/>
                  </a:cubicBezTo>
                  <a:close/>
                  <a:moveTo>
                    <a:pt x="12" y="34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2" y="34"/>
                    <a:pt x="12" y="34"/>
                  </a:cubicBezTo>
                  <a:close/>
                  <a:moveTo>
                    <a:pt x="7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8" y="54"/>
                    <a:pt x="8" y="54"/>
                    <a:pt x="8" y="54"/>
                  </a:cubicBezTo>
                  <a:lnTo>
                    <a:pt x="7" y="54"/>
                  </a:lnTo>
                  <a:close/>
                  <a:moveTo>
                    <a:pt x="21" y="44"/>
                  </a:moveTo>
                  <a:cubicBezTo>
                    <a:pt x="22" y="44"/>
                    <a:pt x="23" y="41"/>
                    <a:pt x="23" y="43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2" y="44"/>
                    <a:pt x="22" y="44"/>
                    <a:pt x="21" y="44"/>
                  </a:cubicBezTo>
                  <a:close/>
                  <a:moveTo>
                    <a:pt x="19" y="57"/>
                  </a:moveTo>
                  <a:cubicBezTo>
                    <a:pt x="18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1" y="56"/>
                    <a:pt x="21" y="56"/>
                  </a:cubicBezTo>
                  <a:cubicBezTo>
                    <a:pt x="21" y="57"/>
                    <a:pt x="20" y="57"/>
                    <a:pt x="19" y="57"/>
                  </a:cubicBezTo>
                  <a:close/>
                  <a:moveTo>
                    <a:pt x="21" y="49"/>
                  </a:moveTo>
                  <a:cubicBezTo>
                    <a:pt x="22" y="48"/>
                    <a:pt x="21" y="48"/>
                    <a:pt x="21" y="47"/>
                  </a:cubicBezTo>
                  <a:cubicBezTo>
                    <a:pt x="21" y="46"/>
                    <a:pt x="22" y="45"/>
                    <a:pt x="24" y="45"/>
                  </a:cubicBezTo>
                  <a:cubicBezTo>
                    <a:pt x="26" y="46"/>
                    <a:pt x="24" y="49"/>
                    <a:pt x="27" y="51"/>
                  </a:cubicBezTo>
                  <a:cubicBezTo>
                    <a:pt x="28" y="53"/>
                    <a:pt x="24" y="53"/>
                    <a:pt x="24" y="53"/>
                  </a:cubicBezTo>
                  <a:cubicBezTo>
                    <a:pt x="23" y="52"/>
                    <a:pt x="22" y="51"/>
                    <a:pt x="21" y="49"/>
                  </a:cubicBezTo>
                  <a:close/>
                  <a:moveTo>
                    <a:pt x="23" y="60"/>
                  </a:moveTo>
                  <a:cubicBezTo>
                    <a:pt x="22" y="59"/>
                    <a:pt x="21" y="58"/>
                    <a:pt x="22" y="58"/>
                  </a:cubicBezTo>
                  <a:cubicBezTo>
                    <a:pt x="23" y="58"/>
                    <a:pt x="25" y="58"/>
                    <a:pt x="25" y="59"/>
                  </a:cubicBezTo>
                  <a:cubicBezTo>
                    <a:pt x="24" y="60"/>
                    <a:pt x="24" y="59"/>
                    <a:pt x="23" y="60"/>
                  </a:cubicBezTo>
                  <a:close/>
                  <a:moveTo>
                    <a:pt x="61" y="4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0" y="5"/>
                    <a:pt x="60" y="5"/>
                    <a:pt x="60" y="5"/>
                  </a:cubicBezTo>
                  <a:lnTo>
                    <a:pt x="61" y="4"/>
                  </a:lnTo>
                  <a:close/>
                  <a:moveTo>
                    <a:pt x="26" y="67"/>
                  </a:moveTo>
                  <a:cubicBezTo>
                    <a:pt x="26" y="67"/>
                    <a:pt x="26" y="67"/>
                    <a:pt x="26" y="67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lnTo>
                    <a:pt x="26" y="67"/>
                  </a:lnTo>
                  <a:close/>
                  <a:moveTo>
                    <a:pt x="25" y="64"/>
                  </a:moveTo>
                  <a:cubicBezTo>
                    <a:pt x="26" y="64"/>
                    <a:pt x="26" y="65"/>
                    <a:pt x="26" y="66"/>
                  </a:cubicBezTo>
                  <a:cubicBezTo>
                    <a:pt x="26" y="66"/>
                    <a:pt x="25" y="66"/>
                    <a:pt x="25" y="67"/>
                  </a:cubicBezTo>
                  <a:cubicBezTo>
                    <a:pt x="23" y="66"/>
                    <a:pt x="27" y="65"/>
                    <a:pt x="25" y="64"/>
                  </a:cubicBezTo>
                  <a:close/>
                  <a:moveTo>
                    <a:pt x="26" y="69"/>
                  </a:moveTo>
                  <a:cubicBezTo>
                    <a:pt x="26" y="69"/>
                    <a:pt x="25" y="69"/>
                    <a:pt x="25" y="69"/>
                  </a:cubicBezTo>
                  <a:cubicBezTo>
                    <a:pt x="25" y="69"/>
                    <a:pt x="25" y="69"/>
                    <a:pt x="25" y="70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8"/>
                    <a:pt x="25" y="68"/>
                  </a:cubicBezTo>
                  <a:cubicBezTo>
                    <a:pt x="25" y="68"/>
                    <a:pt x="25" y="68"/>
                    <a:pt x="25" y="69"/>
                  </a:cubicBezTo>
                  <a:cubicBezTo>
                    <a:pt x="26" y="68"/>
                    <a:pt x="27" y="68"/>
                    <a:pt x="27" y="67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7" y="69"/>
                    <a:pt x="27" y="68"/>
                    <a:pt x="26" y="69"/>
                  </a:cubicBezTo>
                  <a:close/>
                  <a:moveTo>
                    <a:pt x="32" y="75"/>
                  </a:moveTo>
                  <a:cubicBezTo>
                    <a:pt x="31" y="76"/>
                    <a:pt x="31" y="76"/>
                    <a:pt x="30" y="77"/>
                  </a:cubicBezTo>
                  <a:cubicBezTo>
                    <a:pt x="30" y="76"/>
                    <a:pt x="31" y="74"/>
                    <a:pt x="29" y="74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72"/>
                    <a:pt x="31" y="72"/>
                    <a:pt x="30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27" y="72"/>
                    <a:pt x="27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7" y="70"/>
                    <a:pt x="27" y="70"/>
                  </a:cubicBezTo>
                  <a:cubicBezTo>
                    <a:pt x="28" y="70"/>
                    <a:pt x="29" y="68"/>
                    <a:pt x="30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30" y="71"/>
                    <a:pt x="31" y="70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3" y="73"/>
                    <a:pt x="33" y="74"/>
                    <a:pt x="34" y="76"/>
                  </a:cubicBezTo>
                  <a:cubicBezTo>
                    <a:pt x="33" y="77"/>
                    <a:pt x="35" y="76"/>
                    <a:pt x="34" y="77"/>
                  </a:cubicBezTo>
                  <a:cubicBezTo>
                    <a:pt x="33" y="77"/>
                    <a:pt x="33" y="75"/>
                    <a:pt x="32" y="75"/>
                  </a:cubicBezTo>
                  <a:close/>
                  <a:moveTo>
                    <a:pt x="71" y="95"/>
                  </a:moveTo>
                  <a:cubicBezTo>
                    <a:pt x="71" y="95"/>
                    <a:pt x="71" y="95"/>
                    <a:pt x="71" y="95"/>
                  </a:cubicBezTo>
                  <a:cubicBezTo>
                    <a:pt x="70" y="95"/>
                    <a:pt x="70" y="95"/>
                    <a:pt x="70" y="95"/>
                  </a:cubicBezTo>
                  <a:lnTo>
                    <a:pt x="71" y="95"/>
                  </a:lnTo>
                  <a:close/>
                  <a:moveTo>
                    <a:pt x="69" y="97"/>
                  </a:moveTo>
                  <a:cubicBezTo>
                    <a:pt x="69" y="97"/>
                    <a:pt x="69" y="97"/>
                    <a:pt x="69" y="97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9" y="97"/>
                    <a:pt x="69" y="97"/>
                  </a:cubicBezTo>
                  <a:close/>
                  <a:moveTo>
                    <a:pt x="68" y="96"/>
                  </a:move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8" y="95"/>
                    <a:pt x="68" y="96"/>
                  </a:cubicBezTo>
                  <a:close/>
                  <a:moveTo>
                    <a:pt x="66" y="95"/>
                  </a:moveTo>
                  <a:cubicBezTo>
                    <a:pt x="66" y="96"/>
                    <a:pt x="66" y="96"/>
                    <a:pt x="66" y="96"/>
                  </a:cubicBezTo>
                  <a:cubicBezTo>
                    <a:pt x="66" y="97"/>
                    <a:pt x="65" y="96"/>
                    <a:pt x="64" y="96"/>
                  </a:cubicBezTo>
                  <a:cubicBezTo>
                    <a:pt x="64" y="96"/>
                    <a:pt x="65" y="96"/>
                    <a:pt x="64" y="95"/>
                  </a:cubicBezTo>
                  <a:lnTo>
                    <a:pt x="66" y="95"/>
                  </a:lnTo>
                  <a:close/>
                  <a:moveTo>
                    <a:pt x="45" y="87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6" y="88"/>
                    <a:pt x="46" y="88"/>
                    <a:pt x="46" y="88"/>
                  </a:cubicBezTo>
                  <a:lnTo>
                    <a:pt x="45" y="87"/>
                  </a:lnTo>
                  <a:close/>
                  <a:moveTo>
                    <a:pt x="45" y="86"/>
                  </a:moveTo>
                  <a:cubicBezTo>
                    <a:pt x="45" y="85"/>
                    <a:pt x="46" y="86"/>
                    <a:pt x="46" y="85"/>
                  </a:cubicBezTo>
                  <a:cubicBezTo>
                    <a:pt x="47" y="85"/>
                    <a:pt x="46" y="86"/>
                    <a:pt x="47" y="86"/>
                  </a:cubicBezTo>
                  <a:cubicBezTo>
                    <a:pt x="46" y="86"/>
                    <a:pt x="45" y="86"/>
                    <a:pt x="45" y="86"/>
                  </a:cubicBezTo>
                  <a:close/>
                  <a:moveTo>
                    <a:pt x="50" y="82"/>
                  </a:moveTo>
                  <a:cubicBezTo>
                    <a:pt x="49" y="82"/>
                    <a:pt x="49" y="82"/>
                    <a:pt x="49" y="81"/>
                  </a:cubicBezTo>
                  <a:cubicBezTo>
                    <a:pt x="50" y="82"/>
                    <a:pt x="50" y="82"/>
                    <a:pt x="50" y="82"/>
                  </a:cubicBezTo>
                  <a:close/>
                  <a:moveTo>
                    <a:pt x="53" y="83"/>
                  </a:moveTo>
                  <a:cubicBezTo>
                    <a:pt x="53" y="82"/>
                    <a:pt x="53" y="82"/>
                    <a:pt x="52" y="82"/>
                  </a:cubicBezTo>
                  <a:cubicBezTo>
                    <a:pt x="52" y="82"/>
                    <a:pt x="54" y="82"/>
                    <a:pt x="54" y="81"/>
                  </a:cubicBezTo>
                  <a:cubicBezTo>
                    <a:pt x="54" y="82"/>
                    <a:pt x="53" y="82"/>
                    <a:pt x="54" y="83"/>
                  </a:cubicBezTo>
                  <a:cubicBezTo>
                    <a:pt x="54" y="83"/>
                    <a:pt x="54" y="83"/>
                    <a:pt x="53" y="83"/>
                  </a:cubicBezTo>
                  <a:close/>
                  <a:moveTo>
                    <a:pt x="55" y="81"/>
                  </a:moveTo>
                  <a:cubicBezTo>
                    <a:pt x="54" y="81"/>
                    <a:pt x="54" y="81"/>
                    <a:pt x="54" y="81"/>
                  </a:cubicBezTo>
                  <a:cubicBezTo>
                    <a:pt x="54" y="80"/>
                    <a:pt x="55" y="80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lose/>
                  <a:moveTo>
                    <a:pt x="57" y="83"/>
                  </a:moveTo>
                  <a:cubicBezTo>
                    <a:pt x="57" y="82"/>
                    <a:pt x="57" y="82"/>
                    <a:pt x="57" y="82"/>
                  </a:cubicBezTo>
                  <a:cubicBezTo>
                    <a:pt x="57" y="82"/>
                    <a:pt x="57" y="82"/>
                    <a:pt x="57" y="83"/>
                  </a:cubicBezTo>
                  <a:close/>
                  <a:moveTo>
                    <a:pt x="59" y="81"/>
                  </a:moveTo>
                  <a:cubicBezTo>
                    <a:pt x="58" y="80"/>
                    <a:pt x="58" y="80"/>
                    <a:pt x="58" y="80"/>
                  </a:cubicBezTo>
                  <a:cubicBezTo>
                    <a:pt x="59" y="80"/>
                    <a:pt x="59" y="80"/>
                    <a:pt x="59" y="80"/>
                  </a:cubicBezTo>
                  <a:lnTo>
                    <a:pt x="59" y="81"/>
                  </a:lnTo>
                  <a:close/>
                  <a:moveTo>
                    <a:pt x="69" y="80"/>
                  </a:moveTo>
                  <a:cubicBezTo>
                    <a:pt x="69" y="80"/>
                    <a:pt x="69" y="79"/>
                    <a:pt x="69" y="79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70" y="80"/>
                    <a:pt x="69" y="80"/>
                    <a:pt x="69" y="80"/>
                  </a:cubicBezTo>
                  <a:close/>
                  <a:moveTo>
                    <a:pt x="70" y="82"/>
                  </a:move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0" y="82"/>
                    <a:pt x="70" y="82"/>
                  </a:cubicBezTo>
                  <a:close/>
                  <a:moveTo>
                    <a:pt x="72" y="79"/>
                  </a:move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lnTo>
                    <a:pt x="72" y="79"/>
                  </a:lnTo>
                  <a:close/>
                  <a:moveTo>
                    <a:pt x="79" y="81"/>
                  </a:moveTo>
                  <a:cubicBezTo>
                    <a:pt x="79" y="80"/>
                    <a:pt x="79" y="80"/>
                    <a:pt x="79" y="80"/>
                  </a:cubicBezTo>
                  <a:cubicBezTo>
                    <a:pt x="80" y="80"/>
                    <a:pt x="80" y="80"/>
                    <a:pt x="80" y="80"/>
                  </a:cubicBezTo>
                  <a:lnTo>
                    <a:pt x="79" y="81"/>
                  </a:lnTo>
                  <a:close/>
                  <a:moveTo>
                    <a:pt x="80" y="79"/>
                  </a:move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1" y="79"/>
                  </a:cubicBezTo>
                  <a:cubicBezTo>
                    <a:pt x="81" y="79"/>
                    <a:pt x="81" y="79"/>
                    <a:pt x="80" y="79"/>
                  </a:cubicBezTo>
                  <a:close/>
                  <a:moveTo>
                    <a:pt x="86" y="82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5" y="82"/>
                    <a:pt x="85" y="82"/>
                    <a:pt x="85" y="82"/>
                  </a:cubicBezTo>
                  <a:cubicBezTo>
                    <a:pt x="85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2"/>
                    <a:pt x="88" y="81"/>
                    <a:pt x="88" y="83"/>
                  </a:cubicBezTo>
                  <a:cubicBezTo>
                    <a:pt x="87" y="83"/>
                    <a:pt x="86" y="81"/>
                    <a:pt x="86" y="82"/>
                  </a:cubicBezTo>
                  <a:close/>
                  <a:moveTo>
                    <a:pt x="89" y="86"/>
                  </a:moveTo>
                  <a:cubicBezTo>
                    <a:pt x="89" y="85"/>
                    <a:pt x="89" y="85"/>
                    <a:pt x="89" y="85"/>
                  </a:cubicBezTo>
                  <a:cubicBezTo>
                    <a:pt x="89" y="85"/>
                    <a:pt x="89" y="85"/>
                    <a:pt x="89" y="85"/>
                  </a:cubicBezTo>
                  <a:lnTo>
                    <a:pt x="89" y="86"/>
                  </a:lnTo>
                  <a:close/>
                  <a:moveTo>
                    <a:pt x="131" y="6"/>
                  </a:moveTo>
                  <a:cubicBezTo>
                    <a:pt x="131" y="6"/>
                    <a:pt x="131" y="6"/>
                    <a:pt x="131" y="6"/>
                  </a:cubicBezTo>
                  <a:cubicBezTo>
                    <a:pt x="132" y="5"/>
                    <a:pt x="132" y="5"/>
                    <a:pt x="132" y="5"/>
                  </a:cubicBezTo>
                  <a:lnTo>
                    <a:pt x="131" y="6"/>
                  </a:lnTo>
                  <a:close/>
                  <a:moveTo>
                    <a:pt x="133" y="6"/>
                  </a:moveTo>
                  <a:cubicBezTo>
                    <a:pt x="132" y="6"/>
                    <a:pt x="132" y="6"/>
                    <a:pt x="132" y="6"/>
                  </a:cubicBezTo>
                  <a:cubicBezTo>
                    <a:pt x="132" y="6"/>
                    <a:pt x="132" y="6"/>
                    <a:pt x="133" y="6"/>
                  </a:cubicBezTo>
                  <a:cubicBezTo>
                    <a:pt x="133" y="6"/>
                    <a:pt x="134" y="5"/>
                    <a:pt x="135" y="5"/>
                  </a:cubicBezTo>
                  <a:cubicBezTo>
                    <a:pt x="135" y="6"/>
                    <a:pt x="134" y="6"/>
                    <a:pt x="133" y="6"/>
                  </a:cubicBezTo>
                  <a:close/>
                  <a:moveTo>
                    <a:pt x="136" y="6"/>
                  </a:moveTo>
                  <a:cubicBezTo>
                    <a:pt x="136" y="5"/>
                    <a:pt x="137" y="5"/>
                    <a:pt x="138" y="5"/>
                  </a:cubicBezTo>
                  <a:lnTo>
                    <a:pt x="136" y="6"/>
                  </a:lnTo>
                  <a:close/>
                  <a:moveTo>
                    <a:pt x="147" y="9"/>
                  </a:moveTo>
                  <a:cubicBezTo>
                    <a:pt x="146" y="10"/>
                    <a:pt x="146" y="9"/>
                    <a:pt x="145" y="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8" y="8"/>
                    <a:pt x="148" y="10"/>
                    <a:pt x="147" y="9"/>
                  </a:cubicBezTo>
                  <a:close/>
                  <a:moveTo>
                    <a:pt x="154" y="9"/>
                  </a:moveTo>
                  <a:cubicBezTo>
                    <a:pt x="154" y="10"/>
                    <a:pt x="155" y="10"/>
                    <a:pt x="155" y="11"/>
                  </a:cubicBezTo>
                  <a:cubicBezTo>
                    <a:pt x="153" y="10"/>
                    <a:pt x="153" y="10"/>
                    <a:pt x="153" y="10"/>
                  </a:cubicBezTo>
                  <a:lnTo>
                    <a:pt x="154" y="9"/>
                  </a:lnTo>
                  <a:close/>
                  <a:moveTo>
                    <a:pt x="153" y="13"/>
                  </a:moveTo>
                  <a:cubicBezTo>
                    <a:pt x="152" y="12"/>
                    <a:pt x="152" y="12"/>
                    <a:pt x="152" y="12"/>
                  </a:cubicBezTo>
                  <a:cubicBezTo>
                    <a:pt x="153" y="12"/>
                    <a:pt x="154" y="10"/>
                    <a:pt x="155" y="12"/>
                  </a:cubicBezTo>
                  <a:cubicBezTo>
                    <a:pt x="154" y="12"/>
                    <a:pt x="154" y="12"/>
                    <a:pt x="155" y="13"/>
                  </a:cubicBezTo>
                  <a:cubicBezTo>
                    <a:pt x="155" y="14"/>
                    <a:pt x="153" y="12"/>
                    <a:pt x="153" y="13"/>
                  </a:cubicBezTo>
                  <a:close/>
                  <a:moveTo>
                    <a:pt x="134" y="85"/>
                  </a:moveTo>
                  <a:cubicBezTo>
                    <a:pt x="134" y="84"/>
                    <a:pt x="134" y="84"/>
                    <a:pt x="134" y="84"/>
                  </a:cubicBezTo>
                  <a:cubicBezTo>
                    <a:pt x="134" y="84"/>
                    <a:pt x="134" y="84"/>
                    <a:pt x="134" y="84"/>
                  </a:cubicBezTo>
                  <a:lnTo>
                    <a:pt x="134" y="85"/>
                  </a:lnTo>
                  <a:close/>
                  <a:moveTo>
                    <a:pt x="165" y="11"/>
                  </a:moveTo>
                  <a:cubicBezTo>
                    <a:pt x="165" y="10"/>
                    <a:pt x="166" y="10"/>
                    <a:pt x="167" y="9"/>
                  </a:cubicBezTo>
                  <a:cubicBezTo>
                    <a:pt x="167" y="10"/>
                    <a:pt x="167" y="10"/>
                    <a:pt x="167" y="10"/>
                  </a:cubicBezTo>
                  <a:cubicBezTo>
                    <a:pt x="167" y="10"/>
                    <a:pt x="165" y="10"/>
                    <a:pt x="165" y="11"/>
                  </a:cubicBezTo>
                  <a:close/>
                  <a:moveTo>
                    <a:pt x="133" y="89"/>
                  </a:moveTo>
                  <a:cubicBezTo>
                    <a:pt x="133" y="89"/>
                    <a:pt x="133" y="89"/>
                    <a:pt x="133" y="89"/>
                  </a:cubicBezTo>
                  <a:cubicBezTo>
                    <a:pt x="133" y="90"/>
                    <a:pt x="133" y="90"/>
                    <a:pt x="133" y="90"/>
                  </a:cubicBezTo>
                  <a:lnTo>
                    <a:pt x="133" y="89"/>
                  </a:lnTo>
                  <a:close/>
                  <a:moveTo>
                    <a:pt x="138" y="85"/>
                  </a:moveTo>
                  <a:cubicBezTo>
                    <a:pt x="138" y="84"/>
                    <a:pt x="137" y="85"/>
                    <a:pt x="137" y="84"/>
                  </a:cubicBezTo>
                  <a:cubicBezTo>
                    <a:pt x="138" y="84"/>
                    <a:pt x="139" y="84"/>
                    <a:pt x="139" y="85"/>
                  </a:cubicBezTo>
                  <a:cubicBezTo>
                    <a:pt x="139" y="85"/>
                    <a:pt x="138" y="85"/>
                    <a:pt x="138" y="85"/>
                  </a:cubicBezTo>
                  <a:close/>
                  <a:moveTo>
                    <a:pt x="175" y="4"/>
                  </a:move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5" y="4"/>
                  </a:lnTo>
                  <a:close/>
                  <a:moveTo>
                    <a:pt x="141" y="84"/>
                  </a:moveTo>
                  <a:cubicBezTo>
                    <a:pt x="140" y="84"/>
                    <a:pt x="140" y="84"/>
                    <a:pt x="140" y="84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42" y="83"/>
                    <a:pt x="141" y="84"/>
                    <a:pt x="141" y="84"/>
                  </a:cubicBezTo>
                  <a:close/>
                  <a:moveTo>
                    <a:pt x="144" y="84"/>
                  </a:move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lnTo>
                    <a:pt x="144" y="84"/>
                  </a:lnTo>
                  <a:close/>
                  <a:moveTo>
                    <a:pt x="145" y="83"/>
                  </a:moveTo>
                  <a:cubicBezTo>
                    <a:pt x="145" y="82"/>
                    <a:pt x="145" y="82"/>
                    <a:pt x="145" y="82"/>
                  </a:cubicBezTo>
                  <a:cubicBezTo>
                    <a:pt x="146" y="83"/>
                    <a:pt x="146" y="83"/>
                    <a:pt x="146" y="83"/>
                  </a:cubicBezTo>
                  <a:lnTo>
                    <a:pt x="145" y="83"/>
                  </a:lnTo>
                  <a:close/>
                  <a:moveTo>
                    <a:pt x="183" y="4"/>
                  </a:moveTo>
                  <a:cubicBezTo>
                    <a:pt x="183" y="4"/>
                    <a:pt x="183" y="4"/>
                    <a:pt x="183" y="4"/>
                  </a:cubicBezTo>
                  <a:cubicBezTo>
                    <a:pt x="182" y="4"/>
                    <a:pt x="182" y="4"/>
                    <a:pt x="182" y="4"/>
                  </a:cubicBezTo>
                  <a:lnTo>
                    <a:pt x="183" y="4"/>
                  </a:lnTo>
                  <a:close/>
                  <a:moveTo>
                    <a:pt x="152" y="81"/>
                  </a:moveTo>
                  <a:cubicBezTo>
                    <a:pt x="151" y="81"/>
                    <a:pt x="151" y="81"/>
                    <a:pt x="151" y="81"/>
                  </a:cubicBezTo>
                  <a:cubicBezTo>
                    <a:pt x="151" y="81"/>
                    <a:pt x="151" y="81"/>
                    <a:pt x="151" y="82"/>
                  </a:cubicBezTo>
                  <a:cubicBezTo>
                    <a:pt x="151" y="81"/>
                    <a:pt x="149" y="81"/>
                    <a:pt x="150" y="80"/>
                  </a:cubicBezTo>
                  <a:cubicBezTo>
                    <a:pt x="151" y="80"/>
                    <a:pt x="151" y="81"/>
                    <a:pt x="151" y="81"/>
                  </a:cubicBezTo>
                  <a:cubicBezTo>
                    <a:pt x="151" y="81"/>
                    <a:pt x="151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lose/>
                  <a:moveTo>
                    <a:pt x="184" y="4"/>
                  </a:moveTo>
                  <a:cubicBezTo>
                    <a:pt x="184" y="5"/>
                    <a:pt x="184" y="4"/>
                    <a:pt x="184" y="4"/>
                  </a:cubicBezTo>
                  <a:cubicBezTo>
                    <a:pt x="185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85" y="4"/>
                    <a:pt x="185" y="5"/>
                    <a:pt x="184" y="4"/>
                  </a:cubicBezTo>
                  <a:close/>
                  <a:moveTo>
                    <a:pt x="158" y="80"/>
                  </a:moveTo>
                  <a:cubicBezTo>
                    <a:pt x="157" y="80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58" y="80"/>
                    <a:pt x="158" y="80"/>
                    <a:pt x="158" y="80"/>
                  </a:cubicBezTo>
                  <a:close/>
                  <a:moveTo>
                    <a:pt x="161" y="79"/>
                  </a:moveTo>
                  <a:cubicBezTo>
                    <a:pt x="161" y="79"/>
                    <a:pt x="161" y="79"/>
                    <a:pt x="161" y="79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1" y="79"/>
                  </a:ln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4" y="4"/>
                    <a:pt x="194" y="4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4"/>
                    <a:pt x="195" y="4"/>
                    <a:pt x="195" y="5"/>
                  </a:cubicBezTo>
                  <a:close/>
                  <a:moveTo>
                    <a:pt x="195" y="7"/>
                  </a:moveTo>
                  <a:cubicBezTo>
                    <a:pt x="195" y="6"/>
                    <a:pt x="197" y="7"/>
                    <a:pt x="198" y="7"/>
                  </a:cubicBezTo>
                  <a:cubicBezTo>
                    <a:pt x="197" y="8"/>
                    <a:pt x="195" y="7"/>
                    <a:pt x="195" y="7"/>
                  </a:cubicBezTo>
                  <a:close/>
                  <a:moveTo>
                    <a:pt x="167" y="78"/>
                  </a:moveTo>
                  <a:cubicBezTo>
                    <a:pt x="167" y="77"/>
                    <a:pt x="168" y="77"/>
                    <a:pt x="168" y="78"/>
                  </a:cubicBezTo>
                  <a:cubicBezTo>
                    <a:pt x="168" y="78"/>
                    <a:pt x="168" y="78"/>
                    <a:pt x="167" y="78"/>
                  </a:cubicBezTo>
                  <a:close/>
                  <a:moveTo>
                    <a:pt x="198" y="7"/>
                  </a:moveTo>
                  <a:cubicBezTo>
                    <a:pt x="198" y="7"/>
                    <a:pt x="199" y="7"/>
                    <a:pt x="199" y="6"/>
                  </a:cubicBezTo>
                  <a:cubicBezTo>
                    <a:pt x="200" y="8"/>
                    <a:pt x="201" y="7"/>
                    <a:pt x="202" y="7"/>
                  </a:cubicBezTo>
                  <a:cubicBezTo>
                    <a:pt x="201" y="7"/>
                    <a:pt x="199" y="8"/>
                    <a:pt x="198" y="7"/>
                  </a:cubicBezTo>
                  <a:close/>
                  <a:moveTo>
                    <a:pt x="185" y="84"/>
                  </a:moveTo>
                  <a:cubicBezTo>
                    <a:pt x="185" y="85"/>
                    <a:pt x="184" y="84"/>
                    <a:pt x="184" y="84"/>
                  </a:cubicBezTo>
                  <a:cubicBezTo>
                    <a:pt x="185" y="84"/>
                    <a:pt x="185" y="84"/>
                    <a:pt x="185" y="84"/>
                  </a:cubicBezTo>
                  <a:close/>
                  <a:moveTo>
                    <a:pt x="239" y="8"/>
                  </a:moveTo>
                  <a:cubicBezTo>
                    <a:pt x="239" y="8"/>
                    <a:pt x="239" y="8"/>
                    <a:pt x="239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8" y="8"/>
                    <a:pt x="239" y="8"/>
                  </a:cubicBezTo>
                  <a:close/>
                  <a:moveTo>
                    <a:pt x="238" y="8"/>
                  </a:moveTo>
                  <a:cubicBezTo>
                    <a:pt x="238" y="8"/>
                    <a:pt x="237" y="8"/>
                    <a:pt x="237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8"/>
                    <a:pt x="236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9"/>
                    <a:pt x="236" y="8"/>
                  </a:cubicBezTo>
                  <a:cubicBezTo>
                    <a:pt x="236" y="8"/>
                    <a:pt x="237" y="8"/>
                    <a:pt x="238" y="8"/>
                  </a:cubicBezTo>
                  <a:close/>
                  <a:moveTo>
                    <a:pt x="237" y="6"/>
                  </a:moveTo>
                  <a:cubicBezTo>
                    <a:pt x="237" y="6"/>
                    <a:pt x="237" y="6"/>
                    <a:pt x="238" y="6"/>
                  </a:cubicBezTo>
                  <a:cubicBezTo>
                    <a:pt x="236" y="6"/>
                    <a:pt x="236" y="6"/>
                    <a:pt x="236" y="6"/>
                  </a:cubicBezTo>
                  <a:cubicBezTo>
                    <a:pt x="236" y="5"/>
                    <a:pt x="236" y="6"/>
                    <a:pt x="237" y="6"/>
                  </a:cubicBezTo>
                  <a:close/>
                  <a:moveTo>
                    <a:pt x="236" y="7"/>
                  </a:moveTo>
                  <a:cubicBezTo>
                    <a:pt x="234" y="7"/>
                    <a:pt x="234" y="7"/>
                    <a:pt x="234" y="7"/>
                  </a:cubicBezTo>
                  <a:cubicBezTo>
                    <a:pt x="234" y="7"/>
                    <a:pt x="235" y="7"/>
                    <a:pt x="236" y="7"/>
                  </a:cubicBezTo>
                  <a:close/>
                  <a:moveTo>
                    <a:pt x="210" y="5"/>
                  </a:moveTo>
                  <a:cubicBezTo>
                    <a:pt x="209" y="5"/>
                    <a:pt x="209" y="5"/>
                    <a:pt x="209" y="5"/>
                  </a:cubicBezTo>
                  <a:cubicBezTo>
                    <a:pt x="208" y="5"/>
                    <a:pt x="207" y="5"/>
                    <a:pt x="205" y="5"/>
                  </a:cubicBezTo>
                  <a:cubicBezTo>
                    <a:pt x="205" y="5"/>
                    <a:pt x="205" y="5"/>
                    <a:pt x="205" y="5"/>
                  </a:cubicBezTo>
                  <a:cubicBezTo>
                    <a:pt x="206" y="5"/>
                    <a:pt x="208" y="4"/>
                    <a:pt x="210" y="5"/>
                  </a:cubicBezTo>
                  <a:close/>
                  <a:moveTo>
                    <a:pt x="175" y="81"/>
                  </a:moveTo>
                  <a:cubicBezTo>
                    <a:pt x="175" y="81"/>
                    <a:pt x="174" y="82"/>
                    <a:pt x="174" y="82"/>
                  </a:cubicBezTo>
                  <a:cubicBezTo>
                    <a:pt x="174" y="82"/>
                    <a:pt x="174" y="81"/>
                    <a:pt x="175" y="81"/>
                  </a:cubicBezTo>
                  <a:close/>
                  <a:moveTo>
                    <a:pt x="173" y="86"/>
                  </a:move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3" y="85"/>
                    <a:pt x="173" y="86"/>
                  </a:cubicBezTo>
                  <a:close/>
                  <a:moveTo>
                    <a:pt x="213" y="7"/>
                  </a:moveTo>
                  <a:cubicBezTo>
                    <a:pt x="212" y="8"/>
                    <a:pt x="212" y="8"/>
                    <a:pt x="211" y="8"/>
                  </a:cubicBezTo>
                  <a:cubicBezTo>
                    <a:pt x="211" y="8"/>
                    <a:pt x="210" y="8"/>
                    <a:pt x="210" y="8"/>
                  </a:cubicBezTo>
                  <a:cubicBezTo>
                    <a:pt x="210" y="6"/>
                    <a:pt x="208" y="8"/>
                    <a:pt x="208" y="7"/>
                  </a:cubicBezTo>
                  <a:cubicBezTo>
                    <a:pt x="206" y="9"/>
                    <a:pt x="205" y="7"/>
                    <a:pt x="203" y="8"/>
                  </a:cubicBezTo>
                  <a:cubicBezTo>
                    <a:pt x="204" y="8"/>
                    <a:pt x="202" y="8"/>
                    <a:pt x="203" y="7"/>
                  </a:cubicBezTo>
                  <a:cubicBezTo>
                    <a:pt x="205" y="7"/>
                    <a:pt x="208" y="8"/>
                    <a:pt x="210" y="7"/>
                  </a:cubicBezTo>
                  <a:cubicBezTo>
                    <a:pt x="209" y="7"/>
                    <a:pt x="210" y="7"/>
                    <a:pt x="210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2" y="6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lose/>
                  <a:moveTo>
                    <a:pt x="214" y="5"/>
                  </a:moveTo>
                  <a:cubicBezTo>
                    <a:pt x="215" y="5"/>
                    <a:pt x="215" y="4"/>
                    <a:pt x="216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4" y="6"/>
                    <a:pt x="214" y="5"/>
                    <a:pt x="214" y="5"/>
                  </a:cubicBezTo>
                  <a:close/>
                  <a:moveTo>
                    <a:pt x="183" y="80"/>
                  </a:moveTo>
                  <a:cubicBezTo>
                    <a:pt x="182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lose/>
                  <a:moveTo>
                    <a:pt x="214" y="8"/>
                  </a:moveTo>
                  <a:cubicBezTo>
                    <a:pt x="215" y="7"/>
                    <a:pt x="215" y="7"/>
                    <a:pt x="216" y="8"/>
                  </a:cubicBezTo>
                  <a:cubicBezTo>
                    <a:pt x="215" y="8"/>
                    <a:pt x="215" y="8"/>
                    <a:pt x="214" y="8"/>
                  </a:cubicBezTo>
                  <a:close/>
                  <a:moveTo>
                    <a:pt x="217" y="5"/>
                  </a:moveTo>
                  <a:cubicBezTo>
                    <a:pt x="219" y="5"/>
                    <a:pt x="219" y="5"/>
                    <a:pt x="219" y="5"/>
                  </a:cubicBezTo>
                  <a:cubicBezTo>
                    <a:pt x="219" y="5"/>
                    <a:pt x="217" y="5"/>
                    <a:pt x="218" y="6"/>
                  </a:cubicBezTo>
                  <a:cubicBezTo>
                    <a:pt x="218" y="6"/>
                    <a:pt x="218" y="6"/>
                    <a:pt x="218" y="6"/>
                  </a:cubicBezTo>
                  <a:cubicBezTo>
                    <a:pt x="217" y="6"/>
                    <a:pt x="217" y="5"/>
                    <a:pt x="217" y="5"/>
                  </a:cubicBezTo>
                  <a:close/>
                  <a:moveTo>
                    <a:pt x="218" y="9"/>
                  </a:moveTo>
                  <a:cubicBezTo>
                    <a:pt x="218" y="9"/>
                    <a:pt x="218" y="9"/>
                    <a:pt x="218" y="9"/>
                  </a:cubicBezTo>
                  <a:cubicBezTo>
                    <a:pt x="219" y="10"/>
                    <a:pt x="219" y="10"/>
                    <a:pt x="219" y="10"/>
                  </a:cubicBezTo>
                  <a:lnTo>
                    <a:pt x="218" y="9"/>
                  </a:lnTo>
                  <a:close/>
                  <a:moveTo>
                    <a:pt x="190" y="80"/>
                  </a:moveTo>
                  <a:cubicBezTo>
                    <a:pt x="189" y="80"/>
                    <a:pt x="189" y="80"/>
                    <a:pt x="189" y="80"/>
                  </a:cubicBezTo>
                  <a:cubicBezTo>
                    <a:pt x="189" y="80"/>
                    <a:pt x="190" y="79"/>
                    <a:pt x="189" y="80"/>
                  </a:cubicBezTo>
                  <a:cubicBezTo>
                    <a:pt x="189" y="80"/>
                    <a:pt x="188" y="80"/>
                    <a:pt x="188" y="80"/>
                  </a:cubicBezTo>
                  <a:cubicBezTo>
                    <a:pt x="189" y="79"/>
                    <a:pt x="189" y="79"/>
                    <a:pt x="189" y="79"/>
                  </a:cubicBezTo>
                  <a:cubicBezTo>
                    <a:pt x="189" y="79"/>
                    <a:pt x="189" y="80"/>
                    <a:pt x="190" y="79"/>
                  </a:cubicBezTo>
                  <a:cubicBezTo>
                    <a:pt x="190" y="81"/>
                    <a:pt x="190" y="81"/>
                    <a:pt x="190" y="81"/>
                  </a:cubicBezTo>
                  <a:cubicBezTo>
                    <a:pt x="190" y="81"/>
                    <a:pt x="190" y="80"/>
                    <a:pt x="190" y="80"/>
                  </a:cubicBezTo>
                  <a:close/>
                  <a:moveTo>
                    <a:pt x="190" y="78"/>
                  </a:moveTo>
                  <a:cubicBezTo>
                    <a:pt x="190" y="78"/>
                    <a:pt x="190" y="78"/>
                    <a:pt x="190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0" y="79"/>
                    <a:pt x="190" y="79"/>
                    <a:pt x="190" y="79"/>
                  </a:cubicBezTo>
                  <a:lnTo>
                    <a:pt x="190" y="78"/>
                  </a:lnTo>
                  <a:close/>
                  <a:moveTo>
                    <a:pt x="219" y="10"/>
                  </a:moveTo>
                  <a:cubicBezTo>
                    <a:pt x="220" y="9"/>
                    <a:pt x="220" y="8"/>
                    <a:pt x="219" y="8"/>
                  </a:cubicBezTo>
                  <a:cubicBezTo>
                    <a:pt x="218" y="8"/>
                    <a:pt x="218" y="8"/>
                    <a:pt x="218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7"/>
                    <a:pt x="219" y="7"/>
                    <a:pt x="219" y="6"/>
                  </a:cubicBezTo>
                  <a:cubicBezTo>
                    <a:pt x="219" y="6"/>
                    <a:pt x="220" y="6"/>
                    <a:pt x="221" y="6"/>
                  </a:cubicBezTo>
                  <a:cubicBezTo>
                    <a:pt x="221" y="6"/>
                    <a:pt x="221" y="6"/>
                    <a:pt x="222" y="6"/>
                  </a:cubicBezTo>
                  <a:cubicBezTo>
                    <a:pt x="221" y="6"/>
                    <a:pt x="221" y="6"/>
                    <a:pt x="221" y="6"/>
                  </a:cubicBezTo>
                  <a:cubicBezTo>
                    <a:pt x="220" y="6"/>
                    <a:pt x="221" y="7"/>
                    <a:pt x="221" y="8"/>
                  </a:cubicBezTo>
                  <a:cubicBezTo>
                    <a:pt x="221" y="7"/>
                    <a:pt x="223" y="7"/>
                    <a:pt x="224" y="7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5" y="8"/>
                    <a:pt x="225" y="8"/>
                    <a:pt x="225" y="8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8"/>
                    <a:pt x="224" y="8"/>
                    <a:pt x="223" y="8"/>
                  </a:cubicBezTo>
                  <a:cubicBezTo>
                    <a:pt x="223" y="9"/>
                    <a:pt x="221" y="8"/>
                    <a:pt x="222" y="9"/>
                  </a:cubicBezTo>
                  <a:cubicBezTo>
                    <a:pt x="222" y="9"/>
                    <a:pt x="221" y="9"/>
                    <a:pt x="221" y="9"/>
                  </a:cubicBezTo>
                  <a:cubicBezTo>
                    <a:pt x="221" y="10"/>
                    <a:pt x="220" y="9"/>
                    <a:pt x="219" y="10"/>
                  </a:cubicBezTo>
                  <a:close/>
                  <a:moveTo>
                    <a:pt x="191" y="80"/>
                  </a:moveTo>
                  <a:cubicBezTo>
                    <a:pt x="192" y="78"/>
                    <a:pt x="192" y="78"/>
                    <a:pt x="192" y="78"/>
                  </a:cubicBezTo>
                  <a:cubicBezTo>
                    <a:pt x="192" y="80"/>
                    <a:pt x="192" y="80"/>
                    <a:pt x="192" y="80"/>
                  </a:cubicBezTo>
                  <a:lnTo>
                    <a:pt x="191" y="80"/>
                  </a:lnTo>
                  <a:close/>
                  <a:moveTo>
                    <a:pt x="222" y="12"/>
                  </a:moveTo>
                  <a:cubicBezTo>
                    <a:pt x="222" y="12"/>
                    <a:pt x="222" y="12"/>
                    <a:pt x="222" y="12"/>
                  </a:cubicBezTo>
                  <a:cubicBezTo>
                    <a:pt x="222" y="12"/>
                    <a:pt x="221" y="12"/>
                    <a:pt x="220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1" y="11"/>
                    <a:pt x="221" y="10"/>
                    <a:pt x="221" y="10"/>
                  </a:cubicBezTo>
                  <a:cubicBezTo>
                    <a:pt x="221" y="10"/>
                    <a:pt x="221" y="11"/>
                    <a:pt x="221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2" y="11"/>
                    <a:pt x="222" y="11"/>
                    <a:pt x="222" y="11"/>
                  </a:cubicBezTo>
                  <a:cubicBezTo>
                    <a:pt x="222" y="11"/>
                    <a:pt x="222" y="11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3" y="10"/>
                    <a:pt x="223" y="11"/>
                    <a:pt x="223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1"/>
                    <a:pt x="223" y="11"/>
                    <a:pt x="223" y="11"/>
                  </a:cubicBezTo>
                  <a:cubicBezTo>
                    <a:pt x="224" y="11"/>
                    <a:pt x="224" y="11"/>
                    <a:pt x="224" y="11"/>
                  </a:cubicBezTo>
                  <a:cubicBezTo>
                    <a:pt x="223" y="12"/>
                    <a:pt x="223" y="12"/>
                    <a:pt x="223" y="12"/>
                  </a:cubicBezTo>
                  <a:lnTo>
                    <a:pt x="222" y="12"/>
                  </a:lnTo>
                  <a:close/>
                  <a:moveTo>
                    <a:pt x="195" y="80"/>
                  </a:moveTo>
                  <a:cubicBezTo>
                    <a:pt x="195" y="79"/>
                    <a:pt x="195" y="79"/>
                    <a:pt x="195" y="79"/>
                  </a:cubicBezTo>
                  <a:cubicBezTo>
                    <a:pt x="195" y="79"/>
                    <a:pt x="195" y="79"/>
                    <a:pt x="195" y="80"/>
                  </a:cubicBezTo>
                  <a:close/>
                  <a:moveTo>
                    <a:pt x="198" y="82"/>
                  </a:moveTo>
                  <a:cubicBezTo>
                    <a:pt x="198" y="82"/>
                    <a:pt x="198" y="82"/>
                    <a:pt x="198" y="82"/>
                  </a:cubicBezTo>
                  <a:cubicBezTo>
                    <a:pt x="198" y="81"/>
                    <a:pt x="198" y="81"/>
                    <a:pt x="198" y="81"/>
                  </a:cubicBezTo>
                  <a:cubicBezTo>
                    <a:pt x="198" y="82"/>
                    <a:pt x="198" y="82"/>
                    <a:pt x="198" y="82"/>
                  </a:cubicBezTo>
                  <a:close/>
                  <a:moveTo>
                    <a:pt x="229" y="13"/>
                  </a:moveTo>
                  <a:cubicBezTo>
                    <a:pt x="228" y="13"/>
                    <a:pt x="227" y="12"/>
                    <a:pt x="227" y="13"/>
                  </a:cubicBezTo>
                  <a:cubicBezTo>
                    <a:pt x="226" y="12"/>
                    <a:pt x="225" y="13"/>
                    <a:pt x="224" y="13"/>
                  </a:cubicBezTo>
                  <a:cubicBezTo>
                    <a:pt x="223" y="11"/>
                    <a:pt x="225" y="11"/>
                    <a:pt x="225" y="10"/>
                  </a:cubicBezTo>
                  <a:cubicBezTo>
                    <a:pt x="225" y="11"/>
                    <a:pt x="226" y="10"/>
                    <a:pt x="226" y="11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28" y="12"/>
                    <a:pt x="227" y="10"/>
                    <a:pt x="229" y="11"/>
                  </a:cubicBezTo>
                  <a:cubicBezTo>
                    <a:pt x="229" y="11"/>
                    <a:pt x="229" y="13"/>
                    <a:pt x="229" y="13"/>
                  </a:cubicBezTo>
                  <a:close/>
                  <a:moveTo>
                    <a:pt x="229" y="10"/>
                  </a:moveTo>
                  <a:cubicBezTo>
                    <a:pt x="229" y="9"/>
                    <a:pt x="230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8" y="9"/>
                    <a:pt x="228" y="8"/>
                  </a:cubicBezTo>
                  <a:cubicBezTo>
                    <a:pt x="228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8" y="9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9"/>
                    <a:pt x="230" y="8"/>
                    <a:pt x="230" y="9"/>
                  </a:cubicBezTo>
                  <a:cubicBezTo>
                    <a:pt x="230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9"/>
                  </a:cubicBezTo>
                  <a:cubicBezTo>
                    <a:pt x="233" y="8"/>
                    <a:pt x="234" y="8"/>
                    <a:pt x="235" y="8"/>
                  </a:cubicBezTo>
                  <a:cubicBezTo>
                    <a:pt x="235" y="8"/>
                    <a:pt x="235" y="9"/>
                    <a:pt x="235" y="9"/>
                  </a:cubicBezTo>
                  <a:cubicBezTo>
                    <a:pt x="235" y="9"/>
                    <a:pt x="234" y="9"/>
                    <a:pt x="234" y="9"/>
                  </a:cubicBezTo>
                  <a:cubicBezTo>
                    <a:pt x="234" y="9"/>
                    <a:pt x="234" y="9"/>
                    <a:pt x="234" y="9"/>
                  </a:cubicBezTo>
                  <a:cubicBezTo>
                    <a:pt x="233" y="9"/>
                    <a:pt x="232" y="10"/>
                    <a:pt x="231" y="9"/>
                  </a:cubicBezTo>
                  <a:cubicBezTo>
                    <a:pt x="231" y="9"/>
                    <a:pt x="231" y="9"/>
                    <a:pt x="231" y="9"/>
                  </a:cubicBezTo>
                  <a:cubicBezTo>
                    <a:pt x="231" y="10"/>
                    <a:pt x="229" y="10"/>
                    <a:pt x="229" y="10"/>
                  </a:cubicBezTo>
                  <a:close/>
                  <a:moveTo>
                    <a:pt x="232" y="13"/>
                  </a:moveTo>
                  <a:cubicBezTo>
                    <a:pt x="231" y="13"/>
                    <a:pt x="231" y="13"/>
                    <a:pt x="231" y="13"/>
                  </a:cubicBezTo>
                  <a:cubicBezTo>
                    <a:pt x="232" y="12"/>
                    <a:pt x="232" y="12"/>
                    <a:pt x="232" y="12"/>
                  </a:cubicBezTo>
                  <a:lnTo>
                    <a:pt x="232" y="13"/>
                  </a:lnTo>
                  <a:close/>
                  <a:moveTo>
                    <a:pt x="233" y="13"/>
                  </a:moveTo>
                  <a:cubicBezTo>
                    <a:pt x="233" y="12"/>
                    <a:pt x="233" y="13"/>
                    <a:pt x="233" y="12"/>
                  </a:cubicBezTo>
                  <a:cubicBezTo>
                    <a:pt x="232" y="11"/>
                    <a:pt x="231" y="12"/>
                    <a:pt x="230" y="12"/>
                  </a:cubicBezTo>
                  <a:cubicBezTo>
                    <a:pt x="230" y="11"/>
                    <a:pt x="230" y="11"/>
                    <a:pt x="230" y="11"/>
                  </a:cubicBezTo>
                  <a:cubicBezTo>
                    <a:pt x="231" y="11"/>
                    <a:pt x="232" y="12"/>
                    <a:pt x="233" y="11"/>
                  </a:cubicBezTo>
                  <a:cubicBezTo>
                    <a:pt x="234" y="12"/>
                    <a:pt x="233" y="12"/>
                    <a:pt x="234" y="13"/>
                  </a:cubicBezTo>
                  <a:cubicBezTo>
                    <a:pt x="234" y="12"/>
                    <a:pt x="235" y="12"/>
                    <a:pt x="236" y="12"/>
                  </a:cubicBezTo>
                  <a:cubicBezTo>
                    <a:pt x="235" y="12"/>
                    <a:pt x="235" y="14"/>
                    <a:pt x="233" y="13"/>
                  </a:cubicBezTo>
                  <a:close/>
                  <a:moveTo>
                    <a:pt x="236" y="10"/>
                  </a:moveTo>
                  <a:cubicBezTo>
                    <a:pt x="237" y="9"/>
                    <a:pt x="238" y="9"/>
                    <a:pt x="239" y="9"/>
                  </a:cubicBezTo>
                  <a:cubicBezTo>
                    <a:pt x="239" y="10"/>
                    <a:pt x="237" y="9"/>
                    <a:pt x="236" y="10"/>
                  </a:cubicBezTo>
                  <a:close/>
                  <a:moveTo>
                    <a:pt x="220" y="78"/>
                  </a:moveTo>
                  <a:cubicBezTo>
                    <a:pt x="220" y="78"/>
                    <a:pt x="220" y="78"/>
                    <a:pt x="220" y="78"/>
                  </a:cubicBezTo>
                  <a:cubicBezTo>
                    <a:pt x="221" y="77"/>
                    <a:pt x="221" y="77"/>
                    <a:pt x="221" y="77"/>
                  </a:cubicBezTo>
                  <a:cubicBezTo>
                    <a:pt x="221" y="77"/>
                    <a:pt x="221" y="77"/>
                    <a:pt x="221" y="77"/>
                  </a:cubicBezTo>
                  <a:lnTo>
                    <a:pt x="220" y="78"/>
                  </a:lnTo>
                  <a:close/>
                  <a:moveTo>
                    <a:pt x="226" y="78"/>
                  </a:moveTo>
                  <a:cubicBezTo>
                    <a:pt x="226" y="77"/>
                    <a:pt x="226" y="77"/>
                    <a:pt x="226" y="77"/>
                  </a:cubicBezTo>
                  <a:cubicBezTo>
                    <a:pt x="227" y="78"/>
                    <a:pt x="227" y="78"/>
                    <a:pt x="227" y="78"/>
                  </a:cubicBezTo>
                  <a:lnTo>
                    <a:pt x="226" y="78"/>
                  </a:lnTo>
                  <a:close/>
                  <a:moveTo>
                    <a:pt x="253" y="15"/>
                  </a:moveTo>
                  <a:cubicBezTo>
                    <a:pt x="254" y="15"/>
                    <a:pt x="254" y="15"/>
                    <a:pt x="254" y="15"/>
                  </a:cubicBezTo>
                  <a:cubicBezTo>
                    <a:pt x="253" y="14"/>
                    <a:pt x="253" y="15"/>
                    <a:pt x="252" y="15"/>
                  </a:cubicBezTo>
                  <a:cubicBezTo>
                    <a:pt x="252" y="15"/>
                    <a:pt x="252" y="14"/>
                    <a:pt x="252" y="14"/>
                  </a:cubicBezTo>
                  <a:cubicBezTo>
                    <a:pt x="251" y="14"/>
                    <a:pt x="251" y="14"/>
                    <a:pt x="251" y="14"/>
                  </a:cubicBezTo>
                  <a:cubicBezTo>
                    <a:pt x="254" y="14"/>
                    <a:pt x="254" y="14"/>
                    <a:pt x="254" y="14"/>
                  </a:cubicBezTo>
                  <a:cubicBezTo>
                    <a:pt x="254" y="14"/>
                    <a:pt x="254" y="15"/>
                    <a:pt x="253" y="15"/>
                  </a:cubicBezTo>
                  <a:close/>
                  <a:moveTo>
                    <a:pt x="230" y="79"/>
                  </a:moveTo>
                  <a:cubicBezTo>
                    <a:pt x="230" y="78"/>
                    <a:pt x="229" y="78"/>
                    <a:pt x="230" y="77"/>
                  </a:cubicBezTo>
                  <a:cubicBezTo>
                    <a:pt x="230" y="78"/>
                    <a:pt x="231" y="78"/>
                    <a:pt x="230" y="79"/>
                  </a:cubicBezTo>
                  <a:close/>
                  <a:moveTo>
                    <a:pt x="232" y="78"/>
                  </a:moveTo>
                  <a:cubicBezTo>
                    <a:pt x="232" y="78"/>
                    <a:pt x="232" y="78"/>
                    <a:pt x="231" y="77"/>
                  </a:cubicBezTo>
                  <a:cubicBezTo>
                    <a:pt x="231" y="77"/>
                    <a:pt x="231" y="77"/>
                    <a:pt x="231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2" y="78"/>
                  </a:cubicBezTo>
                  <a:close/>
                  <a:moveTo>
                    <a:pt x="237" y="79"/>
                  </a:moveTo>
                  <a:cubicBezTo>
                    <a:pt x="237" y="79"/>
                    <a:pt x="237" y="79"/>
                    <a:pt x="237" y="79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7" y="79"/>
                  </a:cubicBezTo>
                  <a:close/>
                  <a:moveTo>
                    <a:pt x="240" y="78"/>
                  </a:moveTo>
                  <a:cubicBezTo>
                    <a:pt x="241" y="78"/>
                    <a:pt x="241" y="78"/>
                    <a:pt x="241" y="78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1" y="79"/>
                    <a:pt x="241" y="78"/>
                    <a:pt x="240" y="78"/>
                  </a:cubicBezTo>
                  <a:close/>
                  <a:moveTo>
                    <a:pt x="273" y="9"/>
                  </a:move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2" y="9"/>
                    <a:pt x="272" y="9"/>
                  </a:cubicBezTo>
                  <a:cubicBezTo>
                    <a:pt x="272" y="8"/>
                    <a:pt x="272" y="8"/>
                    <a:pt x="272" y="8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3" y="9"/>
                    <a:pt x="273" y="9"/>
                  </a:cubicBezTo>
                  <a:close/>
                  <a:moveTo>
                    <a:pt x="271" y="12"/>
                  </a:move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69" y="13"/>
                    <a:pt x="268" y="14"/>
                    <a:pt x="267" y="12"/>
                  </a:cubicBezTo>
                  <a:cubicBezTo>
                    <a:pt x="268" y="12"/>
                    <a:pt x="267" y="10"/>
                    <a:pt x="268" y="10"/>
                  </a:cubicBezTo>
                  <a:cubicBezTo>
                    <a:pt x="268" y="9"/>
                    <a:pt x="269" y="10"/>
                    <a:pt x="270" y="10"/>
                  </a:cubicBezTo>
                  <a:cubicBezTo>
                    <a:pt x="271" y="10"/>
                    <a:pt x="271" y="10"/>
                    <a:pt x="271" y="11"/>
                  </a:cubicBezTo>
                  <a:cubicBezTo>
                    <a:pt x="270" y="11"/>
                    <a:pt x="270" y="11"/>
                    <a:pt x="269" y="11"/>
                  </a:cubicBezTo>
                  <a:cubicBezTo>
                    <a:pt x="269" y="12"/>
                    <a:pt x="270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1"/>
                    <a:pt x="272" y="11"/>
                  </a:cubicBezTo>
                  <a:cubicBezTo>
                    <a:pt x="272" y="12"/>
                    <a:pt x="273" y="12"/>
                    <a:pt x="273" y="12"/>
                  </a:cubicBezTo>
                  <a:cubicBezTo>
                    <a:pt x="272" y="12"/>
                    <a:pt x="272" y="12"/>
                    <a:pt x="271" y="12"/>
                  </a:cubicBezTo>
                  <a:close/>
                  <a:moveTo>
                    <a:pt x="245" y="79"/>
                  </a:moveTo>
                  <a:cubicBezTo>
                    <a:pt x="245" y="78"/>
                    <a:pt x="245" y="78"/>
                    <a:pt x="245" y="78"/>
                  </a:cubicBezTo>
                  <a:cubicBezTo>
                    <a:pt x="246" y="79"/>
                    <a:pt x="245" y="79"/>
                    <a:pt x="245" y="79"/>
                  </a:cubicBezTo>
                  <a:close/>
                  <a:moveTo>
                    <a:pt x="250" y="78"/>
                  </a:moveTo>
                  <a:cubicBezTo>
                    <a:pt x="249" y="77"/>
                    <a:pt x="249" y="77"/>
                    <a:pt x="249" y="77"/>
                  </a:cubicBezTo>
                  <a:cubicBezTo>
                    <a:pt x="250" y="78"/>
                    <a:pt x="250" y="78"/>
                    <a:pt x="250" y="78"/>
                  </a:cubicBezTo>
                  <a:close/>
                  <a:moveTo>
                    <a:pt x="277" y="17"/>
                  </a:move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6"/>
                    <a:pt x="276" y="16"/>
                  </a:cubicBezTo>
                  <a:cubicBezTo>
                    <a:pt x="277" y="16"/>
                    <a:pt x="277" y="16"/>
                    <a:pt x="277" y="15"/>
                  </a:cubicBezTo>
                  <a:cubicBezTo>
                    <a:pt x="276" y="15"/>
                    <a:pt x="275" y="15"/>
                    <a:pt x="275" y="15"/>
                  </a:cubicBezTo>
                  <a:cubicBezTo>
                    <a:pt x="275" y="16"/>
                    <a:pt x="275" y="16"/>
                    <a:pt x="275" y="16"/>
                  </a:cubicBezTo>
                  <a:cubicBezTo>
                    <a:pt x="274" y="17"/>
                    <a:pt x="273" y="15"/>
                    <a:pt x="272" y="16"/>
                  </a:cubicBezTo>
                  <a:cubicBezTo>
                    <a:pt x="271" y="16"/>
                    <a:pt x="271" y="17"/>
                    <a:pt x="271" y="17"/>
                  </a:cubicBezTo>
                  <a:cubicBezTo>
                    <a:pt x="270" y="17"/>
                    <a:pt x="270" y="16"/>
                    <a:pt x="270" y="15"/>
                  </a:cubicBezTo>
                  <a:cubicBezTo>
                    <a:pt x="270" y="15"/>
                    <a:pt x="273" y="16"/>
                    <a:pt x="272" y="14"/>
                  </a:cubicBezTo>
                  <a:cubicBezTo>
                    <a:pt x="272" y="14"/>
                    <a:pt x="275" y="15"/>
                    <a:pt x="275" y="14"/>
                  </a:cubicBezTo>
                  <a:cubicBezTo>
                    <a:pt x="275" y="14"/>
                    <a:pt x="276" y="15"/>
                    <a:pt x="277" y="15"/>
                  </a:cubicBezTo>
                  <a:cubicBezTo>
                    <a:pt x="277" y="14"/>
                    <a:pt x="277" y="14"/>
                    <a:pt x="277" y="14"/>
                  </a:cubicBezTo>
                  <a:cubicBezTo>
                    <a:pt x="277" y="16"/>
                    <a:pt x="279" y="16"/>
                    <a:pt x="277" y="17"/>
                  </a:cubicBezTo>
                  <a:close/>
                  <a:moveTo>
                    <a:pt x="252" y="79"/>
                  </a:moveTo>
                  <a:cubicBezTo>
                    <a:pt x="252" y="79"/>
                    <a:pt x="252" y="79"/>
                    <a:pt x="252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79"/>
                    <a:pt x="252" y="79"/>
                    <a:pt x="252" y="79"/>
                  </a:cubicBezTo>
                  <a:cubicBezTo>
                    <a:pt x="252" y="79"/>
                    <a:pt x="252" y="79"/>
                    <a:pt x="252" y="79"/>
                  </a:cubicBezTo>
                  <a:close/>
                  <a:moveTo>
                    <a:pt x="252" y="78"/>
                  </a:moveTo>
                  <a:cubicBezTo>
                    <a:pt x="252" y="78"/>
                    <a:pt x="252" y="78"/>
                    <a:pt x="252" y="78"/>
                  </a:cubicBezTo>
                  <a:cubicBezTo>
                    <a:pt x="252" y="78"/>
                    <a:pt x="253" y="78"/>
                    <a:pt x="253" y="78"/>
                  </a:cubicBezTo>
                  <a:lnTo>
                    <a:pt x="252" y="78"/>
                  </a:lnTo>
                  <a:close/>
                  <a:moveTo>
                    <a:pt x="279" y="17"/>
                  </a:moveTo>
                  <a:cubicBezTo>
                    <a:pt x="279" y="17"/>
                    <a:pt x="279" y="17"/>
                    <a:pt x="280" y="17"/>
                  </a:cubicBezTo>
                  <a:cubicBezTo>
                    <a:pt x="280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0" y="17"/>
                    <a:pt x="279" y="17"/>
                    <a:pt x="279" y="17"/>
                  </a:cubicBezTo>
                  <a:close/>
                  <a:moveTo>
                    <a:pt x="254" y="79"/>
                  </a:moveTo>
                  <a:cubicBezTo>
                    <a:pt x="253" y="79"/>
                    <a:pt x="253" y="79"/>
                    <a:pt x="253" y="79"/>
                  </a:cubicBezTo>
                  <a:cubicBezTo>
                    <a:pt x="254" y="79"/>
                    <a:pt x="254" y="78"/>
                    <a:pt x="254" y="78"/>
                  </a:cubicBezTo>
                  <a:cubicBezTo>
                    <a:pt x="254" y="78"/>
                    <a:pt x="254" y="79"/>
                    <a:pt x="254" y="79"/>
                  </a:cubicBezTo>
                  <a:close/>
                  <a:moveTo>
                    <a:pt x="259" y="79"/>
                  </a:move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8"/>
                    <a:pt x="259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59" y="78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60" y="79"/>
                    <a:pt x="260" y="79"/>
                    <a:pt x="260" y="80"/>
                  </a:cubicBezTo>
                  <a:cubicBezTo>
                    <a:pt x="260" y="80"/>
                    <a:pt x="259" y="80"/>
                    <a:pt x="259" y="79"/>
                  </a:cubicBezTo>
                  <a:close/>
                  <a:moveTo>
                    <a:pt x="262" y="79"/>
                  </a:moveTo>
                  <a:cubicBezTo>
                    <a:pt x="262" y="78"/>
                    <a:pt x="262" y="78"/>
                    <a:pt x="262" y="78"/>
                  </a:cubicBezTo>
                  <a:cubicBezTo>
                    <a:pt x="262" y="79"/>
                    <a:pt x="262" y="79"/>
                    <a:pt x="262" y="79"/>
                  </a:cubicBezTo>
                  <a:close/>
                  <a:moveTo>
                    <a:pt x="283" y="22"/>
                  </a:moveTo>
                  <a:cubicBezTo>
                    <a:pt x="284" y="21"/>
                    <a:pt x="286" y="23"/>
                    <a:pt x="286" y="21"/>
                  </a:cubicBezTo>
                  <a:cubicBezTo>
                    <a:pt x="286" y="22"/>
                    <a:pt x="288" y="21"/>
                    <a:pt x="288" y="22"/>
                  </a:cubicBezTo>
                  <a:cubicBezTo>
                    <a:pt x="286" y="22"/>
                    <a:pt x="285" y="22"/>
                    <a:pt x="283" y="22"/>
                  </a:cubicBezTo>
                  <a:close/>
                  <a:moveTo>
                    <a:pt x="287" y="21"/>
                  </a:moveTo>
                  <a:cubicBezTo>
                    <a:pt x="288" y="21"/>
                    <a:pt x="288" y="21"/>
                    <a:pt x="288" y="21"/>
                  </a:cubicBezTo>
                  <a:cubicBezTo>
                    <a:pt x="288" y="21"/>
                    <a:pt x="288" y="21"/>
                    <a:pt x="287" y="21"/>
                  </a:cubicBezTo>
                  <a:close/>
                  <a:moveTo>
                    <a:pt x="264" y="80"/>
                  </a:moveTo>
                  <a:cubicBezTo>
                    <a:pt x="265" y="79"/>
                    <a:pt x="265" y="79"/>
                    <a:pt x="265" y="79"/>
                  </a:cubicBezTo>
                  <a:cubicBezTo>
                    <a:pt x="265" y="79"/>
                    <a:pt x="265" y="79"/>
                    <a:pt x="265" y="79"/>
                  </a:cubicBezTo>
                  <a:cubicBezTo>
                    <a:pt x="265" y="80"/>
                    <a:pt x="265" y="80"/>
                    <a:pt x="264" y="80"/>
                  </a:cubicBezTo>
                  <a:close/>
                  <a:moveTo>
                    <a:pt x="290" y="24"/>
                  </a:moveTo>
                  <a:cubicBezTo>
                    <a:pt x="290" y="23"/>
                    <a:pt x="290" y="23"/>
                    <a:pt x="290" y="23"/>
                  </a:cubicBezTo>
                  <a:cubicBezTo>
                    <a:pt x="290" y="23"/>
                    <a:pt x="290" y="23"/>
                    <a:pt x="290" y="23"/>
                  </a:cubicBezTo>
                  <a:lnTo>
                    <a:pt x="290" y="24"/>
                  </a:lnTo>
                  <a:close/>
                  <a:moveTo>
                    <a:pt x="267" y="80"/>
                  </a:moveTo>
                  <a:cubicBezTo>
                    <a:pt x="266" y="80"/>
                    <a:pt x="266" y="80"/>
                    <a:pt x="266" y="80"/>
                  </a:cubicBezTo>
                  <a:cubicBezTo>
                    <a:pt x="267" y="79"/>
                    <a:pt x="267" y="79"/>
                    <a:pt x="267" y="79"/>
                  </a:cubicBezTo>
                  <a:cubicBezTo>
                    <a:pt x="267" y="79"/>
                    <a:pt x="267" y="80"/>
                    <a:pt x="267" y="80"/>
                  </a:cubicBezTo>
                  <a:close/>
                  <a:moveTo>
                    <a:pt x="291" y="24"/>
                  </a:moveTo>
                  <a:cubicBezTo>
                    <a:pt x="291" y="24"/>
                    <a:pt x="291" y="24"/>
                    <a:pt x="291" y="23"/>
                  </a:cubicBezTo>
                  <a:cubicBezTo>
                    <a:pt x="291" y="24"/>
                    <a:pt x="292" y="23"/>
                    <a:pt x="292" y="23"/>
                  </a:cubicBezTo>
                  <a:cubicBezTo>
                    <a:pt x="292" y="24"/>
                    <a:pt x="292" y="24"/>
                    <a:pt x="291" y="24"/>
                  </a:cubicBezTo>
                  <a:close/>
                  <a:moveTo>
                    <a:pt x="294" y="21"/>
                  </a:move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lose/>
                  <a:moveTo>
                    <a:pt x="298" y="23"/>
                  </a:moveTo>
                  <a:cubicBezTo>
                    <a:pt x="297" y="24"/>
                    <a:pt x="297" y="23"/>
                    <a:pt x="296" y="23"/>
                  </a:cubicBezTo>
                  <a:cubicBezTo>
                    <a:pt x="296" y="22"/>
                    <a:pt x="297" y="21"/>
                    <a:pt x="298" y="21"/>
                  </a:cubicBezTo>
                  <a:cubicBezTo>
                    <a:pt x="299" y="22"/>
                    <a:pt x="298" y="22"/>
                    <a:pt x="298" y="23"/>
                  </a:cubicBezTo>
                  <a:close/>
                  <a:moveTo>
                    <a:pt x="301" y="23"/>
                  </a:moveTo>
                  <a:cubicBezTo>
                    <a:pt x="301" y="22"/>
                    <a:pt x="301" y="22"/>
                    <a:pt x="301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302" y="22"/>
                    <a:pt x="302" y="22"/>
                    <a:pt x="301" y="23"/>
                  </a:cubicBezTo>
                  <a:close/>
                  <a:moveTo>
                    <a:pt x="303" y="24"/>
                  </a:moveTo>
                  <a:cubicBezTo>
                    <a:pt x="303" y="24"/>
                    <a:pt x="303" y="24"/>
                    <a:pt x="303" y="24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04" y="24"/>
                    <a:pt x="303" y="24"/>
                    <a:pt x="303" y="24"/>
                  </a:cubicBezTo>
                  <a:cubicBezTo>
                    <a:pt x="303" y="24"/>
                    <a:pt x="303" y="24"/>
                    <a:pt x="303" y="24"/>
                  </a:cubicBezTo>
                  <a:cubicBezTo>
                    <a:pt x="303" y="24"/>
                    <a:pt x="302" y="23"/>
                    <a:pt x="303" y="22"/>
                  </a:cubicBezTo>
                  <a:cubicBezTo>
                    <a:pt x="304" y="22"/>
                    <a:pt x="304" y="21"/>
                    <a:pt x="305" y="22"/>
                  </a:cubicBezTo>
                  <a:cubicBezTo>
                    <a:pt x="305" y="22"/>
                    <a:pt x="305" y="23"/>
                    <a:pt x="305" y="23"/>
                  </a:cubicBezTo>
                  <a:cubicBezTo>
                    <a:pt x="304" y="23"/>
                    <a:pt x="303" y="23"/>
                    <a:pt x="303" y="24"/>
                  </a:cubicBezTo>
                  <a:close/>
                  <a:moveTo>
                    <a:pt x="282" y="82"/>
                  </a:moveTo>
                  <a:cubicBezTo>
                    <a:pt x="282" y="81"/>
                    <a:pt x="281" y="81"/>
                    <a:pt x="282" y="80"/>
                  </a:cubicBezTo>
                  <a:cubicBezTo>
                    <a:pt x="282" y="80"/>
                    <a:pt x="283" y="81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1"/>
                    <a:pt x="283" y="81"/>
                  </a:cubicBezTo>
                  <a:cubicBezTo>
                    <a:pt x="283" y="80"/>
                    <a:pt x="282" y="82"/>
                    <a:pt x="282" y="82"/>
                  </a:cubicBezTo>
                  <a:close/>
                  <a:moveTo>
                    <a:pt x="309" y="25"/>
                  </a:moveTo>
                  <a:cubicBezTo>
                    <a:pt x="309" y="24"/>
                    <a:pt x="308" y="24"/>
                    <a:pt x="308" y="24"/>
                  </a:cubicBezTo>
                  <a:cubicBezTo>
                    <a:pt x="308" y="23"/>
                    <a:pt x="309" y="24"/>
                    <a:pt x="310" y="24"/>
                  </a:cubicBezTo>
                  <a:lnTo>
                    <a:pt x="309" y="25"/>
                  </a:lnTo>
                  <a:close/>
                  <a:moveTo>
                    <a:pt x="310" y="23"/>
                  </a:move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0" y="23"/>
                    <a:pt x="310" y="23"/>
                  </a:cubicBezTo>
                  <a:close/>
                  <a:moveTo>
                    <a:pt x="287" y="81"/>
                  </a:moveTo>
                  <a:cubicBezTo>
                    <a:pt x="287" y="80"/>
                    <a:pt x="287" y="80"/>
                    <a:pt x="287" y="80"/>
                  </a:cubicBezTo>
                  <a:cubicBezTo>
                    <a:pt x="288" y="80"/>
                    <a:pt x="287" y="81"/>
                    <a:pt x="287" y="81"/>
                  </a:cubicBezTo>
                  <a:cubicBezTo>
                    <a:pt x="287" y="81"/>
                    <a:pt x="287" y="81"/>
                    <a:pt x="287" y="81"/>
                  </a:cubicBezTo>
                  <a:close/>
                  <a:moveTo>
                    <a:pt x="313" y="24"/>
                  </a:moveTo>
                  <a:cubicBezTo>
                    <a:pt x="312" y="24"/>
                    <a:pt x="312" y="25"/>
                    <a:pt x="311" y="25"/>
                  </a:cubicBezTo>
                  <a:cubicBezTo>
                    <a:pt x="311" y="24"/>
                    <a:pt x="312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lose/>
                  <a:moveTo>
                    <a:pt x="314" y="24"/>
                  </a:moveTo>
                  <a:cubicBezTo>
                    <a:pt x="314" y="24"/>
                    <a:pt x="314" y="24"/>
                    <a:pt x="314" y="24"/>
                  </a:cubicBezTo>
                  <a:cubicBezTo>
                    <a:pt x="315" y="24"/>
                    <a:pt x="315" y="24"/>
                    <a:pt x="315" y="24"/>
                  </a:cubicBezTo>
                  <a:lnTo>
                    <a:pt x="314" y="24"/>
                  </a:lnTo>
                  <a:close/>
                  <a:moveTo>
                    <a:pt x="315" y="23"/>
                  </a:moveTo>
                  <a:cubicBezTo>
                    <a:pt x="314" y="23"/>
                    <a:pt x="314" y="23"/>
                    <a:pt x="314" y="23"/>
                  </a:cubicBezTo>
                  <a:cubicBezTo>
                    <a:pt x="316" y="22"/>
                    <a:pt x="316" y="22"/>
                    <a:pt x="316" y="22"/>
                  </a:cubicBezTo>
                  <a:lnTo>
                    <a:pt x="315" y="23"/>
                  </a:lnTo>
                  <a:close/>
                  <a:moveTo>
                    <a:pt x="316" y="23"/>
                  </a:moveTo>
                  <a:cubicBezTo>
                    <a:pt x="317" y="22"/>
                    <a:pt x="317" y="22"/>
                    <a:pt x="317" y="22"/>
                  </a:cubicBezTo>
                  <a:cubicBezTo>
                    <a:pt x="317" y="23"/>
                    <a:pt x="317" y="23"/>
                    <a:pt x="317" y="23"/>
                  </a:cubicBezTo>
                  <a:cubicBezTo>
                    <a:pt x="318" y="22"/>
                    <a:pt x="318" y="22"/>
                    <a:pt x="318" y="22"/>
                  </a:cubicBezTo>
                  <a:cubicBezTo>
                    <a:pt x="318" y="23"/>
                    <a:pt x="318" y="23"/>
                    <a:pt x="318" y="23"/>
                  </a:cubicBezTo>
                  <a:lnTo>
                    <a:pt x="316" y="23"/>
                  </a:lnTo>
                  <a:close/>
                  <a:moveTo>
                    <a:pt x="318" y="25"/>
                  </a:moveTo>
                  <a:cubicBezTo>
                    <a:pt x="318" y="25"/>
                    <a:pt x="318" y="25"/>
                    <a:pt x="318" y="25"/>
                  </a:cubicBezTo>
                  <a:cubicBezTo>
                    <a:pt x="318" y="24"/>
                    <a:pt x="320" y="25"/>
                    <a:pt x="320" y="24"/>
                  </a:cubicBezTo>
                  <a:cubicBezTo>
                    <a:pt x="320" y="25"/>
                    <a:pt x="319" y="25"/>
                    <a:pt x="318" y="25"/>
                  </a:cubicBezTo>
                  <a:close/>
                  <a:moveTo>
                    <a:pt x="325" y="25"/>
                  </a:moveTo>
                  <a:cubicBezTo>
                    <a:pt x="326" y="24"/>
                    <a:pt x="327" y="24"/>
                    <a:pt x="328" y="25"/>
                  </a:cubicBezTo>
                  <a:cubicBezTo>
                    <a:pt x="327" y="25"/>
                    <a:pt x="326" y="25"/>
                    <a:pt x="325" y="25"/>
                  </a:cubicBezTo>
                  <a:close/>
                  <a:moveTo>
                    <a:pt x="328" y="24"/>
                  </a:moveTo>
                  <a:cubicBezTo>
                    <a:pt x="327" y="24"/>
                    <a:pt x="327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5" y="24"/>
                    <a:pt x="325" y="24"/>
                    <a:pt x="324" y="24"/>
                  </a:cubicBezTo>
                  <a:cubicBezTo>
                    <a:pt x="324" y="24"/>
                    <a:pt x="324" y="24"/>
                    <a:pt x="324" y="24"/>
                  </a:cubicBezTo>
                  <a:cubicBezTo>
                    <a:pt x="324" y="25"/>
                    <a:pt x="323" y="24"/>
                    <a:pt x="322" y="25"/>
                  </a:cubicBezTo>
                  <a:cubicBezTo>
                    <a:pt x="322" y="24"/>
                    <a:pt x="322" y="24"/>
                    <a:pt x="322" y="24"/>
                  </a:cubicBezTo>
                  <a:cubicBezTo>
                    <a:pt x="322" y="24"/>
                    <a:pt x="324" y="23"/>
                    <a:pt x="323" y="23"/>
                  </a:cubicBezTo>
                  <a:cubicBezTo>
                    <a:pt x="324" y="24"/>
                    <a:pt x="325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3"/>
                    <a:pt x="328" y="23"/>
                    <a:pt x="327" y="23"/>
                  </a:cubicBezTo>
                  <a:cubicBezTo>
                    <a:pt x="328" y="23"/>
                    <a:pt x="329" y="22"/>
                    <a:pt x="330" y="23"/>
                  </a:cubicBezTo>
                  <a:cubicBezTo>
                    <a:pt x="329" y="22"/>
                    <a:pt x="328" y="24"/>
                    <a:pt x="328" y="24"/>
                  </a:cubicBezTo>
                  <a:close/>
                  <a:moveTo>
                    <a:pt x="333" y="25"/>
                  </a:moveTo>
                  <a:cubicBezTo>
                    <a:pt x="333" y="25"/>
                    <a:pt x="333" y="25"/>
                    <a:pt x="332" y="24"/>
                  </a:cubicBezTo>
                  <a:cubicBezTo>
                    <a:pt x="332" y="25"/>
                    <a:pt x="332" y="23"/>
                    <a:pt x="331" y="24"/>
                  </a:cubicBezTo>
                  <a:cubicBezTo>
                    <a:pt x="331" y="24"/>
                    <a:pt x="331" y="25"/>
                    <a:pt x="331" y="25"/>
                  </a:cubicBezTo>
                  <a:cubicBezTo>
                    <a:pt x="331" y="25"/>
                    <a:pt x="331" y="25"/>
                    <a:pt x="332" y="25"/>
                  </a:cubicBezTo>
                  <a:cubicBezTo>
                    <a:pt x="332" y="26"/>
                    <a:pt x="332" y="26"/>
                    <a:pt x="332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2" y="25"/>
                    <a:pt x="331" y="25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30" y="24"/>
                    <a:pt x="331" y="24"/>
                  </a:cubicBezTo>
                  <a:cubicBezTo>
                    <a:pt x="331" y="24"/>
                    <a:pt x="330" y="23"/>
                    <a:pt x="332" y="23"/>
                  </a:cubicBezTo>
                  <a:cubicBezTo>
                    <a:pt x="332" y="23"/>
                    <a:pt x="334" y="24"/>
                    <a:pt x="334" y="23"/>
                  </a:cubicBezTo>
                  <a:cubicBezTo>
                    <a:pt x="335" y="24"/>
                    <a:pt x="335" y="24"/>
                    <a:pt x="335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3" y="24"/>
                    <a:pt x="332" y="24"/>
                  </a:cubicBezTo>
                  <a:cubicBezTo>
                    <a:pt x="333" y="25"/>
                    <a:pt x="334" y="25"/>
                    <a:pt x="335" y="25"/>
                  </a:cubicBezTo>
                  <a:cubicBezTo>
                    <a:pt x="334" y="26"/>
                    <a:pt x="334" y="24"/>
                    <a:pt x="333" y="25"/>
                  </a:cubicBezTo>
                  <a:close/>
                  <a:moveTo>
                    <a:pt x="338" y="25"/>
                  </a:moveTo>
                  <a:cubicBezTo>
                    <a:pt x="338" y="25"/>
                    <a:pt x="338" y="25"/>
                    <a:pt x="338" y="25"/>
                  </a:cubicBezTo>
                  <a:cubicBezTo>
                    <a:pt x="338" y="26"/>
                    <a:pt x="338" y="26"/>
                    <a:pt x="338" y="26"/>
                  </a:cubicBezTo>
                  <a:cubicBezTo>
                    <a:pt x="337" y="26"/>
                    <a:pt x="338" y="25"/>
                    <a:pt x="337" y="25"/>
                  </a:cubicBezTo>
                  <a:cubicBezTo>
                    <a:pt x="337" y="26"/>
                    <a:pt x="337" y="26"/>
                    <a:pt x="337" y="26"/>
                  </a:cubicBezTo>
                  <a:cubicBezTo>
                    <a:pt x="337" y="26"/>
                    <a:pt x="336" y="26"/>
                    <a:pt x="336" y="26"/>
                  </a:cubicBezTo>
                  <a:cubicBezTo>
                    <a:pt x="337" y="25"/>
                    <a:pt x="335" y="25"/>
                    <a:pt x="336" y="25"/>
                  </a:cubicBezTo>
                  <a:cubicBezTo>
                    <a:pt x="336" y="25"/>
                    <a:pt x="337" y="24"/>
                    <a:pt x="337" y="24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7" y="23"/>
                    <a:pt x="337" y="23"/>
                    <a:pt x="336" y="23"/>
                  </a:cubicBezTo>
                  <a:cubicBezTo>
                    <a:pt x="336" y="23"/>
                    <a:pt x="336" y="24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8" y="23"/>
                    <a:pt x="338" y="23"/>
                    <a:pt x="339" y="23"/>
                  </a:cubicBezTo>
                  <a:cubicBezTo>
                    <a:pt x="340" y="24"/>
                    <a:pt x="340" y="24"/>
                    <a:pt x="340" y="24"/>
                  </a:cubicBezTo>
                  <a:cubicBezTo>
                    <a:pt x="339" y="24"/>
                    <a:pt x="338" y="24"/>
                    <a:pt x="338" y="25"/>
                  </a:cubicBezTo>
                  <a:close/>
                  <a:moveTo>
                    <a:pt x="341" y="24"/>
                  </a:moveTo>
                  <a:cubicBezTo>
                    <a:pt x="340" y="25"/>
                    <a:pt x="340" y="25"/>
                    <a:pt x="339" y="26"/>
                  </a:cubicBezTo>
                  <a:cubicBezTo>
                    <a:pt x="338" y="25"/>
                    <a:pt x="342" y="25"/>
                    <a:pt x="341" y="24"/>
                  </a:cubicBezTo>
                  <a:cubicBezTo>
                    <a:pt x="341" y="24"/>
                    <a:pt x="342" y="24"/>
                    <a:pt x="343" y="24"/>
                  </a:cubicBezTo>
                  <a:cubicBezTo>
                    <a:pt x="343" y="24"/>
                    <a:pt x="342" y="25"/>
                    <a:pt x="343" y="25"/>
                  </a:cubicBezTo>
                  <a:cubicBezTo>
                    <a:pt x="342" y="25"/>
                    <a:pt x="342" y="25"/>
                    <a:pt x="341" y="24"/>
                  </a:cubicBezTo>
                  <a:close/>
                  <a:moveTo>
                    <a:pt x="342" y="26"/>
                  </a:moveTo>
                  <a:cubicBezTo>
                    <a:pt x="341" y="26"/>
                    <a:pt x="341" y="26"/>
                    <a:pt x="341" y="26"/>
                  </a:cubicBezTo>
                  <a:cubicBezTo>
                    <a:pt x="341" y="26"/>
                    <a:pt x="341" y="26"/>
                    <a:pt x="342" y="26"/>
                  </a:cubicBezTo>
                  <a:cubicBezTo>
                    <a:pt x="342" y="26"/>
                    <a:pt x="344" y="26"/>
                    <a:pt x="344" y="26"/>
                  </a:cubicBezTo>
                  <a:cubicBezTo>
                    <a:pt x="344" y="28"/>
                    <a:pt x="342" y="27"/>
                    <a:pt x="342" y="26"/>
                  </a:cubicBezTo>
                  <a:close/>
                  <a:moveTo>
                    <a:pt x="345" y="27"/>
                  </a:moveTo>
                  <a:cubicBezTo>
                    <a:pt x="345" y="27"/>
                    <a:pt x="345" y="27"/>
                    <a:pt x="345" y="27"/>
                  </a:cubicBezTo>
                  <a:cubicBezTo>
                    <a:pt x="345" y="27"/>
                    <a:pt x="345" y="26"/>
                    <a:pt x="345" y="26"/>
                  </a:cubicBezTo>
                  <a:cubicBezTo>
                    <a:pt x="345" y="26"/>
                    <a:pt x="344" y="26"/>
                    <a:pt x="344" y="26"/>
                  </a:cubicBezTo>
                  <a:cubicBezTo>
                    <a:pt x="343" y="26"/>
                    <a:pt x="343" y="26"/>
                    <a:pt x="343" y="26"/>
                  </a:cubicBezTo>
                  <a:cubicBezTo>
                    <a:pt x="344" y="25"/>
                    <a:pt x="345" y="25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7" y="23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6" y="24"/>
                    <a:pt x="345" y="25"/>
                    <a:pt x="345" y="25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7" y="25"/>
                    <a:pt x="347" y="26"/>
                  </a:cubicBezTo>
                  <a:cubicBezTo>
                    <a:pt x="347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5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7"/>
                    <a:pt x="346" y="27"/>
                    <a:pt x="346" y="27"/>
                  </a:cubicBezTo>
                  <a:cubicBezTo>
                    <a:pt x="348" y="27"/>
                    <a:pt x="348" y="27"/>
                    <a:pt x="348" y="27"/>
                  </a:cubicBezTo>
                  <a:cubicBezTo>
                    <a:pt x="348" y="27"/>
                    <a:pt x="346" y="28"/>
                    <a:pt x="345" y="27"/>
                  </a:cubicBezTo>
                  <a:close/>
                  <a:moveTo>
                    <a:pt x="349" y="24"/>
                  </a:move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1" y="24"/>
                    <a:pt x="351" y="24"/>
                  </a:cubicBezTo>
                  <a:cubicBezTo>
                    <a:pt x="352" y="24"/>
                    <a:pt x="351" y="24"/>
                    <a:pt x="351" y="25"/>
                  </a:cubicBezTo>
                  <a:cubicBezTo>
                    <a:pt x="350" y="26"/>
                    <a:pt x="351" y="24"/>
                    <a:pt x="351" y="24"/>
                  </a:cubicBezTo>
                  <a:cubicBezTo>
                    <a:pt x="350" y="24"/>
                    <a:pt x="350" y="24"/>
                    <a:pt x="349" y="24"/>
                  </a:cubicBezTo>
                  <a:close/>
                  <a:moveTo>
                    <a:pt x="349" y="26"/>
                  </a:moveTo>
                  <a:cubicBezTo>
                    <a:pt x="349" y="26"/>
                    <a:pt x="349" y="26"/>
                    <a:pt x="349" y="26"/>
                  </a:cubicBezTo>
                  <a:cubicBezTo>
                    <a:pt x="349" y="26"/>
                    <a:pt x="348" y="26"/>
                    <a:pt x="348" y="26"/>
                  </a:cubicBezTo>
                  <a:cubicBezTo>
                    <a:pt x="348" y="26"/>
                    <a:pt x="349" y="26"/>
                    <a:pt x="349" y="26"/>
                  </a:cubicBezTo>
                  <a:cubicBezTo>
                    <a:pt x="349" y="26"/>
                    <a:pt x="350" y="25"/>
                    <a:pt x="351" y="26"/>
                  </a:cubicBezTo>
                  <a:cubicBezTo>
                    <a:pt x="350" y="26"/>
                    <a:pt x="349" y="27"/>
                    <a:pt x="349" y="26"/>
                  </a:cubicBezTo>
                  <a:close/>
                  <a:moveTo>
                    <a:pt x="354" y="28"/>
                  </a:moveTo>
                  <a:cubicBezTo>
                    <a:pt x="354" y="28"/>
                    <a:pt x="355" y="27"/>
                    <a:pt x="355" y="28"/>
                  </a:cubicBezTo>
                  <a:cubicBezTo>
                    <a:pt x="355" y="28"/>
                    <a:pt x="354" y="28"/>
                    <a:pt x="354" y="28"/>
                  </a:cubicBezTo>
                  <a:close/>
                  <a:moveTo>
                    <a:pt x="361" y="28"/>
                  </a:moveTo>
                  <a:cubicBezTo>
                    <a:pt x="360" y="28"/>
                    <a:pt x="360" y="28"/>
                    <a:pt x="360" y="28"/>
                  </a:cubicBezTo>
                  <a:cubicBezTo>
                    <a:pt x="360" y="28"/>
                    <a:pt x="360" y="28"/>
                    <a:pt x="359" y="28"/>
                  </a:cubicBezTo>
                  <a:cubicBezTo>
                    <a:pt x="359" y="28"/>
                    <a:pt x="359" y="28"/>
                    <a:pt x="358" y="28"/>
                  </a:cubicBezTo>
                  <a:cubicBezTo>
                    <a:pt x="358" y="28"/>
                    <a:pt x="358" y="28"/>
                    <a:pt x="358" y="28"/>
                  </a:cubicBezTo>
                  <a:cubicBezTo>
                    <a:pt x="356" y="27"/>
                    <a:pt x="356" y="27"/>
                    <a:pt x="356" y="27"/>
                  </a:cubicBezTo>
                  <a:cubicBezTo>
                    <a:pt x="357" y="27"/>
                    <a:pt x="358" y="27"/>
                    <a:pt x="358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5"/>
                    <a:pt x="358" y="25"/>
                    <a:pt x="358" y="25"/>
                  </a:cubicBezTo>
                  <a:cubicBezTo>
                    <a:pt x="356" y="26"/>
                    <a:pt x="355" y="27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5"/>
                    <a:pt x="354" y="26"/>
                    <a:pt x="354" y="25"/>
                  </a:cubicBezTo>
                  <a:cubicBezTo>
                    <a:pt x="353" y="24"/>
                    <a:pt x="353" y="25"/>
                    <a:pt x="352" y="25"/>
                  </a:cubicBezTo>
                  <a:cubicBezTo>
                    <a:pt x="353" y="24"/>
                    <a:pt x="355" y="24"/>
                    <a:pt x="356" y="24"/>
                  </a:cubicBezTo>
                  <a:cubicBezTo>
                    <a:pt x="356" y="24"/>
                    <a:pt x="357" y="25"/>
                    <a:pt x="357" y="24"/>
                  </a:cubicBezTo>
                  <a:cubicBezTo>
                    <a:pt x="358" y="24"/>
                    <a:pt x="359" y="25"/>
                    <a:pt x="360" y="2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25"/>
                    <a:pt x="359" y="25"/>
                    <a:pt x="359" y="26"/>
                  </a:cubicBezTo>
                  <a:cubicBezTo>
                    <a:pt x="359" y="26"/>
                    <a:pt x="359" y="26"/>
                    <a:pt x="359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7"/>
                    <a:pt x="359" y="27"/>
                    <a:pt x="359" y="28"/>
                  </a:cubicBezTo>
                  <a:cubicBezTo>
                    <a:pt x="359" y="27"/>
                    <a:pt x="360" y="28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0" y="27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lose/>
                  <a:moveTo>
                    <a:pt x="362" y="28"/>
                  </a:moveTo>
                  <a:cubicBezTo>
                    <a:pt x="362" y="28"/>
                    <a:pt x="362" y="28"/>
                    <a:pt x="362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2" y="28"/>
                    <a:pt x="362" y="28"/>
                    <a:pt x="362" y="28"/>
                  </a:cubicBezTo>
                  <a:close/>
                  <a:moveTo>
                    <a:pt x="362" y="27"/>
                  </a:moveTo>
                  <a:cubicBezTo>
                    <a:pt x="362" y="27"/>
                    <a:pt x="362" y="27"/>
                    <a:pt x="362" y="27"/>
                  </a:cubicBezTo>
                  <a:cubicBezTo>
                    <a:pt x="363" y="27"/>
                    <a:pt x="363" y="27"/>
                    <a:pt x="363" y="27"/>
                  </a:cubicBezTo>
                  <a:lnTo>
                    <a:pt x="362" y="27"/>
                  </a:lnTo>
                  <a:close/>
                  <a:moveTo>
                    <a:pt x="369" y="24"/>
                  </a:moveTo>
                  <a:cubicBezTo>
                    <a:pt x="369" y="24"/>
                    <a:pt x="369" y="24"/>
                    <a:pt x="369" y="24"/>
                  </a:cubicBezTo>
                  <a:cubicBezTo>
                    <a:pt x="368" y="24"/>
                    <a:pt x="368" y="24"/>
                    <a:pt x="368" y="24"/>
                  </a:cubicBezTo>
                  <a:lnTo>
                    <a:pt x="369" y="24"/>
                  </a:lnTo>
                  <a:close/>
                  <a:moveTo>
                    <a:pt x="363" y="28"/>
                  </a:moveTo>
                  <a:cubicBezTo>
                    <a:pt x="363" y="28"/>
                    <a:pt x="364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4" y="27"/>
                    <a:pt x="366" y="26"/>
                    <a:pt x="365" y="26"/>
                  </a:cubicBezTo>
                  <a:cubicBezTo>
                    <a:pt x="365" y="25"/>
                    <a:pt x="364" y="26"/>
                    <a:pt x="364" y="26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5" y="25"/>
                    <a:pt x="367" y="25"/>
                    <a:pt x="368" y="25"/>
                  </a:cubicBezTo>
                  <a:cubicBezTo>
                    <a:pt x="368" y="25"/>
                    <a:pt x="368" y="25"/>
                    <a:pt x="368" y="25"/>
                  </a:cubicBezTo>
                  <a:cubicBezTo>
                    <a:pt x="368" y="26"/>
                    <a:pt x="366" y="26"/>
                    <a:pt x="365" y="26"/>
                  </a:cubicBezTo>
                  <a:cubicBezTo>
                    <a:pt x="366" y="26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8"/>
                    <a:pt x="365" y="28"/>
                  </a:cubicBezTo>
                  <a:cubicBezTo>
                    <a:pt x="365" y="28"/>
                    <a:pt x="365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5" y="28"/>
                    <a:pt x="365" y="28"/>
                    <a:pt x="365" y="28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5" y="28"/>
                    <a:pt x="364" y="30"/>
                    <a:pt x="363" y="28"/>
                  </a:cubicBezTo>
                  <a:close/>
                  <a:moveTo>
                    <a:pt x="392" y="26"/>
                  </a:moveTo>
                  <a:cubicBezTo>
                    <a:pt x="392" y="26"/>
                    <a:pt x="392" y="26"/>
                    <a:pt x="392" y="26"/>
                  </a:cubicBezTo>
                  <a:cubicBezTo>
                    <a:pt x="393" y="26"/>
                    <a:pt x="393" y="26"/>
                    <a:pt x="393" y="26"/>
                  </a:cubicBezTo>
                  <a:cubicBezTo>
                    <a:pt x="393" y="26"/>
                    <a:pt x="393" y="26"/>
                    <a:pt x="394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394" y="27"/>
                    <a:pt x="394" y="27"/>
                    <a:pt x="394" y="27"/>
                  </a:cubicBezTo>
                  <a:cubicBezTo>
                    <a:pt x="394" y="27"/>
                    <a:pt x="393" y="27"/>
                    <a:pt x="393" y="27"/>
                  </a:cubicBezTo>
                  <a:cubicBezTo>
                    <a:pt x="392" y="27"/>
                    <a:pt x="391" y="27"/>
                    <a:pt x="391" y="28"/>
                  </a:cubicBezTo>
                  <a:cubicBezTo>
                    <a:pt x="390" y="27"/>
                    <a:pt x="392" y="27"/>
                    <a:pt x="390" y="26"/>
                  </a:cubicBezTo>
                  <a:cubicBezTo>
                    <a:pt x="390" y="26"/>
                    <a:pt x="392" y="26"/>
                    <a:pt x="392" y="26"/>
                  </a:cubicBezTo>
                  <a:close/>
                  <a:moveTo>
                    <a:pt x="379" y="26"/>
                  </a:moveTo>
                  <a:cubicBezTo>
                    <a:pt x="379" y="26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1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1" y="26"/>
                    <a:pt x="382" y="26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7"/>
                    <a:pt x="382" y="27"/>
                    <a:pt x="382" y="27"/>
                  </a:cubicBezTo>
                  <a:cubicBezTo>
                    <a:pt x="383" y="27"/>
                    <a:pt x="381" y="26"/>
                    <a:pt x="382" y="26"/>
                  </a:cubicBezTo>
                  <a:cubicBezTo>
                    <a:pt x="383" y="26"/>
                    <a:pt x="385" y="25"/>
                    <a:pt x="386" y="26"/>
                  </a:cubicBezTo>
                  <a:cubicBezTo>
                    <a:pt x="386" y="25"/>
                    <a:pt x="388" y="25"/>
                    <a:pt x="388" y="26"/>
                  </a:cubicBezTo>
                  <a:cubicBezTo>
                    <a:pt x="388" y="25"/>
                    <a:pt x="388" y="25"/>
                    <a:pt x="388" y="25"/>
                  </a:cubicBezTo>
                  <a:cubicBezTo>
                    <a:pt x="388" y="26"/>
                    <a:pt x="389" y="25"/>
                    <a:pt x="390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7"/>
                    <a:pt x="388" y="26"/>
                    <a:pt x="388" y="27"/>
                  </a:cubicBezTo>
                  <a:cubicBezTo>
                    <a:pt x="389" y="27"/>
                    <a:pt x="387" y="27"/>
                    <a:pt x="388" y="28"/>
                  </a:cubicBezTo>
                  <a:cubicBezTo>
                    <a:pt x="389" y="29"/>
                    <a:pt x="390" y="28"/>
                    <a:pt x="391" y="29"/>
                  </a:cubicBezTo>
                  <a:cubicBezTo>
                    <a:pt x="391" y="29"/>
                    <a:pt x="387" y="28"/>
                    <a:pt x="390" y="29"/>
                  </a:cubicBezTo>
                  <a:cubicBezTo>
                    <a:pt x="389" y="30"/>
                    <a:pt x="389" y="30"/>
                    <a:pt x="388" y="30"/>
                  </a:cubicBezTo>
                  <a:cubicBezTo>
                    <a:pt x="388" y="30"/>
                    <a:pt x="388" y="30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8"/>
                    <a:pt x="387" y="29"/>
                    <a:pt x="387" y="28"/>
                  </a:cubicBezTo>
                  <a:cubicBezTo>
                    <a:pt x="388" y="28"/>
                    <a:pt x="388" y="28"/>
                    <a:pt x="388" y="28"/>
                  </a:cubicBezTo>
                  <a:cubicBezTo>
                    <a:pt x="387" y="28"/>
                    <a:pt x="386" y="27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9"/>
                    <a:pt x="385" y="29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5" y="28"/>
                    <a:pt x="384" y="28"/>
                  </a:cubicBezTo>
                  <a:cubicBezTo>
                    <a:pt x="384" y="29"/>
                    <a:pt x="385" y="29"/>
                    <a:pt x="385" y="29"/>
                  </a:cubicBezTo>
                  <a:cubicBezTo>
                    <a:pt x="385" y="29"/>
                    <a:pt x="385" y="29"/>
                    <a:pt x="385" y="30"/>
                  </a:cubicBezTo>
                  <a:cubicBezTo>
                    <a:pt x="385" y="29"/>
                    <a:pt x="385" y="29"/>
                    <a:pt x="386" y="29"/>
                  </a:cubicBezTo>
                  <a:cubicBezTo>
                    <a:pt x="386" y="30"/>
                    <a:pt x="386" y="30"/>
                    <a:pt x="386" y="30"/>
                  </a:cubicBezTo>
                  <a:cubicBezTo>
                    <a:pt x="386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29"/>
                  </a:cubicBezTo>
                  <a:cubicBezTo>
                    <a:pt x="384" y="30"/>
                    <a:pt x="384" y="30"/>
                    <a:pt x="383" y="30"/>
                  </a:cubicBezTo>
                  <a:cubicBezTo>
                    <a:pt x="383" y="29"/>
                    <a:pt x="385" y="29"/>
                    <a:pt x="384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8"/>
                    <a:pt x="381" y="28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6"/>
                    <a:pt x="380" y="27"/>
                    <a:pt x="380" y="27"/>
                  </a:cubicBezTo>
                  <a:cubicBezTo>
                    <a:pt x="380" y="26"/>
                    <a:pt x="379" y="26"/>
                    <a:pt x="379" y="26"/>
                  </a:cubicBezTo>
                  <a:close/>
                  <a:moveTo>
                    <a:pt x="379" y="28"/>
                  </a:moveTo>
                  <a:cubicBezTo>
                    <a:pt x="380" y="28"/>
                    <a:pt x="379" y="27"/>
                    <a:pt x="379" y="27"/>
                  </a:cubicBezTo>
                  <a:cubicBezTo>
                    <a:pt x="379" y="28"/>
                    <a:pt x="380" y="28"/>
                    <a:pt x="380" y="28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9" y="28"/>
                    <a:pt x="379" y="28"/>
                    <a:pt x="378" y="28"/>
                  </a:cubicBezTo>
                  <a:cubicBezTo>
                    <a:pt x="378" y="28"/>
                    <a:pt x="379" y="29"/>
                    <a:pt x="378" y="29"/>
                  </a:cubicBezTo>
                  <a:cubicBezTo>
                    <a:pt x="378" y="29"/>
                    <a:pt x="378" y="28"/>
                    <a:pt x="378" y="28"/>
                  </a:cubicBezTo>
                  <a:cubicBezTo>
                    <a:pt x="378" y="28"/>
                    <a:pt x="379" y="28"/>
                    <a:pt x="379" y="28"/>
                  </a:cubicBezTo>
                  <a:close/>
                  <a:moveTo>
                    <a:pt x="380" y="29"/>
                  </a:moveTo>
                  <a:cubicBezTo>
                    <a:pt x="378" y="29"/>
                    <a:pt x="378" y="29"/>
                    <a:pt x="378" y="29"/>
                  </a:cubicBezTo>
                  <a:cubicBezTo>
                    <a:pt x="379" y="29"/>
                    <a:pt x="379" y="29"/>
                    <a:pt x="379" y="29"/>
                  </a:cubicBezTo>
                  <a:lnTo>
                    <a:pt x="380" y="29"/>
                  </a:lnTo>
                  <a:close/>
                  <a:moveTo>
                    <a:pt x="376" y="32"/>
                  </a:moveTo>
                  <a:cubicBezTo>
                    <a:pt x="377" y="32"/>
                    <a:pt x="377" y="31"/>
                    <a:pt x="378" y="32"/>
                  </a:cubicBezTo>
                  <a:cubicBezTo>
                    <a:pt x="378" y="32"/>
                    <a:pt x="378" y="31"/>
                    <a:pt x="378" y="31"/>
                  </a:cubicBezTo>
                  <a:cubicBezTo>
                    <a:pt x="378" y="31"/>
                    <a:pt x="378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lnTo>
                    <a:pt x="376" y="32"/>
                  </a:lnTo>
                  <a:close/>
                  <a:moveTo>
                    <a:pt x="380" y="29"/>
                  </a:moveTo>
                  <a:cubicBezTo>
                    <a:pt x="380" y="29"/>
                    <a:pt x="381" y="28"/>
                    <a:pt x="382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1" y="28"/>
                    <a:pt x="382" y="28"/>
                    <a:pt x="382" y="28"/>
                  </a:cubicBezTo>
                  <a:cubicBezTo>
                    <a:pt x="382" y="28"/>
                    <a:pt x="382" y="29"/>
                    <a:pt x="382" y="30"/>
                  </a:cubicBezTo>
                  <a:cubicBezTo>
                    <a:pt x="381" y="30"/>
                    <a:pt x="381" y="29"/>
                    <a:pt x="380" y="29"/>
                  </a:cubicBezTo>
                  <a:close/>
                  <a:moveTo>
                    <a:pt x="384" y="32"/>
                  </a:moveTo>
                  <a:cubicBezTo>
                    <a:pt x="384" y="32"/>
                    <a:pt x="384" y="32"/>
                    <a:pt x="384" y="32"/>
                  </a:cubicBezTo>
                  <a:cubicBezTo>
                    <a:pt x="384" y="33"/>
                    <a:pt x="383" y="33"/>
                    <a:pt x="383" y="33"/>
                  </a:cubicBezTo>
                  <a:cubicBezTo>
                    <a:pt x="383" y="33"/>
                    <a:pt x="383" y="33"/>
                    <a:pt x="382" y="33"/>
                  </a:cubicBezTo>
                  <a:cubicBezTo>
                    <a:pt x="382" y="32"/>
                    <a:pt x="383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2" y="32"/>
                    <a:pt x="382" y="32"/>
                    <a:pt x="381" y="31"/>
                  </a:cubicBezTo>
                  <a:cubicBezTo>
                    <a:pt x="381" y="31"/>
                    <a:pt x="381" y="31"/>
                    <a:pt x="381" y="31"/>
                  </a:cubicBezTo>
                  <a:cubicBezTo>
                    <a:pt x="381" y="30"/>
                    <a:pt x="381" y="32"/>
                    <a:pt x="383" y="31"/>
                  </a:cubicBezTo>
                  <a:cubicBezTo>
                    <a:pt x="382" y="30"/>
                    <a:pt x="383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5" y="31"/>
                    <a:pt x="385" y="31"/>
                    <a:pt x="385" y="31"/>
                  </a:cubicBezTo>
                  <a:cubicBezTo>
                    <a:pt x="385" y="32"/>
                    <a:pt x="384" y="31"/>
                    <a:pt x="384" y="32"/>
                  </a:cubicBezTo>
                  <a:close/>
                  <a:moveTo>
                    <a:pt x="364" y="87"/>
                  </a:moveTo>
                  <a:cubicBezTo>
                    <a:pt x="364" y="86"/>
                    <a:pt x="364" y="86"/>
                    <a:pt x="364" y="86"/>
                  </a:cubicBezTo>
                  <a:cubicBezTo>
                    <a:pt x="364" y="86"/>
                    <a:pt x="364" y="86"/>
                    <a:pt x="364" y="86"/>
                  </a:cubicBezTo>
                  <a:lnTo>
                    <a:pt x="364" y="87"/>
                  </a:lnTo>
                  <a:close/>
                  <a:moveTo>
                    <a:pt x="367" y="87"/>
                  </a:moveTo>
                  <a:cubicBezTo>
                    <a:pt x="366" y="87"/>
                    <a:pt x="366" y="87"/>
                    <a:pt x="366" y="87"/>
                  </a:cubicBezTo>
                  <a:cubicBezTo>
                    <a:pt x="367" y="87"/>
                    <a:pt x="367" y="87"/>
                    <a:pt x="367" y="87"/>
                  </a:cubicBezTo>
                  <a:close/>
                  <a:moveTo>
                    <a:pt x="370" y="84"/>
                  </a:move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4"/>
                    <a:pt x="370" y="84"/>
                  </a:cubicBezTo>
                  <a:close/>
                  <a:moveTo>
                    <a:pt x="394" y="32"/>
                  </a:moveTo>
                  <a:cubicBezTo>
                    <a:pt x="394" y="32"/>
                    <a:pt x="394" y="32"/>
                    <a:pt x="394" y="32"/>
                  </a:cubicBezTo>
                  <a:cubicBezTo>
                    <a:pt x="392" y="32"/>
                    <a:pt x="392" y="32"/>
                    <a:pt x="390" y="32"/>
                  </a:cubicBezTo>
                  <a:cubicBezTo>
                    <a:pt x="390" y="32"/>
                    <a:pt x="391" y="33"/>
                    <a:pt x="390" y="33"/>
                  </a:cubicBezTo>
                  <a:cubicBezTo>
                    <a:pt x="390" y="32"/>
                    <a:pt x="390" y="32"/>
                    <a:pt x="390" y="32"/>
                  </a:cubicBezTo>
                  <a:cubicBezTo>
                    <a:pt x="388" y="32"/>
                    <a:pt x="387" y="32"/>
                    <a:pt x="386" y="31"/>
                  </a:cubicBezTo>
                  <a:cubicBezTo>
                    <a:pt x="385" y="31"/>
                    <a:pt x="387" y="31"/>
                    <a:pt x="387" y="31"/>
                  </a:cubicBezTo>
                  <a:cubicBezTo>
                    <a:pt x="389" y="31"/>
                    <a:pt x="391" y="31"/>
                    <a:pt x="393" y="31"/>
                  </a:cubicBezTo>
                  <a:cubicBezTo>
                    <a:pt x="393" y="31"/>
                    <a:pt x="393" y="32"/>
                    <a:pt x="394" y="32"/>
                  </a:cubicBezTo>
                  <a:cubicBezTo>
                    <a:pt x="394" y="32"/>
                    <a:pt x="394" y="32"/>
                    <a:pt x="395" y="32"/>
                  </a:cubicBezTo>
                  <a:lnTo>
                    <a:pt x="394" y="32"/>
                  </a:lnTo>
                  <a:close/>
                  <a:moveTo>
                    <a:pt x="398" y="33"/>
                  </a:moveTo>
                  <a:cubicBezTo>
                    <a:pt x="398" y="32"/>
                    <a:pt x="398" y="32"/>
                    <a:pt x="398" y="32"/>
                  </a:cubicBezTo>
                  <a:cubicBezTo>
                    <a:pt x="397" y="33"/>
                    <a:pt x="396" y="33"/>
                    <a:pt x="396" y="32"/>
                  </a:cubicBezTo>
                  <a:cubicBezTo>
                    <a:pt x="397" y="31"/>
                    <a:pt x="398" y="31"/>
                    <a:pt x="398" y="31"/>
                  </a:cubicBezTo>
                  <a:lnTo>
                    <a:pt x="398" y="33"/>
                  </a:lnTo>
                  <a:close/>
                  <a:moveTo>
                    <a:pt x="375" y="87"/>
                  </a:moveTo>
                  <a:cubicBezTo>
                    <a:pt x="375" y="87"/>
                    <a:pt x="375" y="87"/>
                    <a:pt x="375" y="87"/>
                  </a:cubicBezTo>
                  <a:cubicBezTo>
                    <a:pt x="375" y="86"/>
                    <a:pt x="375" y="86"/>
                    <a:pt x="375" y="86"/>
                  </a:cubicBezTo>
                  <a:lnTo>
                    <a:pt x="375" y="87"/>
                  </a:lnTo>
                  <a:close/>
                  <a:moveTo>
                    <a:pt x="403" y="29"/>
                  </a:moveTo>
                  <a:cubicBezTo>
                    <a:pt x="403" y="29"/>
                    <a:pt x="403" y="29"/>
                    <a:pt x="403" y="30"/>
                  </a:cubicBezTo>
                  <a:cubicBezTo>
                    <a:pt x="402" y="30"/>
                    <a:pt x="402" y="30"/>
                    <a:pt x="402" y="30"/>
                  </a:cubicBezTo>
                  <a:lnTo>
                    <a:pt x="403" y="29"/>
                  </a:lnTo>
                  <a:close/>
                  <a:moveTo>
                    <a:pt x="398" y="35"/>
                  </a:moveTo>
                  <a:cubicBezTo>
                    <a:pt x="398" y="35"/>
                    <a:pt x="398" y="35"/>
                    <a:pt x="398" y="35"/>
                  </a:cubicBezTo>
                  <a:cubicBezTo>
                    <a:pt x="398" y="35"/>
                    <a:pt x="398" y="35"/>
                    <a:pt x="398" y="35"/>
                  </a:cubicBezTo>
                  <a:cubicBezTo>
                    <a:pt x="399" y="35"/>
                    <a:pt x="399" y="35"/>
                    <a:pt x="399" y="35"/>
                  </a:cubicBezTo>
                  <a:lnTo>
                    <a:pt x="398" y="35"/>
                  </a:lnTo>
                  <a:close/>
                  <a:moveTo>
                    <a:pt x="401" y="33"/>
                  </a:moveTo>
                  <a:cubicBezTo>
                    <a:pt x="401" y="33"/>
                    <a:pt x="401" y="33"/>
                    <a:pt x="401" y="33"/>
                  </a:cubicBezTo>
                  <a:cubicBezTo>
                    <a:pt x="400" y="33"/>
                    <a:pt x="400" y="33"/>
                    <a:pt x="399" y="33"/>
                  </a:cubicBezTo>
                  <a:cubicBezTo>
                    <a:pt x="400" y="33"/>
                    <a:pt x="400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ubicBezTo>
                    <a:pt x="401" y="32"/>
                    <a:pt x="401" y="32"/>
                    <a:pt x="402" y="32"/>
                  </a:cubicBezTo>
                  <a:cubicBezTo>
                    <a:pt x="402" y="33"/>
                    <a:pt x="402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lose/>
                  <a:moveTo>
                    <a:pt x="413" y="33"/>
                  </a:move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5" y="34"/>
                    <a:pt x="413" y="32"/>
                    <a:pt x="415" y="32"/>
                  </a:cubicBezTo>
                  <a:cubicBezTo>
                    <a:pt x="414" y="33"/>
                    <a:pt x="414" y="33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3" y="34"/>
                    <a:pt x="413" y="34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lose/>
                  <a:moveTo>
                    <a:pt x="413" y="26"/>
                  </a:moveTo>
                  <a:cubicBezTo>
                    <a:pt x="413" y="26"/>
                    <a:pt x="414" y="27"/>
                    <a:pt x="414" y="26"/>
                  </a:cubicBezTo>
                  <a:cubicBezTo>
                    <a:pt x="414" y="26"/>
                    <a:pt x="415" y="26"/>
                    <a:pt x="416" y="26"/>
                  </a:cubicBezTo>
                  <a:cubicBezTo>
                    <a:pt x="415" y="27"/>
                    <a:pt x="414" y="26"/>
                    <a:pt x="413" y="26"/>
                  </a:cubicBezTo>
                  <a:close/>
                  <a:moveTo>
                    <a:pt x="407" y="29"/>
                  </a:moveTo>
                  <a:cubicBezTo>
                    <a:pt x="406" y="29"/>
                    <a:pt x="406" y="29"/>
                    <a:pt x="406" y="29"/>
                  </a:cubicBezTo>
                  <a:cubicBezTo>
                    <a:pt x="407" y="30"/>
                    <a:pt x="407" y="29"/>
                    <a:pt x="408" y="29"/>
                  </a:cubicBezTo>
                  <a:cubicBezTo>
                    <a:pt x="408" y="29"/>
                    <a:pt x="408" y="29"/>
                    <a:pt x="408" y="29"/>
                  </a:cubicBezTo>
                  <a:cubicBezTo>
                    <a:pt x="408" y="30"/>
                    <a:pt x="409" y="29"/>
                    <a:pt x="410" y="30"/>
                  </a:cubicBezTo>
                  <a:cubicBezTo>
                    <a:pt x="410" y="30"/>
                    <a:pt x="409" y="30"/>
                    <a:pt x="409" y="30"/>
                  </a:cubicBezTo>
                  <a:cubicBezTo>
                    <a:pt x="409" y="30"/>
                    <a:pt x="410" y="30"/>
                    <a:pt x="410" y="31"/>
                  </a:cubicBezTo>
                  <a:cubicBezTo>
                    <a:pt x="411" y="30"/>
                    <a:pt x="412" y="30"/>
                    <a:pt x="412" y="30"/>
                  </a:cubicBezTo>
                  <a:cubicBezTo>
                    <a:pt x="412" y="30"/>
                    <a:pt x="412" y="30"/>
                    <a:pt x="412" y="30"/>
                  </a:cubicBezTo>
                  <a:cubicBezTo>
                    <a:pt x="412" y="30"/>
                    <a:pt x="411" y="30"/>
                    <a:pt x="411" y="30"/>
                  </a:cubicBezTo>
                  <a:cubicBezTo>
                    <a:pt x="411" y="30"/>
                    <a:pt x="411" y="30"/>
                    <a:pt x="411" y="31"/>
                  </a:cubicBezTo>
                  <a:cubicBezTo>
                    <a:pt x="410" y="31"/>
                    <a:pt x="409" y="31"/>
                    <a:pt x="408" y="31"/>
                  </a:cubicBezTo>
                  <a:cubicBezTo>
                    <a:pt x="408" y="30"/>
                    <a:pt x="407" y="30"/>
                    <a:pt x="407" y="30"/>
                  </a:cubicBezTo>
                  <a:cubicBezTo>
                    <a:pt x="406" y="31"/>
                    <a:pt x="406" y="31"/>
                    <a:pt x="406" y="31"/>
                  </a:cubicBezTo>
                  <a:cubicBezTo>
                    <a:pt x="405" y="31"/>
                    <a:pt x="405" y="29"/>
                    <a:pt x="404" y="30"/>
                  </a:cubicBezTo>
                  <a:cubicBezTo>
                    <a:pt x="404" y="30"/>
                    <a:pt x="404" y="30"/>
                    <a:pt x="404" y="29"/>
                  </a:cubicBezTo>
                  <a:cubicBezTo>
                    <a:pt x="404" y="29"/>
                    <a:pt x="406" y="29"/>
                    <a:pt x="407" y="29"/>
                  </a:cubicBezTo>
                  <a:close/>
                  <a:moveTo>
                    <a:pt x="401" y="35"/>
                  </a:moveTo>
                  <a:cubicBezTo>
                    <a:pt x="402" y="35"/>
                    <a:pt x="402" y="35"/>
                    <a:pt x="402" y="35"/>
                  </a:cubicBezTo>
                  <a:cubicBezTo>
                    <a:pt x="402" y="35"/>
                    <a:pt x="402" y="35"/>
                    <a:pt x="402" y="35"/>
                  </a:cubicBezTo>
                  <a:lnTo>
                    <a:pt x="401" y="35"/>
                  </a:lnTo>
                  <a:close/>
                  <a:moveTo>
                    <a:pt x="385" y="87"/>
                  </a:moveTo>
                  <a:cubicBezTo>
                    <a:pt x="384" y="87"/>
                    <a:pt x="384" y="88"/>
                    <a:pt x="383" y="88"/>
                  </a:cubicBezTo>
                  <a:cubicBezTo>
                    <a:pt x="383" y="87"/>
                    <a:pt x="384" y="87"/>
                    <a:pt x="385" y="87"/>
                  </a:cubicBezTo>
                  <a:cubicBezTo>
                    <a:pt x="385" y="87"/>
                    <a:pt x="385" y="87"/>
                    <a:pt x="386" y="87"/>
                  </a:cubicBezTo>
                  <a:cubicBezTo>
                    <a:pt x="385" y="87"/>
                    <a:pt x="385" y="87"/>
                    <a:pt x="385" y="87"/>
                  </a:cubicBezTo>
                  <a:close/>
                  <a:moveTo>
                    <a:pt x="406" y="36"/>
                  </a:moveTo>
                  <a:cubicBezTo>
                    <a:pt x="406" y="35"/>
                    <a:pt x="406" y="35"/>
                    <a:pt x="406" y="35"/>
                  </a:cubicBezTo>
                  <a:cubicBezTo>
                    <a:pt x="407" y="35"/>
                    <a:pt x="407" y="35"/>
                    <a:pt x="407" y="35"/>
                  </a:cubicBezTo>
                  <a:cubicBezTo>
                    <a:pt x="406" y="36"/>
                    <a:pt x="406" y="36"/>
                    <a:pt x="406" y="36"/>
                  </a:cubicBezTo>
                  <a:close/>
                  <a:moveTo>
                    <a:pt x="384" y="86"/>
                  </a:move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lose/>
                  <a:moveTo>
                    <a:pt x="407" y="36"/>
                  </a:moveTo>
                  <a:cubicBezTo>
                    <a:pt x="407" y="35"/>
                    <a:pt x="407" y="35"/>
                    <a:pt x="407" y="35"/>
                  </a:cubicBezTo>
                  <a:cubicBezTo>
                    <a:pt x="408" y="35"/>
                    <a:pt x="408" y="35"/>
                    <a:pt x="408" y="35"/>
                  </a:cubicBezTo>
                  <a:cubicBezTo>
                    <a:pt x="408" y="35"/>
                    <a:pt x="408" y="36"/>
                    <a:pt x="407" y="36"/>
                  </a:cubicBezTo>
                  <a:close/>
                  <a:moveTo>
                    <a:pt x="386" y="86"/>
                  </a:moveTo>
                  <a:cubicBezTo>
                    <a:pt x="386" y="86"/>
                    <a:pt x="386" y="86"/>
                    <a:pt x="386" y="86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6" y="86"/>
                    <a:pt x="386" y="86"/>
                    <a:pt x="386" y="86"/>
                  </a:cubicBezTo>
                  <a:close/>
                  <a:moveTo>
                    <a:pt x="403" y="33"/>
                  </a:moveTo>
                  <a:cubicBezTo>
                    <a:pt x="404" y="32"/>
                    <a:pt x="405" y="33"/>
                    <a:pt x="406" y="32"/>
                  </a:cubicBezTo>
                  <a:cubicBezTo>
                    <a:pt x="405" y="32"/>
                    <a:pt x="405" y="32"/>
                    <a:pt x="405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3"/>
                    <a:pt x="407" y="32"/>
                    <a:pt x="408" y="32"/>
                  </a:cubicBezTo>
                  <a:cubicBezTo>
                    <a:pt x="409" y="31"/>
                    <a:pt x="411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3" y="33"/>
                    <a:pt x="413" y="34"/>
                  </a:cubicBezTo>
                  <a:cubicBezTo>
                    <a:pt x="412" y="33"/>
                    <a:pt x="411" y="33"/>
                    <a:pt x="410" y="34"/>
                  </a:cubicBezTo>
                  <a:cubicBezTo>
                    <a:pt x="408" y="33"/>
                    <a:pt x="405" y="33"/>
                    <a:pt x="403" y="33"/>
                  </a:cubicBezTo>
                  <a:close/>
                  <a:moveTo>
                    <a:pt x="413" y="36"/>
                  </a:moveTo>
                  <a:cubicBezTo>
                    <a:pt x="411" y="35"/>
                    <a:pt x="410" y="36"/>
                    <a:pt x="408" y="36"/>
                  </a:cubicBezTo>
                  <a:cubicBezTo>
                    <a:pt x="409" y="35"/>
                    <a:pt x="411" y="36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3" y="36"/>
                    <a:pt x="414" y="35"/>
                    <a:pt x="415" y="35"/>
                  </a:cubicBezTo>
                  <a:cubicBezTo>
                    <a:pt x="415" y="36"/>
                    <a:pt x="413" y="36"/>
                    <a:pt x="413" y="36"/>
                  </a:cubicBezTo>
                  <a:close/>
                  <a:moveTo>
                    <a:pt x="429" y="33"/>
                  </a:moveTo>
                  <a:cubicBezTo>
                    <a:pt x="429" y="34"/>
                    <a:pt x="429" y="34"/>
                    <a:pt x="429" y="34"/>
                  </a:cubicBezTo>
                  <a:cubicBezTo>
                    <a:pt x="430" y="35"/>
                    <a:pt x="430" y="33"/>
                    <a:pt x="430" y="34"/>
                  </a:cubicBezTo>
                  <a:cubicBezTo>
                    <a:pt x="432" y="34"/>
                    <a:pt x="432" y="34"/>
                    <a:pt x="432" y="34"/>
                  </a:cubicBezTo>
                  <a:cubicBezTo>
                    <a:pt x="431" y="34"/>
                    <a:pt x="430" y="35"/>
                    <a:pt x="429" y="34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3"/>
                    <a:pt x="428" y="33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3"/>
                    <a:pt x="428" y="33"/>
                    <a:pt x="429" y="33"/>
                  </a:cubicBezTo>
                  <a:close/>
                  <a:moveTo>
                    <a:pt x="415" y="36"/>
                  </a:move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7" y="36"/>
                    <a:pt x="417" y="36"/>
                  </a:cubicBezTo>
                  <a:cubicBezTo>
                    <a:pt x="417" y="36"/>
                    <a:pt x="417" y="36"/>
                    <a:pt x="417" y="36"/>
                  </a:cubicBez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6" y="36"/>
                    <a:pt x="415" y="36"/>
                  </a:cubicBezTo>
                  <a:close/>
                  <a:moveTo>
                    <a:pt x="418" y="34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418" y="33"/>
                    <a:pt x="418" y="33"/>
                    <a:pt x="418" y="33"/>
                  </a:cubicBezTo>
                  <a:lnTo>
                    <a:pt x="418" y="34"/>
                  </a:lnTo>
                  <a:close/>
                  <a:moveTo>
                    <a:pt x="424" y="36"/>
                  </a:move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5" y="36"/>
                    <a:pt x="425" y="36"/>
                    <a:pt x="425" y="36"/>
                  </a:cubicBezTo>
                  <a:cubicBezTo>
                    <a:pt x="424" y="36"/>
                    <a:pt x="424" y="36"/>
                    <a:pt x="424" y="36"/>
                  </a:cubicBezTo>
                  <a:close/>
                  <a:moveTo>
                    <a:pt x="426" y="34"/>
                  </a:moveTo>
                  <a:cubicBezTo>
                    <a:pt x="426" y="34"/>
                    <a:pt x="426" y="34"/>
                    <a:pt x="426" y="34"/>
                  </a:cubicBezTo>
                  <a:cubicBezTo>
                    <a:pt x="424" y="34"/>
                    <a:pt x="424" y="34"/>
                    <a:pt x="424" y="34"/>
                  </a:cubicBezTo>
                  <a:cubicBezTo>
                    <a:pt x="424" y="34"/>
                    <a:pt x="424" y="33"/>
                    <a:pt x="424" y="33"/>
                  </a:cubicBezTo>
                  <a:cubicBezTo>
                    <a:pt x="424" y="33"/>
                    <a:pt x="424" y="33"/>
                    <a:pt x="424" y="33"/>
                  </a:cubicBezTo>
                  <a:cubicBezTo>
                    <a:pt x="423" y="33"/>
                    <a:pt x="424" y="34"/>
                    <a:pt x="424" y="34"/>
                  </a:cubicBezTo>
                  <a:cubicBezTo>
                    <a:pt x="423" y="34"/>
                    <a:pt x="420" y="34"/>
                    <a:pt x="419" y="33"/>
                  </a:cubicBezTo>
                  <a:cubicBezTo>
                    <a:pt x="419" y="33"/>
                    <a:pt x="419" y="33"/>
                    <a:pt x="419" y="33"/>
                  </a:cubicBezTo>
                  <a:cubicBezTo>
                    <a:pt x="421" y="34"/>
                    <a:pt x="424" y="33"/>
                    <a:pt x="426" y="33"/>
                  </a:cubicBezTo>
                  <a:cubicBezTo>
                    <a:pt x="426" y="33"/>
                    <a:pt x="426" y="33"/>
                    <a:pt x="426" y="3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3898743" y="853380"/>
              <a:ext cx="1242167" cy="2845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86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输入你的标题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079615" y="3661411"/>
            <a:ext cx="3098800" cy="615951"/>
            <a:chOff x="3467100" y="2124075"/>
            <a:chExt cx="2324100" cy="461963"/>
          </a:xfrm>
        </p:grpSpPr>
        <p:sp>
          <p:nvSpPr>
            <p:cNvPr id="62" name="Freeform 5"/>
            <p:cNvSpPr>
              <a:spLocks noEditPoints="1"/>
            </p:cNvSpPr>
            <p:nvPr/>
          </p:nvSpPr>
          <p:spPr bwMode="auto">
            <a:xfrm>
              <a:off x="3467100" y="2124075"/>
              <a:ext cx="2324100" cy="461963"/>
            </a:xfrm>
            <a:custGeom>
              <a:avLst/>
              <a:gdLst>
                <a:gd name="T0" fmla="*/ 504 w 546"/>
                <a:gd name="T1" fmla="*/ 75 h 106"/>
                <a:gd name="T2" fmla="*/ 483 w 546"/>
                <a:gd name="T3" fmla="*/ 64 h 106"/>
                <a:gd name="T4" fmla="*/ 507 w 546"/>
                <a:gd name="T5" fmla="*/ 54 h 106"/>
                <a:gd name="T6" fmla="*/ 505 w 546"/>
                <a:gd name="T7" fmla="*/ 47 h 106"/>
                <a:gd name="T8" fmla="*/ 514 w 546"/>
                <a:gd name="T9" fmla="*/ 40 h 106"/>
                <a:gd name="T10" fmla="*/ 466 w 546"/>
                <a:gd name="T11" fmla="*/ 34 h 106"/>
                <a:gd name="T12" fmla="*/ 475 w 546"/>
                <a:gd name="T13" fmla="*/ 28 h 106"/>
                <a:gd name="T14" fmla="*/ 525 w 546"/>
                <a:gd name="T15" fmla="*/ 24 h 106"/>
                <a:gd name="T16" fmla="*/ 492 w 546"/>
                <a:gd name="T17" fmla="*/ 24 h 106"/>
                <a:gd name="T18" fmla="*/ 460 w 546"/>
                <a:gd name="T19" fmla="*/ 20 h 106"/>
                <a:gd name="T20" fmla="*/ 456 w 546"/>
                <a:gd name="T21" fmla="*/ 15 h 106"/>
                <a:gd name="T22" fmla="*/ 443 w 546"/>
                <a:gd name="T23" fmla="*/ 22 h 106"/>
                <a:gd name="T24" fmla="*/ 418 w 546"/>
                <a:gd name="T25" fmla="*/ 19 h 106"/>
                <a:gd name="T26" fmla="*/ 442 w 546"/>
                <a:gd name="T27" fmla="*/ 24 h 106"/>
                <a:gd name="T28" fmla="*/ 398 w 546"/>
                <a:gd name="T29" fmla="*/ 27 h 106"/>
                <a:gd name="T30" fmla="*/ 375 w 546"/>
                <a:gd name="T31" fmla="*/ 25 h 106"/>
                <a:gd name="T32" fmla="*/ 340 w 546"/>
                <a:gd name="T33" fmla="*/ 18 h 106"/>
                <a:gd name="T34" fmla="*/ 292 w 546"/>
                <a:gd name="T35" fmla="*/ 17 h 106"/>
                <a:gd name="T36" fmla="*/ 281 w 546"/>
                <a:gd name="T37" fmla="*/ 6 h 106"/>
                <a:gd name="T38" fmla="*/ 268 w 546"/>
                <a:gd name="T39" fmla="*/ 15 h 106"/>
                <a:gd name="T40" fmla="*/ 245 w 546"/>
                <a:gd name="T41" fmla="*/ 9 h 106"/>
                <a:gd name="T42" fmla="*/ 220 w 546"/>
                <a:gd name="T43" fmla="*/ 4 h 106"/>
                <a:gd name="T44" fmla="*/ 186 w 546"/>
                <a:gd name="T45" fmla="*/ 2 h 106"/>
                <a:gd name="T46" fmla="*/ 160 w 546"/>
                <a:gd name="T47" fmla="*/ 8 h 106"/>
                <a:gd name="T48" fmla="*/ 65 w 546"/>
                <a:gd name="T49" fmla="*/ 3 h 106"/>
                <a:gd name="T50" fmla="*/ 9 w 546"/>
                <a:gd name="T51" fmla="*/ 38 h 106"/>
                <a:gd name="T52" fmla="*/ 57 w 546"/>
                <a:gd name="T53" fmla="*/ 100 h 106"/>
                <a:gd name="T54" fmla="*/ 59 w 546"/>
                <a:gd name="T55" fmla="*/ 84 h 106"/>
                <a:gd name="T56" fmla="*/ 84 w 546"/>
                <a:gd name="T57" fmla="*/ 83 h 106"/>
                <a:gd name="T58" fmla="*/ 136 w 546"/>
                <a:gd name="T59" fmla="*/ 87 h 106"/>
                <a:gd name="T60" fmla="*/ 176 w 546"/>
                <a:gd name="T61" fmla="*/ 86 h 106"/>
                <a:gd name="T62" fmla="*/ 205 w 546"/>
                <a:gd name="T63" fmla="*/ 81 h 106"/>
                <a:gd name="T64" fmla="*/ 253 w 546"/>
                <a:gd name="T65" fmla="*/ 81 h 106"/>
                <a:gd name="T66" fmla="*/ 299 w 546"/>
                <a:gd name="T67" fmla="*/ 83 h 106"/>
                <a:gd name="T68" fmla="*/ 363 w 546"/>
                <a:gd name="T69" fmla="*/ 87 h 106"/>
                <a:gd name="T70" fmla="*/ 390 w 546"/>
                <a:gd name="T71" fmla="*/ 85 h 106"/>
                <a:gd name="T72" fmla="*/ 494 w 546"/>
                <a:gd name="T73" fmla="*/ 54 h 106"/>
                <a:gd name="T74" fmla="*/ 482 w 546"/>
                <a:gd name="T75" fmla="*/ 43 h 106"/>
                <a:gd name="T76" fmla="*/ 506 w 546"/>
                <a:gd name="T77" fmla="*/ 45 h 106"/>
                <a:gd name="T78" fmla="*/ 499 w 546"/>
                <a:gd name="T79" fmla="*/ 43 h 106"/>
                <a:gd name="T80" fmla="*/ 474 w 546"/>
                <a:gd name="T81" fmla="*/ 42 h 106"/>
                <a:gd name="T82" fmla="*/ 460 w 546"/>
                <a:gd name="T83" fmla="*/ 30 h 106"/>
                <a:gd name="T84" fmla="*/ 454 w 546"/>
                <a:gd name="T85" fmla="*/ 25 h 106"/>
                <a:gd name="T86" fmla="*/ 409 w 546"/>
                <a:gd name="T87" fmla="*/ 19 h 106"/>
                <a:gd name="T88" fmla="*/ 280 w 546"/>
                <a:gd name="T89" fmla="*/ 9 h 106"/>
                <a:gd name="T90" fmla="*/ 23 w 546"/>
                <a:gd name="T91" fmla="*/ 60 h 106"/>
                <a:gd name="T92" fmla="*/ 67 w 546"/>
                <a:gd name="T93" fmla="*/ 96 h 106"/>
                <a:gd name="T94" fmla="*/ 88 w 546"/>
                <a:gd name="T95" fmla="*/ 83 h 106"/>
                <a:gd name="T96" fmla="*/ 146 w 546"/>
                <a:gd name="T97" fmla="*/ 83 h 106"/>
                <a:gd name="T98" fmla="*/ 237 w 546"/>
                <a:gd name="T99" fmla="*/ 8 h 106"/>
                <a:gd name="T100" fmla="*/ 190 w 546"/>
                <a:gd name="T101" fmla="*/ 79 h 106"/>
                <a:gd name="T102" fmla="*/ 225 w 546"/>
                <a:gd name="T103" fmla="*/ 10 h 106"/>
                <a:gd name="T104" fmla="*/ 252 w 546"/>
                <a:gd name="T105" fmla="*/ 14 h 106"/>
                <a:gd name="T106" fmla="*/ 277 w 546"/>
                <a:gd name="T107" fmla="*/ 15 h 106"/>
                <a:gd name="T108" fmla="*/ 294 w 546"/>
                <a:gd name="T109" fmla="*/ 21 h 106"/>
                <a:gd name="T110" fmla="*/ 318 w 546"/>
                <a:gd name="T111" fmla="*/ 25 h 106"/>
                <a:gd name="T112" fmla="*/ 340 w 546"/>
                <a:gd name="T113" fmla="*/ 24 h 106"/>
                <a:gd name="T114" fmla="*/ 353 w 546"/>
                <a:gd name="T115" fmla="*/ 26 h 106"/>
                <a:gd name="T116" fmla="*/ 393 w 546"/>
                <a:gd name="T117" fmla="*/ 27 h 106"/>
                <a:gd name="T118" fmla="*/ 383 w 546"/>
                <a:gd name="T119" fmla="*/ 30 h 106"/>
                <a:gd name="T120" fmla="*/ 370 w 546"/>
                <a:gd name="T121" fmla="*/ 84 h 106"/>
                <a:gd name="T122" fmla="*/ 411 w 546"/>
                <a:gd name="T123" fmla="*/ 30 h 106"/>
                <a:gd name="T124" fmla="*/ 428 w 546"/>
                <a:gd name="T125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6" h="106">
                  <a:moveTo>
                    <a:pt x="405" y="85"/>
                  </a:moveTo>
                  <a:cubicBezTo>
                    <a:pt x="405" y="86"/>
                    <a:pt x="405" y="86"/>
                    <a:pt x="405" y="86"/>
                  </a:cubicBezTo>
                  <a:cubicBezTo>
                    <a:pt x="406" y="86"/>
                    <a:pt x="406" y="86"/>
                    <a:pt x="407" y="86"/>
                  </a:cubicBezTo>
                  <a:cubicBezTo>
                    <a:pt x="406" y="86"/>
                    <a:pt x="406" y="86"/>
                    <a:pt x="406" y="86"/>
                  </a:cubicBezTo>
                  <a:cubicBezTo>
                    <a:pt x="406" y="85"/>
                    <a:pt x="406" y="85"/>
                    <a:pt x="406" y="85"/>
                  </a:cubicBezTo>
                  <a:cubicBezTo>
                    <a:pt x="407" y="85"/>
                    <a:pt x="408" y="85"/>
                    <a:pt x="408" y="86"/>
                  </a:cubicBezTo>
                  <a:cubicBezTo>
                    <a:pt x="409" y="86"/>
                    <a:pt x="410" y="87"/>
                    <a:pt x="410" y="86"/>
                  </a:cubicBezTo>
                  <a:cubicBezTo>
                    <a:pt x="411" y="86"/>
                    <a:pt x="411" y="86"/>
                    <a:pt x="412" y="86"/>
                  </a:cubicBezTo>
                  <a:cubicBezTo>
                    <a:pt x="413" y="85"/>
                    <a:pt x="415" y="86"/>
                    <a:pt x="416" y="86"/>
                  </a:cubicBezTo>
                  <a:cubicBezTo>
                    <a:pt x="417" y="84"/>
                    <a:pt x="419" y="87"/>
                    <a:pt x="419" y="85"/>
                  </a:cubicBezTo>
                  <a:cubicBezTo>
                    <a:pt x="421" y="86"/>
                    <a:pt x="422" y="85"/>
                    <a:pt x="423" y="86"/>
                  </a:cubicBezTo>
                  <a:cubicBezTo>
                    <a:pt x="423" y="85"/>
                    <a:pt x="423" y="85"/>
                    <a:pt x="423" y="85"/>
                  </a:cubicBezTo>
                  <a:cubicBezTo>
                    <a:pt x="425" y="87"/>
                    <a:pt x="428" y="85"/>
                    <a:pt x="430" y="86"/>
                  </a:cubicBezTo>
                  <a:cubicBezTo>
                    <a:pt x="430" y="86"/>
                    <a:pt x="430" y="86"/>
                    <a:pt x="430" y="86"/>
                  </a:cubicBezTo>
                  <a:cubicBezTo>
                    <a:pt x="431" y="86"/>
                    <a:pt x="432" y="85"/>
                    <a:pt x="432" y="86"/>
                  </a:cubicBezTo>
                  <a:cubicBezTo>
                    <a:pt x="433" y="86"/>
                    <a:pt x="434" y="86"/>
                    <a:pt x="434" y="86"/>
                  </a:cubicBezTo>
                  <a:cubicBezTo>
                    <a:pt x="436" y="87"/>
                    <a:pt x="437" y="85"/>
                    <a:pt x="439" y="86"/>
                  </a:cubicBezTo>
                  <a:cubicBezTo>
                    <a:pt x="439" y="86"/>
                    <a:pt x="439" y="86"/>
                    <a:pt x="439" y="86"/>
                  </a:cubicBezTo>
                  <a:cubicBezTo>
                    <a:pt x="440" y="87"/>
                    <a:pt x="440" y="85"/>
                    <a:pt x="441" y="86"/>
                  </a:cubicBezTo>
                  <a:cubicBezTo>
                    <a:pt x="443" y="85"/>
                    <a:pt x="445" y="87"/>
                    <a:pt x="447" y="86"/>
                  </a:cubicBezTo>
                  <a:cubicBezTo>
                    <a:pt x="448" y="87"/>
                    <a:pt x="450" y="85"/>
                    <a:pt x="451" y="86"/>
                  </a:cubicBezTo>
                  <a:cubicBezTo>
                    <a:pt x="453" y="87"/>
                    <a:pt x="455" y="86"/>
                    <a:pt x="457" y="86"/>
                  </a:cubicBezTo>
                  <a:cubicBezTo>
                    <a:pt x="459" y="85"/>
                    <a:pt x="461" y="86"/>
                    <a:pt x="462" y="86"/>
                  </a:cubicBezTo>
                  <a:cubicBezTo>
                    <a:pt x="464" y="86"/>
                    <a:pt x="465" y="86"/>
                    <a:pt x="466" y="85"/>
                  </a:cubicBezTo>
                  <a:cubicBezTo>
                    <a:pt x="467" y="85"/>
                    <a:pt x="467" y="86"/>
                    <a:pt x="467" y="86"/>
                  </a:cubicBezTo>
                  <a:cubicBezTo>
                    <a:pt x="468" y="86"/>
                    <a:pt x="469" y="85"/>
                    <a:pt x="470" y="85"/>
                  </a:cubicBezTo>
                  <a:cubicBezTo>
                    <a:pt x="470" y="85"/>
                    <a:pt x="471" y="84"/>
                    <a:pt x="472" y="85"/>
                  </a:cubicBezTo>
                  <a:cubicBezTo>
                    <a:pt x="472" y="85"/>
                    <a:pt x="472" y="85"/>
                    <a:pt x="473" y="85"/>
                  </a:cubicBezTo>
                  <a:cubicBezTo>
                    <a:pt x="473" y="85"/>
                    <a:pt x="474" y="85"/>
                    <a:pt x="474" y="85"/>
                  </a:cubicBezTo>
                  <a:cubicBezTo>
                    <a:pt x="475" y="85"/>
                    <a:pt x="475" y="86"/>
                    <a:pt x="476" y="86"/>
                  </a:cubicBezTo>
                  <a:cubicBezTo>
                    <a:pt x="477" y="85"/>
                    <a:pt x="480" y="86"/>
                    <a:pt x="481" y="85"/>
                  </a:cubicBezTo>
                  <a:cubicBezTo>
                    <a:pt x="482" y="86"/>
                    <a:pt x="484" y="85"/>
                    <a:pt x="485" y="85"/>
                  </a:cubicBezTo>
                  <a:cubicBezTo>
                    <a:pt x="486" y="85"/>
                    <a:pt x="487" y="86"/>
                    <a:pt x="488" y="85"/>
                  </a:cubicBezTo>
                  <a:cubicBezTo>
                    <a:pt x="490" y="85"/>
                    <a:pt x="492" y="85"/>
                    <a:pt x="494" y="85"/>
                  </a:cubicBezTo>
                  <a:cubicBezTo>
                    <a:pt x="493" y="85"/>
                    <a:pt x="493" y="85"/>
                    <a:pt x="493" y="85"/>
                  </a:cubicBezTo>
                  <a:cubicBezTo>
                    <a:pt x="495" y="84"/>
                    <a:pt x="495" y="85"/>
                    <a:pt x="497" y="85"/>
                  </a:cubicBezTo>
                  <a:cubicBezTo>
                    <a:pt x="497" y="83"/>
                    <a:pt x="497" y="83"/>
                    <a:pt x="497" y="83"/>
                  </a:cubicBezTo>
                  <a:cubicBezTo>
                    <a:pt x="497" y="83"/>
                    <a:pt x="499" y="84"/>
                    <a:pt x="499" y="83"/>
                  </a:cubicBezTo>
                  <a:cubicBezTo>
                    <a:pt x="499" y="83"/>
                    <a:pt x="500" y="83"/>
                    <a:pt x="500" y="83"/>
                  </a:cubicBezTo>
                  <a:cubicBezTo>
                    <a:pt x="501" y="83"/>
                    <a:pt x="503" y="84"/>
                    <a:pt x="503" y="82"/>
                  </a:cubicBezTo>
                  <a:cubicBezTo>
                    <a:pt x="504" y="81"/>
                    <a:pt x="505" y="82"/>
                    <a:pt x="506" y="82"/>
                  </a:cubicBezTo>
                  <a:cubicBezTo>
                    <a:pt x="505" y="81"/>
                    <a:pt x="503" y="81"/>
                    <a:pt x="502" y="82"/>
                  </a:cubicBezTo>
                  <a:cubicBezTo>
                    <a:pt x="501" y="81"/>
                    <a:pt x="500" y="81"/>
                    <a:pt x="499" y="82"/>
                  </a:cubicBezTo>
                  <a:cubicBezTo>
                    <a:pt x="496" y="81"/>
                    <a:pt x="493" y="82"/>
                    <a:pt x="491" y="81"/>
                  </a:cubicBezTo>
                  <a:cubicBezTo>
                    <a:pt x="492" y="80"/>
                    <a:pt x="494" y="80"/>
                    <a:pt x="495" y="80"/>
                  </a:cubicBezTo>
                  <a:cubicBezTo>
                    <a:pt x="495" y="79"/>
                    <a:pt x="496" y="79"/>
                    <a:pt x="495" y="78"/>
                  </a:cubicBezTo>
                  <a:cubicBezTo>
                    <a:pt x="495" y="79"/>
                    <a:pt x="495" y="79"/>
                    <a:pt x="495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2" y="79"/>
                    <a:pt x="491" y="80"/>
                    <a:pt x="490" y="79"/>
                  </a:cubicBezTo>
                  <a:cubicBezTo>
                    <a:pt x="491" y="79"/>
                    <a:pt x="491" y="79"/>
                    <a:pt x="491" y="79"/>
                  </a:cubicBezTo>
                  <a:cubicBezTo>
                    <a:pt x="489" y="79"/>
                    <a:pt x="488" y="79"/>
                    <a:pt x="486" y="79"/>
                  </a:cubicBezTo>
                  <a:cubicBezTo>
                    <a:pt x="486" y="79"/>
                    <a:pt x="486" y="79"/>
                    <a:pt x="486" y="79"/>
                  </a:cubicBezTo>
                  <a:cubicBezTo>
                    <a:pt x="486" y="79"/>
                    <a:pt x="485" y="79"/>
                    <a:pt x="485" y="78"/>
                  </a:cubicBezTo>
                  <a:cubicBezTo>
                    <a:pt x="486" y="77"/>
                    <a:pt x="488" y="78"/>
                    <a:pt x="489" y="77"/>
                  </a:cubicBezTo>
                  <a:cubicBezTo>
                    <a:pt x="491" y="78"/>
                    <a:pt x="492" y="76"/>
                    <a:pt x="494" y="76"/>
                  </a:cubicBezTo>
                  <a:cubicBezTo>
                    <a:pt x="495" y="76"/>
                    <a:pt x="495" y="75"/>
                    <a:pt x="497" y="75"/>
                  </a:cubicBezTo>
                  <a:cubicBezTo>
                    <a:pt x="496" y="74"/>
                    <a:pt x="496" y="74"/>
                    <a:pt x="496" y="74"/>
                  </a:cubicBezTo>
                  <a:cubicBezTo>
                    <a:pt x="497" y="74"/>
                    <a:pt x="498" y="75"/>
                    <a:pt x="498" y="76"/>
                  </a:cubicBezTo>
                  <a:cubicBezTo>
                    <a:pt x="499" y="75"/>
                    <a:pt x="500" y="75"/>
                    <a:pt x="501" y="75"/>
                  </a:cubicBezTo>
                  <a:cubicBezTo>
                    <a:pt x="502" y="76"/>
                    <a:pt x="503" y="75"/>
                    <a:pt x="504" y="75"/>
                  </a:cubicBezTo>
                  <a:cubicBezTo>
                    <a:pt x="506" y="74"/>
                    <a:pt x="508" y="76"/>
                    <a:pt x="510" y="74"/>
                  </a:cubicBezTo>
                  <a:cubicBezTo>
                    <a:pt x="510" y="74"/>
                    <a:pt x="511" y="74"/>
                    <a:pt x="511" y="74"/>
                  </a:cubicBezTo>
                  <a:cubicBezTo>
                    <a:pt x="513" y="74"/>
                    <a:pt x="515" y="75"/>
                    <a:pt x="516" y="74"/>
                  </a:cubicBezTo>
                  <a:cubicBezTo>
                    <a:pt x="516" y="74"/>
                    <a:pt x="516" y="74"/>
                    <a:pt x="516" y="74"/>
                  </a:cubicBezTo>
                  <a:cubicBezTo>
                    <a:pt x="517" y="74"/>
                    <a:pt x="518" y="75"/>
                    <a:pt x="519" y="74"/>
                  </a:cubicBezTo>
                  <a:cubicBezTo>
                    <a:pt x="518" y="73"/>
                    <a:pt x="518" y="73"/>
                    <a:pt x="518" y="73"/>
                  </a:cubicBezTo>
                  <a:cubicBezTo>
                    <a:pt x="518" y="74"/>
                    <a:pt x="517" y="74"/>
                    <a:pt x="517" y="74"/>
                  </a:cubicBezTo>
                  <a:cubicBezTo>
                    <a:pt x="515" y="72"/>
                    <a:pt x="512" y="75"/>
                    <a:pt x="511" y="72"/>
                  </a:cubicBezTo>
                  <a:cubicBezTo>
                    <a:pt x="510" y="73"/>
                    <a:pt x="509" y="72"/>
                    <a:pt x="508" y="73"/>
                  </a:cubicBezTo>
                  <a:cubicBezTo>
                    <a:pt x="509" y="73"/>
                    <a:pt x="510" y="72"/>
                    <a:pt x="511" y="73"/>
                  </a:cubicBezTo>
                  <a:cubicBezTo>
                    <a:pt x="511" y="75"/>
                    <a:pt x="510" y="73"/>
                    <a:pt x="509" y="73"/>
                  </a:cubicBezTo>
                  <a:cubicBezTo>
                    <a:pt x="509" y="74"/>
                    <a:pt x="509" y="74"/>
                    <a:pt x="509" y="74"/>
                  </a:cubicBezTo>
                  <a:cubicBezTo>
                    <a:pt x="507" y="73"/>
                    <a:pt x="505" y="74"/>
                    <a:pt x="503" y="73"/>
                  </a:cubicBezTo>
                  <a:cubicBezTo>
                    <a:pt x="503" y="73"/>
                    <a:pt x="504" y="73"/>
                    <a:pt x="504" y="73"/>
                  </a:cubicBezTo>
                  <a:cubicBezTo>
                    <a:pt x="503" y="73"/>
                    <a:pt x="503" y="72"/>
                    <a:pt x="503" y="73"/>
                  </a:cubicBezTo>
                  <a:cubicBezTo>
                    <a:pt x="503" y="73"/>
                    <a:pt x="503" y="73"/>
                    <a:pt x="503" y="73"/>
                  </a:cubicBezTo>
                  <a:cubicBezTo>
                    <a:pt x="502" y="73"/>
                    <a:pt x="501" y="74"/>
                    <a:pt x="499" y="74"/>
                  </a:cubicBezTo>
                  <a:cubicBezTo>
                    <a:pt x="498" y="74"/>
                    <a:pt x="498" y="74"/>
                    <a:pt x="498" y="74"/>
                  </a:cubicBezTo>
                  <a:cubicBezTo>
                    <a:pt x="498" y="74"/>
                    <a:pt x="499" y="73"/>
                    <a:pt x="498" y="74"/>
                  </a:cubicBezTo>
                  <a:cubicBezTo>
                    <a:pt x="496" y="74"/>
                    <a:pt x="495" y="74"/>
                    <a:pt x="494" y="73"/>
                  </a:cubicBezTo>
                  <a:cubicBezTo>
                    <a:pt x="494" y="73"/>
                    <a:pt x="494" y="73"/>
                    <a:pt x="494" y="73"/>
                  </a:cubicBezTo>
                  <a:cubicBezTo>
                    <a:pt x="492" y="74"/>
                    <a:pt x="494" y="77"/>
                    <a:pt x="491" y="77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0" y="74"/>
                    <a:pt x="493" y="76"/>
                    <a:pt x="492" y="74"/>
                  </a:cubicBezTo>
                  <a:cubicBezTo>
                    <a:pt x="487" y="73"/>
                    <a:pt x="482" y="74"/>
                    <a:pt x="477" y="74"/>
                  </a:cubicBezTo>
                  <a:cubicBezTo>
                    <a:pt x="471" y="73"/>
                    <a:pt x="466" y="75"/>
                    <a:pt x="460" y="73"/>
                  </a:cubicBezTo>
                  <a:cubicBezTo>
                    <a:pt x="458" y="74"/>
                    <a:pt x="456" y="73"/>
                    <a:pt x="454" y="73"/>
                  </a:cubicBezTo>
                  <a:cubicBezTo>
                    <a:pt x="451" y="74"/>
                    <a:pt x="447" y="73"/>
                    <a:pt x="443" y="73"/>
                  </a:cubicBezTo>
                  <a:cubicBezTo>
                    <a:pt x="442" y="73"/>
                    <a:pt x="441" y="73"/>
                    <a:pt x="441" y="73"/>
                  </a:cubicBezTo>
                  <a:cubicBezTo>
                    <a:pt x="439" y="72"/>
                    <a:pt x="437" y="74"/>
                    <a:pt x="436" y="73"/>
                  </a:cubicBezTo>
                  <a:cubicBezTo>
                    <a:pt x="437" y="72"/>
                    <a:pt x="438" y="73"/>
                    <a:pt x="438" y="73"/>
                  </a:cubicBezTo>
                  <a:cubicBezTo>
                    <a:pt x="440" y="72"/>
                    <a:pt x="441" y="73"/>
                    <a:pt x="442" y="72"/>
                  </a:cubicBezTo>
                  <a:cubicBezTo>
                    <a:pt x="443" y="74"/>
                    <a:pt x="445" y="72"/>
                    <a:pt x="446" y="72"/>
                  </a:cubicBezTo>
                  <a:cubicBezTo>
                    <a:pt x="449" y="72"/>
                    <a:pt x="451" y="74"/>
                    <a:pt x="453" y="71"/>
                  </a:cubicBezTo>
                  <a:cubicBezTo>
                    <a:pt x="454" y="72"/>
                    <a:pt x="454" y="72"/>
                    <a:pt x="454" y="72"/>
                  </a:cubicBezTo>
                  <a:cubicBezTo>
                    <a:pt x="456" y="71"/>
                    <a:pt x="459" y="72"/>
                    <a:pt x="461" y="73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3" y="72"/>
                    <a:pt x="463" y="72"/>
                    <a:pt x="463" y="72"/>
                  </a:cubicBezTo>
                  <a:cubicBezTo>
                    <a:pt x="463" y="72"/>
                    <a:pt x="463" y="72"/>
                    <a:pt x="463" y="71"/>
                  </a:cubicBezTo>
                  <a:cubicBezTo>
                    <a:pt x="463" y="71"/>
                    <a:pt x="464" y="71"/>
                    <a:pt x="464" y="72"/>
                  </a:cubicBezTo>
                  <a:cubicBezTo>
                    <a:pt x="467" y="70"/>
                    <a:pt x="470" y="72"/>
                    <a:pt x="473" y="71"/>
                  </a:cubicBezTo>
                  <a:cubicBezTo>
                    <a:pt x="476" y="72"/>
                    <a:pt x="479" y="70"/>
                    <a:pt x="483" y="72"/>
                  </a:cubicBezTo>
                  <a:cubicBezTo>
                    <a:pt x="483" y="71"/>
                    <a:pt x="485" y="71"/>
                    <a:pt x="486" y="71"/>
                  </a:cubicBezTo>
                  <a:cubicBezTo>
                    <a:pt x="488" y="69"/>
                    <a:pt x="493" y="71"/>
                    <a:pt x="495" y="69"/>
                  </a:cubicBezTo>
                  <a:cubicBezTo>
                    <a:pt x="494" y="68"/>
                    <a:pt x="493" y="70"/>
                    <a:pt x="493" y="68"/>
                  </a:cubicBezTo>
                  <a:cubicBezTo>
                    <a:pt x="492" y="67"/>
                    <a:pt x="491" y="68"/>
                    <a:pt x="490" y="68"/>
                  </a:cubicBezTo>
                  <a:cubicBezTo>
                    <a:pt x="490" y="68"/>
                    <a:pt x="490" y="68"/>
                    <a:pt x="490" y="68"/>
                  </a:cubicBezTo>
                  <a:cubicBezTo>
                    <a:pt x="489" y="69"/>
                    <a:pt x="489" y="68"/>
                    <a:pt x="488" y="67"/>
                  </a:cubicBezTo>
                  <a:cubicBezTo>
                    <a:pt x="488" y="67"/>
                    <a:pt x="488" y="67"/>
                    <a:pt x="489" y="67"/>
                  </a:cubicBezTo>
                  <a:cubicBezTo>
                    <a:pt x="490" y="67"/>
                    <a:pt x="491" y="66"/>
                    <a:pt x="492" y="67"/>
                  </a:cubicBezTo>
                  <a:cubicBezTo>
                    <a:pt x="494" y="65"/>
                    <a:pt x="496" y="67"/>
                    <a:pt x="498" y="66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9" y="66"/>
                    <a:pt x="500" y="66"/>
                    <a:pt x="501" y="66"/>
                  </a:cubicBezTo>
                  <a:cubicBezTo>
                    <a:pt x="501" y="66"/>
                    <a:pt x="501" y="65"/>
                    <a:pt x="502" y="65"/>
                  </a:cubicBezTo>
                  <a:cubicBezTo>
                    <a:pt x="500" y="65"/>
                    <a:pt x="498" y="65"/>
                    <a:pt x="496" y="64"/>
                  </a:cubicBezTo>
                  <a:cubicBezTo>
                    <a:pt x="495" y="65"/>
                    <a:pt x="493" y="63"/>
                    <a:pt x="491" y="64"/>
                  </a:cubicBezTo>
                  <a:cubicBezTo>
                    <a:pt x="491" y="65"/>
                    <a:pt x="490" y="65"/>
                    <a:pt x="489" y="64"/>
                  </a:cubicBezTo>
                  <a:cubicBezTo>
                    <a:pt x="489" y="65"/>
                    <a:pt x="489" y="65"/>
                    <a:pt x="489" y="65"/>
                  </a:cubicBezTo>
                  <a:cubicBezTo>
                    <a:pt x="487" y="64"/>
                    <a:pt x="485" y="66"/>
                    <a:pt x="483" y="64"/>
                  </a:cubicBezTo>
                  <a:cubicBezTo>
                    <a:pt x="482" y="65"/>
                    <a:pt x="480" y="65"/>
                    <a:pt x="478" y="64"/>
                  </a:cubicBezTo>
                  <a:cubicBezTo>
                    <a:pt x="477" y="64"/>
                    <a:pt x="473" y="66"/>
                    <a:pt x="473" y="63"/>
                  </a:cubicBezTo>
                  <a:cubicBezTo>
                    <a:pt x="476" y="62"/>
                    <a:pt x="476" y="62"/>
                    <a:pt x="476" y="62"/>
                  </a:cubicBezTo>
                  <a:cubicBezTo>
                    <a:pt x="476" y="62"/>
                    <a:pt x="477" y="63"/>
                    <a:pt x="477" y="63"/>
                  </a:cubicBezTo>
                  <a:cubicBezTo>
                    <a:pt x="478" y="62"/>
                    <a:pt x="480" y="63"/>
                    <a:pt x="481" y="62"/>
                  </a:cubicBezTo>
                  <a:cubicBezTo>
                    <a:pt x="481" y="62"/>
                    <a:pt x="481" y="62"/>
                    <a:pt x="481" y="62"/>
                  </a:cubicBezTo>
                  <a:cubicBezTo>
                    <a:pt x="483" y="63"/>
                    <a:pt x="484" y="61"/>
                    <a:pt x="485" y="62"/>
                  </a:cubicBezTo>
                  <a:cubicBezTo>
                    <a:pt x="487" y="62"/>
                    <a:pt x="489" y="62"/>
                    <a:pt x="491" y="61"/>
                  </a:cubicBezTo>
                  <a:cubicBezTo>
                    <a:pt x="488" y="60"/>
                    <a:pt x="485" y="62"/>
                    <a:pt x="483" y="61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2" y="60"/>
                  </a:cubicBezTo>
                  <a:cubicBezTo>
                    <a:pt x="483" y="61"/>
                    <a:pt x="483" y="61"/>
                    <a:pt x="483" y="61"/>
                  </a:cubicBezTo>
                  <a:cubicBezTo>
                    <a:pt x="481" y="62"/>
                    <a:pt x="480" y="61"/>
                    <a:pt x="479" y="61"/>
                  </a:cubicBezTo>
                  <a:cubicBezTo>
                    <a:pt x="479" y="60"/>
                    <a:pt x="480" y="61"/>
                    <a:pt x="480" y="60"/>
                  </a:cubicBezTo>
                  <a:cubicBezTo>
                    <a:pt x="478" y="60"/>
                    <a:pt x="476" y="60"/>
                    <a:pt x="475" y="61"/>
                  </a:cubicBezTo>
                  <a:cubicBezTo>
                    <a:pt x="474" y="60"/>
                    <a:pt x="474" y="60"/>
                    <a:pt x="474" y="60"/>
                  </a:cubicBezTo>
                  <a:cubicBezTo>
                    <a:pt x="473" y="60"/>
                    <a:pt x="471" y="60"/>
                    <a:pt x="470" y="60"/>
                  </a:cubicBezTo>
                  <a:cubicBezTo>
                    <a:pt x="469" y="60"/>
                    <a:pt x="468" y="60"/>
                    <a:pt x="467" y="60"/>
                  </a:cubicBezTo>
                  <a:cubicBezTo>
                    <a:pt x="466" y="61"/>
                    <a:pt x="465" y="58"/>
                    <a:pt x="464" y="59"/>
                  </a:cubicBezTo>
                  <a:cubicBezTo>
                    <a:pt x="464" y="59"/>
                    <a:pt x="464" y="59"/>
                    <a:pt x="464" y="59"/>
                  </a:cubicBezTo>
                  <a:cubicBezTo>
                    <a:pt x="467" y="58"/>
                    <a:pt x="470" y="60"/>
                    <a:pt x="473" y="59"/>
                  </a:cubicBezTo>
                  <a:cubicBezTo>
                    <a:pt x="473" y="58"/>
                    <a:pt x="473" y="58"/>
                    <a:pt x="474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7" y="59"/>
                    <a:pt x="477" y="59"/>
                    <a:pt x="477" y="59"/>
                  </a:cubicBezTo>
                  <a:cubicBezTo>
                    <a:pt x="478" y="59"/>
                    <a:pt x="480" y="60"/>
                    <a:pt x="481" y="59"/>
                  </a:cubicBezTo>
                  <a:cubicBezTo>
                    <a:pt x="483" y="60"/>
                    <a:pt x="484" y="58"/>
                    <a:pt x="485" y="59"/>
                  </a:cubicBezTo>
                  <a:cubicBezTo>
                    <a:pt x="487" y="57"/>
                    <a:pt x="489" y="58"/>
                    <a:pt x="491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90" y="56"/>
                    <a:pt x="490" y="55"/>
                    <a:pt x="490" y="55"/>
                  </a:cubicBezTo>
                  <a:cubicBezTo>
                    <a:pt x="490" y="56"/>
                    <a:pt x="491" y="55"/>
                    <a:pt x="491" y="56"/>
                  </a:cubicBezTo>
                  <a:cubicBezTo>
                    <a:pt x="491" y="55"/>
                    <a:pt x="492" y="56"/>
                    <a:pt x="492" y="55"/>
                  </a:cubicBezTo>
                  <a:cubicBezTo>
                    <a:pt x="492" y="55"/>
                    <a:pt x="492" y="55"/>
                    <a:pt x="492" y="55"/>
                  </a:cubicBezTo>
                  <a:cubicBezTo>
                    <a:pt x="495" y="54"/>
                    <a:pt x="495" y="54"/>
                    <a:pt x="495" y="54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95" y="55"/>
                    <a:pt x="494" y="55"/>
                    <a:pt x="494" y="55"/>
                  </a:cubicBezTo>
                  <a:cubicBezTo>
                    <a:pt x="494" y="56"/>
                    <a:pt x="494" y="56"/>
                    <a:pt x="494" y="56"/>
                  </a:cubicBezTo>
                  <a:cubicBezTo>
                    <a:pt x="493" y="56"/>
                    <a:pt x="492" y="58"/>
                    <a:pt x="491" y="56"/>
                  </a:cubicBezTo>
                  <a:cubicBezTo>
                    <a:pt x="491" y="59"/>
                    <a:pt x="494" y="56"/>
                    <a:pt x="495" y="58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7" y="58"/>
                    <a:pt x="497" y="56"/>
                    <a:pt x="499" y="56"/>
                  </a:cubicBezTo>
                  <a:cubicBezTo>
                    <a:pt x="499" y="56"/>
                    <a:pt x="498" y="56"/>
                    <a:pt x="498" y="56"/>
                  </a:cubicBezTo>
                  <a:cubicBezTo>
                    <a:pt x="498" y="56"/>
                    <a:pt x="498" y="56"/>
                    <a:pt x="498" y="56"/>
                  </a:cubicBezTo>
                  <a:cubicBezTo>
                    <a:pt x="497" y="56"/>
                    <a:pt x="497" y="56"/>
                    <a:pt x="496" y="55"/>
                  </a:cubicBezTo>
                  <a:cubicBezTo>
                    <a:pt x="497" y="55"/>
                    <a:pt x="497" y="55"/>
                    <a:pt x="497" y="55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6" y="54"/>
                    <a:pt x="497" y="55"/>
                    <a:pt x="497" y="55"/>
                  </a:cubicBezTo>
                  <a:cubicBezTo>
                    <a:pt x="497" y="54"/>
                    <a:pt x="498" y="54"/>
                    <a:pt x="497" y="53"/>
                  </a:cubicBezTo>
                  <a:cubicBezTo>
                    <a:pt x="497" y="54"/>
                    <a:pt x="496" y="53"/>
                    <a:pt x="495" y="54"/>
                  </a:cubicBezTo>
                  <a:cubicBezTo>
                    <a:pt x="495" y="53"/>
                    <a:pt x="495" y="53"/>
                    <a:pt x="495" y="53"/>
                  </a:cubicBezTo>
                  <a:cubicBezTo>
                    <a:pt x="495" y="53"/>
                    <a:pt x="495" y="53"/>
                    <a:pt x="494" y="53"/>
                  </a:cubicBezTo>
                  <a:cubicBezTo>
                    <a:pt x="494" y="53"/>
                    <a:pt x="494" y="53"/>
                    <a:pt x="494" y="53"/>
                  </a:cubicBezTo>
                  <a:cubicBezTo>
                    <a:pt x="496" y="52"/>
                    <a:pt x="498" y="53"/>
                    <a:pt x="500" y="52"/>
                  </a:cubicBezTo>
                  <a:cubicBezTo>
                    <a:pt x="502" y="53"/>
                    <a:pt x="503" y="52"/>
                    <a:pt x="504" y="53"/>
                  </a:cubicBezTo>
                  <a:cubicBezTo>
                    <a:pt x="503" y="53"/>
                    <a:pt x="502" y="54"/>
                    <a:pt x="501" y="53"/>
                  </a:cubicBezTo>
                  <a:cubicBezTo>
                    <a:pt x="501" y="54"/>
                    <a:pt x="502" y="54"/>
                    <a:pt x="501" y="54"/>
                  </a:cubicBezTo>
                  <a:cubicBezTo>
                    <a:pt x="502" y="55"/>
                    <a:pt x="501" y="55"/>
                    <a:pt x="501" y="55"/>
                  </a:cubicBezTo>
                  <a:cubicBezTo>
                    <a:pt x="502" y="55"/>
                    <a:pt x="504" y="56"/>
                    <a:pt x="504" y="55"/>
                  </a:cubicBezTo>
                  <a:cubicBezTo>
                    <a:pt x="506" y="56"/>
                    <a:pt x="506" y="56"/>
                    <a:pt x="506" y="56"/>
                  </a:cubicBezTo>
                  <a:cubicBezTo>
                    <a:pt x="506" y="55"/>
                    <a:pt x="506" y="55"/>
                    <a:pt x="506" y="55"/>
                  </a:cubicBezTo>
                  <a:cubicBezTo>
                    <a:pt x="505" y="55"/>
                    <a:pt x="505" y="55"/>
                    <a:pt x="505" y="55"/>
                  </a:cubicBezTo>
                  <a:cubicBezTo>
                    <a:pt x="506" y="55"/>
                    <a:pt x="506" y="55"/>
                    <a:pt x="507" y="54"/>
                  </a:cubicBezTo>
                  <a:cubicBezTo>
                    <a:pt x="506" y="54"/>
                    <a:pt x="505" y="55"/>
                    <a:pt x="505" y="54"/>
                  </a:cubicBezTo>
                  <a:cubicBezTo>
                    <a:pt x="505" y="54"/>
                    <a:pt x="505" y="54"/>
                    <a:pt x="505" y="54"/>
                  </a:cubicBezTo>
                  <a:cubicBezTo>
                    <a:pt x="506" y="53"/>
                    <a:pt x="506" y="53"/>
                    <a:pt x="506" y="53"/>
                  </a:cubicBezTo>
                  <a:cubicBezTo>
                    <a:pt x="504" y="54"/>
                    <a:pt x="504" y="54"/>
                    <a:pt x="504" y="54"/>
                  </a:cubicBezTo>
                  <a:cubicBezTo>
                    <a:pt x="504" y="53"/>
                    <a:pt x="504" y="53"/>
                    <a:pt x="504" y="53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4" y="52"/>
                    <a:pt x="504" y="52"/>
                    <a:pt x="504" y="52"/>
                  </a:cubicBezTo>
                  <a:cubicBezTo>
                    <a:pt x="505" y="52"/>
                    <a:pt x="505" y="52"/>
                    <a:pt x="507" y="52"/>
                  </a:cubicBezTo>
                  <a:cubicBezTo>
                    <a:pt x="507" y="51"/>
                    <a:pt x="510" y="52"/>
                    <a:pt x="511" y="51"/>
                  </a:cubicBezTo>
                  <a:cubicBezTo>
                    <a:pt x="510" y="52"/>
                    <a:pt x="509" y="51"/>
                    <a:pt x="509" y="51"/>
                  </a:cubicBezTo>
                  <a:cubicBezTo>
                    <a:pt x="508" y="51"/>
                    <a:pt x="508" y="51"/>
                    <a:pt x="508" y="51"/>
                  </a:cubicBezTo>
                  <a:cubicBezTo>
                    <a:pt x="508" y="50"/>
                    <a:pt x="508" y="52"/>
                    <a:pt x="507" y="51"/>
                  </a:cubicBezTo>
                  <a:cubicBezTo>
                    <a:pt x="507" y="51"/>
                    <a:pt x="507" y="51"/>
                    <a:pt x="507" y="51"/>
                  </a:cubicBezTo>
                  <a:cubicBezTo>
                    <a:pt x="506" y="49"/>
                    <a:pt x="505" y="52"/>
                    <a:pt x="504" y="50"/>
                  </a:cubicBezTo>
                  <a:cubicBezTo>
                    <a:pt x="504" y="51"/>
                    <a:pt x="503" y="51"/>
                    <a:pt x="504" y="51"/>
                  </a:cubicBezTo>
                  <a:cubicBezTo>
                    <a:pt x="503" y="52"/>
                    <a:pt x="503" y="51"/>
                    <a:pt x="501" y="51"/>
                  </a:cubicBezTo>
                  <a:cubicBezTo>
                    <a:pt x="502" y="50"/>
                    <a:pt x="502" y="51"/>
                    <a:pt x="502" y="50"/>
                  </a:cubicBezTo>
                  <a:cubicBezTo>
                    <a:pt x="502" y="50"/>
                    <a:pt x="500" y="50"/>
                    <a:pt x="500" y="51"/>
                  </a:cubicBezTo>
                  <a:cubicBezTo>
                    <a:pt x="499" y="50"/>
                    <a:pt x="498" y="52"/>
                    <a:pt x="497" y="50"/>
                  </a:cubicBezTo>
                  <a:cubicBezTo>
                    <a:pt x="497" y="50"/>
                    <a:pt x="497" y="51"/>
                    <a:pt x="498" y="51"/>
                  </a:cubicBezTo>
                  <a:cubicBezTo>
                    <a:pt x="496" y="51"/>
                    <a:pt x="493" y="51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1"/>
                    <a:pt x="492" y="51"/>
                  </a:cubicBezTo>
                  <a:cubicBezTo>
                    <a:pt x="491" y="51"/>
                    <a:pt x="491" y="51"/>
                    <a:pt x="490" y="50"/>
                  </a:cubicBezTo>
                  <a:cubicBezTo>
                    <a:pt x="489" y="51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8" y="51"/>
                    <a:pt x="489" y="51"/>
                    <a:pt x="489" y="50"/>
                  </a:cubicBezTo>
                  <a:cubicBezTo>
                    <a:pt x="489" y="50"/>
                    <a:pt x="490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1"/>
                    <a:pt x="488" y="50"/>
                    <a:pt x="488" y="50"/>
                  </a:cubicBezTo>
                  <a:cubicBezTo>
                    <a:pt x="488" y="51"/>
                    <a:pt x="488" y="51"/>
                    <a:pt x="488" y="51"/>
                  </a:cubicBezTo>
                  <a:cubicBezTo>
                    <a:pt x="487" y="51"/>
                    <a:pt x="487" y="51"/>
                    <a:pt x="486" y="51"/>
                  </a:cubicBezTo>
                  <a:cubicBezTo>
                    <a:pt x="485" y="48"/>
                    <a:pt x="488" y="49"/>
                    <a:pt x="489" y="49"/>
                  </a:cubicBezTo>
                  <a:cubicBezTo>
                    <a:pt x="489" y="49"/>
                    <a:pt x="488" y="49"/>
                    <a:pt x="488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90" y="48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8"/>
                    <a:pt x="491" y="48"/>
                    <a:pt x="491" y="48"/>
                  </a:cubicBezTo>
                  <a:cubicBezTo>
                    <a:pt x="492" y="49"/>
                    <a:pt x="492" y="49"/>
                    <a:pt x="492" y="49"/>
                  </a:cubicBezTo>
                  <a:cubicBezTo>
                    <a:pt x="492" y="49"/>
                    <a:pt x="492" y="49"/>
                    <a:pt x="493" y="49"/>
                  </a:cubicBezTo>
                  <a:cubicBezTo>
                    <a:pt x="492" y="49"/>
                    <a:pt x="492" y="48"/>
                    <a:pt x="492" y="48"/>
                  </a:cubicBezTo>
                  <a:cubicBezTo>
                    <a:pt x="492" y="48"/>
                    <a:pt x="492" y="48"/>
                    <a:pt x="492" y="48"/>
                  </a:cubicBezTo>
                  <a:cubicBezTo>
                    <a:pt x="493" y="47"/>
                    <a:pt x="494" y="48"/>
                    <a:pt x="494" y="49"/>
                  </a:cubicBezTo>
                  <a:cubicBezTo>
                    <a:pt x="495" y="48"/>
                    <a:pt x="495" y="48"/>
                    <a:pt x="495" y="48"/>
                  </a:cubicBezTo>
                  <a:cubicBezTo>
                    <a:pt x="496" y="47"/>
                    <a:pt x="497" y="47"/>
                    <a:pt x="498" y="48"/>
                  </a:cubicBezTo>
                  <a:cubicBezTo>
                    <a:pt x="498" y="47"/>
                    <a:pt x="498" y="47"/>
                    <a:pt x="498" y="47"/>
                  </a:cubicBezTo>
                  <a:cubicBezTo>
                    <a:pt x="497" y="46"/>
                    <a:pt x="497" y="48"/>
                    <a:pt x="496" y="47"/>
                  </a:cubicBezTo>
                  <a:cubicBezTo>
                    <a:pt x="497" y="47"/>
                    <a:pt x="498" y="46"/>
                    <a:pt x="499" y="47"/>
                  </a:cubicBezTo>
                  <a:cubicBezTo>
                    <a:pt x="499" y="47"/>
                    <a:pt x="499" y="47"/>
                    <a:pt x="499" y="47"/>
                  </a:cubicBezTo>
                  <a:cubicBezTo>
                    <a:pt x="500" y="48"/>
                    <a:pt x="500" y="47"/>
                    <a:pt x="501" y="48"/>
                  </a:cubicBezTo>
                  <a:cubicBezTo>
                    <a:pt x="502" y="46"/>
                    <a:pt x="502" y="46"/>
                    <a:pt x="502" y="46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2" y="47"/>
                    <a:pt x="502" y="47"/>
                    <a:pt x="502" y="47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4" y="47"/>
                    <a:pt x="504" y="47"/>
                    <a:pt x="504" y="46"/>
                  </a:cubicBezTo>
                  <a:cubicBezTo>
                    <a:pt x="505" y="46"/>
                    <a:pt x="505" y="46"/>
                    <a:pt x="505" y="47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6" y="47"/>
                    <a:pt x="506" y="47"/>
                    <a:pt x="507" y="47"/>
                  </a:cubicBezTo>
                  <a:cubicBezTo>
                    <a:pt x="506" y="46"/>
                    <a:pt x="506" y="46"/>
                    <a:pt x="506" y="46"/>
                  </a:cubicBezTo>
                  <a:cubicBezTo>
                    <a:pt x="508" y="46"/>
                    <a:pt x="508" y="46"/>
                    <a:pt x="508" y="46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8" y="47"/>
                    <a:pt x="508" y="47"/>
                    <a:pt x="508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6"/>
                    <a:pt x="509" y="46"/>
                  </a:cubicBezTo>
                  <a:cubicBezTo>
                    <a:pt x="509" y="46"/>
                    <a:pt x="510" y="46"/>
                    <a:pt x="511" y="47"/>
                  </a:cubicBezTo>
                  <a:cubicBezTo>
                    <a:pt x="510" y="47"/>
                    <a:pt x="510" y="47"/>
                    <a:pt x="510" y="47"/>
                  </a:cubicBezTo>
                  <a:cubicBezTo>
                    <a:pt x="511" y="47"/>
                    <a:pt x="512" y="47"/>
                    <a:pt x="512" y="47"/>
                  </a:cubicBezTo>
                  <a:cubicBezTo>
                    <a:pt x="513" y="47"/>
                    <a:pt x="513" y="47"/>
                    <a:pt x="512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4" y="46"/>
                    <a:pt x="514" y="45"/>
                    <a:pt x="513" y="44"/>
                  </a:cubicBezTo>
                  <a:cubicBezTo>
                    <a:pt x="515" y="45"/>
                    <a:pt x="514" y="43"/>
                    <a:pt x="515" y="42"/>
                  </a:cubicBezTo>
                  <a:cubicBezTo>
                    <a:pt x="516" y="42"/>
                    <a:pt x="517" y="42"/>
                    <a:pt x="517" y="43"/>
                  </a:cubicBezTo>
                  <a:cubicBezTo>
                    <a:pt x="517" y="43"/>
                    <a:pt x="517" y="43"/>
                    <a:pt x="517" y="43"/>
                  </a:cubicBezTo>
                  <a:cubicBezTo>
                    <a:pt x="516" y="43"/>
                    <a:pt x="515" y="44"/>
                    <a:pt x="515" y="45"/>
                  </a:cubicBezTo>
                  <a:cubicBezTo>
                    <a:pt x="516" y="44"/>
                    <a:pt x="516" y="44"/>
                    <a:pt x="516" y="44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5" y="46"/>
                    <a:pt x="515" y="46"/>
                  </a:cubicBezTo>
                  <a:cubicBezTo>
                    <a:pt x="517" y="46"/>
                    <a:pt x="518" y="46"/>
                    <a:pt x="520" y="46"/>
                  </a:cubicBezTo>
                  <a:cubicBezTo>
                    <a:pt x="521" y="46"/>
                    <a:pt x="522" y="46"/>
                    <a:pt x="523" y="46"/>
                  </a:cubicBezTo>
                  <a:cubicBezTo>
                    <a:pt x="522" y="45"/>
                    <a:pt x="522" y="45"/>
                    <a:pt x="522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5" y="44"/>
                    <a:pt x="526" y="45"/>
                    <a:pt x="526" y="44"/>
                  </a:cubicBezTo>
                  <a:cubicBezTo>
                    <a:pt x="527" y="44"/>
                    <a:pt x="527" y="44"/>
                    <a:pt x="528" y="44"/>
                  </a:cubicBezTo>
                  <a:cubicBezTo>
                    <a:pt x="528" y="43"/>
                    <a:pt x="528" y="43"/>
                    <a:pt x="528" y="43"/>
                  </a:cubicBezTo>
                  <a:cubicBezTo>
                    <a:pt x="529" y="43"/>
                    <a:pt x="529" y="44"/>
                    <a:pt x="529" y="44"/>
                  </a:cubicBezTo>
                  <a:cubicBezTo>
                    <a:pt x="530" y="44"/>
                    <a:pt x="531" y="44"/>
                    <a:pt x="532" y="43"/>
                  </a:cubicBezTo>
                  <a:cubicBezTo>
                    <a:pt x="532" y="45"/>
                    <a:pt x="534" y="44"/>
                    <a:pt x="534" y="44"/>
                  </a:cubicBezTo>
                  <a:cubicBezTo>
                    <a:pt x="536" y="44"/>
                    <a:pt x="537" y="43"/>
                    <a:pt x="539" y="44"/>
                  </a:cubicBezTo>
                  <a:cubicBezTo>
                    <a:pt x="541" y="44"/>
                    <a:pt x="542" y="43"/>
                    <a:pt x="544" y="44"/>
                  </a:cubicBezTo>
                  <a:cubicBezTo>
                    <a:pt x="544" y="43"/>
                    <a:pt x="545" y="44"/>
                    <a:pt x="546" y="43"/>
                  </a:cubicBezTo>
                  <a:cubicBezTo>
                    <a:pt x="544" y="43"/>
                    <a:pt x="542" y="43"/>
                    <a:pt x="540" y="43"/>
                  </a:cubicBezTo>
                  <a:cubicBezTo>
                    <a:pt x="539" y="43"/>
                    <a:pt x="538" y="43"/>
                    <a:pt x="537" y="43"/>
                  </a:cubicBezTo>
                  <a:cubicBezTo>
                    <a:pt x="535" y="43"/>
                    <a:pt x="532" y="43"/>
                    <a:pt x="530" y="43"/>
                  </a:cubicBezTo>
                  <a:cubicBezTo>
                    <a:pt x="529" y="43"/>
                    <a:pt x="527" y="43"/>
                    <a:pt x="526" y="43"/>
                  </a:cubicBezTo>
                  <a:cubicBezTo>
                    <a:pt x="526" y="43"/>
                    <a:pt x="525" y="43"/>
                    <a:pt x="525" y="43"/>
                  </a:cubicBezTo>
                  <a:cubicBezTo>
                    <a:pt x="525" y="43"/>
                    <a:pt x="525" y="43"/>
                    <a:pt x="525" y="43"/>
                  </a:cubicBezTo>
                  <a:cubicBezTo>
                    <a:pt x="524" y="43"/>
                    <a:pt x="524" y="42"/>
                    <a:pt x="524" y="42"/>
                  </a:cubicBezTo>
                  <a:cubicBezTo>
                    <a:pt x="523" y="42"/>
                    <a:pt x="525" y="43"/>
                    <a:pt x="524" y="44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4"/>
                    <a:pt x="522" y="43"/>
                  </a:cubicBezTo>
                  <a:cubicBezTo>
                    <a:pt x="521" y="43"/>
                    <a:pt x="521" y="43"/>
                    <a:pt x="521" y="43"/>
                  </a:cubicBezTo>
                  <a:cubicBezTo>
                    <a:pt x="521" y="44"/>
                    <a:pt x="520" y="43"/>
                    <a:pt x="519" y="44"/>
                  </a:cubicBezTo>
                  <a:cubicBezTo>
                    <a:pt x="519" y="43"/>
                    <a:pt x="519" y="43"/>
                    <a:pt x="519" y="43"/>
                  </a:cubicBezTo>
                  <a:cubicBezTo>
                    <a:pt x="518" y="43"/>
                    <a:pt x="518" y="43"/>
                    <a:pt x="518" y="43"/>
                  </a:cubicBezTo>
                  <a:cubicBezTo>
                    <a:pt x="518" y="42"/>
                    <a:pt x="518" y="43"/>
                    <a:pt x="518" y="43"/>
                  </a:cubicBezTo>
                  <a:cubicBezTo>
                    <a:pt x="517" y="43"/>
                    <a:pt x="517" y="42"/>
                    <a:pt x="517" y="42"/>
                  </a:cubicBezTo>
                  <a:cubicBezTo>
                    <a:pt x="518" y="42"/>
                    <a:pt x="518" y="42"/>
                    <a:pt x="518" y="42"/>
                  </a:cubicBezTo>
                  <a:cubicBezTo>
                    <a:pt x="517" y="42"/>
                    <a:pt x="515" y="42"/>
                    <a:pt x="514" y="42"/>
                  </a:cubicBezTo>
                  <a:cubicBezTo>
                    <a:pt x="515" y="43"/>
                    <a:pt x="514" y="43"/>
                    <a:pt x="514" y="44"/>
                  </a:cubicBezTo>
                  <a:cubicBezTo>
                    <a:pt x="513" y="43"/>
                    <a:pt x="513" y="43"/>
                    <a:pt x="513" y="43"/>
                  </a:cubicBezTo>
                  <a:cubicBezTo>
                    <a:pt x="515" y="42"/>
                    <a:pt x="512" y="42"/>
                    <a:pt x="512" y="41"/>
                  </a:cubicBezTo>
                  <a:cubicBezTo>
                    <a:pt x="513" y="40"/>
                    <a:pt x="513" y="39"/>
                    <a:pt x="514" y="40"/>
                  </a:cubicBezTo>
                  <a:cubicBezTo>
                    <a:pt x="514" y="40"/>
                    <a:pt x="514" y="40"/>
                    <a:pt x="513" y="40"/>
                  </a:cubicBezTo>
                  <a:cubicBezTo>
                    <a:pt x="514" y="41"/>
                    <a:pt x="514" y="40"/>
                    <a:pt x="515" y="40"/>
                  </a:cubicBezTo>
                  <a:cubicBezTo>
                    <a:pt x="515" y="40"/>
                    <a:pt x="515" y="40"/>
                    <a:pt x="515" y="40"/>
                  </a:cubicBezTo>
                  <a:cubicBezTo>
                    <a:pt x="515" y="39"/>
                    <a:pt x="515" y="40"/>
                    <a:pt x="514" y="40"/>
                  </a:cubicBezTo>
                  <a:cubicBezTo>
                    <a:pt x="514" y="39"/>
                    <a:pt x="514" y="39"/>
                    <a:pt x="514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6" y="39"/>
                    <a:pt x="516" y="39"/>
                  </a:cubicBezTo>
                  <a:cubicBezTo>
                    <a:pt x="516" y="38"/>
                    <a:pt x="516" y="38"/>
                    <a:pt x="517" y="37"/>
                  </a:cubicBezTo>
                  <a:cubicBezTo>
                    <a:pt x="515" y="36"/>
                    <a:pt x="516" y="39"/>
                    <a:pt x="515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9"/>
                    <a:pt x="513" y="39"/>
                    <a:pt x="512" y="40"/>
                  </a:cubicBezTo>
                  <a:cubicBezTo>
                    <a:pt x="512" y="39"/>
                    <a:pt x="513" y="39"/>
                    <a:pt x="513" y="39"/>
                  </a:cubicBezTo>
                  <a:cubicBezTo>
                    <a:pt x="512" y="39"/>
                    <a:pt x="512" y="39"/>
                    <a:pt x="512" y="39"/>
                  </a:cubicBezTo>
                  <a:cubicBezTo>
                    <a:pt x="512" y="39"/>
                    <a:pt x="512" y="38"/>
                    <a:pt x="512" y="38"/>
                  </a:cubicBezTo>
                  <a:cubicBezTo>
                    <a:pt x="512" y="38"/>
                    <a:pt x="511" y="37"/>
                    <a:pt x="511" y="38"/>
                  </a:cubicBezTo>
                  <a:cubicBezTo>
                    <a:pt x="511" y="38"/>
                    <a:pt x="511" y="38"/>
                    <a:pt x="511" y="38"/>
                  </a:cubicBezTo>
                  <a:cubicBezTo>
                    <a:pt x="511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9"/>
                    <a:pt x="508" y="38"/>
                    <a:pt x="508" y="38"/>
                  </a:cubicBezTo>
                  <a:cubicBezTo>
                    <a:pt x="508" y="38"/>
                    <a:pt x="508" y="38"/>
                    <a:pt x="508" y="38"/>
                  </a:cubicBezTo>
                  <a:cubicBezTo>
                    <a:pt x="508" y="38"/>
                    <a:pt x="507" y="37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6" y="37"/>
                    <a:pt x="506" y="39"/>
                    <a:pt x="506" y="39"/>
                  </a:cubicBezTo>
                  <a:cubicBezTo>
                    <a:pt x="505" y="39"/>
                    <a:pt x="503" y="38"/>
                    <a:pt x="503" y="38"/>
                  </a:cubicBezTo>
                  <a:cubicBezTo>
                    <a:pt x="503" y="38"/>
                    <a:pt x="503" y="38"/>
                    <a:pt x="502" y="38"/>
                  </a:cubicBezTo>
                  <a:cubicBezTo>
                    <a:pt x="502" y="37"/>
                    <a:pt x="501" y="38"/>
                    <a:pt x="501" y="37"/>
                  </a:cubicBezTo>
                  <a:cubicBezTo>
                    <a:pt x="500" y="38"/>
                    <a:pt x="500" y="38"/>
                    <a:pt x="500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8" y="38"/>
                    <a:pt x="497" y="38"/>
                    <a:pt x="496" y="37"/>
                  </a:cubicBezTo>
                  <a:cubicBezTo>
                    <a:pt x="495" y="38"/>
                    <a:pt x="494" y="37"/>
                    <a:pt x="493" y="38"/>
                  </a:cubicBezTo>
                  <a:cubicBezTo>
                    <a:pt x="490" y="37"/>
                    <a:pt x="488" y="38"/>
                    <a:pt x="486" y="37"/>
                  </a:cubicBezTo>
                  <a:cubicBezTo>
                    <a:pt x="483" y="36"/>
                    <a:pt x="481" y="38"/>
                    <a:pt x="478" y="37"/>
                  </a:cubicBezTo>
                  <a:cubicBezTo>
                    <a:pt x="477" y="37"/>
                    <a:pt x="474" y="36"/>
                    <a:pt x="474" y="38"/>
                  </a:cubicBezTo>
                  <a:cubicBezTo>
                    <a:pt x="473" y="38"/>
                    <a:pt x="474" y="37"/>
                    <a:pt x="473" y="37"/>
                  </a:cubicBezTo>
                  <a:cubicBezTo>
                    <a:pt x="473" y="37"/>
                    <a:pt x="473" y="37"/>
                    <a:pt x="473" y="37"/>
                  </a:cubicBezTo>
                  <a:cubicBezTo>
                    <a:pt x="472" y="37"/>
                    <a:pt x="472" y="37"/>
                    <a:pt x="472" y="37"/>
                  </a:cubicBezTo>
                  <a:cubicBezTo>
                    <a:pt x="470" y="38"/>
                    <a:pt x="468" y="35"/>
                    <a:pt x="467" y="37"/>
                  </a:cubicBezTo>
                  <a:cubicBezTo>
                    <a:pt x="464" y="36"/>
                    <a:pt x="461" y="36"/>
                    <a:pt x="459" y="36"/>
                  </a:cubicBezTo>
                  <a:cubicBezTo>
                    <a:pt x="458" y="36"/>
                    <a:pt x="457" y="36"/>
                    <a:pt x="456" y="36"/>
                  </a:cubicBezTo>
                  <a:cubicBezTo>
                    <a:pt x="455" y="36"/>
                    <a:pt x="455" y="35"/>
                    <a:pt x="456" y="34"/>
                  </a:cubicBezTo>
                  <a:cubicBezTo>
                    <a:pt x="456" y="35"/>
                    <a:pt x="457" y="35"/>
                    <a:pt x="457" y="35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58" y="35"/>
                    <a:pt x="458" y="35"/>
                    <a:pt x="459" y="36"/>
                  </a:cubicBezTo>
                  <a:cubicBezTo>
                    <a:pt x="460" y="35"/>
                    <a:pt x="458" y="35"/>
                    <a:pt x="459" y="34"/>
                  </a:cubicBezTo>
                  <a:cubicBezTo>
                    <a:pt x="459" y="34"/>
                    <a:pt x="459" y="34"/>
                    <a:pt x="460" y="34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5"/>
                    <a:pt x="461" y="36"/>
                    <a:pt x="462" y="35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4"/>
                    <a:pt x="462" y="34"/>
                    <a:pt x="462" y="35"/>
                  </a:cubicBezTo>
                  <a:cubicBezTo>
                    <a:pt x="462" y="34"/>
                    <a:pt x="462" y="34"/>
                    <a:pt x="462" y="34"/>
                  </a:cubicBezTo>
                  <a:cubicBezTo>
                    <a:pt x="463" y="34"/>
                    <a:pt x="464" y="34"/>
                    <a:pt x="464" y="35"/>
                  </a:cubicBezTo>
                  <a:cubicBezTo>
                    <a:pt x="465" y="35"/>
                    <a:pt x="465" y="35"/>
                    <a:pt x="465" y="35"/>
                  </a:cubicBezTo>
                  <a:cubicBezTo>
                    <a:pt x="464" y="35"/>
                    <a:pt x="464" y="34"/>
                    <a:pt x="464" y="34"/>
                  </a:cubicBezTo>
                  <a:cubicBezTo>
                    <a:pt x="465" y="34"/>
                    <a:pt x="465" y="34"/>
                    <a:pt x="466" y="34"/>
                  </a:cubicBezTo>
                  <a:cubicBezTo>
                    <a:pt x="465" y="34"/>
                    <a:pt x="465" y="34"/>
                    <a:pt x="465" y="35"/>
                  </a:cubicBezTo>
                  <a:cubicBezTo>
                    <a:pt x="466" y="35"/>
                    <a:pt x="466" y="34"/>
                    <a:pt x="467" y="35"/>
                  </a:cubicBezTo>
                  <a:cubicBezTo>
                    <a:pt x="466" y="34"/>
                    <a:pt x="466" y="34"/>
                    <a:pt x="466" y="34"/>
                  </a:cubicBezTo>
                  <a:cubicBezTo>
                    <a:pt x="467" y="34"/>
                    <a:pt x="468" y="34"/>
                    <a:pt x="469" y="34"/>
                  </a:cubicBezTo>
                  <a:cubicBezTo>
                    <a:pt x="468" y="34"/>
                    <a:pt x="468" y="35"/>
                    <a:pt x="468" y="35"/>
                  </a:cubicBezTo>
                  <a:cubicBezTo>
                    <a:pt x="469" y="35"/>
                    <a:pt x="469" y="35"/>
                    <a:pt x="469" y="35"/>
                  </a:cubicBezTo>
                  <a:cubicBezTo>
                    <a:pt x="469" y="34"/>
                    <a:pt x="471" y="36"/>
                    <a:pt x="470" y="34"/>
                  </a:cubicBezTo>
                  <a:cubicBezTo>
                    <a:pt x="471" y="34"/>
                    <a:pt x="472" y="34"/>
                    <a:pt x="472" y="34"/>
                  </a:cubicBezTo>
                  <a:cubicBezTo>
                    <a:pt x="472" y="34"/>
                    <a:pt x="472" y="34"/>
                    <a:pt x="472" y="34"/>
                  </a:cubicBezTo>
                  <a:cubicBezTo>
                    <a:pt x="473" y="34"/>
                    <a:pt x="473" y="34"/>
                    <a:pt x="473" y="34"/>
                  </a:cubicBezTo>
                  <a:cubicBezTo>
                    <a:pt x="474" y="34"/>
                    <a:pt x="474" y="34"/>
                    <a:pt x="475" y="33"/>
                  </a:cubicBezTo>
                  <a:cubicBezTo>
                    <a:pt x="475" y="34"/>
                    <a:pt x="476" y="34"/>
                    <a:pt x="476" y="34"/>
                  </a:cubicBezTo>
                  <a:cubicBezTo>
                    <a:pt x="477" y="34"/>
                    <a:pt x="478" y="35"/>
                    <a:pt x="479" y="34"/>
                  </a:cubicBezTo>
                  <a:cubicBezTo>
                    <a:pt x="479" y="34"/>
                    <a:pt x="479" y="34"/>
                    <a:pt x="479" y="34"/>
                  </a:cubicBezTo>
                  <a:cubicBezTo>
                    <a:pt x="478" y="33"/>
                    <a:pt x="478" y="32"/>
                    <a:pt x="478" y="31"/>
                  </a:cubicBezTo>
                  <a:cubicBezTo>
                    <a:pt x="479" y="32"/>
                    <a:pt x="479" y="32"/>
                    <a:pt x="479" y="32"/>
                  </a:cubicBezTo>
                  <a:cubicBezTo>
                    <a:pt x="480" y="32"/>
                    <a:pt x="479" y="33"/>
                    <a:pt x="480" y="33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1" y="34"/>
                    <a:pt x="480" y="34"/>
                    <a:pt x="480" y="33"/>
                  </a:cubicBezTo>
                  <a:cubicBezTo>
                    <a:pt x="481" y="33"/>
                    <a:pt x="482" y="34"/>
                    <a:pt x="483" y="33"/>
                  </a:cubicBezTo>
                  <a:cubicBezTo>
                    <a:pt x="482" y="33"/>
                    <a:pt x="482" y="32"/>
                    <a:pt x="481" y="33"/>
                  </a:cubicBezTo>
                  <a:cubicBezTo>
                    <a:pt x="480" y="33"/>
                    <a:pt x="480" y="32"/>
                    <a:pt x="480" y="32"/>
                  </a:cubicBezTo>
                  <a:cubicBezTo>
                    <a:pt x="481" y="32"/>
                    <a:pt x="481" y="31"/>
                    <a:pt x="482" y="32"/>
                  </a:cubicBezTo>
                  <a:cubicBezTo>
                    <a:pt x="482" y="31"/>
                    <a:pt x="482" y="31"/>
                    <a:pt x="482" y="31"/>
                  </a:cubicBezTo>
                  <a:cubicBezTo>
                    <a:pt x="482" y="31"/>
                    <a:pt x="482" y="31"/>
                    <a:pt x="482" y="32"/>
                  </a:cubicBezTo>
                  <a:cubicBezTo>
                    <a:pt x="483" y="32"/>
                    <a:pt x="484" y="32"/>
                    <a:pt x="484" y="31"/>
                  </a:cubicBezTo>
                  <a:cubicBezTo>
                    <a:pt x="484" y="32"/>
                    <a:pt x="484" y="32"/>
                    <a:pt x="485" y="32"/>
                  </a:cubicBezTo>
                  <a:cubicBezTo>
                    <a:pt x="485" y="32"/>
                    <a:pt x="485" y="31"/>
                    <a:pt x="485" y="31"/>
                  </a:cubicBezTo>
                  <a:cubicBezTo>
                    <a:pt x="485" y="31"/>
                    <a:pt x="486" y="31"/>
                    <a:pt x="486" y="31"/>
                  </a:cubicBezTo>
                  <a:cubicBezTo>
                    <a:pt x="486" y="31"/>
                    <a:pt x="486" y="31"/>
                    <a:pt x="486" y="30"/>
                  </a:cubicBezTo>
                  <a:cubicBezTo>
                    <a:pt x="485" y="31"/>
                    <a:pt x="482" y="29"/>
                    <a:pt x="483" y="31"/>
                  </a:cubicBezTo>
                  <a:cubicBezTo>
                    <a:pt x="482" y="30"/>
                    <a:pt x="482" y="30"/>
                    <a:pt x="482" y="30"/>
                  </a:cubicBezTo>
                  <a:cubicBezTo>
                    <a:pt x="480" y="31"/>
                    <a:pt x="479" y="30"/>
                    <a:pt x="477" y="30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8" y="31"/>
                    <a:pt x="478" y="32"/>
                    <a:pt x="478" y="32"/>
                  </a:cubicBezTo>
                  <a:cubicBezTo>
                    <a:pt x="477" y="33"/>
                    <a:pt x="476" y="32"/>
                    <a:pt x="475" y="32"/>
                  </a:cubicBezTo>
                  <a:cubicBezTo>
                    <a:pt x="474" y="32"/>
                    <a:pt x="473" y="32"/>
                    <a:pt x="473" y="32"/>
                  </a:cubicBezTo>
                  <a:cubicBezTo>
                    <a:pt x="474" y="31"/>
                    <a:pt x="476" y="32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4" y="31"/>
                    <a:pt x="474" y="31"/>
                    <a:pt x="474" y="31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3" y="30"/>
                    <a:pt x="474" y="29"/>
                    <a:pt x="474" y="29"/>
                  </a:cubicBezTo>
                  <a:cubicBezTo>
                    <a:pt x="475" y="29"/>
                    <a:pt x="477" y="28"/>
                    <a:pt x="478" y="30"/>
                  </a:cubicBezTo>
                  <a:cubicBezTo>
                    <a:pt x="478" y="30"/>
                    <a:pt x="478" y="29"/>
                    <a:pt x="478" y="29"/>
                  </a:cubicBezTo>
                  <a:cubicBezTo>
                    <a:pt x="479" y="29"/>
                    <a:pt x="481" y="29"/>
                    <a:pt x="482" y="30"/>
                  </a:cubicBezTo>
                  <a:cubicBezTo>
                    <a:pt x="483" y="28"/>
                    <a:pt x="485" y="30"/>
                    <a:pt x="486" y="29"/>
                  </a:cubicBezTo>
                  <a:cubicBezTo>
                    <a:pt x="487" y="29"/>
                    <a:pt x="489" y="29"/>
                    <a:pt x="491" y="30"/>
                  </a:cubicBezTo>
                  <a:cubicBezTo>
                    <a:pt x="491" y="30"/>
                    <a:pt x="491" y="30"/>
                    <a:pt x="491" y="30"/>
                  </a:cubicBezTo>
                  <a:cubicBezTo>
                    <a:pt x="491" y="29"/>
                    <a:pt x="490" y="29"/>
                    <a:pt x="490" y="29"/>
                  </a:cubicBezTo>
                  <a:cubicBezTo>
                    <a:pt x="491" y="29"/>
                    <a:pt x="493" y="30"/>
                    <a:pt x="494" y="29"/>
                  </a:cubicBezTo>
                  <a:cubicBezTo>
                    <a:pt x="494" y="29"/>
                    <a:pt x="494" y="29"/>
                    <a:pt x="494" y="29"/>
                  </a:cubicBezTo>
                  <a:cubicBezTo>
                    <a:pt x="495" y="29"/>
                    <a:pt x="496" y="29"/>
                    <a:pt x="496" y="28"/>
                  </a:cubicBezTo>
                  <a:cubicBezTo>
                    <a:pt x="496" y="28"/>
                    <a:pt x="496" y="28"/>
                    <a:pt x="496" y="28"/>
                  </a:cubicBezTo>
                  <a:cubicBezTo>
                    <a:pt x="495" y="28"/>
                    <a:pt x="495" y="29"/>
                    <a:pt x="495" y="29"/>
                  </a:cubicBezTo>
                  <a:cubicBezTo>
                    <a:pt x="493" y="28"/>
                    <a:pt x="493" y="28"/>
                    <a:pt x="493" y="28"/>
                  </a:cubicBezTo>
                  <a:cubicBezTo>
                    <a:pt x="490" y="28"/>
                    <a:pt x="487" y="28"/>
                    <a:pt x="484" y="28"/>
                  </a:cubicBezTo>
                  <a:cubicBezTo>
                    <a:pt x="482" y="28"/>
                    <a:pt x="480" y="28"/>
                    <a:pt x="479" y="28"/>
                  </a:cubicBezTo>
                  <a:cubicBezTo>
                    <a:pt x="478" y="28"/>
                    <a:pt x="477" y="28"/>
                    <a:pt x="475" y="28"/>
                  </a:cubicBezTo>
                  <a:cubicBezTo>
                    <a:pt x="473" y="28"/>
                    <a:pt x="470" y="28"/>
                    <a:pt x="468" y="28"/>
                  </a:cubicBezTo>
                  <a:cubicBezTo>
                    <a:pt x="468" y="27"/>
                    <a:pt x="468" y="27"/>
                    <a:pt x="468" y="27"/>
                  </a:cubicBezTo>
                  <a:cubicBezTo>
                    <a:pt x="467" y="27"/>
                    <a:pt x="467" y="27"/>
                    <a:pt x="467" y="27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7" y="28"/>
                    <a:pt x="466" y="27"/>
                    <a:pt x="465" y="28"/>
                  </a:cubicBezTo>
                  <a:cubicBezTo>
                    <a:pt x="465" y="27"/>
                    <a:pt x="465" y="27"/>
                    <a:pt x="465" y="27"/>
                  </a:cubicBezTo>
                  <a:cubicBezTo>
                    <a:pt x="463" y="26"/>
                    <a:pt x="462" y="29"/>
                    <a:pt x="461" y="27"/>
                  </a:cubicBezTo>
                  <a:cubicBezTo>
                    <a:pt x="461" y="27"/>
                    <a:pt x="461" y="27"/>
                    <a:pt x="461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59" y="26"/>
                    <a:pt x="458" y="26"/>
                    <a:pt x="458" y="27"/>
                  </a:cubicBezTo>
                  <a:cubicBezTo>
                    <a:pt x="457" y="27"/>
                    <a:pt x="457" y="26"/>
                    <a:pt x="456" y="26"/>
                  </a:cubicBezTo>
                  <a:cubicBezTo>
                    <a:pt x="458" y="24"/>
                    <a:pt x="458" y="27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2" y="25"/>
                    <a:pt x="463" y="25"/>
                    <a:pt x="465" y="26"/>
                  </a:cubicBezTo>
                  <a:cubicBezTo>
                    <a:pt x="467" y="25"/>
                    <a:pt x="470" y="27"/>
                    <a:pt x="471" y="26"/>
                  </a:cubicBezTo>
                  <a:cubicBezTo>
                    <a:pt x="473" y="27"/>
                    <a:pt x="474" y="25"/>
                    <a:pt x="475" y="26"/>
                  </a:cubicBezTo>
                  <a:cubicBezTo>
                    <a:pt x="476" y="25"/>
                    <a:pt x="477" y="27"/>
                    <a:pt x="478" y="26"/>
                  </a:cubicBezTo>
                  <a:cubicBezTo>
                    <a:pt x="480" y="27"/>
                    <a:pt x="481" y="25"/>
                    <a:pt x="483" y="26"/>
                  </a:cubicBezTo>
                  <a:cubicBezTo>
                    <a:pt x="486" y="26"/>
                    <a:pt x="489" y="27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4" y="26"/>
                    <a:pt x="496" y="27"/>
                    <a:pt x="497" y="26"/>
                  </a:cubicBezTo>
                  <a:cubicBezTo>
                    <a:pt x="497" y="26"/>
                    <a:pt x="497" y="26"/>
                    <a:pt x="498" y="27"/>
                  </a:cubicBezTo>
                  <a:cubicBezTo>
                    <a:pt x="498" y="26"/>
                    <a:pt x="500" y="27"/>
                    <a:pt x="500" y="26"/>
                  </a:cubicBezTo>
                  <a:cubicBezTo>
                    <a:pt x="500" y="26"/>
                    <a:pt x="500" y="26"/>
                    <a:pt x="500" y="26"/>
                  </a:cubicBezTo>
                  <a:cubicBezTo>
                    <a:pt x="500" y="27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7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3" y="27"/>
                    <a:pt x="503" y="27"/>
                    <a:pt x="503" y="27"/>
                  </a:cubicBezTo>
                  <a:cubicBezTo>
                    <a:pt x="503" y="26"/>
                    <a:pt x="503" y="26"/>
                    <a:pt x="503" y="26"/>
                  </a:cubicBezTo>
                  <a:cubicBezTo>
                    <a:pt x="504" y="28"/>
                    <a:pt x="504" y="25"/>
                    <a:pt x="506" y="26"/>
                  </a:cubicBezTo>
                  <a:cubicBezTo>
                    <a:pt x="507" y="27"/>
                    <a:pt x="507" y="27"/>
                    <a:pt x="508" y="26"/>
                  </a:cubicBezTo>
                  <a:cubicBezTo>
                    <a:pt x="508" y="27"/>
                    <a:pt x="508" y="27"/>
                    <a:pt x="508" y="27"/>
                  </a:cubicBezTo>
                  <a:cubicBezTo>
                    <a:pt x="508" y="25"/>
                    <a:pt x="510" y="27"/>
                    <a:pt x="510" y="26"/>
                  </a:cubicBezTo>
                  <a:cubicBezTo>
                    <a:pt x="510" y="26"/>
                    <a:pt x="511" y="26"/>
                    <a:pt x="511" y="26"/>
                  </a:cubicBezTo>
                  <a:cubicBezTo>
                    <a:pt x="511" y="27"/>
                    <a:pt x="511" y="27"/>
                    <a:pt x="511" y="27"/>
                  </a:cubicBezTo>
                  <a:cubicBezTo>
                    <a:pt x="511" y="27"/>
                    <a:pt x="512" y="27"/>
                    <a:pt x="512" y="27"/>
                  </a:cubicBezTo>
                  <a:cubicBezTo>
                    <a:pt x="512" y="26"/>
                    <a:pt x="511" y="26"/>
                    <a:pt x="511" y="26"/>
                  </a:cubicBezTo>
                  <a:cubicBezTo>
                    <a:pt x="512" y="26"/>
                    <a:pt x="512" y="26"/>
                    <a:pt x="513" y="26"/>
                  </a:cubicBezTo>
                  <a:cubicBezTo>
                    <a:pt x="513" y="26"/>
                    <a:pt x="513" y="26"/>
                    <a:pt x="513" y="26"/>
                  </a:cubicBezTo>
                  <a:cubicBezTo>
                    <a:pt x="513" y="26"/>
                    <a:pt x="514" y="26"/>
                    <a:pt x="514" y="26"/>
                  </a:cubicBezTo>
                  <a:cubicBezTo>
                    <a:pt x="514" y="25"/>
                    <a:pt x="514" y="25"/>
                    <a:pt x="514" y="25"/>
                  </a:cubicBezTo>
                  <a:cubicBezTo>
                    <a:pt x="516" y="26"/>
                    <a:pt x="516" y="26"/>
                    <a:pt x="517" y="27"/>
                  </a:cubicBezTo>
                  <a:cubicBezTo>
                    <a:pt x="517" y="27"/>
                    <a:pt x="517" y="27"/>
                    <a:pt x="517" y="27"/>
                  </a:cubicBezTo>
                  <a:cubicBezTo>
                    <a:pt x="517" y="27"/>
                    <a:pt x="517" y="27"/>
                    <a:pt x="517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20" y="26"/>
                  </a:cubicBezTo>
                  <a:cubicBezTo>
                    <a:pt x="519" y="25"/>
                    <a:pt x="521" y="26"/>
                    <a:pt x="521" y="26"/>
                  </a:cubicBezTo>
                  <a:cubicBezTo>
                    <a:pt x="522" y="25"/>
                    <a:pt x="524" y="27"/>
                    <a:pt x="524" y="25"/>
                  </a:cubicBezTo>
                  <a:cubicBezTo>
                    <a:pt x="524" y="26"/>
                    <a:pt x="524" y="26"/>
                    <a:pt x="524" y="26"/>
                  </a:cubicBezTo>
                  <a:cubicBezTo>
                    <a:pt x="524" y="26"/>
                    <a:pt x="524" y="26"/>
                    <a:pt x="525" y="25"/>
                  </a:cubicBezTo>
                  <a:cubicBezTo>
                    <a:pt x="525" y="26"/>
                    <a:pt x="525" y="26"/>
                    <a:pt x="525" y="26"/>
                  </a:cubicBezTo>
                  <a:cubicBezTo>
                    <a:pt x="526" y="27"/>
                    <a:pt x="526" y="25"/>
                    <a:pt x="527" y="26"/>
                  </a:cubicBezTo>
                  <a:cubicBezTo>
                    <a:pt x="527" y="25"/>
                    <a:pt x="527" y="25"/>
                    <a:pt x="527" y="25"/>
                  </a:cubicBezTo>
                  <a:cubicBezTo>
                    <a:pt x="526" y="24"/>
                    <a:pt x="526" y="25"/>
                    <a:pt x="526" y="25"/>
                  </a:cubicBezTo>
                  <a:cubicBezTo>
                    <a:pt x="525" y="25"/>
                    <a:pt x="526" y="24"/>
                    <a:pt x="525" y="24"/>
                  </a:cubicBezTo>
                  <a:cubicBezTo>
                    <a:pt x="525" y="25"/>
                    <a:pt x="525" y="25"/>
                    <a:pt x="525" y="25"/>
                  </a:cubicBezTo>
                  <a:cubicBezTo>
                    <a:pt x="524" y="25"/>
                    <a:pt x="524" y="24"/>
                    <a:pt x="524" y="25"/>
                  </a:cubicBezTo>
                  <a:cubicBezTo>
                    <a:pt x="523" y="25"/>
                    <a:pt x="522" y="25"/>
                    <a:pt x="521" y="24"/>
                  </a:cubicBezTo>
                  <a:cubicBezTo>
                    <a:pt x="521" y="24"/>
                    <a:pt x="522" y="25"/>
                    <a:pt x="521" y="25"/>
                  </a:cubicBezTo>
                  <a:cubicBezTo>
                    <a:pt x="521" y="24"/>
                    <a:pt x="520" y="24"/>
                    <a:pt x="519" y="24"/>
                  </a:cubicBezTo>
                  <a:cubicBezTo>
                    <a:pt x="519" y="24"/>
                    <a:pt x="519" y="24"/>
                    <a:pt x="519" y="24"/>
                  </a:cubicBezTo>
                  <a:cubicBezTo>
                    <a:pt x="520" y="24"/>
                    <a:pt x="521" y="24"/>
                    <a:pt x="521" y="25"/>
                  </a:cubicBezTo>
                  <a:cubicBezTo>
                    <a:pt x="521" y="25"/>
                    <a:pt x="521" y="25"/>
                    <a:pt x="521" y="25"/>
                  </a:cubicBezTo>
                  <a:cubicBezTo>
                    <a:pt x="520" y="25"/>
                    <a:pt x="518" y="25"/>
                    <a:pt x="518" y="24"/>
                  </a:cubicBezTo>
                  <a:cubicBezTo>
                    <a:pt x="517" y="24"/>
                    <a:pt x="516" y="24"/>
                    <a:pt x="515" y="24"/>
                  </a:cubicBezTo>
                  <a:cubicBezTo>
                    <a:pt x="515" y="24"/>
                    <a:pt x="515" y="24"/>
                    <a:pt x="515" y="24"/>
                  </a:cubicBezTo>
                  <a:cubicBezTo>
                    <a:pt x="515" y="24"/>
                    <a:pt x="516" y="24"/>
                    <a:pt x="516" y="24"/>
                  </a:cubicBezTo>
                  <a:cubicBezTo>
                    <a:pt x="515" y="24"/>
                    <a:pt x="516" y="25"/>
                    <a:pt x="515" y="25"/>
                  </a:cubicBezTo>
                  <a:cubicBezTo>
                    <a:pt x="515" y="25"/>
                    <a:pt x="515" y="25"/>
                    <a:pt x="514" y="24"/>
                  </a:cubicBezTo>
                  <a:cubicBezTo>
                    <a:pt x="514" y="25"/>
                    <a:pt x="513" y="24"/>
                    <a:pt x="512" y="25"/>
                  </a:cubicBezTo>
                  <a:cubicBezTo>
                    <a:pt x="511" y="24"/>
                    <a:pt x="511" y="24"/>
                    <a:pt x="511" y="24"/>
                  </a:cubicBezTo>
                  <a:cubicBezTo>
                    <a:pt x="511" y="25"/>
                    <a:pt x="511" y="24"/>
                    <a:pt x="510" y="24"/>
                  </a:cubicBezTo>
                  <a:cubicBezTo>
                    <a:pt x="510" y="24"/>
                    <a:pt x="510" y="24"/>
                    <a:pt x="510" y="24"/>
                  </a:cubicBezTo>
                  <a:cubicBezTo>
                    <a:pt x="510" y="26"/>
                    <a:pt x="509" y="25"/>
                    <a:pt x="508" y="25"/>
                  </a:cubicBezTo>
                  <a:cubicBezTo>
                    <a:pt x="507" y="25"/>
                    <a:pt x="508" y="23"/>
                    <a:pt x="507" y="23"/>
                  </a:cubicBezTo>
                  <a:cubicBezTo>
                    <a:pt x="507" y="24"/>
                    <a:pt x="507" y="24"/>
                    <a:pt x="508" y="24"/>
                  </a:cubicBezTo>
                  <a:cubicBezTo>
                    <a:pt x="507" y="24"/>
                    <a:pt x="507" y="24"/>
                    <a:pt x="507" y="25"/>
                  </a:cubicBezTo>
                  <a:cubicBezTo>
                    <a:pt x="508" y="25"/>
                    <a:pt x="508" y="25"/>
                    <a:pt x="508" y="25"/>
                  </a:cubicBezTo>
                  <a:cubicBezTo>
                    <a:pt x="508" y="25"/>
                    <a:pt x="507" y="26"/>
                    <a:pt x="507" y="26"/>
                  </a:cubicBezTo>
                  <a:cubicBezTo>
                    <a:pt x="507" y="26"/>
                    <a:pt x="506" y="26"/>
                    <a:pt x="506" y="26"/>
                  </a:cubicBezTo>
                  <a:cubicBezTo>
                    <a:pt x="507" y="26"/>
                    <a:pt x="507" y="26"/>
                    <a:pt x="507" y="25"/>
                  </a:cubicBezTo>
                  <a:cubicBezTo>
                    <a:pt x="506" y="25"/>
                    <a:pt x="505" y="25"/>
                    <a:pt x="504" y="25"/>
                  </a:cubicBezTo>
                  <a:cubicBezTo>
                    <a:pt x="504" y="25"/>
                    <a:pt x="504" y="24"/>
                    <a:pt x="504" y="24"/>
                  </a:cubicBezTo>
                  <a:cubicBezTo>
                    <a:pt x="505" y="24"/>
                    <a:pt x="505" y="24"/>
                    <a:pt x="505" y="24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4" y="23"/>
                    <a:pt x="505" y="23"/>
                    <a:pt x="505" y="23"/>
                  </a:cubicBezTo>
                  <a:cubicBezTo>
                    <a:pt x="504" y="23"/>
                    <a:pt x="504" y="23"/>
                    <a:pt x="503" y="23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3" y="24"/>
                    <a:pt x="503" y="24"/>
                    <a:pt x="503" y="24"/>
                  </a:cubicBezTo>
                  <a:cubicBezTo>
                    <a:pt x="503" y="24"/>
                    <a:pt x="503" y="23"/>
                    <a:pt x="502" y="23"/>
                  </a:cubicBezTo>
                  <a:cubicBezTo>
                    <a:pt x="502" y="23"/>
                    <a:pt x="502" y="24"/>
                    <a:pt x="502" y="24"/>
                  </a:cubicBezTo>
                  <a:cubicBezTo>
                    <a:pt x="503" y="25"/>
                    <a:pt x="503" y="25"/>
                    <a:pt x="503" y="25"/>
                  </a:cubicBezTo>
                  <a:cubicBezTo>
                    <a:pt x="502" y="25"/>
                    <a:pt x="502" y="25"/>
                    <a:pt x="502" y="25"/>
                  </a:cubicBezTo>
                  <a:cubicBezTo>
                    <a:pt x="501" y="25"/>
                    <a:pt x="500" y="25"/>
                    <a:pt x="500" y="24"/>
                  </a:cubicBezTo>
                  <a:cubicBezTo>
                    <a:pt x="501" y="24"/>
                    <a:pt x="501" y="24"/>
                    <a:pt x="501" y="24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4"/>
                    <a:pt x="499" y="24"/>
                    <a:pt x="499" y="24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9" y="25"/>
                    <a:pt x="499" y="25"/>
                    <a:pt x="499" y="25"/>
                  </a:cubicBezTo>
                  <a:cubicBezTo>
                    <a:pt x="499" y="25"/>
                    <a:pt x="498" y="25"/>
                    <a:pt x="498" y="25"/>
                  </a:cubicBezTo>
                  <a:cubicBezTo>
                    <a:pt x="497" y="24"/>
                    <a:pt x="496" y="26"/>
                    <a:pt x="495" y="24"/>
                  </a:cubicBezTo>
                  <a:cubicBezTo>
                    <a:pt x="496" y="24"/>
                    <a:pt x="497" y="24"/>
                    <a:pt x="497" y="24"/>
                  </a:cubicBezTo>
                  <a:cubicBezTo>
                    <a:pt x="497" y="23"/>
                    <a:pt x="497" y="23"/>
                    <a:pt x="497" y="23"/>
                  </a:cubicBezTo>
                  <a:cubicBezTo>
                    <a:pt x="497" y="24"/>
                    <a:pt x="497" y="24"/>
                    <a:pt x="497" y="24"/>
                  </a:cubicBezTo>
                  <a:cubicBezTo>
                    <a:pt x="497" y="23"/>
                    <a:pt x="496" y="23"/>
                    <a:pt x="495" y="23"/>
                  </a:cubicBezTo>
                  <a:cubicBezTo>
                    <a:pt x="496" y="22"/>
                    <a:pt x="496" y="22"/>
                    <a:pt x="496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3"/>
                    <a:pt x="495" y="23"/>
                  </a:cubicBezTo>
                  <a:cubicBezTo>
                    <a:pt x="494" y="23"/>
                    <a:pt x="495" y="24"/>
                    <a:pt x="495" y="24"/>
                  </a:cubicBezTo>
                  <a:cubicBezTo>
                    <a:pt x="495" y="24"/>
                    <a:pt x="495" y="24"/>
                    <a:pt x="495" y="25"/>
                  </a:cubicBezTo>
                  <a:cubicBezTo>
                    <a:pt x="493" y="25"/>
                    <a:pt x="493" y="25"/>
                    <a:pt x="493" y="25"/>
                  </a:cubicBezTo>
                  <a:cubicBezTo>
                    <a:pt x="493" y="25"/>
                    <a:pt x="493" y="24"/>
                    <a:pt x="493" y="24"/>
                  </a:cubicBezTo>
                  <a:cubicBezTo>
                    <a:pt x="493" y="24"/>
                    <a:pt x="493" y="24"/>
                    <a:pt x="493" y="24"/>
                  </a:cubicBezTo>
                  <a:cubicBezTo>
                    <a:pt x="493" y="24"/>
                    <a:pt x="493" y="25"/>
                    <a:pt x="493" y="25"/>
                  </a:cubicBezTo>
                  <a:cubicBezTo>
                    <a:pt x="491" y="24"/>
                    <a:pt x="493" y="24"/>
                    <a:pt x="492" y="24"/>
                  </a:cubicBezTo>
                  <a:cubicBezTo>
                    <a:pt x="492" y="23"/>
                    <a:pt x="491" y="23"/>
                    <a:pt x="491" y="23"/>
                  </a:cubicBezTo>
                  <a:cubicBezTo>
                    <a:pt x="491" y="24"/>
                    <a:pt x="490" y="24"/>
                    <a:pt x="491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4"/>
                    <a:pt x="489" y="24"/>
                    <a:pt x="489" y="25"/>
                  </a:cubicBezTo>
                  <a:cubicBezTo>
                    <a:pt x="489" y="24"/>
                    <a:pt x="488" y="23"/>
                    <a:pt x="488" y="23"/>
                  </a:cubicBezTo>
                  <a:cubicBezTo>
                    <a:pt x="488" y="23"/>
                    <a:pt x="487" y="23"/>
                    <a:pt x="488" y="24"/>
                  </a:cubicBezTo>
                  <a:cubicBezTo>
                    <a:pt x="487" y="24"/>
                    <a:pt x="486" y="24"/>
                    <a:pt x="486" y="25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6" y="24"/>
                    <a:pt x="486" y="23"/>
                    <a:pt x="485" y="23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4" y="24"/>
                    <a:pt x="484" y="23"/>
                  </a:cubicBezTo>
                  <a:cubicBezTo>
                    <a:pt x="484" y="24"/>
                    <a:pt x="485" y="24"/>
                    <a:pt x="485" y="25"/>
                  </a:cubicBezTo>
                  <a:cubicBezTo>
                    <a:pt x="485" y="25"/>
                    <a:pt x="485" y="24"/>
                    <a:pt x="484" y="24"/>
                  </a:cubicBezTo>
                  <a:cubicBezTo>
                    <a:pt x="484" y="26"/>
                    <a:pt x="482" y="24"/>
                    <a:pt x="481" y="25"/>
                  </a:cubicBezTo>
                  <a:cubicBezTo>
                    <a:pt x="481" y="24"/>
                    <a:pt x="482" y="23"/>
                    <a:pt x="483" y="23"/>
                  </a:cubicBezTo>
                  <a:cubicBezTo>
                    <a:pt x="482" y="23"/>
                    <a:pt x="481" y="23"/>
                    <a:pt x="480" y="23"/>
                  </a:cubicBezTo>
                  <a:cubicBezTo>
                    <a:pt x="478" y="24"/>
                    <a:pt x="478" y="24"/>
                    <a:pt x="478" y="24"/>
                  </a:cubicBezTo>
                  <a:cubicBezTo>
                    <a:pt x="479" y="24"/>
                    <a:pt x="479" y="24"/>
                    <a:pt x="479" y="24"/>
                  </a:cubicBezTo>
                  <a:cubicBezTo>
                    <a:pt x="479" y="24"/>
                    <a:pt x="479" y="25"/>
                    <a:pt x="479" y="25"/>
                  </a:cubicBezTo>
                  <a:cubicBezTo>
                    <a:pt x="478" y="25"/>
                    <a:pt x="477" y="24"/>
                    <a:pt x="477" y="23"/>
                  </a:cubicBezTo>
                  <a:cubicBezTo>
                    <a:pt x="478" y="23"/>
                    <a:pt x="478" y="23"/>
                    <a:pt x="478" y="23"/>
                  </a:cubicBezTo>
                  <a:cubicBezTo>
                    <a:pt x="477" y="23"/>
                    <a:pt x="477" y="23"/>
                    <a:pt x="476" y="23"/>
                  </a:cubicBezTo>
                  <a:cubicBezTo>
                    <a:pt x="477" y="24"/>
                    <a:pt x="477" y="24"/>
                    <a:pt x="477" y="24"/>
                  </a:cubicBezTo>
                  <a:cubicBezTo>
                    <a:pt x="477" y="24"/>
                    <a:pt x="477" y="24"/>
                    <a:pt x="477" y="25"/>
                  </a:cubicBezTo>
                  <a:cubicBezTo>
                    <a:pt x="477" y="25"/>
                    <a:pt x="476" y="25"/>
                    <a:pt x="476" y="25"/>
                  </a:cubicBezTo>
                  <a:cubicBezTo>
                    <a:pt x="476" y="24"/>
                    <a:pt x="475" y="25"/>
                    <a:pt x="475" y="25"/>
                  </a:cubicBezTo>
                  <a:cubicBezTo>
                    <a:pt x="475" y="25"/>
                    <a:pt x="474" y="25"/>
                    <a:pt x="474" y="24"/>
                  </a:cubicBezTo>
                  <a:cubicBezTo>
                    <a:pt x="475" y="24"/>
                    <a:pt x="475" y="24"/>
                    <a:pt x="475" y="24"/>
                  </a:cubicBezTo>
                  <a:cubicBezTo>
                    <a:pt x="474" y="24"/>
                    <a:pt x="474" y="24"/>
                    <a:pt x="474" y="24"/>
                  </a:cubicBezTo>
                  <a:cubicBezTo>
                    <a:pt x="474" y="24"/>
                    <a:pt x="474" y="24"/>
                    <a:pt x="474" y="25"/>
                  </a:cubicBezTo>
                  <a:cubicBezTo>
                    <a:pt x="473" y="24"/>
                    <a:pt x="473" y="24"/>
                    <a:pt x="472" y="24"/>
                  </a:cubicBezTo>
                  <a:cubicBezTo>
                    <a:pt x="473" y="24"/>
                    <a:pt x="474" y="23"/>
                    <a:pt x="475" y="23"/>
                  </a:cubicBezTo>
                  <a:cubicBezTo>
                    <a:pt x="474" y="23"/>
                    <a:pt x="474" y="23"/>
                    <a:pt x="474" y="23"/>
                  </a:cubicBezTo>
                  <a:cubicBezTo>
                    <a:pt x="473" y="23"/>
                    <a:pt x="470" y="22"/>
                    <a:pt x="470" y="23"/>
                  </a:cubicBezTo>
                  <a:cubicBezTo>
                    <a:pt x="471" y="24"/>
                    <a:pt x="472" y="22"/>
                    <a:pt x="472" y="23"/>
                  </a:cubicBezTo>
                  <a:cubicBezTo>
                    <a:pt x="471" y="24"/>
                    <a:pt x="471" y="23"/>
                    <a:pt x="470" y="24"/>
                  </a:cubicBezTo>
                  <a:cubicBezTo>
                    <a:pt x="470" y="25"/>
                    <a:pt x="469" y="24"/>
                    <a:pt x="469" y="24"/>
                  </a:cubicBezTo>
                  <a:cubicBezTo>
                    <a:pt x="470" y="24"/>
                    <a:pt x="469" y="23"/>
                    <a:pt x="470" y="22"/>
                  </a:cubicBezTo>
                  <a:cubicBezTo>
                    <a:pt x="469" y="22"/>
                    <a:pt x="468" y="22"/>
                    <a:pt x="468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8" y="23"/>
                    <a:pt x="468" y="23"/>
                    <a:pt x="467" y="23"/>
                  </a:cubicBezTo>
                  <a:cubicBezTo>
                    <a:pt x="468" y="23"/>
                    <a:pt x="468" y="23"/>
                    <a:pt x="468" y="24"/>
                  </a:cubicBezTo>
                  <a:cubicBezTo>
                    <a:pt x="469" y="25"/>
                    <a:pt x="467" y="24"/>
                    <a:pt x="466" y="24"/>
                  </a:cubicBezTo>
                  <a:cubicBezTo>
                    <a:pt x="467" y="22"/>
                    <a:pt x="467" y="22"/>
                    <a:pt x="467" y="22"/>
                  </a:cubicBezTo>
                  <a:cubicBezTo>
                    <a:pt x="466" y="22"/>
                    <a:pt x="466" y="22"/>
                    <a:pt x="465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5" y="24"/>
                  </a:cubicBezTo>
                  <a:cubicBezTo>
                    <a:pt x="465" y="23"/>
                    <a:pt x="465" y="23"/>
                    <a:pt x="465" y="23"/>
                  </a:cubicBezTo>
                  <a:cubicBezTo>
                    <a:pt x="464" y="22"/>
                    <a:pt x="464" y="22"/>
                    <a:pt x="464" y="22"/>
                  </a:cubicBezTo>
                  <a:cubicBezTo>
                    <a:pt x="461" y="23"/>
                    <a:pt x="459" y="21"/>
                    <a:pt x="456" y="21"/>
                  </a:cubicBezTo>
                  <a:cubicBezTo>
                    <a:pt x="456" y="21"/>
                    <a:pt x="456" y="21"/>
                    <a:pt x="456" y="21"/>
                  </a:cubicBezTo>
                  <a:cubicBezTo>
                    <a:pt x="456" y="21"/>
                    <a:pt x="456" y="21"/>
                    <a:pt x="457" y="21"/>
                  </a:cubicBezTo>
                  <a:cubicBezTo>
                    <a:pt x="456" y="20"/>
                    <a:pt x="458" y="21"/>
                    <a:pt x="458" y="20"/>
                  </a:cubicBezTo>
                  <a:cubicBezTo>
                    <a:pt x="459" y="20"/>
                    <a:pt x="460" y="19"/>
                    <a:pt x="460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0"/>
                    <a:pt x="461" y="20"/>
                    <a:pt x="461" y="20"/>
                  </a:cubicBezTo>
                  <a:cubicBezTo>
                    <a:pt x="461" y="19"/>
                    <a:pt x="462" y="20"/>
                    <a:pt x="461" y="20"/>
                  </a:cubicBezTo>
                  <a:cubicBezTo>
                    <a:pt x="462" y="20"/>
                    <a:pt x="463" y="21"/>
                    <a:pt x="463" y="21"/>
                  </a:cubicBezTo>
                  <a:cubicBezTo>
                    <a:pt x="464" y="19"/>
                    <a:pt x="466" y="21"/>
                    <a:pt x="467" y="20"/>
                  </a:cubicBezTo>
                  <a:cubicBezTo>
                    <a:pt x="469" y="21"/>
                    <a:pt x="472" y="20"/>
                    <a:pt x="474" y="20"/>
                  </a:cubicBezTo>
                  <a:cubicBezTo>
                    <a:pt x="476" y="21"/>
                    <a:pt x="479" y="21"/>
                    <a:pt x="481" y="21"/>
                  </a:cubicBezTo>
                  <a:cubicBezTo>
                    <a:pt x="482" y="22"/>
                    <a:pt x="484" y="19"/>
                    <a:pt x="485" y="21"/>
                  </a:cubicBezTo>
                  <a:cubicBezTo>
                    <a:pt x="485" y="21"/>
                    <a:pt x="486" y="21"/>
                    <a:pt x="487" y="21"/>
                  </a:cubicBezTo>
                  <a:cubicBezTo>
                    <a:pt x="488" y="20"/>
                    <a:pt x="489" y="22"/>
                    <a:pt x="490" y="20"/>
                  </a:cubicBezTo>
                  <a:cubicBezTo>
                    <a:pt x="490" y="21"/>
                    <a:pt x="490" y="21"/>
                    <a:pt x="490" y="21"/>
                  </a:cubicBezTo>
                  <a:cubicBezTo>
                    <a:pt x="490" y="21"/>
                    <a:pt x="492" y="22"/>
                    <a:pt x="492" y="21"/>
                  </a:cubicBezTo>
                  <a:cubicBezTo>
                    <a:pt x="493" y="21"/>
                    <a:pt x="493" y="21"/>
                    <a:pt x="493" y="21"/>
                  </a:cubicBezTo>
                  <a:cubicBezTo>
                    <a:pt x="493" y="20"/>
                    <a:pt x="493" y="20"/>
                    <a:pt x="493" y="20"/>
                  </a:cubicBezTo>
                  <a:cubicBezTo>
                    <a:pt x="490" y="20"/>
                    <a:pt x="490" y="20"/>
                    <a:pt x="490" y="20"/>
                  </a:cubicBezTo>
                  <a:cubicBezTo>
                    <a:pt x="490" y="20"/>
                    <a:pt x="489" y="21"/>
                    <a:pt x="489" y="20"/>
                  </a:cubicBezTo>
                  <a:cubicBezTo>
                    <a:pt x="489" y="20"/>
                    <a:pt x="489" y="20"/>
                    <a:pt x="489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7" y="20"/>
                    <a:pt x="487" y="20"/>
                  </a:cubicBezTo>
                  <a:cubicBezTo>
                    <a:pt x="486" y="20"/>
                    <a:pt x="486" y="20"/>
                    <a:pt x="486" y="20"/>
                  </a:cubicBezTo>
                  <a:cubicBezTo>
                    <a:pt x="486" y="21"/>
                    <a:pt x="486" y="20"/>
                    <a:pt x="485" y="20"/>
                  </a:cubicBezTo>
                  <a:cubicBezTo>
                    <a:pt x="485" y="20"/>
                    <a:pt x="485" y="21"/>
                    <a:pt x="485" y="21"/>
                  </a:cubicBezTo>
                  <a:cubicBezTo>
                    <a:pt x="485" y="20"/>
                    <a:pt x="484" y="21"/>
                    <a:pt x="484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19"/>
                    <a:pt x="484" y="19"/>
                    <a:pt x="483" y="20"/>
                  </a:cubicBezTo>
                  <a:cubicBezTo>
                    <a:pt x="482" y="20"/>
                    <a:pt x="481" y="19"/>
                    <a:pt x="480" y="19"/>
                  </a:cubicBezTo>
                  <a:cubicBezTo>
                    <a:pt x="480" y="19"/>
                    <a:pt x="480" y="19"/>
                    <a:pt x="480" y="19"/>
                  </a:cubicBezTo>
                  <a:cubicBezTo>
                    <a:pt x="480" y="19"/>
                    <a:pt x="481" y="19"/>
                    <a:pt x="481" y="20"/>
                  </a:cubicBezTo>
                  <a:cubicBezTo>
                    <a:pt x="478" y="20"/>
                    <a:pt x="478" y="20"/>
                    <a:pt x="478" y="20"/>
                  </a:cubicBezTo>
                  <a:cubicBezTo>
                    <a:pt x="479" y="19"/>
                    <a:pt x="477" y="18"/>
                    <a:pt x="477" y="17"/>
                  </a:cubicBezTo>
                  <a:cubicBezTo>
                    <a:pt x="476" y="17"/>
                    <a:pt x="477" y="19"/>
                    <a:pt x="477" y="19"/>
                  </a:cubicBezTo>
                  <a:cubicBezTo>
                    <a:pt x="477" y="19"/>
                    <a:pt x="476" y="19"/>
                    <a:pt x="476" y="18"/>
                  </a:cubicBezTo>
                  <a:cubicBezTo>
                    <a:pt x="476" y="18"/>
                    <a:pt x="476" y="19"/>
                    <a:pt x="476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4" y="19"/>
                    <a:pt x="473" y="19"/>
                    <a:pt x="472" y="20"/>
                  </a:cubicBezTo>
                  <a:cubicBezTo>
                    <a:pt x="472" y="19"/>
                    <a:pt x="472" y="19"/>
                    <a:pt x="472" y="19"/>
                  </a:cubicBezTo>
                  <a:cubicBezTo>
                    <a:pt x="472" y="20"/>
                    <a:pt x="472" y="20"/>
                    <a:pt x="472" y="20"/>
                  </a:cubicBezTo>
                  <a:cubicBezTo>
                    <a:pt x="470" y="19"/>
                    <a:pt x="470" y="19"/>
                    <a:pt x="470" y="19"/>
                  </a:cubicBezTo>
                  <a:cubicBezTo>
                    <a:pt x="469" y="18"/>
                    <a:pt x="467" y="19"/>
                    <a:pt x="467" y="18"/>
                  </a:cubicBezTo>
                  <a:cubicBezTo>
                    <a:pt x="467" y="19"/>
                    <a:pt x="465" y="19"/>
                    <a:pt x="465" y="19"/>
                  </a:cubicBezTo>
                  <a:cubicBezTo>
                    <a:pt x="465" y="18"/>
                    <a:pt x="464" y="18"/>
                    <a:pt x="464" y="17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3" y="19"/>
                    <a:pt x="463" y="18"/>
                  </a:cubicBezTo>
                  <a:cubicBezTo>
                    <a:pt x="463" y="18"/>
                    <a:pt x="463" y="18"/>
                    <a:pt x="463" y="18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2" y="18"/>
                    <a:pt x="462" y="17"/>
                    <a:pt x="462" y="17"/>
                  </a:cubicBezTo>
                  <a:cubicBezTo>
                    <a:pt x="462" y="17"/>
                    <a:pt x="462" y="17"/>
                    <a:pt x="463" y="17"/>
                  </a:cubicBezTo>
                  <a:cubicBezTo>
                    <a:pt x="463" y="17"/>
                    <a:pt x="463" y="17"/>
                    <a:pt x="463" y="17"/>
                  </a:cubicBezTo>
                  <a:cubicBezTo>
                    <a:pt x="462" y="15"/>
                    <a:pt x="461" y="17"/>
                    <a:pt x="460" y="15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9" y="16"/>
                    <a:pt x="458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5" y="15"/>
                    <a:pt x="455" y="15"/>
                    <a:pt x="456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55" y="14"/>
                    <a:pt x="455" y="15"/>
                    <a:pt x="454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3" y="15"/>
                    <a:pt x="454" y="18"/>
                    <a:pt x="452" y="17"/>
                  </a:cubicBezTo>
                  <a:cubicBezTo>
                    <a:pt x="453" y="18"/>
                    <a:pt x="453" y="18"/>
                    <a:pt x="453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1" y="18"/>
                    <a:pt x="450" y="19"/>
                    <a:pt x="449" y="18"/>
                  </a:cubicBezTo>
                  <a:cubicBezTo>
                    <a:pt x="450" y="17"/>
                    <a:pt x="450" y="17"/>
                    <a:pt x="450" y="17"/>
                  </a:cubicBezTo>
                  <a:cubicBezTo>
                    <a:pt x="449" y="17"/>
                    <a:pt x="450" y="18"/>
                    <a:pt x="449" y="17"/>
                  </a:cubicBezTo>
                  <a:cubicBezTo>
                    <a:pt x="448" y="16"/>
                    <a:pt x="450" y="17"/>
                    <a:pt x="451" y="16"/>
                  </a:cubicBezTo>
                  <a:cubicBezTo>
                    <a:pt x="450" y="15"/>
                    <a:pt x="449" y="17"/>
                    <a:pt x="448" y="16"/>
                  </a:cubicBezTo>
                  <a:cubicBezTo>
                    <a:pt x="449" y="15"/>
                    <a:pt x="449" y="15"/>
                    <a:pt x="449" y="15"/>
                  </a:cubicBezTo>
                  <a:cubicBezTo>
                    <a:pt x="448" y="15"/>
                    <a:pt x="448" y="15"/>
                    <a:pt x="448" y="15"/>
                  </a:cubicBezTo>
                  <a:cubicBezTo>
                    <a:pt x="448" y="15"/>
                    <a:pt x="448" y="16"/>
                    <a:pt x="448" y="16"/>
                  </a:cubicBezTo>
                  <a:cubicBezTo>
                    <a:pt x="446" y="18"/>
                    <a:pt x="446" y="18"/>
                    <a:pt x="446" y="18"/>
                  </a:cubicBezTo>
                  <a:cubicBezTo>
                    <a:pt x="445" y="17"/>
                    <a:pt x="444" y="17"/>
                    <a:pt x="443" y="16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2" y="17"/>
                    <a:pt x="442" y="17"/>
                    <a:pt x="442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4" y="17"/>
                    <a:pt x="444" y="18"/>
                  </a:cubicBezTo>
                  <a:cubicBezTo>
                    <a:pt x="443" y="18"/>
                    <a:pt x="443" y="18"/>
                    <a:pt x="442" y="18"/>
                  </a:cubicBezTo>
                  <a:cubicBezTo>
                    <a:pt x="442" y="18"/>
                    <a:pt x="442" y="19"/>
                    <a:pt x="442" y="19"/>
                  </a:cubicBezTo>
                  <a:cubicBezTo>
                    <a:pt x="442" y="19"/>
                    <a:pt x="442" y="19"/>
                    <a:pt x="442" y="19"/>
                  </a:cubicBezTo>
                  <a:cubicBezTo>
                    <a:pt x="443" y="19"/>
                    <a:pt x="443" y="18"/>
                    <a:pt x="444" y="19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42" y="20"/>
                    <a:pt x="441" y="19"/>
                    <a:pt x="441" y="18"/>
                  </a:cubicBezTo>
                  <a:cubicBezTo>
                    <a:pt x="441" y="18"/>
                    <a:pt x="441" y="18"/>
                    <a:pt x="440" y="18"/>
                  </a:cubicBezTo>
                  <a:cubicBezTo>
                    <a:pt x="440" y="18"/>
                    <a:pt x="440" y="19"/>
                    <a:pt x="441" y="19"/>
                  </a:cubicBezTo>
                  <a:cubicBezTo>
                    <a:pt x="441" y="20"/>
                    <a:pt x="440" y="19"/>
                    <a:pt x="440" y="20"/>
                  </a:cubicBezTo>
                  <a:cubicBezTo>
                    <a:pt x="441" y="20"/>
                    <a:pt x="443" y="20"/>
                    <a:pt x="445" y="20"/>
                  </a:cubicBezTo>
                  <a:cubicBezTo>
                    <a:pt x="445" y="21"/>
                    <a:pt x="446" y="21"/>
                    <a:pt x="447" y="21"/>
                  </a:cubicBezTo>
                  <a:cubicBezTo>
                    <a:pt x="446" y="20"/>
                    <a:pt x="446" y="20"/>
                    <a:pt x="446" y="20"/>
                  </a:cubicBezTo>
                  <a:cubicBezTo>
                    <a:pt x="446" y="20"/>
                    <a:pt x="446" y="21"/>
                    <a:pt x="445" y="20"/>
                  </a:cubicBezTo>
                  <a:cubicBezTo>
                    <a:pt x="445" y="20"/>
                    <a:pt x="444" y="19"/>
                    <a:pt x="444" y="19"/>
                  </a:cubicBezTo>
                  <a:cubicBezTo>
                    <a:pt x="445" y="19"/>
                    <a:pt x="445" y="19"/>
                    <a:pt x="447" y="18"/>
                  </a:cubicBezTo>
                  <a:cubicBezTo>
                    <a:pt x="447" y="19"/>
                    <a:pt x="447" y="19"/>
                    <a:pt x="448" y="19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9" y="21"/>
                    <a:pt x="447" y="21"/>
                    <a:pt x="447" y="21"/>
                  </a:cubicBezTo>
                  <a:cubicBezTo>
                    <a:pt x="447" y="22"/>
                    <a:pt x="447" y="22"/>
                    <a:pt x="447" y="22"/>
                  </a:cubicBezTo>
                  <a:cubicBezTo>
                    <a:pt x="447" y="21"/>
                    <a:pt x="448" y="21"/>
                    <a:pt x="448" y="21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9" y="23"/>
                    <a:pt x="449" y="23"/>
                    <a:pt x="449" y="23"/>
                  </a:cubicBezTo>
                  <a:cubicBezTo>
                    <a:pt x="449" y="22"/>
                    <a:pt x="450" y="22"/>
                    <a:pt x="450" y="22"/>
                  </a:cubicBezTo>
                  <a:cubicBezTo>
                    <a:pt x="451" y="21"/>
                    <a:pt x="449" y="22"/>
                    <a:pt x="449" y="21"/>
                  </a:cubicBezTo>
                  <a:cubicBezTo>
                    <a:pt x="450" y="20"/>
                    <a:pt x="450" y="20"/>
                    <a:pt x="450" y="20"/>
                  </a:cubicBezTo>
                  <a:cubicBezTo>
                    <a:pt x="451" y="20"/>
                    <a:pt x="452" y="20"/>
                    <a:pt x="452" y="21"/>
                  </a:cubicBezTo>
                  <a:cubicBezTo>
                    <a:pt x="452" y="21"/>
                    <a:pt x="452" y="21"/>
                    <a:pt x="452" y="21"/>
                  </a:cubicBezTo>
                  <a:cubicBezTo>
                    <a:pt x="452" y="22"/>
                    <a:pt x="453" y="23"/>
                    <a:pt x="452" y="23"/>
                  </a:cubicBezTo>
                  <a:cubicBezTo>
                    <a:pt x="451" y="22"/>
                    <a:pt x="451" y="22"/>
                    <a:pt x="451" y="22"/>
                  </a:cubicBezTo>
                  <a:cubicBezTo>
                    <a:pt x="451" y="24"/>
                    <a:pt x="448" y="22"/>
                    <a:pt x="449" y="24"/>
                  </a:cubicBezTo>
                  <a:cubicBezTo>
                    <a:pt x="449" y="23"/>
                    <a:pt x="448" y="23"/>
                    <a:pt x="447" y="22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6" y="22"/>
                    <a:pt x="445" y="21"/>
                    <a:pt x="443" y="22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441" y="20"/>
                    <a:pt x="441" y="21"/>
                    <a:pt x="441" y="22"/>
                  </a:cubicBezTo>
                  <a:cubicBezTo>
                    <a:pt x="440" y="21"/>
                    <a:pt x="441" y="21"/>
                    <a:pt x="440" y="20"/>
                  </a:cubicBezTo>
                  <a:cubicBezTo>
                    <a:pt x="440" y="23"/>
                    <a:pt x="438" y="20"/>
                    <a:pt x="437" y="20"/>
                  </a:cubicBezTo>
                  <a:cubicBezTo>
                    <a:pt x="437" y="21"/>
                    <a:pt x="437" y="20"/>
                    <a:pt x="438" y="21"/>
                  </a:cubicBezTo>
                  <a:cubicBezTo>
                    <a:pt x="437" y="21"/>
                    <a:pt x="438" y="22"/>
                    <a:pt x="437" y="21"/>
                  </a:cubicBezTo>
                  <a:cubicBezTo>
                    <a:pt x="436" y="19"/>
                    <a:pt x="436" y="22"/>
                    <a:pt x="434" y="22"/>
                  </a:cubicBezTo>
                  <a:cubicBezTo>
                    <a:pt x="434" y="23"/>
                    <a:pt x="436" y="22"/>
                    <a:pt x="435" y="23"/>
                  </a:cubicBezTo>
                  <a:cubicBezTo>
                    <a:pt x="434" y="23"/>
                    <a:pt x="433" y="23"/>
                    <a:pt x="433" y="22"/>
                  </a:cubicBezTo>
                  <a:cubicBezTo>
                    <a:pt x="436" y="20"/>
                    <a:pt x="431" y="22"/>
                    <a:pt x="431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18"/>
                    <a:pt x="430" y="18"/>
                    <a:pt x="430" y="18"/>
                  </a:cubicBezTo>
                  <a:cubicBezTo>
                    <a:pt x="431" y="18"/>
                    <a:pt x="431" y="18"/>
                    <a:pt x="432" y="18"/>
                  </a:cubicBezTo>
                  <a:cubicBezTo>
                    <a:pt x="431" y="18"/>
                    <a:pt x="431" y="17"/>
                    <a:pt x="431" y="17"/>
                  </a:cubicBezTo>
                  <a:cubicBezTo>
                    <a:pt x="430" y="18"/>
                    <a:pt x="429" y="19"/>
                    <a:pt x="430" y="19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1" y="21"/>
                    <a:pt x="430" y="21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1"/>
                    <a:pt x="429" y="21"/>
                    <a:pt x="429" y="21"/>
                  </a:cubicBezTo>
                  <a:cubicBezTo>
                    <a:pt x="429" y="21"/>
                    <a:pt x="428" y="21"/>
                    <a:pt x="428" y="20"/>
                  </a:cubicBezTo>
                  <a:cubicBezTo>
                    <a:pt x="429" y="20"/>
                    <a:pt x="429" y="20"/>
                    <a:pt x="429" y="20"/>
                  </a:cubicBezTo>
                  <a:cubicBezTo>
                    <a:pt x="428" y="19"/>
                    <a:pt x="428" y="20"/>
                    <a:pt x="427" y="20"/>
                  </a:cubicBezTo>
                  <a:cubicBezTo>
                    <a:pt x="427" y="20"/>
                    <a:pt x="427" y="20"/>
                    <a:pt x="427" y="20"/>
                  </a:cubicBezTo>
                  <a:cubicBezTo>
                    <a:pt x="428" y="21"/>
                    <a:pt x="427" y="21"/>
                    <a:pt x="427" y="21"/>
                  </a:cubicBezTo>
                  <a:cubicBezTo>
                    <a:pt x="428" y="21"/>
                    <a:pt x="429" y="21"/>
                    <a:pt x="430" y="21"/>
                  </a:cubicBezTo>
                  <a:cubicBezTo>
                    <a:pt x="429" y="21"/>
                    <a:pt x="431" y="22"/>
                    <a:pt x="431" y="22"/>
                  </a:cubicBezTo>
                  <a:cubicBezTo>
                    <a:pt x="431" y="23"/>
                    <a:pt x="431" y="23"/>
                    <a:pt x="431" y="23"/>
                  </a:cubicBezTo>
                  <a:cubicBezTo>
                    <a:pt x="430" y="22"/>
                    <a:pt x="430" y="23"/>
                    <a:pt x="430" y="22"/>
                  </a:cubicBezTo>
                  <a:cubicBezTo>
                    <a:pt x="429" y="22"/>
                    <a:pt x="429" y="22"/>
                    <a:pt x="428" y="22"/>
                  </a:cubicBezTo>
                  <a:cubicBezTo>
                    <a:pt x="427" y="23"/>
                    <a:pt x="428" y="21"/>
                    <a:pt x="426" y="21"/>
                  </a:cubicBezTo>
                  <a:cubicBezTo>
                    <a:pt x="427" y="21"/>
                    <a:pt x="427" y="21"/>
                    <a:pt x="427" y="21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8" y="19"/>
                    <a:pt x="428" y="19"/>
                    <a:pt x="428" y="1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27" y="19"/>
                    <a:pt x="427" y="19"/>
                    <a:pt x="427" y="19"/>
                  </a:cubicBezTo>
                  <a:cubicBezTo>
                    <a:pt x="425" y="18"/>
                    <a:pt x="425" y="18"/>
                    <a:pt x="425" y="18"/>
                  </a:cubicBezTo>
                  <a:cubicBezTo>
                    <a:pt x="425" y="19"/>
                    <a:pt x="425" y="20"/>
                    <a:pt x="425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5" y="20"/>
                    <a:pt x="423" y="20"/>
                    <a:pt x="424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3" y="21"/>
                    <a:pt x="423" y="22"/>
                    <a:pt x="423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1" y="22"/>
                    <a:pt x="421" y="22"/>
                    <a:pt x="421" y="22"/>
                  </a:cubicBezTo>
                  <a:cubicBezTo>
                    <a:pt x="421" y="21"/>
                    <a:pt x="421" y="21"/>
                    <a:pt x="421" y="21"/>
                  </a:cubicBezTo>
                  <a:cubicBezTo>
                    <a:pt x="422" y="20"/>
                    <a:pt x="422" y="21"/>
                    <a:pt x="423" y="21"/>
                  </a:cubicBezTo>
                  <a:cubicBezTo>
                    <a:pt x="423" y="20"/>
                    <a:pt x="423" y="20"/>
                    <a:pt x="423" y="19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1" y="20"/>
                    <a:pt x="422" y="19"/>
                    <a:pt x="422" y="19"/>
                  </a:cubicBezTo>
                  <a:cubicBezTo>
                    <a:pt x="424" y="19"/>
                    <a:pt x="424" y="19"/>
                    <a:pt x="424" y="19"/>
                  </a:cubicBezTo>
                  <a:cubicBezTo>
                    <a:pt x="423" y="18"/>
                    <a:pt x="422" y="19"/>
                    <a:pt x="422" y="19"/>
                  </a:cubicBezTo>
                  <a:cubicBezTo>
                    <a:pt x="421" y="19"/>
                    <a:pt x="421" y="19"/>
                    <a:pt x="421" y="19"/>
                  </a:cubicBezTo>
                  <a:cubicBezTo>
                    <a:pt x="420" y="18"/>
                    <a:pt x="421" y="19"/>
                    <a:pt x="420" y="19"/>
                  </a:cubicBezTo>
                  <a:cubicBezTo>
                    <a:pt x="420" y="19"/>
                    <a:pt x="419" y="19"/>
                    <a:pt x="419" y="19"/>
                  </a:cubicBezTo>
                  <a:cubicBezTo>
                    <a:pt x="420" y="19"/>
                    <a:pt x="420" y="19"/>
                    <a:pt x="420" y="19"/>
                  </a:cubicBezTo>
                  <a:cubicBezTo>
                    <a:pt x="419" y="18"/>
                    <a:pt x="419" y="18"/>
                    <a:pt x="419" y="18"/>
                  </a:cubicBezTo>
                  <a:cubicBezTo>
                    <a:pt x="418" y="18"/>
                    <a:pt x="418" y="19"/>
                    <a:pt x="418" y="19"/>
                  </a:cubicBezTo>
                  <a:cubicBezTo>
                    <a:pt x="419" y="18"/>
                    <a:pt x="419" y="20"/>
                    <a:pt x="420" y="20"/>
                  </a:cubicBezTo>
                  <a:cubicBezTo>
                    <a:pt x="419" y="20"/>
                    <a:pt x="418" y="19"/>
                    <a:pt x="418" y="20"/>
                  </a:cubicBezTo>
                  <a:cubicBezTo>
                    <a:pt x="417" y="19"/>
                    <a:pt x="417" y="19"/>
                    <a:pt x="418" y="18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6" y="18"/>
                    <a:pt x="415" y="18"/>
                    <a:pt x="414" y="19"/>
                  </a:cubicBezTo>
                  <a:cubicBezTo>
                    <a:pt x="415" y="19"/>
                    <a:pt x="417" y="18"/>
                    <a:pt x="417" y="19"/>
                  </a:cubicBezTo>
                  <a:cubicBezTo>
                    <a:pt x="417" y="20"/>
                    <a:pt x="415" y="19"/>
                    <a:pt x="414" y="20"/>
                  </a:cubicBezTo>
                  <a:cubicBezTo>
                    <a:pt x="413" y="19"/>
                    <a:pt x="414" y="19"/>
                    <a:pt x="414" y="18"/>
                  </a:cubicBezTo>
                  <a:cubicBezTo>
                    <a:pt x="414" y="18"/>
                    <a:pt x="413" y="18"/>
                    <a:pt x="413" y="18"/>
                  </a:cubicBezTo>
                  <a:cubicBezTo>
                    <a:pt x="412" y="18"/>
                    <a:pt x="411" y="19"/>
                    <a:pt x="411" y="18"/>
                  </a:cubicBezTo>
                  <a:cubicBezTo>
                    <a:pt x="410" y="18"/>
                    <a:pt x="409" y="18"/>
                    <a:pt x="409" y="18"/>
                  </a:cubicBezTo>
                  <a:cubicBezTo>
                    <a:pt x="409" y="18"/>
                    <a:pt x="409" y="18"/>
                    <a:pt x="409" y="18"/>
                  </a:cubicBezTo>
                  <a:cubicBezTo>
                    <a:pt x="406" y="18"/>
                    <a:pt x="406" y="18"/>
                    <a:pt x="406" y="18"/>
                  </a:cubicBezTo>
                  <a:cubicBezTo>
                    <a:pt x="408" y="18"/>
                    <a:pt x="408" y="18"/>
                    <a:pt x="408" y="18"/>
                  </a:cubicBezTo>
                  <a:cubicBezTo>
                    <a:pt x="408" y="20"/>
                    <a:pt x="407" y="19"/>
                    <a:pt x="407" y="20"/>
                  </a:cubicBezTo>
                  <a:cubicBezTo>
                    <a:pt x="407" y="20"/>
                    <a:pt x="408" y="20"/>
                    <a:pt x="408" y="20"/>
                  </a:cubicBezTo>
                  <a:cubicBezTo>
                    <a:pt x="409" y="20"/>
                    <a:pt x="410" y="21"/>
                    <a:pt x="410" y="20"/>
                  </a:cubicBezTo>
                  <a:cubicBezTo>
                    <a:pt x="410" y="20"/>
                    <a:pt x="410" y="20"/>
                    <a:pt x="410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2" y="19"/>
                    <a:pt x="412" y="20"/>
                    <a:pt x="412" y="20"/>
                  </a:cubicBezTo>
                  <a:cubicBezTo>
                    <a:pt x="412" y="20"/>
                    <a:pt x="411" y="19"/>
                    <a:pt x="411" y="19"/>
                  </a:cubicBezTo>
                  <a:cubicBezTo>
                    <a:pt x="412" y="18"/>
                    <a:pt x="412" y="18"/>
                    <a:pt x="412" y="18"/>
                  </a:cubicBezTo>
                  <a:cubicBezTo>
                    <a:pt x="412" y="19"/>
                    <a:pt x="413" y="19"/>
                    <a:pt x="412" y="19"/>
                  </a:cubicBezTo>
                  <a:cubicBezTo>
                    <a:pt x="413" y="19"/>
                    <a:pt x="414" y="19"/>
                    <a:pt x="414" y="19"/>
                  </a:cubicBezTo>
                  <a:cubicBezTo>
                    <a:pt x="414" y="20"/>
                    <a:pt x="414" y="20"/>
                    <a:pt x="414" y="20"/>
                  </a:cubicBezTo>
                  <a:cubicBezTo>
                    <a:pt x="413" y="20"/>
                    <a:pt x="414" y="20"/>
                    <a:pt x="414" y="21"/>
                  </a:cubicBezTo>
                  <a:cubicBezTo>
                    <a:pt x="415" y="19"/>
                    <a:pt x="417" y="21"/>
                    <a:pt x="419" y="20"/>
                  </a:cubicBezTo>
                  <a:cubicBezTo>
                    <a:pt x="419" y="21"/>
                    <a:pt x="419" y="22"/>
                    <a:pt x="419" y="22"/>
                  </a:cubicBezTo>
                  <a:cubicBezTo>
                    <a:pt x="418" y="22"/>
                    <a:pt x="418" y="23"/>
                    <a:pt x="417" y="22"/>
                  </a:cubicBezTo>
                  <a:cubicBezTo>
                    <a:pt x="417" y="22"/>
                    <a:pt x="417" y="22"/>
                    <a:pt x="417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6" y="21"/>
                    <a:pt x="416" y="22"/>
                    <a:pt x="416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3" y="22"/>
                    <a:pt x="413" y="21"/>
                    <a:pt x="413" y="22"/>
                  </a:cubicBezTo>
                  <a:cubicBezTo>
                    <a:pt x="412" y="21"/>
                    <a:pt x="412" y="21"/>
                    <a:pt x="412" y="21"/>
                  </a:cubicBezTo>
                  <a:cubicBezTo>
                    <a:pt x="413" y="22"/>
                    <a:pt x="411" y="21"/>
                    <a:pt x="410" y="21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1" y="23"/>
                    <a:pt x="409" y="24"/>
                    <a:pt x="409" y="25"/>
                  </a:cubicBezTo>
                  <a:cubicBezTo>
                    <a:pt x="410" y="24"/>
                    <a:pt x="411" y="24"/>
                    <a:pt x="411" y="22"/>
                  </a:cubicBezTo>
                  <a:cubicBezTo>
                    <a:pt x="411" y="22"/>
                    <a:pt x="412" y="22"/>
                    <a:pt x="412" y="22"/>
                  </a:cubicBezTo>
                  <a:cubicBezTo>
                    <a:pt x="412" y="23"/>
                    <a:pt x="412" y="23"/>
                    <a:pt x="412" y="23"/>
                  </a:cubicBezTo>
                  <a:cubicBezTo>
                    <a:pt x="413" y="23"/>
                    <a:pt x="413" y="22"/>
                    <a:pt x="413" y="22"/>
                  </a:cubicBezTo>
                  <a:cubicBezTo>
                    <a:pt x="413" y="22"/>
                    <a:pt x="413" y="23"/>
                    <a:pt x="413" y="23"/>
                  </a:cubicBezTo>
                  <a:cubicBezTo>
                    <a:pt x="414" y="23"/>
                    <a:pt x="415" y="22"/>
                    <a:pt x="416" y="22"/>
                  </a:cubicBezTo>
                  <a:cubicBezTo>
                    <a:pt x="416" y="22"/>
                    <a:pt x="416" y="23"/>
                    <a:pt x="416" y="23"/>
                  </a:cubicBezTo>
                  <a:cubicBezTo>
                    <a:pt x="417" y="23"/>
                    <a:pt x="419" y="23"/>
                    <a:pt x="419" y="24"/>
                  </a:cubicBezTo>
                  <a:cubicBezTo>
                    <a:pt x="419" y="23"/>
                    <a:pt x="419" y="23"/>
                    <a:pt x="419" y="23"/>
                  </a:cubicBezTo>
                  <a:cubicBezTo>
                    <a:pt x="420" y="24"/>
                    <a:pt x="422" y="23"/>
                    <a:pt x="423" y="23"/>
                  </a:cubicBezTo>
                  <a:cubicBezTo>
                    <a:pt x="424" y="24"/>
                    <a:pt x="426" y="23"/>
                    <a:pt x="427" y="24"/>
                  </a:cubicBezTo>
                  <a:cubicBezTo>
                    <a:pt x="428" y="24"/>
                    <a:pt x="429" y="24"/>
                    <a:pt x="431" y="24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4"/>
                    <a:pt x="431" y="24"/>
                    <a:pt x="431" y="24"/>
                  </a:cubicBezTo>
                  <a:cubicBezTo>
                    <a:pt x="432" y="24"/>
                    <a:pt x="433" y="24"/>
                    <a:pt x="435" y="24"/>
                  </a:cubicBezTo>
                  <a:cubicBezTo>
                    <a:pt x="436" y="23"/>
                    <a:pt x="438" y="26"/>
                    <a:pt x="438" y="24"/>
                  </a:cubicBezTo>
                  <a:cubicBezTo>
                    <a:pt x="439" y="24"/>
                    <a:pt x="440" y="25"/>
                    <a:pt x="442" y="24"/>
                  </a:cubicBezTo>
                  <a:cubicBezTo>
                    <a:pt x="442" y="25"/>
                    <a:pt x="442" y="25"/>
                    <a:pt x="442" y="25"/>
                  </a:cubicBezTo>
                  <a:cubicBezTo>
                    <a:pt x="441" y="25"/>
                    <a:pt x="441" y="25"/>
                    <a:pt x="440" y="25"/>
                  </a:cubicBezTo>
                  <a:cubicBezTo>
                    <a:pt x="440" y="25"/>
                    <a:pt x="440" y="25"/>
                    <a:pt x="440" y="25"/>
                  </a:cubicBezTo>
                  <a:cubicBezTo>
                    <a:pt x="440" y="25"/>
                    <a:pt x="439" y="26"/>
                    <a:pt x="439" y="25"/>
                  </a:cubicBezTo>
                  <a:cubicBezTo>
                    <a:pt x="438" y="25"/>
                    <a:pt x="437" y="27"/>
                    <a:pt x="437" y="25"/>
                  </a:cubicBezTo>
                  <a:cubicBezTo>
                    <a:pt x="435" y="25"/>
                    <a:pt x="433" y="27"/>
                    <a:pt x="431" y="26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29" y="25"/>
                    <a:pt x="429" y="25"/>
                    <a:pt x="429" y="25"/>
                  </a:cubicBezTo>
                  <a:cubicBezTo>
                    <a:pt x="429" y="25"/>
                    <a:pt x="430" y="25"/>
                    <a:pt x="430" y="25"/>
                  </a:cubicBezTo>
                  <a:cubicBezTo>
                    <a:pt x="429" y="24"/>
                    <a:pt x="429" y="24"/>
                    <a:pt x="429" y="24"/>
                  </a:cubicBezTo>
                  <a:cubicBezTo>
                    <a:pt x="428" y="24"/>
                    <a:pt x="428" y="25"/>
                    <a:pt x="428" y="26"/>
                  </a:cubicBezTo>
                  <a:cubicBezTo>
                    <a:pt x="428" y="26"/>
                    <a:pt x="428" y="26"/>
                    <a:pt x="428" y="26"/>
                  </a:cubicBezTo>
                  <a:cubicBezTo>
                    <a:pt x="426" y="26"/>
                    <a:pt x="427" y="25"/>
                    <a:pt x="426" y="25"/>
                  </a:cubicBezTo>
                  <a:cubicBezTo>
                    <a:pt x="427" y="25"/>
                    <a:pt x="427" y="25"/>
                    <a:pt x="427" y="25"/>
                  </a:cubicBezTo>
                  <a:cubicBezTo>
                    <a:pt x="426" y="25"/>
                    <a:pt x="425" y="25"/>
                    <a:pt x="424" y="24"/>
                  </a:cubicBezTo>
                  <a:cubicBezTo>
                    <a:pt x="424" y="25"/>
                    <a:pt x="424" y="25"/>
                    <a:pt x="423" y="25"/>
                  </a:cubicBezTo>
                  <a:cubicBezTo>
                    <a:pt x="424" y="25"/>
                    <a:pt x="425" y="25"/>
                    <a:pt x="425" y="26"/>
                  </a:cubicBezTo>
                  <a:cubicBezTo>
                    <a:pt x="425" y="26"/>
                    <a:pt x="425" y="26"/>
                    <a:pt x="425" y="26"/>
                  </a:cubicBezTo>
                  <a:cubicBezTo>
                    <a:pt x="425" y="25"/>
                    <a:pt x="424" y="26"/>
                    <a:pt x="424" y="26"/>
                  </a:cubicBezTo>
                  <a:cubicBezTo>
                    <a:pt x="424" y="26"/>
                    <a:pt x="424" y="26"/>
                    <a:pt x="424" y="26"/>
                  </a:cubicBezTo>
                  <a:cubicBezTo>
                    <a:pt x="422" y="26"/>
                    <a:pt x="422" y="26"/>
                    <a:pt x="420" y="25"/>
                  </a:cubicBezTo>
                  <a:cubicBezTo>
                    <a:pt x="421" y="25"/>
                    <a:pt x="421" y="25"/>
                    <a:pt x="421" y="25"/>
                  </a:cubicBezTo>
                  <a:cubicBezTo>
                    <a:pt x="421" y="25"/>
                    <a:pt x="421" y="25"/>
                    <a:pt x="420" y="25"/>
                  </a:cubicBezTo>
                  <a:cubicBezTo>
                    <a:pt x="420" y="27"/>
                    <a:pt x="417" y="25"/>
                    <a:pt x="416" y="25"/>
                  </a:cubicBezTo>
                  <a:cubicBezTo>
                    <a:pt x="415" y="25"/>
                    <a:pt x="416" y="24"/>
                    <a:pt x="415" y="24"/>
                  </a:cubicBezTo>
                  <a:cubicBezTo>
                    <a:pt x="416" y="25"/>
                    <a:pt x="415" y="26"/>
                    <a:pt x="414" y="25"/>
                  </a:cubicBezTo>
                  <a:cubicBezTo>
                    <a:pt x="414" y="25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3" y="24"/>
                    <a:pt x="412" y="24"/>
                    <a:pt x="413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1" y="25"/>
                    <a:pt x="411" y="25"/>
                    <a:pt x="411" y="25"/>
                  </a:cubicBezTo>
                  <a:cubicBezTo>
                    <a:pt x="411" y="25"/>
                    <a:pt x="413" y="25"/>
                    <a:pt x="412" y="26"/>
                  </a:cubicBezTo>
                  <a:cubicBezTo>
                    <a:pt x="412" y="26"/>
                    <a:pt x="411" y="26"/>
                    <a:pt x="411" y="26"/>
                  </a:cubicBezTo>
                  <a:cubicBezTo>
                    <a:pt x="411" y="26"/>
                    <a:pt x="411" y="26"/>
                    <a:pt x="411" y="26"/>
                  </a:cubicBezTo>
                  <a:cubicBezTo>
                    <a:pt x="409" y="26"/>
                    <a:pt x="407" y="25"/>
                    <a:pt x="407" y="24"/>
                  </a:cubicBezTo>
                  <a:cubicBezTo>
                    <a:pt x="406" y="24"/>
                    <a:pt x="407" y="24"/>
                    <a:pt x="407" y="25"/>
                  </a:cubicBezTo>
                  <a:cubicBezTo>
                    <a:pt x="406" y="25"/>
                    <a:pt x="405" y="25"/>
                    <a:pt x="405" y="24"/>
                  </a:cubicBezTo>
                  <a:cubicBezTo>
                    <a:pt x="405" y="25"/>
                    <a:pt x="405" y="25"/>
                    <a:pt x="404" y="25"/>
                  </a:cubicBezTo>
                  <a:cubicBezTo>
                    <a:pt x="405" y="25"/>
                    <a:pt x="405" y="25"/>
                    <a:pt x="405" y="25"/>
                  </a:cubicBezTo>
                  <a:cubicBezTo>
                    <a:pt x="405" y="26"/>
                    <a:pt x="404" y="26"/>
                    <a:pt x="403" y="26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404" y="27"/>
                    <a:pt x="404" y="27"/>
                    <a:pt x="404" y="27"/>
                  </a:cubicBezTo>
                  <a:cubicBezTo>
                    <a:pt x="405" y="26"/>
                    <a:pt x="405" y="26"/>
                    <a:pt x="405" y="26"/>
                  </a:cubicBezTo>
                  <a:cubicBezTo>
                    <a:pt x="406" y="27"/>
                    <a:pt x="407" y="26"/>
                    <a:pt x="408" y="27"/>
                  </a:cubicBezTo>
                  <a:cubicBezTo>
                    <a:pt x="407" y="27"/>
                    <a:pt x="407" y="27"/>
                    <a:pt x="407" y="27"/>
                  </a:cubicBezTo>
                  <a:cubicBezTo>
                    <a:pt x="408" y="28"/>
                    <a:pt x="408" y="28"/>
                    <a:pt x="408" y="28"/>
                  </a:cubicBezTo>
                  <a:cubicBezTo>
                    <a:pt x="408" y="27"/>
                    <a:pt x="409" y="27"/>
                    <a:pt x="409" y="27"/>
                  </a:cubicBezTo>
                  <a:cubicBezTo>
                    <a:pt x="410" y="27"/>
                    <a:pt x="413" y="27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2" y="28"/>
                    <a:pt x="411" y="29"/>
                  </a:cubicBezTo>
                  <a:cubicBezTo>
                    <a:pt x="411" y="29"/>
                    <a:pt x="411" y="28"/>
                    <a:pt x="410" y="28"/>
                  </a:cubicBezTo>
                  <a:cubicBezTo>
                    <a:pt x="407" y="28"/>
                    <a:pt x="404" y="28"/>
                    <a:pt x="402" y="28"/>
                  </a:cubicBezTo>
                  <a:cubicBezTo>
                    <a:pt x="401" y="28"/>
                    <a:pt x="400" y="29"/>
                    <a:pt x="400" y="27"/>
                  </a:cubicBezTo>
                  <a:cubicBezTo>
                    <a:pt x="399" y="27"/>
                    <a:pt x="398" y="27"/>
                    <a:pt x="398" y="27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7" y="28"/>
                    <a:pt x="397" y="29"/>
                    <a:pt x="397" y="29"/>
                  </a:cubicBezTo>
                  <a:cubicBezTo>
                    <a:pt x="397" y="28"/>
                    <a:pt x="396" y="28"/>
                    <a:pt x="397" y="28"/>
                  </a:cubicBezTo>
                  <a:cubicBezTo>
                    <a:pt x="397" y="28"/>
                    <a:pt x="396" y="28"/>
                    <a:pt x="396" y="27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9"/>
                    <a:pt x="397" y="29"/>
                    <a:pt x="397" y="29"/>
                  </a:cubicBezTo>
                  <a:cubicBezTo>
                    <a:pt x="398" y="29"/>
                    <a:pt x="399" y="29"/>
                    <a:pt x="400" y="28"/>
                  </a:cubicBezTo>
                  <a:cubicBezTo>
                    <a:pt x="400" y="28"/>
                    <a:pt x="400" y="28"/>
                    <a:pt x="401" y="28"/>
                  </a:cubicBezTo>
                  <a:cubicBezTo>
                    <a:pt x="401" y="29"/>
                    <a:pt x="400" y="29"/>
                    <a:pt x="400" y="29"/>
                  </a:cubicBezTo>
                  <a:cubicBezTo>
                    <a:pt x="400" y="29"/>
                    <a:pt x="401" y="29"/>
                    <a:pt x="401" y="29"/>
                  </a:cubicBezTo>
                  <a:cubicBezTo>
                    <a:pt x="402" y="30"/>
                    <a:pt x="402" y="30"/>
                    <a:pt x="402" y="30"/>
                  </a:cubicBezTo>
                  <a:cubicBezTo>
                    <a:pt x="401" y="30"/>
                    <a:pt x="401" y="30"/>
                    <a:pt x="401" y="30"/>
                  </a:cubicBezTo>
                  <a:cubicBezTo>
                    <a:pt x="400" y="31"/>
                    <a:pt x="398" y="30"/>
                    <a:pt x="397" y="31"/>
                  </a:cubicBezTo>
                  <a:cubicBezTo>
                    <a:pt x="396" y="30"/>
                    <a:pt x="394" y="30"/>
                    <a:pt x="393" y="30"/>
                  </a:cubicBezTo>
                  <a:cubicBezTo>
                    <a:pt x="393" y="30"/>
                    <a:pt x="393" y="29"/>
                    <a:pt x="394" y="29"/>
                  </a:cubicBezTo>
                  <a:cubicBezTo>
                    <a:pt x="394" y="29"/>
                    <a:pt x="394" y="29"/>
                    <a:pt x="394" y="30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3" y="29"/>
                    <a:pt x="393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4" y="29"/>
                    <a:pt x="395" y="29"/>
                  </a:cubicBezTo>
                  <a:cubicBezTo>
                    <a:pt x="395" y="28"/>
                    <a:pt x="396" y="28"/>
                    <a:pt x="395" y="28"/>
                  </a:cubicBezTo>
                  <a:cubicBezTo>
                    <a:pt x="395" y="28"/>
                    <a:pt x="395" y="28"/>
                    <a:pt x="395" y="28"/>
                  </a:cubicBezTo>
                  <a:cubicBezTo>
                    <a:pt x="394" y="28"/>
                    <a:pt x="394" y="28"/>
                    <a:pt x="394" y="28"/>
                  </a:cubicBezTo>
                  <a:cubicBezTo>
                    <a:pt x="394" y="28"/>
                    <a:pt x="394" y="28"/>
                    <a:pt x="394" y="27"/>
                  </a:cubicBezTo>
                  <a:cubicBezTo>
                    <a:pt x="394" y="27"/>
                    <a:pt x="395" y="28"/>
                    <a:pt x="395" y="27"/>
                  </a:cubicBezTo>
                  <a:cubicBezTo>
                    <a:pt x="395" y="27"/>
                    <a:pt x="395" y="26"/>
                    <a:pt x="395" y="26"/>
                  </a:cubicBezTo>
                  <a:cubicBezTo>
                    <a:pt x="395" y="27"/>
                    <a:pt x="395" y="27"/>
                    <a:pt x="395" y="27"/>
                  </a:cubicBezTo>
                  <a:cubicBezTo>
                    <a:pt x="395" y="26"/>
                    <a:pt x="395" y="25"/>
                    <a:pt x="394" y="25"/>
                  </a:cubicBezTo>
                  <a:cubicBezTo>
                    <a:pt x="394" y="25"/>
                    <a:pt x="394" y="25"/>
                    <a:pt x="394" y="25"/>
                  </a:cubicBezTo>
                  <a:cubicBezTo>
                    <a:pt x="393" y="25"/>
                    <a:pt x="393" y="25"/>
                    <a:pt x="393" y="25"/>
                  </a:cubicBezTo>
                  <a:cubicBezTo>
                    <a:pt x="392" y="25"/>
                    <a:pt x="391" y="25"/>
                    <a:pt x="390" y="25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91" y="25"/>
                    <a:pt x="390" y="24"/>
                    <a:pt x="391" y="24"/>
                  </a:cubicBezTo>
                  <a:cubicBezTo>
                    <a:pt x="391" y="24"/>
                    <a:pt x="391" y="24"/>
                    <a:pt x="391" y="25"/>
                  </a:cubicBezTo>
                  <a:cubicBezTo>
                    <a:pt x="392" y="24"/>
                    <a:pt x="392" y="24"/>
                    <a:pt x="392" y="24"/>
                  </a:cubicBezTo>
                  <a:cubicBezTo>
                    <a:pt x="391" y="24"/>
                    <a:pt x="391" y="24"/>
                    <a:pt x="390" y="23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89" y="25"/>
                    <a:pt x="389" y="25"/>
                    <a:pt x="389" y="25"/>
                  </a:cubicBezTo>
                  <a:cubicBezTo>
                    <a:pt x="390" y="21"/>
                    <a:pt x="388" y="26"/>
                    <a:pt x="387" y="24"/>
                  </a:cubicBezTo>
                  <a:cubicBezTo>
                    <a:pt x="386" y="24"/>
                    <a:pt x="387" y="24"/>
                    <a:pt x="387" y="25"/>
                  </a:cubicBezTo>
                  <a:cubicBezTo>
                    <a:pt x="385" y="24"/>
                    <a:pt x="383" y="25"/>
                    <a:pt x="381" y="24"/>
                  </a:cubicBezTo>
                  <a:cubicBezTo>
                    <a:pt x="382" y="24"/>
                    <a:pt x="382" y="23"/>
                    <a:pt x="383" y="24"/>
                  </a:cubicBezTo>
                  <a:cubicBezTo>
                    <a:pt x="383" y="23"/>
                    <a:pt x="383" y="23"/>
                    <a:pt x="383" y="23"/>
                  </a:cubicBezTo>
                  <a:cubicBezTo>
                    <a:pt x="382" y="23"/>
                    <a:pt x="382" y="23"/>
                    <a:pt x="381" y="23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80" y="24"/>
                    <a:pt x="380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2"/>
                    <a:pt x="378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3"/>
                    <a:pt x="378" y="24"/>
                    <a:pt x="378" y="25"/>
                  </a:cubicBezTo>
                  <a:cubicBezTo>
                    <a:pt x="377" y="24"/>
                    <a:pt x="377" y="26"/>
                    <a:pt x="376" y="24"/>
                  </a:cubicBezTo>
                  <a:cubicBezTo>
                    <a:pt x="377" y="24"/>
                    <a:pt x="377" y="24"/>
                    <a:pt x="377" y="23"/>
                  </a:cubicBezTo>
                  <a:cubicBezTo>
                    <a:pt x="376" y="23"/>
                    <a:pt x="376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7" y="25"/>
                    <a:pt x="377" y="25"/>
                    <a:pt x="377" y="25"/>
                  </a:cubicBezTo>
                  <a:cubicBezTo>
                    <a:pt x="377" y="25"/>
                    <a:pt x="378" y="25"/>
                    <a:pt x="379" y="25"/>
                  </a:cubicBezTo>
                  <a:cubicBezTo>
                    <a:pt x="380" y="26"/>
                    <a:pt x="377" y="26"/>
                    <a:pt x="378" y="27"/>
                  </a:cubicBezTo>
                  <a:cubicBezTo>
                    <a:pt x="379" y="27"/>
                    <a:pt x="379" y="27"/>
                    <a:pt x="379" y="27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8" y="27"/>
                    <a:pt x="378" y="28"/>
                    <a:pt x="377" y="28"/>
                  </a:cubicBezTo>
                  <a:cubicBezTo>
                    <a:pt x="377" y="29"/>
                    <a:pt x="376" y="28"/>
                    <a:pt x="376" y="29"/>
                  </a:cubicBezTo>
                  <a:cubicBezTo>
                    <a:pt x="374" y="28"/>
                    <a:pt x="372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30"/>
                    <a:pt x="368" y="29"/>
                    <a:pt x="367" y="29"/>
                  </a:cubicBezTo>
                  <a:cubicBezTo>
                    <a:pt x="366" y="28"/>
                    <a:pt x="366" y="28"/>
                    <a:pt x="366" y="27"/>
                  </a:cubicBezTo>
                  <a:cubicBezTo>
                    <a:pt x="367" y="27"/>
                    <a:pt x="368" y="26"/>
                    <a:pt x="368" y="27"/>
                  </a:cubicBezTo>
                  <a:cubicBezTo>
                    <a:pt x="369" y="26"/>
                    <a:pt x="371" y="27"/>
                    <a:pt x="372" y="27"/>
                  </a:cubicBezTo>
                  <a:cubicBezTo>
                    <a:pt x="371" y="26"/>
                    <a:pt x="370" y="26"/>
                    <a:pt x="369" y="26"/>
                  </a:cubicBezTo>
                  <a:cubicBezTo>
                    <a:pt x="369" y="26"/>
                    <a:pt x="369" y="26"/>
                    <a:pt x="369" y="26"/>
                  </a:cubicBezTo>
                  <a:cubicBezTo>
                    <a:pt x="370" y="25"/>
                    <a:pt x="371" y="24"/>
                    <a:pt x="372" y="25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3" y="23"/>
                    <a:pt x="373" y="24"/>
                    <a:pt x="374" y="24"/>
                  </a:cubicBezTo>
                  <a:cubicBezTo>
                    <a:pt x="374" y="23"/>
                    <a:pt x="375" y="23"/>
                    <a:pt x="374" y="22"/>
                  </a:cubicBezTo>
                  <a:cubicBezTo>
                    <a:pt x="374" y="23"/>
                    <a:pt x="373" y="24"/>
                    <a:pt x="372" y="23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1" y="23"/>
                    <a:pt x="371" y="23"/>
                    <a:pt x="371" y="23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71" y="24"/>
                    <a:pt x="371" y="24"/>
                    <a:pt x="372" y="24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69" y="24"/>
                    <a:pt x="370" y="23"/>
                    <a:pt x="369" y="23"/>
                  </a:cubicBezTo>
                  <a:cubicBezTo>
                    <a:pt x="369" y="23"/>
                    <a:pt x="369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1"/>
                    <a:pt x="370" y="22"/>
                  </a:cubicBezTo>
                  <a:cubicBezTo>
                    <a:pt x="370" y="21"/>
                    <a:pt x="370" y="21"/>
                    <a:pt x="370" y="21"/>
                  </a:cubicBezTo>
                  <a:cubicBezTo>
                    <a:pt x="369" y="20"/>
                    <a:pt x="369" y="22"/>
                    <a:pt x="368" y="21"/>
                  </a:cubicBezTo>
                  <a:cubicBezTo>
                    <a:pt x="368" y="22"/>
                    <a:pt x="368" y="22"/>
                    <a:pt x="368" y="23"/>
                  </a:cubicBezTo>
                  <a:cubicBezTo>
                    <a:pt x="368" y="24"/>
                    <a:pt x="368" y="23"/>
                    <a:pt x="367" y="23"/>
                  </a:cubicBezTo>
                  <a:cubicBezTo>
                    <a:pt x="366" y="23"/>
                    <a:pt x="366" y="23"/>
                    <a:pt x="366" y="23"/>
                  </a:cubicBezTo>
                  <a:cubicBezTo>
                    <a:pt x="366" y="23"/>
                    <a:pt x="366" y="23"/>
                    <a:pt x="365" y="23"/>
                  </a:cubicBezTo>
                  <a:cubicBezTo>
                    <a:pt x="365" y="23"/>
                    <a:pt x="365" y="23"/>
                    <a:pt x="365" y="24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3" y="24"/>
                    <a:pt x="363" y="24"/>
                    <a:pt x="363" y="24"/>
                  </a:cubicBezTo>
                  <a:cubicBezTo>
                    <a:pt x="363" y="23"/>
                    <a:pt x="362" y="23"/>
                    <a:pt x="362" y="23"/>
                  </a:cubicBezTo>
                  <a:cubicBezTo>
                    <a:pt x="362" y="23"/>
                    <a:pt x="362" y="23"/>
                    <a:pt x="362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0" y="23"/>
                    <a:pt x="360" y="23"/>
                    <a:pt x="360" y="23"/>
                  </a:cubicBezTo>
                  <a:cubicBezTo>
                    <a:pt x="358" y="22"/>
                    <a:pt x="356" y="24"/>
                    <a:pt x="354" y="22"/>
                  </a:cubicBezTo>
                  <a:cubicBezTo>
                    <a:pt x="352" y="23"/>
                    <a:pt x="350" y="22"/>
                    <a:pt x="347" y="23"/>
                  </a:cubicBezTo>
                  <a:cubicBezTo>
                    <a:pt x="346" y="22"/>
                    <a:pt x="344" y="22"/>
                    <a:pt x="343" y="22"/>
                  </a:cubicBezTo>
                  <a:cubicBezTo>
                    <a:pt x="343" y="22"/>
                    <a:pt x="341" y="22"/>
                    <a:pt x="341" y="21"/>
                  </a:cubicBezTo>
                  <a:cubicBezTo>
                    <a:pt x="341" y="21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19"/>
                    <a:pt x="341" y="19"/>
                    <a:pt x="341" y="19"/>
                  </a:cubicBezTo>
                  <a:cubicBezTo>
                    <a:pt x="341" y="19"/>
                    <a:pt x="341" y="19"/>
                    <a:pt x="341" y="20"/>
                  </a:cubicBezTo>
                  <a:cubicBezTo>
                    <a:pt x="342" y="19"/>
                    <a:pt x="341" y="19"/>
                    <a:pt x="341" y="19"/>
                  </a:cubicBezTo>
                  <a:cubicBezTo>
                    <a:pt x="342" y="18"/>
                    <a:pt x="342" y="18"/>
                    <a:pt x="342" y="19"/>
                  </a:cubicBezTo>
                  <a:cubicBezTo>
                    <a:pt x="342" y="17"/>
                    <a:pt x="344" y="19"/>
                    <a:pt x="344" y="18"/>
                  </a:cubicBezTo>
                  <a:cubicBezTo>
                    <a:pt x="343" y="17"/>
                    <a:pt x="341" y="17"/>
                    <a:pt x="340" y="18"/>
                  </a:cubicBezTo>
                  <a:cubicBezTo>
                    <a:pt x="340" y="18"/>
                    <a:pt x="340" y="18"/>
                    <a:pt x="340" y="18"/>
                  </a:cubicBezTo>
                  <a:cubicBezTo>
                    <a:pt x="340" y="19"/>
                    <a:pt x="340" y="19"/>
                    <a:pt x="340" y="20"/>
                  </a:cubicBezTo>
                  <a:cubicBezTo>
                    <a:pt x="339" y="19"/>
                    <a:pt x="340" y="21"/>
                    <a:pt x="339" y="21"/>
                  </a:cubicBezTo>
                  <a:cubicBezTo>
                    <a:pt x="339" y="22"/>
                    <a:pt x="339" y="22"/>
                    <a:pt x="339" y="22"/>
                  </a:cubicBezTo>
                  <a:cubicBezTo>
                    <a:pt x="339" y="22"/>
                    <a:pt x="337" y="22"/>
                    <a:pt x="337" y="21"/>
                  </a:cubicBezTo>
                  <a:cubicBezTo>
                    <a:pt x="337" y="21"/>
                    <a:pt x="337" y="21"/>
                    <a:pt x="337" y="21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2"/>
                    <a:pt x="334" y="21"/>
                    <a:pt x="333" y="21"/>
                  </a:cubicBezTo>
                  <a:cubicBezTo>
                    <a:pt x="332" y="21"/>
                    <a:pt x="331" y="22"/>
                    <a:pt x="330" y="21"/>
                  </a:cubicBezTo>
                  <a:cubicBezTo>
                    <a:pt x="329" y="22"/>
                    <a:pt x="328" y="21"/>
                    <a:pt x="327" y="21"/>
                  </a:cubicBezTo>
                  <a:cubicBezTo>
                    <a:pt x="326" y="22"/>
                    <a:pt x="325" y="20"/>
                    <a:pt x="324" y="21"/>
                  </a:cubicBezTo>
                  <a:cubicBezTo>
                    <a:pt x="323" y="20"/>
                    <a:pt x="322" y="20"/>
                    <a:pt x="321" y="21"/>
                  </a:cubicBezTo>
                  <a:cubicBezTo>
                    <a:pt x="320" y="20"/>
                    <a:pt x="320" y="21"/>
                    <a:pt x="319" y="20"/>
                  </a:cubicBezTo>
                  <a:cubicBezTo>
                    <a:pt x="318" y="20"/>
                    <a:pt x="318" y="21"/>
                    <a:pt x="318" y="21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7" y="20"/>
                    <a:pt x="316" y="21"/>
                    <a:pt x="316" y="20"/>
                  </a:cubicBezTo>
                  <a:cubicBezTo>
                    <a:pt x="316" y="19"/>
                    <a:pt x="316" y="19"/>
                    <a:pt x="317" y="19"/>
                  </a:cubicBezTo>
                  <a:cubicBezTo>
                    <a:pt x="317" y="19"/>
                    <a:pt x="318" y="19"/>
                    <a:pt x="318" y="19"/>
                  </a:cubicBezTo>
                  <a:cubicBezTo>
                    <a:pt x="318" y="19"/>
                    <a:pt x="319" y="19"/>
                    <a:pt x="319" y="20"/>
                  </a:cubicBezTo>
                  <a:cubicBezTo>
                    <a:pt x="319" y="18"/>
                    <a:pt x="319" y="18"/>
                    <a:pt x="319" y="18"/>
                  </a:cubicBezTo>
                  <a:cubicBezTo>
                    <a:pt x="318" y="19"/>
                    <a:pt x="317" y="18"/>
                    <a:pt x="317" y="19"/>
                  </a:cubicBezTo>
                  <a:cubicBezTo>
                    <a:pt x="317" y="18"/>
                    <a:pt x="317" y="18"/>
                    <a:pt x="317" y="18"/>
                  </a:cubicBezTo>
                  <a:cubicBezTo>
                    <a:pt x="315" y="18"/>
                    <a:pt x="315" y="18"/>
                    <a:pt x="315" y="18"/>
                  </a:cubicBezTo>
                  <a:cubicBezTo>
                    <a:pt x="315" y="19"/>
                    <a:pt x="313" y="19"/>
                    <a:pt x="315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19"/>
                    <a:pt x="313" y="19"/>
                    <a:pt x="314" y="19"/>
                  </a:cubicBezTo>
                  <a:cubicBezTo>
                    <a:pt x="313" y="19"/>
                    <a:pt x="313" y="17"/>
                    <a:pt x="312" y="18"/>
                  </a:cubicBezTo>
                  <a:cubicBezTo>
                    <a:pt x="313" y="19"/>
                    <a:pt x="313" y="19"/>
                    <a:pt x="313" y="19"/>
                  </a:cubicBezTo>
                  <a:cubicBezTo>
                    <a:pt x="313" y="19"/>
                    <a:pt x="313" y="19"/>
                    <a:pt x="312" y="19"/>
                  </a:cubicBezTo>
                  <a:cubicBezTo>
                    <a:pt x="312" y="19"/>
                    <a:pt x="313" y="20"/>
                    <a:pt x="313" y="20"/>
                  </a:cubicBezTo>
                  <a:cubicBezTo>
                    <a:pt x="313" y="20"/>
                    <a:pt x="313" y="20"/>
                    <a:pt x="312" y="20"/>
                  </a:cubicBezTo>
                  <a:cubicBezTo>
                    <a:pt x="312" y="20"/>
                    <a:pt x="311" y="19"/>
                    <a:pt x="311" y="19"/>
                  </a:cubicBezTo>
                  <a:cubicBezTo>
                    <a:pt x="311" y="19"/>
                    <a:pt x="311" y="19"/>
                    <a:pt x="310" y="20"/>
                  </a:cubicBezTo>
                  <a:cubicBezTo>
                    <a:pt x="309" y="20"/>
                    <a:pt x="308" y="20"/>
                    <a:pt x="307" y="20"/>
                  </a:cubicBezTo>
                  <a:cubicBezTo>
                    <a:pt x="308" y="18"/>
                    <a:pt x="310" y="19"/>
                    <a:pt x="311" y="17"/>
                  </a:cubicBezTo>
                  <a:cubicBezTo>
                    <a:pt x="310" y="17"/>
                    <a:pt x="310" y="17"/>
                    <a:pt x="310" y="17"/>
                  </a:cubicBezTo>
                  <a:cubicBezTo>
                    <a:pt x="310" y="18"/>
                    <a:pt x="310" y="18"/>
                    <a:pt x="310" y="18"/>
                  </a:cubicBezTo>
                  <a:cubicBezTo>
                    <a:pt x="308" y="17"/>
                    <a:pt x="308" y="20"/>
                    <a:pt x="305" y="19"/>
                  </a:cubicBezTo>
                  <a:cubicBezTo>
                    <a:pt x="306" y="20"/>
                    <a:pt x="306" y="20"/>
                    <a:pt x="306" y="20"/>
                  </a:cubicBezTo>
                  <a:cubicBezTo>
                    <a:pt x="305" y="20"/>
                    <a:pt x="304" y="20"/>
                    <a:pt x="303" y="19"/>
                  </a:cubicBezTo>
                  <a:cubicBezTo>
                    <a:pt x="304" y="19"/>
                    <a:pt x="304" y="19"/>
                    <a:pt x="304" y="19"/>
                  </a:cubicBezTo>
                  <a:cubicBezTo>
                    <a:pt x="303" y="20"/>
                    <a:pt x="300" y="19"/>
                    <a:pt x="298" y="19"/>
                  </a:cubicBezTo>
                  <a:cubicBezTo>
                    <a:pt x="297" y="18"/>
                    <a:pt x="297" y="18"/>
                    <a:pt x="297" y="18"/>
                  </a:cubicBezTo>
                  <a:cubicBezTo>
                    <a:pt x="297" y="18"/>
                    <a:pt x="297" y="18"/>
                    <a:pt x="297" y="19"/>
                  </a:cubicBezTo>
                  <a:cubicBezTo>
                    <a:pt x="297" y="19"/>
                    <a:pt x="296" y="19"/>
                    <a:pt x="296" y="1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5" y="19"/>
                    <a:pt x="295" y="19"/>
                    <a:pt x="295" y="19"/>
                  </a:cubicBezTo>
                  <a:cubicBezTo>
                    <a:pt x="295" y="18"/>
                    <a:pt x="295" y="18"/>
                    <a:pt x="294" y="18"/>
                  </a:cubicBezTo>
                  <a:cubicBezTo>
                    <a:pt x="294" y="18"/>
                    <a:pt x="295" y="18"/>
                    <a:pt x="295" y="17"/>
                  </a:cubicBezTo>
                  <a:cubicBezTo>
                    <a:pt x="295" y="18"/>
                    <a:pt x="295" y="18"/>
                    <a:pt x="295" y="18"/>
                  </a:cubicBezTo>
                  <a:cubicBezTo>
                    <a:pt x="295" y="17"/>
                    <a:pt x="295" y="17"/>
                    <a:pt x="295" y="17"/>
                  </a:cubicBezTo>
                  <a:cubicBezTo>
                    <a:pt x="296" y="18"/>
                    <a:pt x="297" y="17"/>
                    <a:pt x="297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4" y="17"/>
                    <a:pt x="293" y="18"/>
                    <a:pt x="292" y="18"/>
                  </a:cubicBezTo>
                  <a:cubicBezTo>
                    <a:pt x="292" y="18"/>
                    <a:pt x="293" y="18"/>
                    <a:pt x="292" y="17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1" y="18"/>
                    <a:pt x="291" y="17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1" y="17"/>
                    <a:pt x="290" y="17"/>
                    <a:pt x="290" y="17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7"/>
                    <a:pt x="287" y="18"/>
                    <a:pt x="287" y="17"/>
                  </a:cubicBezTo>
                  <a:cubicBezTo>
                    <a:pt x="286" y="17"/>
                    <a:pt x="286" y="18"/>
                    <a:pt x="286" y="18"/>
                  </a:cubicBezTo>
                  <a:cubicBezTo>
                    <a:pt x="285" y="17"/>
                    <a:pt x="285" y="17"/>
                    <a:pt x="285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5" y="17"/>
                    <a:pt x="285" y="17"/>
                  </a:cubicBezTo>
                  <a:cubicBezTo>
                    <a:pt x="285" y="17"/>
                    <a:pt x="285" y="17"/>
                    <a:pt x="285" y="18"/>
                  </a:cubicBezTo>
                  <a:cubicBezTo>
                    <a:pt x="284" y="18"/>
                    <a:pt x="283" y="18"/>
                    <a:pt x="282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2" y="16"/>
                    <a:pt x="282" y="17"/>
                    <a:pt x="281" y="17"/>
                  </a:cubicBezTo>
                  <a:cubicBezTo>
                    <a:pt x="281" y="17"/>
                    <a:pt x="281" y="18"/>
                    <a:pt x="280" y="17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1" y="15"/>
                    <a:pt x="283" y="17"/>
                    <a:pt x="283" y="16"/>
                  </a:cubicBezTo>
                  <a:cubicBezTo>
                    <a:pt x="282" y="15"/>
                    <a:pt x="281" y="16"/>
                    <a:pt x="280" y="15"/>
                  </a:cubicBezTo>
                  <a:cubicBezTo>
                    <a:pt x="280" y="15"/>
                    <a:pt x="281" y="15"/>
                    <a:pt x="281" y="15"/>
                  </a:cubicBezTo>
                  <a:cubicBezTo>
                    <a:pt x="280" y="14"/>
                    <a:pt x="280" y="15"/>
                    <a:pt x="279" y="14"/>
                  </a:cubicBezTo>
                  <a:cubicBezTo>
                    <a:pt x="281" y="13"/>
                    <a:pt x="282" y="15"/>
                    <a:pt x="283" y="14"/>
                  </a:cubicBezTo>
                  <a:cubicBezTo>
                    <a:pt x="282" y="13"/>
                    <a:pt x="282" y="13"/>
                    <a:pt x="282" y="13"/>
                  </a:cubicBezTo>
                  <a:cubicBezTo>
                    <a:pt x="281" y="14"/>
                    <a:pt x="279" y="13"/>
                    <a:pt x="278" y="14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6" y="12"/>
                    <a:pt x="275" y="13"/>
                    <a:pt x="274" y="13"/>
                  </a:cubicBezTo>
                  <a:cubicBezTo>
                    <a:pt x="274" y="12"/>
                    <a:pt x="274" y="12"/>
                    <a:pt x="274" y="12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3" y="12"/>
                    <a:pt x="273" y="12"/>
                    <a:pt x="273" y="12"/>
                  </a:cubicBezTo>
                  <a:cubicBezTo>
                    <a:pt x="273" y="11"/>
                    <a:pt x="275" y="12"/>
                    <a:pt x="275" y="11"/>
                  </a:cubicBezTo>
                  <a:cubicBezTo>
                    <a:pt x="276" y="11"/>
                    <a:pt x="277" y="10"/>
                    <a:pt x="277" y="11"/>
                  </a:cubicBezTo>
                  <a:cubicBezTo>
                    <a:pt x="278" y="11"/>
                    <a:pt x="279" y="11"/>
                    <a:pt x="280" y="11"/>
                  </a:cubicBezTo>
                  <a:cubicBezTo>
                    <a:pt x="280" y="12"/>
                    <a:pt x="280" y="12"/>
                    <a:pt x="280" y="12"/>
                  </a:cubicBezTo>
                  <a:cubicBezTo>
                    <a:pt x="281" y="12"/>
                    <a:pt x="282" y="11"/>
                    <a:pt x="283" y="12"/>
                  </a:cubicBezTo>
                  <a:cubicBezTo>
                    <a:pt x="283" y="11"/>
                    <a:pt x="283" y="11"/>
                    <a:pt x="283" y="11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4" y="11"/>
                    <a:pt x="285" y="11"/>
                    <a:pt x="285" y="12"/>
                  </a:cubicBezTo>
                  <a:cubicBezTo>
                    <a:pt x="286" y="12"/>
                    <a:pt x="286" y="12"/>
                    <a:pt x="286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6" y="10"/>
                    <a:pt x="286" y="10"/>
                    <a:pt x="286" y="10"/>
                  </a:cubicBezTo>
                  <a:cubicBezTo>
                    <a:pt x="285" y="10"/>
                    <a:pt x="284" y="10"/>
                    <a:pt x="282" y="10"/>
                  </a:cubicBezTo>
                  <a:cubicBezTo>
                    <a:pt x="283" y="10"/>
                    <a:pt x="282" y="10"/>
                    <a:pt x="282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4" y="9"/>
                    <a:pt x="284" y="8"/>
                    <a:pt x="284" y="7"/>
                  </a:cubicBezTo>
                  <a:cubicBezTo>
                    <a:pt x="283" y="8"/>
                    <a:pt x="282" y="7"/>
                    <a:pt x="282" y="9"/>
                  </a:cubicBezTo>
                  <a:cubicBezTo>
                    <a:pt x="281" y="9"/>
                    <a:pt x="281" y="7"/>
                    <a:pt x="280" y="8"/>
                  </a:cubicBezTo>
                  <a:cubicBezTo>
                    <a:pt x="280" y="8"/>
                    <a:pt x="280" y="8"/>
                    <a:pt x="280" y="8"/>
                  </a:cubicBezTo>
                  <a:cubicBezTo>
                    <a:pt x="278" y="8"/>
                    <a:pt x="278" y="8"/>
                    <a:pt x="278" y="8"/>
                  </a:cubicBezTo>
                  <a:cubicBezTo>
                    <a:pt x="278" y="7"/>
                    <a:pt x="278" y="7"/>
                    <a:pt x="278" y="7"/>
                  </a:cubicBezTo>
                  <a:cubicBezTo>
                    <a:pt x="279" y="7"/>
                    <a:pt x="279" y="7"/>
                    <a:pt x="280" y="6"/>
                  </a:cubicBezTo>
                  <a:cubicBezTo>
                    <a:pt x="280" y="7"/>
                    <a:pt x="280" y="7"/>
                    <a:pt x="280" y="7"/>
                  </a:cubicBezTo>
                  <a:cubicBezTo>
                    <a:pt x="281" y="7"/>
                    <a:pt x="280" y="6"/>
                    <a:pt x="281" y="6"/>
                  </a:cubicBezTo>
                  <a:cubicBezTo>
                    <a:pt x="281" y="6"/>
                    <a:pt x="281" y="6"/>
                    <a:pt x="281" y="5"/>
                  </a:cubicBezTo>
                  <a:cubicBezTo>
                    <a:pt x="280" y="5"/>
                    <a:pt x="280" y="5"/>
                    <a:pt x="280" y="5"/>
                  </a:cubicBezTo>
                  <a:cubicBezTo>
                    <a:pt x="280" y="6"/>
                    <a:pt x="278" y="5"/>
                    <a:pt x="277" y="5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7"/>
                    <a:pt x="277" y="7"/>
                  </a:cubicBezTo>
                  <a:cubicBezTo>
                    <a:pt x="277" y="6"/>
                    <a:pt x="276" y="6"/>
                    <a:pt x="277" y="6"/>
                  </a:cubicBezTo>
                  <a:cubicBezTo>
                    <a:pt x="277" y="6"/>
                    <a:pt x="277" y="6"/>
                    <a:pt x="278" y="6"/>
                  </a:cubicBezTo>
                  <a:cubicBezTo>
                    <a:pt x="277" y="7"/>
                    <a:pt x="278" y="8"/>
                    <a:pt x="277" y="8"/>
                  </a:cubicBezTo>
                  <a:cubicBezTo>
                    <a:pt x="277" y="9"/>
                    <a:pt x="277" y="9"/>
                    <a:pt x="277" y="9"/>
                  </a:cubicBezTo>
                  <a:cubicBezTo>
                    <a:pt x="275" y="9"/>
                    <a:pt x="274" y="9"/>
                    <a:pt x="274" y="8"/>
                  </a:cubicBezTo>
                  <a:cubicBezTo>
                    <a:pt x="274" y="9"/>
                    <a:pt x="274" y="9"/>
                    <a:pt x="274" y="9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8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5" y="8"/>
                    <a:pt x="275" y="8"/>
                    <a:pt x="275" y="8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7"/>
                    <a:pt x="274" y="7"/>
                    <a:pt x="274" y="7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6"/>
                    <a:pt x="275" y="6"/>
                    <a:pt x="275" y="6"/>
                  </a:cubicBezTo>
                  <a:cubicBezTo>
                    <a:pt x="275" y="6"/>
                    <a:pt x="274" y="7"/>
                    <a:pt x="274" y="6"/>
                  </a:cubicBezTo>
                  <a:cubicBezTo>
                    <a:pt x="275" y="6"/>
                    <a:pt x="274" y="5"/>
                    <a:pt x="275" y="5"/>
                  </a:cubicBezTo>
                  <a:cubicBezTo>
                    <a:pt x="274" y="4"/>
                    <a:pt x="272" y="5"/>
                    <a:pt x="271" y="5"/>
                  </a:cubicBezTo>
                  <a:cubicBezTo>
                    <a:pt x="269" y="6"/>
                    <a:pt x="266" y="5"/>
                    <a:pt x="266" y="6"/>
                  </a:cubicBezTo>
                  <a:cubicBezTo>
                    <a:pt x="266" y="6"/>
                    <a:pt x="266" y="6"/>
                    <a:pt x="266" y="6"/>
                  </a:cubicBezTo>
                  <a:cubicBezTo>
                    <a:pt x="266" y="6"/>
                    <a:pt x="265" y="6"/>
                    <a:pt x="265" y="6"/>
                  </a:cubicBezTo>
                  <a:cubicBezTo>
                    <a:pt x="265" y="6"/>
                    <a:pt x="265" y="6"/>
                    <a:pt x="265" y="6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7" y="8"/>
                    <a:pt x="268" y="7"/>
                    <a:pt x="268" y="7"/>
                  </a:cubicBezTo>
                  <a:cubicBezTo>
                    <a:pt x="267" y="7"/>
                    <a:pt x="267" y="7"/>
                    <a:pt x="267" y="7"/>
                  </a:cubicBezTo>
                  <a:cubicBezTo>
                    <a:pt x="268" y="6"/>
                    <a:pt x="268" y="6"/>
                    <a:pt x="268" y="6"/>
                  </a:cubicBezTo>
                  <a:cubicBezTo>
                    <a:pt x="268" y="6"/>
                    <a:pt x="268" y="6"/>
                    <a:pt x="268" y="7"/>
                  </a:cubicBezTo>
                  <a:cubicBezTo>
                    <a:pt x="268" y="6"/>
                    <a:pt x="269" y="6"/>
                    <a:pt x="269" y="6"/>
                  </a:cubicBezTo>
                  <a:cubicBezTo>
                    <a:pt x="269" y="7"/>
                    <a:pt x="270" y="7"/>
                    <a:pt x="269" y="7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1" y="8"/>
                    <a:pt x="271" y="9"/>
                  </a:cubicBezTo>
                  <a:cubicBezTo>
                    <a:pt x="270" y="9"/>
                    <a:pt x="270" y="9"/>
                    <a:pt x="269" y="9"/>
                  </a:cubicBezTo>
                  <a:cubicBezTo>
                    <a:pt x="270" y="9"/>
                    <a:pt x="270" y="9"/>
                    <a:pt x="270" y="9"/>
                  </a:cubicBezTo>
                  <a:cubicBezTo>
                    <a:pt x="268" y="9"/>
                    <a:pt x="269" y="8"/>
                    <a:pt x="268" y="8"/>
                  </a:cubicBezTo>
                  <a:cubicBezTo>
                    <a:pt x="268" y="8"/>
                    <a:pt x="268" y="8"/>
                    <a:pt x="268" y="9"/>
                  </a:cubicBezTo>
                  <a:cubicBezTo>
                    <a:pt x="268" y="8"/>
                    <a:pt x="267" y="8"/>
                    <a:pt x="267" y="8"/>
                  </a:cubicBezTo>
                  <a:cubicBezTo>
                    <a:pt x="266" y="9"/>
                    <a:pt x="266" y="9"/>
                    <a:pt x="266" y="9"/>
                  </a:cubicBezTo>
                  <a:cubicBezTo>
                    <a:pt x="265" y="7"/>
                    <a:pt x="263" y="9"/>
                    <a:pt x="261" y="8"/>
                  </a:cubicBezTo>
                  <a:cubicBezTo>
                    <a:pt x="261" y="8"/>
                    <a:pt x="261" y="8"/>
                    <a:pt x="261" y="8"/>
                  </a:cubicBezTo>
                  <a:cubicBezTo>
                    <a:pt x="263" y="9"/>
                    <a:pt x="261" y="9"/>
                    <a:pt x="262" y="10"/>
                  </a:cubicBezTo>
                  <a:cubicBezTo>
                    <a:pt x="262" y="10"/>
                    <a:pt x="262" y="10"/>
                    <a:pt x="262" y="10"/>
                  </a:cubicBezTo>
                  <a:cubicBezTo>
                    <a:pt x="261" y="11"/>
                    <a:pt x="262" y="11"/>
                    <a:pt x="263" y="12"/>
                  </a:cubicBezTo>
                  <a:cubicBezTo>
                    <a:pt x="263" y="12"/>
                    <a:pt x="263" y="12"/>
                    <a:pt x="262" y="12"/>
                  </a:cubicBezTo>
                  <a:cubicBezTo>
                    <a:pt x="262" y="12"/>
                    <a:pt x="262" y="12"/>
                    <a:pt x="262" y="12"/>
                  </a:cubicBezTo>
                  <a:cubicBezTo>
                    <a:pt x="261" y="12"/>
                    <a:pt x="261" y="12"/>
                    <a:pt x="260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2" y="13"/>
                    <a:pt x="264" y="14"/>
                    <a:pt x="265" y="13"/>
                  </a:cubicBezTo>
                  <a:cubicBezTo>
                    <a:pt x="266" y="13"/>
                    <a:pt x="267" y="14"/>
                    <a:pt x="267" y="13"/>
                  </a:cubicBezTo>
                  <a:cubicBezTo>
                    <a:pt x="268" y="15"/>
                    <a:pt x="270" y="13"/>
                    <a:pt x="271" y="14"/>
                  </a:cubicBezTo>
                  <a:cubicBezTo>
                    <a:pt x="270" y="14"/>
                    <a:pt x="270" y="16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7" y="16"/>
                    <a:pt x="268" y="16"/>
                  </a:cubicBezTo>
                  <a:cubicBezTo>
                    <a:pt x="266" y="16"/>
                    <a:pt x="266" y="16"/>
                    <a:pt x="266" y="16"/>
                  </a:cubicBezTo>
                  <a:cubicBezTo>
                    <a:pt x="265" y="16"/>
                    <a:pt x="265" y="15"/>
                    <a:pt x="266" y="14"/>
                  </a:cubicBezTo>
                  <a:cubicBezTo>
                    <a:pt x="265" y="14"/>
                    <a:pt x="264" y="15"/>
                    <a:pt x="264" y="16"/>
                  </a:cubicBezTo>
                  <a:cubicBezTo>
                    <a:pt x="263" y="15"/>
                    <a:pt x="263" y="15"/>
                    <a:pt x="263" y="15"/>
                  </a:cubicBezTo>
                  <a:cubicBezTo>
                    <a:pt x="263" y="16"/>
                    <a:pt x="261" y="16"/>
                    <a:pt x="260" y="15"/>
                  </a:cubicBezTo>
                  <a:cubicBezTo>
                    <a:pt x="260" y="15"/>
                    <a:pt x="260" y="16"/>
                    <a:pt x="260" y="16"/>
                  </a:cubicBezTo>
                  <a:cubicBezTo>
                    <a:pt x="259" y="16"/>
                    <a:pt x="258" y="16"/>
                    <a:pt x="258" y="15"/>
                  </a:cubicBez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6" y="15"/>
                    <a:pt x="256" y="15"/>
                    <a:pt x="256" y="15"/>
                  </a:cubicBezTo>
                  <a:cubicBezTo>
                    <a:pt x="256" y="15"/>
                    <a:pt x="255" y="15"/>
                    <a:pt x="255" y="14"/>
                  </a:cubicBezTo>
                  <a:cubicBezTo>
                    <a:pt x="256" y="15"/>
                    <a:pt x="257" y="14"/>
                    <a:pt x="258" y="14"/>
                  </a:cubicBezTo>
                  <a:cubicBezTo>
                    <a:pt x="258" y="14"/>
                    <a:pt x="258" y="13"/>
                    <a:pt x="257" y="13"/>
                  </a:cubicBezTo>
                  <a:cubicBezTo>
                    <a:pt x="256" y="13"/>
                    <a:pt x="256" y="14"/>
                    <a:pt x="256" y="14"/>
                  </a:cubicBezTo>
                  <a:cubicBezTo>
                    <a:pt x="255" y="13"/>
                    <a:pt x="253" y="14"/>
                    <a:pt x="252" y="13"/>
                  </a:cubicBezTo>
                  <a:cubicBezTo>
                    <a:pt x="253" y="12"/>
                    <a:pt x="255" y="12"/>
                    <a:pt x="255" y="13"/>
                  </a:cubicBezTo>
                  <a:cubicBezTo>
                    <a:pt x="257" y="12"/>
                    <a:pt x="259" y="13"/>
                    <a:pt x="259" y="12"/>
                  </a:cubicBezTo>
                  <a:cubicBezTo>
                    <a:pt x="259" y="12"/>
                    <a:pt x="259" y="12"/>
                    <a:pt x="259" y="12"/>
                  </a:cubicBezTo>
                  <a:cubicBezTo>
                    <a:pt x="258" y="12"/>
                    <a:pt x="257" y="11"/>
                    <a:pt x="255" y="12"/>
                  </a:cubicBezTo>
                  <a:cubicBezTo>
                    <a:pt x="255" y="12"/>
                    <a:pt x="254" y="12"/>
                    <a:pt x="253" y="12"/>
                  </a:cubicBezTo>
                  <a:cubicBezTo>
                    <a:pt x="253" y="12"/>
                    <a:pt x="252" y="13"/>
                    <a:pt x="253" y="13"/>
                  </a:cubicBezTo>
                  <a:cubicBezTo>
                    <a:pt x="252" y="13"/>
                    <a:pt x="251" y="13"/>
                    <a:pt x="251" y="14"/>
                  </a:cubicBezTo>
                  <a:cubicBezTo>
                    <a:pt x="251" y="13"/>
                    <a:pt x="249" y="13"/>
                    <a:pt x="249" y="13"/>
                  </a:cubicBezTo>
                  <a:cubicBezTo>
                    <a:pt x="249" y="14"/>
                    <a:pt x="249" y="14"/>
                    <a:pt x="249" y="14"/>
                  </a:cubicBezTo>
                  <a:cubicBezTo>
                    <a:pt x="246" y="14"/>
                    <a:pt x="246" y="14"/>
                    <a:pt x="246" y="14"/>
                  </a:cubicBezTo>
                  <a:cubicBezTo>
                    <a:pt x="246" y="13"/>
                    <a:pt x="248" y="14"/>
                    <a:pt x="248" y="13"/>
                  </a:cubicBezTo>
                  <a:cubicBezTo>
                    <a:pt x="248" y="13"/>
                    <a:pt x="248" y="13"/>
                    <a:pt x="248" y="13"/>
                  </a:cubicBezTo>
                  <a:cubicBezTo>
                    <a:pt x="247" y="13"/>
                    <a:pt x="248" y="13"/>
                    <a:pt x="248" y="13"/>
                  </a:cubicBezTo>
                  <a:cubicBezTo>
                    <a:pt x="245" y="14"/>
                    <a:pt x="243" y="15"/>
                    <a:pt x="240" y="14"/>
                  </a:cubicBezTo>
                  <a:cubicBezTo>
                    <a:pt x="240" y="14"/>
                    <a:pt x="240" y="14"/>
                    <a:pt x="240" y="14"/>
                  </a:cubicBezTo>
                  <a:cubicBezTo>
                    <a:pt x="240" y="13"/>
                    <a:pt x="240" y="13"/>
                    <a:pt x="240" y="13"/>
                  </a:cubicBezTo>
                  <a:cubicBezTo>
                    <a:pt x="240" y="14"/>
                    <a:pt x="240" y="14"/>
                    <a:pt x="239" y="14"/>
                  </a:cubicBezTo>
                  <a:cubicBezTo>
                    <a:pt x="239" y="14"/>
                    <a:pt x="238" y="13"/>
                    <a:pt x="239" y="13"/>
                  </a:cubicBezTo>
                  <a:cubicBezTo>
                    <a:pt x="239" y="13"/>
                    <a:pt x="239" y="13"/>
                    <a:pt x="239" y="13"/>
                  </a:cubicBezTo>
                  <a:cubicBezTo>
                    <a:pt x="239" y="12"/>
                    <a:pt x="239" y="12"/>
                    <a:pt x="239" y="12"/>
                  </a:cubicBezTo>
                  <a:cubicBezTo>
                    <a:pt x="237" y="14"/>
                    <a:pt x="237" y="14"/>
                    <a:pt x="237" y="14"/>
                  </a:cubicBezTo>
                  <a:cubicBezTo>
                    <a:pt x="234" y="13"/>
                    <a:pt x="238" y="12"/>
                    <a:pt x="236" y="11"/>
                  </a:cubicBezTo>
                  <a:cubicBezTo>
                    <a:pt x="237" y="12"/>
                    <a:pt x="238" y="11"/>
                    <a:pt x="240" y="11"/>
                  </a:cubicBezTo>
                  <a:cubicBezTo>
                    <a:pt x="240" y="11"/>
                    <a:pt x="241" y="12"/>
                    <a:pt x="242" y="12"/>
                  </a:cubicBezTo>
                  <a:cubicBezTo>
                    <a:pt x="241" y="13"/>
                    <a:pt x="243" y="12"/>
                    <a:pt x="242" y="14"/>
                  </a:cubicBezTo>
                  <a:cubicBezTo>
                    <a:pt x="243" y="14"/>
                    <a:pt x="243" y="14"/>
                    <a:pt x="243" y="14"/>
                  </a:cubicBezTo>
                  <a:cubicBezTo>
                    <a:pt x="244" y="13"/>
                    <a:pt x="243" y="14"/>
                    <a:pt x="243" y="13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5" y="11"/>
                    <a:pt x="247" y="13"/>
                    <a:pt x="247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7" y="12"/>
                    <a:pt x="247" y="12"/>
                    <a:pt x="247" y="12"/>
                  </a:cubicBezTo>
                  <a:cubicBezTo>
                    <a:pt x="247" y="11"/>
                    <a:pt x="249" y="11"/>
                    <a:pt x="249" y="11"/>
                  </a:cubicBezTo>
                  <a:cubicBezTo>
                    <a:pt x="250" y="11"/>
                    <a:pt x="250" y="12"/>
                    <a:pt x="250" y="12"/>
                  </a:cubicBezTo>
                  <a:cubicBezTo>
                    <a:pt x="250" y="13"/>
                    <a:pt x="251" y="12"/>
                    <a:pt x="251" y="12"/>
                  </a:cubicBezTo>
                  <a:cubicBezTo>
                    <a:pt x="251" y="11"/>
                    <a:pt x="254" y="12"/>
                    <a:pt x="253" y="10"/>
                  </a:cubicBezTo>
                  <a:cubicBezTo>
                    <a:pt x="253" y="11"/>
                    <a:pt x="252" y="11"/>
                    <a:pt x="252" y="11"/>
                  </a:cubicBezTo>
                  <a:cubicBezTo>
                    <a:pt x="251" y="10"/>
                    <a:pt x="251" y="10"/>
                    <a:pt x="251" y="10"/>
                  </a:cubicBezTo>
                  <a:cubicBezTo>
                    <a:pt x="251" y="10"/>
                    <a:pt x="251" y="11"/>
                    <a:pt x="251" y="11"/>
                  </a:cubicBezTo>
                  <a:cubicBezTo>
                    <a:pt x="249" y="11"/>
                    <a:pt x="246" y="10"/>
                    <a:pt x="244" y="10"/>
                  </a:cubicBezTo>
                  <a:cubicBezTo>
                    <a:pt x="244" y="10"/>
                    <a:pt x="244" y="10"/>
                    <a:pt x="244" y="10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5" y="10"/>
                    <a:pt x="245" y="9"/>
                    <a:pt x="245" y="9"/>
                  </a:cubicBezTo>
                  <a:cubicBezTo>
                    <a:pt x="245" y="9"/>
                    <a:pt x="245" y="9"/>
                    <a:pt x="245" y="9"/>
                  </a:cubicBezTo>
                  <a:cubicBezTo>
                    <a:pt x="246" y="9"/>
                    <a:pt x="246" y="9"/>
                    <a:pt x="246" y="9"/>
                  </a:cubicBezTo>
                  <a:cubicBezTo>
                    <a:pt x="246" y="8"/>
                    <a:pt x="246" y="8"/>
                    <a:pt x="246" y="8"/>
                  </a:cubicBezTo>
                  <a:cubicBezTo>
                    <a:pt x="246" y="8"/>
                    <a:pt x="247" y="8"/>
                    <a:pt x="247" y="8"/>
                  </a:cubicBezTo>
                  <a:cubicBezTo>
                    <a:pt x="247" y="7"/>
                    <a:pt x="246" y="8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5" y="7"/>
                    <a:pt x="245" y="7"/>
                    <a:pt x="244" y="7"/>
                  </a:cubicBezTo>
                  <a:cubicBezTo>
                    <a:pt x="243" y="6"/>
                    <a:pt x="243" y="7"/>
                    <a:pt x="242" y="7"/>
                  </a:cubicBezTo>
                  <a:cubicBezTo>
                    <a:pt x="242" y="7"/>
                    <a:pt x="241" y="7"/>
                    <a:pt x="241" y="6"/>
                  </a:cubicBezTo>
                  <a:cubicBezTo>
                    <a:pt x="240" y="6"/>
                    <a:pt x="241" y="7"/>
                    <a:pt x="240" y="7"/>
                  </a:cubicBezTo>
                  <a:cubicBezTo>
                    <a:pt x="239" y="7"/>
                    <a:pt x="240" y="6"/>
                    <a:pt x="240" y="6"/>
                  </a:cubicBezTo>
                  <a:cubicBezTo>
                    <a:pt x="239" y="8"/>
                    <a:pt x="239" y="6"/>
                    <a:pt x="238" y="6"/>
                  </a:cubicBezTo>
                  <a:cubicBezTo>
                    <a:pt x="239" y="5"/>
                    <a:pt x="240" y="6"/>
                    <a:pt x="241" y="6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39" y="4"/>
                    <a:pt x="239" y="5"/>
                    <a:pt x="240" y="5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3"/>
                    <a:pt x="239" y="3"/>
                  </a:cubicBezTo>
                  <a:cubicBezTo>
                    <a:pt x="239" y="3"/>
                    <a:pt x="239" y="3"/>
                    <a:pt x="239" y="3"/>
                  </a:cubicBezTo>
                  <a:cubicBezTo>
                    <a:pt x="237" y="2"/>
                    <a:pt x="238" y="4"/>
                    <a:pt x="237" y="5"/>
                  </a:cubicBezTo>
                  <a:cubicBezTo>
                    <a:pt x="237" y="4"/>
                    <a:pt x="236" y="4"/>
                    <a:pt x="237" y="3"/>
                  </a:cubicBezTo>
                  <a:cubicBezTo>
                    <a:pt x="236" y="3"/>
                    <a:pt x="236" y="4"/>
                    <a:pt x="236" y="4"/>
                  </a:cubicBezTo>
                  <a:cubicBezTo>
                    <a:pt x="236" y="4"/>
                    <a:pt x="237" y="4"/>
                    <a:pt x="237" y="4"/>
                  </a:cubicBezTo>
                  <a:cubicBezTo>
                    <a:pt x="235" y="4"/>
                    <a:pt x="236" y="6"/>
                    <a:pt x="234" y="5"/>
                  </a:cubicBezTo>
                  <a:cubicBezTo>
                    <a:pt x="234" y="6"/>
                    <a:pt x="234" y="6"/>
                    <a:pt x="234" y="6"/>
                  </a:cubicBezTo>
                  <a:cubicBezTo>
                    <a:pt x="233" y="6"/>
                    <a:pt x="232" y="6"/>
                    <a:pt x="232" y="6"/>
                  </a:cubicBezTo>
                  <a:cubicBezTo>
                    <a:pt x="231" y="6"/>
                    <a:pt x="231" y="7"/>
                    <a:pt x="230" y="8"/>
                  </a:cubicBezTo>
                  <a:cubicBezTo>
                    <a:pt x="229" y="8"/>
                    <a:pt x="228" y="8"/>
                    <a:pt x="228" y="7"/>
                  </a:cubicBezTo>
                  <a:cubicBezTo>
                    <a:pt x="227" y="7"/>
                    <a:pt x="227" y="8"/>
                    <a:pt x="227" y="9"/>
                  </a:cubicBezTo>
                  <a:cubicBezTo>
                    <a:pt x="227" y="8"/>
                    <a:pt x="226" y="8"/>
                    <a:pt x="226" y="7"/>
                  </a:cubicBezTo>
                  <a:cubicBezTo>
                    <a:pt x="226" y="7"/>
                    <a:pt x="226" y="7"/>
                    <a:pt x="227" y="7"/>
                  </a:cubicBezTo>
                  <a:cubicBezTo>
                    <a:pt x="227" y="7"/>
                    <a:pt x="228" y="7"/>
                    <a:pt x="227" y="6"/>
                  </a:cubicBezTo>
                  <a:cubicBezTo>
                    <a:pt x="228" y="6"/>
                    <a:pt x="229" y="6"/>
                    <a:pt x="229" y="7"/>
                  </a:cubicBezTo>
                  <a:cubicBezTo>
                    <a:pt x="229" y="6"/>
                    <a:pt x="229" y="6"/>
                    <a:pt x="230" y="6"/>
                  </a:cubicBezTo>
                  <a:cubicBezTo>
                    <a:pt x="230" y="6"/>
                    <a:pt x="230" y="6"/>
                    <a:pt x="230" y="5"/>
                  </a:cubicBezTo>
                  <a:cubicBezTo>
                    <a:pt x="231" y="4"/>
                    <a:pt x="232" y="4"/>
                    <a:pt x="233" y="5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2" y="4"/>
                    <a:pt x="231" y="4"/>
                    <a:pt x="231" y="4"/>
                  </a:cubicBezTo>
                  <a:cubicBezTo>
                    <a:pt x="231" y="3"/>
                    <a:pt x="231" y="2"/>
                    <a:pt x="231" y="2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0" y="3"/>
                    <a:pt x="229" y="4"/>
                    <a:pt x="229" y="4"/>
                  </a:cubicBezTo>
                  <a:cubicBezTo>
                    <a:pt x="228" y="4"/>
                    <a:pt x="229" y="4"/>
                    <a:pt x="228" y="5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28" y="5"/>
                    <a:pt x="229" y="5"/>
                    <a:pt x="229" y="5"/>
                  </a:cubicBezTo>
                  <a:cubicBezTo>
                    <a:pt x="229" y="6"/>
                    <a:pt x="229" y="6"/>
                    <a:pt x="229" y="6"/>
                  </a:cubicBezTo>
                  <a:cubicBezTo>
                    <a:pt x="229" y="6"/>
                    <a:pt x="228" y="6"/>
                    <a:pt x="228" y="5"/>
                  </a:cubicBezTo>
                  <a:cubicBezTo>
                    <a:pt x="227" y="6"/>
                    <a:pt x="225" y="5"/>
                    <a:pt x="226" y="6"/>
                  </a:cubicBezTo>
                  <a:cubicBezTo>
                    <a:pt x="225" y="6"/>
                    <a:pt x="223" y="7"/>
                    <a:pt x="223" y="5"/>
                  </a:cubicBezTo>
                  <a:cubicBezTo>
                    <a:pt x="224" y="4"/>
                    <a:pt x="226" y="5"/>
                    <a:pt x="226" y="4"/>
                  </a:cubicBezTo>
                  <a:cubicBezTo>
                    <a:pt x="225" y="4"/>
                    <a:pt x="226" y="3"/>
                    <a:pt x="225" y="2"/>
                  </a:cubicBezTo>
                  <a:cubicBezTo>
                    <a:pt x="225" y="3"/>
                    <a:pt x="226" y="2"/>
                    <a:pt x="226" y="2"/>
                  </a:cubicBezTo>
                  <a:cubicBezTo>
                    <a:pt x="226" y="2"/>
                    <a:pt x="225" y="1"/>
                    <a:pt x="225" y="2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24" y="2"/>
                    <a:pt x="224" y="3"/>
                    <a:pt x="224" y="3"/>
                  </a:cubicBezTo>
                  <a:cubicBezTo>
                    <a:pt x="223" y="4"/>
                    <a:pt x="223" y="3"/>
                    <a:pt x="222" y="3"/>
                  </a:cubicBezTo>
                  <a:cubicBezTo>
                    <a:pt x="222" y="3"/>
                    <a:pt x="223" y="3"/>
                    <a:pt x="223" y="4"/>
                  </a:cubicBezTo>
                  <a:cubicBezTo>
                    <a:pt x="222" y="4"/>
                    <a:pt x="221" y="3"/>
                    <a:pt x="221" y="4"/>
                  </a:cubicBezTo>
                  <a:cubicBezTo>
                    <a:pt x="220" y="3"/>
                    <a:pt x="220" y="3"/>
                    <a:pt x="220" y="3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1" y="5"/>
                    <a:pt x="219" y="5"/>
                    <a:pt x="219" y="5"/>
                  </a:cubicBezTo>
                  <a:cubicBezTo>
                    <a:pt x="219" y="3"/>
                    <a:pt x="219" y="3"/>
                    <a:pt x="219" y="3"/>
                  </a:cubicBezTo>
                  <a:cubicBezTo>
                    <a:pt x="218" y="3"/>
                    <a:pt x="219" y="4"/>
                    <a:pt x="218" y="4"/>
                  </a:cubicBezTo>
                  <a:cubicBezTo>
                    <a:pt x="217" y="3"/>
                    <a:pt x="217" y="2"/>
                    <a:pt x="218" y="1"/>
                  </a:cubicBezTo>
                  <a:cubicBezTo>
                    <a:pt x="216" y="1"/>
                    <a:pt x="217" y="4"/>
                    <a:pt x="216" y="4"/>
                  </a:cubicBezTo>
                  <a:cubicBezTo>
                    <a:pt x="216" y="3"/>
                    <a:pt x="215" y="3"/>
                    <a:pt x="214" y="3"/>
                  </a:cubicBezTo>
                  <a:cubicBezTo>
                    <a:pt x="214" y="4"/>
                    <a:pt x="214" y="4"/>
                    <a:pt x="214" y="4"/>
                  </a:cubicBezTo>
                  <a:cubicBezTo>
                    <a:pt x="213" y="4"/>
                    <a:pt x="212" y="5"/>
                    <a:pt x="211" y="4"/>
                  </a:cubicBezTo>
                  <a:cubicBezTo>
                    <a:pt x="211" y="3"/>
                    <a:pt x="211" y="3"/>
                    <a:pt x="211" y="3"/>
                  </a:cubicBezTo>
                  <a:cubicBezTo>
                    <a:pt x="210" y="4"/>
                    <a:pt x="210" y="3"/>
                    <a:pt x="210" y="3"/>
                  </a:cubicBezTo>
                  <a:cubicBezTo>
                    <a:pt x="211" y="3"/>
                    <a:pt x="211" y="2"/>
                    <a:pt x="212" y="2"/>
                  </a:cubicBezTo>
                  <a:cubicBezTo>
                    <a:pt x="212" y="1"/>
                    <a:pt x="211" y="3"/>
                    <a:pt x="211" y="2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2"/>
                    <a:pt x="210" y="2"/>
                    <a:pt x="210" y="2"/>
                  </a:cubicBezTo>
                  <a:cubicBezTo>
                    <a:pt x="210" y="3"/>
                    <a:pt x="210" y="3"/>
                    <a:pt x="210" y="3"/>
                  </a:cubicBezTo>
                  <a:cubicBezTo>
                    <a:pt x="208" y="4"/>
                    <a:pt x="210" y="2"/>
                    <a:pt x="209" y="2"/>
                  </a:cubicBezTo>
                  <a:cubicBezTo>
                    <a:pt x="208" y="2"/>
                    <a:pt x="208" y="2"/>
                    <a:pt x="208" y="2"/>
                  </a:cubicBezTo>
                  <a:cubicBezTo>
                    <a:pt x="208" y="4"/>
                    <a:pt x="209" y="4"/>
                    <a:pt x="210" y="4"/>
                  </a:cubicBezTo>
                  <a:cubicBezTo>
                    <a:pt x="207" y="6"/>
                    <a:pt x="208" y="2"/>
                    <a:pt x="206" y="2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2"/>
                    <a:pt x="206" y="2"/>
                    <a:pt x="206" y="2"/>
                  </a:cubicBezTo>
                  <a:cubicBezTo>
                    <a:pt x="206" y="3"/>
                    <a:pt x="206" y="2"/>
                    <a:pt x="207" y="2"/>
                  </a:cubicBezTo>
                  <a:cubicBezTo>
                    <a:pt x="207" y="2"/>
                    <a:pt x="207" y="3"/>
                    <a:pt x="207" y="3"/>
                  </a:cubicBezTo>
                  <a:cubicBezTo>
                    <a:pt x="207" y="3"/>
                    <a:pt x="207" y="3"/>
                    <a:pt x="207" y="3"/>
                  </a:cubicBezTo>
                  <a:cubicBezTo>
                    <a:pt x="207" y="5"/>
                    <a:pt x="204" y="4"/>
                    <a:pt x="203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1" y="5"/>
                    <a:pt x="200" y="5"/>
                  </a:cubicBezTo>
                  <a:cubicBezTo>
                    <a:pt x="200" y="6"/>
                    <a:pt x="200" y="6"/>
                    <a:pt x="199" y="6"/>
                  </a:cubicBezTo>
                  <a:cubicBezTo>
                    <a:pt x="199" y="5"/>
                    <a:pt x="198" y="5"/>
                    <a:pt x="199" y="4"/>
                  </a:cubicBezTo>
                  <a:cubicBezTo>
                    <a:pt x="199" y="5"/>
                    <a:pt x="200" y="5"/>
                    <a:pt x="200" y="4"/>
                  </a:cubicBezTo>
                  <a:cubicBezTo>
                    <a:pt x="201" y="4"/>
                    <a:pt x="201" y="5"/>
                    <a:pt x="201" y="5"/>
                  </a:cubicBezTo>
                  <a:cubicBezTo>
                    <a:pt x="201" y="4"/>
                    <a:pt x="202" y="4"/>
                    <a:pt x="202" y="3"/>
                  </a:cubicBezTo>
                  <a:cubicBezTo>
                    <a:pt x="202" y="2"/>
                    <a:pt x="203" y="3"/>
                    <a:pt x="203" y="2"/>
                  </a:cubicBezTo>
                  <a:cubicBezTo>
                    <a:pt x="203" y="2"/>
                    <a:pt x="204" y="2"/>
                    <a:pt x="203" y="1"/>
                  </a:cubicBezTo>
                  <a:cubicBezTo>
                    <a:pt x="202" y="1"/>
                    <a:pt x="202" y="2"/>
                    <a:pt x="201" y="2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201" y="2"/>
                    <a:pt x="198" y="2"/>
                    <a:pt x="198" y="3"/>
                  </a:cubicBezTo>
                  <a:cubicBezTo>
                    <a:pt x="199" y="3"/>
                    <a:pt x="200" y="3"/>
                    <a:pt x="200" y="3"/>
                  </a:cubicBezTo>
                  <a:cubicBezTo>
                    <a:pt x="199" y="4"/>
                    <a:pt x="198" y="3"/>
                    <a:pt x="197" y="4"/>
                  </a:cubicBezTo>
                  <a:cubicBezTo>
                    <a:pt x="197" y="3"/>
                    <a:pt x="197" y="3"/>
                    <a:pt x="197" y="3"/>
                  </a:cubicBezTo>
                  <a:cubicBezTo>
                    <a:pt x="199" y="3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5" y="1"/>
                    <a:pt x="195" y="0"/>
                  </a:cubicBezTo>
                  <a:cubicBezTo>
                    <a:pt x="194" y="1"/>
                    <a:pt x="193" y="1"/>
                    <a:pt x="193" y="2"/>
                  </a:cubicBezTo>
                  <a:cubicBezTo>
                    <a:pt x="194" y="2"/>
                    <a:pt x="195" y="2"/>
                    <a:pt x="195" y="3"/>
                  </a:cubicBezTo>
                  <a:cubicBezTo>
                    <a:pt x="194" y="3"/>
                    <a:pt x="192" y="3"/>
                    <a:pt x="192" y="2"/>
                  </a:cubicBezTo>
                  <a:cubicBezTo>
                    <a:pt x="192" y="3"/>
                    <a:pt x="192" y="3"/>
                    <a:pt x="192" y="3"/>
                  </a:cubicBezTo>
                  <a:cubicBezTo>
                    <a:pt x="191" y="3"/>
                    <a:pt x="190" y="3"/>
                    <a:pt x="190" y="3"/>
                  </a:cubicBezTo>
                  <a:cubicBezTo>
                    <a:pt x="191" y="2"/>
                    <a:pt x="190" y="2"/>
                    <a:pt x="190" y="1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2"/>
                    <a:pt x="187" y="1"/>
                    <a:pt x="188" y="3"/>
                  </a:cubicBezTo>
                  <a:cubicBezTo>
                    <a:pt x="189" y="2"/>
                    <a:pt x="189" y="2"/>
                    <a:pt x="189" y="2"/>
                  </a:cubicBezTo>
                  <a:cubicBezTo>
                    <a:pt x="190" y="3"/>
                    <a:pt x="189" y="3"/>
                    <a:pt x="190" y="4"/>
                  </a:cubicBezTo>
                  <a:cubicBezTo>
                    <a:pt x="189" y="4"/>
                    <a:pt x="188" y="3"/>
                    <a:pt x="188" y="4"/>
                  </a:cubicBezTo>
                  <a:cubicBezTo>
                    <a:pt x="187" y="4"/>
                    <a:pt x="187" y="5"/>
                    <a:pt x="186" y="5"/>
                  </a:cubicBezTo>
                  <a:cubicBezTo>
                    <a:pt x="187" y="4"/>
                    <a:pt x="186" y="3"/>
                    <a:pt x="186" y="2"/>
                  </a:cubicBezTo>
                  <a:cubicBezTo>
                    <a:pt x="187" y="3"/>
                    <a:pt x="187" y="3"/>
                    <a:pt x="187" y="3"/>
                  </a:cubicBezTo>
                  <a:cubicBezTo>
                    <a:pt x="187" y="3"/>
                    <a:pt x="188" y="2"/>
                    <a:pt x="187" y="2"/>
                  </a:cubicBezTo>
                  <a:cubicBezTo>
                    <a:pt x="186" y="2"/>
                    <a:pt x="185" y="1"/>
                    <a:pt x="184" y="2"/>
                  </a:cubicBezTo>
                  <a:cubicBezTo>
                    <a:pt x="184" y="3"/>
                    <a:pt x="184" y="3"/>
                    <a:pt x="184" y="3"/>
                  </a:cubicBezTo>
                  <a:cubicBezTo>
                    <a:pt x="184" y="3"/>
                    <a:pt x="183" y="3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4"/>
                    <a:pt x="181" y="5"/>
                    <a:pt x="180" y="5"/>
                  </a:cubicBezTo>
                  <a:cubicBezTo>
                    <a:pt x="179" y="5"/>
                    <a:pt x="178" y="5"/>
                    <a:pt x="178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0" y="3"/>
                    <a:pt x="179" y="4"/>
                    <a:pt x="180" y="4"/>
                  </a:cubicBezTo>
                  <a:cubicBezTo>
                    <a:pt x="180" y="4"/>
                    <a:pt x="180" y="3"/>
                    <a:pt x="181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0" y="3"/>
                    <a:pt x="179" y="2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3"/>
                    <a:pt x="175" y="3"/>
                    <a:pt x="175" y="3"/>
                  </a:cubicBezTo>
                  <a:cubicBezTo>
                    <a:pt x="175" y="3"/>
                    <a:pt x="175" y="3"/>
                    <a:pt x="175" y="3"/>
                  </a:cubicBezTo>
                  <a:cubicBezTo>
                    <a:pt x="174" y="2"/>
                    <a:pt x="174" y="3"/>
                    <a:pt x="173" y="3"/>
                  </a:cubicBezTo>
                  <a:cubicBezTo>
                    <a:pt x="172" y="3"/>
                    <a:pt x="172" y="3"/>
                    <a:pt x="172" y="2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1" y="2"/>
                    <a:pt x="173" y="1"/>
                    <a:pt x="172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1" y="1"/>
                    <a:pt x="170" y="1"/>
                    <a:pt x="169" y="1"/>
                  </a:cubicBezTo>
                  <a:cubicBezTo>
                    <a:pt x="169" y="0"/>
                    <a:pt x="171" y="1"/>
                    <a:pt x="17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9" y="0"/>
                    <a:pt x="169" y="1"/>
                    <a:pt x="168" y="2"/>
                  </a:cubicBezTo>
                  <a:cubicBezTo>
                    <a:pt x="168" y="2"/>
                    <a:pt x="169" y="2"/>
                    <a:pt x="169" y="2"/>
                  </a:cubicBezTo>
                  <a:cubicBezTo>
                    <a:pt x="168" y="2"/>
                    <a:pt x="168" y="3"/>
                    <a:pt x="167" y="3"/>
                  </a:cubicBezTo>
                  <a:cubicBezTo>
                    <a:pt x="167" y="3"/>
                    <a:pt x="166" y="2"/>
                    <a:pt x="167" y="2"/>
                  </a:cubicBezTo>
                  <a:cubicBezTo>
                    <a:pt x="164" y="2"/>
                    <a:pt x="167" y="4"/>
                    <a:pt x="166" y="5"/>
                  </a:cubicBezTo>
                  <a:cubicBezTo>
                    <a:pt x="167" y="5"/>
                    <a:pt x="169" y="5"/>
                    <a:pt x="170" y="4"/>
                  </a:cubicBezTo>
                  <a:cubicBezTo>
                    <a:pt x="170" y="5"/>
                    <a:pt x="170" y="6"/>
                    <a:pt x="169" y="6"/>
                  </a:cubicBezTo>
                  <a:cubicBezTo>
                    <a:pt x="168" y="7"/>
                    <a:pt x="168" y="5"/>
                    <a:pt x="168" y="5"/>
                  </a:cubicBezTo>
                  <a:cubicBezTo>
                    <a:pt x="167" y="5"/>
                    <a:pt x="167" y="5"/>
                    <a:pt x="167" y="6"/>
                  </a:cubicBezTo>
                  <a:cubicBezTo>
                    <a:pt x="168" y="7"/>
                    <a:pt x="166" y="7"/>
                    <a:pt x="165" y="7"/>
                  </a:cubicBezTo>
                  <a:cubicBezTo>
                    <a:pt x="166" y="8"/>
                    <a:pt x="167" y="7"/>
                    <a:pt x="168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8"/>
                    <a:pt x="168" y="8"/>
                    <a:pt x="167" y="8"/>
                  </a:cubicBezTo>
                  <a:cubicBezTo>
                    <a:pt x="167" y="8"/>
                    <a:pt x="167" y="8"/>
                    <a:pt x="167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8" y="9"/>
                    <a:pt x="168" y="9"/>
                    <a:pt x="168" y="9"/>
                  </a:cubicBezTo>
                  <a:cubicBezTo>
                    <a:pt x="167" y="9"/>
                    <a:pt x="167" y="9"/>
                    <a:pt x="166" y="8"/>
                  </a:cubicBezTo>
                  <a:cubicBezTo>
                    <a:pt x="166" y="8"/>
                    <a:pt x="166" y="9"/>
                    <a:pt x="166" y="9"/>
                  </a:cubicBezTo>
                  <a:cubicBezTo>
                    <a:pt x="166" y="9"/>
                    <a:pt x="165" y="10"/>
                    <a:pt x="164" y="9"/>
                  </a:cubicBezTo>
                  <a:cubicBezTo>
                    <a:pt x="164" y="9"/>
                    <a:pt x="164" y="10"/>
                    <a:pt x="164" y="10"/>
                  </a:cubicBezTo>
                  <a:cubicBezTo>
                    <a:pt x="163" y="11"/>
                    <a:pt x="161" y="10"/>
                    <a:pt x="160" y="10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61" y="9"/>
                    <a:pt x="160" y="9"/>
                    <a:pt x="160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2" y="8"/>
                    <a:pt x="162" y="7"/>
                    <a:pt x="163" y="8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4" y="9"/>
                    <a:pt x="164" y="9"/>
                    <a:pt x="164" y="8"/>
                  </a:cubicBezTo>
                  <a:cubicBezTo>
                    <a:pt x="164" y="8"/>
                    <a:pt x="165" y="8"/>
                    <a:pt x="165" y="7"/>
                  </a:cubicBezTo>
                  <a:cubicBezTo>
                    <a:pt x="163" y="7"/>
                    <a:pt x="160" y="6"/>
                    <a:pt x="161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60" y="7"/>
                    <a:pt x="160" y="7"/>
                  </a:cubicBezTo>
                  <a:cubicBezTo>
                    <a:pt x="159" y="7"/>
                    <a:pt x="159" y="7"/>
                    <a:pt x="159" y="7"/>
                  </a:cubicBezTo>
                  <a:cubicBezTo>
                    <a:pt x="159" y="7"/>
                    <a:pt x="158" y="8"/>
                    <a:pt x="158" y="8"/>
                  </a:cubicBezTo>
                  <a:cubicBezTo>
                    <a:pt x="158" y="8"/>
                    <a:pt x="157" y="8"/>
                    <a:pt x="157" y="8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55" y="7"/>
                    <a:pt x="154" y="8"/>
                    <a:pt x="153" y="9"/>
                  </a:cubicBezTo>
                  <a:cubicBezTo>
                    <a:pt x="152" y="9"/>
                    <a:pt x="151" y="9"/>
                    <a:pt x="151" y="8"/>
                  </a:cubicBezTo>
                  <a:cubicBezTo>
                    <a:pt x="151" y="7"/>
                    <a:pt x="151" y="6"/>
                    <a:pt x="151" y="5"/>
                  </a:cubicBezTo>
                  <a:cubicBezTo>
                    <a:pt x="149" y="5"/>
                    <a:pt x="147" y="4"/>
                    <a:pt x="148" y="7"/>
                  </a:cubicBezTo>
                  <a:cubicBezTo>
                    <a:pt x="146" y="7"/>
                    <a:pt x="144" y="7"/>
                    <a:pt x="142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2" y="5"/>
                    <a:pt x="140" y="6"/>
                    <a:pt x="139" y="6"/>
                  </a:cubicBezTo>
                  <a:cubicBezTo>
                    <a:pt x="140" y="4"/>
                    <a:pt x="143" y="6"/>
                    <a:pt x="143" y="4"/>
                  </a:cubicBezTo>
                  <a:cubicBezTo>
                    <a:pt x="142" y="4"/>
                    <a:pt x="141" y="4"/>
                    <a:pt x="140" y="4"/>
                  </a:cubicBezTo>
                  <a:cubicBezTo>
                    <a:pt x="138" y="3"/>
                    <a:pt x="137" y="5"/>
                    <a:pt x="136" y="4"/>
                  </a:cubicBezTo>
                  <a:cubicBezTo>
                    <a:pt x="134" y="3"/>
                    <a:pt x="133" y="5"/>
                    <a:pt x="131" y="5"/>
                  </a:cubicBezTo>
                  <a:cubicBezTo>
                    <a:pt x="131" y="4"/>
                    <a:pt x="131" y="4"/>
                    <a:pt x="131" y="4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27" y="3"/>
                    <a:pt x="125" y="4"/>
                    <a:pt x="123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6"/>
                    <a:pt x="123" y="6"/>
                    <a:pt x="122" y="6"/>
                  </a:cubicBezTo>
                  <a:cubicBezTo>
                    <a:pt x="121" y="7"/>
                    <a:pt x="120" y="6"/>
                    <a:pt x="120" y="5"/>
                  </a:cubicBezTo>
                  <a:cubicBezTo>
                    <a:pt x="120" y="5"/>
                    <a:pt x="122" y="5"/>
                    <a:pt x="121" y="4"/>
                  </a:cubicBezTo>
                  <a:cubicBezTo>
                    <a:pt x="119" y="3"/>
                    <a:pt x="119" y="5"/>
                    <a:pt x="119" y="6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5"/>
                    <a:pt x="118" y="4"/>
                    <a:pt x="118" y="4"/>
                  </a:cubicBezTo>
                  <a:cubicBezTo>
                    <a:pt x="118" y="4"/>
                    <a:pt x="116" y="5"/>
                    <a:pt x="115" y="4"/>
                  </a:cubicBezTo>
                  <a:cubicBezTo>
                    <a:pt x="115" y="6"/>
                    <a:pt x="114" y="5"/>
                    <a:pt x="113" y="6"/>
                  </a:cubicBezTo>
                  <a:cubicBezTo>
                    <a:pt x="112" y="5"/>
                    <a:pt x="111" y="5"/>
                    <a:pt x="111" y="4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5"/>
                    <a:pt x="108" y="4"/>
                    <a:pt x="107" y="5"/>
                  </a:cubicBezTo>
                  <a:cubicBezTo>
                    <a:pt x="106" y="4"/>
                    <a:pt x="105" y="4"/>
                    <a:pt x="105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6" y="5"/>
                    <a:pt x="106" y="5"/>
                    <a:pt x="106" y="6"/>
                  </a:cubicBezTo>
                  <a:cubicBezTo>
                    <a:pt x="105" y="6"/>
                    <a:pt x="105" y="6"/>
                    <a:pt x="104" y="6"/>
                  </a:cubicBezTo>
                  <a:cubicBezTo>
                    <a:pt x="103" y="6"/>
                    <a:pt x="103" y="5"/>
                    <a:pt x="103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2" y="6"/>
                    <a:pt x="104" y="6"/>
                    <a:pt x="103" y="6"/>
                  </a:cubicBezTo>
                  <a:cubicBezTo>
                    <a:pt x="103" y="6"/>
                    <a:pt x="102" y="6"/>
                    <a:pt x="102" y="5"/>
                  </a:cubicBezTo>
                  <a:cubicBezTo>
                    <a:pt x="101" y="7"/>
                    <a:pt x="99" y="5"/>
                    <a:pt x="97" y="6"/>
                  </a:cubicBezTo>
                  <a:cubicBezTo>
                    <a:pt x="95" y="6"/>
                    <a:pt x="94" y="7"/>
                    <a:pt x="93" y="6"/>
                  </a:cubicBezTo>
                  <a:cubicBezTo>
                    <a:pt x="92" y="6"/>
                    <a:pt x="91" y="6"/>
                    <a:pt x="90" y="6"/>
                  </a:cubicBezTo>
                  <a:cubicBezTo>
                    <a:pt x="89" y="5"/>
                    <a:pt x="86" y="6"/>
                    <a:pt x="86" y="4"/>
                  </a:cubicBezTo>
                  <a:cubicBezTo>
                    <a:pt x="85" y="4"/>
                    <a:pt x="86" y="4"/>
                    <a:pt x="86" y="3"/>
                  </a:cubicBezTo>
                  <a:cubicBezTo>
                    <a:pt x="85" y="3"/>
                    <a:pt x="85" y="4"/>
                    <a:pt x="85" y="3"/>
                  </a:cubicBezTo>
                  <a:cubicBezTo>
                    <a:pt x="83" y="2"/>
                    <a:pt x="85" y="4"/>
                    <a:pt x="84" y="4"/>
                  </a:cubicBezTo>
                  <a:cubicBezTo>
                    <a:pt x="83" y="4"/>
                    <a:pt x="83" y="4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3" y="2"/>
                    <a:pt x="82" y="2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8" y="7"/>
                    <a:pt x="77" y="7"/>
                    <a:pt x="77" y="6"/>
                  </a:cubicBezTo>
                  <a:cubicBezTo>
                    <a:pt x="76" y="4"/>
                    <a:pt x="76" y="3"/>
                    <a:pt x="76" y="2"/>
                  </a:cubicBezTo>
                  <a:cubicBezTo>
                    <a:pt x="75" y="2"/>
                    <a:pt x="74" y="2"/>
                    <a:pt x="74" y="3"/>
                  </a:cubicBezTo>
                  <a:cubicBezTo>
                    <a:pt x="71" y="6"/>
                    <a:pt x="67" y="2"/>
                    <a:pt x="64" y="4"/>
                  </a:cubicBezTo>
                  <a:cubicBezTo>
                    <a:pt x="63" y="3"/>
                    <a:pt x="65" y="3"/>
                    <a:pt x="65" y="3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2"/>
                    <a:pt x="62" y="3"/>
                  </a:cubicBezTo>
                  <a:cubicBezTo>
                    <a:pt x="61" y="4"/>
                    <a:pt x="60" y="4"/>
                    <a:pt x="59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2"/>
                    <a:pt x="59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4"/>
                    <a:pt x="56" y="3"/>
                    <a:pt x="55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8" y="4"/>
                  </a:cubicBezTo>
                  <a:cubicBezTo>
                    <a:pt x="58" y="5"/>
                    <a:pt x="57" y="6"/>
                    <a:pt x="55" y="6"/>
                  </a:cubicBezTo>
                  <a:cubicBezTo>
                    <a:pt x="54" y="6"/>
                    <a:pt x="53" y="6"/>
                    <a:pt x="52" y="6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5"/>
                    <a:pt x="51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4"/>
                    <a:pt x="48" y="3"/>
                    <a:pt x="49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3"/>
                    <a:pt x="45" y="2"/>
                    <a:pt x="44" y="2"/>
                  </a:cubicBezTo>
                  <a:cubicBezTo>
                    <a:pt x="44" y="3"/>
                    <a:pt x="45" y="3"/>
                    <a:pt x="45" y="3"/>
                  </a:cubicBezTo>
                  <a:cubicBezTo>
                    <a:pt x="45" y="4"/>
                    <a:pt x="47" y="4"/>
                    <a:pt x="48" y="5"/>
                  </a:cubicBezTo>
                  <a:cubicBezTo>
                    <a:pt x="47" y="6"/>
                    <a:pt x="46" y="5"/>
                    <a:pt x="44" y="6"/>
                  </a:cubicBezTo>
                  <a:cubicBezTo>
                    <a:pt x="42" y="6"/>
                    <a:pt x="39" y="7"/>
                    <a:pt x="38" y="4"/>
                  </a:cubicBezTo>
                  <a:cubicBezTo>
                    <a:pt x="38" y="4"/>
                    <a:pt x="39" y="5"/>
                    <a:pt x="39" y="4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6"/>
                    <a:pt x="36" y="4"/>
                    <a:pt x="35" y="5"/>
                  </a:cubicBezTo>
                  <a:cubicBezTo>
                    <a:pt x="33" y="2"/>
                    <a:pt x="31" y="5"/>
                    <a:pt x="29" y="4"/>
                  </a:cubicBezTo>
                  <a:cubicBezTo>
                    <a:pt x="27" y="5"/>
                    <a:pt x="24" y="6"/>
                    <a:pt x="23" y="9"/>
                  </a:cubicBezTo>
                  <a:cubicBezTo>
                    <a:pt x="24" y="11"/>
                    <a:pt x="20" y="10"/>
                    <a:pt x="19" y="11"/>
                  </a:cubicBezTo>
                  <a:cubicBezTo>
                    <a:pt x="19" y="12"/>
                    <a:pt x="19" y="13"/>
                    <a:pt x="18" y="13"/>
                  </a:cubicBezTo>
                  <a:cubicBezTo>
                    <a:pt x="17" y="17"/>
                    <a:pt x="13" y="17"/>
                    <a:pt x="10" y="18"/>
                  </a:cubicBezTo>
                  <a:cubicBezTo>
                    <a:pt x="9" y="19"/>
                    <a:pt x="9" y="20"/>
                    <a:pt x="8" y="21"/>
                  </a:cubicBezTo>
                  <a:cubicBezTo>
                    <a:pt x="9" y="21"/>
                    <a:pt x="10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5"/>
                    <a:pt x="8" y="24"/>
                    <a:pt x="6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8" y="27"/>
                    <a:pt x="9" y="26"/>
                  </a:cubicBezTo>
                  <a:cubicBezTo>
                    <a:pt x="10" y="26"/>
                    <a:pt x="11" y="27"/>
                    <a:pt x="12" y="28"/>
                  </a:cubicBezTo>
                  <a:cubicBezTo>
                    <a:pt x="11" y="28"/>
                    <a:pt x="10" y="27"/>
                    <a:pt x="10" y="28"/>
                  </a:cubicBezTo>
                  <a:cubicBezTo>
                    <a:pt x="11" y="29"/>
                    <a:pt x="10" y="28"/>
                    <a:pt x="10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30"/>
                  </a:cubicBezTo>
                  <a:cubicBezTo>
                    <a:pt x="7" y="31"/>
                    <a:pt x="6" y="33"/>
                    <a:pt x="4" y="33"/>
                  </a:cubicBezTo>
                  <a:cubicBezTo>
                    <a:pt x="3" y="34"/>
                    <a:pt x="4" y="34"/>
                    <a:pt x="4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3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7"/>
                    <a:pt x="1" y="38"/>
                    <a:pt x="0" y="39"/>
                  </a:cubicBezTo>
                  <a:cubicBezTo>
                    <a:pt x="1" y="39"/>
                    <a:pt x="2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5" y="39"/>
                    <a:pt x="6" y="39"/>
                  </a:cubicBezTo>
                  <a:cubicBezTo>
                    <a:pt x="8" y="39"/>
                    <a:pt x="7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9"/>
                    <a:pt x="12" y="37"/>
                    <a:pt x="12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3" y="39"/>
                    <a:pt x="13" y="39"/>
                  </a:cubicBezTo>
                  <a:cubicBezTo>
                    <a:pt x="14" y="38"/>
                    <a:pt x="14" y="39"/>
                    <a:pt x="14" y="40"/>
                  </a:cubicBezTo>
                  <a:cubicBezTo>
                    <a:pt x="12" y="41"/>
                    <a:pt x="11" y="42"/>
                    <a:pt x="8" y="43"/>
                  </a:cubicBezTo>
                  <a:cubicBezTo>
                    <a:pt x="6" y="44"/>
                    <a:pt x="5" y="46"/>
                    <a:pt x="4" y="48"/>
                  </a:cubicBezTo>
                  <a:cubicBezTo>
                    <a:pt x="5" y="49"/>
                    <a:pt x="5" y="51"/>
                    <a:pt x="7" y="51"/>
                  </a:cubicBezTo>
                  <a:cubicBezTo>
                    <a:pt x="10" y="53"/>
                    <a:pt x="6" y="53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5"/>
                    <a:pt x="5" y="55"/>
                    <a:pt x="4" y="56"/>
                  </a:cubicBezTo>
                  <a:cubicBezTo>
                    <a:pt x="5" y="56"/>
                    <a:pt x="6" y="56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6"/>
                    <a:pt x="6" y="55"/>
                    <a:pt x="7" y="55"/>
                  </a:cubicBezTo>
                  <a:cubicBezTo>
                    <a:pt x="7" y="56"/>
                    <a:pt x="7" y="57"/>
                    <a:pt x="6" y="57"/>
                  </a:cubicBezTo>
                  <a:cubicBezTo>
                    <a:pt x="6" y="58"/>
                    <a:pt x="4" y="59"/>
                    <a:pt x="6" y="60"/>
                  </a:cubicBezTo>
                  <a:cubicBezTo>
                    <a:pt x="4" y="61"/>
                    <a:pt x="4" y="63"/>
                    <a:pt x="4" y="65"/>
                  </a:cubicBezTo>
                  <a:cubicBezTo>
                    <a:pt x="5" y="66"/>
                    <a:pt x="6" y="66"/>
                    <a:pt x="7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7" y="67"/>
                    <a:pt x="8" y="66"/>
                    <a:pt x="9" y="67"/>
                  </a:cubicBezTo>
                  <a:cubicBezTo>
                    <a:pt x="9" y="68"/>
                    <a:pt x="11" y="66"/>
                    <a:pt x="11" y="67"/>
                  </a:cubicBezTo>
                  <a:cubicBezTo>
                    <a:pt x="10" y="68"/>
                    <a:pt x="11" y="69"/>
                    <a:pt x="10" y="69"/>
                  </a:cubicBezTo>
                  <a:cubicBezTo>
                    <a:pt x="10" y="69"/>
                    <a:pt x="11" y="70"/>
                    <a:pt x="11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0"/>
                    <a:pt x="11" y="69"/>
                    <a:pt x="11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70"/>
                    <a:pt x="13" y="70"/>
                  </a:cubicBezTo>
                  <a:cubicBezTo>
                    <a:pt x="13" y="70"/>
                    <a:pt x="12" y="70"/>
                    <a:pt x="13" y="70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2" y="73"/>
                    <a:pt x="10" y="73"/>
                    <a:pt x="9" y="75"/>
                  </a:cubicBezTo>
                  <a:cubicBezTo>
                    <a:pt x="11" y="76"/>
                    <a:pt x="12" y="75"/>
                    <a:pt x="12" y="75"/>
                  </a:cubicBezTo>
                  <a:cubicBezTo>
                    <a:pt x="12" y="73"/>
                    <a:pt x="13" y="74"/>
                    <a:pt x="14" y="73"/>
                  </a:cubicBezTo>
                  <a:cubicBezTo>
                    <a:pt x="14" y="76"/>
                    <a:pt x="11" y="76"/>
                    <a:pt x="12" y="77"/>
                  </a:cubicBezTo>
                  <a:cubicBezTo>
                    <a:pt x="12" y="78"/>
                    <a:pt x="12" y="78"/>
                    <a:pt x="13" y="79"/>
                  </a:cubicBezTo>
                  <a:cubicBezTo>
                    <a:pt x="17" y="80"/>
                    <a:pt x="20" y="83"/>
                    <a:pt x="24" y="83"/>
                  </a:cubicBezTo>
                  <a:cubicBezTo>
                    <a:pt x="24" y="87"/>
                    <a:pt x="29" y="87"/>
                    <a:pt x="31" y="89"/>
                  </a:cubicBezTo>
                  <a:cubicBezTo>
                    <a:pt x="33" y="91"/>
                    <a:pt x="35" y="94"/>
                    <a:pt x="38" y="96"/>
                  </a:cubicBezTo>
                  <a:cubicBezTo>
                    <a:pt x="41" y="98"/>
                    <a:pt x="40" y="101"/>
                    <a:pt x="43" y="102"/>
                  </a:cubicBezTo>
                  <a:cubicBezTo>
                    <a:pt x="44" y="101"/>
                    <a:pt x="45" y="102"/>
                    <a:pt x="46" y="102"/>
                  </a:cubicBezTo>
                  <a:cubicBezTo>
                    <a:pt x="46" y="103"/>
                    <a:pt x="48" y="103"/>
                    <a:pt x="49" y="103"/>
                  </a:cubicBezTo>
                  <a:cubicBezTo>
                    <a:pt x="51" y="103"/>
                    <a:pt x="53" y="106"/>
                    <a:pt x="55" y="105"/>
                  </a:cubicBezTo>
                  <a:cubicBezTo>
                    <a:pt x="54" y="104"/>
                    <a:pt x="52" y="104"/>
                    <a:pt x="52" y="103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49" y="103"/>
                    <a:pt x="51" y="102"/>
                    <a:pt x="51" y="102"/>
                  </a:cubicBezTo>
                  <a:cubicBezTo>
                    <a:pt x="52" y="101"/>
                    <a:pt x="51" y="103"/>
                    <a:pt x="52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2" y="102"/>
                    <a:pt x="52" y="102"/>
                    <a:pt x="53" y="102"/>
                  </a:cubicBezTo>
                  <a:cubicBezTo>
                    <a:pt x="53" y="102"/>
                    <a:pt x="53" y="102"/>
                    <a:pt x="53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5" y="101"/>
                    <a:pt x="54" y="100"/>
                    <a:pt x="55" y="100"/>
                  </a:cubicBezTo>
                  <a:cubicBezTo>
                    <a:pt x="55" y="100"/>
                    <a:pt x="56" y="100"/>
                    <a:pt x="56" y="100"/>
                  </a:cubicBezTo>
                  <a:cubicBezTo>
                    <a:pt x="56" y="101"/>
                    <a:pt x="55" y="101"/>
                    <a:pt x="55" y="101"/>
                  </a:cubicBezTo>
                  <a:cubicBezTo>
                    <a:pt x="55" y="101"/>
                    <a:pt x="56" y="101"/>
                    <a:pt x="56" y="101"/>
                  </a:cubicBezTo>
                  <a:cubicBezTo>
                    <a:pt x="56" y="101"/>
                    <a:pt x="56" y="100"/>
                    <a:pt x="56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60" y="101"/>
                    <a:pt x="60" y="100"/>
                  </a:cubicBezTo>
                  <a:cubicBezTo>
                    <a:pt x="61" y="102"/>
                    <a:pt x="62" y="100"/>
                    <a:pt x="63" y="100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99"/>
                    <a:pt x="65" y="100"/>
                    <a:pt x="67" y="100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69" y="98"/>
                    <a:pt x="69" y="97"/>
                    <a:pt x="70" y="97"/>
                  </a:cubicBezTo>
                  <a:cubicBezTo>
                    <a:pt x="71" y="98"/>
                    <a:pt x="71" y="95"/>
                    <a:pt x="72" y="97"/>
                  </a:cubicBezTo>
                  <a:cubicBezTo>
                    <a:pt x="72" y="96"/>
                    <a:pt x="71" y="96"/>
                    <a:pt x="72" y="96"/>
                  </a:cubicBezTo>
                  <a:cubicBezTo>
                    <a:pt x="72" y="96"/>
                    <a:pt x="73" y="96"/>
                    <a:pt x="73" y="96"/>
                  </a:cubicBezTo>
                  <a:cubicBezTo>
                    <a:pt x="73" y="96"/>
                    <a:pt x="72" y="95"/>
                    <a:pt x="72" y="95"/>
                  </a:cubicBezTo>
                  <a:cubicBezTo>
                    <a:pt x="72" y="95"/>
                    <a:pt x="73" y="95"/>
                    <a:pt x="73" y="94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4" y="94"/>
                    <a:pt x="75" y="93"/>
                    <a:pt x="75" y="93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95"/>
                    <a:pt x="76" y="94"/>
                    <a:pt x="76" y="94"/>
                  </a:cubicBezTo>
                  <a:cubicBezTo>
                    <a:pt x="75" y="93"/>
                    <a:pt x="76" y="92"/>
                    <a:pt x="75" y="91"/>
                  </a:cubicBezTo>
                  <a:cubicBezTo>
                    <a:pt x="74" y="91"/>
                    <a:pt x="74" y="90"/>
                    <a:pt x="73" y="90"/>
                  </a:cubicBezTo>
                  <a:cubicBezTo>
                    <a:pt x="73" y="91"/>
                    <a:pt x="71" y="90"/>
                    <a:pt x="72" y="92"/>
                  </a:cubicBezTo>
                  <a:cubicBezTo>
                    <a:pt x="71" y="93"/>
                    <a:pt x="70" y="92"/>
                    <a:pt x="70" y="91"/>
                  </a:cubicBezTo>
                  <a:cubicBezTo>
                    <a:pt x="68" y="92"/>
                    <a:pt x="67" y="92"/>
                    <a:pt x="65" y="92"/>
                  </a:cubicBezTo>
                  <a:cubicBezTo>
                    <a:pt x="63" y="93"/>
                    <a:pt x="60" y="93"/>
                    <a:pt x="57" y="93"/>
                  </a:cubicBezTo>
                  <a:cubicBezTo>
                    <a:pt x="57" y="93"/>
                    <a:pt x="56" y="92"/>
                    <a:pt x="55" y="93"/>
                  </a:cubicBezTo>
                  <a:cubicBezTo>
                    <a:pt x="54" y="93"/>
                    <a:pt x="53" y="93"/>
                    <a:pt x="52" y="92"/>
                  </a:cubicBezTo>
                  <a:cubicBezTo>
                    <a:pt x="51" y="92"/>
                    <a:pt x="50" y="91"/>
                    <a:pt x="49" y="92"/>
                  </a:cubicBezTo>
                  <a:cubicBezTo>
                    <a:pt x="48" y="92"/>
                    <a:pt x="48" y="92"/>
                    <a:pt x="47" y="91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5" y="91"/>
                    <a:pt x="46" y="89"/>
                    <a:pt x="44" y="89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9"/>
                    <a:pt x="46" y="89"/>
                    <a:pt x="46" y="90"/>
                  </a:cubicBezTo>
                  <a:cubicBezTo>
                    <a:pt x="46" y="89"/>
                    <a:pt x="47" y="89"/>
                    <a:pt x="47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5" y="87"/>
                    <a:pt x="48" y="88"/>
                    <a:pt x="48" y="87"/>
                  </a:cubicBezTo>
                  <a:cubicBezTo>
                    <a:pt x="47" y="87"/>
                    <a:pt x="47" y="87"/>
                    <a:pt x="46" y="87"/>
                  </a:cubicBezTo>
                  <a:cubicBezTo>
                    <a:pt x="46" y="87"/>
                    <a:pt x="46" y="87"/>
                    <a:pt x="46" y="86"/>
                  </a:cubicBezTo>
                  <a:cubicBezTo>
                    <a:pt x="47" y="87"/>
                    <a:pt x="48" y="85"/>
                    <a:pt x="48" y="85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50" y="86"/>
                    <a:pt x="50" y="86"/>
                  </a:cubicBezTo>
                  <a:cubicBezTo>
                    <a:pt x="50" y="86"/>
                    <a:pt x="50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86"/>
                    <a:pt x="52" y="87"/>
                    <a:pt x="52" y="87"/>
                  </a:cubicBezTo>
                  <a:cubicBezTo>
                    <a:pt x="53" y="88"/>
                    <a:pt x="53" y="87"/>
                    <a:pt x="53" y="88"/>
                  </a:cubicBezTo>
                  <a:cubicBezTo>
                    <a:pt x="54" y="88"/>
                    <a:pt x="53" y="86"/>
                    <a:pt x="54" y="85"/>
                  </a:cubicBezTo>
                  <a:cubicBezTo>
                    <a:pt x="54" y="84"/>
                    <a:pt x="55" y="84"/>
                    <a:pt x="55" y="83"/>
                  </a:cubicBezTo>
                  <a:cubicBezTo>
                    <a:pt x="56" y="83"/>
                    <a:pt x="56" y="84"/>
                    <a:pt x="56" y="84"/>
                  </a:cubicBezTo>
                  <a:cubicBezTo>
                    <a:pt x="57" y="84"/>
                    <a:pt x="56" y="85"/>
                    <a:pt x="56" y="85"/>
                  </a:cubicBezTo>
                  <a:cubicBezTo>
                    <a:pt x="58" y="84"/>
                    <a:pt x="58" y="87"/>
                    <a:pt x="6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0" y="84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8" y="82"/>
                    <a:pt x="59" y="82"/>
                  </a:cubicBezTo>
                  <a:cubicBezTo>
                    <a:pt x="59" y="82"/>
                    <a:pt x="59" y="82"/>
                    <a:pt x="60" y="82"/>
                  </a:cubicBezTo>
                  <a:cubicBezTo>
                    <a:pt x="59" y="81"/>
                    <a:pt x="60" y="81"/>
                    <a:pt x="61" y="81"/>
                  </a:cubicBezTo>
                  <a:cubicBezTo>
                    <a:pt x="61" y="80"/>
                    <a:pt x="62" y="80"/>
                    <a:pt x="62" y="79"/>
                  </a:cubicBezTo>
                  <a:cubicBezTo>
                    <a:pt x="62" y="79"/>
                    <a:pt x="62" y="80"/>
                    <a:pt x="62" y="80"/>
                  </a:cubicBezTo>
                  <a:cubicBezTo>
                    <a:pt x="61" y="80"/>
                    <a:pt x="64" y="81"/>
                    <a:pt x="63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3"/>
                    <a:pt x="65" y="83"/>
                    <a:pt x="65" y="82"/>
                  </a:cubicBezTo>
                  <a:cubicBezTo>
                    <a:pt x="65" y="83"/>
                    <a:pt x="65" y="83"/>
                    <a:pt x="64" y="83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6" y="80"/>
                    <a:pt x="66" y="81"/>
                  </a:cubicBezTo>
                  <a:cubicBezTo>
                    <a:pt x="67" y="80"/>
                    <a:pt x="68" y="80"/>
                    <a:pt x="69" y="80"/>
                  </a:cubicBezTo>
                  <a:cubicBezTo>
                    <a:pt x="69" y="80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8" y="81"/>
                    <a:pt x="68" y="81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9" y="82"/>
                    <a:pt x="70" y="83"/>
                    <a:pt x="71" y="83"/>
                  </a:cubicBezTo>
                  <a:cubicBezTo>
                    <a:pt x="71" y="82"/>
                    <a:pt x="70" y="83"/>
                    <a:pt x="70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1" y="84"/>
                    <a:pt x="73" y="84"/>
                    <a:pt x="73" y="85"/>
                  </a:cubicBezTo>
                  <a:cubicBezTo>
                    <a:pt x="73" y="84"/>
                    <a:pt x="73" y="83"/>
                    <a:pt x="74" y="83"/>
                  </a:cubicBezTo>
                  <a:cubicBezTo>
                    <a:pt x="73" y="82"/>
                    <a:pt x="71" y="83"/>
                    <a:pt x="72" y="81"/>
                  </a:cubicBezTo>
                  <a:cubicBezTo>
                    <a:pt x="72" y="80"/>
                    <a:pt x="73" y="80"/>
                    <a:pt x="73" y="80"/>
                  </a:cubicBezTo>
                  <a:cubicBezTo>
                    <a:pt x="74" y="79"/>
                    <a:pt x="75" y="80"/>
                    <a:pt x="75" y="79"/>
                  </a:cubicBezTo>
                  <a:cubicBezTo>
                    <a:pt x="76" y="80"/>
                    <a:pt x="75" y="80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7" y="80"/>
                    <a:pt x="77" y="8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8" y="80"/>
                    <a:pt x="79" y="81"/>
                    <a:pt x="78" y="82"/>
                  </a:cubicBezTo>
                  <a:cubicBezTo>
                    <a:pt x="79" y="83"/>
                    <a:pt x="78" y="81"/>
                    <a:pt x="80" y="82"/>
                  </a:cubicBezTo>
                  <a:cubicBezTo>
                    <a:pt x="82" y="81"/>
                    <a:pt x="79" y="80"/>
                    <a:pt x="82" y="79"/>
                  </a:cubicBezTo>
                  <a:cubicBezTo>
                    <a:pt x="82" y="80"/>
                    <a:pt x="81" y="81"/>
                    <a:pt x="81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3"/>
                    <a:pt x="83" y="84"/>
                    <a:pt x="83" y="83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1"/>
                    <a:pt x="82" y="80"/>
                    <a:pt x="83" y="80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3" y="80"/>
                    <a:pt x="84" y="80"/>
                  </a:cubicBezTo>
                  <a:cubicBezTo>
                    <a:pt x="85" y="80"/>
                    <a:pt x="84" y="81"/>
                    <a:pt x="85" y="81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5" y="82"/>
                    <a:pt x="86" y="82"/>
                    <a:pt x="85" y="83"/>
                  </a:cubicBezTo>
                  <a:cubicBezTo>
                    <a:pt x="85" y="83"/>
                    <a:pt x="84" y="83"/>
                    <a:pt x="84" y="83"/>
                  </a:cubicBezTo>
                  <a:cubicBezTo>
                    <a:pt x="83" y="83"/>
                    <a:pt x="84" y="84"/>
                    <a:pt x="84" y="84"/>
                  </a:cubicBezTo>
                  <a:cubicBezTo>
                    <a:pt x="84" y="84"/>
                    <a:pt x="85" y="84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84"/>
                    <a:pt x="87" y="85"/>
                    <a:pt x="87" y="85"/>
                  </a:cubicBezTo>
                  <a:cubicBezTo>
                    <a:pt x="88" y="84"/>
                    <a:pt x="88" y="86"/>
                    <a:pt x="89" y="86"/>
                  </a:cubicBezTo>
                  <a:cubicBezTo>
                    <a:pt x="89" y="87"/>
                    <a:pt x="89" y="87"/>
                    <a:pt x="90" y="88"/>
                  </a:cubicBezTo>
                  <a:cubicBezTo>
                    <a:pt x="89" y="90"/>
                    <a:pt x="89" y="88"/>
                    <a:pt x="88" y="88"/>
                  </a:cubicBezTo>
                  <a:cubicBezTo>
                    <a:pt x="87" y="88"/>
                    <a:pt x="86" y="88"/>
                    <a:pt x="86" y="87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8"/>
                    <a:pt x="86" y="88"/>
                    <a:pt x="85" y="88"/>
                  </a:cubicBezTo>
                  <a:cubicBezTo>
                    <a:pt x="85" y="87"/>
                    <a:pt x="84" y="86"/>
                    <a:pt x="85" y="86"/>
                  </a:cubicBezTo>
                  <a:cubicBezTo>
                    <a:pt x="84" y="86"/>
                    <a:pt x="84" y="87"/>
                    <a:pt x="84" y="88"/>
                  </a:cubicBezTo>
                  <a:cubicBezTo>
                    <a:pt x="85" y="88"/>
                    <a:pt x="86" y="88"/>
                    <a:pt x="86" y="89"/>
                  </a:cubicBezTo>
                  <a:cubicBezTo>
                    <a:pt x="89" y="88"/>
                    <a:pt x="87" y="92"/>
                    <a:pt x="88" y="92"/>
                  </a:cubicBezTo>
                  <a:cubicBezTo>
                    <a:pt x="89" y="92"/>
                    <a:pt x="89" y="91"/>
                    <a:pt x="90" y="91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1" y="93"/>
                    <a:pt x="90" y="94"/>
                    <a:pt x="90" y="94"/>
                  </a:cubicBezTo>
                  <a:cubicBezTo>
                    <a:pt x="90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6"/>
                  </a:cubicBezTo>
                  <a:cubicBezTo>
                    <a:pt x="91" y="97"/>
                    <a:pt x="92" y="98"/>
                    <a:pt x="92" y="99"/>
                  </a:cubicBezTo>
                  <a:cubicBezTo>
                    <a:pt x="94" y="99"/>
                    <a:pt x="95" y="98"/>
                    <a:pt x="95" y="97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6" y="98"/>
                    <a:pt x="98" y="99"/>
                    <a:pt x="98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100" y="97"/>
                    <a:pt x="102" y="99"/>
                    <a:pt x="103" y="97"/>
                  </a:cubicBezTo>
                  <a:cubicBezTo>
                    <a:pt x="103" y="97"/>
                    <a:pt x="103" y="96"/>
                    <a:pt x="103" y="96"/>
                  </a:cubicBezTo>
                  <a:cubicBezTo>
                    <a:pt x="103" y="96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6"/>
                  </a:cubicBezTo>
                  <a:cubicBezTo>
                    <a:pt x="104" y="96"/>
                    <a:pt x="104" y="94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5" y="94"/>
                    <a:pt x="105" y="95"/>
                    <a:pt x="105" y="95"/>
                  </a:cubicBezTo>
                  <a:cubicBezTo>
                    <a:pt x="106" y="96"/>
                    <a:pt x="106" y="95"/>
                    <a:pt x="107" y="95"/>
                  </a:cubicBezTo>
                  <a:cubicBezTo>
                    <a:pt x="108" y="95"/>
                    <a:pt x="109" y="95"/>
                    <a:pt x="110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0" y="95"/>
                    <a:pt x="110" y="94"/>
                    <a:pt x="111" y="94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3" y="92"/>
                    <a:pt x="113" y="93"/>
                    <a:pt x="113" y="93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5" y="93"/>
                    <a:pt x="116" y="92"/>
                    <a:pt x="117" y="92"/>
                  </a:cubicBezTo>
                  <a:cubicBezTo>
                    <a:pt x="118" y="91"/>
                    <a:pt x="120" y="93"/>
                    <a:pt x="122" y="92"/>
                  </a:cubicBezTo>
                  <a:cubicBezTo>
                    <a:pt x="123" y="93"/>
                    <a:pt x="124" y="91"/>
                    <a:pt x="126" y="91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9" y="91"/>
                    <a:pt x="129" y="91"/>
                    <a:pt x="129" y="91"/>
                  </a:cubicBezTo>
                  <a:cubicBezTo>
                    <a:pt x="130" y="92"/>
                    <a:pt x="131" y="90"/>
                    <a:pt x="131" y="89"/>
                  </a:cubicBezTo>
                  <a:cubicBezTo>
                    <a:pt x="131" y="89"/>
                    <a:pt x="131" y="90"/>
                    <a:pt x="131" y="90"/>
                  </a:cubicBezTo>
                  <a:cubicBezTo>
                    <a:pt x="132" y="91"/>
                    <a:pt x="133" y="90"/>
                    <a:pt x="133" y="91"/>
                  </a:cubicBezTo>
                  <a:cubicBezTo>
                    <a:pt x="133" y="90"/>
                    <a:pt x="135" y="90"/>
                    <a:pt x="135" y="89"/>
                  </a:cubicBezTo>
                  <a:cubicBezTo>
                    <a:pt x="135" y="89"/>
                    <a:pt x="135" y="89"/>
                    <a:pt x="135" y="90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89"/>
                    <a:pt x="137" y="90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6" y="88"/>
                    <a:pt x="135" y="89"/>
                  </a:cubicBezTo>
                  <a:cubicBezTo>
                    <a:pt x="135" y="89"/>
                    <a:pt x="134" y="89"/>
                    <a:pt x="134" y="88"/>
                  </a:cubicBezTo>
                  <a:cubicBezTo>
                    <a:pt x="134" y="88"/>
                    <a:pt x="135" y="87"/>
                    <a:pt x="135" y="88"/>
                  </a:cubicBezTo>
                  <a:cubicBezTo>
                    <a:pt x="135" y="87"/>
                    <a:pt x="135" y="87"/>
                    <a:pt x="135" y="86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6" y="86"/>
                    <a:pt x="136" y="86"/>
                    <a:pt x="136" y="87"/>
                  </a:cubicBezTo>
                  <a:cubicBezTo>
                    <a:pt x="137" y="86"/>
                    <a:pt x="138" y="86"/>
                    <a:pt x="138" y="86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87"/>
                    <a:pt x="138" y="88"/>
                    <a:pt x="138" y="88"/>
                  </a:cubicBezTo>
                  <a:cubicBezTo>
                    <a:pt x="139" y="87"/>
                    <a:pt x="138" y="88"/>
                    <a:pt x="139" y="88"/>
                  </a:cubicBezTo>
                  <a:cubicBezTo>
                    <a:pt x="139" y="88"/>
                    <a:pt x="139" y="88"/>
                    <a:pt x="139" y="88"/>
                  </a:cubicBezTo>
                  <a:cubicBezTo>
                    <a:pt x="139" y="88"/>
                    <a:pt x="140" y="87"/>
                    <a:pt x="140" y="87"/>
                  </a:cubicBezTo>
                  <a:cubicBezTo>
                    <a:pt x="142" y="87"/>
                    <a:pt x="139" y="85"/>
                    <a:pt x="142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43" y="84"/>
                    <a:pt x="142" y="86"/>
                    <a:pt x="143" y="86"/>
                  </a:cubicBezTo>
                  <a:cubicBezTo>
                    <a:pt x="144" y="86"/>
                    <a:pt x="145" y="85"/>
                    <a:pt x="145" y="84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5" y="84"/>
                    <a:pt x="145" y="83"/>
                    <a:pt x="145" y="83"/>
                  </a:cubicBezTo>
                  <a:cubicBezTo>
                    <a:pt x="145" y="83"/>
                    <a:pt x="146" y="83"/>
                    <a:pt x="146" y="84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7" y="83"/>
                    <a:pt x="148" y="84"/>
                    <a:pt x="148" y="83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9" y="82"/>
                    <a:pt x="150" y="82"/>
                    <a:pt x="151" y="82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0" y="82"/>
                    <a:pt x="149" y="83"/>
                    <a:pt x="149" y="83"/>
                  </a:cubicBezTo>
                  <a:cubicBezTo>
                    <a:pt x="150" y="83"/>
                    <a:pt x="150" y="84"/>
                    <a:pt x="150" y="84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51" y="82"/>
                    <a:pt x="152" y="83"/>
                    <a:pt x="153" y="82"/>
                  </a:cubicBezTo>
                  <a:cubicBezTo>
                    <a:pt x="153" y="83"/>
                    <a:pt x="152" y="83"/>
                    <a:pt x="152" y="83"/>
                  </a:cubicBezTo>
                  <a:cubicBezTo>
                    <a:pt x="152" y="83"/>
                    <a:pt x="153" y="83"/>
                    <a:pt x="153" y="83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4" y="82"/>
                    <a:pt x="154" y="83"/>
                    <a:pt x="154" y="84"/>
                  </a:cubicBezTo>
                  <a:cubicBezTo>
                    <a:pt x="154" y="84"/>
                    <a:pt x="155" y="84"/>
                    <a:pt x="155" y="84"/>
                  </a:cubicBezTo>
                  <a:cubicBezTo>
                    <a:pt x="155" y="83"/>
                    <a:pt x="156" y="84"/>
                    <a:pt x="156" y="84"/>
                  </a:cubicBezTo>
                  <a:cubicBezTo>
                    <a:pt x="157" y="83"/>
                    <a:pt x="157" y="82"/>
                    <a:pt x="157" y="82"/>
                  </a:cubicBezTo>
                  <a:cubicBezTo>
                    <a:pt x="159" y="82"/>
                    <a:pt x="160" y="78"/>
                    <a:pt x="162" y="80"/>
                  </a:cubicBezTo>
                  <a:cubicBezTo>
                    <a:pt x="162" y="80"/>
                    <a:pt x="162" y="80"/>
                    <a:pt x="162" y="80"/>
                  </a:cubicBezTo>
                  <a:cubicBezTo>
                    <a:pt x="163" y="81"/>
                    <a:pt x="164" y="81"/>
                    <a:pt x="164" y="82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3" y="79"/>
                    <a:pt x="167" y="79"/>
                    <a:pt x="167" y="78"/>
                  </a:cubicBezTo>
                  <a:cubicBezTo>
                    <a:pt x="168" y="78"/>
                    <a:pt x="167" y="79"/>
                    <a:pt x="167" y="79"/>
                  </a:cubicBezTo>
                  <a:cubicBezTo>
                    <a:pt x="168" y="79"/>
                    <a:pt x="168" y="78"/>
                    <a:pt x="169" y="78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69" y="80"/>
                    <a:pt x="168" y="80"/>
                    <a:pt x="168" y="80"/>
                  </a:cubicBezTo>
                  <a:cubicBezTo>
                    <a:pt x="168" y="80"/>
                    <a:pt x="168" y="81"/>
                    <a:pt x="169" y="81"/>
                  </a:cubicBezTo>
                  <a:cubicBezTo>
                    <a:pt x="169" y="80"/>
                    <a:pt x="170" y="80"/>
                    <a:pt x="170" y="79"/>
                  </a:cubicBezTo>
                  <a:cubicBezTo>
                    <a:pt x="171" y="79"/>
                    <a:pt x="172" y="80"/>
                    <a:pt x="172" y="80"/>
                  </a:cubicBezTo>
                  <a:cubicBezTo>
                    <a:pt x="172" y="81"/>
                    <a:pt x="171" y="80"/>
                    <a:pt x="171" y="80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2" y="80"/>
                    <a:pt x="173" y="81"/>
                    <a:pt x="174" y="80"/>
                  </a:cubicBezTo>
                  <a:cubicBezTo>
                    <a:pt x="174" y="81"/>
                    <a:pt x="172" y="82"/>
                    <a:pt x="173" y="83"/>
                  </a:cubicBezTo>
                  <a:cubicBezTo>
                    <a:pt x="173" y="84"/>
                    <a:pt x="173" y="84"/>
                    <a:pt x="172" y="85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2" y="85"/>
                    <a:pt x="171" y="85"/>
                    <a:pt x="171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6"/>
                    <a:pt x="171" y="86"/>
                    <a:pt x="171" y="87"/>
                  </a:cubicBezTo>
                  <a:cubicBezTo>
                    <a:pt x="172" y="89"/>
                    <a:pt x="169" y="89"/>
                    <a:pt x="169" y="90"/>
                  </a:cubicBezTo>
                  <a:cubicBezTo>
                    <a:pt x="170" y="90"/>
                    <a:pt x="169" y="90"/>
                    <a:pt x="170" y="90"/>
                  </a:cubicBezTo>
                  <a:cubicBezTo>
                    <a:pt x="170" y="90"/>
                    <a:pt x="170" y="89"/>
                    <a:pt x="171" y="90"/>
                  </a:cubicBezTo>
                  <a:cubicBezTo>
                    <a:pt x="172" y="89"/>
                    <a:pt x="171" y="88"/>
                    <a:pt x="172" y="87"/>
                  </a:cubicBezTo>
                  <a:cubicBezTo>
                    <a:pt x="173" y="87"/>
                    <a:pt x="173" y="85"/>
                    <a:pt x="174" y="85"/>
                  </a:cubicBezTo>
                  <a:cubicBezTo>
                    <a:pt x="175" y="86"/>
                    <a:pt x="175" y="86"/>
                    <a:pt x="175" y="86"/>
                  </a:cubicBezTo>
                  <a:cubicBezTo>
                    <a:pt x="175" y="86"/>
                    <a:pt x="176" y="86"/>
                    <a:pt x="176" y="86"/>
                  </a:cubicBezTo>
                  <a:cubicBezTo>
                    <a:pt x="176" y="86"/>
                    <a:pt x="176" y="86"/>
                    <a:pt x="175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4" y="82"/>
                    <a:pt x="177" y="80"/>
                    <a:pt x="178" y="79"/>
                  </a:cubicBezTo>
                  <a:cubicBezTo>
                    <a:pt x="179" y="79"/>
                    <a:pt x="178" y="80"/>
                    <a:pt x="178" y="80"/>
                  </a:cubicBezTo>
                  <a:cubicBezTo>
                    <a:pt x="179" y="79"/>
                    <a:pt x="179" y="79"/>
                    <a:pt x="180" y="79"/>
                  </a:cubicBezTo>
                  <a:cubicBezTo>
                    <a:pt x="180" y="80"/>
                    <a:pt x="179" y="80"/>
                    <a:pt x="179" y="80"/>
                  </a:cubicBezTo>
                  <a:cubicBezTo>
                    <a:pt x="179" y="81"/>
                    <a:pt x="181" y="81"/>
                    <a:pt x="181" y="82"/>
                  </a:cubicBezTo>
                  <a:cubicBezTo>
                    <a:pt x="182" y="82"/>
                    <a:pt x="182" y="81"/>
                    <a:pt x="182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184" y="80"/>
                    <a:pt x="184" y="81"/>
                    <a:pt x="185" y="81"/>
                  </a:cubicBezTo>
                  <a:cubicBezTo>
                    <a:pt x="185" y="80"/>
                    <a:pt x="185" y="80"/>
                    <a:pt x="185" y="79"/>
                  </a:cubicBezTo>
                  <a:cubicBezTo>
                    <a:pt x="186" y="79"/>
                    <a:pt x="186" y="81"/>
                    <a:pt x="187" y="80"/>
                  </a:cubicBezTo>
                  <a:cubicBezTo>
                    <a:pt x="187" y="81"/>
                    <a:pt x="187" y="81"/>
                    <a:pt x="187" y="81"/>
                  </a:cubicBezTo>
                  <a:cubicBezTo>
                    <a:pt x="186" y="82"/>
                    <a:pt x="185" y="82"/>
                    <a:pt x="184" y="82"/>
                  </a:cubicBezTo>
                  <a:cubicBezTo>
                    <a:pt x="184" y="82"/>
                    <a:pt x="184" y="83"/>
                    <a:pt x="184" y="83"/>
                  </a:cubicBezTo>
                  <a:cubicBezTo>
                    <a:pt x="182" y="84"/>
                    <a:pt x="186" y="84"/>
                    <a:pt x="184" y="86"/>
                  </a:cubicBezTo>
                  <a:cubicBezTo>
                    <a:pt x="185" y="86"/>
                    <a:pt x="185" y="86"/>
                    <a:pt x="185" y="86"/>
                  </a:cubicBezTo>
                  <a:cubicBezTo>
                    <a:pt x="185" y="85"/>
                    <a:pt x="186" y="84"/>
                    <a:pt x="185" y="82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86" y="83"/>
                    <a:pt x="186" y="83"/>
                    <a:pt x="186" y="84"/>
                  </a:cubicBezTo>
                  <a:cubicBezTo>
                    <a:pt x="188" y="82"/>
                    <a:pt x="187" y="85"/>
                    <a:pt x="188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8" y="86"/>
                    <a:pt x="188" y="85"/>
                    <a:pt x="189" y="85"/>
                  </a:cubicBezTo>
                  <a:cubicBezTo>
                    <a:pt x="190" y="85"/>
                    <a:pt x="190" y="84"/>
                    <a:pt x="190" y="84"/>
                  </a:cubicBezTo>
                  <a:cubicBezTo>
                    <a:pt x="190" y="82"/>
                    <a:pt x="190" y="84"/>
                    <a:pt x="189" y="84"/>
                  </a:cubicBezTo>
                  <a:cubicBezTo>
                    <a:pt x="189" y="84"/>
                    <a:pt x="189" y="85"/>
                    <a:pt x="189" y="85"/>
                  </a:cubicBezTo>
                  <a:cubicBezTo>
                    <a:pt x="188" y="85"/>
                    <a:pt x="188" y="84"/>
                    <a:pt x="188" y="84"/>
                  </a:cubicBezTo>
                  <a:cubicBezTo>
                    <a:pt x="188" y="83"/>
                    <a:pt x="188" y="83"/>
                    <a:pt x="188" y="83"/>
                  </a:cubicBezTo>
                  <a:cubicBezTo>
                    <a:pt x="190" y="84"/>
                    <a:pt x="189" y="82"/>
                    <a:pt x="190" y="81"/>
                  </a:cubicBezTo>
                  <a:cubicBezTo>
                    <a:pt x="190" y="81"/>
                    <a:pt x="190" y="82"/>
                    <a:pt x="190" y="82"/>
                  </a:cubicBezTo>
                  <a:cubicBezTo>
                    <a:pt x="190" y="81"/>
                    <a:pt x="191" y="82"/>
                    <a:pt x="192" y="82"/>
                  </a:cubicBezTo>
                  <a:cubicBezTo>
                    <a:pt x="193" y="82"/>
                    <a:pt x="193" y="81"/>
                    <a:pt x="194" y="80"/>
                  </a:cubicBezTo>
                  <a:cubicBezTo>
                    <a:pt x="195" y="80"/>
                    <a:pt x="196" y="80"/>
                    <a:pt x="197" y="79"/>
                  </a:cubicBez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6" y="80"/>
                    <a:pt x="197" y="80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80"/>
                    <a:pt x="198" y="80"/>
                    <a:pt x="198" y="81"/>
                  </a:cubicBezTo>
                  <a:cubicBezTo>
                    <a:pt x="197" y="81"/>
                    <a:pt x="197" y="83"/>
                    <a:pt x="196" y="82"/>
                  </a:cubicBezTo>
                  <a:cubicBezTo>
                    <a:pt x="196" y="82"/>
                    <a:pt x="195" y="82"/>
                    <a:pt x="195" y="82"/>
                  </a:cubicBezTo>
                  <a:cubicBezTo>
                    <a:pt x="195" y="81"/>
                    <a:pt x="195" y="81"/>
                    <a:pt x="195" y="81"/>
                  </a:cubicBezTo>
                  <a:cubicBezTo>
                    <a:pt x="194" y="83"/>
                    <a:pt x="194" y="83"/>
                    <a:pt x="194" y="83"/>
                  </a:cubicBezTo>
                  <a:cubicBezTo>
                    <a:pt x="195" y="83"/>
                    <a:pt x="196" y="84"/>
                    <a:pt x="195" y="82"/>
                  </a:cubicBezTo>
                  <a:cubicBezTo>
                    <a:pt x="196" y="82"/>
                    <a:pt x="196" y="83"/>
                    <a:pt x="197" y="83"/>
                  </a:cubicBezTo>
                  <a:cubicBezTo>
                    <a:pt x="197" y="83"/>
                    <a:pt x="198" y="83"/>
                    <a:pt x="199" y="82"/>
                  </a:cubicBezTo>
                  <a:cubicBezTo>
                    <a:pt x="199" y="84"/>
                    <a:pt x="199" y="84"/>
                    <a:pt x="199" y="84"/>
                  </a:cubicBezTo>
                  <a:cubicBezTo>
                    <a:pt x="200" y="83"/>
                    <a:pt x="198" y="81"/>
                    <a:pt x="200" y="80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200" y="80"/>
                    <a:pt x="201" y="80"/>
                    <a:pt x="202" y="79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2" y="80"/>
                    <a:pt x="203" y="79"/>
                    <a:pt x="203" y="79"/>
                  </a:cubicBezTo>
                  <a:cubicBezTo>
                    <a:pt x="203" y="80"/>
                    <a:pt x="203" y="80"/>
                    <a:pt x="203" y="80"/>
                  </a:cubicBezTo>
                  <a:cubicBezTo>
                    <a:pt x="203" y="80"/>
                    <a:pt x="202" y="80"/>
                    <a:pt x="202" y="80"/>
                  </a:cubicBezTo>
                  <a:cubicBezTo>
                    <a:pt x="200" y="80"/>
                    <a:pt x="202" y="82"/>
                    <a:pt x="201" y="82"/>
                  </a:cubicBezTo>
                  <a:cubicBezTo>
                    <a:pt x="201" y="82"/>
                    <a:pt x="200" y="82"/>
                    <a:pt x="200" y="82"/>
                  </a:cubicBezTo>
                  <a:cubicBezTo>
                    <a:pt x="200" y="82"/>
                    <a:pt x="200" y="82"/>
                    <a:pt x="200" y="82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2" y="83"/>
                    <a:pt x="201" y="81"/>
                    <a:pt x="203" y="81"/>
                  </a:cubicBezTo>
                  <a:cubicBezTo>
                    <a:pt x="203" y="79"/>
                    <a:pt x="205" y="80"/>
                    <a:pt x="206" y="78"/>
                  </a:cubicBezTo>
                  <a:cubicBezTo>
                    <a:pt x="207" y="80"/>
                    <a:pt x="205" y="80"/>
                    <a:pt x="205" y="81"/>
                  </a:cubicBezTo>
                  <a:cubicBezTo>
                    <a:pt x="205" y="81"/>
                    <a:pt x="205" y="81"/>
                    <a:pt x="205" y="81"/>
                  </a:cubicBezTo>
                  <a:cubicBezTo>
                    <a:pt x="206" y="81"/>
                    <a:pt x="205" y="80"/>
                    <a:pt x="207" y="80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9"/>
                    <a:pt x="208" y="79"/>
                  </a:cubicBezTo>
                  <a:cubicBezTo>
                    <a:pt x="208" y="80"/>
                    <a:pt x="209" y="80"/>
                    <a:pt x="209" y="79"/>
                  </a:cubicBezTo>
                  <a:cubicBezTo>
                    <a:pt x="209" y="78"/>
                    <a:pt x="211" y="79"/>
                    <a:pt x="211" y="78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3" y="78"/>
                    <a:pt x="212" y="78"/>
                    <a:pt x="211" y="79"/>
                  </a:cubicBezTo>
                  <a:cubicBezTo>
                    <a:pt x="213" y="80"/>
                    <a:pt x="213" y="79"/>
                    <a:pt x="215" y="79"/>
                  </a:cubicBezTo>
                  <a:cubicBezTo>
                    <a:pt x="216" y="80"/>
                    <a:pt x="215" y="78"/>
                    <a:pt x="217" y="78"/>
                  </a:cubicBezTo>
                  <a:cubicBezTo>
                    <a:pt x="217" y="79"/>
                    <a:pt x="217" y="79"/>
                    <a:pt x="217" y="80"/>
                  </a:cubicBezTo>
                  <a:cubicBezTo>
                    <a:pt x="218" y="80"/>
                    <a:pt x="217" y="79"/>
                    <a:pt x="218" y="79"/>
                  </a:cubicBezTo>
                  <a:cubicBezTo>
                    <a:pt x="217" y="78"/>
                    <a:pt x="217" y="78"/>
                    <a:pt x="217" y="78"/>
                  </a:cubicBezTo>
                  <a:cubicBezTo>
                    <a:pt x="217" y="77"/>
                    <a:pt x="219" y="78"/>
                    <a:pt x="219" y="78"/>
                  </a:cubicBezTo>
                  <a:cubicBezTo>
                    <a:pt x="219" y="78"/>
                    <a:pt x="219" y="78"/>
                    <a:pt x="219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9"/>
                    <a:pt x="220" y="80"/>
                    <a:pt x="221" y="80"/>
                  </a:cubicBezTo>
                  <a:cubicBezTo>
                    <a:pt x="220" y="79"/>
                    <a:pt x="221" y="78"/>
                    <a:pt x="222" y="78"/>
                  </a:cubicBezTo>
                  <a:cubicBezTo>
                    <a:pt x="222" y="78"/>
                    <a:pt x="222" y="79"/>
                    <a:pt x="222" y="79"/>
                  </a:cubicBezTo>
                  <a:cubicBezTo>
                    <a:pt x="222" y="78"/>
                    <a:pt x="222" y="78"/>
                    <a:pt x="222" y="78"/>
                  </a:cubicBezTo>
                  <a:cubicBezTo>
                    <a:pt x="222" y="78"/>
                    <a:pt x="222" y="78"/>
                    <a:pt x="223" y="78"/>
                  </a:cubicBezTo>
                  <a:cubicBezTo>
                    <a:pt x="223" y="78"/>
                    <a:pt x="222" y="79"/>
                    <a:pt x="222" y="79"/>
                  </a:cubicBezTo>
                  <a:cubicBezTo>
                    <a:pt x="222" y="79"/>
                    <a:pt x="223" y="79"/>
                    <a:pt x="223" y="79"/>
                  </a:cubicBezTo>
                  <a:cubicBezTo>
                    <a:pt x="223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4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5" y="81"/>
                    <a:pt x="225" y="79"/>
                    <a:pt x="226" y="79"/>
                  </a:cubicBezTo>
                  <a:cubicBezTo>
                    <a:pt x="226" y="79"/>
                    <a:pt x="226" y="79"/>
                    <a:pt x="226" y="79"/>
                  </a:cubicBezTo>
                  <a:cubicBezTo>
                    <a:pt x="227" y="79"/>
                    <a:pt x="227" y="79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8" y="79"/>
                    <a:pt x="227" y="79"/>
                    <a:pt x="227" y="80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30" y="80"/>
                    <a:pt x="232" y="79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3" y="80"/>
                    <a:pt x="233" y="79"/>
                    <a:pt x="234" y="79"/>
                  </a:cubicBezTo>
                  <a:cubicBezTo>
                    <a:pt x="235" y="78"/>
                    <a:pt x="234" y="78"/>
                    <a:pt x="235" y="78"/>
                  </a:cubicBezTo>
                  <a:cubicBezTo>
                    <a:pt x="236" y="78"/>
                    <a:pt x="235" y="79"/>
                    <a:pt x="235" y="80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1"/>
                    <a:pt x="236" y="81"/>
                  </a:cubicBezTo>
                  <a:cubicBezTo>
                    <a:pt x="237" y="80"/>
                    <a:pt x="239" y="80"/>
                    <a:pt x="240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40" y="80"/>
                    <a:pt x="240" y="80"/>
                    <a:pt x="241" y="80"/>
                  </a:cubicBezTo>
                  <a:cubicBezTo>
                    <a:pt x="241" y="80"/>
                    <a:pt x="241" y="81"/>
                    <a:pt x="242" y="81"/>
                  </a:cubicBezTo>
                  <a:cubicBezTo>
                    <a:pt x="241" y="81"/>
                    <a:pt x="241" y="80"/>
                    <a:pt x="242" y="80"/>
                  </a:cubicBezTo>
                  <a:cubicBezTo>
                    <a:pt x="242" y="80"/>
                    <a:pt x="242" y="80"/>
                    <a:pt x="242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6" y="81"/>
                    <a:pt x="245" y="78"/>
                    <a:pt x="247" y="78"/>
                  </a:cubicBezTo>
                  <a:cubicBezTo>
                    <a:pt x="247" y="79"/>
                    <a:pt x="247" y="79"/>
                    <a:pt x="247" y="79"/>
                  </a:cubicBezTo>
                  <a:cubicBezTo>
                    <a:pt x="246" y="79"/>
                    <a:pt x="246" y="79"/>
                    <a:pt x="246" y="79"/>
                  </a:cubicBezTo>
                  <a:cubicBezTo>
                    <a:pt x="247" y="80"/>
                    <a:pt x="248" y="81"/>
                    <a:pt x="249" y="80"/>
                  </a:cubicBezTo>
                  <a:cubicBezTo>
                    <a:pt x="249" y="80"/>
                    <a:pt x="249" y="81"/>
                    <a:pt x="250" y="81"/>
                  </a:cubicBezTo>
                  <a:cubicBezTo>
                    <a:pt x="249" y="80"/>
                    <a:pt x="250" y="80"/>
                    <a:pt x="251" y="80"/>
                  </a:cubicBezTo>
                  <a:cubicBezTo>
                    <a:pt x="251" y="80"/>
                    <a:pt x="250" y="80"/>
                    <a:pt x="250" y="80"/>
                  </a:cubicBezTo>
                  <a:cubicBezTo>
                    <a:pt x="252" y="81"/>
                    <a:pt x="252" y="81"/>
                    <a:pt x="252" y="81"/>
                  </a:cubicBezTo>
                  <a:cubicBezTo>
                    <a:pt x="251" y="81"/>
                    <a:pt x="251" y="81"/>
                    <a:pt x="251" y="81"/>
                  </a:cubicBezTo>
                  <a:cubicBezTo>
                    <a:pt x="252" y="80"/>
                    <a:pt x="252" y="80"/>
                    <a:pt x="252" y="80"/>
                  </a:cubicBezTo>
                  <a:cubicBezTo>
                    <a:pt x="252" y="81"/>
                    <a:pt x="252" y="81"/>
                    <a:pt x="253" y="81"/>
                  </a:cubicBezTo>
                  <a:cubicBezTo>
                    <a:pt x="253" y="81"/>
                    <a:pt x="253" y="81"/>
                    <a:pt x="253" y="80"/>
                  </a:cubicBezTo>
                  <a:cubicBezTo>
                    <a:pt x="254" y="81"/>
                    <a:pt x="253" y="81"/>
                    <a:pt x="253" y="82"/>
                  </a:cubicBezTo>
                  <a:cubicBezTo>
                    <a:pt x="255" y="81"/>
                    <a:pt x="257" y="79"/>
                    <a:pt x="258" y="78"/>
                  </a:cubicBezTo>
                  <a:cubicBezTo>
                    <a:pt x="259" y="79"/>
                    <a:pt x="258" y="80"/>
                    <a:pt x="258" y="80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1"/>
                    <a:pt x="260" y="81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1" y="79"/>
                    <a:pt x="262" y="79"/>
                    <a:pt x="263" y="80"/>
                  </a:cubicBezTo>
                  <a:cubicBezTo>
                    <a:pt x="263" y="80"/>
                    <a:pt x="262" y="80"/>
                    <a:pt x="262" y="80"/>
                  </a:cubicBezTo>
                  <a:cubicBezTo>
                    <a:pt x="262" y="80"/>
                    <a:pt x="261" y="80"/>
                    <a:pt x="262" y="81"/>
                  </a:cubicBezTo>
                  <a:cubicBezTo>
                    <a:pt x="262" y="81"/>
                    <a:pt x="262" y="80"/>
                    <a:pt x="262" y="80"/>
                  </a:cubicBezTo>
                  <a:cubicBezTo>
                    <a:pt x="263" y="81"/>
                    <a:pt x="263" y="81"/>
                    <a:pt x="263" y="81"/>
                  </a:cubicBezTo>
                  <a:cubicBezTo>
                    <a:pt x="264" y="80"/>
                    <a:pt x="264" y="80"/>
                    <a:pt x="264" y="80"/>
                  </a:cubicBezTo>
                  <a:cubicBezTo>
                    <a:pt x="265" y="82"/>
                    <a:pt x="266" y="80"/>
                    <a:pt x="268" y="82"/>
                  </a:cubicBezTo>
                  <a:cubicBezTo>
                    <a:pt x="268" y="81"/>
                    <a:pt x="268" y="81"/>
                    <a:pt x="268" y="81"/>
                  </a:cubicBezTo>
                  <a:cubicBezTo>
                    <a:pt x="267" y="80"/>
                    <a:pt x="267" y="80"/>
                    <a:pt x="267" y="80"/>
                  </a:cubicBezTo>
                  <a:cubicBezTo>
                    <a:pt x="267" y="80"/>
                    <a:pt x="267" y="79"/>
                    <a:pt x="268" y="80"/>
                  </a:cubicBezTo>
                  <a:cubicBezTo>
                    <a:pt x="269" y="81"/>
                    <a:pt x="269" y="79"/>
                    <a:pt x="271" y="79"/>
                  </a:cubicBezTo>
                  <a:cubicBezTo>
                    <a:pt x="271" y="79"/>
                    <a:pt x="272" y="80"/>
                    <a:pt x="271" y="80"/>
                  </a:cubicBezTo>
                  <a:cubicBezTo>
                    <a:pt x="271" y="80"/>
                    <a:pt x="271" y="80"/>
                    <a:pt x="271" y="80"/>
                  </a:cubicBezTo>
                  <a:cubicBezTo>
                    <a:pt x="270" y="81"/>
                    <a:pt x="270" y="81"/>
                    <a:pt x="270" y="81"/>
                  </a:cubicBezTo>
                  <a:cubicBezTo>
                    <a:pt x="271" y="81"/>
                    <a:pt x="271" y="81"/>
                    <a:pt x="271" y="81"/>
                  </a:cubicBezTo>
                  <a:cubicBezTo>
                    <a:pt x="272" y="81"/>
                    <a:pt x="271" y="82"/>
                    <a:pt x="272" y="83"/>
                  </a:cubicBezTo>
                  <a:cubicBezTo>
                    <a:pt x="272" y="82"/>
                    <a:pt x="272" y="82"/>
                    <a:pt x="272" y="82"/>
                  </a:cubicBezTo>
                  <a:cubicBezTo>
                    <a:pt x="272" y="80"/>
                    <a:pt x="274" y="83"/>
                    <a:pt x="275" y="81"/>
                  </a:cubicBezTo>
                  <a:cubicBezTo>
                    <a:pt x="275" y="81"/>
                    <a:pt x="275" y="81"/>
                    <a:pt x="275" y="82"/>
                  </a:cubicBezTo>
                  <a:cubicBezTo>
                    <a:pt x="276" y="82"/>
                    <a:pt x="276" y="80"/>
                    <a:pt x="277" y="80"/>
                  </a:cubicBezTo>
                  <a:cubicBezTo>
                    <a:pt x="277" y="81"/>
                    <a:pt x="277" y="82"/>
                    <a:pt x="277" y="83"/>
                  </a:cubicBezTo>
                  <a:cubicBezTo>
                    <a:pt x="278" y="81"/>
                    <a:pt x="278" y="81"/>
                    <a:pt x="278" y="81"/>
                  </a:cubicBezTo>
                  <a:cubicBezTo>
                    <a:pt x="279" y="82"/>
                    <a:pt x="279" y="82"/>
                    <a:pt x="279" y="82"/>
                  </a:cubicBezTo>
                  <a:cubicBezTo>
                    <a:pt x="280" y="81"/>
                    <a:pt x="277" y="81"/>
                    <a:pt x="278" y="80"/>
                  </a:cubicBezTo>
                  <a:cubicBezTo>
                    <a:pt x="279" y="80"/>
                    <a:pt x="279" y="81"/>
                    <a:pt x="280" y="81"/>
                  </a:cubicBezTo>
                  <a:cubicBezTo>
                    <a:pt x="280" y="82"/>
                    <a:pt x="280" y="82"/>
                    <a:pt x="280" y="82"/>
                  </a:cubicBezTo>
                  <a:cubicBezTo>
                    <a:pt x="281" y="82"/>
                    <a:pt x="282" y="82"/>
                    <a:pt x="282" y="83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4" y="81"/>
                    <a:pt x="284" y="81"/>
                    <a:pt x="284" y="81"/>
                  </a:cubicBezTo>
                  <a:cubicBezTo>
                    <a:pt x="285" y="80"/>
                    <a:pt x="286" y="81"/>
                    <a:pt x="286" y="80"/>
                  </a:cubicBezTo>
                  <a:cubicBezTo>
                    <a:pt x="287" y="82"/>
                    <a:pt x="287" y="82"/>
                    <a:pt x="287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7" y="82"/>
                    <a:pt x="288" y="82"/>
                    <a:pt x="289" y="81"/>
                  </a:cubicBezTo>
                  <a:cubicBezTo>
                    <a:pt x="289" y="81"/>
                    <a:pt x="289" y="81"/>
                    <a:pt x="289" y="81"/>
                  </a:cubicBezTo>
                  <a:cubicBezTo>
                    <a:pt x="290" y="81"/>
                    <a:pt x="290" y="80"/>
                    <a:pt x="290" y="81"/>
                  </a:cubicBezTo>
                  <a:cubicBezTo>
                    <a:pt x="290" y="80"/>
                    <a:pt x="290" y="80"/>
                    <a:pt x="290" y="80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2"/>
                    <a:pt x="290" y="82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2"/>
                    <a:pt x="291" y="82"/>
                    <a:pt x="291" y="82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2" y="82"/>
                    <a:pt x="293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294" y="81"/>
                    <a:pt x="296" y="81"/>
                    <a:pt x="296" y="82"/>
                  </a:cubicBezTo>
                  <a:cubicBezTo>
                    <a:pt x="297" y="81"/>
                    <a:pt x="297" y="81"/>
                    <a:pt x="297" y="81"/>
                  </a:cubicBezTo>
                  <a:cubicBezTo>
                    <a:pt x="296" y="80"/>
                    <a:pt x="298" y="81"/>
                    <a:pt x="298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300" y="83"/>
                    <a:pt x="300" y="83"/>
                    <a:pt x="300" y="83"/>
                  </a:cubicBezTo>
                  <a:cubicBezTo>
                    <a:pt x="301" y="83"/>
                    <a:pt x="300" y="82"/>
                    <a:pt x="301" y="81"/>
                  </a:cubicBezTo>
                  <a:cubicBezTo>
                    <a:pt x="302" y="82"/>
                    <a:pt x="300" y="82"/>
                    <a:pt x="301" y="82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3" y="83"/>
                    <a:pt x="302" y="81"/>
                    <a:pt x="304" y="81"/>
                  </a:cubicBezTo>
                  <a:cubicBezTo>
                    <a:pt x="305" y="82"/>
                    <a:pt x="303" y="82"/>
                    <a:pt x="303" y="83"/>
                  </a:cubicBezTo>
                  <a:cubicBezTo>
                    <a:pt x="303" y="83"/>
                    <a:pt x="303" y="83"/>
                    <a:pt x="303" y="83"/>
                  </a:cubicBezTo>
                  <a:cubicBezTo>
                    <a:pt x="304" y="83"/>
                    <a:pt x="304" y="81"/>
                    <a:pt x="305" y="81"/>
                  </a:cubicBezTo>
                  <a:cubicBezTo>
                    <a:pt x="305" y="82"/>
                    <a:pt x="307" y="82"/>
                    <a:pt x="308" y="82"/>
                  </a:cubicBezTo>
                  <a:cubicBezTo>
                    <a:pt x="308" y="83"/>
                    <a:pt x="310" y="82"/>
                    <a:pt x="310" y="83"/>
                  </a:cubicBezTo>
                  <a:cubicBezTo>
                    <a:pt x="311" y="83"/>
                    <a:pt x="310" y="82"/>
                    <a:pt x="311" y="82"/>
                  </a:cubicBezTo>
                  <a:cubicBezTo>
                    <a:pt x="312" y="81"/>
                    <a:pt x="311" y="83"/>
                    <a:pt x="312" y="83"/>
                  </a:cubicBezTo>
                  <a:cubicBezTo>
                    <a:pt x="312" y="82"/>
                    <a:pt x="313" y="83"/>
                    <a:pt x="314" y="82"/>
                  </a:cubicBezTo>
                  <a:cubicBezTo>
                    <a:pt x="315" y="82"/>
                    <a:pt x="314" y="83"/>
                    <a:pt x="315" y="83"/>
                  </a:cubicBezTo>
                  <a:cubicBezTo>
                    <a:pt x="316" y="84"/>
                    <a:pt x="316" y="83"/>
                    <a:pt x="317" y="82"/>
                  </a:cubicBezTo>
                  <a:cubicBezTo>
                    <a:pt x="318" y="83"/>
                    <a:pt x="316" y="83"/>
                    <a:pt x="317" y="84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4"/>
                    <a:pt x="318" y="84"/>
                    <a:pt x="318" y="84"/>
                  </a:cubicBezTo>
                  <a:cubicBezTo>
                    <a:pt x="319" y="84"/>
                    <a:pt x="319" y="83"/>
                    <a:pt x="319" y="82"/>
                  </a:cubicBezTo>
                  <a:cubicBezTo>
                    <a:pt x="319" y="83"/>
                    <a:pt x="320" y="83"/>
                    <a:pt x="320" y="83"/>
                  </a:cubicBezTo>
                  <a:cubicBezTo>
                    <a:pt x="321" y="81"/>
                    <a:pt x="323" y="84"/>
                    <a:pt x="324" y="83"/>
                  </a:cubicBezTo>
                  <a:cubicBezTo>
                    <a:pt x="324" y="84"/>
                    <a:pt x="324" y="84"/>
                    <a:pt x="324" y="84"/>
                  </a:cubicBezTo>
                  <a:cubicBezTo>
                    <a:pt x="325" y="83"/>
                    <a:pt x="325" y="83"/>
                    <a:pt x="325" y="83"/>
                  </a:cubicBezTo>
                  <a:cubicBezTo>
                    <a:pt x="326" y="83"/>
                    <a:pt x="327" y="84"/>
                    <a:pt x="328" y="84"/>
                  </a:cubicBezTo>
                  <a:cubicBezTo>
                    <a:pt x="328" y="84"/>
                    <a:pt x="328" y="83"/>
                    <a:pt x="329" y="83"/>
                  </a:cubicBezTo>
                  <a:cubicBezTo>
                    <a:pt x="329" y="85"/>
                    <a:pt x="330" y="83"/>
                    <a:pt x="330" y="84"/>
                  </a:cubicBezTo>
                  <a:cubicBezTo>
                    <a:pt x="331" y="83"/>
                    <a:pt x="332" y="84"/>
                    <a:pt x="333" y="83"/>
                  </a:cubicBezTo>
                  <a:cubicBezTo>
                    <a:pt x="333" y="84"/>
                    <a:pt x="334" y="83"/>
                    <a:pt x="335" y="84"/>
                  </a:cubicBezTo>
                  <a:cubicBezTo>
                    <a:pt x="335" y="84"/>
                    <a:pt x="335" y="84"/>
                    <a:pt x="335" y="84"/>
                  </a:cubicBezTo>
                  <a:cubicBezTo>
                    <a:pt x="336" y="83"/>
                    <a:pt x="337" y="83"/>
                    <a:pt x="338" y="84"/>
                  </a:cubicBezTo>
                  <a:cubicBezTo>
                    <a:pt x="338" y="85"/>
                    <a:pt x="338" y="85"/>
                    <a:pt x="338" y="85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39" y="84"/>
                    <a:pt x="338" y="84"/>
                    <a:pt x="339" y="84"/>
                  </a:cubicBezTo>
                  <a:cubicBezTo>
                    <a:pt x="339" y="84"/>
                    <a:pt x="340" y="84"/>
                    <a:pt x="341" y="84"/>
                  </a:cubicBezTo>
                  <a:cubicBezTo>
                    <a:pt x="341" y="84"/>
                    <a:pt x="341" y="85"/>
                    <a:pt x="341" y="85"/>
                  </a:cubicBezTo>
                  <a:cubicBezTo>
                    <a:pt x="342" y="84"/>
                    <a:pt x="342" y="84"/>
                    <a:pt x="342" y="84"/>
                  </a:cubicBezTo>
                  <a:cubicBezTo>
                    <a:pt x="344" y="83"/>
                    <a:pt x="342" y="85"/>
                    <a:pt x="344" y="85"/>
                  </a:cubicBezTo>
                  <a:cubicBezTo>
                    <a:pt x="346" y="86"/>
                    <a:pt x="346" y="84"/>
                    <a:pt x="347" y="83"/>
                  </a:cubicBezTo>
                  <a:cubicBezTo>
                    <a:pt x="347" y="83"/>
                    <a:pt x="347" y="84"/>
                    <a:pt x="347" y="84"/>
                  </a:cubicBezTo>
                  <a:cubicBezTo>
                    <a:pt x="347" y="84"/>
                    <a:pt x="347" y="84"/>
                    <a:pt x="347" y="84"/>
                  </a:cubicBezTo>
                  <a:cubicBezTo>
                    <a:pt x="347" y="84"/>
                    <a:pt x="346" y="85"/>
                    <a:pt x="347" y="85"/>
                  </a:cubicBezTo>
                  <a:cubicBezTo>
                    <a:pt x="347" y="85"/>
                    <a:pt x="347" y="84"/>
                    <a:pt x="348" y="85"/>
                  </a:cubicBezTo>
                  <a:cubicBezTo>
                    <a:pt x="348" y="85"/>
                    <a:pt x="348" y="85"/>
                    <a:pt x="348" y="85"/>
                  </a:cubicBezTo>
                  <a:cubicBezTo>
                    <a:pt x="349" y="83"/>
                    <a:pt x="351" y="86"/>
                    <a:pt x="351" y="85"/>
                  </a:cubicBezTo>
                  <a:cubicBezTo>
                    <a:pt x="351" y="85"/>
                    <a:pt x="351" y="85"/>
                    <a:pt x="351" y="85"/>
                  </a:cubicBezTo>
                  <a:cubicBezTo>
                    <a:pt x="352" y="85"/>
                    <a:pt x="352" y="85"/>
                    <a:pt x="352" y="85"/>
                  </a:cubicBezTo>
                  <a:cubicBezTo>
                    <a:pt x="352" y="85"/>
                    <a:pt x="352" y="84"/>
                    <a:pt x="352" y="84"/>
                  </a:cubicBezTo>
                  <a:cubicBezTo>
                    <a:pt x="353" y="85"/>
                    <a:pt x="352" y="85"/>
                    <a:pt x="352" y="86"/>
                  </a:cubicBezTo>
                  <a:cubicBezTo>
                    <a:pt x="353" y="86"/>
                    <a:pt x="353" y="86"/>
                    <a:pt x="354" y="85"/>
                  </a:cubicBezTo>
                  <a:cubicBezTo>
                    <a:pt x="354" y="87"/>
                    <a:pt x="354" y="87"/>
                    <a:pt x="354" y="87"/>
                  </a:cubicBezTo>
                  <a:cubicBezTo>
                    <a:pt x="354" y="87"/>
                    <a:pt x="354" y="86"/>
                    <a:pt x="355" y="86"/>
                  </a:cubicBezTo>
                  <a:cubicBezTo>
                    <a:pt x="355" y="86"/>
                    <a:pt x="357" y="87"/>
                    <a:pt x="356" y="88"/>
                  </a:cubicBezTo>
                  <a:cubicBezTo>
                    <a:pt x="356" y="87"/>
                    <a:pt x="357" y="87"/>
                    <a:pt x="357" y="87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6"/>
                    <a:pt x="357" y="86"/>
                    <a:pt x="358" y="86"/>
                  </a:cubicBezTo>
                  <a:cubicBezTo>
                    <a:pt x="358" y="87"/>
                    <a:pt x="358" y="87"/>
                    <a:pt x="358" y="87"/>
                  </a:cubicBezTo>
                  <a:cubicBezTo>
                    <a:pt x="358" y="87"/>
                    <a:pt x="359" y="86"/>
                    <a:pt x="359" y="86"/>
                  </a:cubicBezTo>
                  <a:cubicBezTo>
                    <a:pt x="359" y="86"/>
                    <a:pt x="359" y="86"/>
                    <a:pt x="359" y="86"/>
                  </a:cubicBezTo>
                  <a:cubicBezTo>
                    <a:pt x="360" y="86"/>
                    <a:pt x="362" y="85"/>
                    <a:pt x="362" y="87"/>
                  </a:cubicBezTo>
                  <a:cubicBezTo>
                    <a:pt x="362" y="87"/>
                    <a:pt x="362" y="88"/>
                    <a:pt x="363" y="87"/>
                  </a:cubicBezTo>
                  <a:cubicBezTo>
                    <a:pt x="362" y="86"/>
                    <a:pt x="362" y="86"/>
                    <a:pt x="362" y="86"/>
                  </a:cubicBezTo>
                  <a:cubicBezTo>
                    <a:pt x="362" y="86"/>
                    <a:pt x="363" y="86"/>
                    <a:pt x="363" y="87"/>
                  </a:cubicBezTo>
                  <a:cubicBezTo>
                    <a:pt x="363" y="87"/>
                    <a:pt x="364" y="87"/>
                    <a:pt x="363" y="88"/>
                  </a:cubicBezTo>
                  <a:cubicBezTo>
                    <a:pt x="364" y="88"/>
                    <a:pt x="364" y="88"/>
                    <a:pt x="364" y="88"/>
                  </a:cubicBezTo>
                  <a:cubicBezTo>
                    <a:pt x="364" y="87"/>
                    <a:pt x="364" y="87"/>
                    <a:pt x="364" y="87"/>
                  </a:cubicBezTo>
                  <a:cubicBezTo>
                    <a:pt x="364" y="87"/>
                    <a:pt x="365" y="87"/>
                    <a:pt x="365" y="87"/>
                  </a:cubicBezTo>
                  <a:cubicBezTo>
                    <a:pt x="366" y="87"/>
                    <a:pt x="365" y="88"/>
                    <a:pt x="366" y="88"/>
                  </a:cubicBezTo>
                  <a:cubicBezTo>
                    <a:pt x="366" y="87"/>
                    <a:pt x="366" y="87"/>
                    <a:pt x="366" y="87"/>
                  </a:cubicBezTo>
                  <a:cubicBezTo>
                    <a:pt x="367" y="88"/>
                    <a:pt x="368" y="88"/>
                    <a:pt x="369" y="88"/>
                  </a:cubicBezTo>
                  <a:cubicBezTo>
                    <a:pt x="369" y="88"/>
                    <a:pt x="369" y="88"/>
                    <a:pt x="369" y="88"/>
                  </a:cubicBezTo>
                  <a:cubicBezTo>
                    <a:pt x="369" y="88"/>
                    <a:pt x="369" y="88"/>
                    <a:pt x="370" y="88"/>
                  </a:cubicBezTo>
                  <a:cubicBezTo>
                    <a:pt x="370" y="88"/>
                    <a:pt x="369" y="87"/>
                    <a:pt x="370" y="87"/>
                  </a:cubicBezTo>
                  <a:cubicBezTo>
                    <a:pt x="370" y="87"/>
                    <a:pt x="370" y="87"/>
                    <a:pt x="370" y="87"/>
                  </a:cubicBezTo>
                  <a:cubicBezTo>
                    <a:pt x="371" y="88"/>
                    <a:pt x="370" y="88"/>
                    <a:pt x="370" y="88"/>
                  </a:cubicBezTo>
                  <a:cubicBezTo>
                    <a:pt x="370" y="88"/>
                    <a:pt x="370" y="88"/>
                    <a:pt x="370" y="88"/>
                  </a:cubicBezTo>
                  <a:cubicBezTo>
                    <a:pt x="370" y="88"/>
                    <a:pt x="371" y="88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9"/>
                    <a:pt x="371" y="89"/>
                    <a:pt x="371" y="89"/>
                  </a:cubicBezTo>
                  <a:cubicBezTo>
                    <a:pt x="371" y="89"/>
                    <a:pt x="371" y="89"/>
                    <a:pt x="371" y="89"/>
                  </a:cubicBezTo>
                  <a:cubicBezTo>
                    <a:pt x="373" y="89"/>
                    <a:pt x="372" y="88"/>
                    <a:pt x="372" y="87"/>
                  </a:cubicBezTo>
                  <a:cubicBezTo>
                    <a:pt x="372" y="88"/>
                    <a:pt x="373" y="87"/>
                    <a:pt x="373" y="88"/>
                  </a:cubicBezTo>
                  <a:cubicBezTo>
                    <a:pt x="373" y="88"/>
                    <a:pt x="373" y="89"/>
                    <a:pt x="373" y="89"/>
                  </a:cubicBezTo>
                  <a:cubicBezTo>
                    <a:pt x="374" y="89"/>
                    <a:pt x="374" y="88"/>
                    <a:pt x="375" y="88"/>
                  </a:cubicBezTo>
                  <a:cubicBezTo>
                    <a:pt x="375" y="88"/>
                    <a:pt x="375" y="88"/>
                    <a:pt x="375" y="88"/>
                  </a:cubicBezTo>
                  <a:cubicBezTo>
                    <a:pt x="376" y="89"/>
                    <a:pt x="377" y="88"/>
                    <a:pt x="378" y="87"/>
                  </a:cubicBezTo>
                  <a:cubicBezTo>
                    <a:pt x="378" y="89"/>
                    <a:pt x="378" y="89"/>
                    <a:pt x="378" y="89"/>
                  </a:cubicBezTo>
                  <a:cubicBezTo>
                    <a:pt x="379" y="88"/>
                    <a:pt x="379" y="87"/>
                    <a:pt x="380" y="88"/>
                  </a:cubicBezTo>
                  <a:cubicBezTo>
                    <a:pt x="379" y="88"/>
                    <a:pt x="379" y="88"/>
                    <a:pt x="379" y="88"/>
                  </a:cubicBezTo>
                  <a:cubicBezTo>
                    <a:pt x="380" y="88"/>
                    <a:pt x="381" y="88"/>
                    <a:pt x="381" y="88"/>
                  </a:cubicBezTo>
                  <a:cubicBezTo>
                    <a:pt x="382" y="88"/>
                    <a:pt x="381" y="89"/>
                    <a:pt x="382" y="89"/>
                  </a:cubicBezTo>
                  <a:cubicBezTo>
                    <a:pt x="383" y="87"/>
                    <a:pt x="383" y="87"/>
                    <a:pt x="383" y="87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3" y="88"/>
                    <a:pt x="383" y="89"/>
                    <a:pt x="383" y="89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4" y="88"/>
                    <a:pt x="384" y="89"/>
                    <a:pt x="384" y="89"/>
                  </a:cubicBezTo>
                  <a:cubicBezTo>
                    <a:pt x="384" y="88"/>
                    <a:pt x="385" y="88"/>
                    <a:pt x="385" y="88"/>
                  </a:cubicBezTo>
                  <a:cubicBezTo>
                    <a:pt x="385" y="89"/>
                    <a:pt x="385" y="89"/>
                    <a:pt x="385" y="89"/>
                  </a:cubicBezTo>
                  <a:cubicBezTo>
                    <a:pt x="385" y="89"/>
                    <a:pt x="386" y="89"/>
                    <a:pt x="386" y="88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7" y="88"/>
                    <a:pt x="387" y="87"/>
                    <a:pt x="387" y="88"/>
                  </a:cubicBezTo>
                  <a:cubicBezTo>
                    <a:pt x="388" y="88"/>
                    <a:pt x="387" y="88"/>
                    <a:pt x="387" y="88"/>
                  </a:cubicBezTo>
                  <a:cubicBezTo>
                    <a:pt x="387" y="88"/>
                    <a:pt x="387" y="89"/>
                    <a:pt x="387" y="89"/>
                  </a:cubicBezTo>
                  <a:cubicBezTo>
                    <a:pt x="388" y="89"/>
                    <a:pt x="388" y="89"/>
                    <a:pt x="388" y="89"/>
                  </a:cubicBezTo>
                  <a:cubicBezTo>
                    <a:pt x="388" y="88"/>
                    <a:pt x="388" y="88"/>
                    <a:pt x="388" y="87"/>
                  </a:cubicBezTo>
                  <a:cubicBezTo>
                    <a:pt x="388" y="87"/>
                    <a:pt x="388" y="87"/>
                    <a:pt x="389" y="87"/>
                  </a:cubicBezTo>
                  <a:cubicBezTo>
                    <a:pt x="389" y="87"/>
                    <a:pt x="389" y="87"/>
                    <a:pt x="389" y="87"/>
                  </a:cubicBezTo>
                  <a:cubicBezTo>
                    <a:pt x="388" y="87"/>
                    <a:pt x="388" y="86"/>
                    <a:pt x="388" y="87"/>
                  </a:cubicBezTo>
                  <a:cubicBezTo>
                    <a:pt x="388" y="87"/>
                    <a:pt x="388" y="87"/>
                    <a:pt x="388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7"/>
                    <a:pt x="386" y="87"/>
                    <a:pt x="386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7" y="86"/>
                    <a:pt x="387" y="85"/>
                    <a:pt x="388" y="85"/>
                  </a:cubicBezTo>
                  <a:cubicBezTo>
                    <a:pt x="388" y="86"/>
                    <a:pt x="390" y="85"/>
                    <a:pt x="390" y="86"/>
                  </a:cubicBezTo>
                  <a:cubicBezTo>
                    <a:pt x="391" y="85"/>
                    <a:pt x="391" y="85"/>
                    <a:pt x="391" y="85"/>
                  </a:cubicBezTo>
                  <a:cubicBezTo>
                    <a:pt x="391" y="85"/>
                    <a:pt x="391" y="85"/>
                    <a:pt x="390" y="85"/>
                  </a:cubicBezTo>
                  <a:cubicBezTo>
                    <a:pt x="392" y="85"/>
                    <a:pt x="393" y="86"/>
                    <a:pt x="394" y="85"/>
                  </a:cubicBezTo>
                  <a:cubicBezTo>
                    <a:pt x="396" y="87"/>
                    <a:pt x="397" y="85"/>
                    <a:pt x="398" y="86"/>
                  </a:cubicBezTo>
                  <a:cubicBezTo>
                    <a:pt x="400" y="85"/>
                    <a:pt x="403" y="87"/>
                    <a:pt x="405" y="85"/>
                  </a:cubicBezTo>
                  <a:close/>
                  <a:moveTo>
                    <a:pt x="503" y="82"/>
                  </a:moveTo>
                  <a:cubicBezTo>
                    <a:pt x="502" y="82"/>
                    <a:pt x="502" y="83"/>
                    <a:pt x="501" y="82"/>
                  </a:cubicBezTo>
                  <a:cubicBezTo>
                    <a:pt x="502" y="82"/>
                    <a:pt x="502" y="82"/>
                    <a:pt x="503" y="82"/>
                  </a:cubicBezTo>
                  <a:close/>
                  <a:moveTo>
                    <a:pt x="490" y="81"/>
                  </a:moveTo>
                  <a:cubicBezTo>
                    <a:pt x="489" y="83"/>
                    <a:pt x="487" y="81"/>
                    <a:pt x="486" y="82"/>
                  </a:cubicBezTo>
                  <a:cubicBezTo>
                    <a:pt x="486" y="81"/>
                    <a:pt x="486" y="81"/>
                    <a:pt x="486" y="81"/>
                  </a:cubicBezTo>
                  <a:cubicBezTo>
                    <a:pt x="487" y="80"/>
                    <a:pt x="489" y="81"/>
                    <a:pt x="490" y="81"/>
                  </a:cubicBezTo>
                  <a:close/>
                  <a:moveTo>
                    <a:pt x="475" y="81"/>
                  </a:moveTo>
                  <a:cubicBezTo>
                    <a:pt x="475" y="81"/>
                    <a:pt x="475" y="81"/>
                    <a:pt x="475" y="81"/>
                  </a:cubicBezTo>
                  <a:cubicBezTo>
                    <a:pt x="475" y="81"/>
                    <a:pt x="475" y="81"/>
                    <a:pt x="475" y="82"/>
                  </a:cubicBezTo>
                  <a:lnTo>
                    <a:pt x="475" y="81"/>
                  </a:lnTo>
                  <a:close/>
                  <a:moveTo>
                    <a:pt x="478" y="75"/>
                  </a:moveTo>
                  <a:cubicBezTo>
                    <a:pt x="478" y="75"/>
                    <a:pt x="478" y="75"/>
                    <a:pt x="477" y="75"/>
                  </a:cubicBezTo>
                  <a:cubicBezTo>
                    <a:pt x="478" y="75"/>
                    <a:pt x="478" y="75"/>
                    <a:pt x="478" y="75"/>
                  </a:cubicBezTo>
                  <a:close/>
                  <a:moveTo>
                    <a:pt x="474" y="78"/>
                  </a:moveTo>
                  <a:cubicBezTo>
                    <a:pt x="475" y="79"/>
                    <a:pt x="476" y="78"/>
                    <a:pt x="477" y="78"/>
                  </a:cubicBezTo>
                  <a:cubicBezTo>
                    <a:pt x="480" y="78"/>
                    <a:pt x="481" y="78"/>
                    <a:pt x="483" y="78"/>
                  </a:cubicBezTo>
                  <a:cubicBezTo>
                    <a:pt x="484" y="78"/>
                    <a:pt x="484" y="78"/>
                    <a:pt x="484" y="78"/>
                  </a:cubicBezTo>
                  <a:cubicBezTo>
                    <a:pt x="483" y="79"/>
                    <a:pt x="481" y="79"/>
                    <a:pt x="479" y="79"/>
                  </a:cubicBezTo>
                  <a:cubicBezTo>
                    <a:pt x="479" y="79"/>
                    <a:pt x="479" y="78"/>
                    <a:pt x="479" y="78"/>
                  </a:cubicBezTo>
                  <a:cubicBezTo>
                    <a:pt x="478" y="79"/>
                    <a:pt x="476" y="80"/>
                    <a:pt x="474" y="79"/>
                  </a:cubicBezTo>
                  <a:cubicBezTo>
                    <a:pt x="474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4" y="78"/>
                  </a:cubicBezTo>
                  <a:close/>
                  <a:moveTo>
                    <a:pt x="470" y="79"/>
                  </a:moveTo>
                  <a:cubicBezTo>
                    <a:pt x="472" y="78"/>
                    <a:pt x="472" y="78"/>
                    <a:pt x="472" y="78"/>
                  </a:cubicBezTo>
                  <a:cubicBezTo>
                    <a:pt x="472" y="79"/>
                    <a:pt x="472" y="79"/>
                    <a:pt x="472" y="79"/>
                  </a:cubicBezTo>
                  <a:cubicBezTo>
                    <a:pt x="470" y="79"/>
                    <a:pt x="468" y="79"/>
                    <a:pt x="467" y="79"/>
                  </a:cubicBezTo>
                  <a:cubicBezTo>
                    <a:pt x="468" y="79"/>
                    <a:pt x="469" y="78"/>
                    <a:pt x="470" y="79"/>
                  </a:cubicBezTo>
                  <a:close/>
                  <a:moveTo>
                    <a:pt x="459" y="79"/>
                  </a:moveTo>
                  <a:cubicBezTo>
                    <a:pt x="462" y="79"/>
                    <a:pt x="462" y="78"/>
                    <a:pt x="464" y="79"/>
                  </a:cubicBezTo>
                  <a:cubicBezTo>
                    <a:pt x="465" y="79"/>
                    <a:pt x="465" y="78"/>
                    <a:pt x="466" y="79"/>
                  </a:cubicBezTo>
                  <a:cubicBezTo>
                    <a:pt x="466" y="80"/>
                    <a:pt x="464" y="78"/>
                    <a:pt x="463" y="79"/>
                  </a:cubicBezTo>
                  <a:cubicBezTo>
                    <a:pt x="461" y="78"/>
                    <a:pt x="458" y="80"/>
                    <a:pt x="456" y="79"/>
                  </a:cubicBezTo>
                  <a:cubicBezTo>
                    <a:pt x="457" y="79"/>
                    <a:pt x="458" y="79"/>
                    <a:pt x="459" y="79"/>
                  </a:cubicBezTo>
                  <a:close/>
                  <a:moveTo>
                    <a:pt x="488" y="67"/>
                  </a:moveTo>
                  <a:cubicBezTo>
                    <a:pt x="487" y="67"/>
                    <a:pt x="487" y="68"/>
                    <a:pt x="486" y="68"/>
                  </a:cubicBezTo>
                  <a:cubicBezTo>
                    <a:pt x="486" y="67"/>
                    <a:pt x="485" y="68"/>
                    <a:pt x="485" y="67"/>
                  </a:cubicBezTo>
                  <a:cubicBezTo>
                    <a:pt x="485" y="66"/>
                    <a:pt x="487" y="67"/>
                    <a:pt x="488" y="67"/>
                  </a:cubicBezTo>
                  <a:close/>
                  <a:moveTo>
                    <a:pt x="478" y="61"/>
                  </a:moveTo>
                  <a:cubicBezTo>
                    <a:pt x="478" y="61"/>
                    <a:pt x="478" y="61"/>
                    <a:pt x="478" y="61"/>
                  </a:cubicBezTo>
                  <a:cubicBezTo>
                    <a:pt x="477" y="61"/>
                    <a:pt x="477" y="61"/>
                    <a:pt x="477" y="61"/>
                  </a:cubicBezTo>
                  <a:lnTo>
                    <a:pt x="478" y="61"/>
                  </a:lnTo>
                  <a:close/>
                  <a:moveTo>
                    <a:pt x="471" y="63"/>
                  </a:moveTo>
                  <a:cubicBezTo>
                    <a:pt x="472" y="63"/>
                    <a:pt x="472" y="63"/>
                    <a:pt x="472" y="63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3"/>
                    <a:pt x="471" y="63"/>
                    <a:pt x="471" y="63"/>
                  </a:cubicBezTo>
                  <a:close/>
                  <a:moveTo>
                    <a:pt x="470" y="64"/>
                  </a:moveTo>
                  <a:cubicBezTo>
                    <a:pt x="470" y="64"/>
                    <a:pt x="469" y="63"/>
                    <a:pt x="469" y="64"/>
                  </a:cubicBezTo>
                  <a:cubicBezTo>
                    <a:pt x="469" y="64"/>
                    <a:pt x="469" y="64"/>
                    <a:pt x="469" y="64"/>
                  </a:cubicBezTo>
                  <a:cubicBezTo>
                    <a:pt x="468" y="64"/>
                    <a:pt x="468" y="64"/>
                    <a:pt x="468" y="64"/>
                  </a:cubicBezTo>
                  <a:cubicBezTo>
                    <a:pt x="469" y="63"/>
                    <a:pt x="470" y="63"/>
                    <a:pt x="470" y="64"/>
                  </a:cubicBezTo>
                  <a:close/>
                  <a:moveTo>
                    <a:pt x="496" y="55"/>
                  </a:moveTo>
                  <a:cubicBezTo>
                    <a:pt x="495" y="56"/>
                    <a:pt x="495" y="56"/>
                    <a:pt x="495" y="56"/>
                  </a:cubicBezTo>
                  <a:cubicBezTo>
                    <a:pt x="495" y="55"/>
                    <a:pt x="495" y="55"/>
                    <a:pt x="495" y="55"/>
                  </a:cubicBezTo>
                  <a:lnTo>
                    <a:pt x="496" y="55"/>
                  </a:lnTo>
                  <a:close/>
                  <a:moveTo>
                    <a:pt x="495" y="54"/>
                  </a:moveTo>
                  <a:cubicBezTo>
                    <a:pt x="494" y="54"/>
                    <a:pt x="494" y="54"/>
                    <a:pt x="494" y="54"/>
                  </a:cubicBezTo>
                  <a:cubicBezTo>
                    <a:pt x="494" y="54"/>
                    <a:pt x="494" y="54"/>
                    <a:pt x="494" y="54"/>
                  </a:cubicBezTo>
                  <a:lnTo>
                    <a:pt x="495" y="54"/>
                  </a:lnTo>
                  <a:close/>
                  <a:moveTo>
                    <a:pt x="504" y="54"/>
                  </a:moveTo>
                  <a:cubicBezTo>
                    <a:pt x="503" y="55"/>
                    <a:pt x="503" y="55"/>
                    <a:pt x="503" y="55"/>
                  </a:cubicBezTo>
                  <a:cubicBezTo>
                    <a:pt x="503" y="54"/>
                    <a:pt x="503" y="54"/>
                    <a:pt x="503" y="54"/>
                  </a:cubicBezTo>
                  <a:lnTo>
                    <a:pt x="504" y="54"/>
                  </a:lnTo>
                  <a:close/>
                  <a:moveTo>
                    <a:pt x="494" y="53"/>
                  </a:moveTo>
                  <a:cubicBezTo>
                    <a:pt x="493" y="54"/>
                    <a:pt x="493" y="54"/>
                    <a:pt x="492" y="54"/>
                  </a:cubicBezTo>
                  <a:lnTo>
                    <a:pt x="494" y="53"/>
                  </a:lnTo>
                  <a:close/>
                  <a:moveTo>
                    <a:pt x="490" y="53"/>
                  </a:moveTo>
                  <a:cubicBezTo>
                    <a:pt x="490" y="53"/>
                    <a:pt x="490" y="53"/>
                    <a:pt x="490" y="54"/>
                  </a:cubicBezTo>
                  <a:cubicBezTo>
                    <a:pt x="490" y="53"/>
                    <a:pt x="490" y="53"/>
                    <a:pt x="490" y="53"/>
                  </a:cubicBezTo>
                  <a:close/>
                  <a:moveTo>
                    <a:pt x="489" y="55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5"/>
                  </a:cubicBezTo>
                  <a:cubicBezTo>
                    <a:pt x="488" y="55"/>
                    <a:pt x="488" y="55"/>
                    <a:pt x="488" y="55"/>
                  </a:cubicBezTo>
                  <a:lnTo>
                    <a:pt x="489" y="55"/>
                  </a:lnTo>
                  <a:close/>
                  <a:moveTo>
                    <a:pt x="487" y="56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7" y="56"/>
                    <a:pt x="487" y="56"/>
                    <a:pt x="487" y="56"/>
                  </a:cubicBezTo>
                  <a:close/>
                  <a:moveTo>
                    <a:pt x="485" y="56"/>
                  </a:move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lnTo>
                    <a:pt x="485" y="56"/>
                  </a:lnTo>
                  <a:close/>
                  <a:moveTo>
                    <a:pt x="519" y="44"/>
                  </a:moveTo>
                  <a:cubicBezTo>
                    <a:pt x="519" y="45"/>
                    <a:pt x="519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cubicBezTo>
                    <a:pt x="520" y="45"/>
                    <a:pt x="519" y="44"/>
                    <a:pt x="520" y="44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0" y="45"/>
                    <a:pt x="520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lnTo>
                    <a:pt x="519" y="44"/>
                  </a:lnTo>
                  <a:close/>
                  <a:moveTo>
                    <a:pt x="518" y="45"/>
                  </a:moveTo>
                  <a:cubicBezTo>
                    <a:pt x="518" y="45"/>
                    <a:pt x="518" y="45"/>
                    <a:pt x="518" y="45"/>
                  </a:cubicBezTo>
                  <a:cubicBezTo>
                    <a:pt x="517" y="45"/>
                    <a:pt x="517" y="45"/>
                    <a:pt x="517" y="45"/>
                  </a:cubicBezTo>
                  <a:lnTo>
                    <a:pt x="518" y="45"/>
                  </a:lnTo>
                  <a:close/>
                  <a:moveTo>
                    <a:pt x="473" y="56"/>
                  </a:moveTo>
                  <a:cubicBezTo>
                    <a:pt x="473" y="56"/>
                    <a:pt x="473" y="56"/>
                    <a:pt x="473" y="56"/>
                  </a:cubicBezTo>
                  <a:cubicBezTo>
                    <a:pt x="473" y="56"/>
                    <a:pt x="473" y="57"/>
                    <a:pt x="474" y="57"/>
                  </a:cubicBezTo>
                  <a:cubicBezTo>
                    <a:pt x="473" y="57"/>
                    <a:pt x="472" y="57"/>
                    <a:pt x="473" y="56"/>
                  </a:cubicBezTo>
                  <a:close/>
                  <a:moveTo>
                    <a:pt x="475" y="56"/>
                  </a:moveTo>
                  <a:cubicBezTo>
                    <a:pt x="475" y="56"/>
                    <a:pt x="475" y="56"/>
                    <a:pt x="475" y="56"/>
                  </a:cubicBezTo>
                  <a:cubicBezTo>
                    <a:pt x="476" y="55"/>
                    <a:pt x="476" y="55"/>
                    <a:pt x="476" y="55"/>
                  </a:cubicBezTo>
                  <a:cubicBezTo>
                    <a:pt x="476" y="56"/>
                    <a:pt x="476" y="56"/>
                    <a:pt x="475" y="56"/>
                  </a:cubicBezTo>
                  <a:close/>
                  <a:moveTo>
                    <a:pt x="479" y="50"/>
                  </a:moveTo>
                  <a:cubicBezTo>
                    <a:pt x="479" y="49"/>
                    <a:pt x="479" y="49"/>
                    <a:pt x="479" y="49"/>
                  </a:cubicBezTo>
                  <a:cubicBezTo>
                    <a:pt x="479" y="49"/>
                    <a:pt x="478" y="49"/>
                    <a:pt x="478" y="50"/>
                  </a:cubicBezTo>
                  <a:cubicBezTo>
                    <a:pt x="478" y="50"/>
                    <a:pt x="478" y="50"/>
                    <a:pt x="478" y="50"/>
                  </a:cubicBezTo>
                  <a:cubicBezTo>
                    <a:pt x="477" y="49"/>
                    <a:pt x="476" y="51"/>
                    <a:pt x="476" y="50"/>
                  </a:cubicBezTo>
                  <a:cubicBezTo>
                    <a:pt x="476" y="50"/>
                    <a:pt x="477" y="50"/>
                    <a:pt x="476" y="49"/>
                  </a:cubicBezTo>
                  <a:cubicBezTo>
                    <a:pt x="477" y="49"/>
                    <a:pt x="477" y="49"/>
                    <a:pt x="478" y="49"/>
                  </a:cubicBezTo>
                  <a:cubicBezTo>
                    <a:pt x="478" y="49"/>
                    <a:pt x="478" y="49"/>
                    <a:pt x="478" y="49"/>
                  </a:cubicBezTo>
                  <a:cubicBezTo>
                    <a:pt x="478" y="49"/>
                    <a:pt x="479" y="49"/>
                    <a:pt x="480" y="49"/>
                  </a:cubicBezTo>
                  <a:cubicBezTo>
                    <a:pt x="480" y="49"/>
                    <a:pt x="480" y="49"/>
                    <a:pt x="481" y="49"/>
                  </a:cubicBezTo>
                  <a:cubicBezTo>
                    <a:pt x="480" y="50"/>
                    <a:pt x="482" y="50"/>
                    <a:pt x="482" y="51"/>
                  </a:cubicBezTo>
                  <a:cubicBezTo>
                    <a:pt x="482" y="50"/>
                    <a:pt x="480" y="50"/>
                    <a:pt x="479" y="50"/>
                  </a:cubicBezTo>
                  <a:close/>
                  <a:moveTo>
                    <a:pt x="482" y="43"/>
                  </a:moveTo>
                  <a:cubicBezTo>
                    <a:pt x="482" y="43"/>
                    <a:pt x="482" y="43"/>
                    <a:pt x="482" y="43"/>
                  </a:cubicBezTo>
                  <a:cubicBezTo>
                    <a:pt x="482" y="43"/>
                    <a:pt x="483" y="42"/>
                    <a:pt x="483" y="42"/>
                  </a:cubicBezTo>
                  <a:cubicBezTo>
                    <a:pt x="483" y="43"/>
                    <a:pt x="483" y="43"/>
                    <a:pt x="482" y="43"/>
                  </a:cubicBezTo>
                  <a:cubicBezTo>
                    <a:pt x="482" y="43"/>
                    <a:pt x="482" y="43"/>
                    <a:pt x="482" y="43"/>
                  </a:cubicBezTo>
                  <a:close/>
                  <a:moveTo>
                    <a:pt x="478" y="56"/>
                  </a:moveTo>
                  <a:cubicBezTo>
                    <a:pt x="478" y="56"/>
                    <a:pt x="478" y="56"/>
                    <a:pt x="478" y="56"/>
                  </a:cubicBezTo>
                  <a:cubicBezTo>
                    <a:pt x="479" y="56"/>
                    <a:pt x="480" y="55"/>
                    <a:pt x="481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79" y="58"/>
                    <a:pt x="479" y="56"/>
                    <a:pt x="478" y="56"/>
                  </a:cubicBezTo>
                  <a:close/>
                  <a:moveTo>
                    <a:pt x="479" y="59"/>
                  </a:moveTo>
                  <a:cubicBezTo>
                    <a:pt x="479" y="58"/>
                    <a:pt x="479" y="58"/>
                    <a:pt x="479" y="58"/>
                  </a:cubicBezTo>
                  <a:cubicBezTo>
                    <a:pt x="480" y="58"/>
                    <a:pt x="480" y="58"/>
                    <a:pt x="480" y="58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9" y="58"/>
                    <a:pt x="479" y="59"/>
                    <a:pt x="479" y="59"/>
                  </a:cubicBezTo>
                  <a:close/>
                  <a:moveTo>
                    <a:pt x="485" y="50"/>
                  </a:moveTo>
                  <a:cubicBezTo>
                    <a:pt x="485" y="50"/>
                    <a:pt x="485" y="50"/>
                    <a:pt x="485" y="50"/>
                  </a:cubicBezTo>
                  <a:cubicBezTo>
                    <a:pt x="485" y="50"/>
                    <a:pt x="485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5" y="49"/>
                    <a:pt x="486" y="50"/>
                    <a:pt x="486" y="49"/>
                  </a:cubicBezTo>
                  <a:cubicBezTo>
                    <a:pt x="486" y="49"/>
                    <a:pt x="485" y="50"/>
                    <a:pt x="485" y="50"/>
                  </a:cubicBezTo>
                  <a:close/>
                  <a:moveTo>
                    <a:pt x="488" y="48"/>
                  </a:moveTo>
                  <a:cubicBezTo>
                    <a:pt x="488" y="47"/>
                    <a:pt x="488" y="47"/>
                    <a:pt x="488" y="47"/>
                  </a:cubicBezTo>
                  <a:cubicBezTo>
                    <a:pt x="488" y="47"/>
                    <a:pt x="488" y="47"/>
                    <a:pt x="488" y="47"/>
                  </a:cubicBezTo>
                  <a:lnTo>
                    <a:pt x="488" y="48"/>
                  </a:lnTo>
                  <a:close/>
                  <a:moveTo>
                    <a:pt x="492" y="43"/>
                  </a:moveTo>
                  <a:cubicBezTo>
                    <a:pt x="492" y="43"/>
                    <a:pt x="492" y="43"/>
                    <a:pt x="491" y="43"/>
                  </a:cubicBezTo>
                  <a:cubicBezTo>
                    <a:pt x="491" y="43"/>
                    <a:pt x="490" y="43"/>
                    <a:pt x="489" y="43"/>
                  </a:cubicBezTo>
                  <a:cubicBezTo>
                    <a:pt x="490" y="43"/>
                    <a:pt x="491" y="42"/>
                    <a:pt x="492" y="42"/>
                  </a:cubicBezTo>
                  <a:cubicBezTo>
                    <a:pt x="492" y="43"/>
                    <a:pt x="491" y="43"/>
                    <a:pt x="491" y="43"/>
                  </a:cubicBezTo>
                  <a:cubicBezTo>
                    <a:pt x="492" y="43"/>
                    <a:pt x="492" y="43"/>
                    <a:pt x="492" y="43"/>
                  </a:cubicBezTo>
                  <a:close/>
                  <a:moveTo>
                    <a:pt x="492" y="47"/>
                  </a:moveTo>
                  <a:cubicBezTo>
                    <a:pt x="493" y="47"/>
                    <a:pt x="495" y="46"/>
                    <a:pt x="496" y="47"/>
                  </a:cubicBezTo>
                  <a:cubicBezTo>
                    <a:pt x="495" y="46"/>
                    <a:pt x="493" y="47"/>
                    <a:pt x="492" y="47"/>
                  </a:cubicBezTo>
                  <a:close/>
                  <a:moveTo>
                    <a:pt x="495" y="43"/>
                  </a:moveTo>
                  <a:cubicBezTo>
                    <a:pt x="495" y="43"/>
                    <a:pt x="495" y="43"/>
                    <a:pt x="495" y="43"/>
                  </a:cubicBezTo>
                  <a:cubicBezTo>
                    <a:pt x="495" y="44"/>
                    <a:pt x="495" y="44"/>
                    <a:pt x="495" y="44"/>
                  </a:cubicBezTo>
                  <a:lnTo>
                    <a:pt x="495" y="43"/>
                  </a:lnTo>
                  <a:close/>
                  <a:moveTo>
                    <a:pt x="496" y="43"/>
                  </a:move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lose/>
                  <a:moveTo>
                    <a:pt x="496" y="45"/>
                  </a:moveTo>
                  <a:cubicBezTo>
                    <a:pt x="496" y="45"/>
                    <a:pt x="496" y="45"/>
                    <a:pt x="496" y="45"/>
                  </a:cubicBezTo>
                  <a:cubicBezTo>
                    <a:pt x="497" y="45"/>
                    <a:pt x="497" y="45"/>
                    <a:pt x="497" y="45"/>
                  </a:cubicBezTo>
                  <a:lnTo>
                    <a:pt x="496" y="45"/>
                  </a:lnTo>
                  <a:close/>
                  <a:moveTo>
                    <a:pt x="502" y="45"/>
                  </a:move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3" y="44"/>
                    <a:pt x="504" y="45"/>
                  </a:cubicBezTo>
                  <a:cubicBezTo>
                    <a:pt x="503" y="45"/>
                    <a:pt x="503" y="45"/>
                    <a:pt x="502" y="45"/>
                  </a:cubicBezTo>
                  <a:close/>
                  <a:moveTo>
                    <a:pt x="506" y="45"/>
                  </a:moveTo>
                  <a:cubicBezTo>
                    <a:pt x="505" y="45"/>
                    <a:pt x="505" y="45"/>
                    <a:pt x="505" y="45"/>
                  </a:cubicBezTo>
                  <a:cubicBezTo>
                    <a:pt x="504" y="44"/>
                    <a:pt x="505" y="45"/>
                    <a:pt x="506" y="45"/>
                  </a:cubicBezTo>
                  <a:cubicBezTo>
                    <a:pt x="506" y="45"/>
                    <a:pt x="506" y="44"/>
                    <a:pt x="506" y="44"/>
                  </a:cubicBezTo>
                  <a:cubicBezTo>
                    <a:pt x="506" y="45"/>
                    <a:pt x="506" y="45"/>
                    <a:pt x="506" y="45"/>
                  </a:cubicBezTo>
                  <a:close/>
                  <a:moveTo>
                    <a:pt x="507" y="45"/>
                  </a:moveTo>
                  <a:cubicBezTo>
                    <a:pt x="507" y="45"/>
                    <a:pt x="507" y="45"/>
                    <a:pt x="507" y="45"/>
                  </a:cubicBezTo>
                  <a:cubicBezTo>
                    <a:pt x="508" y="45"/>
                    <a:pt x="508" y="45"/>
                    <a:pt x="508" y="45"/>
                  </a:cubicBezTo>
                  <a:lnTo>
                    <a:pt x="507" y="45"/>
                  </a:lnTo>
                  <a:close/>
                  <a:moveTo>
                    <a:pt x="509" y="45"/>
                  </a:move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10" y="45"/>
                    <a:pt x="509" y="45"/>
                    <a:pt x="510" y="44"/>
                  </a:cubicBezTo>
                  <a:cubicBezTo>
                    <a:pt x="510" y="45"/>
                    <a:pt x="510" y="45"/>
                    <a:pt x="510" y="45"/>
                  </a:cubicBezTo>
                  <a:cubicBezTo>
                    <a:pt x="511" y="46"/>
                    <a:pt x="509" y="45"/>
                    <a:pt x="509" y="45"/>
                  </a:cubicBezTo>
                  <a:close/>
                  <a:moveTo>
                    <a:pt x="512" y="46"/>
                  </a:moveTo>
                  <a:cubicBezTo>
                    <a:pt x="512" y="47"/>
                    <a:pt x="512" y="47"/>
                    <a:pt x="512" y="47"/>
                  </a:cubicBezTo>
                  <a:cubicBezTo>
                    <a:pt x="511" y="46"/>
                    <a:pt x="511" y="46"/>
                    <a:pt x="511" y="46"/>
                  </a:cubicBezTo>
                  <a:lnTo>
                    <a:pt x="512" y="46"/>
                  </a:lnTo>
                  <a:close/>
                  <a:moveTo>
                    <a:pt x="494" y="38"/>
                  </a:moveTo>
                  <a:cubicBezTo>
                    <a:pt x="492" y="38"/>
                    <a:pt x="491" y="39"/>
                    <a:pt x="490" y="39"/>
                  </a:cubicBezTo>
                  <a:cubicBezTo>
                    <a:pt x="490" y="38"/>
                    <a:pt x="490" y="38"/>
                    <a:pt x="490" y="38"/>
                  </a:cubicBezTo>
                  <a:cubicBezTo>
                    <a:pt x="491" y="39"/>
                    <a:pt x="493" y="38"/>
                    <a:pt x="494" y="38"/>
                  </a:cubicBezTo>
                  <a:close/>
                  <a:moveTo>
                    <a:pt x="490" y="41"/>
                  </a:moveTo>
                  <a:cubicBezTo>
                    <a:pt x="490" y="40"/>
                    <a:pt x="491" y="39"/>
                    <a:pt x="492" y="40"/>
                  </a:cubicBezTo>
                  <a:cubicBezTo>
                    <a:pt x="493" y="40"/>
                    <a:pt x="492" y="41"/>
                    <a:pt x="493" y="41"/>
                  </a:cubicBezTo>
                  <a:cubicBezTo>
                    <a:pt x="493" y="40"/>
                    <a:pt x="495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7" y="41"/>
                    <a:pt x="497" y="41"/>
                    <a:pt x="497" y="41"/>
                  </a:cubicBezTo>
                  <a:cubicBezTo>
                    <a:pt x="497" y="41"/>
                    <a:pt x="496" y="41"/>
                    <a:pt x="496" y="41"/>
                  </a:cubicBezTo>
                  <a:cubicBezTo>
                    <a:pt x="497" y="41"/>
                    <a:pt x="498" y="41"/>
                    <a:pt x="498" y="41"/>
                  </a:cubicBezTo>
                  <a:cubicBezTo>
                    <a:pt x="498" y="40"/>
                    <a:pt x="498" y="40"/>
                    <a:pt x="498" y="40"/>
                  </a:cubicBezTo>
                  <a:cubicBezTo>
                    <a:pt x="499" y="40"/>
                    <a:pt x="499" y="40"/>
                    <a:pt x="500" y="40"/>
                  </a:cubicBezTo>
                  <a:cubicBezTo>
                    <a:pt x="500" y="40"/>
                    <a:pt x="500" y="40"/>
                    <a:pt x="500" y="40"/>
                  </a:cubicBezTo>
                  <a:cubicBezTo>
                    <a:pt x="501" y="40"/>
                    <a:pt x="501" y="40"/>
                    <a:pt x="501" y="40"/>
                  </a:cubicBezTo>
                  <a:cubicBezTo>
                    <a:pt x="501" y="39"/>
                    <a:pt x="501" y="39"/>
                    <a:pt x="501" y="39"/>
                  </a:cubicBezTo>
                  <a:cubicBezTo>
                    <a:pt x="501" y="39"/>
                    <a:pt x="502" y="40"/>
                    <a:pt x="502" y="39"/>
                  </a:cubicBezTo>
                  <a:cubicBezTo>
                    <a:pt x="503" y="41"/>
                    <a:pt x="504" y="40"/>
                    <a:pt x="505" y="40"/>
                  </a:cubicBezTo>
                  <a:cubicBezTo>
                    <a:pt x="505" y="40"/>
                    <a:pt x="506" y="40"/>
                    <a:pt x="505" y="40"/>
                  </a:cubicBezTo>
                  <a:cubicBezTo>
                    <a:pt x="505" y="39"/>
                    <a:pt x="505" y="39"/>
                    <a:pt x="505" y="39"/>
                  </a:cubicBezTo>
                  <a:cubicBezTo>
                    <a:pt x="507" y="40"/>
                    <a:pt x="509" y="38"/>
                    <a:pt x="512" y="39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1" y="40"/>
                    <a:pt x="511" y="40"/>
                    <a:pt x="511" y="40"/>
                  </a:cubicBezTo>
                  <a:cubicBezTo>
                    <a:pt x="511" y="40"/>
                    <a:pt x="511" y="41"/>
                    <a:pt x="511" y="41"/>
                  </a:cubicBezTo>
                  <a:cubicBezTo>
                    <a:pt x="512" y="41"/>
                    <a:pt x="512" y="41"/>
                    <a:pt x="512" y="42"/>
                  </a:cubicBezTo>
                  <a:cubicBezTo>
                    <a:pt x="513" y="42"/>
                    <a:pt x="511" y="43"/>
                    <a:pt x="512" y="43"/>
                  </a:cubicBezTo>
                  <a:cubicBezTo>
                    <a:pt x="512" y="43"/>
                    <a:pt x="511" y="44"/>
                    <a:pt x="511" y="44"/>
                  </a:cubicBezTo>
                  <a:cubicBezTo>
                    <a:pt x="511" y="44"/>
                    <a:pt x="511" y="45"/>
                    <a:pt x="511" y="45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0" y="44"/>
                    <a:pt x="510" y="44"/>
                    <a:pt x="509" y="44"/>
                  </a:cubicBezTo>
                  <a:cubicBezTo>
                    <a:pt x="509" y="42"/>
                    <a:pt x="509" y="42"/>
                    <a:pt x="509" y="42"/>
                  </a:cubicBezTo>
                  <a:cubicBezTo>
                    <a:pt x="509" y="41"/>
                    <a:pt x="508" y="42"/>
                    <a:pt x="508" y="42"/>
                  </a:cubicBezTo>
                  <a:cubicBezTo>
                    <a:pt x="509" y="43"/>
                    <a:pt x="506" y="41"/>
                    <a:pt x="507" y="43"/>
                  </a:cubicBezTo>
                  <a:cubicBezTo>
                    <a:pt x="507" y="44"/>
                    <a:pt x="505" y="44"/>
                    <a:pt x="504" y="43"/>
                  </a:cubicBezTo>
                  <a:cubicBezTo>
                    <a:pt x="500" y="43"/>
                    <a:pt x="500" y="43"/>
                    <a:pt x="500" y="43"/>
                  </a:cubicBezTo>
                  <a:cubicBezTo>
                    <a:pt x="502" y="42"/>
                    <a:pt x="504" y="43"/>
                    <a:pt x="506" y="42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4" y="41"/>
                    <a:pt x="503" y="41"/>
                  </a:cubicBezTo>
                  <a:cubicBezTo>
                    <a:pt x="503" y="41"/>
                    <a:pt x="503" y="41"/>
                    <a:pt x="503" y="41"/>
                  </a:cubicBezTo>
                  <a:cubicBezTo>
                    <a:pt x="504" y="42"/>
                    <a:pt x="504" y="42"/>
                    <a:pt x="504" y="42"/>
                  </a:cubicBezTo>
                  <a:cubicBezTo>
                    <a:pt x="502" y="42"/>
                    <a:pt x="502" y="42"/>
                    <a:pt x="500" y="42"/>
                  </a:cubicBezTo>
                  <a:cubicBezTo>
                    <a:pt x="500" y="42"/>
                    <a:pt x="497" y="42"/>
                    <a:pt x="499" y="43"/>
                  </a:cubicBezTo>
                  <a:cubicBezTo>
                    <a:pt x="498" y="43"/>
                    <a:pt x="498" y="43"/>
                    <a:pt x="498" y="43"/>
                  </a:cubicBezTo>
                  <a:cubicBezTo>
                    <a:pt x="498" y="43"/>
                    <a:pt x="499" y="42"/>
                    <a:pt x="499" y="42"/>
                  </a:cubicBezTo>
                  <a:cubicBezTo>
                    <a:pt x="499" y="41"/>
                    <a:pt x="498" y="42"/>
                    <a:pt x="497" y="41"/>
                  </a:cubicBezTo>
                  <a:cubicBezTo>
                    <a:pt x="497" y="42"/>
                    <a:pt x="496" y="42"/>
                    <a:pt x="495" y="42"/>
                  </a:cubicBezTo>
                  <a:cubicBezTo>
                    <a:pt x="496" y="41"/>
                    <a:pt x="496" y="41"/>
                    <a:pt x="496" y="41"/>
                  </a:cubicBezTo>
                  <a:cubicBezTo>
                    <a:pt x="495" y="41"/>
                    <a:pt x="495" y="41"/>
                    <a:pt x="495" y="41"/>
                  </a:cubicBezTo>
                  <a:cubicBezTo>
                    <a:pt x="494" y="43"/>
                    <a:pt x="494" y="43"/>
                    <a:pt x="494" y="43"/>
                  </a:cubicBezTo>
                  <a:cubicBezTo>
                    <a:pt x="494" y="43"/>
                    <a:pt x="494" y="41"/>
                    <a:pt x="493" y="42"/>
                  </a:cubicBezTo>
                  <a:cubicBezTo>
                    <a:pt x="493" y="42"/>
                    <a:pt x="492" y="42"/>
                    <a:pt x="493" y="42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2" y="42"/>
                    <a:pt x="492" y="42"/>
                  </a:cubicBezTo>
                  <a:cubicBezTo>
                    <a:pt x="491" y="41"/>
                    <a:pt x="490" y="42"/>
                    <a:pt x="489" y="42"/>
                  </a:cubicBezTo>
                  <a:cubicBezTo>
                    <a:pt x="489" y="41"/>
                    <a:pt x="489" y="41"/>
                    <a:pt x="489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7" y="41"/>
                    <a:pt x="487" y="41"/>
                    <a:pt x="487" y="41"/>
                  </a:cubicBezTo>
                  <a:cubicBezTo>
                    <a:pt x="488" y="41"/>
                    <a:pt x="489" y="40"/>
                    <a:pt x="490" y="41"/>
                  </a:cubicBezTo>
                  <a:close/>
                  <a:moveTo>
                    <a:pt x="489" y="38"/>
                  </a:moveTo>
                  <a:cubicBezTo>
                    <a:pt x="488" y="38"/>
                    <a:pt x="488" y="38"/>
                    <a:pt x="488" y="38"/>
                  </a:cubicBezTo>
                  <a:cubicBezTo>
                    <a:pt x="488" y="38"/>
                    <a:pt x="488" y="38"/>
                    <a:pt x="488" y="38"/>
                  </a:cubicBezTo>
                  <a:lnTo>
                    <a:pt x="489" y="38"/>
                  </a:lnTo>
                  <a:close/>
                  <a:moveTo>
                    <a:pt x="484" y="49"/>
                  </a:moveTo>
                  <a:cubicBezTo>
                    <a:pt x="483" y="49"/>
                    <a:pt x="483" y="51"/>
                    <a:pt x="482" y="50"/>
                  </a:cubicBezTo>
                  <a:cubicBezTo>
                    <a:pt x="482" y="49"/>
                    <a:pt x="483" y="49"/>
                    <a:pt x="484" y="49"/>
                  </a:cubicBezTo>
                  <a:close/>
                  <a:moveTo>
                    <a:pt x="486" y="41"/>
                  </a:moveTo>
                  <a:cubicBezTo>
                    <a:pt x="486" y="40"/>
                    <a:pt x="485" y="41"/>
                    <a:pt x="485" y="41"/>
                  </a:cubicBezTo>
                  <a:cubicBezTo>
                    <a:pt x="485" y="40"/>
                    <a:pt x="485" y="40"/>
                    <a:pt x="485" y="40"/>
                  </a:cubicBezTo>
                  <a:cubicBezTo>
                    <a:pt x="485" y="40"/>
                    <a:pt x="486" y="40"/>
                    <a:pt x="486" y="41"/>
                  </a:cubicBezTo>
                  <a:close/>
                  <a:moveTo>
                    <a:pt x="482" y="41"/>
                  </a:moveTo>
                  <a:cubicBezTo>
                    <a:pt x="481" y="40"/>
                    <a:pt x="481" y="40"/>
                    <a:pt x="481" y="40"/>
                  </a:cubicBezTo>
                  <a:cubicBezTo>
                    <a:pt x="482" y="40"/>
                    <a:pt x="482" y="40"/>
                    <a:pt x="482" y="41"/>
                  </a:cubicBezTo>
                  <a:close/>
                  <a:moveTo>
                    <a:pt x="485" y="42"/>
                  </a:moveTo>
                  <a:cubicBezTo>
                    <a:pt x="483" y="41"/>
                    <a:pt x="481" y="42"/>
                    <a:pt x="479" y="41"/>
                  </a:cubicBezTo>
                  <a:cubicBezTo>
                    <a:pt x="479" y="42"/>
                    <a:pt x="479" y="42"/>
                    <a:pt x="479" y="42"/>
                  </a:cubicBezTo>
                  <a:cubicBezTo>
                    <a:pt x="478" y="41"/>
                    <a:pt x="478" y="41"/>
                    <a:pt x="478" y="41"/>
                  </a:cubicBezTo>
                  <a:cubicBezTo>
                    <a:pt x="480" y="42"/>
                    <a:pt x="483" y="41"/>
                    <a:pt x="485" y="42"/>
                  </a:cubicBezTo>
                  <a:close/>
                  <a:moveTo>
                    <a:pt x="476" y="49"/>
                  </a:moveTo>
                  <a:cubicBezTo>
                    <a:pt x="476" y="49"/>
                    <a:pt x="476" y="49"/>
                    <a:pt x="476" y="49"/>
                  </a:cubicBezTo>
                  <a:cubicBezTo>
                    <a:pt x="476" y="49"/>
                    <a:pt x="476" y="49"/>
                    <a:pt x="476" y="49"/>
                  </a:cubicBezTo>
                  <a:cubicBezTo>
                    <a:pt x="475" y="49"/>
                    <a:pt x="475" y="49"/>
                    <a:pt x="474" y="49"/>
                  </a:cubicBezTo>
                  <a:cubicBezTo>
                    <a:pt x="474" y="48"/>
                    <a:pt x="475" y="49"/>
                    <a:pt x="476" y="49"/>
                  </a:cubicBezTo>
                  <a:close/>
                  <a:moveTo>
                    <a:pt x="470" y="55"/>
                  </a:moveTo>
                  <a:cubicBezTo>
                    <a:pt x="470" y="56"/>
                    <a:pt x="470" y="56"/>
                    <a:pt x="470" y="56"/>
                  </a:cubicBezTo>
                  <a:cubicBezTo>
                    <a:pt x="470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5"/>
                    <a:pt x="470" y="55"/>
                  </a:cubicBezTo>
                  <a:close/>
                  <a:moveTo>
                    <a:pt x="471" y="50"/>
                  </a:moveTo>
                  <a:cubicBezTo>
                    <a:pt x="470" y="50"/>
                    <a:pt x="470" y="50"/>
                    <a:pt x="470" y="50"/>
                  </a:cubicBezTo>
                  <a:cubicBezTo>
                    <a:pt x="472" y="50"/>
                    <a:pt x="472" y="50"/>
                    <a:pt x="472" y="50"/>
                  </a:cubicBezTo>
                  <a:lnTo>
                    <a:pt x="471" y="50"/>
                  </a:lnTo>
                  <a:close/>
                  <a:moveTo>
                    <a:pt x="474" y="42"/>
                  </a:move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2"/>
                    <a:pt x="474" y="42"/>
                    <a:pt x="474" y="42"/>
                  </a:cubicBezTo>
                  <a:close/>
                  <a:moveTo>
                    <a:pt x="468" y="56"/>
                  </a:moveTo>
                  <a:cubicBezTo>
                    <a:pt x="468" y="56"/>
                    <a:pt x="468" y="56"/>
                    <a:pt x="468" y="56"/>
                  </a:cubicBezTo>
                  <a:cubicBezTo>
                    <a:pt x="467" y="56"/>
                    <a:pt x="467" y="56"/>
                    <a:pt x="467" y="56"/>
                  </a:cubicBezTo>
                  <a:lnTo>
                    <a:pt x="468" y="56"/>
                  </a:lnTo>
                  <a:close/>
                  <a:moveTo>
                    <a:pt x="467" y="56"/>
                  </a:moveTo>
                  <a:cubicBezTo>
                    <a:pt x="466" y="56"/>
                    <a:pt x="466" y="56"/>
                    <a:pt x="465" y="56"/>
                  </a:cubicBezTo>
                  <a:cubicBezTo>
                    <a:pt x="465" y="56"/>
                    <a:pt x="465" y="56"/>
                    <a:pt x="465" y="56"/>
                  </a:cubicBezTo>
                  <a:cubicBezTo>
                    <a:pt x="465" y="55"/>
                    <a:pt x="466" y="56"/>
                    <a:pt x="467" y="56"/>
                  </a:cubicBezTo>
                  <a:close/>
                  <a:moveTo>
                    <a:pt x="462" y="64"/>
                  </a:move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2" y="64"/>
                    <a:pt x="462" y="64"/>
                  </a:cubicBezTo>
                  <a:close/>
                  <a:moveTo>
                    <a:pt x="463" y="59"/>
                  </a:moveTo>
                  <a:cubicBezTo>
                    <a:pt x="463" y="60"/>
                    <a:pt x="463" y="60"/>
                    <a:pt x="463" y="60"/>
                  </a:cubicBezTo>
                  <a:cubicBezTo>
                    <a:pt x="463" y="59"/>
                    <a:pt x="463" y="59"/>
                    <a:pt x="463" y="59"/>
                  </a:cubicBezTo>
                  <a:close/>
                  <a:moveTo>
                    <a:pt x="464" y="56"/>
                  </a:moveTo>
                  <a:cubicBezTo>
                    <a:pt x="464" y="57"/>
                    <a:pt x="463" y="56"/>
                    <a:pt x="463" y="56"/>
                  </a:cubicBezTo>
                  <a:cubicBezTo>
                    <a:pt x="463" y="56"/>
                    <a:pt x="464" y="56"/>
                    <a:pt x="464" y="56"/>
                  </a:cubicBezTo>
                  <a:close/>
                  <a:moveTo>
                    <a:pt x="461" y="56"/>
                  </a:moveTo>
                  <a:cubicBezTo>
                    <a:pt x="461" y="56"/>
                    <a:pt x="459" y="56"/>
                    <a:pt x="458" y="56"/>
                  </a:cubicBezTo>
                  <a:cubicBezTo>
                    <a:pt x="457" y="56"/>
                    <a:pt x="457" y="55"/>
                    <a:pt x="456" y="56"/>
                  </a:cubicBezTo>
                  <a:cubicBezTo>
                    <a:pt x="458" y="55"/>
                    <a:pt x="460" y="56"/>
                    <a:pt x="461" y="56"/>
                  </a:cubicBezTo>
                  <a:close/>
                  <a:moveTo>
                    <a:pt x="455" y="55"/>
                  </a:moveTo>
                  <a:cubicBezTo>
                    <a:pt x="455" y="55"/>
                    <a:pt x="455" y="55"/>
                    <a:pt x="455" y="56"/>
                  </a:cubicBezTo>
                  <a:cubicBezTo>
                    <a:pt x="454" y="56"/>
                    <a:pt x="454" y="56"/>
                    <a:pt x="454" y="56"/>
                  </a:cubicBezTo>
                  <a:lnTo>
                    <a:pt x="455" y="55"/>
                  </a:lnTo>
                  <a:close/>
                  <a:moveTo>
                    <a:pt x="453" y="56"/>
                  </a:moveTo>
                  <a:cubicBezTo>
                    <a:pt x="453" y="56"/>
                    <a:pt x="453" y="56"/>
                    <a:pt x="453" y="56"/>
                  </a:cubicBezTo>
                  <a:cubicBezTo>
                    <a:pt x="453" y="55"/>
                    <a:pt x="453" y="55"/>
                    <a:pt x="453" y="55"/>
                  </a:cubicBezTo>
                  <a:lnTo>
                    <a:pt x="453" y="56"/>
                  </a:lnTo>
                  <a:close/>
                  <a:moveTo>
                    <a:pt x="451" y="55"/>
                  </a:moveTo>
                  <a:cubicBezTo>
                    <a:pt x="451" y="56"/>
                    <a:pt x="451" y="56"/>
                    <a:pt x="451" y="56"/>
                  </a:cubicBezTo>
                  <a:cubicBezTo>
                    <a:pt x="450" y="55"/>
                    <a:pt x="450" y="56"/>
                    <a:pt x="449" y="56"/>
                  </a:cubicBezTo>
                  <a:cubicBezTo>
                    <a:pt x="449" y="55"/>
                    <a:pt x="450" y="56"/>
                    <a:pt x="451" y="55"/>
                  </a:cubicBezTo>
                  <a:close/>
                  <a:moveTo>
                    <a:pt x="477" y="33"/>
                  </a:moveTo>
                  <a:cubicBezTo>
                    <a:pt x="477" y="34"/>
                    <a:pt x="477" y="34"/>
                    <a:pt x="476" y="34"/>
                  </a:cubicBezTo>
                  <a:cubicBezTo>
                    <a:pt x="476" y="33"/>
                    <a:pt x="477" y="34"/>
                    <a:pt x="477" y="33"/>
                  </a:cubicBezTo>
                  <a:close/>
                  <a:moveTo>
                    <a:pt x="469" y="34"/>
                  </a:moveTo>
                  <a:cubicBezTo>
                    <a:pt x="469" y="34"/>
                    <a:pt x="469" y="34"/>
                    <a:pt x="470" y="34"/>
                  </a:cubicBezTo>
                  <a:cubicBezTo>
                    <a:pt x="470" y="35"/>
                    <a:pt x="469" y="34"/>
                    <a:pt x="469" y="34"/>
                  </a:cubicBezTo>
                  <a:close/>
                  <a:moveTo>
                    <a:pt x="472" y="32"/>
                  </a:moveTo>
                  <a:cubicBezTo>
                    <a:pt x="471" y="32"/>
                    <a:pt x="471" y="32"/>
                    <a:pt x="471" y="31"/>
                  </a:cubicBezTo>
                  <a:cubicBezTo>
                    <a:pt x="471" y="31"/>
                    <a:pt x="472" y="32"/>
                    <a:pt x="472" y="32"/>
                  </a:cubicBezTo>
                  <a:close/>
                  <a:moveTo>
                    <a:pt x="473" y="29"/>
                  </a:moveTo>
                  <a:cubicBezTo>
                    <a:pt x="473" y="30"/>
                    <a:pt x="473" y="30"/>
                    <a:pt x="473" y="30"/>
                  </a:cubicBezTo>
                  <a:cubicBezTo>
                    <a:pt x="473" y="30"/>
                    <a:pt x="470" y="30"/>
                    <a:pt x="470" y="30"/>
                  </a:cubicBezTo>
                  <a:lnTo>
                    <a:pt x="473" y="29"/>
                  </a:lnTo>
                  <a:close/>
                  <a:moveTo>
                    <a:pt x="468" y="29"/>
                  </a:moveTo>
                  <a:cubicBezTo>
                    <a:pt x="468" y="30"/>
                    <a:pt x="468" y="30"/>
                    <a:pt x="468" y="30"/>
                  </a:cubicBezTo>
                  <a:cubicBezTo>
                    <a:pt x="468" y="30"/>
                    <a:pt x="467" y="30"/>
                    <a:pt x="467" y="30"/>
                  </a:cubicBezTo>
                  <a:lnTo>
                    <a:pt x="468" y="29"/>
                  </a:lnTo>
                  <a:close/>
                  <a:moveTo>
                    <a:pt x="467" y="31"/>
                  </a:moveTo>
                  <a:cubicBezTo>
                    <a:pt x="468" y="32"/>
                    <a:pt x="468" y="32"/>
                    <a:pt x="468" y="32"/>
                  </a:cubicBezTo>
                  <a:cubicBezTo>
                    <a:pt x="466" y="33"/>
                    <a:pt x="467" y="31"/>
                    <a:pt x="466" y="32"/>
                  </a:cubicBezTo>
                  <a:cubicBezTo>
                    <a:pt x="466" y="33"/>
                    <a:pt x="466" y="33"/>
                    <a:pt x="466" y="33"/>
                  </a:cubicBezTo>
                  <a:cubicBezTo>
                    <a:pt x="466" y="32"/>
                    <a:pt x="466" y="32"/>
                    <a:pt x="466" y="32"/>
                  </a:cubicBezTo>
                  <a:lnTo>
                    <a:pt x="467" y="31"/>
                  </a:lnTo>
                  <a:close/>
                  <a:moveTo>
                    <a:pt x="465" y="32"/>
                  </a:moveTo>
                  <a:cubicBezTo>
                    <a:pt x="465" y="32"/>
                    <a:pt x="464" y="32"/>
                    <a:pt x="464" y="32"/>
                  </a:cubicBezTo>
                  <a:cubicBezTo>
                    <a:pt x="464" y="31"/>
                    <a:pt x="465" y="32"/>
                    <a:pt x="465" y="32"/>
                  </a:cubicBezTo>
                  <a:close/>
                  <a:moveTo>
                    <a:pt x="461" y="29"/>
                  </a:moveTo>
                  <a:cubicBezTo>
                    <a:pt x="461" y="29"/>
                    <a:pt x="460" y="30"/>
                    <a:pt x="460" y="30"/>
                  </a:cubicBezTo>
                  <a:cubicBezTo>
                    <a:pt x="459" y="29"/>
                    <a:pt x="459" y="29"/>
                    <a:pt x="459" y="29"/>
                  </a:cubicBezTo>
                  <a:lnTo>
                    <a:pt x="461" y="29"/>
                  </a:lnTo>
                  <a:close/>
                  <a:moveTo>
                    <a:pt x="517" y="25"/>
                  </a:moveTo>
                  <a:cubicBezTo>
                    <a:pt x="517" y="25"/>
                    <a:pt x="517" y="25"/>
                    <a:pt x="517" y="25"/>
                  </a:cubicBezTo>
                  <a:cubicBezTo>
                    <a:pt x="517" y="25"/>
                    <a:pt x="517" y="25"/>
                    <a:pt x="516" y="24"/>
                  </a:cubicBezTo>
                  <a:cubicBezTo>
                    <a:pt x="516" y="24"/>
                    <a:pt x="517" y="24"/>
                    <a:pt x="517" y="25"/>
                  </a:cubicBezTo>
                  <a:close/>
                  <a:moveTo>
                    <a:pt x="512" y="25"/>
                  </a:moveTo>
                  <a:cubicBezTo>
                    <a:pt x="512" y="25"/>
                    <a:pt x="512" y="25"/>
                    <a:pt x="512" y="25"/>
                  </a:cubicBezTo>
                  <a:cubicBezTo>
                    <a:pt x="511" y="25"/>
                    <a:pt x="511" y="25"/>
                    <a:pt x="511" y="25"/>
                  </a:cubicBezTo>
                  <a:lnTo>
                    <a:pt x="512" y="25"/>
                  </a:lnTo>
                  <a:close/>
                  <a:moveTo>
                    <a:pt x="463" y="23"/>
                  </a:move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5" y="23"/>
                    <a:pt x="464" y="23"/>
                    <a:pt x="464" y="24"/>
                  </a:cubicBezTo>
                  <a:cubicBezTo>
                    <a:pt x="465" y="24"/>
                    <a:pt x="465" y="24"/>
                    <a:pt x="465" y="24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4"/>
                    <a:pt x="463" y="24"/>
                    <a:pt x="463" y="23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3"/>
                    <a:pt x="463" y="23"/>
                    <a:pt x="463" y="23"/>
                  </a:cubicBezTo>
                  <a:close/>
                  <a:moveTo>
                    <a:pt x="449" y="19"/>
                  </a:moveTo>
                  <a:cubicBezTo>
                    <a:pt x="449" y="19"/>
                    <a:pt x="450" y="19"/>
                    <a:pt x="450" y="20"/>
                  </a:cubicBezTo>
                  <a:lnTo>
                    <a:pt x="449" y="19"/>
                  </a:lnTo>
                  <a:close/>
                  <a:moveTo>
                    <a:pt x="454" y="17"/>
                  </a:moveTo>
                  <a:cubicBezTo>
                    <a:pt x="454" y="17"/>
                    <a:pt x="454" y="17"/>
                    <a:pt x="454" y="17"/>
                  </a:cubicBezTo>
                  <a:cubicBezTo>
                    <a:pt x="454" y="17"/>
                    <a:pt x="454" y="17"/>
                    <a:pt x="454" y="17"/>
                  </a:cubicBezTo>
                  <a:close/>
                  <a:moveTo>
                    <a:pt x="438" y="55"/>
                  </a:moveTo>
                  <a:cubicBezTo>
                    <a:pt x="438" y="55"/>
                    <a:pt x="439" y="55"/>
                    <a:pt x="439" y="55"/>
                  </a:cubicBezTo>
                  <a:lnTo>
                    <a:pt x="438" y="55"/>
                  </a:lnTo>
                  <a:close/>
                  <a:moveTo>
                    <a:pt x="432" y="73"/>
                  </a:moveTo>
                  <a:cubicBezTo>
                    <a:pt x="433" y="72"/>
                    <a:pt x="435" y="73"/>
                    <a:pt x="436" y="73"/>
                  </a:cubicBezTo>
                  <a:cubicBezTo>
                    <a:pt x="435" y="73"/>
                    <a:pt x="433" y="73"/>
                    <a:pt x="432" y="73"/>
                  </a:cubicBezTo>
                  <a:close/>
                  <a:moveTo>
                    <a:pt x="459" y="23"/>
                  </a:moveTo>
                  <a:cubicBezTo>
                    <a:pt x="460" y="23"/>
                    <a:pt x="461" y="22"/>
                    <a:pt x="461" y="23"/>
                  </a:cubicBezTo>
                  <a:cubicBezTo>
                    <a:pt x="460" y="23"/>
                    <a:pt x="460" y="23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59" y="24"/>
                    <a:pt x="459" y="24"/>
                    <a:pt x="459" y="24"/>
                  </a:cubicBezTo>
                  <a:cubicBezTo>
                    <a:pt x="459" y="24"/>
                    <a:pt x="459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lnTo>
                    <a:pt x="459" y="23"/>
                  </a:lnTo>
                  <a:close/>
                  <a:moveTo>
                    <a:pt x="458" y="24"/>
                  </a:moveTo>
                  <a:cubicBezTo>
                    <a:pt x="458" y="24"/>
                    <a:pt x="458" y="24"/>
                    <a:pt x="458" y="24"/>
                  </a:cubicBezTo>
                  <a:cubicBezTo>
                    <a:pt x="457" y="24"/>
                    <a:pt x="457" y="24"/>
                    <a:pt x="457" y="24"/>
                  </a:cubicBezTo>
                  <a:lnTo>
                    <a:pt x="458" y="24"/>
                  </a:lnTo>
                  <a:close/>
                  <a:moveTo>
                    <a:pt x="454" y="36"/>
                  </a:move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2" y="35"/>
                    <a:pt x="452" y="35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53" y="35"/>
                    <a:pt x="454" y="34"/>
                    <a:pt x="454" y="36"/>
                  </a:cubicBezTo>
                  <a:close/>
                  <a:moveTo>
                    <a:pt x="443" y="55"/>
                  </a:moveTo>
                  <a:cubicBezTo>
                    <a:pt x="444" y="55"/>
                    <a:pt x="445" y="55"/>
                    <a:pt x="446" y="56"/>
                  </a:cubicBezTo>
                  <a:cubicBezTo>
                    <a:pt x="441" y="56"/>
                    <a:pt x="441" y="56"/>
                    <a:pt x="441" y="56"/>
                  </a:cubicBezTo>
                  <a:cubicBezTo>
                    <a:pt x="442" y="55"/>
                    <a:pt x="443" y="56"/>
                    <a:pt x="443" y="55"/>
                  </a:cubicBezTo>
                  <a:close/>
                  <a:moveTo>
                    <a:pt x="449" y="35"/>
                  </a:moveTo>
                  <a:cubicBezTo>
                    <a:pt x="449" y="34"/>
                    <a:pt x="449" y="34"/>
                    <a:pt x="449" y="34"/>
                  </a:cubicBezTo>
                  <a:cubicBezTo>
                    <a:pt x="450" y="35"/>
                    <a:pt x="450" y="35"/>
                    <a:pt x="450" y="35"/>
                  </a:cubicBezTo>
                  <a:lnTo>
                    <a:pt x="449" y="35"/>
                  </a:lnTo>
                  <a:close/>
                  <a:moveTo>
                    <a:pt x="453" y="26"/>
                  </a:moveTo>
                  <a:cubicBezTo>
                    <a:pt x="454" y="25"/>
                    <a:pt x="454" y="25"/>
                    <a:pt x="454" y="25"/>
                  </a:cubicBezTo>
                  <a:cubicBezTo>
                    <a:pt x="454" y="26"/>
                    <a:pt x="454" y="26"/>
                    <a:pt x="454" y="26"/>
                  </a:cubicBezTo>
                  <a:lnTo>
                    <a:pt x="453" y="26"/>
                  </a:lnTo>
                  <a:close/>
                  <a:moveTo>
                    <a:pt x="456" y="26"/>
                  </a:moveTo>
                  <a:cubicBezTo>
                    <a:pt x="455" y="26"/>
                    <a:pt x="455" y="26"/>
                    <a:pt x="455" y="26"/>
                  </a:cubicBezTo>
                  <a:cubicBezTo>
                    <a:pt x="455" y="26"/>
                    <a:pt x="455" y="26"/>
                    <a:pt x="455" y="26"/>
                  </a:cubicBezTo>
                  <a:cubicBezTo>
                    <a:pt x="455" y="25"/>
                    <a:pt x="455" y="26"/>
                    <a:pt x="456" y="26"/>
                  </a:cubicBezTo>
                  <a:close/>
                  <a:moveTo>
                    <a:pt x="455" y="23"/>
                  </a:move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2"/>
                  </a:cubicBezTo>
                  <a:cubicBezTo>
                    <a:pt x="455" y="22"/>
                    <a:pt x="456" y="22"/>
                    <a:pt x="455" y="23"/>
                  </a:cubicBezTo>
                  <a:close/>
                  <a:moveTo>
                    <a:pt x="456" y="17"/>
                  </a:moveTo>
                  <a:cubicBezTo>
                    <a:pt x="457" y="18"/>
                    <a:pt x="458" y="16"/>
                    <a:pt x="459" y="17"/>
                  </a:cubicBezTo>
                  <a:cubicBezTo>
                    <a:pt x="461" y="17"/>
                    <a:pt x="461" y="17"/>
                    <a:pt x="461" y="17"/>
                  </a:cubicBezTo>
                  <a:cubicBezTo>
                    <a:pt x="461" y="17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59" y="18"/>
                    <a:pt x="459" y="18"/>
                  </a:cubicBezTo>
                  <a:cubicBezTo>
                    <a:pt x="458" y="19"/>
                    <a:pt x="456" y="17"/>
                    <a:pt x="456" y="17"/>
                  </a:cubicBezTo>
                  <a:cubicBezTo>
                    <a:pt x="455" y="18"/>
                    <a:pt x="455" y="18"/>
                    <a:pt x="455" y="18"/>
                  </a:cubicBezTo>
                  <a:cubicBezTo>
                    <a:pt x="455" y="18"/>
                    <a:pt x="455" y="16"/>
                    <a:pt x="456" y="17"/>
                  </a:cubicBezTo>
                  <a:close/>
                  <a:moveTo>
                    <a:pt x="455" y="20"/>
                  </a:moveTo>
                  <a:cubicBezTo>
                    <a:pt x="454" y="20"/>
                    <a:pt x="454" y="20"/>
                    <a:pt x="454" y="20"/>
                  </a:cubicBezTo>
                  <a:cubicBezTo>
                    <a:pt x="455" y="20"/>
                    <a:pt x="455" y="20"/>
                    <a:pt x="455" y="20"/>
                  </a:cubicBezTo>
                  <a:close/>
                  <a:moveTo>
                    <a:pt x="451" y="25"/>
                  </a:moveTo>
                  <a:cubicBezTo>
                    <a:pt x="452" y="25"/>
                    <a:pt x="452" y="25"/>
                    <a:pt x="452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3" y="26"/>
                    <a:pt x="452" y="25"/>
                    <a:pt x="453" y="25"/>
                  </a:cubicBezTo>
                  <a:cubicBezTo>
                    <a:pt x="453" y="25"/>
                    <a:pt x="452" y="26"/>
                    <a:pt x="453" y="26"/>
                  </a:cubicBezTo>
                  <a:cubicBezTo>
                    <a:pt x="453" y="26"/>
                    <a:pt x="453" y="26"/>
                    <a:pt x="453" y="26"/>
                  </a:cubicBezTo>
                  <a:cubicBezTo>
                    <a:pt x="454" y="26"/>
                    <a:pt x="454" y="26"/>
                    <a:pt x="454" y="26"/>
                  </a:cubicBezTo>
                  <a:cubicBezTo>
                    <a:pt x="453" y="26"/>
                    <a:pt x="453" y="27"/>
                    <a:pt x="452" y="27"/>
                  </a:cubicBezTo>
                  <a:cubicBezTo>
                    <a:pt x="452" y="27"/>
                    <a:pt x="452" y="27"/>
                    <a:pt x="452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5"/>
                    <a:pt x="451" y="26"/>
                    <a:pt x="450" y="26"/>
                  </a:cubicBezTo>
                  <a:lnTo>
                    <a:pt x="451" y="25"/>
                  </a:lnTo>
                  <a:close/>
                  <a:moveTo>
                    <a:pt x="446" y="34"/>
                  </a:moveTo>
                  <a:cubicBezTo>
                    <a:pt x="447" y="33"/>
                    <a:pt x="447" y="35"/>
                    <a:pt x="447" y="35"/>
                  </a:cubicBezTo>
                  <a:cubicBezTo>
                    <a:pt x="446" y="35"/>
                    <a:pt x="446" y="35"/>
                    <a:pt x="446" y="35"/>
                  </a:cubicBezTo>
                  <a:cubicBezTo>
                    <a:pt x="447" y="35"/>
                    <a:pt x="446" y="34"/>
                    <a:pt x="446" y="34"/>
                  </a:cubicBezTo>
                  <a:close/>
                  <a:moveTo>
                    <a:pt x="442" y="35"/>
                  </a:moveTo>
                  <a:cubicBezTo>
                    <a:pt x="442" y="35"/>
                    <a:pt x="442" y="35"/>
                    <a:pt x="442" y="34"/>
                  </a:cubicBezTo>
                  <a:cubicBezTo>
                    <a:pt x="443" y="34"/>
                    <a:pt x="443" y="35"/>
                    <a:pt x="443" y="35"/>
                  </a:cubicBezTo>
                  <a:cubicBezTo>
                    <a:pt x="442" y="35"/>
                    <a:pt x="442" y="35"/>
                    <a:pt x="442" y="35"/>
                  </a:cubicBezTo>
                  <a:cubicBezTo>
                    <a:pt x="442" y="35"/>
                    <a:pt x="442" y="35"/>
                    <a:pt x="442" y="35"/>
                  </a:cubicBezTo>
                  <a:close/>
                  <a:moveTo>
                    <a:pt x="446" y="25"/>
                  </a:moveTo>
                  <a:cubicBezTo>
                    <a:pt x="446" y="25"/>
                    <a:pt x="447" y="25"/>
                    <a:pt x="447" y="25"/>
                  </a:cubicBezTo>
                  <a:cubicBezTo>
                    <a:pt x="447" y="25"/>
                    <a:pt x="447" y="25"/>
                    <a:pt x="447" y="25"/>
                  </a:cubicBezTo>
                  <a:cubicBezTo>
                    <a:pt x="447" y="26"/>
                    <a:pt x="447" y="26"/>
                    <a:pt x="447" y="26"/>
                  </a:cubicBezTo>
                  <a:cubicBezTo>
                    <a:pt x="447" y="25"/>
                    <a:pt x="448" y="25"/>
                    <a:pt x="449" y="25"/>
                  </a:cubicBezTo>
                  <a:cubicBezTo>
                    <a:pt x="448" y="25"/>
                    <a:pt x="448" y="27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5"/>
                    <a:pt x="446" y="25"/>
                    <a:pt x="446" y="25"/>
                  </a:cubicBezTo>
                  <a:close/>
                  <a:moveTo>
                    <a:pt x="408" y="19"/>
                  </a:moveTo>
                  <a:cubicBezTo>
                    <a:pt x="409" y="18"/>
                    <a:pt x="409" y="18"/>
                    <a:pt x="409" y="18"/>
                  </a:cubicBezTo>
                  <a:cubicBezTo>
                    <a:pt x="409" y="19"/>
                    <a:pt x="409" y="19"/>
                    <a:pt x="409" y="19"/>
                  </a:cubicBezTo>
                  <a:lnTo>
                    <a:pt x="408" y="19"/>
                  </a:lnTo>
                  <a:close/>
                  <a:moveTo>
                    <a:pt x="414" y="23"/>
                  </a:move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lnTo>
                    <a:pt x="414" y="23"/>
                  </a:lnTo>
                  <a:close/>
                  <a:moveTo>
                    <a:pt x="420" y="22"/>
                  </a:moveTo>
                  <a:cubicBezTo>
                    <a:pt x="420" y="22"/>
                    <a:pt x="420" y="22"/>
                    <a:pt x="420" y="22"/>
                  </a:cubicBezTo>
                  <a:cubicBezTo>
                    <a:pt x="421" y="22"/>
                    <a:pt x="421" y="22"/>
                    <a:pt x="421" y="22"/>
                  </a:cubicBezTo>
                  <a:lnTo>
                    <a:pt x="420" y="22"/>
                  </a:lnTo>
                  <a:close/>
                  <a:moveTo>
                    <a:pt x="426" y="22"/>
                  </a:moveTo>
                  <a:cubicBezTo>
                    <a:pt x="425" y="22"/>
                    <a:pt x="425" y="22"/>
                    <a:pt x="425" y="22"/>
                  </a:cubicBezTo>
                  <a:cubicBezTo>
                    <a:pt x="425" y="22"/>
                    <a:pt x="425" y="22"/>
                    <a:pt x="425" y="22"/>
                  </a:cubicBezTo>
                  <a:cubicBezTo>
                    <a:pt x="426" y="22"/>
                    <a:pt x="426" y="22"/>
                    <a:pt x="426" y="22"/>
                  </a:cubicBezTo>
                  <a:close/>
                  <a:moveTo>
                    <a:pt x="437" y="23"/>
                  </a:moveTo>
                  <a:cubicBezTo>
                    <a:pt x="438" y="22"/>
                    <a:pt x="437" y="22"/>
                    <a:pt x="438" y="22"/>
                  </a:cubicBezTo>
                  <a:cubicBezTo>
                    <a:pt x="438" y="22"/>
                    <a:pt x="438" y="22"/>
                    <a:pt x="438" y="22"/>
                  </a:cubicBezTo>
                  <a:cubicBezTo>
                    <a:pt x="438" y="23"/>
                    <a:pt x="438" y="23"/>
                    <a:pt x="437" y="23"/>
                  </a:cubicBezTo>
                  <a:close/>
                  <a:moveTo>
                    <a:pt x="440" y="22"/>
                  </a:move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40" y="22"/>
                    <a:pt x="440" y="22"/>
                  </a:cubicBezTo>
                  <a:close/>
                  <a:moveTo>
                    <a:pt x="442" y="35"/>
                  </a:moveTo>
                  <a:cubicBezTo>
                    <a:pt x="441" y="35"/>
                    <a:pt x="441" y="35"/>
                    <a:pt x="441" y="35"/>
                  </a:cubicBezTo>
                  <a:cubicBezTo>
                    <a:pt x="441" y="35"/>
                    <a:pt x="441" y="35"/>
                    <a:pt x="441" y="35"/>
                  </a:cubicBezTo>
                  <a:lnTo>
                    <a:pt x="442" y="35"/>
                  </a:lnTo>
                  <a:close/>
                  <a:moveTo>
                    <a:pt x="443" y="25"/>
                  </a:moveTo>
                  <a:cubicBezTo>
                    <a:pt x="445" y="25"/>
                    <a:pt x="445" y="25"/>
                    <a:pt x="445" y="25"/>
                  </a:cubicBezTo>
                  <a:cubicBezTo>
                    <a:pt x="445" y="26"/>
                    <a:pt x="445" y="26"/>
                    <a:pt x="445" y="26"/>
                  </a:cubicBezTo>
                  <a:cubicBezTo>
                    <a:pt x="444" y="25"/>
                    <a:pt x="443" y="26"/>
                    <a:pt x="443" y="25"/>
                  </a:cubicBezTo>
                  <a:cubicBezTo>
                    <a:pt x="443" y="25"/>
                    <a:pt x="443" y="25"/>
                    <a:pt x="443" y="25"/>
                  </a:cubicBezTo>
                  <a:close/>
                  <a:moveTo>
                    <a:pt x="439" y="34"/>
                  </a:moveTo>
                  <a:cubicBezTo>
                    <a:pt x="439" y="34"/>
                    <a:pt x="439" y="34"/>
                    <a:pt x="439" y="34"/>
                  </a:cubicBezTo>
                  <a:cubicBezTo>
                    <a:pt x="439" y="34"/>
                    <a:pt x="439" y="34"/>
                    <a:pt x="439" y="34"/>
                  </a:cubicBezTo>
                  <a:cubicBezTo>
                    <a:pt x="438" y="35"/>
                    <a:pt x="440" y="34"/>
                    <a:pt x="440" y="34"/>
                  </a:cubicBezTo>
                  <a:cubicBezTo>
                    <a:pt x="441" y="34"/>
                    <a:pt x="441" y="34"/>
                    <a:pt x="441" y="34"/>
                  </a:cubicBezTo>
                  <a:cubicBezTo>
                    <a:pt x="441" y="35"/>
                    <a:pt x="439" y="35"/>
                    <a:pt x="438" y="35"/>
                  </a:cubicBezTo>
                  <a:cubicBezTo>
                    <a:pt x="438" y="34"/>
                    <a:pt x="438" y="35"/>
                    <a:pt x="439" y="34"/>
                  </a:cubicBezTo>
                  <a:close/>
                  <a:moveTo>
                    <a:pt x="436" y="35"/>
                  </a:moveTo>
                  <a:cubicBezTo>
                    <a:pt x="437" y="34"/>
                    <a:pt x="437" y="34"/>
                    <a:pt x="437" y="34"/>
                  </a:cubicBezTo>
                  <a:cubicBezTo>
                    <a:pt x="437" y="34"/>
                    <a:pt x="437" y="34"/>
                    <a:pt x="437" y="34"/>
                  </a:cubicBezTo>
                  <a:lnTo>
                    <a:pt x="436" y="35"/>
                  </a:lnTo>
                  <a:close/>
                  <a:moveTo>
                    <a:pt x="440" y="26"/>
                  </a:moveTo>
                  <a:cubicBezTo>
                    <a:pt x="440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40" y="26"/>
                    <a:pt x="440" y="25"/>
                    <a:pt x="440" y="26"/>
                  </a:cubicBezTo>
                  <a:close/>
                  <a:moveTo>
                    <a:pt x="379" y="25"/>
                  </a:moveTo>
                  <a:cubicBezTo>
                    <a:pt x="379" y="24"/>
                    <a:pt x="379" y="25"/>
                    <a:pt x="379" y="25"/>
                  </a:cubicBezTo>
                  <a:cubicBezTo>
                    <a:pt x="379" y="24"/>
                    <a:pt x="379" y="24"/>
                    <a:pt x="379" y="24"/>
                  </a:cubicBezTo>
                  <a:cubicBezTo>
                    <a:pt x="379" y="24"/>
                    <a:pt x="379" y="24"/>
                    <a:pt x="379" y="25"/>
                  </a:cubicBezTo>
                  <a:close/>
                  <a:moveTo>
                    <a:pt x="281" y="8"/>
                  </a:move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0" y="9"/>
                    <a:pt x="280" y="9"/>
                  </a:cubicBezTo>
                  <a:cubicBezTo>
                    <a:pt x="280" y="9"/>
                    <a:pt x="280" y="9"/>
                    <a:pt x="281" y="8"/>
                  </a:cubicBezTo>
                  <a:close/>
                  <a:moveTo>
                    <a:pt x="280" y="9"/>
                  </a:moveTo>
                  <a:cubicBezTo>
                    <a:pt x="279" y="10"/>
                    <a:pt x="279" y="10"/>
                    <a:pt x="279" y="10"/>
                  </a:cubicBezTo>
                  <a:cubicBezTo>
                    <a:pt x="276" y="10"/>
                    <a:pt x="276" y="10"/>
                    <a:pt x="276" y="10"/>
                  </a:cubicBezTo>
                  <a:cubicBezTo>
                    <a:pt x="277" y="8"/>
                    <a:pt x="279" y="9"/>
                    <a:pt x="280" y="9"/>
                  </a:cubicBezTo>
                  <a:close/>
                  <a:moveTo>
                    <a:pt x="270" y="7"/>
                  </a:moveTo>
                  <a:cubicBezTo>
                    <a:pt x="270" y="7"/>
                    <a:pt x="271" y="6"/>
                    <a:pt x="271" y="6"/>
                  </a:cubicBezTo>
                  <a:cubicBezTo>
                    <a:pt x="271" y="6"/>
                    <a:pt x="271" y="6"/>
                    <a:pt x="271" y="7"/>
                  </a:cubicBezTo>
                  <a:cubicBezTo>
                    <a:pt x="271" y="6"/>
                    <a:pt x="271" y="7"/>
                    <a:pt x="270" y="7"/>
                  </a:cubicBezTo>
                  <a:close/>
                  <a:moveTo>
                    <a:pt x="266" y="9"/>
                  </a:moveTo>
                  <a:cubicBezTo>
                    <a:pt x="265" y="9"/>
                    <a:pt x="265" y="9"/>
                    <a:pt x="265" y="9"/>
                  </a:cubicBezTo>
                  <a:cubicBezTo>
                    <a:pt x="265" y="9"/>
                    <a:pt x="265" y="9"/>
                    <a:pt x="265" y="9"/>
                  </a:cubicBezTo>
                  <a:lnTo>
                    <a:pt x="266" y="9"/>
                  </a:lnTo>
                  <a:close/>
                  <a:moveTo>
                    <a:pt x="265" y="12"/>
                  </a:moveTo>
                  <a:cubicBezTo>
                    <a:pt x="265" y="12"/>
                    <a:pt x="265" y="12"/>
                    <a:pt x="265" y="12"/>
                  </a:cubicBezTo>
                  <a:cubicBezTo>
                    <a:pt x="265" y="12"/>
                    <a:pt x="264" y="12"/>
                    <a:pt x="264" y="12"/>
                  </a:cubicBezTo>
                  <a:cubicBezTo>
                    <a:pt x="264" y="12"/>
                    <a:pt x="264" y="12"/>
                    <a:pt x="264" y="11"/>
                  </a:cubicBezTo>
                  <a:cubicBezTo>
                    <a:pt x="265" y="12"/>
                    <a:pt x="265" y="11"/>
                    <a:pt x="267" y="11"/>
                  </a:cubicBezTo>
                  <a:cubicBezTo>
                    <a:pt x="267" y="12"/>
                    <a:pt x="266" y="12"/>
                    <a:pt x="266" y="12"/>
                  </a:cubicBezTo>
                  <a:cubicBezTo>
                    <a:pt x="266" y="13"/>
                    <a:pt x="266" y="13"/>
                    <a:pt x="267" y="13"/>
                  </a:cubicBezTo>
                  <a:cubicBezTo>
                    <a:pt x="266" y="13"/>
                    <a:pt x="266" y="13"/>
                    <a:pt x="266" y="12"/>
                  </a:cubicBezTo>
                  <a:cubicBezTo>
                    <a:pt x="266" y="12"/>
                    <a:pt x="265" y="13"/>
                    <a:pt x="265" y="12"/>
                  </a:cubicBezTo>
                  <a:close/>
                  <a:moveTo>
                    <a:pt x="246" y="11"/>
                  </a:moveTo>
                  <a:cubicBezTo>
                    <a:pt x="246" y="11"/>
                    <a:pt x="246" y="11"/>
                    <a:pt x="246" y="11"/>
                  </a:cubicBezTo>
                  <a:cubicBezTo>
                    <a:pt x="246" y="11"/>
                    <a:pt x="246" y="11"/>
                    <a:pt x="246" y="11"/>
                  </a:cubicBezTo>
                  <a:close/>
                  <a:moveTo>
                    <a:pt x="243" y="10"/>
                  </a:moveTo>
                  <a:cubicBezTo>
                    <a:pt x="242" y="8"/>
                    <a:pt x="244" y="10"/>
                    <a:pt x="244" y="9"/>
                  </a:cubicBezTo>
                  <a:cubicBezTo>
                    <a:pt x="244" y="9"/>
                    <a:pt x="244" y="9"/>
                    <a:pt x="245" y="10"/>
                  </a:cubicBezTo>
                  <a:cubicBezTo>
                    <a:pt x="243" y="8"/>
                    <a:pt x="243" y="11"/>
                    <a:pt x="242" y="10"/>
                  </a:cubicBezTo>
                  <a:cubicBezTo>
                    <a:pt x="241" y="10"/>
                    <a:pt x="241" y="10"/>
                    <a:pt x="241" y="10"/>
                  </a:cubicBezTo>
                  <a:cubicBezTo>
                    <a:pt x="240" y="9"/>
                    <a:pt x="240" y="9"/>
                    <a:pt x="240" y="9"/>
                  </a:cubicBezTo>
                  <a:cubicBezTo>
                    <a:pt x="242" y="9"/>
                    <a:pt x="241" y="9"/>
                    <a:pt x="243" y="10"/>
                  </a:cubicBezTo>
                  <a:close/>
                  <a:moveTo>
                    <a:pt x="199" y="2"/>
                  </a:move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3"/>
                    <a:pt x="200" y="3"/>
                  </a:cubicBezTo>
                  <a:cubicBezTo>
                    <a:pt x="199" y="3"/>
                    <a:pt x="200" y="2"/>
                    <a:pt x="199" y="2"/>
                  </a:cubicBezTo>
                  <a:close/>
                  <a:moveTo>
                    <a:pt x="7" y="35"/>
                  </a:moveTo>
                  <a:cubicBezTo>
                    <a:pt x="6" y="35"/>
                    <a:pt x="5" y="35"/>
                    <a:pt x="5" y="35"/>
                  </a:cubicBezTo>
                  <a:cubicBezTo>
                    <a:pt x="5" y="35"/>
                    <a:pt x="6" y="34"/>
                    <a:pt x="8" y="34"/>
                  </a:cubicBezTo>
                  <a:cubicBezTo>
                    <a:pt x="7" y="35"/>
                    <a:pt x="7" y="35"/>
                    <a:pt x="7" y="35"/>
                  </a:cubicBezTo>
                  <a:close/>
                  <a:moveTo>
                    <a:pt x="12" y="34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2" y="34"/>
                    <a:pt x="12" y="34"/>
                  </a:cubicBezTo>
                  <a:close/>
                  <a:moveTo>
                    <a:pt x="7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8" y="54"/>
                    <a:pt x="8" y="54"/>
                    <a:pt x="8" y="54"/>
                  </a:cubicBezTo>
                  <a:lnTo>
                    <a:pt x="7" y="54"/>
                  </a:lnTo>
                  <a:close/>
                  <a:moveTo>
                    <a:pt x="21" y="44"/>
                  </a:moveTo>
                  <a:cubicBezTo>
                    <a:pt x="22" y="44"/>
                    <a:pt x="23" y="41"/>
                    <a:pt x="23" y="43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2" y="44"/>
                    <a:pt x="22" y="44"/>
                    <a:pt x="21" y="44"/>
                  </a:cubicBezTo>
                  <a:close/>
                  <a:moveTo>
                    <a:pt x="19" y="57"/>
                  </a:moveTo>
                  <a:cubicBezTo>
                    <a:pt x="18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1" y="56"/>
                    <a:pt x="21" y="56"/>
                  </a:cubicBezTo>
                  <a:cubicBezTo>
                    <a:pt x="21" y="57"/>
                    <a:pt x="20" y="57"/>
                    <a:pt x="19" y="57"/>
                  </a:cubicBezTo>
                  <a:close/>
                  <a:moveTo>
                    <a:pt x="21" y="49"/>
                  </a:moveTo>
                  <a:cubicBezTo>
                    <a:pt x="22" y="48"/>
                    <a:pt x="21" y="48"/>
                    <a:pt x="21" y="47"/>
                  </a:cubicBezTo>
                  <a:cubicBezTo>
                    <a:pt x="21" y="46"/>
                    <a:pt x="22" y="45"/>
                    <a:pt x="24" y="45"/>
                  </a:cubicBezTo>
                  <a:cubicBezTo>
                    <a:pt x="26" y="46"/>
                    <a:pt x="24" y="49"/>
                    <a:pt x="27" y="51"/>
                  </a:cubicBezTo>
                  <a:cubicBezTo>
                    <a:pt x="28" y="53"/>
                    <a:pt x="24" y="53"/>
                    <a:pt x="24" y="53"/>
                  </a:cubicBezTo>
                  <a:cubicBezTo>
                    <a:pt x="23" y="52"/>
                    <a:pt x="22" y="51"/>
                    <a:pt x="21" y="49"/>
                  </a:cubicBezTo>
                  <a:close/>
                  <a:moveTo>
                    <a:pt x="23" y="60"/>
                  </a:moveTo>
                  <a:cubicBezTo>
                    <a:pt x="22" y="59"/>
                    <a:pt x="21" y="58"/>
                    <a:pt x="22" y="58"/>
                  </a:cubicBezTo>
                  <a:cubicBezTo>
                    <a:pt x="23" y="58"/>
                    <a:pt x="25" y="58"/>
                    <a:pt x="25" y="59"/>
                  </a:cubicBezTo>
                  <a:cubicBezTo>
                    <a:pt x="24" y="60"/>
                    <a:pt x="24" y="59"/>
                    <a:pt x="23" y="60"/>
                  </a:cubicBezTo>
                  <a:close/>
                  <a:moveTo>
                    <a:pt x="61" y="4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0" y="5"/>
                    <a:pt x="60" y="5"/>
                    <a:pt x="60" y="5"/>
                  </a:cubicBezTo>
                  <a:lnTo>
                    <a:pt x="61" y="4"/>
                  </a:lnTo>
                  <a:close/>
                  <a:moveTo>
                    <a:pt x="26" y="67"/>
                  </a:moveTo>
                  <a:cubicBezTo>
                    <a:pt x="26" y="67"/>
                    <a:pt x="26" y="67"/>
                    <a:pt x="26" y="67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lnTo>
                    <a:pt x="26" y="67"/>
                  </a:lnTo>
                  <a:close/>
                  <a:moveTo>
                    <a:pt x="25" y="64"/>
                  </a:moveTo>
                  <a:cubicBezTo>
                    <a:pt x="26" y="64"/>
                    <a:pt x="26" y="65"/>
                    <a:pt x="26" y="66"/>
                  </a:cubicBezTo>
                  <a:cubicBezTo>
                    <a:pt x="26" y="66"/>
                    <a:pt x="25" y="66"/>
                    <a:pt x="25" y="67"/>
                  </a:cubicBezTo>
                  <a:cubicBezTo>
                    <a:pt x="23" y="66"/>
                    <a:pt x="27" y="65"/>
                    <a:pt x="25" y="64"/>
                  </a:cubicBezTo>
                  <a:close/>
                  <a:moveTo>
                    <a:pt x="26" y="69"/>
                  </a:moveTo>
                  <a:cubicBezTo>
                    <a:pt x="26" y="69"/>
                    <a:pt x="25" y="69"/>
                    <a:pt x="25" y="69"/>
                  </a:cubicBezTo>
                  <a:cubicBezTo>
                    <a:pt x="25" y="69"/>
                    <a:pt x="25" y="69"/>
                    <a:pt x="25" y="70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8"/>
                    <a:pt x="25" y="68"/>
                  </a:cubicBezTo>
                  <a:cubicBezTo>
                    <a:pt x="25" y="68"/>
                    <a:pt x="25" y="68"/>
                    <a:pt x="25" y="69"/>
                  </a:cubicBezTo>
                  <a:cubicBezTo>
                    <a:pt x="26" y="68"/>
                    <a:pt x="27" y="68"/>
                    <a:pt x="27" y="67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7" y="69"/>
                    <a:pt x="27" y="68"/>
                    <a:pt x="26" y="69"/>
                  </a:cubicBezTo>
                  <a:close/>
                  <a:moveTo>
                    <a:pt x="32" y="75"/>
                  </a:moveTo>
                  <a:cubicBezTo>
                    <a:pt x="31" y="76"/>
                    <a:pt x="31" y="76"/>
                    <a:pt x="30" y="77"/>
                  </a:cubicBezTo>
                  <a:cubicBezTo>
                    <a:pt x="30" y="76"/>
                    <a:pt x="31" y="74"/>
                    <a:pt x="29" y="74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72"/>
                    <a:pt x="31" y="72"/>
                    <a:pt x="30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27" y="72"/>
                    <a:pt x="27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7" y="70"/>
                    <a:pt x="27" y="70"/>
                  </a:cubicBezTo>
                  <a:cubicBezTo>
                    <a:pt x="28" y="70"/>
                    <a:pt x="29" y="68"/>
                    <a:pt x="30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30" y="71"/>
                    <a:pt x="31" y="70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3" y="73"/>
                    <a:pt x="33" y="74"/>
                    <a:pt x="34" y="76"/>
                  </a:cubicBezTo>
                  <a:cubicBezTo>
                    <a:pt x="33" y="77"/>
                    <a:pt x="35" y="76"/>
                    <a:pt x="34" y="77"/>
                  </a:cubicBezTo>
                  <a:cubicBezTo>
                    <a:pt x="33" y="77"/>
                    <a:pt x="33" y="75"/>
                    <a:pt x="32" y="75"/>
                  </a:cubicBezTo>
                  <a:close/>
                  <a:moveTo>
                    <a:pt x="71" y="95"/>
                  </a:moveTo>
                  <a:cubicBezTo>
                    <a:pt x="71" y="95"/>
                    <a:pt x="71" y="95"/>
                    <a:pt x="71" y="95"/>
                  </a:cubicBezTo>
                  <a:cubicBezTo>
                    <a:pt x="70" y="95"/>
                    <a:pt x="70" y="95"/>
                    <a:pt x="70" y="95"/>
                  </a:cubicBezTo>
                  <a:lnTo>
                    <a:pt x="71" y="95"/>
                  </a:lnTo>
                  <a:close/>
                  <a:moveTo>
                    <a:pt x="69" y="97"/>
                  </a:moveTo>
                  <a:cubicBezTo>
                    <a:pt x="69" y="97"/>
                    <a:pt x="69" y="97"/>
                    <a:pt x="69" y="97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9" y="97"/>
                    <a:pt x="69" y="97"/>
                  </a:cubicBezTo>
                  <a:close/>
                  <a:moveTo>
                    <a:pt x="68" y="96"/>
                  </a:move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8" y="95"/>
                    <a:pt x="68" y="96"/>
                  </a:cubicBezTo>
                  <a:close/>
                  <a:moveTo>
                    <a:pt x="66" y="95"/>
                  </a:moveTo>
                  <a:cubicBezTo>
                    <a:pt x="66" y="96"/>
                    <a:pt x="66" y="96"/>
                    <a:pt x="66" y="96"/>
                  </a:cubicBezTo>
                  <a:cubicBezTo>
                    <a:pt x="66" y="97"/>
                    <a:pt x="65" y="96"/>
                    <a:pt x="64" y="96"/>
                  </a:cubicBezTo>
                  <a:cubicBezTo>
                    <a:pt x="64" y="96"/>
                    <a:pt x="65" y="96"/>
                    <a:pt x="64" y="95"/>
                  </a:cubicBezTo>
                  <a:lnTo>
                    <a:pt x="66" y="95"/>
                  </a:lnTo>
                  <a:close/>
                  <a:moveTo>
                    <a:pt x="45" y="87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6" y="88"/>
                    <a:pt x="46" y="88"/>
                    <a:pt x="46" y="88"/>
                  </a:cubicBezTo>
                  <a:lnTo>
                    <a:pt x="45" y="87"/>
                  </a:lnTo>
                  <a:close/>
                  <a:moveTo>
                    <a:pt x="45" y="86"/>
                  </a:moveTo>
                  <a:cubicBezTo>
                    <a:pt x="45" y="85"/>
                    <a:pt x="46" y="86"/>
                    <a:pt x="46" y="85"/>
                  </a:cubicBezTo>
                  <a:cubicBezTo>
                    <a:pt x="47" y="85"/>
                    <a:pt x="46" y="86"/>
                    <a:pt x="47" y="86"/>
                  </a:cubicBezTo>
                  <a:cubicBezTo>
                    <a:pt x="46" y="86"/>
                    <a:pt x="45" y="86"/>
                    <a:pt x="45" y="86"/>
                  </a:cubicBezTo>
                  <a:close/>
                  <a:moveTo>
                    <a:pt x="50" y="82"/>
                  </a:moveTo>
                  <a:cubicBezTo>
                    <a:pt x="49" y="82"/>
                    <a:pt x="49" y="82"/>
                    <a:pt x="49" y="81"/>
                  </a:cubicBezTo>
                  <a:cubicBezTo>
                    <a:pt x="50" y="82"/>
                    <a:pt x="50" y="82"/>
                    <a:pt x="50" y="82"/>
                  </a:cubicBezTo>
                  <a:close/>
                  <a:moveTo>
                    <a:pt x="53" y="83"/>
                  </a:moveTo>
                  <a:cubicBezTo>
                    <a:pt x="53" y="82"/>
                    <a:pt x="53" y="82"/>
                    <a:pt x="52" y="82"/>
                  </a:cubicBezTo>
                  <a:cubicBezTo>
                    <a:pt x="52" y="82"/>
                    <a:pt x="54" y="82"/>
                    <a:pt x="54" y="81"/>
                  </a:cubicBezTo>
                  <a:cubicBezTo>
                    <a:pt x="54" y="82"/>
                    <a:pt x="53" y="82"/>
                    <a:pt x="54" y="83"/>
                  </a:cubicBezTo>
                  <a:cubicBezTo>
                    <a:pt x="54" y="83"/>
                    <a:pt x="54" y="83"/>
                    <a:pt x="53" y="83"/>
                  </a:cubicBezTo>
                  <a:close/>
                  <a:moveTo>
                    <a:pt x="55" y="81"/>
                  </a:moveTo>
                  <a:cubicBezTo>
                    <a:pt x="54" y="81"/>
                    <a:pt x="54" y="81"/>
                    <a:pt x="54" y="81"/>
                  </a:cubicBezTo>
                  <a:cubicBezTo>
                    <a:pt x="54" y="80"/>
                    <a:pt x="55" y="80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lose/>
                  <a:moveTo>
                    <a:pt x="57" y="83"/>
                  </a:moveTo>
                  <a:cubicBezTo>
                    <a:pt x="57" y="82"/>
                    <a:pt x="57" y="82"/>
                    <a:pt x="57" y="82"/>
                  </a:cubicBezTo>
                  <a:cubicBezTo>
                    <a:pt x="57" y="82"/>
                    <a:pt x="57" y="82"/>
                    <a:pt x="57" y="83"/>
                  </a:cubicBezTo>
                  <a:close/>
                  <a:moveTo>
                    <a:pt x="59" y="81"/>
                  </a:moveTo>
                  <a:cubicBezTo>
                    <a:pt x="58" y="80"/>
                    <a:pt x="58" y="80"/>
                    <a:pt x="58" y="80"/>
                  </a:cubicBezTo>
                  <a:cubicBezTo>
                    <a:pt x="59" y="80"/>
                    <a:pt x="59" y="80"/>
                    <a:pt x="59" y="80"/>
                  </a:cubicBezTo>
                  <a:lnTo>
                    <a:pt x="59" y="81"/>
                  </a:lnTo>
                  <a:close/>
                  <a:moveTo>
                    <a:pt x="69" y="80"/>
                  </a:moveTo>
                  <a:cubicBezTo>
                    <a:pt x="69" y="80"/>
                    <a:pt x="69" y="79"/>
                    <a:pt x="69" y="79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70" y="80"/>
                    <a:pt x="69" y="80"/>
                    <a:pt x="69" y="80"/>
                  </a:cubicBezTo>
                  <a:close/>
                  <a:moveTo>
                    <a:pt x="70" y="82"/>
                  </a:move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0" y="82"/>
                    <a:pt x="70" y="82"/>
                  </a:cubicBezTo>
                  <a:close/>
                  <a:moveTo>
                    <a:pt x="72" y="79"/>
                  </a:move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lnTo>
                    <a:pt x="72" y="79"/>
                  </a:lnTo>
                  <a:close/>
                  <a:moveTo>
                    <a:pt x="79" y="81"/>
                  </a:moveTo>
                  <a:cubicBezTo>
                    <a:pt x="79" y="80"/>
                    <a:pt x="79" y="80"/>
                    <a:pt x="79" y="80"/>
                  </a:cubicBezTo>
                  <a:cubicBezTo>
                    <a:pt x="80" y="80"/>
                    <a:pt x="80" y="80"/>
                    <a:pt x="80" y="80"/>
                  </a:cubicBezTo>
                  <a:lnTo>
                    <a:pt x="79" y="81"/>
                  </a:lnTo>
                  <a:close/>
                  <a:moveTo>
                    <a:pt x="80" y="79"/>
                  </a:move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1" y="79"/>
                  </a:cubicBezTo>
                  <a:cubicBezTo>
                    <a:pt x="81" y="79"/>
                    <a:pt x="81" y="79"/>
                    <a:pt x="80" y="79"/>
                  </a:cubicBezTo>
                  <a:close/>
                  <a:moveTo>
                    <a:pt x="86" y="82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5" y="82"/>
                    <a:pt x="85" y="82"/>
                    <a:pt x="85" y="82"/>
                  </a:cubicBezTo>
                  <a:cubicBezTo>
                    <a:pt x="85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2"/>
                    <a:pt x="88" y="81"/>
                    <a:pt x="88" y="83"/>
                  </a:cubicBezTo>
                  <a:cubicBezTo>
                    <a:pt x="87" y="83"/>
                    <a:pt x="86" y="81"/>
                    <a:pt x="86" y="82"/>
                  </a:cubicBezTo>
                  <a:close/>
                  <a:moveTo>
                    <a:pt x="89" y="86"/>
                  </a:moveTo>
                  <a:cubicBezTo>
                    <a:pt x="89" y="85"/>
                    <a:pt x="89" y="85"/>
                    <a:pt x="89" y="85"/>
                  </a:cubicBezTo>
                  <a:cubicBezTo>
                    <a:pt x="89" y="85"/>
                    <a:pt x="89" y="85"/>
                    <a:pt x="89" y="85"/>
                  </a:cubicBezTo>
                  <a:lnTo>
                    <a:pt x="89" y="86"/>
                  </a:lnTo>
                  <a:close/>
                  <a:moveTo>
                    <a:pt x="131" y="6"/>
                  </a:moveTo>
                  <a:cubicBezTo>
                    <a:pt x="131" y="6"/>
                    <a:pt x="131" y="6"/>
                    <a:pt x="131" y="6"/>
                  </a:cubicBezTo>
                  <a:cubicBezTo>
                    <a:pt x="132" y="5"/>
                    <a:pt x="132" y="5"/>
                    <a:pt x="132" y="5"/>
                  </a:cubicBezTo>
                  <a:lnTo>
                    <a:pt x="131" y="6"/>
                  </a:lnTo>
                  <a:close/>
                  <a:moveTo>
                    <a:pt x="133" y="6"/>
                  </a:moveTo>
                  <a:cubicBezTo>
                    <a:pt x="132" y="6"/>
                    <a:pt x="132" y="6"/>
                    <a:pt x="132" y="6"/>
                  </a:cubicBezTo>
                  <a:cubicBezTo>
                    <a:pt x="132" y="6"/>
                    <a:pt x="132" y="6"/>
                    <a:pt x="133" y="6"/>
                  </a:cubicBezTo>
                  <a:cubicBezTo>
                    <a:pt x="133" y="6"/>
                    <a:pt x="134" y="5"/>
                    <a:pt x="135" y="5"/>
                  </a:cubicBezTo>
                  <a:cubicBezTo>
                    <a:pt x="135" y="6"/>
                    <a:pt x="134" y="6"/>
                    <a:pt x="133" y="6"/>
                  </a:cubicBezTo>
                  <a:close/>
                  <a:moveTo>
                    <a:pt x="136" y="6"/>
                  </a:moveTo>
                  <a:cubicBezTo>
                    <a:pt x="136" y="5"/>
                    <a:pt x="137" y="5"/>
                    <a:pt x="138" y="5"/>
                  </a:cubicBezTo>
                  <a:lnTo>
                    <a:pt x="136" y="6"/>
                  </a:lnTo>
                  <a:close/>
                  <a:moveTo>
                    <a:pt x="147" y="9"/>
                  </a:moveTo>
                  <a:cubicBezTo>
                    <a:pt x="146" y="10"/>
                    <a:pt x="146" y="9"/>
                    <a:pt x="145" y="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8" y="8"/>
                    <a:pt x="148" y="10"/>
                    <a:pt x="147" y="9"/>
                  </a:cubicBezTo>
                  <a:close/>
                  <a:moveTo>
                    <a:pt x="154" y="9"/>
                  </a:moveTo>
                  <a:cubicBezTo>
                    <a:pt x="154" y="10"/>
                    <a:pt x="155" y="10"/>
                    <a:pt x="155" y="11"/>
                  </a:cubicBezTo>
                  <a:cubicBezTo>
                    <a:pt x="153" y="10"/>
                    <a:pt x="153" y="10"/>
                    <a:pt x="153" y="10"/>
                  </a:cubicBezTo>
                  <a:lnTo>
                    <a:pt x="154" y="9"/>
                  </a:lnTo>
                  <a:close/>
                  <a:moveTo>
                    <a:pt x="153" y="13"/>
                  </a:moveTo>
                  <a:cubicBezTo>
                    <a:pt x="152" y="12"/>
                    <a:pt x="152" y="12"/>
                    <a:pt x="152" y="12"/>
                  </a:cubicBezTo>
                  <a:cubicBezTo>
                    <a:pt x="153" y="12"/>
                    <a:pt x="154" y="10"/>
                    <a:pt x="155" y="12"/>
                  </a:cubicBezTo>
                  <a:cubicBezTo>
                    <a:pt x="154" y="12"/>
                    <a:pt x="154" y="12"/>
                    <a:pt x="155" y="13"/>
                  </a:cubicBezTo>
                  <a:cubicBezTo>
                    <a:pt x="155" y="14"/>
                    <a:pt x="153" y="12"/>
                    <a:pt x="153" y="13"/>
                  </a:cubicBezTo>
                  <a:close/>
                  <a:moveTo>
                    <a:pt x="134" y="85"/>
                  </a:moveTo>
                  <a:cubicBezTo>
                    <a:pt x="134" y="84"/>
                    <a:pt x="134" y="84"/>
                    <a:pt x="134" y="84"/>
                  </a:cubicBezTo>
                  <a:cubicBezTo>
                    <a:pt x="134" y="84"/>
                    <a:pt x="134" y="84"/>
                    <a:pt x="134" y="84"/>
                  </a:cubicBezTo>
                  <a:lnTo>
                    <a:pt x="134" y="85"/>
                  </a:lnTo>
                  <a:close/>
                  <a:moveTo>
                    <a:pt x="165" y="11"/>
                  </a:moveTo>
                  <a:cubicBezTo>
                    <a:pt x="165" y="10"/>
                    <a:pt x="166" y="10"/>
                    <a:pt x="167" y="9"/>
                  </a:cubicBezTo>
                  <a:cubicBezTo>
                    <a:pt x="167" y="10"/>
                    <a:pt x="167" y="10"/>
                    <a:pt x="167" y="10"/>
                  </a:cubicBezTo>
                  <a:cubicBezTo>
                    <a:pt x="167" y="10"/>
                    <a:pt x="165" y="10"/>
                    <a:pt x="165" y="11"/>
                  </a:cubicBezTo>
                  <a:close/>
                  <a:moveTo>
                    <a:pt x="133" y="89"/>
                  </a:moveTo>
                  <a:cubicBezTo>
                    <a:pt x="133" y="89"/>
                    <a:pt x="133" y="89"/>
                    <a:pt x="133" y="89"/>
                  </a:cubicBezTo>
                  <a:cubicBezTo>
                    <a:pt x="133" y="90"/>
                    <a:pt x="133" y="90"/>
                    <a:pt x="133" y="90"/>
                  </a:cubicBezTo>
                  <a:lnTo>
                    <a:pt x="133" y="89"/>
                  </a:lnTo>
                  <a:close/>
                  <a:moveTo>
                    <a:pt x="138" y="85"/>
                  </a:moveTo>
                  <a:cubicBezTo>
                    <a:pt x="138" y="84"/>
                    <a:pt x="137" y="85"/>
                    <a:pt x="137" y="84"/>
                  </a:cubicBezTo>
                  <a:cubicBezTo>
                    <a:pt x="138" y="84"/>
                    <a:pt x="139" y="84"/>
                    <a:pt x="139" y="85"/>
                  </a:cubicBezTo>
                  <a:cubicBezTo>
                    <a:pt x="139" y="85"/>
                    <a:pt x="138" y="85"/>
                    <a:pt x="138" y="85"/>
                  </a:cubicBezTo>
                  <a:close/>
                  <a:moveTo>
                    <a:pt x="175" y="4"/>
                  </a:move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5" y="4"/>
                  </a:lnTo>
                  <a:close/>
                  <a:moveTo>
                    <a:pt x="141" y="84"/>
                  </a:moveTo>
                  <a:cubicBezTo>
                    <a:pt x="140" y="84"/>
                    <a:pt x="140" y="84"/>
                    <a:pt x="140" y="84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42" y="83"/>
                    <a:pt x="141" y="84"/>
                    <a:pt x="141" y="84"/>
                  </a:cubicBezTo>
                  <a:close/>
                  <a:moveTo>
                    <a:pt x="144" y="84"/>
                  </a:move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lnTo>
                    <a:pt x="144" y="84"/>
                  </a:lnTo>
                  <a:close/>
                  <a:moveTo>
                    <a:pt x="145" y="83"/>
                  </a:moveTo>
                  <a:cubicBezTo>
                    <a:pt x="145" y="82"/>
                    <a:pt x="145" y="82"/>
                    <a:pt x="145" y="82"/>
                  </a:cubicBezTo>
                  <a:cubicBezTo>
                    <a:pt x="146" y="83"/>
                    <a:pt x="146" y="83"/>
                    <a:pt x="146" y="83"/>
                  </a:cubicBezTo>
                  <a:lnTo>
                    <a:pt x="145" y="83"/>
                  </a:lnTo>
                  <a:close/>
                  <a:moveTo>
                    <a:pt x="183" y="4"/>
                  </a:moveTo>
                  <a:cubicBezTo>
                    <a:pt x="183" y="4"/>
                    <a:pt x="183" y="4"/>
                    <a:pt x="183" y="4"/>
                  </a:cubicBezTo>
                  <a:cubicBezTo>
                    <a:pt x="182" y="4"/>
                    <a:pt x="182" y="4"/>
                    <a:pt x="182" y="4"/>
                  </a:cubicBezTo>
                  <a:lnTo>
                    <a:pt x="183" y="4"/>
                  </a:lnTo>
                  <a:close/>
                  <a:moveTo>
                    <a:pt x="152" y="81"/>
                  </a:moveTo>
                  <a:cubicBezTo>
                    <a:pt x="151" y="81"/>
                    <a:pt x="151" y="81"/>
                    <a:pt x="151" y="81"/>
                  </a:cubicBezTo>
                  <a:cubicBezTo>
                    <a:pt x="151" y="81"/>
                    <a:pt x="151" y="81"/>
                    <a:pt x="151" y="82"/>
                  </a:cubicBezTo>
                  <a:cubicBezTo>
                    <a:pt x="151" y="81"/>
                    <a:pt x="149" y="81"/>
                    <a:pt x="150" y="80"/>
                  </a:cubicBezTo>
                  <a:cubicBezTo>
                    <a:pt x="151" y="80"/>
                    <a:pt x="151" y="81"/>
                    <a:pt x="151" y="81"/>
                  </a:cubicBezTo>
                  <a:cubicBezTo>
                    <a:pt x="151" y="81"/>
                    <a:pt x="151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lose/>
                  <a:moveTo>
                    <a:pt x="184" y="4"/>
                  </a:moveTo>
                  <a:cubicBezTo>
                    <a:pt x="184" y="5"/>
                    <a:pt x="184" y="4"/>
                    <a:pt x="184" y="4"/>
                  </a:cubicBezTo>
                  <a:cubicBezTo>
                    <a:pt x="185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85" y="4"/>
                    <a:pt x="185" y="5"/>
                    <a:pt x="184" y="4"/>
                  </a:cubicBezTo>
                  <a:close/>
                  <a:moveTo>
                    <a:pt x="158" y="80"/>
                  </a:moveTo>
                  <a:cubicBezTo>
                    <a:pt x="157" y="80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58" y="80"/>
                    <a:pt x="158" y="80"/>
                    <a:pt x="158" y="80"/>
                  </a:cubicBezTo>
                  <a:close/>
                  <a:moveTo>
                    <a:pt x="161" y="79"/>
                  </a:moveTo>
                  <a:cubicBezTo>
                    <a:pt x="161" y="79"/>
                    <a:pt x="161" y="79"/>
                    <a:pt x="161" y="79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1" y="79"/>
                  </a:ln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4" y="4"/>
                    <a:pt x="194" y="4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4"/>
                    <a:pt x="195" y="4"/>
                    <a:pt x="195" y="5"/>
                  </a:cubicBezTo>
                  <a:close/>
                  <a:moveTo>
                    <a:pt x="195" y="7"/>
                  </a:moveTo>
                  <a:cubicBezTo>
                    <a:pt x="195" y="6"/>
                    <a:pt x="197" y="7"/>
                    <a:pt x="198" y="7"/>
                  </a:cubicBezTo>
                  <a:cubicBezTo>
                    <a:pt x="197" y="8"/>
                    <a:pt x="195" y="7"/>
                    <a:pt x="195" y="7"/>
                  </a:cubicBezTo>
                  <a:close/>
                  <a:moveTo>
                    <a:pt x="167" y="78"/>
                  </a:moveTo>
                  <a:cubicBezTo>
                    <a:pt x="167" y="77"/>
                    <a:pt x="168" y="77"/>
                    <a:pt x="168" y="78"/>
                  </a:cubicBezTo>
                  <a:cubicBezTo>
                    <a:pt x="168" y="78"/>
                    <a:pt x="168" y="78"/>
                    <a:pt x="167" y="78"/>
                  </a:cubicBezTo>
                  <a:close/>
                  <a:moveTo>
                    <a:pt x="198" y="7"/>
                  </a:moveTo>
                  <a:cubicBezTo>
                    <a:pt x="198" y="7"/>
                    <a:pt x="199" y="7"/>
                    <a:pt x="199" y="6"/>
                  </a:cubicBezTo>
                  <a:cubicBezTo>
                    <a:pt x="200" y="8"/>
                    <a:pt x="201" y="7"/>
                    <a:pt x="202" y="7"/>
                  </a:cubicBezTo>
                  <a:cubicBezTo>
                    <a:pt x="201" y="7"/>
                    <a:pt x="199" y="8"/>
                    <a:pt x="198" y="7"/>
                  </a:cubicBezTo>
                  <a:close/>
                  <a:moveTo>
                    <a:pt x="185" y="84"/>
                  </a:moveTo>
                  <a:cubicBezTo>
                    <a:pt x="185" y="85"/>
                    <a:pt x="184" y="84"/>
                    <a:pt x="184" y="84"/>
                  </a:cubicBezTo>
                  <a:cubicBezTo>
                    <a:pt x="185" y="84"/>
                    <a:pt x="185" y="84"/>
                    <a:pt x="185" y="84"/>
                  </a:cubicBezTo>
                  <a:close/>
                  <a:moveTo>
                    <a:pt x="239" y="8"/>
                  </a:moveTo>
                  <a:cubicBezTo>
                    <a:pt x="239" y="8"/>
                    <a:pt x="239" y="8"/>
                    <a:pt x="239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8" y="8"/>
                    <a:pt x="239" y="8"/>
                  </a:cubicBezTo>
                  <a:close/>
                  <a:moveTo>
                    <a:pt x="238" y="8"/>
                  </a:moveTo>
                  <a:cubicBezTo>
                    <a:pt x="238" y="8"/>
                    <a:pt x="237" y="8"/>
                    <a:pt x="237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8"/>
                    <a:pt x="236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9"/>
                    <a:pt x="236" y="8"/>
                  </a:cubicBezTo>
                  <a:cubicBezTo>
                    <a:pt x="236" y="8"/>
                    <a:pt x="237" y="8"/>
                    <a:pt x="238" y="8"/>
                  </a:cubicBezTo>
                  <a:close/>
                  <a:moveTo>
                    <a:pt x="237" y="6"/>
                  </a:moveTo>
                  <a:cubicBezTo>
                    <a:pt x="237" y="6"/>
                    <a:pt x="237" y="6"/>
                    <a:pt x="238" y="6"/>
                  </a:cubicBezTo>
                  <a:cubicBezTo>
                    <a:pt x="236" y="6"/>
                    <a:pt x="236" y="6"/>
                    <a:pt x="236" y="6"/>
                  </a:cubicBezTo>
                  <a:cubicBezTo>
                    <a:pt x="236" y="5"/>
                    <a:pt x="236" y="6"/>
                    <a:pt x="237" y="6"/>
                  </a:cubicBezTo>
                  <a:close/>
                  <a:moveTo>
                    <a:pt x="236" y="7"/>
                  </a:moveTo>
                  <a:cubicBezTo>
                    <a:pt x="234" y="7"/>
                    <a:pt x="234" y="7"/>
                    <a:pt x="234" y="7"/>
                  </a:cubicBezTo>
                  <a:cubicBezTo>
                    <a:pt x="234" y="7"/>
                    <a:pt x="235" y="7"/>
                    <a:pt x="236" y="7"/>
                  </a:cubicBezTo>
                  <a:close/>
                  <a:moveTo>
                    <a:pt x="210" y="5"/>
                  </a:moveTo>
                  <a:cubicBezTo>
                    <a:pt x="209" y="5"/>
                    <a:pt x="209" y="5"/>
                    <a:pt x="209" y="5"/>
                  </a:cubicBezTo>
                  <a:cubicBezTo>
                    <a:pt x="208" y="5"/>
                    <a:pt x="207" y="5"/>
                    <a:pt x="205" y="5"/>
                  </a:cubicBezTo>
                  <a:cubicBezTo>
                    <a:pt x="205" y="5"/>
                    <a:pt x="205" y="5"/>
                    <a:pt x="205" y="5"/>
                  </a:cubicBezTo>
                  <a:cubicBezTo>
                    <a:pt x="206" y="5"/>
                    <a:pt x="208" y="4"/>
                    <a:pt x="210" y="5"/>
                  </a:cubicBezTo>
                  <a:close/>
                  <a:moveTo>
                    <a:pt x="175" y="81"/>
                  </a:moveTo>
                  <a:cubicBezTo>
                    <a:pt x="175" y="81"/>
                    <a:pt x="174" y="82"/>
                    <a:pt x="174" y="82"/>
                  </a:cubicBezTo>
                  <a:cubicBezTo>
                    <a:pt x="174" y="82"/>
                    <a:pt x="174" y="81"/>
                    <a:pt x="175" y="81"/>
                  </a:cubicBezTo>
                  <a:close/>
                  <a:moveTo>
                    <a:pt x="173" y="86"/>
                  </a:move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3" y="85"/>
                    <a:pt x="173" y="86"/>
                  </a:cubicBezTo>
                  <a:close/>
                  <a:moveTo>
                    <a:pt x="213" y="7"/>
                  </a:moveTo>
                  <a:cubicBezTo>
                    <a:pt x="212" y="8"/>
                    <a:pt x="212" y="8"/>
                    <a:pt x="211" y="8"/>
                  </a:cubicBezTo>
                  <a:cubicBezTo>
                    <a:pt x="211" y="8"/>
                    <a:pt x="210" y="8"/>
                    <a:pt x="210" y="8"/>
                  </a:cubicBezTo>
                  <a:cubicBezTo>
                    <a:pt x="210" y="6"/>
                    <a:pt x="208" y="8"/>
                    <a:pt x="208" y="7"/>
                  </a:cubicBezTo>
                  <a:cubicBezTo>
                    <a:pt x="206" y="9"/>
                    <a:pt x="205" y="7"/>
                    <a:pt x="203" y="8"/>
                  </a:cubicBezTo>
                  <a:cubicBezTo>
                    <a:pt x="204" y="8"/>
                    <a:pt x="202" y="8"/>
                    <a:pt x="203" y="7"/>
                  </a:cubicBezTo>
                  <a:cubicBezTo>
                    <a:pt x="205" y="7"/>
                    <a:pt x="208" y="8"/>
                    <a:pt x="210" y="7"/>
                  </a:cubicBezTo>
                  <a:cubicBezTo>
                    <a:pt x="209" y="7"/>
                    <a:pt x="210" y="7"/>
                    <a:pt x="210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2" y="6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lose/>
                  <a:moveTo>
                    <a:pt x="214" y="5"/>
                  </a:moveTo>
                  <a:cubicBezTo>
                    <a:pt x="215" y="5"/>
                    <a:pt x="215" y="4"/>
                    <a:pt x="216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4" y="6"/>
                    <a:pt x="214" y="5"/>
                    <a:pt x="214" y="5"/>
                  </a:cubicBezTo>
                  <a:close/>
                  <a:moveTo>
                    <a:pt x="183" y="80"/>
                  </a:moveTo>
                  <a:cubicBezTo>
                    <a:pt x="182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lose/>
                  <a:moveTo>
                    <a:pt x="214" y="8"/>
                  </a:moveTo>
                  <a:cubicBezTo>
                    <a:pt x="215" y="7"/>
                    <a:pt x="215" y="7"/>
                    <a:pt x="216" y="8"/>
                  </a:cubicBezTo>
                  <a:cubicBezTo>
                    <a:pt x="215" y="8"/>
                    <a:pt x="215" y="8"/>
                    <a:pt x="214" y="8"/>
                  </a:cubicBezTo>
                  <a:close/>
                  <a:moveTo>
                    <a:pt x="217" y="5"/>
                  </a:moveTo>
                  <a:cubicBezTo>
                    <a:pt x="219" y="5"/>
                    <a:pt x="219" y="5"/>
                    <a:pt x="219" y="5"/>
                  </a:cubicBezTo>
                  <a:cubicBezTo>
                    <a:pt x="219" y="5"/>
                    <a:pt x="217" y="5"/>
                    <a:pt x="218" y="6"/>
                  </a:cubicBezTo>
                  <a:cubicBezTo>
                    <a:pt x="218" y="6"/>
                    <a:pt x="218" y="6"/>
                    <a:pt x="218" y="6"/>
                  </a:cubicBezTo>
                  <a:cubicBezTo>
                    <a:pt x="217" y="6"/>
                    <a:pt x="217" y="5"/>
                    <a:pt x="217" y="5"/>
                  </a:cubicBezTo>
                  <a:close/>
                  <a:moveTo>
                    <a:pt x="218" y="9"/>
                  </a:moveTo>
                  <a:cubicBezTo>
                    <a:pt x="218" y="9"/>
                    <a:pt x="218" y="9"/>
                    <a:pt x="218" y="9"/>
                  </a:cubicBezTo>
                  <a:cubicBezTo>
                    <a:pt x="219" y="10"/>
                    <a:pt x="219" y="10"/>
                    <a:pt x="219" y="10"/>
                  </a:cubicBezTo>
                  <a:lnTo>
                    <a:pt x="218" y="9"/>
                  </a:lnTo>
                  <a:close/>
                  <a:moveTo>
                    <a:pt x="190" y="80"/>
                  </a:moveTo>
                  <a:cubicBezTo>
                    <a:pt x="189" y="80"/>
                    <a:pt x="189" y="80"/>
                    <a:pt x="189" y="80"/>
                  </a:cubicBezTo>
                  <a:cubicBezTo>
                    <a:pt x="189" y="80"/>
                    <a:pt x="190" y="79"/>
                    <a:pt x="189" y="80"/>
                  </a:cubicBezTo>
                  <a:cubicBezTo>
                    <a:pt x="189" y="80"/>
                    <a:pt x="188" y="80"/>
                    <a:pt x="188" y="80"/>
                  </a:cubicBezTo>
                  <a:cubicBezTo>
                    <a:pt x="189" y="79"/>
                    <a:pt x="189" y="79"/>
                    <a:pt x="189" y="79"/>
                  </a:cubicBezTo>
                  <a:cubicBezTo>
                    <a:pt x="189" y="79"/>
                    <a:pt x="189" y="80"/>
                    <a:pt x="190" y="79"/>
                  </a:cubicBezTo>
                  <a:cubicBezTo>
                    <a:pt x="190" y="81"/>
                    <a:pt x="190" y="81"/>
                    <a:pt x="190" y="81"/>
                  </a:cubicBezTo>
                  <a:cubicBezTo>
                    <a:pt x="190" y="81"/>
                    <a:pt x="190" y="80"/>
                    <a:pt x="190" y="80"/>
                  </a:cubicBezTo>
                  <a:close/>
                  <a:moveTo>
                    <a:pt x="190" y="78"/>
                  </a:moveTo>
                  <a:cubicBezTo>
                    <a:pt x="190" y="78"/>
                    <a:pt x="190" y="78"/>
                    <a:pt x="190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0" y="79"/>
                    <a:pt x="190" y="79"/>
                    <a:pt x="190" y="79"/>
                  </a:cubicBezTo>
                  <a:lnTo>
                    <a:pt x="190" y="78"/>
                  </a:lnTo>
                  <a:close/>
                  <a:moveTo>
                    <a:pt x="219" y="10"/>
                  </a:moveTo>
                  <a:cubicBezTo>
                    <a:pt x="220" y="9"/>
                    <a:pt x="220" y="8"/>
                    <a:pt x="219" y="8"/>
                  </a:cubicBezTo>
                  <a:cubicBezTo>
                    <a:pt x="218" y="8"/>
                    <a:pt x="218" y="8"/>
                    <a:pt x="218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7"/>
                    <a:pt x="219" y="7"/>
                    <a:pt x="219" y="6"/>
                  </a:cubicBezTo>
                  <a:cubicBezTo>
                    <a:pt x="219" y="6"/>
                    <a:pt x="220" y="6"/>
                    <a:pt x="221" y="6"/>
                  </a:cubicBezTo>
                  <a:cubicBezTo>
                    <a:pt x="221" y="6"/>
                    <a:pt x="221" y="6"/>
                    <a:pt x="222" y="6"/>
                  </a:cubicBezTo>
                  <a:cubicBezTo>
                    <a:pt x="221" y="6"/>
                    <a:pt x="221" y="6"/>
                    <a:pt x="221" y="6"/>
                  </a:cubicBezTo>
                  <a:cubicBezTo>
                    <a:pt x="220" y="6"/>
                    <a:pt x="221" y="7"/>
                    <a:pt x="221" y="8"/>
                  </a:cubicBezTo>
                  <a:cubicBezTo>
                    <a:pt x="221" y="7"/>
                    <a:pt x="223" y="7"/>
                    <a:pt x="224" y="7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5" y="8"/>
                    <a:pt x="225" y="8"/>
                    <a:pt x="225" y="8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8"/>
                    <a:pt x="224" y="8"/>
                    <a:pt x="223" y="8"/>
                  </a:cubicBezTo>
                  <a:cubicBezTo>
                    <a:pt x="223" y="9"/>
                    <a:pt x="221" y="8"/>
                    <a:pt x="222" y="9"/>
                  </a:cubicBezTo>
                  <a:cubicBezTo>
                    <a:pt x="222" y="9"/>
                    <a:pt x="221" y="9"/>
                    <a:pt x="221" y="9"/>
                  </a:cubicBezTo>
                  <a:cubicBezTo>
                    <a:pt x="221" y="10"/>
                    <a:pt x="220" y="9"/>
                    <a:pt x="219" y="10"/>
                  </a:cubicBezTo>
                  <a:close/>
                  <a:moveTo>
                    <a:pt x="191" y="80"/>
                  </a:moveTo>
                  <a:cubicBezTo>
                    <a:pt x="192" y="78"/>
                    <a:pt x="192" y="78"/>
                    <a:pt x="192" y="78"/>
                  </a:cubicBezTo>
                  <a:cubicBezTo>
                    <a:pt x="192" y="80"/>
                    <a:pt x="192" y="80"/>
                    <a:pt x="192" y="80"/>
                  </a:cubicBezTo>
                  <a:lnTo>
                    <a:pt x="191" y="80"/>
                  </a:lnTo>
                  <a:close/>
                  <a:moveTo>
                    <a:pt x="222" y="12"/>
                  </a:moveTo>
                  <a:cubicBezTo>
                    <a:pt x="222" y="12"/>
                    <a:pt x="222" y="12"/>
                    <a:pt x="222" y="12"/>
                  </a:cubicBezTo>
                  <a:cubicBezTo>
                    <a:pt x="222" y="12"/>
                    <a:pt x="221" y="12"/>
                    <a:pt x="220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1" y="11"/>
                    <a:pt x="221" y="10"/>
                    <a:pt x="221" y="10"/>
                  </a:cubicBezTo>
                  <a:cubicBezTo>
                    <a:pt x="221" y="10"/>
                    <a:pt x="221" y="11"/>
                    <a:pt x="221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2" y="11"/>
                    <a:pt x="222" y="11"/>
                    <a:pt x="222" y="11"/>
                  </a:cubicBezTo>
                  <a:cubicBezTo>
                    <a:pt x="222" y="11"/>
                    <a:pt x="222" y="11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3" y="10"/>
                    <a:pt x="223" y="11"/>
                    <a:pt x="223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1"/>
                    <a:pt x="223" y="11"/>
                    <a:pt x="223" y="11"/>
                  </a:cubicBezTo>
                  <a:cubicBezTo>
                    <a:pt x="224" y="11"/>
                    <a:pt x="224" y="11"/>
                    <a:pt x="224" y="11"/>
                  </a:cubicBezTo>
                  <a:cubicBezTo>
                    <a:pt x="223" y="12"/>
                    <a:pt x="223" y="12"/>
                    <a:pt x="223" y="12"/>
                  </a:cubicBezTo>
                  <a:lnTo>
                    <a:pt x="222" y="12"/>
                  </a:lnTo>
                  <a:close/>
                  <a:moveTo>
                    <a:pt x="195" y="80"/>
                  </a:moveTo>
                  <a:cubicBezTo>
                    <a:pt x="195" y="79"/>
                    <a:pt x="195" y="79"/>
                    <a:pt x="195" y="79"/>
                  </a:cubicBezTo>
                  <a:cubicBezTo>
                    <a:pt x="195" y="79"/>
                    <a:pt x="195" y="79"/>
                    <a:pt x="195" y="80"/>
                  </a:cubicBezTo>
                  <a:close/>
                  <a:moveTo>
                    <a:pt x="198" y="82"/>
                  </a:moveTo>
                  <a:cubicBezTo>
                    <a:pt x="198" y="82"/>
                    <a:pt x="198" y="82"/>
                    <a:pt x="198" y="82"/>
                  </a:cubicBezTo>
                  <a:cubicBezTo>
                    <a:pt x="198" y="81"/>
                    <a:pt x="198" y="81"/>
                    <a:pt x="198" y="81"/>
                  </a:cubicBezTo>
                  <a:cubicBezTo>
                    <a:pt x="198" y="82"/>
                    <a:pt x="198" y="82"/>
                    <a:pt x="198" y="82"/>
                  </a:cubicBezTo>
                  <a:close/>
                  <a:moveTo>
                    <a:pt x="229" y="13"/>
                  </a:moveTo>
                  <a:cubicBezTo>
                    <a:pt x="228" y="13"/>
                    <a:pt x="227" y="12"/>
                    <a:pt x="227" y="13"/>
                  </a:cubicBezTo>
                  <a:cubicBezTo>
                    <a:pt x="226" y="12"/>
                    <a:pt x="225" y="13"/>
                    <a:pt x="224" y="13"/>
                  </a:cubicBezTo>
                  <a:cubicBezTo>
                    <a:pt x="223" y="11"/>
                    <a:pt x="225" y="11"/>
                    <a:pt x="225" y="10"/>
                  </a:cubicBezTo>
                  <a:cubicBezTo>
                    <a:pt x="225" y="11"/>
                    <a:pt x="226" y="10"/>
                    <a:pt x="226" y="11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28" y="12"/>
                    <a:pt x="227" y="10"/>
                    <a:pt x="229" y="11"/>
                  </a:cubicBezTo>
                  <a:cubicBezTo>
                    <a:pt x="229" y="11"/>
                    <a:pt x="229" y="13"/>
                    <a:pt x="229" y="13"/>
                  </a:cubicBezTo>
                  <a:close/>
                  <a:moveTo>
                    <a:pt x="229" y="10"/>
                  </a:moveTo>
                  <a:cubicBezTo>
                    <a:pt x="229" y="9"/>
                    <a:pt x="230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8" y="9"/>
                    <a:pt x="228" y="8"/>
                  </a:cubicBezTo>
                  <a:cubicBezTo>
                    <a:pt x="228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8" y="9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9"/>
                    <a:pt x="230" y="8"/>
                    <a:pt x="230" y="9"/>
                  </a:cubicBezTo>
                  <a:cubicBezTo>
                    <a:pt x="230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9"/>
                  </a:cubicBezTo>
                  <a:cubicBezTo>
                    <a:pt x="233" y="8"/>
                    <a:pt x="234" y="8"/>
                    <a:pt x="235" y="8"/>
                  </a:cubicBezTo>
                  <a:cubicBezTo>
                    <a:pt x="235" y="8"/>
                    <a:pt x="235" y="9"/>
                    <a:pt x="235" y="9"/>
                  </a:cubicBezTo>
                  <a:cubicBezTo>
                    <a:pt x="235" y="9"/>
                    <a:pt x="234" y="9"/>
                    <a:pt x="234" y="9"/>
                  </a:cubicBezTo>
                  <a:cubicBezTo>
                    <a:pt x="234" y="9"/>
                    <a:pt x="234" y="9"/>
                    <a:pt x="234" y="9"/>
                  </a:cubicBezTo>
                  <a:cubicBezTo>
                    <a:pt x="233" y="9"/>
                    <a:pt x="232" y="10"/>
                    <a:pt x="231" y="9"/>
                  </a:cubicBezTo>
                  <a:cubicBezTo>
                    <a:pt x="231" y="9"/>
                    <a:pt x="231" y="9"/>
                    <a:pt x="231" y="9"/>
                  </a:cubicBezTo>
                  <a:cubicBezTo>
                    <a:pt x="231" y="10"/>
                    <a:pt x="229" y="10"/>
                    <a:pt x="229" y="10"/>
                  </a:cubicBezTo>
                  <a:close/>
                  <a:moveTo>
                    <a:pt x="232" y="13"/>
                  </a:moveTo>
                  <a:cubicBezTo>
                    <a:pt x="231" y="13"/>
                    <a:pt x="231" y="13"/>
                    <a:pt x="231" y="13"/>
                  </a:cubicBezTo>
                  <a:cubicBezTo>
                    <a:pt x="232" y="12"/>
                    <a:pt x="232" y="12"/>
                    <a:pt x="232" y="12"/>
                  </a:cubicBezTo>
                  <a:lnTo>
                    <a:pt x="232" y="13"/>
                  </a:lnTo>
                  <a:close/>
                  <a:moveTo>
                    <a:pt x="233" y="13"/>
                  </a:moveTo>
                  <a:cubicBezTo>
                    <a:pt x="233" y="12"/>
                    <a:pt x="233" y="13"/>
                    <a:pt x="233" y="12"/>
                  </a:cubicBezTo>
                  <a:cubicBezTo>
                    <a:pt x="232" y="11"/>
                    <a:pt x="231" y="12"/>
                    <a:pt x="230" y="12"/>
                  </a:cubicBezTo>
                  <a:cubicBezTo>
                    <a:pt x="230" y="11"/>
                    <a:pt x="230" y="11"/>
                    <a:pt x="230" y="11"/>
                  </a:cubicBezTo>
                  <a:cubicBezTo>
                    <a:pt x="231" y="11"/>
                    <a:pt x="232" y="12"/>
                    <a:pt x="233" y="11"/>
                  </a:cubicBezTo>
                  <a:cubicBezTo>
                    <a:pt x="234" y="12"/>
                    <a:pt x="233" y="12"/>
                    <a:pt x="234" y="13"/>
                  </a:cubicBezTo>
                  <a:cubicBezTo>
                    <a:pt x="234" y="12"/>
                    <a:pt x="235" y="12"/>
                    <a:pt x="236" y="12"/>
                  </a:cubicBezTo>
                  <a:cubicBezTo>
                    <a:pt x="235" y="12"/>
                    <a:pt x="235" y="14"/>
                    <a:pt x="233" y="13"/>
                  </a:cubicBezTo>
                  <a:close/>
                  <a:moveTo>
                    <a:pt x="236" y="10"/>
                  </a:moveTo>
                  <a:cubicBezTo>
                    <a:pt x="237" y="9"/>
                    <a:pt x="238" y="9"/>
                    <a:pt x="239" y="9"/>
                  </a:cubicBezTo>
                  <a:cubicBezTo>
                    <a:pt x="239" y="10"/>
                    <a:pt x="237" y="9"/>
                    <a:pt x="236" y="10"/>
                  </a:cubicBezTo>
                  <a:close/>
                  <a:moveTo>
                    <a:pt x="220" y="78"/>
                  </a:moveTo>
                  <a:cubicBezTo>
                    <a:pt x="220" y="78"/>
                    <a:pt x="220" y="78"/>
                    <a:pt x="220" y="78"/>
                  </a:cubicBezTo>
                  <a:cubicBezTo>
                    <a:pt x="221" y="77"/>
                    <a:pt x="221" y="77"/>
                    <a:pt x="221" y="77"/>
                  </a:cubicBezTo>
                  <a:cubicBezTo>
                    <a:pt x="221" y="77"/>
                    <a:pt x="221" y="77"/>
                    <a:pt x="221" y="77"/>
                  </a:cubicBezTo>
                  <a:lnTo>
                    <a:pt x="220" y="78"/>
                  </a:lnTo>
                  <a:close/>
                  <a:moveTo>
                    <a:pt x="226" y="78"/>
                  </a:moveTo>
                  <a:cubicBezTo>
                    <a:pt x="226" y="77"/>
                    <a:pt x="226" y="77"/>
                    <a:pt x="226" y="77"/>
                  </a:cubicBezTo>
                  <a:cubicBezTo>
                    <a:pt x="227" y="78"/>
                    <a:pt x="227" y="78"/>
                    <a:pt x="227" y="78"/>
                  </a:cubicBezTo>
                  <a:lnTo>
                    <a:pt x="226" y="78"/>
                  </a:lnTo>
                  <a:close/>
                  <a:moveTo>
                    <a:pt x="253" y="15"/>
                  </a:moveTo>
                  <a:cubicBezTo>
                    <a:pt x="254" y="15"/>
                    <a:pt x="254" y="15"/>
                    <a:pt x="254" y="15"/>
                  </a:cubicBezTo>
                  <a:cubicBezTo>
                    <a:pt x="253" y="14"/>
                    <a:pt x="253" y="15"/>
                    <a:pt x="252" y="15"/>
                  </a:cubicBezTo>
                  <a:cubicBezTo>
                    <a:pt x="252" y="15"/>
                    <a:pt x="252" y="14"/>
                    <a:pt x="252" y="14"/>
                  </a:cubicBezTo>
                  <a:cubicBezTo>
                    <a:pt x="251" y="14"/>
                    <a:pt x="251" y="14"/>
                    <a:pt x="251" y="14"/>
                  </a:cubicBezTo>
                  <a:cubicBezTo>
                    <a:pt x="254" y="14"/>
                    <a:pt x="254" y="14"/>
                    <a:pt x="254" y="14"/>
                  </a:cubicBezTo>
                  <a:cubicBezTo>
                    <a:pt x="254" y="14"/>
                    <a:pt x="254" y="15"/>
                    <a:pt x="253" y="15"/>
                  </a:cubicBezTo>
                  <a:close/>
                  <a:moveTo>
                    <a:pt x="230" y="79"/>
                  </a:moveTo>
                  <a:cubicBezTo>
                    <a:pt x="230" y="78"/>
                    <a:pt x="229" y="78"/>
                    <a:pt x="230" y="77"/>
                  </a:cubicBezTo>
                  <a:cubicBezTo>
                    <a:pt x="230" y="78"/>
                    <a:pt x="231" y="78"/>
                    <a:pt x="230" y="79"/>
                  </a:cubicBezTo>
                  <a:close/>
                  <a:moveTo>
                    <a:pt x="232" y="78"/>
                  </a:moveTo>
                  <a:cubicBezTo>
                    <a:pt x="232" y="78"/>
                    <a:pt x="232" y="78"/>
                    <a:pt x="231" y="77"/>
                  </a:cubicBezTo>
                  <a:cubicBezTo>
                    <a:pt x="231" y="77"/>
                    <a:pt x="231" y="77"/>
                    <a:pt x="231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2" y="78"/>
                  </a:cubicBezTo>
                  <a:close/>
                  <a:moveTo>
                    <a:pt x="237" y="79"/>
                  </a:moveTo>
                  <a:cubicBezTo>
                    <a:pt x="237" y="79"/>
                    <a:pt x="237" y="79"/>
                    <a:pt x="237" y="79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7" y="79"/>
                  </a:cubicBezTo>
                  <a:close/>
                  <a:moveTo>
                    <a:pt x="240" y="78"/>
                  </a:moveTo>
                  <a:cubicBezTo>
                    <a:pt x="241" y="78"/>
                    <a:pt x="241" y="78"/>
                    <a:pt x="241" y="78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1" y="79"/>
                    <a:pt x="241" y="78"/>
                    <a:pt x="240" y="78"/>
                  </a:cubicBezTo>
                  <a:close/>
                  <a:moveTo>
                    <a:pt x="273" y="9"/>
                  </a:move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2" y="9"/>
                    <a:pt x="272" y="9"/>
                  </a:cubicBezTo>
                  <a:cubicBezTo>
                    <a:pt x="272" y="8"/>
                    <a:pt x="272" y="8"/>
                    <a:pt x="272" y="8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3" y="9"/>
                    <a:pt x="273" y="9"/>
                  </a:cubicBezTo>
                  <a:close/>
                  <a:moveTo>
                    <a:pt x="271" y="12"/>
                  </a:move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69" y="13"/>
                    <a:pt x="268" y="14"/>
                    <a:pt x="267" y="12"/>
                  </a:cubicBezTo>
                  <a:cubicBezTo>
                    <a:pt x="268" y="12"/>
                    <a:pt x="267" y="10"/>
                    <a:pt x="268" y="10"/>
                  </a:cubicBezTo>
                  <a:cubicBezTo>
                    <a:pt x="268" y="9"/>
                    <a:pt x="269" y="10"/>
                    <a:pt x="270" y="10"/>
                  </a:cubicBezTo>
                  <a:cubicBezTo>
                    <a:pt x="271" y="10"/>
                    <a:pt x="271" y="10"/>
                    <a:pt x="271" y="11"/>
                  </a:cubicBezTo>
                  <a:cubicBezTo>
                    <a:pt x="270" y="11"/>
                    <a:pt x="270" y="11"/>
                    <a:pt x="269" y="11"/>
                  </a:cubicBezTo>
                  <a:cubicBezTo>
                    <a:pt x="269" y="12"/>
                    <a:pt x="270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1"/>
                    <a:pt x="272" y="11"/>
                  </a:cubicBezTo>
                  <a:cubicBezTo>
                    <a:pt x="272" y="12"/>
                    <a:pt x="273" y="12"/>
                    <a:pt x="273" y="12"/>
                  </a:cubicBezTo>
                  <a:cubicBezTo>
                    <a:pt x="272" y="12"/>
                    <a:pt x="272" y="12"/>
                    <a:pt x="271" y="12"/>
                  </a:cubicBezTo>
                  <a:close/>
                  <a:moveTo>
                    <a:pt x="245" y="79"/>
                  </a:moveTo>
                  <a:cubicBezTo>
                    <a:pt x="245" y="78"/>
                    <a:pt x="245" y="78"/>
                    <a:pt x="245" y="78"/>
                  </a:cubicBezTo>
                  <a:cubicBezTo>
                    <a:pt x="246" y="79"/>
                    <a:pt x="245" y="79"/>
                    <a:pt x="245" y="79"/>
                  </a:cubicBezTo>
                  <a:close/>
                  <a:moveTo>
                    <a:pt x="250" y="78"/>
                  </a:moveTo>
                  <a:cubicBezTo>
                    <a:pt x="249" y="77"/>
                    <a:pt x="249" y="77"/>
                    <a:pt x="249" y="77"/>
                  </a:cubicBezTo>
                  <a:cubicBezTo>
                    <a:pt x="250" y="78"/>
                    <a:pt x="250" y="78"/>
                    <a:pt x="250" y="78"/>
                  </a:cubicBezTo>
                  <a:close/>
                  <a:moveTo>
                    <a:pt x="277" y="17"/>
                  </a:move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6"/>
                    <a:pt x="276" y="16"/>
                  </a:cubicBezTo>
                  <a:cubicBezTo>
                    <a:pt x="277" y="16"/>
                    <a:pt x="277" y="16"/>
                    <a:pt x="277" y="15"/>
                  </a:cubicBezTo>
                  <a:cubicBezTo>
                    <a:pt x="276" y="15"/>
                    <a:pt x="275" y="15"/>
                    <a:pt x="275" y="15"/>
                  </a:cubicBezTo>
                  <a:cubicBezTo>
                    <a:pt x="275" y="16"/>
                    <a:pt x="275" y="16"/>
                    <a:pt x="275" y="16"/>
                  </a:cubicBezTo>
                  <a:cubicBezTo>
                    <a:pt x="274" y="17"/>
                    <a:pt x="273" y="15"/>
                    <a:pt x="272" y="16"/>
                  </a:cubicBezTo>
                  <a:cubicBezTo>
                    <a:pt x="271" y="16"/>
                    <a:pt x="271" y="17"/>
                    <a:pt x="271" y="17"/>
                  </a:cubicBezTo>
                  <a:cubicBezTo>
                    <a:pt x="270" y="17"/>
                    <a:pt x="270" y="16"/>
                    <a:pt x="270" y="15"/>
                  </a:cubicBezTo>
                  <a:cubicBezTo>
                    <a:pt x="270" y="15"/>
                    <a:pt x="273" y="16"/>
                    <a:pt x="272" y="14"/>
                  </a:cubicBezTo>
                  <a:cubicBezTo>
                    <a:pt x="272" y="14"/>
                    <a:pt x="275" y="15"/>
                    <a:pt x="275" y="14"/>
                  </a:cubicBezTo>
                  <a:cubicBezTo>
                    <a:pt x="275" y="14"/>
                    <a:pt x="276" y="15"/>
                    <a:pt x="277" y="15"/>
                  </a:cubicBezTo>
                  <a:cubicBezTo>
                    <a:pt x="277" y="14"/>
                    <a:pt x="277" y="14"/>
                    <a:pt x="277" y="14"/>
                  </a:cubicBezTo>
                  <a:cubicBezTo>
                    <a:pt x="277" y="16"/>
                    <a:pt x="279" y="16"/>
                    <a:pt x="277" y="17"/>
                  </a:cubicBezTo>
                  <a:close/>
                  <a:moveTo>
                    <a:pt x="252" y="79"/>
                  </a:moveTo>
                  <a:cubicBezTo>
                    <a:pt x="252" y="79"/>
                    <a:pt x="252" y="79"/>
                    <a:pt x="252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79"/>
                    <a:pt x="252" y="79"/>
                    <a:pt x="252" y="79"/>
                  </a:cubicBezTo>
                  <a:cubicBezTo>
                    <a:pt x="252" y="79"/>
                    <a:pt x="252" y="79"/>
                    <a:pt x="252" y="79"/>
                  </a:cubicBezTo>
                  <a:close/>
                  <a:moveTo>
                    <a:pt x="252" y="78"/>
                  </a:moveTo>
                  <a:cubicBezTo>
                    <a:pt x="252" y="78"/>
                    <a:pt x="252" y="78"/>
                    <a:pt x="252" y="78"/>
                  </a:cubicBezTo>
                  <a:cubicBezTo>
                    <a:pt x="252" y="78"/>
                    <a:pt x="253" y="78"/>
                    <a:pt x="253" y="78"/>
                  </a:cubicBezTo>
                  <a:lnTo>
                    <a:pt x="252" y="78"/>
                  </a:lnTo>
                  <a:close/>
                  <a:moveTo>
                    <a:pt x="279" y="17"/>
                  </a:moveTo>
                  <a:cubicBezTo>
                    <a:pt x="279" y="17"/>
                    <a:pt x="279" y="17"/>
                    <a:pt x="280" y="17"/>
                  </a:cubicBezTo>
                  <a:cubicBezTo>
                    <a:pt x="280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0" y="17"/>
                    <a:pt x="279" y="17"/>
                    <a:pt x="279" y="17"/>
                  </a:cubicBezTo>
                  <a:close/>
                  <a:moveTo>
                    <a:pt x="254" y="79"/>
                  </a:moveTo>
                  <a:cubicBezTo>
                    <a:pt x="253" y="79"/>
                    <a:pt x="253" y="79"/>
                    <a:pt x="253" y="79"/>
                  </a:cubicBezTo>
                  <a:cubicBezTo>
                    <a:pt x="254" y="79"/>
                    <a:pt x="254" y="78"/>
                    <a:pt x="254" y="78"/>
                  </a:cubicBezTo>
                  <a:cubicBezTo>
                    <a:pt x="254" y="78"/>
                    <a:pt x="254" y="79"/>
                    <a:pt x="254" y="79"/>
                  </a:cubicBezTo>
                  <a:close/>
                  <a:moveTo>
                    <a:pt x="259" y="79"/>
                  </a:move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8"/>
                    <a:pt x="259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59" y="78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60" y="79"/>
                    <a:pt x="260" y="79"/>
                    <a:pt x="260" y="80"/>
                  </a:cubicBezTo>
                  <a:cubicBezTo>
                    <a:pt x="260" y="80"/>
                    <a:pt x="259" y="80"/>
                    <a:pt x="259" y="79"/>
                  </a:cubicBezTo>
                  <a:close/>
                  <a:moveTo>
                    <a:pt x="262" y="79"/>
                  </a:moveTo>
                  <a:cubicBezTo>
                    <a:pt x="262" y="78"/>
                    <a:pt x="262" y="78"/>
                    <a:pt x="262" y="78"/>
                  </a:cubicBezTo>
                  <a:cubicBezTo>
                    <a:pt x="262" y="79"/>
                    <a:pt x="262" y="79"/>
                    <a:pt x="262" y="79"/>
                  </a:cubicBezTo>
                  <a:close/>
                  <a:moveTo>
                    <a:pt x="283" y="22"/>
                  </a:moveTo>
                  <a:cubicBezTo>
                    <a:pt x="284" y="21"/>
                    <a:pt x="286" y="23"/>
                    <a:pt x="286" y="21"/>
                  </a:cubicBezTo>
                  <a:cubicBezTo>
                    <a:pt x="286" y="22"/>
                    <a:pt x="288" y="21"/>
                    <a:pt x="288" y="22"/>
                  </a:cubicBezTo>
                  <a:cubicBezTo>
                    <a:pt x="286" y="22"/>
                    <a:pt x="285" y="22"/>
                    <a:pt x="283" y="22"/>
                  </a:cubicBezTo>
                  <a:close/>
                  <a:moveTo>
                    <a:pt x="287" y="21"/>
                  </a:moveTo>
                  <a:cubicBezTo>
                    <a:pt x="288" y="21"/>
                    <a:pt x="288" y="21"/>
                    <a:pt x="288" y="21"/>
                  </a:cubicBezTo>
                  <a:cubicBezTo>
                    <a:pt x="288" y="21"/>
                    <a:pt x="288" y="21"/>
                    <a:pt x="287" y="21"/>
                  </a:cubicBezTo>
                  <a:close/>
                  <a:moveTo>
                    <a:pt x="264" y="80"/>
                  </a:moveTo>
                  <a:cubicBezTo>
                    <a:pt x="265" y="79"/>
                    <a:pt x="265" y="79"/>
                    <a:pt x="265" y="79"/>
                  </a:cubicBezTo>
                  <a:cubicBezTo>
                    <a:pt x="265" y="79"/>
                    <a:pt x="265" y="79"/>
                    <a:pt x="265" y="79"/>
                  </a:cubicBezTo>
                  <a:cubicBezTo>
                    <a:pt x="265" y="80"/>
                    <a:pt x="265" y="80"/>
                    <a:pt x="264" y="80"/>
                  </a:cubicBezTo>
                  <a:close/>
                  <a:moveTo>
                    <a:pt x="290" y="24"/>
                  </a:moveTo>
                  <a:cubicBezTo>
                    <a:pt x="290" y="23"/>
                    <a:pt x="290" y="23"/>
                    <a:pt x="290" y="23"/>
                  </a:cubicBezTo>
                  <a:cubicBezTo>
                    <a:pt x="290" y="23"/>
                    <a:pt x="290" y="23"/>
                    <a:pt x="290" y="23"/>
                  </a:cubicBezTo>
                  <a:lnTo>
                    <a:pt x="290" y="24"/>
                  </a:lnTo>
                  <a:close/>
                  <a:moveTo>
                    <a:pt x="267" y="80"/>
                  </a:moveTo>
                  <a:cubicBezTo>
                    <a:pt x="266" y="80"/>
                    <a:pt x="266" y="80"/>
                    <a:pt x="266" y="80"/>
                  </a:cubicBezTo>
                  <a:cubicBezTo>
                    <a:pt x="267" y="79"/>
                    <a:pt x="267" y="79"/>
                    <a:pt x="267" y="79"/>
                  </a:cubicBezTo>
                  <a:cubicBezTo>
                    <a:pt x="267" y="79"/>
                    <a:pt x="267" y="80"/>
                    <a:pt x="267" y="80"/>
                  </a:cubicBezTo>
                  <a:close/>
                  <a:moveTo>
                    <a:pt x="291" y="24"/>
                  </a:moveTo>
                  <a:cubicBezTo>
                    <a:pt x="291" y="24"/>
                    <a:pt x="291" y="24"/>
                    <a:pt x="291" y="23"/>
                  </a:cubicBezTo>
                  <a:cubicBezTo>
                    <a:pt x="291" y="24"/>
                    <a:pt x="292" y="23"/>
                    <a:pt x="292" y="23"/>
                  </a:cubicBezTo>
                  <a:cubicBezTo>
                    <a:pt x="292" y="24"/>
                    <a:pt x="292" y="24"/>
                    <a:pt x="291" y="24"/>
                  </a:cubicBezTo>
                  <a:close/>
                  <a:moveTo>
                    <a:pt x="294" y="21"/>
                  </a:move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lose/>
                  <a:moveTo>
                    <a:pt x="298" y="23"/>
                  </a:moveTo>
                  <a:cubicBezTo>
                    <a:pt x="297" y="24"/>
                    <a:pt x="297" y="23"/>
                    <a:pt x="296" y="23"/>
                  </a:cubicBezTo>
                  <a:cubicBezTo>
                    <a:pt x="296" y="22"/>
                    <a:pt x="297" y="21"/>
                    <a:pt x="298" y="21"/>
                  </a:cubicBezTo>
                  <a:cubicBezTo>
                    <a:pt x="299" y="22"/>
                    <a:pt x="298" y="22"/>
                    <a:pt x="298" y="23"/>
                  </a:cubicBezTo>
                  <a:close/>
                  <a:moveTo>
                    <a:pt x="301" y="23"/>
                  </a:moveTo>
                  <a:cubicBezTo>
                    <a:pt x="301" y="22"/>
                    <a:pt x="301" y="22"/>
                    <a:pt x="301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302" y="22"/>
                    <a:pt x="302" y="22"/>
                    <a:pt x="301" y="23"/>
                  </a:cubicBezTo>
                  <a:close/>
                  <a:moveTo>
                    <a:pt x="303" y="24"/>
                  </a:moveTo>
                  <a:cubicBezTo>
                    <a:pt x="303" y="24"/>
                    <a:pt x="303" y="24"/>
                    <a:pt x="303" y="24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04" y="24"/>
                    <a:pt x="303" y="24"/>
                    <a:pt x="303" y="24"/>
                  </a:cubicBezTo>
                  <a:cubicBezTo>
                    <a:pt x="303" y="24"/>
                    <a:pt x="303" y="24"/>
                    <a:pt x="303" y="24"/>
                  </a:cubicBezTo>
                  <a:cubicBezTo>
                    <a:pt x="303" y="24"/>
                    <a:pt x="302" y="23"/>
                    <a:pt x="303" y="22"/>
                  </a:cubicBezTo>
                  <a:cubicBezTo>
                    <a:pt x="304" y="22"/>
                    <a:pt x="304" y="21"/>
                    <a:pt x="305" y="22"/>
                  </a:cubicBezTo>
                  <a:cubicBezTo>
                    <a:pt x="305" y="22"/>
                    <a:pt x="305" y="23"/>
                    <a:pt x="305" y="23"/>
                  </a:cubicBezTo>
                  <a:cubicBezTo>
                    <a:pt x="304" y="23"/>
                    <a:pt x="303" y="23"/>
                    <a:pt x="303" y="24"/>
                  </a:cubicBezTo>
                  <a:close/>
                  <a:moveTo>
                    <a:pt x="282" y="82"/>
                  </a:moveTo>
                  <a:cubicBezTo>
                    <a:pt x="282" y="81"/>
                    <a:pt x="281" y="81"/>
                    <a:pt x="282" y="80"/>
                  </a:cubicBezTo>
                  <a:cubicBezTo>
                    <a:pt x="282" y="80"/>
                    <a:pt x="283" y="81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1"/>
                    <a:pt x="283" y="81"/>
                  </a:cubicBezTo>
                  <a:cubicBezTo>
                    <a:pt x="283" y="80"/>
                    <a:pt x="282" y="82"/>
                    <a:pt x="282" y="82"/>
                  </a:cubicBezTo>
                  <a:close/>
                  <a:moveTo>
                    <a:pt x="309" y="25"/>
                  </a:moveTo>
                  <a:cubicBezTo>
                    <a:pt x="309" y="24"/>
                    <a:pt x="308" y="24"/>
                    <a:pt x="308" y="24"/>
                  </a:cubicBezTo>
                  <a:cubicBezTo>
                    <a:pt x="308" y="23"/>
                    <a:pt x="309" y="24"/>
                    <a:pt x="310" y="24"/>
                  </a:cubicBezTo>
                  <a:lnTo>
                    <a:pt x="309" y="25"/>
                  </a:lnTo>
                  <a:close/>
                  <a:moveTo>
                    <a:pt x="310" y="23"/>
                  </a:move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0" y="23"/>
                    <a:pt x="310" y="23"/>
                  </a:cubicBezTo>
                  <a:close/>
                  <a:moveTo>
                    <a:pt x="287" y="81"/>
                  </a:moveTo>
                  <a:cubicBezTo>
                    <a:pt x="287" y="80"/>
                    <a:pt x="287" y="80"/>
                    <a:pt x="287" y="80"/>
                  </a:cubicBezTo>
                  <a:cubicBezTo>
                    <a:pt x="288" y="80"/>
                    <a:pt x="287" y="81"/>
                    <a:pt x="287" y="81"/>
                  </a:cubicBezTo>
                  <a:cubicBezTo>
                    <a:pt x="287" y="81"/>
                    <a:pt x="287" y="81"/>
                    <a:pt x="287" y="81"/>
                  </a:cubicBezTo>
                  <a:close/>
                  <a:moveTo>
                    <a:pt x="313" y="24"/>
                  </a:moveTo>
                  <a:cubicBezTo>
                    <a:pt x="312" y="24"/>
                    <a:pt x="312" y="25"/>
                    <a:pt x="311" y="25"/>
                  </a:cubicBezTo>
                  <a:cubicBezTo>
                    <a:pt x="311" y="24"/>
                    <a:pt x="312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lose/>
                  <a:moveTo>
                    <a:pt x="314" y="24"/>
                  </a:moveTo>
                  <a:cubicBezTo>
                    <a:pt x="314" y="24"/>
                    <a:pt x="314" y="24"/>
                    <a:pt x="314" y="24"/>
                  </a:cubicBezTo>
                  <a:cubicBezTo>
                    <a:pt x="315" y="24"/>
                    <a:pt x="315" y="24"/>
                    <a:pt x="315" y="24"/>
                  </a:cubicBezTo>
                  <a:lnTo>
                    <a:pt x="314" y="24"/>
                  </a:lnTo>
                  <a:close/>
                  <a:moveTo>
                    <a:pt x="315" y="23"/>
                  </a:moveTo>
                  <a:cubicBezTo>
                    <a:pt x="314" y="23"/>
                    <a:pt x="314" y="23"/>
                    <a:pt x="314" y="23"/>
                  </a:cubicBezTo>
                  <a:cubicBezTo>
                    <a:pt x="316" y="22"/>
                    <a:pt x="316" y="22"/>
                    <a:pt x="316" y="22"/>
                  </a:cubicBezTo>
                  <a:lnTo>
                    <a:pt x="315" y="23"/>
                  </a:lnTo>
                  <a:close/>
                  <a:moveTo>
                    <a:pt x="316" y="23"/>
                  </a:moveTo>
                  <a:cubicBezTo>
                    <a:pt x="317" y="22"/>
                    <a:pt x="317" y="22"/>
                    <a:pt x="317" y="22"/>
                  </a:cubicBezTo>
                  <a:cubicBezTo>
                    <a:pt x="317" y="23"/>
                    <a:pt x="317" y="23"/>
                    <a:pt x="317" y="23"/>
                  </a:cubicBezTo>
                  <a:cubicBezTo>
                    <a:pt x="318" y="22"/>
                    <a:pt x="318" y="22"/>
                    <a:pt x="318" y="22"/>
                  </a:cubicBezTo>
                  <a:cubicBezTo>
                    <a:pt x="318" y="23"/>
                    <a:pt x="318" y="23"/>
                    <a:pt x="318" y="23"/>
                  </a:cubicBezTo>
                  <a:lnTo>
                    <a:pt x="316" y="23"/>
                  </a:lnTo>
                  <a:close/>
                  <a:moveTo>
                    <a:pt x="318" y="25"/>
                  </a:moveTo>
                  <a:cubicBezTo>
                    <a:pt x="318" y="25"/>
                    <a:pt x="318" y="25"/>
                    <a:pt x="318" y="25"/>
                  </a:cubicBezTo>
                  <a:cubicBezTo>
                    <a:pt x="318" y="24"/>
                    <a:pt x="320" y="25"/>
                    <a:pt x="320" y="24"/>
                  </a:cubicBezTo>
                  <a:cubicBezTo>
                    <a:pt x="320" y="25"/>
                    <a:pt x="319" y="25"/>
                    <a:pt x="318" y="25"/>
                  </a:cubicBezTo>
                  <a:close/>
                  <a:moveTo>
                    <a:pt x="325" y="25"/>
                  </a:moveTo>
                  <a:cubicBezTo>
                    <a:pt x="326" y="24"/>
                    <a:pt x="327" y="24"/>
                    <a:pt x="328" y="25"/>
                  </a:cubicBezTo>
                  <a:cubicBezTo>
                    <a:pt x="327" y="25"/>
                    <a:pt x="326" y="25"/>
                    <a:pt x="325" y="25"/>
                  </a:cubicBezTo>
                  <a:close/>
                  <a:moveTo>
                    <a:pt x="328" y="24"/>
                  </a:moveTo>
                  <a:cubicBezTo>
                    <a:pt x="327" y="24"/>
                    <a:pt x="327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5" y="24"/>
                    <a:pt x="325" y="24"/>
                    <a:pt x="324" y="24"/>
                  </a:cubicBezTo>
                  <a:cubicBezTo>
                    <a:pt x="324" y="24"/>
                    <a:pt x="324" y="24"/>
                    <a:pt x="324" y="24"/>
                  </a:cubicBezTo>
                  <a:cubicBezTo>
                    <a:pt x="324" y="25"/>
                    <a:pt x="323" y="24"/>
                    <a:pt x="322" y="25"/>
                  </a:cubicBezTo>
                  <a:cubicBezTo>
                    <a:pt x="322" y="24"/>
                    <a:pt x="322" y="24"/>
                    <a:pt x="322" y="24"/>
                  </a:cubicBezTo>
                  <a:cubicBezTo>
                    <a:pt x="322" y="24"/>
                    <a:pt x="324" y="23"/>
                    <a:pt x="323" y="23"/>
                  </a:cubicBezTo>
                  <a:cubicBezTo>
                    <a:pt x="324" y="24"/>
                    <a:pt x="325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3"/>
                    <a:pt x="328" y="23"/>
                    <a:pt x="327" y="23"/>
                  </a:cubicBezTo>
                  <a:cubicBezTo>
                    <a:pt x="328" y="23"/>
                    <a:pt x="329" y="22"/>
                    <a:pt x="330" y="23"/>
                  </a:cubicBezTo>
                  <a:cubicBezTo>
                    <a:pt x="329" y="22"/>
                    <a:pt x="328" y="24"/>
                    <a:pt x="328" y="24"/>
                  </a:cubicBezTo>
                  <a:close/>
                  <a:moveTo>
                    <a:pt x="333" y="25"/>
                  </a:moveTo>
                  <a:cubicBezTo>
                    <a:pt x="333" y="25"/>
                    <a:pt x="333" y="25"/>
                    <a:pt x="332" y="24"/>
                  </a:cubicBezTo>
                  <a:cubicBezTo>
                    <a:pt x="332" y="25"/>
                    <a:pt x="332" y="23"/>
                    <a:pt x="331" y="24"/>
                  </a:cubicBezTo>
                  <a:cubicBezTo>
                    <a:pt x="331" y="24"/>
                    <a:pt x="331" y="25"/>
                    <a:pt x="331" y="25"/>
                  </a:cubicBezTo>
                  <a:cubicBezTo>
                    <a:pt x="331" y="25"/>
                    <a:pt x="331" y="25"/>
                    <a:pt x="332" y="25"/>
                  </a:cubicBezTo>
                  <a:cubicBezTo>
                    <a:pt x="332" y="26"/>
                    <a:pt x="332" y="26"/>
                    <a:pt x="332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2" y="25"/>
                    <a:pt x="331" y="25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30" y="24"/>
                    <a:pt x="331" y="24"/>
                  </a:cubicBezTo>
                  <a:cubicBezTo>
                    <a:pt x="331" y="24"/>
                    <a:pt x="330" y="23"/>
                    <a:pt x="332" y="23"/>
                  </a:cubicBezTo>
                  <a:cubicBezTo>
                    <a:pt x="332" y="23"/>
                    <a:pt x="334" y="24"/>
                    <a:pt x="334" y="23"/>
                  </a:cubicBezTo>
                  <a:cubicBezTo>
                    <a:pt x="335" y="24"/>
                    <a:pt x="335" y="24"/>
                    <a:pt x="335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3" y="24"/>
                    <a:pt x="332" y="24"/>
                  </a:cubicBezTo>
                  <a:cubicBezTo>
                    <a:pt x="333" y="25"/>
                    <a:pt x="334" y="25"/>
                    <a:pt x="335" y="25"/>
                  </a:cubicBezTo>
                  <a:cubicBezTo>
                    <a:pt x="334" y="26"/>
                    <a:pt x="334" y="24"/>
                    <a:pt x="333" y="25"/>
                  </a:cubicBezTo>
                  <a:close/>
                  <a:moveTo>
                    <a:pt x="338" y="25"/>
                  </a:moveTo>
                  <a:cubicBezTo>
                    <a:pt x="338" y="25"/>
                    <a:pt x="338" y="25"/>
                    <a:pt x="338" y="25"/>
                  </a:cubicBezTo>
                  <a:cubicBezTo>
                    <a:pt x="338" y="26"/>
                    <a:pt x="338" y="26"/>
                    <a:pt x="338" y="26"/>
                  </a:cubicBezTo>
                  <a:cubicBezTo>
                    <a:pt x="337" y="26"/>
                    <a:pt x="338" y="25"/>
                    <a:pt x="337" y="25"/>
                  </a:cubicBezTo>
                  <a:cubicBezTo>
                    <a:pt x="337" y="26"/>
                    <a:pt x="337" y="26"/>
                    <a:pt x="337" y="26"/>
                  </a:cubicBezTo>
                  <a:cubicBezTo>
                    <a:pt x="337" y="26"/>
                    <a:pt x="336" y="26"/>
                    <a:pt x="336" y="26"/>
                  </a:cubicBezTo>
                  <a:cubicBezTo>
                    <a:pt x="337" y="25"/>
                    <a:pt x="335" y="25"/>
                    <a:pt x="336" y="25"/>
                  </a:cubicBezTo>
                  <a:cubicBezTo>
                    <a:pt x="336" y="25"/>
                    <a:pt x="337" y="24"/>
                    <a:pt x="337" y="24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7" y="23"/>
                    <a:pt x="337" y="23"/>
                    <a:pt x="336" y="23"/>
                  </a:cubicBezTo>
                  <a:cubicBezTo>
                    <a:pt x="336" y="23"/>
                    <a:pt x="336" y="24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8" y="23"/>
                    <a:pt x="338" y="23"/>
                    <a:pt x="339" y="23"/>
                  </a:cubicBezTo>
                  <a:cubicBezTo>
                    <a:pt x="340" y="24"/>
                    <a:pt x="340" y="24"/>
                    <a:pt x="340" y="24"/>
                  </a:cubicBezTo>
                  <a:cubicBezTo>
                    <a:pt x="339" y="24"/>
                    <a:pt x="338" y="24"/>
                    <a:pt x="338" y="25"/>
                  </a:cubicBezTo>
                  <a:close/>
                  <a:moveTo>
                    <a:pt x="341" y="24"/>
                  </a:moveTo>
                  <a:cubicBezTo>
                    <a:pt x="340" y="25"/>
                    <a:pt x="340" y="25"/>
                    <a:pt x="339" y="26"/>
                  </a:cubicBezTo>
                  <a:cubicBezTo>
                    <a:pt x="338" y="25"/>
                    <a:pt x="342" y="25"/>
                    <a:pt x="341" y="24"/>
                  </a:cubicBezTo>
                  <a:cubicBezTo>
                    <a:pt x="341" y="24"/>
                    <a:pt x="342" y="24"/>
                    <a:pt x="343" y="24"/>
                  </a:cubicBezTo>
                  <a:cubicBezTo>
                    <a:pt x="343" y="24"/>
                    <a:pt x="342" y="25"/>
                    <a:pt x="343" y="25"/>
                  </a:cubicBezTo>
                  <a:cubicBezTo>
                    <a:pt x="342" y="25"/>
                    <a:pt x="342" y="25"/>
                    <a:pt x="341" y="24"/>
                  </a:cubicBezTo>
                  <a:close/>
                  <a:moveTo>
                    <a:pt x="342" y="26"/>
                  </a:moveTo>
                  <a:cubicBezTo>
                    <a:pt x="341" y="26"/>
                    <a:pt x="341" y="26"/>
                    <a:pt x="341" y="26"/>
                  </a:cubicBezTo>
                  <a:cubicBezTo>
                    <a:pt x="341" y="26"/>
                    <a:pt x="341" y="26"/>
                    <a:pt x="342" y="26"/>
                  </a:cubicBezTo>
                  <a:cubicBezTo>
                    <a:pt x="342" y="26"/>
                    <a:pt x="344" y="26"/>
                    <a:pt x="344" y="26"/>
                  </a:cubicBezTo>
                  <a:cubicBezTo>
                    <a:pt x="344" y="28"/>
                    <a:pt x="342" y="27"/>
                    <a:pt x="342" y="26"/>
                  </a:cubicBezTo>
                  <a:close/>
                  <a:moveTo>
                    <a:pt x="345" y="27"/>
                  </a:moveTo>
                  <a:cubicBezTo>
                    <a:pt x="345" y="27"/>
                    <a:pt x="345" y="27"/>
                    <a:pt x="345" y="27"/>
                  </a:cubicBezTo>
                  <a:cubicBezTo>
                    <a:pt x="345" y="27"/>
                    <a:pt x="345" y="26"/>
                    <a:pt x="345" y="26"/>
                  </a:cubicBezTo>
                  <a:cubicBezTo>
                    <a:pt x="345" y="26"/>
                    <a:pt x="344" y="26"/>
                    <a:pt x="344" y="26"/>
                  </a:cubicBezTo>
                  <a:cubicBezTo>
                    <a:pt x="343" y="26"/>
                    <a:pt x="343" y="26"/>
                    <a:pt x="343" y="26"/>
                  </a:cubicBezTo>
                  <a:cubicBezTo>
                    <a:pt x="344" y="25"/>
                    <a:pt x="345" y="25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7" y="23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6" y="24"/>
                    <a:pt x="345" y="25"/>
                    <a:pt x="345" y="25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7" y="25"/>
                    <a:pt x="347" y="26"/>
                  </a:cubicBezTo>
                  <a:cubicBezTo>
                    <a:pt x="347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5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7"/>
                    <a:pt x="346" y="27"/>
                    <a:pt x="346" y="27"/>
                  </a:cubicBezTo>
                  <a:cubicBezTo>
                    <a:pt x="348" y="27"/>
                    <a:pt x="348" y="27"/>
                    <a:pt x="348" y="27"/>
                  </a:cubicBezTo>
                  <a:cubicBezTo>
                    <a:pt x="348" y="27"/>
                    <a:pt x="346" y="28"/>
                    <a:pt x="345" y="27"/>
                  </a:cubicBezTo>
                  <a:close/>
                  <a:moveTo>
                    <a:pt x="349" y="24"/>
                  </a:move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1" y="24"/>
                    <a:pt x="351" y="24"/>
                  </a:cubicBezTo>
                  <a:cubicBezTo>
                    <a:pt x="352" y="24"/>
                    <a:pt x="351" y="24"/>
                    <a:pt x="351" y="25"/>
                  </a:cubicBezTo>
                  <a:cubicBezTo>
                    <a:pt x="350" y="26"/>
                    <a:pt x="351" y="24"/>
                    <a:pt x="351" y="24"/>
                  </a:cubicBezTo>
                  <a:cubicBezTo>
                    <a:pt x="350" y="24"/>
                    <a:pt x="350" y="24"/>
                    <a:pt x="349" y="24"/>
                  </a:cubicBezTo>
                  <a:close/>
                  <a:moveTo>
                    <a:pt x="349" y="26"/>
                  </a:moveTo>
                  <a:cubicBezTo>
                    <a:pt x="349" y="26"/>
                    <a:pt x="349" y="26"/>
                    <a:pt x="349" y="26"/>
                  </a:cubicBezTo>
                  <a:cubicBezTo>
                    <a:pt x="349" y="26"/>
                    <a:pt x="348" y="26"/>
                    <a:pt x="348" y="26"/>
                  </a:cubicBezTo>
                  <a:cubicBezTo>
                    <a:pt x="348" y="26"/>
                    <a:pt x="349" y="26"/>
                    <a:pt x="349" y="26"/>
                  </a:cubicBezTo>
                  <a:cubicBezTo>
                    <a:pt x="349" y="26"/>
                    <a:pt x="350" y="25"/>
                    <a:pt x="351" y="26"/>
                  </a:cubicBezTo>
                  <a:cubicBezTo>
                    <a:pt x="350" y="26"/>
                    <a:pt x="349" y="27"/>
                    <a:pt x="349" y="26"/>
                  </a:cubicBezTo>
                  <a:close/>
                  <a:moveTo>
                    <a:pt x="354" y="28"/>
                  </a:moveTo>
                  <a:cubicBezTo>
                    <a:pt x="354" y="28"/>
                    <a:pt x="355" y="27"/>
                    <a:pt x="355" y="28"/>
                  </a:cubicBezTo>
                  <a:cubicBezTo>
                    <a:pt x="355" y="28"/>
                    <a:pt x="354" y="28"/>
                    <a:pt x="354" y="28"/>
                  </a:cubicBezTo>
                  <a:close/>
                  <a:moveTo>
                    <a:pt x="361" y="28"/>
                  </a:moveTo>
                  <a:cubicBezTo>
                    <a:pt x="360" y="28"/>
                    <a:pt x="360" y="28"/>
                    <a:pt x="360" y="28"/>
                  </a:cubicBezTo>
                  <a:cubicBezTo>
                    <a:pt x="360" y="28"/>
                    <a:pt x="360" y="28"/>
                    <a:pt x="359" y="28"/>
                  </a:cubicBezTo>
                  <a:cubicBezTo>
                    <a:pt x="359" y="28"/>
                    <a:pt x="359" y="28"/>
                    <a:pt x="358" y="28"/>
                  </a:cubicBezTo>
                  <a:cubicBezTo>
                    <a:pt x="358" y="28"/>
                    <a:pt x="358" y="28"/>
                    <a:pt x="358" y="28"/>
                  </a:cubicBezTo>
                  <a:cubicBezTo>
                    <a:pt x="356" y="27"/>
                    <a:pt x="356" y="27"/>
                    <a:pt x="356" y="27"/>
                  </a:cubicBezTo>
                  <a:cubicBezTo>
                    <a:pt x="357" y="27"/>
                    <a:pt x="358" y="27"/>
                    <a:pt x="358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5"/>
                    <a:pt x="358" y="25"/>
                    <a:pt x="358" y="25"/>
                  </a:cubicBezTo>
                  <a:cubicBezTo>
                    <a:pt x="356" y="26"/>
                    <a:pt x="355" y="27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5"/>
                    <a:pt x="354" y="26"/>
                    <a:pt x="354" y="25"/>
                  </a:cubicBezTo>
                  <a:cubicBezTo>
                    <a:pt x="353" y="24"/>
                    <a:pt x="353" y="25"/>
                    <a:pt x="352" y="25"/>
                  </a:cubicBezTo>
                  <a:cubicBezTo>
                    <a:pt x="353" y="24"/>
                    <a:pt x="355" y="24"/>
                    <a:pt x="356" y="24"/>
                  </a:cubicBezTo>
                  <a:cubicBezTo>
                    <a:pt x="356" y="24"/>
                    <a:pt x="357" y="25"/>
                    <a:pt x="357" y="24"/>
                  </a:cubicBezTo>
                  <a:cubicBezTo>
                    <a:pt x="358" y="24"/>
                    <a:pt x="359" y="25"/>
                    <a:pt x="360" y="2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25"/>
                    <a:pt x="359" y="25"/>
                    <a:pt x="359" y="26"/>
                  </a:cubicBezTo>
                  <a:cubicBezTo>
                    <a:pt x="359" y="26"/>
                    <a:pt x="359" y="26"/>
                    <a:pt x="359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7"/>
                    <a:pt x="359" y="27"/>
                    <a:pt x="359" y="28"/>
                  </a:cubicBezTo>
                  <a:cubicBezTo>
                    <a:pt x="359" y="27"/>
                    <a:pt x="360" y="28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0" y="27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lose/>
                  <a:moveTo>
                    <a:pt x="362" y="28"/>
                  </a:moveTo>
                  <a:cubicBezTo>
                    <a:pt x="362" y="28"/>
                    <a:pt x="362" y="28"/>
                    <a:pt x="362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2" y="28"/>
                    <a:pt x="362" y="28"/>
                    <a:pt x="362" y="28"/>
                  </a:cubicBezTo>
                  <a:close/>
                  <a:moveTo>
                    <a:pt x="362" y="27"/>
                  </a:moveTo>
                  <a:cubicBezTo>
                    <a:pt x="362" y="27"/>
                    <a:pt x="362" y="27"/>
                    <a:pt x="362" y="27"/>
                  </a:cubicBezTo>
                  <a:cubicBezTo>
                    <a:pt x="363" y="27"/>
                    <a:pt x="363" y="27"/>
                    <a:pt x="363" y="27"/>
                  </a:cubicBezTo>
                  <a:lnTo>
                    <a:pt x="362" y="27"/>
                  </a:lnTo>
                  <a:close/>
                  <a:moveTo>
                    <a:pt x="369" y="24"/>
                  </a:moveTo>
                  <a:cubicBezTo>
                    <a:pt x="369" y="24"/>
                    <a:pt x="369" y="24"/>
                    <a:pt x="369" y="24"/>
                  </a:cubicBezTo>
                  <a:cubicBezTo>
                    <a:pt x="368" y="24"/>
                    <a:pt x="368" y="24"/>
                    <a:pt x="368" y="24"/>
                  </a:cubicBezTo>
                  <a:lnTo>
                    <a:pt x="369" y="24"/>
                  </a:lnTo>
                  <a:close/>
                  <a:moveTo>
                    <a:pt x="363" y="28"/>
                  </a:moveTo>
                  <a:cubicBezTo>
                    <a:pt x="363" y="28"/>
                    <a:pt x="364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4" y="27"/>
                    <a:pt x="366" y="26"/>
                    <a:pt x="365" y="26"/>
                  </a:cubicBezTo>
                  <a:cubicBezTo>
                    <a:pt x="365" y="25"/>
                    <a:pt x="364" y="26"/>
                    <a:pt x="364" y="26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5" y="25"/>
                    <a:pt x="367" y="25"/>
                    <a:pt x="368" y="25"/>
                  </a:cubicBezTo>
                  <a:cubicBezTo>
                    <a:pt x="368" y="25"/>
                    <a:pt x="368" y="25"/>
                    <a:pt x="368" y="25"/>
                  </a:cubicBezTo>
                  <a:cubicBezTo>
                    <a:pt x="368" y="26"/>
                    <a:pt x="366" y="26"/>
                    <a:pt x="365" y="26"/>
                  </a:cubicBezTo>
                  <a:cubicBezTo>
                    <a:pt x="366" y="26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8"/>
                    <a:pt x="365" y="28"/>
                  </a:cubicBezTo>
                  <a:cubicBezTo>
                    <a:pt x="365" y="28"/>
                    <a:pt x="365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5" y="28"/>
                    <a:pt x="365" y="28"/>
                    <a:pt x="365" y="28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5" y="28"/>
                    <a:pt x="364" y="30"/>
                    <a:pt x="363" y="28"/>
                  </a:cubicBezTo>
                  <a:close/>
                  <a:moveTo>
                    <a:pt x="392" y="26"/>
                  </a:moveTo>
                  <a:cubicBezTo>
                    <a:pt x="392" y="26"/>
                    <a:pt x="392" y="26"/>
                    <a:pt x="392" y="26"/>
                  </a:cubicBezTo>
                  <a:cubicBezTo>
                    <a:pt x="393" y="26"/>
                    <a:pt x="393" y="26"/>
                    <a:pt x="393" y="26"/>
                  </a:cubicBezTo>
                  <a:cubicBezTo>
                    <a:pt x="393" y="26"/>
                    <a:pt x="393" y="26"/>
                    <a:pt x="394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394" y="27"/>
                    <a:pt x="394" y="27"/>
                    <a:pt x="394" y="27"/>
                  </a:cubicBezTo>
                  <a:cubicBezTo>
                    <a:pt x="394" y="27"/>
                    <a:pt x="393" y="27"/>
                    <a:pt x="393" y="27"/>
                  </a:cubicBezTo>
                  <a:cubicBezTo>
                    <a:pt x="392" y="27"/>
                    <a:pt x="391" y="27"/>
                    <a:pt x="391" y="28"/>
                  </a:cubicBezTo>
                  <a:cubicBezTo>
                    <a:pt x="390" y="27"/>
                    <a:pt x="392" y="27"/>
                    <a:pt x="390" y="26"/>
                  </a:cubicBezTo>
                  <a:cubicBezTo>
                    <a:pt x="390" y="26"/>
                    <a:pt x="392" y="26"/>
                    <a:pt x="392" y="26"/>
                  </a:cubicBezTo>
                  <a:close/>
                  <a:moveTo>
                    <a:pt x="379" y="26"/>
                  </a:moveTo>
                  <a:cubicBezTo>
                    <a:pt x="379" y="26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1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1" y="26"/>
                    <a:pt x="382" y="26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7"/>
                    <a:pt x="382" y="27"/>
                    <a:pt x="382" y="27"/>
                  </a:cubicBezTo>
                  <a:cubicBezTo>
                    <a:pt x="383" y="27"/>
                    <a:pt x="381" y="26"/>
                    <a:pt x="382" y="26"/>
                  </a:cubicBezTo>
                  <a:cubicBezTo>
                    <a:pt x="383" y="26"/>
                    <a:pt x="385" y="25"/>
                    <a:pt x="386" y="26"/>
                  </a:cubicBezTo>
                  <a:cubicBezTo>
                    <a:pt x="386" y="25"/>
                    <a:pt x="388" y="25"/>
                    <a:pt x="388" y="26"/>
                  </a:cubicBezTo>
                  <a:cubicBezTo>
                    <a:pt x="388" y="25"/>
                    <a:pt x="388" y="25"/>
                    <a:pt x="388" y="25"/>
                  </a:cubicBezTo>
                  <a:cubicBezTo>
                    <a:pt x="388" y="26"/>
                    <a:pt x="389" y="25"/>
                    <a:pt x="390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7"/>
                    <a:pt x="388" y="26"/>
                    <a:pt x="388" y="27"/>
                  </a:cubicBezTo>
                  <a:cubicBezTo>
                    <a:pt x="389" y="27"/>
                    <a:pt x="387" y="27"/>
                    <a:pt x="388" y="28"/>
                  </a:cubicBezTo>
                  <a:cubicBezTo>
                    <a:pt x="389" y="29"/>
                    <a:pt x="390" y="28"/>
                    <a:pt x="391" y="29"/>
                  </a:cubicBezTo>
                  <a:cubicBezTo>
                    <a:pt x="391" y="29"/>
                    <a:pt x="387" y="28"/>
                    <a:pt x="390" y="29"/>
                  </a:cubicBezTo>
                  <a:cubicBezTo>
                    <a:pt x="389" y="30"/>
                    <a:pt x="389" y="30"/>
                    <a:pt x="388" y="30"/>
                  </a:cubicBezTo>
                  <a:cubicBezTo>
                    <a:pt x="388" y="30"/>
                    <a:pt x="388" y="30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8"/>
                    <a:pt x="387" y="29"/>
                    <a:pt x="387" y="28"/>
                  </a:cubicBezTo>
                  <a:cubicBezTo>
                    <a:pt x="388" y="28"/>
                    <a:pt x="388" y="28"/>
                    <a:pt x="388" y="28"/>
                  </a:cubicBezTo>
                  <a:cubicBezTo>
                    <a:pt x="387" y="28"/>
                    <a:pt x="386" y="27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9"/>
                    <a:pt x="385" y="29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5" y="28"/>
                    <a:pt x="384" y="28"/>
                  </a:cubicBezTo>
                  <a:cubicBezTo>
                    <a:pt x="384" y="29"/>
                    <a:pt x="385" y="29"/>
                    <a:pt x="385" y="29"/>
                  </a:cubicBezTo>
                  <a:cubicBezTo>
                    <a:pt x="385" y="29"/>
                    <a:pt x="385" y="29"/>
                    <a:pt x="385" y="30"/>
                  </a:cubicBezTo>
                  <a:cubicBezTo>
                    <a:pt x="385" y="29"/>
                    <a:pt x="385" y="29"/>
                    <a:pt x="386" y="29"/>
                  </a:cubicBezTo>
                  <a:cubicBezTo>
                    <a:pt x="386" y="30"/>
                    <a:pt x="386" y="30"/>
                    <a:pt x="386" y="30"/>
                  </a:cubicBezTo>
                  <a:cubicBezTo>
                    <a:pt x="386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29"/>
                  </a:cubicBezTo>
                  <a:cubicBezTo>
                    <a:pt x="384" y="30"/>
                    <a:pt x="384" y="30"/>
                    <a:pt x="383" y="30"/>
                  </a:cubicBezTo>
                  <a:cubicBezTo>
                    <a:pt x="383" y="29"/>
                    <a:pt x="385" y="29"/>
                    <a:pt x="384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8"/>
                    <a:pt x="381" y="28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6"/>
                    <a:pt x="380" y="27"/>
                    <a:pt x="380" y="27"/>
                  </a:cubicBezTo>
                  <a:cubicBezTo>
                    <a:pt x="380" y="26"/>
                    <a:pt x="379" y="26"/>
                    <a:pt x="379" y="26"/>
                  </a:cubicBezTo>
                  <a:close/>
                  <a:moveTo>
                    <a:pt x="379" y="28"/>
                  </a:moveTo>
                  <a:cubicBezTo>
                    <a:pt x="380" y="28"/>
                    <a:pt x="379" y="27"/>
                    <a:pt x="379" y="27"/>
                  </a:cubicBezTo>
                  <a:cubicBezTo>
                    <a:pt x="379" y="28"/>
                    <a:pt x="380" y="28"/>
                    <a:pt x="380" y="28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9" y="28"/>
                    <a:pt x="379" y="28"/>
                    <a:pt x="378" y="28"/>
                  </a:cubicBezTo>
                  <a:cubicBezTo>
                    <a:pt x="378" y="28"/>
                    <a:pt x="379" y="29"/>
                    <a:pt x="378" y="29"/>
                  </a:cubicBezTo>
                  <a:cubicBezTo>
                    <a:pt x="378" y="29"/>
                    <a:pt x="378" y="28"/>
                    <a:pt x="378" y="28"/>
                  </a:cubicBezTo>
                  <a:cubicBezTo>
                    <a:pt x="378" y="28"/>
                    <a:pt x="379" y="28"/>
                    <a:pt x="379" y="28"/>
                  </a:cubicBezTo>
                  <a:close/>
                  <a:moveTo>
                    <a:pt x="380" y="29"/>
                  </a:moveTo>
                  <a:cubicBezTo>
                    <a:pt x="378" y="29"/>
                    <a:pt x="378" y="29"/>
                    <a:pt x="378" y="29"/>
                  </a:cubicBezTo>
                  <a:cubicBezTo>
                    <a:pt x="379" y="29"/>
                    <a:pt x="379" y="29"/>
                    <a:pt x="379" y="29"/>
                  </a:cubicBezTo>
                  <a:lnTo>
                    <a:pt x="380" y="29"/>
                  </a:lnTo>
                  <a:close/>
                  <a:moveTo>
                    <a:pt x="376" y="32"/>
                  </a:moveTo>
                  <a:cubicBezTo>
                    <a:pt x="377" y="32"/>
                    <a:pt x="377" y="31"/>
                    <a:pt x="378" y="32"/>
                  </a:cubicBezTo>
                  <a:cubicBezTo>
                    <a:pt x="378" y="32"/>
                    <a:pt x="378" y="31"/>
                    <a:pt x="378" y="31"/>
                  </a:cubicBezTo>
                  <a:cubicBezTo>
                    <a:pt x="378" y="31"/>
                    <a:pt x="378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lnTo>
                    <a:pt x="376" y="32"/>
                  </a:lnTo>
                  <a:close/>
                  <a:moveTo>
                    <a:pt x="380" y="29"/>
                  </a:moveTo>
                  <a:cubicBezTo>
                    <a:pt x="380" y="29"/>
                    <a:pt x="381" y="28"/>
                    <a:pt x="382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1" y="28"/>
                    <a:pt x="382" y="28"/>
                    <a:pt x="382" y="28"/>
                  </a:cubicBezTo>
                  <a:cubicBezTo>
                    <a:pt x="382" y="28"/>
                    <a:pt x="382" y="29"/>
                    <a:pt x="382" y="30"/>
                  </a:cubicBezTo>
                  <a:cubicBezTo>
                    <a:pt x="381" y="30"/>
                    <a:pt x="381" y="29"/>
                    <a:pt x="380" y="29"/>
                  </a:cubicBezTo>
                  <a:close/>
                  <a:moveTo>
                    <a:pt x="384" y="32"/>
                  </a:moveTo>
                  <a:cubicBezTo>
                    <a:pt x="384" y="32"/>
                    <a:pt x="384" y="32"/>
                    <a:pt x="384" y="32"/>
                  </a:cubicBezTo>
                  <a:cubicBezTo>
                    <a:pt x="384" y="33"/>
                    <a:pt x="383" y="33"/>
                    <a:pt x="383" y="33"/>
                  </a:cubicBezTo>
                  <a:cubicBezTo>
                    <a:pt x="383" y="33"/>
                    <a:pt x="383" y="33"/>
                    <a:pt x="382" y="33"/>
                  </a:cubicBezTo>
                  <a:cubicBezTo>
                    <a:pt x="382" y="32"/>
                    <a:pt x="383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2" y="32"/>
                    <a:pt x="382" y="32"/>
                    <a:pt x="381" y="31"/>
                  </a:cubicBezTo>
                  <a:cubicBezTo>
                    <a:pt x="381" y="31"/>
                    <a:pt x="381" y="31"/>
                    <a:pt x="381" y="31"/>
                  </a:cubicBezTo>
                  <a:cubicBezTo>
                    <a:pt x="381" y="30"/>
                    <a:pt x="381" y="32"/>
                    <a:pt x="383" y="31"/>
                  </a:cubicBezTo>
                  <a:cubicBezTo>
                    <a:pt x="382" y="30"/>
                    <a:pt x="383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5" y="31"/>
                    <a:pt x="385" y="31"/>
                    <a:pt x="385" y="31"/>
                  </a:cubicBezTo>
                  <a:cubicBezTo>
                    <a:pt x="385" y="32"/>
                    <a:pt x="384" y="31"/>
                    <a:pt x="384" y="32"/>
                  </a:cubicBezTo>
                  <a:close/>
                  <a:moveTo>
                    <a:pt x="364" y="87"/>
                  </a:moveTo>
                  <a:cubicBezTo>
                    <a:pt x="364" y="86"/>
                    <a:pt x="364" y="86"/>
                    <a:pt x="364" y="86"/>
                  </a:cubicBezTo>
                  <a:cubicBezTo>
                    <a:pt x="364" y="86"/>
                    <a:pt x="364" y="86"/>
                    <a:pt x="364" y="86"/>
                  </a:cubicBezTo>
                  <a:lnTo>
                    <a:pt x="364" y="87"/>
                  </a:lnTo>
                  <a:close/>
                  <a:moveTo>
                    <a:pt x="367" y="87"/>
                  </a:moveTo>
                  <a:cubicBezTo>
                    <a:pt x="366" y="87"/>
                    <a:pt x="366" y="87"/>
                    <a:pt x="366" y="87"/>
                  </a:cubicBezTo>
                  <a:cubicBezTo>
                    <a:pt x="367" y="87"/>
                    <a:pt x="367" y="87"/>
                    <a:pt x="367" y="87"/>
                  </a:cubicBezTo>
                  <a:close/>
                  <a:moveTo>
                    <a:pt x="370" y="84"/>
                  </a:move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4"/>
                    <a:pt x="370" y="84"/>
                  </a:cubicBezTo>
                  <a:close/>
                  <a:moveTo>
                    <a:pt x="394" y="32"/>
                  </a:moveTo>
                  <a:cubicBezTo>
                    <a:pt x="394" y="32"/>
                    <a:pt x="394" y="32"/>
                    <a:pt x="394" y="32"/>
                  </a:cubicBezTo>
                  <a:cubicBezTo>
                    <a:pt x="392" y="32"/>
                    <a:pt x="392" y="32"/>
                    <a:pt x="390" y="32"/>
                  </a:cubicBezTo>
                  <a:cubicBezTo>
                    <a:pt x="390" y="32"/>
                    <a:pt x="391" y="33"/>
                    <a:pt x="390" y="33"/>
                  </a:cubicBezTo>
                  <a:cubicBezTo>
                    <a:pt x="390" y="32"/>
                    <a:pt x="390" y="32"/>
                    <a:pt x="390" y="32"/>
                  </a:cubicBezTo>
                  <a:cubicBezTo>
                    <a:pt x="388" y="32"/>
                    <a:pt x="387" y="32"/>
                    <a:pt x="386" y="31"/>
                  </a:cubicBezTo>
                  <a:cubicBezTo>
                    <a:pt x="385" y="31"/>
                    <a:pt x="387" y="31"/>
                    <a:pt x="387" y="31"/>
                  </a:cubicBezTo>
                  <a:cubicBezTo>
                    <a:pt x="389" y="31"/>
                    <a:pt x="391" y="31"/>
                    <a:pt x="393" y="31"/>
                  </a:cubicBezTo>
                  <a:cubicBezTo>
                    <a:pt x="393" y="31"/>
                    <a:pt x="393" y="32"/>
                    <a:pt x="394" y="32"/>
                  </a:cubicBezTo>
                  <a:cubicBezTo>
                    <a:pt x="394" y="32"/>
                    <a:pt x="394" y="32"/>
                    <a:pt x="395" y="32"/>
                  </a:cubicBezTo>
                  <a:lnTo>
                    <a:pt x="394" y="32"/>
                  </a:lnTo>
                  <a:close/>
                  <a:moveTo>
                    <a:pt x="398" y="33"/>
                  </a:moveTo>
                  <a:cubicBezTo>
                    <a:pt x="398" y="32"/>
                    <a:pt x="398" y="32"/>
                    <a:pt x="398" y="32"/>
                  </a:cubicBezTo>
                  <a:cubicBezTo>
                    <a:pt x="397" y="33"/>
                    <a:pt x="396" y="33"/>
                    <a:pt x="396" y="32"/>
                  </a:cubicBezTo>
                  <a:cubicBezTo>
                    <a:pt x="397" y="31"/>
                    <a:pt x="398" y="31"/>
                    <a:pt x="398" y="31"/>
                  </a:cubicBezTo>
                  <a:lnTo>
                    <a:pt x="398" y="33"/>
                  </a:lnTo>
                  <a:close/>
                  <a:moveTo>
                    <a:pt x="375" y="87"/>
                  </a:moveTo>
                  <a:cubicBezTo>
                    <a:pt x="375" y="87"/>
                    <a:pt x="375" y="87"/>
                    <a:pt x="375" y="87"/>
                  </a:cubicBezTo>
                  <a:cubicBezTo>
                    <a:pt x="375" y="86"/>
                    <a:pt x="375" y="86"/>
                    <a:pt x="375" y="86"/>
                  </a:cubicBezTo>
                  <a:lnTo>
                    <a:pt x="375" y="87"/>
                  </a:lnTo>
                  <a:close/>
                  <a:moveTo>
                    <a:pt x="403" y="29"/>
                  </a:moveTo>
                  <a:cubicBezTo>
                    <a:pt x="403" y="29"/>
                    <a:pt x="403" y="29"/>
                    <a:pt x="403" y="30"/>
                  </a:cubicBezTo>
                  <a:cubicBezTo>
                    <a:pt x="402" y="30"/>
                    <a:pt x="402" y="30"/>
                    <a:pt x="402" y="30"/>
                  </a:cubicBezTo>
                  <a:lnTo>
                    <a:pt x="403" y="29"/>
                  </a:lnTo>
                  <a:close/>
                  <a:moveTo>
                    <a:pt x="398" y="35"/>
                  </a:moveTo>
                  <a:cubicBezTo>
                    <a:pt x="398" y="35"/>
                    <a:pt x="398" y="35"/>
                    <a:pt x="398" y="35"/>
                  </a:cubicBezTo>
                  <a:cubicBezTo>
                    <a:pt x="398" y="35"/>
                    <a:pt x="398" y="35"/>
                    <a:pt x="398" y="35"/>
                  </a:cubicBezTo>
                  <a:cubicBezTo>
                    <a:pt x="399" y="35"/>
                    <a:pt x="399" y="35"/>
                    <a:pt x="399" y="35"/>
                  </a:cubicBezTo>
                  <a:lnTo>
                    <a:pt x="398" y="35"/>
                  </a:lnTo>
                  <a:close/>
                  <a:moveTo>
                    <a:pt x="401" y="33"/>
                  </a:moveTo>
                  <a:cubicBezTo>
                    <a:pt x="401" y="33"/>
                    <a:pt x="401" y="33"/>
                    <a:pt x="401" y="33"/>
                  </a:cubicBezTo>
                  <a:cubicBezTo>
                    <a:pt x="400" y="33"/>
                    <a:pt x="400" y="33"/>
                    <a:pt x="399" y="33"/>
                  </a:cubicBezTo>
                  <a:cubicBezTo>
                    <a:pt x="400" y="33"/>
                    <a:pt x="400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ubicBezTo>
                    <a:pt x="401" y="32"/>
                    <a:pt x="401" y="32"/>
                    <a:pt x="402" y="32"/>
                  </a:cubicBezTo>
                  <a:cubicBezTo>
                    <a:pt x="402" y="33"/>
                    <a:pt x="402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lose/>
                  <a:moveTo>
                    <a:pt x="413" y="33"/>
                  </a:move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5" y="34"/>
                    <a:pt x="413" y="32"/>
                    <a:pt x="415" y="32"/>
                  </a:cubicBezTo>
                  <a:cubicBezTo>
                    <a:pt x="414" y="33"/>
                    <a:pt x="414" y="33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3" y="34"/>
                    <a:pt x="413" y="34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lose/>
                  <a:moveTo>
                    <a:pt x="413" y="26"/>
                  </a:moveTo>
                  <a:cubicBezTo>
                    <a:pt x="413" y="26"/>
                    <a:pt x="414" y="27"/>
                    <a:pt x="414" y="26"/>
                  </a:cubicBezTo>
                  <a:cubicBezTo>
                    <a:pt x="414" y="26"/>
                    <a:pt x="415" y="26"/>
                    <a:pt x="416" y="26"/>
                  </a:cubicBezTo>
                  <a:cubicBezTo>
                    <a:pt x="415" y="27"/>
                    <a:pt x="414" y="26"/>
                    <a:pt x="413" y="26"/>
                  </a:cubicBezTo>
                  <a:close/>
                  <a:moveTo>
                    <a:pt x="407" y="29"/>
                  </a:moveTo>
                  <a:cubicBezTo>
                    <a:pt x="406" y="29"/>
                    <a:pt x="406" y="29"/>
                    <a:pt x="406" y="29"/>
                  </a:cubicBezTo>
                  <a:cubicBezTo>
                    <a:pt x="407" y="30"/>
                    <a:pt x="407" y="29"/>
                    <a:pt x="408" y="29"/>
                  </a:cubicBezTo>
                  <a:cubicBezTo>
                    <a:pt x="408" y="29"/>
                    <a:pt x="408" y="29"/>
                    <a:pt x="408" y="29"/>
                  </a:cubicBezTo>
                  <a:cubicBezTo>
                    <a:pt x="408" y="30"/>
                    <a:pt x="409" y="29"/>
                    <a:pt x="410" y="30"/>
                  </a:cubicBezTo>
                  <a:cubicBezTo>
                    <a:pt x="410" y="30"/>
                    <a:pt x="409" y="30"/>
                    <a:pt x="409" y="30"/>
                  </a:cubicBezTo>
                  <a:cubicBezTo>
                    <a:pt x="409" y="30"/>
                    <a:pt x="410" y="30"/>
                    <a:pt x="410" y="31"/>
                  </a:cubicBezTo>
                  <a:cubicBezTo>
                    <a:pt x="411" y="30"/>
                    <a:pt x="412" y="30"/>
                    <a:pt x="412" y="30"/>
                  </a:cubicBezTo>
                  <a:cubicBezTo>
                    <a:pt x="412" y="30"/>
                    <a:pt x="412" y="30"/>
                    <a:pt x="412" y="30"/>
                  </a:cubicBezTo>
                  <a:cubicBezTo>
                    <a:pt x="412" y="30"/>
                    <a:pt x="411" y="30"/>
                    <a:pt x="411" y="30"/>
                  </a:cubicBezTo>
                  <a:cubicBezTo>
                    <a:pt x="411" y="30"/>
                    <a:pt x="411" y="30"/>
                    <a:pt x="411" y="31"/>
                  </a:cubicBezTo>
                  <a:cubicBezTo>
                    <a:pt x="410" y="31"/>
                    <a:pt x="409" y="31"/>
                    <a:pt x="408" y="31"/>
                  </a:cubicBezTo>
                  <a:cubicBezTo>
                    <a:pt x="408" y="30"/>
                    <a:pt x="407" y="30"/>
                    <a:pt x="407" y="30"/>
                  </a:cubicBezTo>
                  <a:cubicBezTo>
                    <a:pt x="406" y="31"/>
                    <a:pt x="406" y="31"/>
                    <a:pt x="406" y="31"/>
                  </a:cubicBezTo>
                  <a:cubicBezTo>
                    <a:pt x="405" y="31"/>
                    <a:pt x="405" y="29"/>
                    <a:pt x="404" y="30"/>
                  </a:cubicBezTo>
                  <a:cubicBezTo>
                    <a:pt x="404" y="30"/>
                    <a:pt x="404" y="30"/>
                    <a:pt x="404" y="29"/>
                  </a:cubicBezTo>
                  <a:cubicBezTo>
                    <a:pt x="404" y="29"/>
                    <a:pt x="406" y="29"/>
                    <a:pt x="407" y="29"/>
                  </a:cubicBezTo>
                  <a:close/>
                  <a:moveTo>
                    <a:pt x="401" y="35"/>
                  </a:moveTo>
                  <a:cubicBezTo>
                    <a:pt x="402" y="35"/>
                    <a:pt x="402" y="35"/>
                    <a:pt x="402" y="35"/>
                  </a:cubicBezTo>
                  <a:cubicBezTo>
                    <a:pt x="402" y="35"/>
                    <a:pt x="402" y="35"/>
                    <a:pt x="402" y="35"/>
                  </a:cubicBezTo>
                  <a:lnTo>
                    <a:pt x="401" y="35"/>
                  </a:lnTo>
                  <a:close/>
                  <a:moveTo>
                    <a:pt x="385" y="87"/>
                  </a:moveTo>
                  <a:cubicBezTo>
                    <a:pt x="384" y="87"/>
                    <a:pt x="384" y="88"/>
                    <a:pt x="383" y="88"/>
                  </a:cubicBezTo>
                  <a:cubicBezTo>
                    <a:pt x="383" y="87"/>
                    <a:pt x="384" y="87"/>
                    <a:pt x="385" y="87"/>
                  </a:cubicBezTo>
                  <a:cubicBezTo>
                    <a:pt x="385" y="87"/>
                    <a:pt x="385" y="87"/>
                    <a:pt x="386" y="87"/>
                  </a:cubicBezTo>
                  <a:cubicBezTo>
                    <a:pt x="385" y="87"/>
                    <a:pt x="385" y="87"/>
                    <a:pt x="385" y="87"/>
                  </a:cubicBezTo>
                  <a:close/>
                  <a:moveTo>
                    <a:pt x="406" y="36"/>
                  </a:moveTo>
                  <a:cubicBezTo>
                    <a:pt x="406" y="35"/>
                    <a:pt x="406" y="35"/>
                    <a:pt x="406" y="35"/>
                  </a:cubicBezTo>
                  <a:cubicBezTo>
                    <a:pt x="407" y="35"/>
                    <a:pt x="407" y="35"/>
                    <a:pt x="407" y="35"/>
                  </a:cubicBezTo>
                  <a:cubicBezTo>
                    <a:pt x="406" y="36"/>
                    <a:pt x="406" y="36"/>
                    <a:pt x="406" y="36"/>
                  </a:cubicBezTo>
                  <a:close/>
                  <a:moveTo>
                    <a:pt x="384" y="86"/>
                  </a:move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lose/>
                  <a:moveTo>
                    <a:pt x="407" y="36"/>
                  </a:moveTo>
                  <a:cubicBezTo>
                    <a:pt x="407" y="35"/>
                    <a:pt x="407" y="35"/>
                    <a:pt x="407" y="35"/>
                  </a:cubicBezTo>
                  <a:cubicBezTo>
                    <a:pt x="408" y="35"/>
                    <a:pt x="408" y="35"/>
                    <a:pt x="408" y="35"/>
                  </a:cubicBezTo>
                  <a:cubicBezTo>
                    <a:pt x="408" y="35"/>
                    <a:pt x="408" y="36"/>
                    <a:pt x="407" y="36"/>
                  </a:cubicBezTo>
                  <a:close/>
                  <a:moveTo>
                    <a:pt x="386" y="86"/>
                  </a:moveTo>
                  <a:cubicBezTo>
                    <a:pt x="386" y="86"/>
                    <a:pt x="386" y="86"/>
                    <a:pt x="386" y="86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6" y="86"/>
                    <a:pt x="386" y="86"/>
                    <a:pt x="386" y="86"/>
                  </a:cubicBezTo>
                  <a:close/>
                  <a:moveTo>
                    <a:pt x="403" y="33"/>
                  </a:moveTo>
                  <a:cubicBezTo>
                    <a:pt x="404" y="32"/>
                    <a:pt x="405" y="33"/>
                    <a:pt x="406" y="32"/>
                  </a:cubicBezTo>
                  <a:cubicBezTo>
                    <a:pt x="405" y="32"/>
                    <a:pt x="405" y="32"/>
                    <a:pt x="405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3"/>
                    <a:pt x="407" y="32"/>
                    <a:pt x="408" y="32"/>
                  </a:cubicBezTo>
                  <a:cubicBezTo>
                    <a:pt x="409" y="31"/>
                    <a:pt x="411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3" y="33"/>
                    <a:pt x="413" y="34"/>
                  </a:cubicBezTo>
                  <a:cubicBezTo>
                    <a:pt x="412" y="33"/>
                    <a:pt x="411" y="33"/>
                    <a:pt x="410" y="34"/>
                  </a:cubicBezTo>
                  <a:cubicBezTo>
                    <a:pt x="408" y="33"/>
                    <a:pt x="405" y="33"/>
                    <a:pt x="403" y="33"/>
                  </a:cubicBezTo>
                  <a:close/>
                  <a:moveTo>
                    <a:pt x="413" y="36"/>
                  </a:moveTo>
                  <a:cubicBezTo>
                    <a:pt x="411" y="35"/>
                    <a:pt x="410" y="36"/>
                    <a:pt x="408" y="36"/>
                  </a:cubicBezTo>
                  <a:cubicBezTo>
                    <a:pt x="409" y="35"/>
                    <a:pt x="411" y="36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3" y="36"/>
                    <a:pt x="414" y="35"/>
                    <a:pt x="415" y="35"/>
                  </a:cubicBezTo>
                  <a:cubicBezTo>
                    <a:pt x="415" y="36"/>
                    <a:pt x="413" y="36"/>
                    <a:pt x="413" y="36"/>
                  </a:cubicBezTo>
                  <a:close/>
                  <a:moveTo>
                    <a:pt x="429" y="33"/>
                  </a:moveTo>
                  <a:cubicBezTo>
                    <a:pt x="429" y="34"/>
                    <a:pt x="429" y="34"/>
                    <a:pt x="429" y="34"/>
                  </a:cubicBezTo>
                  <a:cubicBezTo>
                    <a:pt x="430" y="35"/>
                    <a:pt x="430" y="33"/>
                    <a:pt x="430" y="34"/>
                  </a:cubicBezTo>
                  <a:cubicBezTo>
                    <a:pt x="432" y="34"/>
                    <a:pt x="432" y="34"/>
                    <a:pt x="432" y="34"/>
                  </a:cubicBezTo>
                  <a:cubicBezTo>
                    <a:pt x="431" y="34"/>
                    <a:pt x="430" y="35"/>
                    <a:pt x="429" y="34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3"/>
                    <a:pt x="428" y="33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3"/>
                    <a:pt x="428" y="33"/>
                    <a:pt x="429" y="33"/>
                  </a:cubicBezTo>
                  <a:close/>
                  <a:moveTo>
                    <a:pt x="415" y="36"/>
                  </a:move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7" y="36"/>
                    <a:pt x="417" y="36"/>
                  </a:cubicBezTo>
                  <a:cubicBezTo>
                    <a:pt x="417" y="36"/>
                    <a:pt x="417" y="36"/>
                    <a:pt x="417" y="36"/>
                  </a:cubicBez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6" y="36"/>
                    <a:pt x="415" y="36"/>
                  </a:cubicBezTo>
                  <a:close/>
                  <a:moveTo>
                    <a:pt x="418" y="34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418" y="33"/>
                    <a:pt x="418" y="33"/>
                    <a:pt x="418" y="33"/>
                  </a:cubicBezTo>
                  <a:lnTo>
                    <a:pt x="418" y="34"/>
                  </a:lnTo>
                  <a:close/>
                  <a:moveTo>
                    <a:pt x="424" y="36"/>
                  </a:move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5" y="36"/>
                    <a:pt x="425" y="36"/>
                    <a:pt x="425" y="36"/>
                  </a:cubicBezTo>
                  <a:cubicBezTo>
                    <a:pt x="424" y="36"/>
                    <a:pt x="424" y="36"/>
                    <a:pt x="424" y="36"/>
                  </a:cubicBezTo>
                  <a:close/>
                  <a:moveTo>
                    <a:pt x="426" y="34"/>
                  </a:moveTo>
                  <a:cubicBezTo>
                    <a:pt x="426" y="34"/>
                    <a:pt x="426" y="34"/>
                    <a:pt x="426" y="34"/>
                  </a:cubicBezTo>
                  <a:cubicBezTo>
                    <a:pt x="424" y="34"/>
                    <a:pt x="424" y="34"/>
                    <a:pt x="424" y="34"/>
                  </a:cubicBezTo>
                  <a:cubicBezTo>
                    <a:pt x="424" y="34"/>
                    <a:pt x="424" y="33"/>
                    <a:pt x="424" y="33"/>
                  </a:cubicBezTo>
                  <a:cubicBezTo>
                    <a:pt x="424" y="33"/>
                    <a:pt x="424" y="33"/>
                    <a:pt x="424" y="33"/>
                  </a:cubicBezTo>
                  <a:cubicBezTo>
                    <a:pt x="423" y="33"/>
                    <a:pt x="424" y="34"/>
                    <a:pt x="424" y="34"/>
                  </a:cubicBezTo>
                  <a:cubicBezTo>
                    <a:pt x="423" y="34"/>
                    <a:pt x="420" y="34"/>
                    <a:pt x="419" y="33"/>
                  </a:cubicBezTo>
                  <a:cubicBezTo>
                    <a:pt x="419" y="33"/>
                    <a:pt x="419" y="33"/>
                    <a:pt x="419" y="33"/>
                  </a:cubicBezTo>
                  <a:cubicBezTo>
                    <a:pt x="421" y="34"/>
                    <a:pt x="424" y="33"/>
                    <a:pt x="426" y="33"/>
                  </a:cubicBezTo>
                  <a:cubicBezTo>
                    <a:pt x="426" y="33"/>
                    <a:pt x="426" y="33"/>
                    <a:pt x="426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3898743" y="2191642"/>
              <a:ext cx="1242167" cy="2845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86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输入你的标题</a:t>
              </a:r>
            </a:p>
          </p:txBody>
        </p:sp>
      </p:grpSp>
      <p:sp>
        <p:nvSpPr>
          <p:cNvPr id="64" name="矩形 63"/>
          <p:cNvSpPr/>
          <p:nvPr/>
        </p:nvSpPr>
        <p:spPr>
          <a:xfrm>
            <a:off x="6682766" y="2754591"/>
            <a:ext cx="4178884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65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65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682765" y="4576446"/>
            <a:ext cx="4178884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65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65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69781" y="384697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3" name="椭圆 22"/>
          <p:cNvSpPr/>
          <p:nvPr/>
        </p:nvSpPr>
        <p:spPr>
          <a:xfrm>
            <a:off x="730923" y="403385"/>
            <a:ext cx="571181" cy="571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>
            <a:spLocks noChangeArrowheads="1"/>
          </p:cNvSpPr>
          <p:nvPr/>
        </p:nvSpPr>
        <p:spPr bwMode="auto">
          <a:xfrm rot="2700000">
            <a:off x="8586778" y="2216032"/>
            <a:ext cx="1419364" cy="142173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 rot="2700000">
            <a:off x="2246817" y="2216032"/>
            <a:ext cx="1419364" cy="142173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 rot="2700000">
            <a:off x="1934036" y="1903251"/>
            <a:ext cx="2044927" cy="2047295"/>
          </a:xfrm>
          <a:prstGeom prst="rect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13"/>
          <p:cNvSpPr>
            <a:spLocks noEditPoints="1"/>
          </p:cNvSpPr>
          <p:nvPr/>
        </p:nvSpPr>
        <p:spPr bwMode="auto">
          <a:xfrm>
            <a:off x="2756218" y="2768162"/>
            <a:ext cx="400564" cy="395582"/>
          </a:xfrm>
          <a:custGeom>
            <a:avLst/>
            <a:gdLst>
              <a:gd name="T0" fmla="*/ 909 w 1006"/>
              <a:gd name="T1" fmla="*/ 858 h 995"/>
              <a:gd name="T2" fmla="*/ 805 w 1006"/>
              <a:gd name="T3" fmla="*/ 858 h 995"/>
              <a:gd name="T4" fmla="*/ 969 w 1006"/>
              <a:gd name="T5" fmla="*/ 97 h 995"/>
              <a:gd name="T6" fmla="*/ 834 w 1006"/>
              <a:gd name="T7" fmla="*/ 0 h 995"/>
              <a:gd name="T8" fmla="*/ 472 w 1006"/>
              <a:gd name="T9" fmla="*/ 323 h 995"/>
              <a:gd name="T10" fmla="*/ 421 w 1006"/>
              <a:gd name="T11" fmla="*/ 397 h 995"/>
              <a:gd name="T12" fmla="*/ 376 w 1006"/>
              <a:gd name="T13" fmla="*/ 419 h 995"/>
              <a:gd name="T14" fmla="*/ 381 w 1006"/>
              <a:gd name="T15" fmla="*/ 556 h 995"/>
              <a:gd name="T16" fmla="*/ 89 w 1006"/>
              <a:gd name="T17" fmla="*/ 810 h 995"/>
              <a:gd name="T18" fmla="*/ 57 w 1006"/>
              <a:gd name="T19" fmla="*/ 995 h 995"/>
              <a:gd name="T20" fmla="*/ 208 w 1006"/>
              <a:gd name="T21" fmla="*/ 844 h 995"/>
              <a:gd name="T22" fmla="*/ 445 w 1006"/>
              <a:gd name="T23" fmla="*/ 621 h 995"/>
              <a:gd name="T24" fmla="*/ 578 w 1006"/>
              <a:gd name="T25" fmla="*/ 621 h 995"/>
              <a:gd name="T26" fmla="*/ 616 w 1006"/>
              <a:gd name="T27" fmla="*/ 537 h 995"/>
              <a:gd name="T28" fmla="*/ 674 w 1006"/>
              <a:gd name="T29" fmla="*/ 525 h 995"/>
              <a:gd name="T30" fmla="*/ 969 w 1006"/>
              <a:gd name="T31" fmla="*/ 97 h 995"/>
              <a:gd name="T32" fmla="*/ 392 w 1006"/>
              <a:gd name="T33" fmla="*/ 325 h 995"/>
              <a:gd name="T34" fmla="*/ 404 w 1006"/>
              <a:gd name="T35" fmla="*/ 312 h 995"/>
              <a:gd name="T36" fmla="*/ 436 w 1006"/>
              <a:gd name="T37" fmla="*/ 281 h 995"/>
              <a:gd name="T38" fmla="*/ 215 w 1006"/>
              <a:gd name="T39" fmla="*/ 1 h 995"/>
              <a:gd name="T40" fmla="*/ 280 w 1006"/>
              <a:gd name="T41" fmla="*/ 160 h 995"/>
              <a:gd name="T42" fmla="*/ 21 w 1006"/>
              <a:gd name="T43" fmla="*/ 195 h 995"/>
              <a:gd name="T44" fmla="*/ 232 w 1006"/>
              <a:gd name="T45" fmla="*/ 447 h 995"/>
              <a:gd name="T46" fmla="*/ 303 w 1006"/>
              <a:gd name="T47" fmla="*/ 433 h 995"/>
              <a:gd name="T48" fmla="*/ 363 w 1006"/>
              <a:gd name="T49" fmla="*/ 354 h 995"/>
              <a:gd name="T50" fmla="*/ 672 w 1006"/>
              <a:gd name="T51" fmla="*/ 606 h 995"/>
              <a:gd name="T52" fmla="*/ 617 w 1006"/>
              <a:gd name="T53" fmla="*/ 660 h 995"/>
              <a:gd name="T54" fmla="*/ 741 w 1006"/>
              <a:gd name="T55" fmla="*/ 871 h 995"/>
              <a:gd name="T56" fmla="*/ 869 w 1006"/>
              <a:gd name="T57" fmla="*/ 995 h 995"/>
              <a:gd name="T58" fmla="*/ 980 w 1006"/>
              <a:gd name="T59" fmla="*/ 825 h 995"/>
              <a:gd name="T60" fmla="*/ 702 w 1006"/>
              <a:gd name="T61" fmla="*/ 576 h 995"/>
              <a:gd name="T62" fmla="*/ 658 w 1006"/>
              <a:gd name="T63" fmla="*/ 579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06" h="995">
                <a:moveTo>
                  <a:pt x="857" y="806"/>
                </a:moveTo>
                <a:cubicBezTo>
                  <a:pt x="886" y="806"/>
                  <a:pt x="909" y="829"/>
                  <a:pt x="909" y="858"/>
                </a:cubicBezTo>
                <a:cubicBezTo>
                  <a:pt x="909" y="887"/>
                  <a:pt x="886" y="910"/>
                  <a:pt x="857" y="910"/>
                </a:cubicBezTo>
                <a:cubicBezTo>
                  <a:pt x="828" y="910"/>
                  <a:pt x="805" y="887"/>
                  <a:pt x="805" y="858"/>
                </a:cubicBezTo>
                <a:cubicBezTo>
                  <a:pt x="805" y="829"/>
                  <a:pt x="828" y="806"/>
                  <a:pt x="857" y="806"/>
                </a:cubicBezTo>
                <a:close/>
                <a:moveTo>
                  <a:pt x="969" y="97"/>
                </a:moveTo>
                <a:lnTo>
                  <a:pt x="900" y="28"/>
                </a:lnTo>
                <a:cubicBezTo>
                  <a:pt x="882" y="9"/>
                  <a:pt x="858" y="0"/>
                  <a:pt x="834" y="0"/>
                </a:cubicBezTo>
                <a:cubicBezTo>
                  <a:pt x="810" y="0"/>
                  <a:pt x="786" y="9"/>
                  <a:pt x="767" y="28"/>
                </a:cubicBezTo>
                <a:lnTo>
                  <a:pt x="472" y="323"/>
                </a:lnTo>
                <a:cubicBezTo>
                  <a:pt x="481" y="340"/>
                  <a:pt x="475" y="367"/>
                  <a:pt x="460" y="381"/>
                </a:cubicBezTo>
                <a:cubicBezTo>
                  <a:pt x="451" y="391"/>
                  <a:pt x="435" y="397"/>
                  <a:pt x="421" y="397"/>
                </a:cubicBezTo>
                <a:cubicBezTo>
                  <a:pt x="414" y="397"/>
                  <a:pt x="408" y="396"/>
                  <a:pt x="402" y="393"/>
                </a:cubicBezTo>
                <a:lnTo>
                  <a:pt x="376" y="419"/>
                </a:lnTo>
                <a:cubicBezTo>
                  <a:pt x="340" y="455"/>
                  <a:pt x="340" y="515"/>
                  <a:pt x="376" y="552"/>
                </a:cubicBezTo>
                <a:lnTo>
                  <a:pt x="381" y="556"/>
                </a:lnTo>
                <a:lnTo>
                  <a:pt x="151" y="787"/>
                </a:lnTo>
                <a:lnTo>
                  <a:pt x="89" y="810"/>
                </a:lnTo>
                <a:lnTo>
                  <a:pt x="0" y="938"/>
                </a:lnTo>
                <a:lnTo>
                  <a:pt x="57" y="995"/>
                </a:lnTo>
                <a:lnTo>
                  <a:pt x="185" y="906"/>
                </a:lnTo>
                <a:lnTo>
                  <a:pt x="208" y="844"/>
                </a:lnTo>
                <a:lnTo>
                  <a:pt x="439" y="614"/>
                </a:lnTo>
                <a:lnTo>
                  <a:pt x="445" y="621"/>
                </a:lnTo>
                <a:cubicBezTo>
                  <a:pt x="464" y="639"/>
                  <a:pt x="488" y="648"/>
                  <a:pt x="512" y="648"/>
                </a:cubicBezTo>
                <a:cubicBezTo>
                  <a:pt x="536" y="648"/>
                  <a:pt x="560" y="639"/>
                  <a:pt x="578" y="621"/>
                </a:cubicBezTo>
                <a:lnTo>
                  <a:pt x="604" y="595"/>
                </a:lnTo>
                <a:cubicBezTo>
                  <a:pt x="596" y="577"/>
                  <a:pt x="602" y="551"/>
                  <a:pt x="616" y="537"/>
                </a:cubicBezTo>
                <a:cubicBezTo>
                  <a:pt x="626" y="527"/>
                  <a:pt x="642" y="521"/>
                  <a:pt x="656" y="521"/>
                </a:cubicBezTo>
                <a:cubicBezTo>
                  <a:pt x="662" y="521"/>
                  <a:pt x="669" y="522"/>
                  <a:pt x="674" y="525"/>
                </a:cubicBezTo>
                <a:lnTo>
                  <a:pt x="969" y="230"/>
                </a:lnTo>
                <a:cubicBezTo>
                  <a:pt x="1006" y="193"/>
                  <a:pt x="1006" y="133"/>
                  <a:pt x="969" y="97"/>
                </a:cubicBezTo>
                <a:close/>
                <a:moveTo>
                  <a:pt x="363" y="354"/>
                </a:moveTo>
                <a:lnTo>
                  <a:pt x="392" y="325"/>
                </a:lnTo>
                <a:lnTo>
                  <a:pt x="418" y="338"/>
                </a:lnTo>
                <a:lnTo>
                  <a:pt x="404" y="312"/>
                </a:lnTo>
                <a:lnTo>
                  <a:pt x="433" y="284"/>
                </a:lnTo>
                <a:lnTo>
                  <a:pt x="436" y="281"/>
                </a:lnTo>
                <a:cubicBezTo>
                  <a:pt x="442" y="264"/>
                  <a:pt x="446" y="248"/>
                  <a:pt x="446" y="233"/>
                </a:cubicBezTo>
                <a:cubicBezTo>
                  <a:pt x="446" y="115"/>
                  <a:pt x="333" y="0"/>
                  <a:pt x="215" y="1"/>
                </a:cubicBezTo>
                <a:cubicBezTo>
                  <a:pt x="214" y="1"/>
                  <a:pt x="201" y="15"/>
                  <a:pt x="193" y="22"/>
                </a:cubicBezTo>
                <a:cubicBezTo>
                  <a:pt x="288" y="117"/>
                  <a:pt x="280" y="102"/>
                  <a:pt x="280" y="160"/>
                </a:cubicBezTo>
                <a:cubicBezTo>
                  <a:pt x="280" y="207"/>
                  <a:pt x="205" y="282"/>
                  <a:pt x="159" y="282"/>
                </a:cubicBezTo>
                <a:cubicBezTo>
                  <a:pt x="99" y="282"/>
                  <a:pt x="118" y="291"/>
                  <a:pt x="21" y="195"/>
                </a:cubicBezTo>
                <a:cubicBezTo>
                  <a:pt x="14" y="202"/>
                  <a:pt x="0" y="215"/>
                  <a:pt x="0" y="216"/>
                </a:cubicBezTo>
                <a:cubicBezTo>
                  <a:pt x="2" y="334"/>
                  <a:pt x="113" y="447"/>
                  <a:pt x="232" y="447"/>
                </a:cubicBezTo>
                <a:cubicBezTo>
                  <a:pt x="253" y="447"/>
                  <a:pt x="276" y="440"/>
                  <a:pt x="299" y="429"/>
                </a:cubicBezTo>
                <a:lnTo>
                  <a:pt x="303" y="433"/>
                </a:lnTo>
                <a:cubicBezTo>
                  <a:pt x="310" y="414"/>
                  <a:pt x="322" y="395"/>
                  <a:pt x="337" y="380"/>
                </a:cubicBezTo>
                <a:lnTo>
                  <a:pt x="363" y="354"/>
                </a:lnTo>
                <a:close/>
                <a:moveTo>
                  <a:pt x="658" y="579"/>
                </a:moveTo>
                <a:lnTo>
                  <a:pt x="672" y="606"/>
                </a:lnTo>
                <a:lnTo>
                  <a:pt x="644" y="634"/>
                </a:lnTo>
                <a:lnTo>
                  <a:pt x="617" y="660"/>
                </a:lnTo>
                <a:cubicBezTo>
                  <a:pt x="602" y="675"/>
                  <a:pt x="584" y="687"/>
                  <a:pt x="564" y="694"/>
                </a:cubicBezTo>
                <a:lnTo>
                  <a:pt x="741" y="871"/>
                </a:lnTo>
                <a:lnTo>
                  <a:pt x="824" y="983"/>
                </a:lnTo>
                <a:lnTo>
                  <a:pt x="869" y="995"/>
                </a:lnTo>
                <a:lnTo>
                  <a:pt x="992" y="871"/>
                </a:lnTo>
                <a:lnTo>
                  <a:pt x="980" y="825"/>
                </a:lnTo>
                <a:lnTo>
                  <a:pt x="869" y="743"/>
                </a:lnTo>
                <a:lnTo>
                  <a:pt x="702" y="576"/>
                </a:lnTo>
                <a:lnTo>
                  <a:pt x="685" y="592"/>
                </a:lnTo>
                <a:lnTo>
                  <a:pt x="658" y="5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075708" y="2741738"/>
            <a:ext cx="441504" cy="409748"/>
            <a:chOff x="5928340" y="670992"/>
            <a:chExt cx="506444" cy="470018"/>
          </a:xfrm>
          <a:solidFill>
            <a:schemeClr val="bg1"/>
          </a:solidFill>
        </p:grpSpPr>
        <p:sp>
          <p:nvSpPr>
            <p:cNvPr id="12" name="Freeform 36"/>
            <p:cNvSpPr>
              <a:spLocks noEditPoints="1"/>
            </p:cNvSpPr>
            <p:nvPr/>
          </p:nvSpPr>
          <p:spPr bwMode="auto">
            <a:xfrm>
              <a:off x="5993909" y="670992"/>
              <a:ext cx="241151" cy="160240"/>
            </a:xfrm>
            <a:custGeom>
              <a:avLst/>
              <a:gdLst>
                <a:gd name="T0" fmla="*/ 133 w 372"/>
                <a:gd name="T1" fmla="*/ 185 h 247"/>
                <a:gd name="T2" fmla="*/ 118 w 372"/>
                <a:gd name="T3" fmla="*/ 152 h 247"/>
                <a:gd name="T4" fmla="*/ 136 w 372"/>
                <a:gd name="T5" fmla="*/ 115 h 247"/>
                <a:gd name="T6" fmla="*/ 180 w 372"/>
                <a:gd name="T7" fmla="*/ 100 h 247"/>
                <a:gd name="T8" fmla="*/ 180 w 372"/>
                <a:gd name="T9" fmla="*/ 84 h 247"/>
                <a:gd name="T10" fmla="*/ 205 w 372"/>
                <a:gd name="T11" fmla="*/ 84 h 247"/>
                <a:gd name="T12" fmla="*/ 205 w 372"/>
                <a:gd name="T13" fmla="*/ 99 h 247"/>
                <a:gd name="T14" fmla="*/ 246 w 372"/>
                <a:gd name="T15" fmla="*/ 114 h 247"/>
                <a:gd name="T16" fmla="*/ 263 w 372"/>
                <a:gd name="T17" fmla="*/ 152 h 247"/>
                <a:gd name="T18" fmla="*/ 221 w 372"/>
                <a:gd name="T19" fmla="*/ 152 h 247"/>
                <a:gd name="T20" fmla="*/ 215 w 372"/>
                <a:gd name="T21" fmla="*/ 136 h 247"/>
                <a:gd name="T22" fmla="*/ 167 w 372"/>
                <a:gd name="T23" fmla="*/ 134 h 247"/>
                <a:gd name="T24" fmla="*/ 167 w 372"/>
                <a:gd name="T25" fmla="*/ 156 h 247"/>
                <a:gd name="T26" fmla="*/ 217 w 372"/>
                <a:gd name="T27" fmla="*/ 171 h 247"/>
                <a:gd name="T28" fmla="*/ 251 w 372"/>
                <a:gd name="T29" fmla="*/ 188 h 247"/>
                <a:gd name="T30" fmla="*/ 266 w 372"/>
                <a:gd name="T31" fmla="*/ 223 h 247"/>
                <a:gd name="T32" fmla="*/ 265 w 372"/>
                <a:gd name="T33" fmla="*/ 234 h 247"/>
                <a:gd name="T34" fmla="*/ 259 w 372"/>
                <a:gd name="T35" fmla="*/ 246 h 247"/>
                <a:gd name="T36" fmla="*/ 222 w 372"/>
                <a:gd name="T37" fmla="*/ 230 h 247"/>
                <a:gd name="T38" fmla="*/ 217 w 372"/>
                <a:gd name="T39" fmla="*/ 217 h 247"/>
                <a:gd name="T40" fmla="*/ 133 w 372"/>
                <a:gd name="T41" fmla="*/ 185 h 247"/>
                <a:gd name="T42" fmla="*/ 191 w 372"/>
                <a:gd name="T43" fmla="*/ 39 h 247"/>
                <a:gd name="T44" fmla="*/ 83 w 372"/>
                <a:gd name="T45" fmla="*/ 83 h 247"/>
                <a:gd name="T46" fmla="*/ 39 w 372"/>
                <a:gd name="T47" fmla="*/ 191 h 247"/>
                <a:gd name="T48" fmla="*/ 44 w 372"/>
                <a:gd name="T49" fmla="*/ 231 h 247"/>
                <a:gd name="T50" fmla="*/ 9 w 372"/>
                <a:gd name="T51" fmla="*/ 247 h 247"/>
                <a:gd name="T52" fmla="*/ 0 w 372"/>
                <a:gd name="T53" fmla="*/ 191 h 247"/>
                <a:gd name="T54" fmla="*/ 56 w 372"/>
                <a:gd name="T55" fmla="*/ 56 h 247"/>
                <a:gd name="T56" fmla="*/ 191 w 372"/>
                <a:gd name="T57" fmla="*/ 0 h 247"/>
                <a:gd name="T58" fmla="*/ 326 w 372"/>
                <a:gd name="T59" fmla="*/ 56 h 247"/>
                <a:gd name="T60" fmla="*/ 372 w 372"/>
                <a:gd name="T61" fmla="*/ 132 h 247"/>
                <a:gd name="T62" fmla="*/ 339 w 372"/>
                <a:gd name="T63" fmla="*/ 152 h 247"/>
                <a:gd name="T64" fmla="*/ 299 w 372"/>
                <a:gd name="T65" fmla="*/ 83 h 247"/>
                <a:gd name="T66" fmla="*/ 191 w 372"/>
                <a:gd name="T67" fmla="*/ 39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2" h="247">
                  <a:moveTo>
                    <a:pt x="133" y="185"/>
                  </a:moveTo>
                  <a:cubicBezTo>
                    <a:pt x="123" y="177"/>
                    <a:pt x="118" y="166"/>
                    <a:pt x="118" y="152"/>
                  </a:cubicBezTo>
                  <a:cubicBezTo>
                    <a:pt x="118" y="136"/>
                    <a:pt x="124" y="124"/>
                    <a:pt x="136" y="115"/>
                  </a:cubicBezTo>
                  <a:cubicBezTo>
                    <a:pt x="147" y="105"/>
                    <a:pt x="160" y="100"/>
                    <a:pt x="180" y="100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205" y="84"/>
                    <a:pt x="205" y="84"/>
                    <a:pt x="205" y="84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24" y="100"/>
                    <a:pt x="235" y="104"/>
                    <a:pt x="246" y="114"/>
                  </a:cubicBezTo>
                  <a:cubicBezTo>
                    <a:pt x="257" y="123"/>
                    <a:pt x="262" y="136"/>
                    <a:pt x="263" y="152"/>
                  </a:cubicBezTo>
                  <a:cubicBezTo>
                    <a:pt x="221" y="152"/>
                    <a:pt x="221" y="152"/>
                    <a:pt x="221" y="152"/>
                  </a:cubicBezTo>
                  <a:cubicBezTo>
                    <a:pt x="220" y="145"/>
                    <a:pt x="218" y="140"/>
                    <a:pt x="215" y="136"/>
                  </a:cubicBezTo>
                  <a:cubicBezTo>
                    <a:pt x="208" y="128"/>
                    <a:pt x="176" y="128"/>
                    <a:pt x="167" y="134"/>
                  </a:cubicBezTo>
                  <a:cubicBezTo>
                    <a:pt x="161" y="139"/>
                    <a:pt x="160" y="151"/>
                    <a:pt x="167" y="156"/>
                  </a:cubicBezTo>
                  <a:cubicBezTo>
                    <a:pt x="175" y="162"/>
                    <a:pt x="205" y="167"/>
                    <a:pt x="217" y="171"/>
                  </a:cubicBezTo>
                  <a:cubicBezTo>
                    <a:pt x="232" y="176"/>
                    <a:pt x="244" y="181"/>
                    <a:pt x="251" y="188"/>
                  </a:cubicBezTo>
                  <a:cubicBezTo>
                    <a:pt x="261" y="197"/>
                    <a:pt x="266" y="208"/>
                    <a:pt x="266" y="223"/>
                  </a:cubicBezTo>
                  <a:cubicBezTo>
                    <a:pt x="266" y="227"/>
                    <a:pt x="266" y="231"/>
                    <a:pt x="265" y="234"/>
                  </a:cubicBezTo>
                  <a:cubicBezTo>
                    <a:pt x="263" y="238"/>
                    <a:pt x="261" y="242"/>
                    <a:pt x="259" y="246"/>
                  </a:cubicBezTo>
                  <a:cubicBezTo>
                    <a:pt x="247" y="240"/>
                    <a:pt x="235" y="235"/>
                    <a:pt x="222" y="230"/>
                  </a:cubicBezTo>
                  <a:cubicBezTo>
                    <a:pt x="223" y="225"/>
                    <a:pt x="221" y="220"/>
                    <a:pt x="217" y="217"/>
                  </a:cubicBezTo>
                  <a:cubicBezTo>
                    <a:pt x="200" y="204"/>
                    <a:pt x="158" y="207"/>
                    <a:pt x="133" y="185"/>
                  </a:cubicBezTo>
                  <a:close/>
                  <a:moveTo>
                    <a:pt x="191" y="39"/>
                  </a:moveTo>
                  <a:cubicBezTo>
                    <a:pt x="149" y="39"/>
                    <a:pt x="111" y="56"/>
                    <a:pt x="83" y="83"/>
                  </a:cubicBezTo>
                  <a:cubicBezTo>
                    <a:pt x="56" y="111"/>
                    <a:pt x="39" y="149"/>
                    <a:pt x="39" y="191"/>
                  </a:cubicBezTo>
                  <a:cubicBezTo>
                    <a:pt x="39" y="205"/>
                    <a:pt x="40" y="219"/>
                    <a:pt x="44" y="231"/>
                  </a:cubicBezTo>
                  <a:cubicBezTo>
                    <a:pt x="32" y="236"/>
                    <a:pt x="20" y="241"/>
                    <a:pt x="9" y="247"/>
                  </a:cubicBezTo>
                  <a:cubicBezTo>
                    <a:pt x="3" y="229"/>
                    <a:pt x="0" y="210"/>
                    <a:pt x="0" y="191"/>
                  </a:cubicBezTo>
                  <a:cubicBezTo>
                    <a:pt x="0" y="138"/>
                    <a:pt x="22" y="91"/>
                    <a:pt x="56" y="56"/>
                  </a:cubicBezTo>
                  <a:cubicBezTo>
                    <a:pt x="91" y="22"/>
                    <a:pt x="138" y="0"/>
                    <a:pt x="191" y="0"/>
                  </a:cubicBezTo>
                  <a:cubicBezTo>
                    <a:pt x="244" y="0"/>
                    <a:pt x="291" y="22"/>
                    <a:pt x="326" y="56"/>
                  </a:cubicBezTo>
                  <a:cubicBezTo>
                    <a:pt x="347" y="77"/>
                    <a:pt x="363" y="103"/>
                    <a:pt x="372" y="132"/>
                  </a:cubicBezTo>
                  <a:cubicBezTo>
                    <a:pt x="361" y="138"/>
                    <a:pt x="349" y="145"/>
                    <a:pt x="339" y="152"/>
                  </a:cubicBezTo>
                  <a:cubicBezTo>
                    <a:pt x="332" y="126"/>
                    <a:pt x="318" y="102"/>
                    <a:pt x="299" y="83"/>
                  </a:cubicBezTo>
                  <a:cubicBezTo>
                    <a:pt x="271" y="56"/>
                    <a:pt x="233" y="39"/>
                    <a:pt x="1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37"/>
            <p:cNvSpPr>
              <a:spLocks noEditPoints="1"/>
            </p:cNvSpPr>
            <p:nvPr/>
          </p:nvSpPr>
          <p:spPr bwMode="auto">
            <a:xfrm>
              <a:off x="6183208" y="766203"/>
              <a:ext cx="251576" cy="263409"/>
            </a:xfrm>
            <a:custGeom>
              <a:avLst/>
              <a:gdLst>
                <a:gd name="T0" fmla="*/ 41 w 388"/>
                <a:gd name="T1" fmla="*/ 59 h 406"/>
                <a:gd name="T2" fmla="*/ 185 w 388"/>
                <a:gd name="T3" fmla="*/ 0 h 406"/>
                <a:gd name="T4" fmla="*/ 329 w 388"/>
                <a:gd name="T5" fmla="*/ 59 h 406"/>
                <a:gd name="T6" fmla="*/ 388 w 388"/>
                <a:gd name="T7" fmla="*/ 203 h 406"/>
                <a:gd name="T8" fmla="*/ 329 w 388"/>
                <a:gd name="T9" fmla="*/ 347 h 406"/>
                <a:gd name="T10" fmla="*/ 185 w 388"/>
                <a:gd name="T11" fmla="*/ 406 h 406"/>
                <a:gd name="T12" fmla="*/ 111 w 388"/>
                <a:gd name="T13" fmla="*/ 393 h 406"/>
                <a:gd name="T14" fmla="*/ 116 w 388"/>
                <a:gd name="T15" fmla="*/ 342 h 406"/>
                <a:gd name="T16" fmla="*/ 36 w 388"/>
                <a:gd name="T17" fmla="*/ 149 h 406"/>
                <a:gd name="T18" fmla="*/ 0 w 388"/>
                <a:gd name="T19" fmla="*/ 119 h 406"/>
                <a:gd name="T20" fmla="*/ 41 w 388"/>
                <a:gd name="T21" fmla="*/ 59 h 406"/>
                <a:gd name="T22" fmla="*/ 123 w 388"/>
                <a:gd name="T23" fmla="*/ 197 h 406"/>
                <a:gd name="T24" fmla="*/ 107 w 388"/>
                <a:gd name="T25" fmla="*/ 161 h 406"/>
                <a:gd name="T26" fmla="*/ 126 w 388"/>
                <a:gd name="T27" fmla="*/ 121 h 406"/>
                <a:gd name="T28" fmla="*/ 173 w 388"/>
                <a:gd name="T29" fmla="*/ 105 h 406"/>
                <a:gd name="T30" fmla="*/ 173 w 388"/>
                <a:gd name="T31" fmla="*/ 88 h 406"/>
                <a:gd name="T32" fmla="*/ 200 w 388"/>
                <a:gd name="T33" fmla="*/ 88 h 406"/>
                <a:gd name="T34" fmla="*/ 200 w 388"/>
                <a:gd name="T35" fmla="*/ 104 h 406"/>
                <a:gd name="T36" fmla="*/ 244 w 388"/>
                <a:gd name="T37" fmla="*/ 120 h 406"/>
                <a:gd name="T38" fmla="*/ 262 w 388"/>
                <a:gd name="T39" fmla="*/ 161 h 406"/>
                <a:gd name="T40" fmla="*/ 217 w 388"/>
                <a:gd name="T41" fmla="*/ 161 h 406"/>
                <a:gd name="T42" fmla="*/ 211 w 388"/>
                <a:gd name="T43" fmla="*/ 144 h 406"/>
                <a:gd name="T44" fmla="*/ 160 w 388"/>
                <a:gd name="T45" fmla="*/ 142 h 406"/>
                <a:gd name="T46" fmla="*/ 159 w 388"/>
                <a:gd name="T47" fmla="*/ 165 h 406"/>
                <a:gd name="T48" fmla="*/ 213 w 388"/>
                <a:gd name="T49" fmla="*/ 181 h 406"/>
                <a:gd name="T50" fmla="*/ 250 w 388"/>
                <a:gd name="T51" fmla="*/ 200 h 406"/>
                <a:gd name="T52" fmla="*/ 265 w 388"/>
                <a:gd name="T53" fmla="*/ 237 h 406"/>
                <a:gd name="T54" fmla="*/ 248 w 388"/>
                <a:gd name="T55" fmla="*/ 279 h 406"/>
                <a:gd name="T56" fmla="*/ 198 w 388"/>
                <a:gd name="T57" fmla="*/ 296 h 406"/>
                <a:gd name="T58" fmla="*/ 198 w 388"/>
                <a:gd name="T59" fmla="*/ 318 h 406"/>
                <a:gd name="T60" fmla="*/ 172 w 388"/>
                <a:gd name="T61" fmla="*/ 318 h 406"/>
                <a:gd name="T62" fmla="*/ 172 w 388"/>
                <a:gd name="T63" fmla="*/ 296 h 406"/>
                <a:gd name="T64" fmla="*/ 123 w 388"/>
                <a:gd name="T65" fmla="*/ 279 h 406"/>
                <a:gd name="T66" fmla="*/ 105 w 388"/>
                <a:gd name="T67" fmla="*/ 233 h 406"/>
                <a:gd name="T68" fmla="*/ 152 w 388"/>
                <a:gd name="T69" fmla="*/ 233 h 406"/>
                <a:gd name="T70" fmla="*/ 158 w 388"/>
                <a:gd name="T71" fmla="*/ 254 h 406"/>
                <a:gd name="T72" fmla="*/ 212 w 388"/>
                <a:gd name="T73" fmla="*/ 256 h 406"/>
                <a:gd name="T74" fmla="*/ 213 w 388"/>
                <a:gd name="T75" fmla="*/ 231 h 406"/>
                <a:gd name="T76" fmla="*/ 123 w 388"/>
                <a:gd name="T77" fmla="*/ 19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8" h="406">
                  <a:moveTo>
                    <a:pt x="41" y="59"/>
                  </a:moveTo>
                  <a:cubicBezTo>
                    <a:pt x="78" y="22"/>
                    <a:pt x="129" y="0"/>
                    <a:pt x="185" y="0"/>
                  </a:cubicBezTo>
                  <a:cubicBezTo>
                    <a:pt x="241" y="0"/>
                    <a:pt x="292" y="22"/>
                    <a:pt x="329" y="59"/>
                  </a:cubicBezTo>
                  <a:cubicBezTo>
                    <a:pt x="366" y="96"/>
                    <a:pt x="388" y="147"/>
                    <a:pt x="388" y="203"/>
                  </a:cubicBezTo>
                  <a:cubicBezTo>
                    <a:pt x="388" y="259"/>
                    <a:pt x="366" y="310"/>
                    <a:pt x="329" y="347"/>
                  </a:cubicBezTo>
                  <a:cubicBezTo>
                    <a:pt x="292" y="384"/>
                    <a:pt x="241" y="406"/>
                    <a:pt x="185" y="406"/>
                  </a:cubicBezTo>
                  <a:cubicBezTo>
                    <a:pt x="159" y="406"/>
                    <a:pt x="134" y="401"/>
                    <a:pt x="111" y="393"/>
                  </a:cubicBezTo>
                  <a:cubicBezTo>
                    <a:pt x="114" y="376"/>
                    <a:pt x="116" y="359"/>
                    <a:pt x="116" y="342"/>
                  </a:cubicBezTo>
                  <a:cubicBezTo>
                    <a:pt x="116" y="270"/>
                    <a:pt x="87" y="200"/>
                    <a:pt x="36" y="149"/>
                  </a:cubicBezTo>
                  <a:cubicBezTo>
                    <a:pt x="25" y="138"/>
                    <a:pt x="13" y="128"/>
                    <a:pt x="0" y="119"/>
                  </a:cubicBezTo>
                  <a:cubicBezTo>
                    <a:pt x="10" y="96"/>
                    <a:pt x="24" y="76"/>
                    <a:pt x="41" y="59"/>
                  </a:cubicBezTo>
                  <a:close/>
                  <a:moveTo>
                    <a:pt x="123" y="197"/>
                  </a:moveTo>
                  <a:cubicBezTo>
                    <a:pt x="112" y="188"/>
                    <a:pt x="107" y="176"/>
                    <a:pt x="107" y="161"/>
                  </a:cubicBezTo>
                  <a:cubicBezTo>
                    <a:pt x="107" y="144"/>
                    <a:pt x="113" y="131"/>
                    <a:pt x="126" y="121"/>
                  </a:cubicBezTo>
                  <a:cubicBezTo>
                    <a:pt x="138" y="111"/>
                    <a:pt x="152" y="105"/>
                    <a:pt x="173" y="105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0" y="104"/>
                    <a:pt x="200" y="104"/>
                    <a:pt x="200" y="104"/>
                  </a:cubicBezTo>
                  <a:cubicBezTo>
                    <a:pt x="220" y="105"/>
                    <a:pt x="233" y="110"/>
                    <a:pt x="244" y="120"/>
                  </a:cubicBezTo>
                  <a:cubicBezTo>
                    <a:pt x="255" y="130"/>
                    <a:pt x="261" y="143"/>
                    <a:pt x="262" y="161"/>
                  </a:cubicBezTo>
                  <a:cubicBezTo>
                    <a:pt x="217" y="161"/>
                    <a:pt x="217" y="161"/>
                    <a:pt x="217" y="161"/>
                  </a:cubicBezTo>
                  <a:cubicBezTo>
                    <a:pt x="216" y="154"/>
                    <a:pt x="214" y="148"/>
                    <a:pt x="211" y="144"/>
                  </a:cubicBezTo>
                  <a:cubicBezTo>
                    <a:pt x="203" y="135"/>
                    <a:pt x="168" y="135"/>
                    <a:pt x="160" y="142"/>
                  </a:cubicBezTo>
                  <a:cubicBezTo>
                    <a:pt x="152" y="147"/>
                    <a:pt x="152" y="160"/>
                    <a:pt x="159" y="165"/>
                  </a:cubicBezTo>
                  <a:cubicBezTo>
                    <a:pt x="168" y="172"/>
                    <a:pt x="200" y="177"/>
                    <a:pt x="213" y="181"/>
                  </a:cubicBezTo>
                  <a:cubicBezTo>
                    <a:pt x="229" y="186"/>
                    <a:pt x="242" y="193"/>
                    <a:pt x="250" y="200"/>
                  </a:cubicBezTo>
                  <a:cubicBezTo>
                    <a:pt x="260" y="209"/>
                    <a:pt x="265" y="221"/>
                    <a:pt x="265" y="237"/>
                  </a:cubicBezTo>
                  <a:cubicBezTo>
                    <a:pt x="265" y="256"/>
                    <a:pt x="260" y="270"/>
                    <a:pt x="248" y="279"/>
                  </a:cubicBezTo>
                  <a:cubicBezTo>
                    <a:pt x="236" y="289"/>
                    <a:pt x="222" y="295"/>
                    <a:pt x="198" y="296"/>
                  </a:cubicBezTo>
                  <a:cubicBezTo>
                    <a:pt x="198" y="318"/>
                    <a:pt x="198" y="318"/>
                    <a:pt x="198" y="318"/>
                  </a:cubicBezTo>
                  <a:cubicBezTo>
                    <a:pt x="172" y="318"/>
                    <a:pt x="172" y="318"/>
                    <a:pt x="172" y="318"/>
                  </a:cubicBezTo>
                  <a:cubicBezTo>
                    <a:pt x="172" y="296"/>
                    <a:pt x="172" y="296"/>
                    <a:pt x="172" y="296"/>
                  </a:cubicBezTo>
                  <a:cubicBezTo>
                    <a:pt x="150" y="295"/>
                    <a:pt x="136" y="290"/>
                    <a:pt x="123" y="279"/>
                  </a:cubicBezTo>
                  <a:cubicBezTo>
                    <a:pt x="111" y="268"/>
                    <a:pt x="105" y="252"/>
                    <a:pt x="105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3" y="243"/>
                    <a:pt x="155" y="250"/>
                    <a:pt x="158" y="254"/>
                  </a:cubicBezTo>
                  <a:cubicBezTo>
                    <a:pt x="167" y="265"/>
                    <a:pt x="203" y="263"/>
                    <a:pt x="212" y="256"/>
                  </a:cubicBezTo>
                  <a:cubicBezTo>
                    <a:pt x="220" y="251"/>
                    <a:pt x="221" y="237"/>
                    <a:pt x="213" y="231"/>
                  </a:cubicBezTo>
                  <a:cubicBezTo>
                    <a:pt x="195" y="216"/>
                    <a:pt x="150" y="220"/>
                    <a:pt x="123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38"/>
            <p:cNvSpPr>
              <a:spLocks noEditPoints="1"/>
            </p:cNvSpPr>
            <p:nvPr/>
          </p:nvSpPr>
          <p:spPr bwMode="auto">
            <a:xfrm>
              <a:off x="5928340" y="836444"/>
              <a:ext cx="304799" cy="304566"/>
            </a:xfrm>
            <a:custGeom>
              <a:avLst/>
              <a:gdLst>
                <a:gd name="T0" fmla="*/ 235 w 470"/>
                <a:gd name="T1" fmla="*/ 57 h 470"/>
                <a:gd name="T2" fmla="*/ 109 w 470"/>
                <a:gd name="T3" fmla="*/ 109 h 470"/>
                <a:gd name="T4" fmla="*/ 57 w 470"/>
                <a:gd name="T5" fmla="*/ 235 h 470"/>
                <a:gd name="T6" fmla="*/ 109 w 470"/>
                <a:gd name="T7" fmla="*/ 361 h 470"/>
                <a:gd name="T8" fmla="*/ 235 w 470"/>
                <a:gd name="T9" fmla="*/ 413 h 470"/>
                <a:gd name="T10" fmla="*/ 361 w 470"/>
                <a:gd name="T11" fmla="*/ 361 h 470"/>
                <a:gd name="T12" fmla="*/ 413 w 470"/>
                <a:gd name="T13" fmla="*/ 235 h 470"/>
                <a:gd name="T14" fmla="*/ 361 w 470"/>
                <a:gd name="T15" fmla="*/ 109 h 470"/>
                <a:gd name="T16" fmla="*/ 235 w 470"/>
                <a:gd name="T17" fmla="*/ 57 h 470"/>
                <a:gd name="T18" fmla="*/ 170 w 470"/>
                <a:gd name="T19" fmla="*/ 228 h 470"/>
                <a:gd name="T20" fmla="*/ 154 w 470"/>
                <a:gd name="T21" fmla="*/ 191 h 470"/>
                <a:gd name="T22" fmla="*/ 173 w 470"/>
                <a:gd name="T23" fmla="*/ 149 h 470"/>
                <a:gd name="T24" fmla="*/ 222 w 470"/>
                <a:gd name="T25" fmla="*/ 132 h 470"/>
                <a:gd name="T26" fmla="*/ 222 w 470"/>
                <a:gd name="T27" fmla="*/ 114 h 470"/>
                <a:gd name="T28" fmla="*/ 251 w 470"/>
                <a:gd name="T29" fmla="*/ 114 h 470"/>
                <a:gd name="T30" fmla="*/ 251 w 470"/>
                <a:gd name="T31" fmla="*/ 132 h 470"/>
                <a:gd name="T32" fmla="*/ 296 w 470"/>
                <a:gd name="T33" fmla="*/ 148 h 470"/>
                <a:gd name="T34" fmla="*/ 314 w 470"/>
                <a:gd name="T35" fmla="*/ 190 h 470"/>
                <a:gd name="T36" fmla="*/ 267 w 470"/>
                <a:gd name="T37" fmla="*/ 190 h 470"/>
                <a:gd name="T38" fmla="*/ 262 w 470"/>
                <a:gd name="T39" fmla="*/ 173 h 470"/>
                <a:gd name="T40" fmla="*/ 208 w 470"/>
                <a:gd name="T41" fmla="*/ 171 h 470"/>
                <a:gd name="T42" fmla="*/ 208 w 470"/>
                <a:gd name="T43" fmla="*/ 196 h 470"/>
                <a:gd name="T44" fmla="*/ 264 w 470"/>
                <a:gd name="T45" fmla="*/ 212 h 470"/>
                <a:gd name="T46" fmla="*/ 302 w 470"/>
                <a:gd name="T47" fmla="*/ 231 h 470"/>
                <a:gd name="T48" fmla="*/ 318 w 470"/>
                <a:gd name="T49" fmla="*/ 271 h 470"/>
                <a:gd name="T50" fmla="*/ 300 w 470"/>
                <a:gd name="T51" fmla="*/ 314 h 470"/>
                <a:gd name="T52" fmla="*/ 248 w 470"/>
                <a:gd name="T53" fmla="*/ 333 h 470"/>
                <a:gd name="T54" fmla="*/ 248 w 470"/>
                <a:gd name="T55" fmla="*/ 355 h 470"/>
                <a:gd name="T56" fmla="*/ 219 w 470"/>
                <a:gd name="T57" fmla="*/ 355 h 470"/>
                <a:gd name="T58" fmla="*/ 219 w 470"/>
                <a:gd name="T59" fmla="*/ 333 h 470"/>
                <a:gd name="T60" fmla="*/ 171 w 470"/>
                <a:gd name="T61" fmla="*/ 313 h 470"/>
                <a:gd name="T62" fmla="*/ 151 w 470"/>
                <a:gd name="T63" fmla="*/ 266 h 470"/>
                <a:gd name="T64" fmla="*/ 201 w 470"/>
                <a:gd name="T65" fmla="*/ 266 h 470"/>
                <a:gd name="T66" fmla="*/ 207 w 470"/>
                <a:gd name="T67" fmla="*/ 288 h 470"/>
                <a:gd name="T68" fmla="*/ 263 w 470"/>
                <a:gd name="T69" fmla="*/ 290 h 470"/>
                <a:gd name="T70" fmla="*/ 264 w 470"/>
                <a:gd name="T71" fmla="*/ 264 h 470"/>
                <a:gd name="T72" fmla="*/ 170 w 470"/>
                <a:gd name="T73" fmla="*/ 228 h 470"/>
                <a:gd name="T74" fmla="*/ 69 w 470"/>
                <a:gd name="T75" fmla="*/ 69 h 470"/>
                <a:gd name="T76" fmla="*/ 235 w 470"/>
                <a:gd name="T77" fmla="*/ 0 h 470"/>
                <a:gd name="T78" fmla="*/ 401 w 470"/>
                <a:gd name="T79" fmla="*/ 69 h 470"/>
                <a:gd name="T80" fmla="*/ 470 w 470"/>
                <a:gd name="T81" fmla="*/ 235 h 470"/>
                <a:gd name="T82" fmla="*/ 401 w 470"/>
                <a:gd name="T83" fmla="*/ 401 h 470"/>
                <a:gd name="T84" fmla="*/ 235 w 470"/>
                <a:gd name="T85" fmla="*/ 470 h 470"/>
                <a:gd name="T86" fmla="*/ 69 w 470"/>
                <a:gd name="T87" fmla="*/ 401 h 470"/>
                <a:gd name="T88" fmla="*/ 0 w 470"/>
                <a:gd name="T89" fmla="*/ 235 h 470"/>
                <a:gd name="T90" fmla="*/ 69 w 470"/>
                <a:gd name="T91" fmla="*/ 69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0" h="470">
                  <a:moveTo>
                    <a:pt x="235" y="57"/>
                  </a:moveTo>
                  <a:cubicBezTo>
                    <a:pt x="186" y="57"/>
                    <a:pt x="141" y="77"/>
                    <a:pt x="109" y="109"/>
                  </a:cubicBezTo>
                  <a:cubicBezTo>
                    <a:pt x="77" y="141"/>
                    <a:pt x="57" y="186"/>
                    <a:pt x="57" y="235"/>
                  </a:cubicBezTo>
                  <a:cubicBezTo>
                    <a:pt x="57" y="284"/>
                    <a:pt x="77" y="328"/>
                    <a:pt x="109" y="361"/>
                  </a:cubicBezTo>
                  <a:cubicBezTo>
                    <a:pt x="141" y="393"/>
                    <a:pt x="186" y="413"/>
                    <a:pt x="235" y="413"/>
                  </a:cubicBezTo>
                  <a:cubicBezTo>
                    <a:pt x="284" y="413"/>
                    <a:pt x="328" y="393"/>
                    <a:pt x="361" y="361"/>
                  </a:cubicBezTo>
                  <a:cubicBezTo>
                    <a:pt x="393" y="328"/>
                    <a:pt x="413" y="284"/>
                    <a:pt x="413" y="235"/>
                  </a:cubicBezTo>
                  <a:cubicBezTo>
                    <a:pt x="413" y="186"/>
                    <a:pt x="393" y="141"/>
                    <a:pt x="361" y="109"/>
                  </a:cubicBezTo>
                  <a:cubicBezTo>
                    <a:pt x="328" y="77"/>
                    <a:pt x="284" y="57"/>
                    <a:pt x="235" y="57"/>
                  </a:cubicBezTo>
                  <a:close/>
                  <a:moveTo>
                    <a:pt x="170" y="228"/>
                  </a:moveTo>
                  <a:cubicBezTo>
                    <a:pt x="159" y="219"/>
                    <a:pt x="154" y="207"/>
                    <a:pt x="154" y="191"/>
                  </a:cubicBezTo>
                  <a:cubicBezTo>
                    <a:pt x="154" y="174"/>
                    <a:pt x="160" y="160"/>
                    <a:pt x="173" y="149"/>
                  </a:cubicBezTo>
                  <a:cubicBezTo>
                    <a:pt x="186" y="139"/>
                    <a:pt x="200" y="133"/>
                    <a:pt x="222" y="132"/>
                  </a:cubicBezTo>
                  <a:cubicBezTo>
                    <a:pt x="222" y="114"/>
                    <a:pt x="222" y="114"/>
                    <a:pt x="222" y="114"/>
                  </a:cubicBezTo>
                  <a:cubicBezTo>
                    <a:pt x="251" y="114"/>
                    <a:pt x="251" y="114"/>
                    <a:pt x="251" y="114"/>
                  </a:cubicBezTo>
                  <a:cubicBezTo>
                    <a:pt x="251" y="132"/>
                    <a:pt x="251" y="132"/>
                    <a:pt x="251" y="132"/>
                  </a:cubicBezTo>
                  <a:cubicBezTo>
                    <a:pt x="272" y="133"/>
                    <a:pt x="284" y="138"/>
                    <a:pt x="296" y="148"/>
                  </a:cubicBezTo>
                  <a:cubicBezTo>
                    <a:pt x="308" y="158"/>
                    <a:pt x="313" y="172"/>
                    <a:pt x="314" y="190"/>
                  </a:cubicBezTo>
                  <a:cubicBezTo>
                    <a:pt x="267" y="190"/>
                    <a:pt x="267" y="190"/>
                    <a:pt x="267" y="190"/>
                  </a:cubicBezTo>
                  <a:cubicBezTo>
                    <a:pt x="266" y="182"/>
                    <a:pt x="265" y="177"/>
                    <a:pt x="262" y="173"/>
                  </a:cubicBezTo>
                  <a:cubicBezTo>
                    <a:pt x="254" y="164"/>
                    <a:pt x="218" y="164"/>
                    <a:pt x="208" y="171"/>
                  </a:cubicBezTo>
                  <a:cubicBezTo>
                    <a:pt x="201" y="177"/>
                    <a:pt x="200" y="190"/>
                    <a:pt x="208" y="196"/>
                  </a:cubicBezTo>
                  <a:cubicBezTo>
                    <a:pt x="217" y="203"/>
                    <a:pt x="250" y="208"/>
                    <a:pt x="264" y="212"/>
                  </a:cubicBezTo>
                  <a:cubicBezTo>
                    <a:pt x="281" y="218"/>
                    <a:pt x="294" y="224"/>
                    <a:pt x="302" y="231"/>
                  </a:cubicBezTo>
                  <a:cubicBezTo>
                    <a:pt x="313" y="241"/>
                    <a:pt x="318" y="254"/>
                    <a:pt x="318" y="271"/>
                  </a:cubicBezTo>
                  <a:cubicBezTo>
                    <a:pt x="319" y="290"/>
                    <a:pt x="312" y="304"/>
                    <a:pt x="300" y="314"/>
                  </a:cubicBezTo>
                  <a:cubicBezTo>
                    <a:pt x="288" y="325"/>
                    <a:pt x="272" y="332"/>
                    <a:pt x="248" y="333"/>
                  </a:cubicBezTo>
                  <a:cubicBezTo>
                    <a:pt x="248" y="355"/>
                    <a:pt x="248" y="355"/>
                    <a:pt x="248" y="355"/>
                  </a:cubicBezTo>
                  <a:cubicBezTo>
                    <a:pt x="219" y="355"/>
                    <a:pt x="219" y="355"/>
                    <a:pt x="219" y="355"/>
                  </a:cubicBezTo>
                  <a:cubicBezTo>
                    <a:pt x="219" y="333"/>
                    <a:pt x="219" y="333"/>
                    <a:pt x="219" y="333"/>
                  </a:cubicBezTo>
                  <a:cubicBezTo>
                    <a:pt x="196" y="333"/>
                    <a:pt x="183" y="325"/>
                    <a:pt x="171" y="313"/>
                  </a:cubicBezTo>
                  <a:cubicBezTo>
                    <a:pt x="158" y="302"/>
                    <a:pt x="151" y="286"/>
                    <a:pt x="151" y="266"/>
                  </a:cubicBezTo>
                  <a:cubicBezTo>
                    <a:pt x="201" y="266"/>
                    <a:pt x="201" y="266"/>
                    <a:pt x="201" y="266"/>
                  </a:cubicBezTo>
                  <a:cubicBezTo>
                    <a:pt x="202" y="276"/>
                    <a:pt x="204" y="283"/>
                    <a:pt x="207" y="288"/>
                  </a:cubicBezTo>
                  <a:cubicBezTo>
                    <a:pt x="216" y="299"/>
                    <a:pt x="254" y="297"/>
                    <a:pt x="263" y="290"/>
                  </a:cubicBezTo>
                  <a:cubicBezTo>
                    <a:pt x="272" y="284"/>
                    <a:pt x="272" y="271"/>
                    <a:pt x="264" y="264"/>
                  </a:cubicBezTo>
                  <a:cubicBezTo>
                    <a:pt x="245" y="249"/>
                    <a:pt x="198" y="252"/>
                    <a:pt x="170" y="228"/>
                  </a:cubicBezTo>
                  <a:close/>
                  <a:moveTo>
                    <a:pt x="69" y="69"/>
                  </a:moveTo>
                  <a:cubicBezTo>
                    <a:pt x="111" y="26"/>
                    <a:pt x="170" y="0"/>
                    <a:pt x="235" y="0"/>
                  </a:cubicBezTo>
                  <a:cubicBezTo>
                    <a:pt x="300" y="0"/>
                    <a:pt x="359" y="26"/>
                    <a:pt x="401" y="69"/>
                  </a:cubicBezTo>
                  <a:cubicBezTo>
                    <a:pt x="444" y="111"/>
                    <a:pt x="470" y="170"/>
                    <a:pt x="470" y="235"/>
                  </a:cubicBezTo>
                  <a:cubicBezTo>
                    <a:pt x="470" y="300"/>
                    <a:pt x="444" y="359"/>
                    <a:pt x="401" y="401"/>
                  </a:cubicBezTo>
                  <a:cubicBezTo>
                    <a:pt x="359" y="444"/>
                    <a:pt x="300" y="470"/>
                    <a:pt x="235" y="470"/>
                  </a:cubicBezTo>
                  <a:cubicBezTo>
                    <a:pt x="170" y="470"/>
                    <a:pt x="111" y="444"/>
                    <a:pt x="69" y="401"/>
                  </a:cubicBezTo>
                  <a:cubicBezTo>
                    <a:pt x="26" y="359"/>
                    <a:pt x="0" y="300"/>
                    <a:pt x="0" y="235"/>
                  </a:cubicBezTo>
                  <a:cubicBezTo>
                    <a:pt x="0" y="170"/>
                    <a:pt x="26" y="111"/>
                    <a:pt x="69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Freeform 9"/>
          <p:cNvSpPr>
            <a:spLocks noEditPoints="1"/>
          </p:cNvSpPr>
          <p:nvPr/>
        </p:nvSpPr>
        <p:spPr bwMode="auto">
          <a:xfrm rot="2700000">
            <a:off x="5085709" y="1903251"/>
            <a:ext cx="2044927" cy="2047295"/>
          </a:xfrm>
          <a:prstGeom prst="rect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25525B"/>
              </a:solidFill>
              <a:cs typeface="+mn-ea"/>
              <a:sym typeface="+mn-lt"/>
            </a:endParaRPr>
          </a:p>
        </p:txBody>
      </p:sp>
      <p:sp>
        <p:nvSpPr>
          <p:cNvPr id="16" name="Freeform 9"/>
          <p:cNvSpPr>
            <a:spLocks noEditPoints="1"/>
          </p:cNvSpPr>
          <p:nvPr/>
        </p:nvSpPr>
        <p:spPr bwMode="auto">
          <a:xfrm rot="2700000">
            <a:off x="8273997" y="1847003"/>
            <a:ext cx="2044927" cy="2047295"/>
          </a:xfrm>
          <a:prstGeom prst="rect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42823" y="4684875"/>
            <a:ext cx="2997200" cy="903830"/>
            <a:chOff x="6728599" y="1538259"/>
            <a:chExt cx="4146254" cy="903785"/>
          </a:xfrm>
        </p:grpSpPr>
        <p:sp>
          <p:nvSpPr>
            <p:cNvPr id="25" name="矩形 24"/>
            <p:cNvSpPr/>
            <p:nvPr/>
          </p:nvSpPr>
          <p:spPr>
            <a:xfrm>
              <a:off x="6728599" y="1906540"/>
              <a:ext cx="4146254" cy="535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052830" y="1538259"/>
              <a:ext cx="2822023" cy="3682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1369781" y="384697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1" name="椭圆 30"/>
          <p:cNvSpPr/>
          <p:nvPr/>
        </p:nvSpPr>
        <p:spPr>
          <a:xfrm>
            <a:off x="730923" y="403385"/>
            <a:ext cx="571181" cy="571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609572" y="4684875"/>
            <a:ext cx="2997200" cy="903830"/>
            <a:chOff x="6728599" y="1538259"/>
            <a:chExt cx="4146254" cy="903785"/>
          </a:xfrm>
        </p:grpSpPr>
        <p:sp>
          <p:nvSpPr>
            <p:cNvPr id="33" name="矩形 32"/>
            <p:cNvSpPr/>
            <p:nvPr/>
          </p:nvSpPr>
          <p:spPr>
            <a:xfrm>
              <a:off x="6728599" y="1906540"/>
              <a:ext cx="4146254" cy="535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052830" y="1538259"/>
              <a:ext cx="2822023" cy="3682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376321" y="4684875"/>
            <a:ext cx="2997200" cy="903830"/>
            <a:chOff x="6728599" y="1538259"/>
            <a:chExt cx="4146254" cy="903785"/>
          </a:xfrm>
        </p:grpSpPr>
        <p:sp>
          <p:nvSpPr>
            <p:cNvPr id="36" name="矩形 35"/>
            <p:cNvSpPr/>
            <p:nvPr/>
          </p:nvSpPr>
          <p:spPr>
            <a:xfrm>
              <a:off x="6728599" y="1906540"/>
              <a:ext cx="4146254" cy="535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8052830" y="1538259"/>
              <a:ext cx="2822023" cy="3682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39" name="Oval 6"/>
          <p:cNvSpPr>
            <a:spLocks noChangeArrowheads="1"/>
          </p:cNvSpPr>
          <p:nvPr/>
        </p:nvSpPr>
        <p:spPr bwMode="auto">
          <a:xfrm rot="2700000">
            <a:off x="5398490" y="2216032"/>
            <a:ext cx="1419364" cy="142173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69781" y="384697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" name="椭圆 2"/>
          <p:cNvSpPr/>
          <p:nvPr/>
        </p:nvSpPr>
        <p:spPr>
          <a:xfrm>
            <a:off x="730923" y="403385"/>
            <a:ext cx="571181" cy="571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 rot="16200000">
            <a:off x="5119815" y="-3374944"/>
            <a:ext cx="1952363" cy="1219200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83799" y="2131488"/>
            <a:ext cx="3980354" cy="923330"/>
            <a:chOff x="700741" y="3079093"/>
            <a:chExt cx="3980354" cy="923330"/>
          </a:xfrm>
        </p:grpSpPr>
        <p:sp>
          <p:nvSpPr>
            <p:cNvPr id="6" name="文本框 5"/>
            <p:cNvSpPr txBox="1"/>
            <p:nvPr/>
          </p:nvSpPr>
          <p:spPr>
            <a:xfrm>
              <a:off x="700741" y="3079093"/>
              <a:ext cx="102154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639695" y="3079093"/>
              <a:ext cx="10414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108513" y="3887122"/>
            <a:ext cx="2397562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dirty="0" smtClean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 smtClean="0">
                <a:cs typeface="+mn-ea"/>
                <a:sym typeface="+mn-lt"/>
              </a:rPr>
              <a:t>... ...</a:t>
            </a:r>
            <a:endParaRPr lang="en-US" altLang="zh-CN" sz="1000" dirty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0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cs typeface="+mn-ea"/>
                <a:sym typeface="+mn-lt"/>
              </a:rPr>
              <a:t>……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08513" y="3067175"/>
            <a:ext cx="1733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059824" y="3929508"/>
            <a:ext cx="2397562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dirty="0" smtClean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 smtClean="0">
                <a:cs typeface="+mn-ea"/>
                <a:sym typeface="+mn-lt"/>
              </a:rPr>
              <a:t>... ...</a:t>
            </a:r>
            <a:endParaRPr lang="en-US" altLang="zh-CN" sz="1000" dirty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0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cs typeface="+mn-ea"/>
                <a:sym typeface="+mn-lt"/>
              </a:rPr>
              <a:t>……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059824" y="3109561"/>
            <a:ext cx="1733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81566" y="974566"/>
            <a:ext cx="4547844" cy="606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13250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092575" y="1981200"/>
            <a:ext cx="3791585" cy="3519805"/>
            <a:chOff x="3740150" y="1854200"/>
            <a:chExt cx="4691063" cy="413385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" name="Freeform 21"/>
            <p:cNvSpPr/>
            <p:nvPr/>
          </p:nvSpPr>
          <p:spPr bwMode="auto">
            <a:xfrm>
              <a:off x="5472113" y="3778250"/>
              <a:ext cx="1216025" cy="2209800"/>
            </a:xfrm>
            <a:custGeom>
              <a:avLst/>
              <a:gdLst>
                <a:gd name="T0" fmla="*/ 558 w 679"/>
                <a:gd name="T1" fmla="*/ 1235 h 1235"/>
                <a:gd name="T2" fmla="*/ 517 w 679"/>
                <a:gd name="T3" fmla="*/ 546 h 1235"/>
                <a:gd name="T4" fmla="*/ 669 w 679"/>
                <a:gd name="T5" fmla="*/ 191 h 1235"/>
                <a:gd name="T6" fmla="*/ 593 w 679"/>
                <a:gd name="T7" fmla="*/ 207 h 1235"/>
                <a:gd name="T8" fmla="*/ 451 w 679"/>
                <a:gd name="T9" fmla="*/ 310 h 1235"/>
                <a:gd name="T10" fmla="*/ 331 w 679"/>
                <a:gd name="T11" fmla="*/ 25 h 1235"/>
                <a:gd name="T12" fmla="*/ 319 w 679"/>
                <a:gd name="T13" fmla="*/ 214 h 1235"/>
                <a:gd name="T14" fmla="*/ 199 w 679"/>
                <a:gd name="T15" fmla="*/ 139 h 1235"/>
                <a:gd name="T16" fmla="*/ 110 w 679"/>
                <a:gd name="T17" fmla="*/ 71 h 1235"/>
                <a:gd name="T18" fmla="*/ 216 w 679"/>
                <a:gd name="T19" fmla="*/ 311 h 1235"/>
                <a:gd name="T20" fmla="*/ 40 w 679"/>
                <a:gd name="T21" fmla="*/ 150 h 1235"/>
                <a:gd name="T22" fmla="*/ 37 w 679"/>
                <a:gd name="T23" fmla="*/ 224 h 1235"/>
                <a:gd name="T24" fmla="*/ 180 w 679"/>
                <a:gd name="T25" fmla="*/ 388 h 1235"/>
                <a:gd name="T26" fmla="*/ 44 w 679"/>
                <a:gd name="T27" fmla="*/ 317 h 1235"/>
                <a:gd name="T28" fmla="*/ 85 w 679"/>
                <a:gd name="T29" fmla="*/ 408 h 1235"/>
                <a:gd name="T30" fmla="*/ 303 w 679"/>
                <a:gd name="T31" fmla="*/ 668 h 1235"/>
                <a:gd name="T32" fmla="*/ 275 w 679"/>
                <a:gd name="T33" fmla="*/ 1139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9" h="1235">
                  <a:moveTo>
                    <a:pt x="558" y="1235"/>
                  </a:moveTo>
                  <a:cubicBezTo>
                    <a:pt x="558" y="1235"/>
                    <a:pt x="455" y="806"/>
                    <a:pt x="517" y="546"/>
                  </a:cubicBezTo>
                  <a:cubicBezTo>
                    <a:pt x="580" y="285"/>
                    <a:pt x="679" y="231"/>
                    <a:pt x="669" y="191"/>
                  </a:cubicBezTo>
                  <a:cubicBezTo>
                    <a:pt x="660" y="151"/>
                    <a:pt x="609" y="170"/>
                    <a:pt x="593" y="207"/>
                  </a:cubicBezTo>
                  <a:cubicBezTo>
                    <a:pt x="577" y="243"/>
                    <a:pt x="512" y="323"/>
                    <a:pt x="451" y="310"/>
                  </a:cubicBezTo>
                  <a:cubicBezTo>
                    <a:pt x="391" y="297"/>
                    <a:pt x="375" y="49"/>
                    <a:pt x="331" y="25"/>
                  </a:cubicBezTo>
                  <a:cubicBezTo>
                    <a:pt x="287" y="0"/>
                    <a:pt x="302" y="114"/>
                    <a:pt x="319" y="214"/>
                  </a:cubicBezTo>
                  <a:cubicBezTo>
                    <a:pt x="336" y="313"/>
                    <a:pt x="252" y="258"/>
                    <a:pt x="199" y="139"/>
                  </a:cubicBezTo>
                  <a:cubicBezTo>
                    <a:pt x="146" y="20"/>
                    <a:pt x="115" y="54"/>
                    <a:pt x="110" y="71"/>
                  </a:cubicBezTo>
                  <a:cubicBezTo>
                    <a:pt x="104" y="88"/>
                    <a:pt x="225" y="300"/>
                    <a:pt x="216" y="311"/>
                  </a:cubicBezTo>
                  <a:cubicBezTo>
                    <a:pt x="208" y="321"/>
                    <a:pt x="55" y="145"/>
                    <a:pt x="40" y="150"/>
                  </a:cubicBezTo>
                  <a:cubicBezTo>
                    <a:pt x="26" y="155"/>
                    <a:pt x="0" y="169"/>
                    <a:pt x="37" y="224"/>
                  </a:cubicBezTo>
                  <a:cubicBezTo>
                    <a:pt x="73" y="280"/>
                    <a:pt x="187" y="373"/>
                    <a:pt x="180" y="388"/>
                  </a:cubicBezTo>
                  <a:cubicBezTo>
                    <a:pt x="173" y="404"/>
                    <a:pt x="78" y="319"/>
                    <a:pt x="44" y="317"/>
                  </a:cubicBezTo>
                  <a:cubicBezTo>
                    <a:pt x="9" y="315"/>
                    <a:pt x="23" y="364"/>
                    <a:pt x="85" y="408"/>
                  </a:cubicBezTo>
                  <a:cubicBezTo>
                    <a:pt x="147" y="452"/>
                    <a:pt x="298" y="501"/>
                    <a:pt x="303" y="668"/>
                  </a:cubicBezTo>
                  <a:cubicBezTo>
                    <a:pt x="308" y="835"/>
                    <a:pt x="275" y="1139"/>
                    <a:pt x="275" y="1139"/>
                  </a:cubicBezTo>
                </a:path>
              </a:pathLst>
            </a:custGeom>
            <a:grpFill/>
            <a:ln>
              <a:noFill/>
            </a:ln>
          </p:spPr>
          <p:txBody>
            <a:bodyPr lIns="109728" tIns="54864" rIns="109728" bIns="54864"/>
            <a:lstStyle/>
            <a:p>
              <a:pPr defTabSz="9505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bg-BG" sz="1685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22"/>
            <p:cNvSpPr/>
            <p:nvPr/>
          </p:nvSpPr>
          <p:spPr bwMode="auto">
            <a:xfrm>
              <a:off x="5600700" y="1854200"/>
              <a:ext cx="2252663" cy="2132013"/>
            </a:xfrm>
            <a:custGeom>
              <a:avLst/>
              <a:gdLst>
                <a:gd name="T0" fmla="*/ 388 w 1261"/>
                <a:gd name="T1" fmla="*/ 1185 h 1192"/>
                <a:gd name="T2" fmla="*/ 659 w 1261"/>
                <a:gd name="T3" fmla="*/ 0 h 1192"/>
                <a:gd name="T4" fmla="*/ 490 w 1261"/>
                <a:gd name="T5" fmla="*/ 1192 h 1192"/>
                <a:gd name="T6" fmla="*/ 595 w 1261"/>
                <a:gd name="T7" fmla="*/ 548 h 1192"/>
                <a:gd name="T8" fmla="*/ 388 w 1261"/>
                <a:gd name="T9" fmla="*/ 1185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1" h="1192">
                  <a:moveTo>
                    <a:pt x="388" y="1185"/>
                  </a:moveTo>
                  <a:cubicBezTo>
                    <a:pt x="388" y="1185"/>
                    <a:pt x="0" y="615"/>
                    <a:pt x="659" y="0"/>
                  </a:cubicBezTo>
                  <a:cubicBezTo>
                    <a:pt x="659" y="0"/>
                    <a:pt x="1261" y="710"/>
                    <a:pt x="490" y="1192"/>
                  </a:cubicBezTo>
                  <a:cubicBezTo>
                    <a:pt x="490" y="1192"/>
                    <a:pt x="508" y="734"/>
                    <a:pt x="595" y="548"/>
                  </a:cubicBezTo>
                  <a:cubicBezTo>
                    <a:pt x="595" y="548"/>
                    <a:pt x="363" y="953"/>
                    <a:pt x="388" y="118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bg-BG" sz="1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23"/>
            <p:cNvSpPr/>
            <p:nvPr/>
          </p:nvSpPr>
          <p:spPr bwMode="auto">
            <a:xfrm>
              <a:off x="6759575" y="3173413"/>
              <a:ext cx="1671638" cy="1636712"/>
            </a:xfrm>
            <a:custGeom>
              <a:avLst/>
              <a:gdLst>
                <a:gd name="T0" fmla="*/ 0 w 933"/>
                <a:gd name="T1" fmla="*/ 502 h 915"/>
                <a:gd name="T2" fmla="*/ 933 w 933"/>
                <a:gd name="T3" fmla="*/ 207 h 915"/>
                <a:gd name="T4" fmla="*/ 37 w 933"/>
                <a:gd name="T5" fmla="*/ 576 h 915"/>
                <a:gd name="T6" fmla="*/ 527 w 933"/>
                <a:gd name="T7" fmla="*/ 386 h 915"/>
                <a:gd name="T8" fmla="*/ 0 w 933"/>
                <a:gd name="T9" fmla="*/ 502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915">
                  <a:moveTo>
                    <a:pt x="0" y="502"/>
                  </a:moveTo>
                  <a:cubicBezTo>
                    <a:pt x="0" y="502"/>
                    <a:pt x="238" y="0"/>
                    <a:pt x="933" y="207"/>
                  </a:cubicBezTo>
                  <a:cubicBezTo>
                    <a:pt x="933" y="207"/>
                    <a:pt x="686" y="915"/>
                    <a:pt x="37" y="576"/>
                  </a:cubicBezTo>
                  <a:cubicBezTo>
                    <a:pt x="37" y="576"/>
                    <a:pt x="362" y="402"/>
                    <a:pt x="527" y="386"/>
                  </a:cubicBezTo>
                  <a:cubicBezTo>
                    <a:pt x="527" y="386"/>
                    <a:pt x="151" y="390"/>
                    <a:pt x="0" y="502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bg-BG" sz="1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24"/>
            <p:cNvSpPr/>
            <p:nvPr/>
          </p:nvSpPr>
          <p:spPr bwMode="auto">
            <a:xfrm>
              <a:off x="3740150" y="2832100"/>
              <a:ext cx="1731963" cy="1833563"/>
            </a:xfrm>
            <a:custGeom>
              <a:avLst/>
              <a:gdLst>
                <a:gd name="T0" fmla="*/ 966 w 970"/>
                <a:gd name="T1" fmla="*/ 703 h 1025"/>
                <a:gd name="T2" fmla="*/ 0 w 970"/>
                <a:gd name="T3" fmla="*/ 498 h 1025"/>
                <a:gd name="T4" fmla="*/ 970 w 970"/>
                <a:gd name="T5" fmla="*/ 620 h 1025"/>
                <a:gd name="T6" fmla="*/ 445 w 970"/>
                <a:gd name="T7" fmla="*/ 543 h 1025"/>
                <a:gd name="T8" fmla="*/ 966 w 970"/>
                <a:gd name="T9" fmla="*/ 703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0" h="1025">
                  <a:moveTo>
                    <a:pt x="966" y="703"/>
                  </a:moveTo>
                  <a:cubicBezTo>
                    <a:pt x="966" y="703"/>
                    <a:pt x="507" y="1025"/>
                    <a:pt x="0" y="498"/>
                  </a:cubicBezTo>
                  <a:cubicBezTo>
                    <a:pt x="0" y="498"/>
                    <a:pt x="568" y="0"/>
                    <a:pt x="970" y="620"/>
                  </a:cubicBezTo>
                  <a:cubicBezTo>
                    <a:pt x="970" y="620"/>
                    <a:pt x="598" y="611"/>
                    <a:pt x="445" y="543"/>
                  </a:cubicBezTo>
                  <a:cubicBezTo>
                    <a:pt x="445" y="543"/>
                    <a:pt x="778" y="726"/>
                    <a:pt x="966" y="70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bg-BG" sz="1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25"/>
            <p:cNvSpPr/>
            <p:nvPr/>
          </p:nvSpPr>
          <p:spPr bwMode="auto">
            <a:xfrm>
              <a:off x="4610100" y="2012950"/>
              <a:ext cx="1731963" cy="1806575"/>
            </a:xfrm>
            <a:custGeom>
              <a:avLst/>
              <a:gdLst>
                <a:gd name="T0" fmla="*/ 594 w 968"/>
                <a:gd name="T1" fmla="*/ 1009 h 1009"/>
                <a:gd name="T2" fmla="*/ 142 w 968"/>
                <a:gd name="T3" fmla="*/ 0 h 1009"/>
                <a:gd name="T4" fmla="*/ 671 w 968"/>
                <a:gd name="T5" fmla="*/ 958 h 1009"/>
                <a:gd name="T6" fmla="*/ 395 w 968"/>
                <a:gd name="T7" fmla="*/ 433 h 1009"/>
                <a:gd name="T8" fmla="*/ 594 w 968"/>
                <a:gd name="T9" fmla="*/ 1009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8" h="1009">
                  <a:moveTo>
                    <a:pt x="594" y="1009"/>
                  </a:moveTo>
                  <a:cubicBezTo>
                    <a:pt x="594" y="1009"/>
                    <a:pt x="0" y="806"/>
                    <a:pt x="142" y="0"/>
                  </a:cubicBezTo>
                  <a:cubicBezTo>
                    <a:pt x="142" y="0"/>
                    <a:pt x="968" y="186"/>
                    <a:pt x="671" y="958"/>
                  </a:cubicBezTo>
                  <a:cubicBezTo>
                    <a:pt x="671" y="958"/>
                    <a:pt x="435" y="615"/>
                    <a:pt x="395" y="433"/>
                  </a:cubicBezTo>
                  <a:cubicBezTo>
                    <a:pt x="395" y="433"/>
                    <a:pt x="449" y="854"/>
                    <a:pt x="594" y="1009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bg-BG" sz="1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976136" y="2501095"/>
            <a:ext cx="2666224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1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100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976136" y="4279464"/>
            <a:ext cx="2666224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1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100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319837" y="2501095"/>
            <a:ext cx="266622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11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319837" y="4279464"/>
            <a:ext cx="266622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11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8405853" y="2165634"/>
            <a:ext cx="1552168" cy="2457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8405853" y="3927158"/>
            <a:ext cx="1552168" cy="2457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2025375" y="2165634"/>
            <a:ext cx="1552168" cy="2457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1996326" y="3927157"/>
            <a:ext cx="1552168" cy="2457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69781" y="384697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8" name="椭圆 27"/>
          <p:cNvSpPr/>
          <p:nvPr/>
        </p:nvSpPr>
        <p:spPr>
          <a:xfrm>
            <a:off x="730923" y="403385"/>
            <a:ext cx="571181" cy="571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369781" y="384697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8" name="椭圆 27"/>
          <p:cNvSpPr/>
          <p:nvPr/>
        </p:nvSpPr>
        <p:spPr>
          <a:xfrm>
            <a:off x="730923" y="403385"/>
            <a:ext cx="571181" cy="571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34465" y="1483360"/>
            <a:ext cx="8168005" cy="389128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204709" y="2312253"/>
            <a:ext cx="1477328" cy="223333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476629" y="2312253"/>
            <a:ext cx="544765" cy="223333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endParaRPr lang="zh-CN" altLang="en-US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282730" y="2312888"/>
            <a:ext cx="1477328" cy="223333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5345" y="3076575"/>
            <a:ext cx="5262245" cy="3726180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3360115" y="2312888"/>
            <a:ext cx="1477328" cy="223333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1594843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555264" y="1861471"/>
            <a:ext cx="2884404" cy="2688508"/>
            <a:chOff x="4004141" y="1532233"/>
            <a:chExt cx="4149210" cy="3867415"/>
          </a:xfrm>
        </p:grpSpPr>
        <p:sp>
          <p:nvSpPr>
            <p:cNvPr id="7" name="任意多边形 6"/>
            <p:cNvSpPr/>
            <p:nvPr/>
          </p:nvSpPr>
          <p:spPr>
            <a:xfrm rot="18900000">
              <a:off x="4208198" y="2237865"/>
              <a:ext cx="1945044" cy="700548"/>
            </a:xfrm>
            <a:custGeom>
              <a:avLst/>
              <a:gdLst>
                <a:gd name="connsiteX0" fmla="*/ 0 w 1945044"/>
                <a:gd name="connsiteY0" fmla="*/ 598061 h 700548"/>
                <a:gd name="connsiteX1" fmla="*/ 499895 w 1945044"/>
                <a:gd name="connsiteY1" fmla="*/ 102487 h 700548"/>
                <a:gd name="connsiteX2" fmla="*/ 1481155 w 1945044"/>
                <a:gd name="connsiteY2" fmla="*/ 102487 h 700548"/>
                <a:gd name="connsiteX3" fmla="*/ 1481155 w 1945044"/>
                <a:gd name="connsiteY3" fmla="*/ 0 h 700548"/>
                <a:gd name="connsiteX4" fmla="*/ 1945044 w 1945044"/>
                <a:gd name="connsiteY4" fmla="*/ 350274 h 700548"/>
                <a:gd name="connsiteX5" fmla="*/ 1481155 w 1945044"/>
                <a:gd name="connsiteY5" fmla="*/ 700548 h 700548"/>
                <a:gd name="connsiteX6" fmla="*/ 1481155 w 1945044"/>
                <a:gd name="connsiteY6" fmla="*/ 598061 h 700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5044" h="700548">
                  <a:moveTo>
                    <a:pt x="0" y="598061"/>
                  </a:moveTo>
                  <a:lnTo>
                    <a:pt x="499895" y="102487"/>
                  </a:lnTo>
                  <a:lnTo>
                    <a:pt x="1481155" y="102487"/>
                  </a:lnTo>
                  <a:lnTo>
                    <a:pt x="1481155" y="0"/>
                  </a:lnTo>
                  <a:lnTo>
                    <a:pt x="1945044" y="350274"/>
                  </a:lnTo>
                  <a:lnTo>
                    <a:pt x="1481155" y="700548"/>
                  </a:lnTo>
                  <a:lnTo>
                    <a:pt x="1481155" y="59806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 rot="2700000">
              <a:off x="6004250" y="2237865"/>
              <a:ext cx="1945044" cy="700548"/>
            </a:xfrm>
            <a:custGeom>
              <a:avLst/>
              <a:gdLst>
                <a:gd name="connsiteX0" fmla="*/ 0 w 1945044"/>
                <a:gd name="connsiteY0" fmla="*/ 598061 h 700548"/>
                <a:gd name="connsiteX1" fmla="*/ 499895 w 1945044"/>
                <a:gd name="connsiteY1" fmla="*/ 102487 h 700548"/>
                <a:gd name="connsiteX2" fmla="*/ 1481155 w 1945044"/>
                <a:gd name="connsiteY2" fmla="*/ 102487 h 700548"/>
                <a:gd name="connsiteX3" fmla="*/ 1481155 w 1945044"/>
                <a:gd name="connsiteY3" fmla="*/ 0 h 700548"/>
                <a:gd name="connsiteX4" fmla="*/ 1945044 w 1945044"/>
                <a:gd name="connsiteY4" fmla="*/ 350274 h 700548"/>
                <a:gd name="connsiteX5" fmla="*/ 1481155 w 1945044"/>
                <a:gd name="connsiteY5" fmla="*/ 700548 h 700548"/>
                <a:gd name="connsiteX6" fmla="*/ 1481155 w 1945044"/>
                <a:gd name="connsiteY6" fmla="*/ 598061 h 700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5044" h="700548">
                  <a:moveTo>
                    <a:pt x="0" y="598061"/>
                  </a:moveTo>
                  <a:lnTo>
                    <a:pt x="499895" y="102487"/>
                  </a:lnTo>
                  <a:lnTo>
                    <a:pt x="1481155" y="102487"/>
                  </a:lnTo>
                  <a:lnTo>
                    <a:pt x="1481155" y="0"/>
                  </a:lnTo>
                  <a:lnTo>
                    <a:pt x="1945044" y="350274"/>
                  </a:lnTo>
                  <a:lnTo>
                    <a:pt x="1481155" y="700548"/>
                  </a:lnTo>
                  <a:lnTo>
                    <a:pt x="1481155" y="59806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 rot="8100000">
              <a:off x="6004250" y="4033917"/>
              <a:ext cx="1945044" cy="700548"/>
            </a:xfrm>
            <a:custGeom>
              <a:avLst/>
              <a:gdLst>
                <a:gd name="connsiteX0" fmla="*/ 0 w 1945044"/>
                <a:gd name="connsiteY0" fmla="*/ 598061 h 700548"/>
                <a:gd name="connsiteX1" fmla="*/ 499895 w 1945044"/>
                <a:gd name="connsiteY1" fmla="*/ 102487 h 700548"/>
                <a:gd name="connsiteX2" fmla="*/ 1481155 w 1945044"/>
                <a:gd name="connsiteY2" fmla="*/ 102487 h 700548"/>
                <a:gd name="connsiteX3" fmla="*/ 1481155 w 1945044"/>
                <a:gd name="connsiteY3" fmla="*/ 0 h 700548"/>
                <a:gd name="connsiteX4" fmla="*/ 1945044 w 1945044"/>
                <a:gd name="connsiteY4" fmla="*/ 350274 h 700548"/>
                <a:gd name="connsiteX5" fmla="*/ 1481155 w 1945044"/>
                <a:gd name="connsiteY5" fmla="*/ 700548 h 700548"/>
                <a:gd name="connsiteX6" fmla="*/ 1481155 w 1945044"/>
                <a:gd name="connsiteY6" fmla="*/ 598061 h 700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5044" h="700548">
                  <a:moveTo>
                    <a:pt x="0" y="598061"/>
                  </a:moveTo>
                  <a:lnTo>
                    <a:pt x="499895" y="102487"/>
                  </a:lnTo>
                  <a:lnTo>
                    <a:pt x="1481155" y="102487"/>
                  </a:lnTo>
                  <a:lnTo>
                    <a:pt x="1481155" y="0"/>
                  </a:lnTo>
                  <a:lnTo>
                    <a:pt x="1945044" y="350274"/>
                  </a:lnTo>
                  <a:lnTo>
                    <a:pt x="1481155" y="700548"/>
                  </a:lnTo>
                  <a:lnTo>
                    <a:pt x="1481155" y="59806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rot="13500000">
              <a:off x="4208198" y="4033917"/>
              <a:ext cx="1945044" cy="700548"/>
            </a:xfrm>
            <a:custGeom>
              <a:avLst/>
              <a:gdLst>
                <a:gd name="connsiteX0" fmla="*/ 0 w 1945044"/>
                <a:gd name="connsiteY0" fmla="*/ 598061 h 700548"/>
                <a:gd name="connsiteX1" fmla="*/ 499895 w 1945044"/>
                <a:gd name="connsiteY1" fmla="*/ 102487 h 700548"/>
                <a:gd name="connsiteX2" fmla="*/ 1481155 w 1945044"/>
                <a:gd name="connsiteY2" fmla="*/ 102487 h 700548"/>
                <a:gd name="connsiteX3" fmla="*/ 1481155 w 1945044"/>
                <a:gd name="connsiteY3" fmla="*/ 0 h 700548"/>
                <a:gd name="connsiteX4" fmla="*/ 1945044 w 1945044"/>
                <a:gd name="connsiteY4" fmla="*/ 350274 h 700548"/>
                <a:gd name="connsiteX5" fmla="*/ 1481155 w 1945044"/>
                <a:gd name="connsiteY5" fmla="*/ 700548 h 700548"/>
                <a:gd name="connsiteX6" fmla="*/ 1481155 w 1945044"/>
                <a:gd name="connsiteY6" fmla="*/ 598061 h 700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5044" h="700548">
                  <a:moveTo>
                    <a:pt x="0" y="598061"/>
                  </a:moveTo>
                  <a:lnTo>
                    <a:pt x="499895" y="102487"/>
                  </a:lnTo>
                  <a:lnTo>
                    <a:pt x="1481155" y="102487"/>
                  </a:lnTo>
                  <a:lnTo>
                    <a:pt x="1481155" y="0"/>
                  </a:lnTo>
                  <a:lnTo>
                    <a:pt x="1945044" y="350274"/>
                  </a:lnTo>
                  <a:lnTo>
                    <a:pt x="1481155" y="700548"/>
                  </a:lnTo>
                  <a:lnTo>
                    <a:pt x="1481155" y="59806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116079" y="1532233"/>
              <a:ext cx="707922" cy="575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445429" y="3566816"/>
              <a:ext cx="707922" cy="575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349164" y="4824090"/>
              <a:ext cx="707922" cy="575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004141" y="2807629"/>
              <a:ext cx="707922" cy="575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699335" y="2261528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输入你的标题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059255" y="2600082"/>
            <a:ext cx="286512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60000"/>
              </a:lnSpc>
            </a:pPr>
            <a:r>
              <a:rPr lang="zh-CN" altLang="en-US" sz="1200" dirty="0" smtClean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671085" y="4164770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输入你的标题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031005" y="4503324"/>
            <a:ext cx="286512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60000"/>
              </a:lnSpc>
            </a:pPr>
            <a:r>
              <a:rPr lang="zh-CN" altLang="en-US" sz="1200" dirty="0" smtClean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39975" y="1368851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输入你的标题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439975" y="1724291"/>
            <a:ext cx="286512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</a:pPr>
            <a:r>
              <a:rPr lang="zh-CN" altLang="en-US" sz="1200" dirty="0" smtClean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080055" y="3468253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输入你的标题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080055" y="3823693"/>
            <a:ext cx="286512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</a:pPr>
            <a:r>
              <a:rPr lang="zh-CN" altLang="en-US" sz="1200" dirty="0" smtClean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69781" y="384697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3" name="椭圆 22"/>
          <p:cNvSpPr/>
          <p:nvPr/>
        </p:nvSpPr>
        <p:spPr>
          <a:xfrm>
            <a:off x="730923" y="403385"/>
            <a:ext cx="571181" cy="571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039" y="1606549"/>
            <a:ext cx="6803308" cy="453199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6789631" y="2224792"/>
            <a:ext cx="4598277" cy="32958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032202" y="4064700"/>
            <a:ext cx="2125345" cy="1071776"/>
            <a:chOff x="1423530" y="4738725"/>
            <a:chExt cx="2125345" cy="1071776"/>
          </a:xfrm>
        </p:grpSpPr>
        <p:sp>
          <p:nvSpPr>
            <p:cNvPr id="29" name="标题 9"/>
            <p:cNvSpPr txBox="1"/>
            <p:nvPr/>
          </p:nvSpPr>
          <p:spPr>
            <a:xfrm>
              <a:off x="1862120" y="4738725"/>
              <a:ext cx="1005403" cy="3200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1423530" y="5053050"/>
              <a:ext cx="2125345" cy="757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292602" y="4064700"/>
            <a:ext cx="1913890" cy="1071776"/>
            <a:chOff x="1453375" y="4738725"/>
            <a:chExt cx="1913890" cy="1071776"/>
          </a:xfrm>
        </p:grpSpPr>
        <p:sp>
          <p:nvSpPr>
            <p:cNvPr id="32" name="标题 9"/>
            <p:cNvSpPr txBox="1"/>
            <p:nvPr/>
          </p:nvSpPr>
          <p:spPr>
            <a:xfrm>
              <a:off x="1862120" y="4738725"/>
              <a:ext cx="1005403" cy="3200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1453375" y="5053050"/>
              <a:ext cx="1913890" cy="757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6956164" y="2530862"/>
            <a:ext cx="30400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5" name="Rectangle 11"/>
          <p:cNvSpPr/>
          <p:nvPr/>
        </p:nvSpPr>
        <p:spPr>
          <a:xfrm>
            <a:off x="6956164" y="2897216"/>
            <a:ext cx="3618857" cy="4918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05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7081380" y="3471456"/>
            <a:ext cx="25563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1369781" y="384697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7" name="椭圆 16"/>
          <p:cNvSpPr/>
          <p:nvPr/>
        </p:nvSpPr>
        <p:spPr>
          <a:xfrm>
            <a:off x="730923" y="403385"/>
            <a:ext cx="571181" cy="571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369781" y="384697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7" name="椭圆 16"/>
          <p:cNvSpPr/>
          <p:nvPr/>
        </p:nvSpPr>
        <p:spPr>
          <a:xfrm>
            <a:off x="730923" y="403385"/>
            <a:ext cx="571181" cy="571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22795" y="2441465"/>
            <a:ext cx="1477328" cy="234791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864549" y="2441465"/>
            <a:ext cx="1477328" cy="234791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8305310" y="2441465"/>
            <a:ext cx="0" cy="21737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200121" y="2441465"/>
            <a:ext cx="0" cy="21737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267" y="2490373"/>
            <a:ext cx="1393801" cy="209044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1333" y="2490242"/>
            <a:ext cx="1393801" cy="209070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3292846" y="2441465"/>
            <a:ext cx="553998" cy="18793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4400" spc="200">
                <a:solidFill>
                  <a:srgbClr val="FCF9F4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defRPr>
            </a:lvl1pPr>
          </a:lstStyle>
          <a:p>
            <a:pPr algn="dist"/>
            <a:r>
              <a:rPr lang="zh-CN" altLang="en-US" sz="2400" spc="-21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479685" y="2441465"/>
            <a:ext cx="553998" cy="18793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4400" spc="200">
                <a:solidFill>
                  <a:srgbClr val="FCF9F4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defRPr>
            </a:lvl1pPr>
          </a:lstStyle>
          <a:p>
            <a:pPr algn="dist"/>
            <a:r>
              <a:rPr lang="zh-CN" altLang="en-US" sz="2400" spc="-21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78829021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1840559" y="4007597"/>
            <a:ext cx="17672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140117" y="4354088"/>
            <a:ext cx="2523538" cy="101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义启粗楷体" panose="02000500000000000000" pitchFamily="2" charset="-122"/>
                <a:ea typeface="义启粗楷体" panose="02000500000000000000" pitchFamily="2" charset="-122"/>
              </a:defRPr>
            </a:lvl1pPr>
          </a:lstStyle>
          <a:p>
            <a:pPr lvl="0"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460694" y="4044427"/>
            <a:ext cx="1811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747871" y="4406129"/>
            <a:ext cx="2523538" cy="101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义启粗楷体" panose="02000500000000000000" pitchFamily="2" charset="-122"/>
                <a:ea typeface="义启粗楷体" panose="02000500000000000000" pitchFamily="2" charset="-122"/>
              </a:defRPr>
            </a:lvl1pPr>
          </a:lstStyle>
          <a:p>
            <a:pPr lvl="0"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11919" y="4053952"/>
            <a:ext cx="15335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8198704" y="4415924"/>
            <a:ext cx="2523538" cy="101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义启粗楷体" panose="02000500000000000000" pitchFamily="2" charset="-122"/>
                <a:ea typeface="义启粗楷体" panose="02000500000000000000" pitchFamily="2" charset="-122"/>
              </a:defRPr>
            </a:lvl1pPr>
          </a:lstStyle>
          <a:p>
            <a:pPr lvl="0"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539240" y="1755140"/>
            <a:ext cx="1911985" cy="191198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943475" y="1755140"/>
            <a:ext cx="1911985" cy="191198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272780" y="1682115"/>
            <a:ext cx="1911985" cy="191198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69781" y="384697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8" name="椭圆 17"/>
          <p:cNvSpPr/>
          <p:nvPr/>
        </p:nvSpPr>
        <p:spPr>
          <a:xfrm>
            <a:off x="730923" y="403385"/>
            <a:ext cx="571181" cy="571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704" y="2121160"/>
            <a:ext cx="2607988" cy="11735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435" y="2095257"/>
            <a:ext cx="2531825" cy="11994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6516" y="1886236"/>
            <a:ext cx="2184512" cy="1617540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798027" y="2205752"/>
            <a:ext cx="559094" cy="55909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100446" y="2205752"/>
            <a:ext cx="559094" cy="55909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429535" y="2154952"/>
            <a:ext cx="559094" cy="55909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99812" y="3146578"/>
            <a:ext cx="1154162" cy="263421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02912" y="3146578"/>
            <a:ext cx="1154162" cy="263421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33001" y="3146578"/>
            <a:ext cx="1154162" cy="263421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8224445" y="1691955"/>
            <a:ext cx="2375358" cy="2375358"/>
          </a:xfrm>
          <a:prstGeom prst="ellipse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299597" y="-33772"/>
            <a:ext cx="2751017" cy="5037207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1798027" y="2180071"/>
            <a:ext cx="703010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defRPr sz="4400" spc="200">
                <a:solidFill>
                  <a:srgbClr val="FCF9F4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defRPr>
            </a:lvl1pPr>
          </a:lstStyle>
          <a:p>
            <a:r>
              <a:rPr lang="zh-CN" altLang="en-US" sz="3200" spc="-21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壹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070716" y="2206105"/>
            <a:ext cx="703010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defRPr sz="4400" spc="200">
                <a:solidFill>
                  <a:srgbClr val="FCF9F4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defRPr>
            </a:lvl1pPr>
          </a:lstStyle>
          <a:p>
            <a:r>
              <a:rPr lang="zh-CN" altLang="en-US" sz="3200" spc="-21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贰</a:t>
            </a:r>
            <a:endParaRPr lang="zh-CN" altLang="en-US" sz="3200" spc="-21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409850" y="2088629"/>
            <a:ext cx="703010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defRPr sz="4400" spc="200">
                <a:solidFill>
                  <a:srgbClr val="FCF9F4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defRPr>
            </a:lvl1pPr>
          </a:lstStyle>
          <a:p>
            <a:r>
              <a:rPr lang="zh-CN" altLang="en-US" sz="3200" spc="-21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叁</a:t>
            </a:r>
            <a:endParaRPr lang="zh-CN" altLang="en-US" sz="3200" spc="-21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69781" y="384697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2" name="椭圆 21"/>
          <p:cNvSpPr/>
          <p:nvPr/>
        </p:nvSpPr>
        <p:spPr>
          <a:xfrm>
            <a:off x="730923" y="403385"/>
            <a:ext cx="571181" cy="571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35"/>
          <a:stretch/>
        </p:blipFill>
        <p:spPr>
          <a:xfrm>
            <a:off x="8331200" y="2434499"/>
            <a:ext cx="2973602" cy="3949700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38"/>
          <a:stretch/>
        </p:blipFill>
        <p:spPr>
          <a:xfrm>
            <a:off x="0" y="512901"/>
            <a:ext cx="12192000" cy="634736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93" r="34334"/>
          <a:stretch/>
        </p:blipFill>
        <p:spPr>
          <a:xfrm flipH="1">
            <a:off x="-2600" y="0"/>
            <a:ext cx="3377116" cy="617272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031" y="1778635"/>
            <a:ext cx="5079365" cy="507936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5111658" y="607785"/>
            <a:ext cx="914400" cy="914400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  <a:cs typeface="+mn-ea"/>
                <a:sym typeface="+mn-lt"/>
              </a:rPr>
              <a:t>目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165942" y="607785"/>
            <a:ext cx="914400" cy="914400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  <a:cs typeface="+mn-ea"/>
                <a:sym typeface="+mn-lt"/>
              </a:rPr>
              <a:t>录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2110977" y="2423580"/>
            <a:ext cx="742044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zh-CN" altLang="en-US" sz="3600" spc="6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366133" y="1982166"/>
            <a:ext cx="5155567" cy="571181"/>
            <a:chOff x="3366133" y="2342400"/>
            <a:chExt cx="5155567" cy="571181"/>
          </a:xfrm>
        </p:grpSpPr>
        <p:sp>
          <p:nvSpPr>
            <p:cNvPr id="3" name="矩形 2"/>
            <p:cNvSpPr/>
            <p:nvPr/>
          </p:nvSpPr>
          <p:spPr>
            <a:xfrm>
              <a:off x="4080063" y="2397159"/>
              <a:ext cx="403187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2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3505200" y="2397159"/>
              <a:ext cx="5016500" cy="461665"/>
            </a:xfrm>
            <a:prstGeom prst="round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3366133" y="2342400"/>
              <a:ext cx="571181" cy="57118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 smtClean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1</a:t>
              </a:r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366133" y="2787039"/>
            <a:ext cx="5155567" cy="571181"/>
            <a:chOff x="3366133" y="2342400"/>
            <a:chExt cx="5155567" cy="571181"/>
          </a:xfrm>
        </p:grpSpPr>
        <p:sp>
          <p:nvSpPr>
            <p:cNvPr id="18" name="矩形 17"/>
            <p:cNvSpPr/>
            <p:nvPr/>
          </p:nvSpPr>
          <p:spPr>
            <a:xfrm>
              <a:off x="4080063" y="2397159"/>
              <a:ext cx="403187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2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505200" y="2397159"/>
              <a:ext cx="5016500" cy="461665"/>
            </a:xfrm>
            <a:prstGeom prst="round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366133" y="2342400"/>
              <a:ext cx="571181" cy="57118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 smtClean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2</a:t>
              </a:r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366133" y="3591912"/>
            <a:ext cx="5155567" cy="571181"/>
            <a:chOff x="3366133" y="2342400"/>
            <a:chExt cx="5155567" cy="571181"/>
          </a:xfrm>
        </p:grpSpPr>
        <p:sp>
          <p:nvSpPr>
            <p:cNvPr id="24" name="矩形 23"/>
            <p:cNvSpPr/>
            <p:nvPr/>
          </p:nvSpPr>
          <p:spPr>
            <a:xfrm>
              <a:off x="4080063" y="2397159"/>
              <a:ext cx="403187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2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3505200" y="2397159"/>
              <a:ext cx="5016500" cy="461665"/>
            </a:xfrm>
            <a:prstGeom prst="round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3366133" y="2342400"/>
              <a:ext cx="571181" cy="57118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 smtClean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3</a:t>
              </a:r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366133" y="4396785"/>
            <a:ext cx="5155567" cy="571181"/>
            <a:chOff x="3366133" y="2342400"/>
            <a:chExt cx="5155567" cy="571181"/>
          </a:xfrm>
        </p:grpSpPr>
        <p:sp>
          <p:nvSpPr>
            <p:cNvPr id="29" name="矩形 28"/>
            <p:cNvSpPr/>
            <p:nvPr/>
          </p:nvSpPr>
          <p:spPr>
            <a:xfrm>
              <a:off x="4080063" y="2397159"/>
              <a:ext cx="403187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2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3505200" y="2397159"/>
              <a:ext cx="5016500" cy="461665"/>
            </a:xfrm>
            <a:prstGeom prst="round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3366133" y="2342400"/>
              <a:ext cx="571181" cy="57118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 smtClean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4</a:t>
              </a:r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366133" y="5201658"/>
            <a:ext cx="5155567" cy="571181"/>
            <a:chOff x="3366133" y="2342400"/>
            <a:chExt cx="5155567" cy="571181"/>
          </a:xfrm>
        </p:grpSpPr>
        <p:sp>
          <p:nvSpPr>
            <p:cNvPr id="33" name="矩形 32"/>
            <p:cNvSpPr/>
            <p:nvPr/>
          </p:nvSpPr>
          <p:spPr>
            <a:xfrm>
              <a:off x="4080063" y="2397159"/>
              <a:ext cx="403187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2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3505200" y="2397159"/>
              <a:ext cx="5016500" cy="461665"/>
            </a:xfrm>
            <a:prstGeom prst="round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3366133" y="2342400"/>
              <a:ext cx="571181" cy="57118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 smtClean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5</a:t>
              </a:r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281566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38"/>
          <a:stretch/>
        </p:blipFill>
        <p:spPr>
          <a:xfrm>
            <a:off x="0" y="512901"/>
            <a:ext cx="12192000" cy="634736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031" y="1778635"/>
            <a:ext cx="5079365" cy="50793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93" r="34334"/>
          <a:stretch/>
        </p:blipFill>
        <p:spPr>
          <a:xfrm flipH="1">
            <a:off x="-2600" y="0"/>
            <a:ext cx="3377116" cy="6172724"/>
          </a:xfrm>
          <a:prstGeom prst="rect">
            <a:avLst/>
          </a:prstGeom>
        </p:spPr>
      </p:pic>
      <p:sp>
        <p:nvSpPr>
          <p:cNvPr id="25" name="标题 1"/>
          <p:cNvSpPr txBox="1"/>
          <p:nvPr/>
        </p:nvSpPr>
        <p:spPr>
          <a:xfrm>
            <a:off x="2110977" y="2423580"/>
            <a:ext cx="742044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80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感谢您的观看</a:t>
            </a:r>
            <a:endParaRPr lang="zh-CN" altLang="en-US" sz="8000" spc="6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17372" y="4022157"/>
            <a:ext cx="43572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汇报人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51PPT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模板网 时间：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2022.01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584516" y="1506916"/>
            <a:ext cx="3022968" cy="914400"/>
            <a:chOff x="4391621" y="384547"/>
            <a:chExt cx="3022968" cy="914400"/>
          </a:xfrm>
        </p:grpSpPr>
        <p:sp>
          <p:nvSpPr>
            <p:cNvPr id="15" name="椭圆 14"/>
            <p:cNvSpPr/>
            <p:nvPr/>
          </p:nvSpPr>
          <p:spPr>
            <a:xfrm>
              <a:off x="4391621" y="384547"/>
              <a:ext cx="914400" cy="9144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latin typeface="思源宋体 CN ExtraLight" panose="02020200000000000000" pitchFamily="18" charset="-122"/>
                  <a:ea typeface="思源宋体 CN ExtraLight" panose="02020200000000000000" pitchFamily="18" charset="-122"/>
                  <a:cs typeface="+mn-ea"/>
                  <a:sym typeface="+mn-lt"/>
                </a:rPr>
                <a:t>中</a:t>
              </a:r>
              <a:endParaRPr lang="zh-CN" altLang="en-US" sz="36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5445905" y="384547"/>
              <a:ext cx="914400" cy="9144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latin typeface="思源宋体 CN ExtraLight" panose="02020200000000000000" pitchFamily="18" charset="-122"/>
                  <a:ea typeface="思源宋体 CN ExtraLight" panose="02020200000000000000" pitchFamily="18" charset="-122"/>
                </a:rPr>
                <a:t>国</a:t>
              </a:r>
              <a:endParaRPr lang="zh-CN" altLang="en-US" sz="3200" dirty="0">
                <a:latin typeface="思源宋体 CN ExtraLight" panose="02020200000000000000" pitchFamily="18" charset="-122"/>
                <a:ea typeface="思源宋体 CN ExtraLight" panose="02020200000000000000" pitchFamily="18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6500189" y="384547"/>
              <a:ext cx="914400" cy="9144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latin typeface="思源宋体 CN ExtraLight" panose="02020200000000000000" pitchFamily="18" charset="-122"/>
                  <a:ea typeface="思源宋体 CN ExtraLight" panose="02020200000000000000" pitchFamily="18" charset="-122"/>
                </a:rPr>
                <a:t>风</a:t>
              </a:r>
              <a:endParaRPr lang="zh-CN" altLang="en-US" sz="3200" dirty="0">
                <a:latin typeface="思源宋体 CN ExtraLight" panose="02020200000000000000" pitchFamily="18" charset="-122"/>
                <a:ea typeface="思源宋体 CN ExtraLight" panose="020202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33334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50849" y="1905712"/>
            <a:ext cx="476290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仅供学习参考之用！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3430072"/>
      </p:ext>
    </p:extLst>
  </p:cSld>
  <p:clrMapOvr>
    <a:masterClrMapping/>
  </p:clrMapOvr>
  <p:transition spd="slow" advClick="0" advTm="2000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38"/>
          <a:stretch/>
        </p:blipFill>
        <p:spPr>
          <a:xfrm>
            <a:off x="0" y="512901"/>
            <a:ext cx="12192000" cy="634736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93" r="34334"/>
          <a:stretch/>
        </p:blipFill>
        <p:spPr>
          <a:xfrm flipH="1">
            <a:off x="-2600" y="0"/>
            <a:ext cx="3377116" cy="617272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031" y="1778635"/>
            <a:ext cx="5079365" cy="5079365"/>
          </a:xfrm>
          <a:prstGeom prst="rect">
            <a:avLst/>
          </a:prstGeom>
        </p:spPr>
      </p:pic>
      <p:sp>
        <p:nvSpPr>
          <p:cNvPr id="13" name="标题 1"/>
          <p:cNvSpPr txBox="1"/>
          <p:nvPr/>
        </p:nvSpPr>
        <p:spPr>
          <a:xfrm>
            <a:off x="2110977" y="2423580"/>
            <a:ext cx="742044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zh-CN" altLang="en-US" sz="3600" spc="6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80063" y="2624696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3505200" y="2624696"/>
            <a:ext cx="5016500" cy="461665"/>
          </a:xfrm>
          <a:prstGeom prst="round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428001" y="1428168"/>
            <a:ext cx="1255688" cy="125568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47999" y="357248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000469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 txBox="1"/>
          <p:nvPr/>
        </p:nvSpPr>
        <p:spPr>
          <a:xfrm>
            <a:off x="2110977" y="2423580"/>
            <a:ext cx="742044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zh-CN" altLang="en-US" sz="3600" spc="6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69781" y="384697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4" name="椭圆 13"/>
          <p:cNvSpPr/>
          <p:nvPr/>
        </p:nvSpPr>
        <p:spPr>
          <a:xfrm>
            <a:off x="730923" y="403385"/>
            <a:ext cx="571181" cy="571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538209" y="1899804"/>
            <a:ext cx="2249672" cy="3347415"/>
            <a:chOff x="2602749" y="1352939"/>
            <a:chExt cx="2249672" cy="3347415"/>
          </a:xfrm>
        </p:grpSpPr>
        <p:sp>
          <p:nvSpPr>
            <p:cNvPr id="16" name="矩形 15"/>
            <p:cNvSpPr/>
            <p:nvPr/>
          </p:nvSpPr>
          <p:spPr>
            <a:xfrm>
              <a:off x="2602749" y="1352939"/>
              <a:ext cx="2249672" cy="334741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852150" y="1511465"/>
              <a:ext cx="1745673" cy="298059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359532" y="1505337"/>
              <a:ext cx="736106" cy="2986722"/>
              <a:chOff x="2239200" y="2111753"/>
              <a:chExt cx="736106" cy="2986722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2239200" y="2111753"/>
                <a:ext cx="736106" cy="29867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2319840" y="2270279"/>
                <a:ext cx="538843" cy="2677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壹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·</a:t>
                </a:r>
              </a:p>
              <a:p>
                <a:pPr algn="ctr"/>
                <a:r>
                  <a:rPr lang="zh-CN" altLang="en-US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</p:grpSp>
      <p:sp>
        <p:nvSpPr>
          <p:cNvPr id="21" name="矩形 20"/>
          <p:cNvSpPr/>
          <p:nvPr/>
        </p:nvSpPr>
        <p:spPr>
          <a:xfrm>
            <a:off x="4037282" y="1882775"/>
            <a:ext cx="800219" cy="343471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zh-CN" altLang="en-US" sz="10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spc="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605114" y="1899806"/>
            <a:ext cx="2249672" cy="3347415"/>
            <a:chOff x="2602749" y="1352939"/>
            <a:chExt cx="2249672" cy="3347415"/>
          </a:xfrm>
        </p:grpSpPr>
        <p:sp>
          <p:nvSpPr>
            <p:cNvPr id="23" name="矩形 22"/>
            <p:cNvSpPr/>
            <p:nvPr/>
          </p:nvSpPr>
          <p:spPr>
            <a:xfrm>
              <a:off x="2602749" y="1352939"/>
              <a:ext cx="2249672" cy="334741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852150" y="1511465"/>
              <a:ext cx="1745673" cy="298059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359532" y="1505337"/>
              <a:ext cx="736106" cy="2986722"/>
              <a:chOff x="2239200" y="2111753"/>
              <a:chExt cx="736106" cy="298672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2239200" y="2111753"/>
                <a:ext cx="736106" cy="29867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2319840" y="2270279"/>
                <a:ext cx="538843" cy="2677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贰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·</a:t>
                </a:r>
              </a:p>
              <a:p>
                <a:pPr algn="ctr"/>
                <a:r>
                  <a:rPr lang="zh-CN" altLang="en-US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</p:grpSp>
      <p:sp>
        <p:nvSpPr>
          <p:cNvPr id="28" name="矩形 27"/>
          <p:cNvSpPr/>
          <p:nvPr/>
        </p:nvSpPr>
        <p:spPr>
          <a:xfrm>
            <a:off x="10104187" y="1882775"/>
            <a:ext cx="800219" cy="344995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zh-CN" altLang="en-US" sz="10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spc="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3770" y="294743"/>
            <a:ext cx="32272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60720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14"/>
          <p:cNvSpPr>
            <a:spLocks noChangeAspect="1"/>
          </p:cNvSpPr>
          <p:nvPr/>
        </p:nvSpPr>
        <p:spPr>
          <a:xfrm>
            <a:off x="1681798" y="2659742"/>
            <a:ext cx="1132840" cy="113284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任意多边形 12"/>
          <p:cNvSpPr/>
          <p:nvPr/>
        </p:nvSpPr>
        <p:spPr>
          <a:xfrm>
            <a:off x="2814638" y="3352527"/>
            <a:ext cx="2829560" cy="1062355"/>
          </a:xfrm>
          <a:custGeom>
            <a:avLst/>
            <a:gdLst>
              <a:gd name="connsiteX0" fmla="*/ 0 w 2459182"/>
              <a:gd name="connsiteY0" fmla="*/ 0 h 888919"/>
              <a:gd name="connsiteX1" fmla="*/ 955964 w 2459182"/>
              <a:gd name="connsiteY1" fmla="*/ 858982 h 888919"/>
              <a:gd name="connsiteX2" fmla="*/ 2459182 w 2459182"/>
              <a:gd name="connsiteY2" fmla="*/ 609600 h 888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59182" h="888919">
                <a:moveTo>
                  <a:pt x="0" y="0"/>
                </a:moveTo>
                <a:cubicBezTo>
                  <a:pt x="273050" y="378691"/>
                  <a:pt x="546100" y="757382"/>
                  <a:pt x="955964" y="858982"/>
                </a:cubicBezTo>
                <a:cubicBezTo>
                  <a:pt x="1365828" y="960582"/>
                  <a:pt x="1912505" y="785091"/>
                  <a:pt x="2459182" y="609600"/>
                </a:cubicBezTo>
              </a:path>
            </a:pathLst>
          </a:custGeom>
          <a:noFill/>
          <a:ln>
            <a:solidFill>
              <a:srgbClr val="57706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Oval 14"/>
          <p:cNvSpPr>
            <a:spLocks noChangeAspect="1"/>
          </p:cNvSpPr>
          <p:nvPr/>
        </p:nvSpPr>
        <p:spPr>
          <a:xfrm>
            <a:off x="5644198" y="3352527"/>
            <a:ext cx="1132840" cy="1132840"/>
          </a:xfrm>
          <a:prstGeom prst="ellipse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Oval 14"/>
          <p:cNvSpPr>
            <a:spLocks noChangeAspect="1"/>
          </p:cNvSpPr>
          <p:nvPr/>
        </p:nvSpPr>
        <p:spPr>
          <a:xfrm>
            <a:off x="9377363" y="2137772"/>
            <a:ext cx="1132840" cy="113284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任意多边形 67"/>
          <p:cNvSpPr/>
          <p:nvPr/>
        </p:nvSpPr>
        <p:spPr>
          <a:xfrm>
            <a:off x="6596063" y="2476862"/>
            <a:ext cx="2781300" cy="1007110"/>
          </a:xfrm>
          <a:custGeom>
            <a:avLst/>
            <a:gdLst>
              <a:gd name="connsiteX0" fmla="*/ 0 w 2431473"/>
              <a:gd name="connsiteY0" fmla="*/ 880693 h 880693"/>
              <a:gd name="connsiteX1" fmla="*/ 1018309 w 2431473"/>
              <a:gd name="connsiteY1" fmla="*/ 56347 h 880693"/>
              <a:gd name="connsiteX2" fmla="*/ 2431473 w 2431473"/>
              <a:gd name="connsiteY2" fmla="*/ 139474 h 880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31473" h="880693">
                <a:moveTo>
                  <a:pt x="0" y="880693"/>
                </a:moveTo>
                <a:cubicBezTo>
                  <a:pt x="306532" y="530288"/>
                  <a:pt x="613064" y="179883"/>
                  <a:pt x="1018309" y="56347"/>
                </a:cubicBezTo>
                <a:cubicBezTo>
                  <a:pt x="1423554" y="-67189"/>
                  <a:pt x="1927513" y="36142"/>
                  <a:pt x="2431473" y="139474"/>
                </a:cubicBezTo>
              </a:path>
            </a:pathLst>
          </a:custGeom>
          <a:noFill/>
          <a:ln>
            <a:solidFill>
              <a:srgbClr val="57706C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76349" y="2964552"/>
            <a:ext cx="5533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中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938749" y="3657337"/>
            <a:ext cx="5533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国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671914" y="2442582"/>
            <a:ext cx="5533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风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681798" y="4097392"/>
            <a:ext cx="3118116" cy="1273349"/>
            <a:chOff x="6728599" y="1509685"/>
            <a:chExt cx="3118116" cy="1273349"/>
          </a:xfrm>
        </p:grpSpPr>
        <p:sp>
          <p:nvSpPr>
            <p:cNvPr id="14" name="矩形 13"/>
            <p:cNvSpPr/>
            <p:nvPr/>
          </p:nvSpPr>
          <p:spPr>
            <a:xfrm>
              <a:off x="6728599" y="1804305"/>
              <a:ext cx="3118116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728599" y="1509685"/>
              <a:ext cx="11336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392088" y="3585038"/>
            <a:ext cx="3118116" cy="1273349"/>
            <a:chOff x="6728599" y="1509685"/>
            <a:chExt cx="3118116" cy="1273349"/>
          </a:xfrm>
        </p:grpSpPr>
        <p:sp>
          <p:nvSpPr>
            <p:cNvPr id="17" name="矩形 16"/>
            <p:cNvSpPr/>
            <p:nvPr/>
          </p:nvSpPr>
          <p:spPr>
            <a:xfrm>
              <a:off x="6728599" y="1804305"/>
              <a:ext cx="3118116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713071" y="1509685"/>
              <a:ext cx="11336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658922" y="1753360"/>
            <a:ext cx="3118116" cy="1273349"/>
            <a:chOff x="6728599" y="1509685"/>
            <a:chExt cx="3118116" cy="1273349"/>
          </a:xfrm>
        </p:grpSpPr>
        <p:sp>
          <p:nvSpPr>
            <p:cNvPr id="20" name="矩形 19"/>
            <p:cNvSpPr/>
            <p:nvPr/>
          </p:nvSpPr>
          <p:spPr>
            <a:xfrm>
              <a:off x="6728599" y="1804305"/>
              <a:ext cx="3118116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713071" y="1509685"/>
              <a:ext cx="11336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1369781" y="384697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3" name="椭圆 22"/>
          <p:cNvSpPr/>
          <p:nvPr/>
        </p:nvSpPr>
        <p:spPr>
          <a:xfrm>
            <a:off x="730923" y="403385"/>
            <a:ext cx="571181" cy="571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535" y="1214494"/>
            <a:ext cx="4225165" cy="564350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69781" y="384697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" name="椭圆 2"/>
          <p:cNvSpPr/>
          <p:nvPr/>
        </p:nvSpPr>
        <p:spPr>
          <a:xfrm>
            <a:off x="730923" y="403385"/>
            <a:ext cx="571181" cy="571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29225" y="1778430"/>
            <a:ext cx="3902075" cy="6422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90364" y="2453711"/>
            <a:ext cx="393284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cs typeface="+mn-ea"/>
                <a:sym typeface="+mn-lt"/>
              </a:rPr>
              <a:t>200</a:t>
            </a:r>
            <a:r>
              <a:rPr lang="zh-CN" altLang="en-US" sz="105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cs typeface="+mn-ea"/>
                <a:sym typeface="+mn-lt"/>
              </a:rPr>
              <a:t>5</a:t>
            </a:r>
            <a:r>
              <a:rPr lang="zh-CN" altLang="en-US" sz="1050" dirty="0">
                <a:cs typeface="+mn-ea"/>
                <a:sym typeface="+mn-lt"/>
              </a:rPr>
              <a:t>分钟之内。</a:t>
            </a:r>
            <a:endParaRPr lang="en-US" altLang="zh-CN" sz="1050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00700" y="1899505"/>
            <a:ext cx="31121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输入标题内容</a:t>
            </a:r>
          </a:p>
        </p:txBody>
      </p:sp>
      <p:sp>
        <p:nvSpPr>
          <p:cNvPr id="10" name="矩形 9"/>
          <p:cNvSpPr/>
          <p:nvPr/>
        </p:nvSpPr>
        <p:spPr>
          <a:xfrm>
            <a:off x="6761836" y="3997085"/>
            <a:ext cx="3902075" cy="6422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22975" y="4672366"/>
            <a:ext cx="393284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cs typeface="+mn-ea"/>
                <a:sym typeface="+mn-lt"/>
              </a:rPr>
              <a:t>200</a:t>
            </a:r>
            <a:r>
              <a:rPr lang="zh-CN" altLang="en-US" sz="105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cs typeface="+mn-ea"/>
                <a:sym typeface="+mn-lt"/>
              </a:rPr>
              <a:t>5</a:t>
            </a:r>
            <a:r>
              <a:rPr lang="zh-CN" altLang="en-US" sz="1050" dirty="0">
                <a:cs typeface="+mn-ea"/>
                <a:sym typeface="+mn-lt"/>
              </a:rPr>
              <a:t>分钟之内。</a:t>
            </a:r>
            <a:endParaRPr lang="en-US" altLang="zh-CN" sz="1050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33311" y="4118160"/>
            <a:ext cx="31121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312802549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547659" y="2295398"/>
            <a:ext cx="4430625" cy="707887"/>
            <a:chOff x="958379" y="956183"/>
            <a:chExt cx="4430625" cy="707887"/>
          </a:xfrm>
        </p:grpSpPr>
        <p:sp>
          <p:nvSpPr>
            <p:cNvPr id="13" name="TextBox 6"/>
            <p:cNvSpPr txBox="1"/>
            <p:nvPr/>
          </p:nvSpPr>
          <p:spPr>
            <a:xfrm>
              <a:off x="958379" y="956183"/>
              <a:ext cx="655949" cy="707887"/>
            </a:xfrm>
            <a:prstGeom prst="rect">
              <a:avLst/>
            </a:prstGeom>
            <a:noFill/>
          </p:spPr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533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426431" y="1067262"/>
              <a:ext cx="3962573" cy="563233"/>
              <a:chOff x="7159140" y="1867362"/>
              <a:chExt cx="3962573" cy="563233"/>
            </a:xfrm>
          </p:grpSpPr>
          <p:sp>
            <p:nvSpPr>
              <p:cNvPr id="15" name="TextBox 8"/>
              <p:cNvSpPr txBox="1"/>
              <p:nvPr/>
            </p:nvSpPr>
            <p:spPr>
              <a:xfrm>
                <a:off x="7159140" y="1867362"/>
                <a:ext cx="3962573" cy="242864"/>
              </a:xfrm>
              <a:prstGeom prst="rect">
                <a:avLst/>
              </a:prstGeom>
              <a:noFill/>
            </p:spPr>
            <p:txBody>
              <a:bodyPr wrap="none" lIns="48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213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单击添加标题</a:t>
                </a:r>
              </a:p>
            </p:txBody>
          </p:sp>
          <p:sp>
            <p:nvSpPr>
              <p:cNvPr id="16" name="TextBox 9"/>
              <p:cNvSpPr txBox="1"/>
              <p:nvPr/>
            </p:nvSpPr>
            <p:spPr>
              <a:xfrm>
                <a:off x="7159140" y="2110226"/>
                <a:ext cx="3962573" cy="320369"/>
              </a:xfrm>
              <a:prstGeom prst="rect">
                <a:avLst/>
              </a:prstGeom>
            </p:spPr>
            <p:txBody>
              <a:bodyPr vert="horz" wrap="square" lIns="480000" tIns="0" rIns="0" bIns="0" anchor="ctr" anchorCtr="0">
                <a:normAutofit fontScale="70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1547659" y="3242363"/>
            <a:ext cx="4430625" cy="707887"/>
            <a:chOff x="958379" y="1880436"/>
            <a:chExt cx="4430625" cy="707887"/>
          </a:xfrm>
        </p:grpSpPr>
        <p:sp>
          <p:nvSpPr>
            <p:cNvPr id="17" name="TextBox 6"/>
            <p:cNvSpPr txBox="1"/>
            <p:nvPr/>
          </p:nvSpPr>
          <p:spPr>
            <a:xfrm>
              <a:off x="958379" y="1880436"/>
              <a:ext cx="655949" cy="707887"/>
            </a:xfrm>
            <a:prstGeom prst="rect">
              <a:avLst/>
            </a:prstGeom>
            <a:noFill/>
          </p:spPr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533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426431" y="1991515"/>
              <a:ext cx="3962573" cy="563233"/>
              <a:chOff x="7159140" y="1867362"/>
              <a:chExt cx="3962573" cy="563233"/>
            </a:xfrm>
          </p:grpSpPr>
          <p:sp>
            <p:nvSpPr>
              <p:cNvPr id="19" name="TextBox 8"/>
              <p:cNvSpPr txBox="1"/>
              <p:nvPr/>
            </p:nvSpPr>
            <p:spPr>
              <a:xfrm>
                <a:off x="7159140" y="1867362"/>
                <a:ext cx="3962573" cy="242864"/>
              </a:xfrm>
              <a:prstGeom prst="rect">
                <a:avLst/>
              </a:prstGeom>
              <a:noFill/>
            </p:spPr>
            <p:txBody>
              <a:bodyPr wrap="none" lIns="48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213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单击添加标题</a:t>
                </a:r>
              </a:p>
            </p:txBody>
          </p:sp>
          <p:sp>
            <p:nvSpPr>
              <p:cNvPr id="20" name="TextBox 9"/>
              <p:cNvSpPr txBox="1"/>
              <p:nvPr/>
            </p:nvSpPr>
            <p:spPr>
              <a:xfrm>
                <a:off x="7159140" y="2110226"/>
                <a:ext cx="3962573" cy="320369"/>
              </a:xfrm>
              <a:prstGeom prst="rect">
                <a:avLst/>
              </a:prstGeom>
            </p:spPr>
            <p:txBody>
              <a:bodyPr vert="horz" wrap="square" lIns="480000" tIns="0" rIns="0" bIns="0" anchor="ctr" anchorCtr="0">
                <a:normAutofit fontScale="70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1547659" y="4189328"/>
            <a:ext cx="4430625" cy="707887"/>
            <a:chOff x="958379" y="2850113"/>
            <a:chExt cx="4430625" cy="707887"/>
          </a:xfrm>
        </p:grpSpPr>
        <p:sp>
          <p:nvSpPr>
            <p:cNvPr id="21" name="TextBox 6"/>
            <p:cNvSpPr txBox="1"/>
            <p:nvPr/>
          </p:nvSpPr>
          <p:spPr>
            <a:xfrm>
              <a:off x="958379" y="2850113"/>
              <a:ext cx="655949" cy="707887"/>
            </a:xfrm>
            <a:prstGeom prst="rect">
              <a:avLst/>
            </a:prstGeom>
            <a:noFill/>
          </p:spPr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533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426431" y="2961192"/>
              <a:ext cx="3962573" cy="563233"/>
              <a:chOff x="7159140" y="1867362"/>
              <a:chExt cx="3962573" cy="563233"/>
            </a:xfrm>
          </p:grpSpPr>
          <p:sp>
            <p:nvSpPr>
              <p:cNvPr id="23" name="TextBox 8"/>
              <p:cNvSpPr txBox="1"/>
              <p:nvPr/>
            </p:nvSpPr>
            <p:spPr>
              <a:xfrm>
                <a:off x="7159140" y="1867362"/>
                <a:ext cx="3962573" cy="242864"/>
              </a:xfrm>
              <a:prstGeom prst="rect">
                <a:avLst/>
              </a:prstGeom>
              <a:noFill/>
            </p:spPr>
            <p:txBody>
              <a:bodyPr wrap="none" lIns="48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213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单击添加标题</a:t>
                </a:r>
              </a:p>
            </p:txBody>
          </p:sp>
          <p:sp>
            <p:nvSpPr>
              <p:cNvPr id="24" name="TextBox 9"/>
              <p:cNvSpPr txBox="1"/>
              <p:nvPr/>
            </p:nvSpPr>
            <p:spPr>
              <a:xfrm>
                <a:off x="7159140" y="2110226"/>
                <a:ext cx="3962573" cy="320369"/>
              </a:xfrm>
              <a:prstGeom prst="rect">
                <a:avLst/>
              </a:prstGeom>
            </p:spPr>
            <p:txBody>
              <a:bodyPr vert="horz" wrap="square" lIns="480000" tIns="0" rIns="0" bIns="0" anchor="ctr" anchorCtr="0">
                <a:normAutofit fontScale="70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1369781" y="384697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4" name="椭圆 33"/>
          <p:cNvSpPr/>
          <p:nvPr/>
        </p:nvSpPr>
        <p:spPr>
          <a:xfrm>
            <a:off x="730923" y="403385"/>
            <a:ext cx="571181" cy="571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654" y="167306"/>
            <a:ext cx="6858000" cy="6858000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08990" y="1530985"/>
            <a:ext cx="10711180" cy="22091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grpSp>
        <p:nvGrpSpPr>
          <p:cNvPr id="21" name="组合 26"/>
          <p:cNvGrpSpPr/>
          <p:nvPr/>
        </p:nvGrpSpPr>
        <p:grpSpPr>
          <a:xfrm>
            <a:off x="1280121" y="2117390"/>
            <a:ext cx="4109398" cy="1179810"/>
            <a:chOff x="3624780" y="2412339"/>
            <a:chExt cx="3641601" cy="1179810"/>
          </a:xfrm>
        </p:grpSpPr>
        <p:sp>
          <p:nvSpPr>
            <p:cNvPr id="22" name="文本框 21"/>
            <p:cNvSpPr txBox="1"/>
            <p:nvPr/>
          </p:nvSpPr>
          <p:spPr>
            <a:xfrm>
              <a:off x="3624780" y="2412339"/>
              <a:ext cx="21337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624780" y="2874004"/>
              <a:ext cx="3641601" cy="71814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defTabSz="913765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5" name="组合 56"/>
          <p:cNvGrpSpPr/>
          <p:nvPr/>
        </p:nvGrpSpPr>
        <p:grpSpPr>
          <a:xfrm>
            <a:off x="1081285" y="4613858"/>
            <a:ext cx="2772160" cy="999825"/>
            <a:chOff x="3624780" y="2412339"/>
            <a:chExt cx="2772160" cy="999825"/>
          </a:xfrm>
        </p:grpSpPr>
        <p:sp>
          <p:nvSpPr>
            <p:cNvPr id="30" name="文本框 29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/>
              <a:r>
                <a:rPr lang="zh-CN" altLang="en-US" dirty="0"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624780" y="2750893"/>
              <a:ext cx="2772160" cy="661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913765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defRPr/>
              </a:pPr>
              <a:r>
                <a:rPr lang="zh-CN" altLang="en-US" sz="1000" dirty="0" smtClean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 smtClean="0">
                  <a:cs typeface="+mn-ea"/>
                  <a:sym typeface="+mn-lt"/>
                </a:rPr>
                <a:t>... ...</a:t>
              </a:r>
              <a:endParaRPr lang="en-US" altLang="zh-CN" sz="1000" dirty="0">
                <a:cs typeface="+mn-ea"/>
                <a:sym typeface="+mn-lt"/>
              </a:endParaRPr>
            </a:p>
          </p:txBody>
        </p:sp>
      </p:grpSp>
      <p:grpSp>
        <p:nvGrpSpPr>
          <p:cNvPr id="32" name="组合 56"/>
          <p:cNvGrpSpPr/>
          <p:nvPr/>
        </p:nvGrpSpPr>
        <p:grpSpPr>
          <a:xfrm>
            <a:off x="4511735" y="4613858"/>
            <a:ext cx="2772160" cy="999825"/>
            <a:chOff x="3624780" y="2412339"/>
            <a:chExt cx="2772160" cy="999825"/>
          </a:xfrm>
        </p:grpSpPr>
        <p:sp>
          <p:nvSpPr>
            <p:cNvPr id="33" name="文本框 32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/>
              <a:r>
                <a:rPr lang="zh-CN" altLang="en-US" dirty="0"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624780" y="2750893"/>
              <a:ext cx="2772160" cy="661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913765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defRPr/>
              </a:pPr>
              <a:r>
                <a:rPr lang="zh-CN" altLang="en-US" sz="1000" dirty="0" smtClean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 smtClean="0">
                  <a:cs typeface="+mn-ea"/>
                  <a:sym typeface="+mn-lt"/>
                </a:rPr>
                <a:t>... ...</a:t>
              </a:r>
              <a:endParaRPr lang="en-US" altLang="zh-CN" sz="1000" dirty="0">
                <a:cs typeface="+mn-ea"/>
                <a:sym typeface="+mn-lt"/>
              </a:endParaRPr>
            </a:p>
          </p:txBody>
        </p:sp>
      </p:grpSp>
      <p:grpSp>
        <p:nvGrpSpPr>
          <p:cNvPr id="35" name="组合 56"/>
          <p:cNvGrpSpPr/>
          <p:nvPr/>
        </p:nvGrpSpPr>
        <p:grpSpPr>
          <a:xfrm>
            <a:off x="7942184" y="4613858"/>
            <a:ext cx="2772160" cy="999825"/>
            <a:chOff x="3624780" y="2412339"/>
            <a:chExt cx="2772160" cy="999825"/>
          </a:xfrm>
        </p:grpSpPr>
        <p:sp>
          <p:nvSpPr>
            <p:cNvPr id="36" name="文本框 35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/>
              <a:r>
                <a:rPr lang="zh-CN" altLang="en-US" dirty="0"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624780" y="2750893"/>
              <a:ext cx="2772160" cy="661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913765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defRPr/>
              </a:pPr>
              <a:r>
                <a:rPr lang="zh-CN" altLang="en-US" sz="1000" dirty="0" smtClean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 smtClean="0">
                  <a:cs typeface="+mn-ea"/>
                  <a:sym typeface="+mn-lt"/>
                </a:rPr>
                <a:t>... ...</a:t>
              </a:r>
              <a:endParaRPr lang="en-US" altLang="zh-CN" sz="1000" dirty="0">
                <a:cs typeface="+mn-ea"/>
                <a:sym typeface="+mn-lt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369781" y="384697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7" name="椭圆 26"/>
          <p:cNvSpPr/>
          <p:nvPr/>
        </p:nvSpPr>
        <p:spPr>
          <a:xfrm>
            <a:off x="730923" y="403385"/>
            <a:ext cx="571181" cy="571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728" y="846362"/>
            <a:ext cx="4787616" cy="3582786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369781" y="384697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7" name="椭圆 26"/>
          <p:cNvSpPr/>
          <p:nvPr/>
        </p:nvSpPr>
        <p:spPr>
          <a:xfrm>
            <a:off x="730923" y="403385"/>
            <a:ext cx="571181" cy="571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868215" y="3002170"/>
            <a:ext cx="646331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 dirty="0" smtClean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 smtClean="0">
                <a:cs typeface="+mn-ea"/>
                <a:sym typeface="+mn-lt"/>
              </a:rPr>
              <a:t>... ...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390624" y="3002171"/>
            <a:ext cx="646331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 dirty="0" smtClean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 smtClean="0">
                <a:cs typeface="+mn-ea"/>
                <a:sym typeface="+mn-lt"/>
              </a:rPr>
              <a:t>... ...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798794" y="3052103"/>
            <a:ext cx="646331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 dirty="0" smtClean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 smtClean="0">
                <a:cs typeface="+mn-ea"/>
                <a:sym typeface="+mn-lt"/>
              </a:rPr>
              <a:t>... ...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321203" y="3052103"/>
            <a:ext cx="646331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 dirty="0" smtClean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 smtClean="0">
                <a:cs typeface="+mn-ea"/>
                <a:sym typeface="+mn-lt"/>
              </a:rPr>
              <a:t>... ...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38" name="图表 37"/>
          <p:cNvGraphicFramePr/>
          <p:nvPr>
            <p:extLst>
              <p:ext uri="{D42A27DB-BD31-4B8C-83A1-F6EECF244321}">
                <p14:modId xmlns:p14="http://schemas.microsoft.com/office/powerpoint/2010/main" val="2755891557"/>
              </p:ext>
            </p:extLst>
          </p:nvPr>
        </p:nvGraphicFramePr>
        <p:xfrm>
          <a:off x="1302104" y="1806520"/>
          <a:ext cx="1758939" cy="11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9" name="图表 38"/>
          <p:cNvGraphicFramePr/>
          <p:nvPr>
            <p:extLst>
              <p:ext uri="{D42A27DB-BD31-4B8C-83A1-F6EECF244321}">
                <p14:modId xmlns:p14="http://schemas.microsoft.com/office/powerpoint/2010/main" val="961460723"/>
              </p:ext>
            </p:extLst>
          </p:nvPr>
        </p:nvGraphicFramePr>
        <p:xfrm>
          <a:off x="2741966" y="1806520"/>
          <a:ext cx="1758939" cy="11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0" name="图表 39"/>
          <p:cNvGraphicFramePr/>
          <p:nvPr>
            <p:extLst>
              <p:ext uri="{D42A27DB-BD31-4B8C-83A1-F6EECF244321}">
                <p14:modId xmlns:p14="http://schemas.microsoft.com/office/powerpoint/2010/main" val="2746721418"/>
              </p:ext>
            </p:extLst>
          </p:nvPr>
        </p:nvGraphicFramePr>
        <p:xfrm>
          <a:off x="4213183" y="1806520"/>
          <a:ext cx="1758939" cy="11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1" name="图表 40"/>
          <p:cNvGraphicFramePr/>
          <p:nvPr>
            <p:extLst>
              <p:ext uri="{D42A27DB-BD31-4B8C-83A1-F6EECF244321}">
                <p14:modId xmlns:p14="http://schemas.microsoft.com/office/powerpoint/2010/main" val="2377186342"/>
              </p:ext>
            </p:extLst>
          </p:nvPr>
        </p:nvGraphicFramePr>
        <p:xfrm>
          <a:off x="5650025" y="1814380"/>
          <a:ext cx="1758939" cy="11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42" name="图片 41" descr="摄图网_400372629"/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t="-150" b="12571"/>
          <a:stretch>
            <a:fillRect/>
          </a:stretch>
        </p:blipFill>
        <p:spPr>
          <a:xfrm>
            <a:off x="7408964" y="912495"/>
            <a:ext cx="5656580" cy="5945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39744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  <p:bldLst>
      <p:bldGraphic spid="38" grpId="0">
        <p:bldAsOne/>
      </p:bldGraphic>
      <p:bldGraphic spid="39" grpId="0">
        <p:bldAsOne/>
      </p:bldGraphic>
      <p:bldGraphic spid="40" grpId="0">
        <p:bldAsOne/>
      </p:bldGraphic>
      <p:bldGraphic spid="41" grpId="0">
        <p:bldAsOne/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68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gg3hexz">
      <a:majorFont>
        <a:latin typeface="Arial"/>
        <a:ea typeface="思源宋体 CN ExtraLight"/>
        <a:cs typeface=""/>
      </a:majorFont>
      <a:minorFont>
        <a:latin typeface="Arial"/>
        <a:ea typeface="思源宋体 CN Extra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1540</Words>
  <Application>Microsoft Office PowerPoint</Application>
  <PresentationFormat>宽屏</PresentationFormat>
  <Paragraphs>189</Paragraphs>
  <Slides>21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等线</vt:lpstr>
      <vt:lpstr>思源宋体 CN ExtraLight</vt:lpstr>
      <vt:lpstr>演示秋鸿楷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经典灰极简中国风工作汇报ppt模板</dc:title>
  <dc:creator>51PPT模板网</dc:creator>
  <cp:keywords>www.51pptmoban.com</cp:keywords>
  <dc:description>www.51pptm oban.com</dc:description>
  <cp:lastModifiedBy>阳光男孩</cp:lastModifiedBy>
  <cp:revision>76</cp:revision>
  <dcterms:created xsi:type="dcterms:W3CDTF">2018-09-13T16:44:00Z</dcterms:created>
  <dcterms:modified xsi:type="dcterms:W3CDTF">2021-11-28T10:29:44Z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