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79" r:id="rId2"/>
    <p:sldId id="380" r:id="rId3"/>
    <p:sldId id="381" r:id="rId4"/>
    <p:sldId id="362" r:id="rId5"/>
    <p:sldId id="367" r:id="rId6"/>
    <p:sldId id="368" r:id="rId7"/>
    <p:sldId id="369" r:id="rId8"/>
    <p:sldId id="383" r:id="rId9"/>
    <p:sldId id="370" r:id="rId10"/>
    <p:sldId id="371" r:id="rId11"/>
    <p:sldId id="372" r:id="rId12"/>
    <p:sldId id="373" r:id="rId13"/>
    <p:sldId id="384" r:id="rId14"/>
    <p:sldId id="374" r:id="rId15"/>
    <p:sldId id="375" r:id="rId16"/>
    <p:sldId id="376" r:id="rId17"/>
    <p:sldId id="377" r:id="rId18"/>
    <p:sldId id="378" r:id="rId19"/>
    <p:sldId id="382" r:id="rId20"/>
    <p:sldId id="38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  <a:srgbClr val="00CEC8"/>
    <a:srgbClr val="2D52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10"/>
    <p:restoredTop sz="96559" autoAdjust="0"/>
  </p:normalViewPr>
  <p:slideViewPr>
    <p:cSldViewPr snapToGrid="0" snapToObjects="1">
      <p:cViewPr>
        <p:scale>
          <a:sx n="50" d="100"/>
          <a:sy n="50" d="100"/>
        </p:scale>
        <p:origin x="2946" y="17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  <a:t>2021/11/29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434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  <a:t>2021/11/29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4721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7903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81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212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52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1473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9842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0790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8001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5143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6314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787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639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zh-CN" altLang="en-US" baseline="0" dirty="0" smtClean="0"/>
              <a:t> </a:t>
            </a:r>
            <a:r>
              <a:rPr lang="en-US" altLang="zh-CN" baseline="0" dirty="0" smtClean="0"/>
              <a:t>www.51pp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048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380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42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949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55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091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576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1"/>
            <a:ext cx="12192000" cy="6857920"/>
            <a:chOff x="0" y="1"/>
            <a:chExt cx="12192000" cy="685792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2734" y="4161097"/>
              <a:ext cx="5843351" cy="1859248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0" y="1"/>
              <a:ext cx="12192000" cy="685792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9000">
                  <a:schemeClr val="bg1">
                    <a:alpha val="76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1" name="任意多边形 10"/>
          <p:cNvSpPr/>
          <p:nvPr userDrawn="1"/>
        </p:nvSpPr>
        <p:spPr>
          <a:xfrm flipH="1">
            <a:off x="0" y="5935806"/>
            <a:ext cx="12192000" cy="735426"/>
          </a:xfrm>
          <a:custGeom>
            <a:avLst/>
            <a:gdLst>
              <a:gd name="connsiteX0" fmla="*/ 1391229 w 12192000"/>
              <a:gd name="connsiteY0" fmla="*/ 1508 h 735426"/>
              <a:gd name="connsiteX1" fmla="*/ 2973186 w 12192000"/>
              <a:gd name="connsiteY1" fmla="*/ 304095 h 735426"/>
              <a:gd name="connsiteX2" fmla="*/ 6040781 w 12192000"/>
              <a:gd name="connsiteY2" fmla="*/ 470415 h 735426"/>
              <a:gd name="connsiteX3" fmla="*/ 9454601 w 12192000"/>
              <a:gd name="connsiteY3" fmla="*/ 108300 h 735426"/>
              <a:gd name="connsiteX4" fmla="*/ 11491737 w 12192000"/>
              <a:gd name="connsiteY4" fmla="*/ 356993 h 735426"/>
              <a:gd name="connsiteX5" fmla="*/ 12106299 w 12192000"/>
              <a:gd name="connsiteY5" fmla="*/ 571404 h 735426"/>
              <a:gd name="connsiteX6" fmla="*/ 12192000 w 12192000"/>
              <a:gd name="connsiteY6" fmla="*/ 608180 h 735426"/>
              <a:gd name="connsiteX7" fmla="*/ 12192000 w 12192000"/>
              <a:gd name="connsiteY7" fmla="*/ 735426 h 735426"/>
              <a:gd name="connsiteX8" fmla="*/ 0 w 12192000"/>
              <a:gd name="connsiteY8" fmla="*/ 735426 h 735426"/>
              <a:gd name="connsiteX9" fmla="*/ 0 w 12192000"/>
              <a:gd name="connsiteY9" fmla="*/ 316736 h 735426"/>
              <a:gd name="connsiteX10" fmla="*/ 178650 w 12192000"/>
              <a:gd name="connsiteY10" fmla="*/ 241003 h 735426"/>
              <a:gd name="connsiteX11" fmla="*/ 961479 w 12192000"/>
              <a:gd name="connsiteY11" fmla="*/ 19692 h 735426"/>
              <a:gd name="connsiteX12" fmla="*/ 1391229 w 12192000"/>
              <a:gd name="connsiteY12" fmla="*/ 1508 h 73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35426">
                <a:moveTo>
                  <a:pt x="1391229" y="1508"/>
                </a:moveTo>
                <a:cubicBezTo>
                  <a:pt x="1789073" y="15266"/>
                  <a:pt x="2147495" y="122666"/>
                  <a:pt x="2973186" y="304095"/>
                </a:cubicBezTo>
                <a:cubicBezTo>
                  <a:pt x="4074109" y="546001"/>
                  <a:pt x="4960546" y="503047"/>
                  <a:pt x="6040781" y="470415"/>
                </a:cubicBezTo>
                <a:cubicBezTo>
                  <a:pt x="7121017" y="437781"/>
                  <a:pt x="8546108" y="127204"/>
                  <a:pt x="9454601" y="108300"/>
                </a:cubicBezTo>
                <a:cubicBezTo>
                  <a:pt x="10363094" y="89396"/>
                  <a:pt x="10785056" y="137869"/>
                  <a:pt x="11491737" y="356993"/>
                </a:cubicBezTo>
                <a:cubicBezTo>
                  <a:pt x="11690492" y="418622"/>
                  <a:pt x="11902660" y="489403"/>
                  <a:pt x="12106299" y="571404"/>
                </a:cubicBezTo>
                <a:lnTo>
                  <a:pt x="12192000" y="608180"/>
                </a:lnTo>
                <a:lnTo>
                  <a:pt x="12192000" y="735426"/>
                </a:lnTo>
                <a:lnTo>
                  <a:pt x="0" y="735426"/>
                </a:lnTo>
                <a:lnTo>
                  <a:pt x="0" y="316736"/>
                </a:lnTo>
                <a:lnTo>
                  <a:pt x="178650" y="241003"/>
                </a:lnTo>
                <a:cubicBezTo>
                  <a:pt x="445355" y="134175"/>
                  <a:pt x="721269" y="45117"/>
                  <a:pt x="961479" y="19692"/>
                </a:cubicBezTo>
                <a:cubicBezTo>
                  <a:pt x="1121620" y="2742"/>
                  <a:pt x="1258615" y="-3077"/>
                  <a:pt x="1391229" y="1508"/>
                </a:cubicBezTo>
                <a:close/>
              </a:path>
            </a:pathLst>
          </a:custGeom>
          <a:gradFill flip="none" rotWithShape="1">
            <a:gsLst>
              <a:gs pos="100000">
                <a:srgbClr val="2D52B8">
                  <a:alpha val="0"/>
                </a:srgbClr>
              </a:gs>
              <a:gs pos="0">
                <a:srgbClr val="00CEC8">
                  <a:alpha val="44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500" y="3674412"/>
            <a:ext cx="2755900" cy="2832617"/>
          </a:xfrm>
          <a:prstGeom prst="rect">
            <a:avLst/>
          </a:prstGeom>
        </p:spPr>
      </p:pic>
      <p:sp>
        <p:nvSpPr>
          <p:cNvPr id="13" name="任意多边形 12"/>
          <p:cNvSpPr/>
          <p:nvPr userDrawn="1"/>
        </p:nvSpPr>
        <p:spPr>
          <a:xfrm flipH="1">
            <a:off x="0" y="6122574"/>
            <a:ext cx="12192000" cy="735426"/>
          </a:xfrm>
          <a:custGeom>
            <a:avLst/>
            <a:gdLst>
              <a:gd name="connsiteX0" fmla="*/ 1391229 w 12192000"/>
              <a:gd name="connsiteY0" fmla="*/ 1508 h 735426"/>
              <a:gd name="connsiteX1" fmla="*/ 2973186 w 12192000"/>
              <a:gd name="connsiteY1" fmla="*/ 304095 h 735426"/>
              <a:gd name="connsiteX2" fmla="*/ 6040781 w 12192000"/>
              <a:gd name="connsiteY2" fmla="*/ 470415 h 735426"/>
              <a:gd name="connsiteX3" fmla="*/ 9454601 w 12192000"/>
              <a:gd name="connsiteY3" fmla="*/ 108300 h 735426"/>
              <a:gd name="connsiteX4" fmla="*/ 11491737 w 12192000"/>
              <a:gd name="connsiteY4" fmla="*/ 356993 h 735426"/>
              <a:gd name="connsiteX5" fmla="*/ 12106299 w 12192000"/>
              <a:gd name="connsiteY5" fmla="*/ 571404 h 735426"/>
              <a:gd name="connsiteX6" fmla="*/ 12192000 w 12192000"/>
              <a:gd name="connsiteY6" fmla="*/ 608180 h 735426"/>
              <a:gd name="connsiteX7" fmla="*/ 12192000 w 12192000"/>
              <a:gd name="connsiteY7" fmla="*/ 735426 h 735426"/>
              <a:gd name="connsiteX8" fmla="*/ 0 w 12192000"/>
              <a:gd name="connsiteY8" fmla="*/ 735426 h 735426"/>
              <a:gd name="connsiteX9" fmla="*/ 0 w 12192000"/>
              <a:gd name="connsiteY9" fmla="*/ 316736 h 735426"/>
              <a:gd name="connsiteX10" fmla="*/ 178650 w 12192000"/>
              <a:gd name="connsiteY10" fmla="*/ 241003 h 735426"/>
              <a:gd name="connsiteX11" fmla="*/ 961479 w 12192000"/>
              <a:gd name="connsiteY11" fmla="*/ 19692 h 735426"/>
              <a:gd name="connsiteX12" fmla="*/ 1391229 w 12192000"/>
              <a:gd name="connsiteY12" fmla="*/ 1508 h 73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35426">
                <a:moveTo>
                  <a:pt x="1391229" y="1508"/>
                </a:moveTo>
                <a:cubicBezTo>
                  <a:pt x="1789073" y="15266"/>
                  <a:pt x="2147495" y="122666"/>
                  <a:pt x="2973186" y="304095"/>
                </a:cubicBezTo>
                <a:cubicBezTo>
                  <a:pt x="4074109" y="546001"/>
                  <a:pt x="4960546" y="503047"/>
                  <a:pt x="6040781" y="470415"/>
                </a:cubicBezTo>
                <a:cubicBezTo>
                  <a:pt x="7121017" y="437781"/>
                  <a:pt x="8546108" y="127204"/>
                  <a:pt x="9454601" y="108300"/>
                </a:cubicBezTo>
                <a:cubicBezTo>
                  <a:pt x="10363094" y="89396"/>
                  <a:pt x="10785056" y="137869"/>
                  <a:pt x="11491737" y="356993"/>
                </a:cubicBezTo>
                <a:cubicBezTo>
                  <a:pt x="11690492" y="418622"/>
                  <a:pt x="11902660" y="489403"/>
                  <a:pt x="12106299" y="571404"/>
                </a:cubicBezTo>
                <a:lnTo>
                  <a:pt x="12192000" y="608180"/>
                </a:lnTo>
                <a:lnTo>
                  <a:pt x="12192000" y="735426"/>
                </a:lnTo>
                <a:lnTo>
                  <a:pt x="0" y="735426"/>
                </a:lnTo>
                <a:lnTo>
                  <a:pt x="0" y="316736"/>
                </a:lnTo>
                <a:lnTo>
                  <a:pt x="178650" y="241003"/>
                </a:lnTo>
                <a:cubicBezTo>
                  <a:pt x="445355" y="134175"/>
                  <a:pt x="721269" y="45117"/>
                  <a:pt x="961479" y="19692"/>
                </a:cubicBezTo>
                <a:cubicBezTo>
                  <a:pt x="1121620" y="2742"/>
                  <a:pt x="1258615" y="-3077"/>
                  <a:pt x="1391229" y="1508"/>
                </a:cubicBezTo>
                <a:close/>
              </a:path>
            </a:pathLst>
          </a:custGeom>
          <a:gradFill flip="none" rotWithShape="1">
            <a:gsLst>
              <a:gs pos="100000">
                <a:srgbClr val="2D52B8"/>
              </a:gs>
              <a:gs pos="0">
                <a:srgbClr val="00CEC8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圆角矩形 13"/>
          <p:cNvSpPr/>
          <p:nvPr userDrawn="1"/>
        </p:nvSpPr>
        <p:spPr>
          <a:xfrm>
            <a:off x="202405" y="0"/>
            <a:ext cx="657197" cy="66039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304923" y="142043"/>
            <a:ext cx="425710" cy="413392"/>
            <a:chOff x="7839802" y="-1662140"/>
            <a:chExt cx="1261363" cy="1224862"/>
          </a:xfrm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7878566" y="-1662140"/>
              <a:ext cx="1222599" cy="1224862"/>
            </a:xfrm>
            <a:custGeom>
              <a:avLst/>
              <a:gdLst>
                <a:gd name="T0" fmla="*/ 228 w 3277"/>
                <a:gd name="T1" fmla="*/ 1632 h 3283"/>
                <a:gd name="T2" fmla="*/ 286 w 3277"/>
                <a:gd name="T3" fmla="*/ 1579 h 3283"/>
                <a:gd name="T4" fmla="*/ 289 w 3277"/>
                <a:gd name="T5" fmla="*/ 1501 h 3283"/>
                <a:gd name="T6" fmla="*/ 205 w 3277"/>
                <a:gd name="T7" fmla="*/ 1057 h 3283"/>
                <a:gd name="T8" fmla="*/ 1024 w 3277"/>
                <a:gd name="T9" fmla="*/ 205 h 3283"/>
                <a:gd name="T10" fmla="*/ 1466 w 3277"/>
                <a:gd name="T11" fmla="*/ 392 h 3283"/>
                <a:gd name="T12" fmla="*/ 1576 w 3277"/>
                <a:gd name="T13" fmla="*/ 492 h 3283"/>
                <a:gd name="T14" fmla="*/ 1699 w 3277"/>
                <a:gd name="T15" fmla="*/ 492 h 3283"/>
                <a:gd name="T16" fmla="*/ 1812 w 3277"/>
                <a:gd name="T17" fmla="*/ 391 h 3283"/>
                <a:gd name="T18" fmla="*/ 2253 w 3277"/>
                <a:gd name="T19" fmla="*/ 205 h 3283"/>
                <a:gd name="T20" fmla="*/ 3072 w 3277"/>
                <a:gd name="T21" fmla="*/ 1057 h 3283"/>
                <a:gd name="T22" fmla="*/ 2988 w 3277"/>
                <a:gd name="T23" fmla="*/ 1501 h 3283"/>
                <a:gd name="T24" fmla="*/ 3048 w 3277"/>
                <a:gd name="T25" fmla="*/ 1632 h 3283"/>
                <a:gd name="T26" fmla="*/ 3084 w 3277"/>
                <a:gd name="T27" fmla="*/ 1638 h 3283"/>
                <a:gd name="T28" fmla="*/ 3180 w 3277"/>
                <a:gd name="T29" fmla="*/ 1571 h 3283"/>
                <a:gd name="T30" fmla="*/ 3277 w 3277"/>
                <a:gd name="T31" fmla="*/ 1057 h 3283"/>
                <a:gd name="T32" fmla="*/ 2253 w 3277"/>
                <a:gd name="T33" fmla="*/ 0 h 3283"/>
                <a:gd name="T34" fmla="*/ 1668 w 3277"/>
                <a:gd name="T35" fmla="*/ 246 h 3283"/>
                <a:gd name="T36" fmla="*/ 1638 w 3277"/>
                <a:gd name="T37" fmla="*/ 275 h 3283"/>
                <a:gd name="T38" fmla="*/ 1608 w 3277"/>
                <a:gd name="T39" fmla="*/ 246 h 3283"/>
                <a:gd name="T40" fmla="*/ 1024 w 3277"/>
                <a:gd name="T41" fmla="*/ 0 h 3283"/>
                <a:gd name="T42" fmla="*/ 0 w 3277"/>
                <a:gd name="T43" fmla="*/ 1057 h 3283"/>
                <a:gd name="T44" fmla="*/ 97 w 3277"/>
                <a:gd name="T45" fmla="*/ 1571 h 3283"/>
                <a:gd name="T46" fmla="*/ 150 w 3277"/>
                <a:gd name="T47" fmla="*/ 1629 h 3283"/>
                <a:gd name="T48" fmla="*/ 228 w 3277"/>
                <a:gd name="T49" fmla="*/ 1632 h 3283"/>
                <a:gd name="T50" fmla="*/ 2483 w 3277"/>
                <a:gd name="T51" fmla="*/ 2288 h 3283"/>
                <a:gd name="T52" fmla="*/ 1639 w 3277"/>
                <a:gd name="T53" fmla="*/ 3049 h 3283"/>
                <a:gd name="T54" fmla="*/ 794 w 3277"/>
                <a:gd name="T55" fmla="*/ 2288 h 3283"/>
                <a:gd name="T56" fmla="*/ 697 w 3277"/>
                <a:gd name="T57" fmla="*/ 2255 h 3283"/>
                <a:gd name="T58" fmla="*/ 620 w 3277"/>
                <a:gd name="T59" fmla="*/ 2322 h 3283"/>
                <a:gd name="T60" fmla="*/ 640 w 3277"/>
                <a:gd name="T61" fmla="*/ 2423 h 3283"/>
                <a:gd name="T62" fmla="*/ 1582 w 3277"/>
                <a:gd name="T63" fmla="*/ 3260 h 3283"/>
                <a:gd name="T64" fmla="*/ 1695 w 3277"/>
                <a:gd name="T65" fmla="*/ 3260 h 3283"/>
                <a:gd name="T66" fmla="*/ 2638 w 3277"/>
                <a:gd name="T67" fmla="*/ 2422 h 3283"/>
                <a:gd name="T68" fmla="*/ 2625 w 3277"/>
                <a:gd name="T69" fmla="*/ 2281 h 3283"/>
                <a:gd name="T70" fmla="*/ 2483 w 3277"/>
                <a:gd name="T71" fmla="*/ 2288 h 3283"/>
                <a:gd name="T72" fmla="*/ 2483 w 3277"/>
                <a:gd name="T73" fmla="*/ 2288 h 3283"/>
                <a:gd name="T74" fmla="*/ 2483 w 3277"/>
                <a:gd name="T75" fmla="*/ 2288 h 3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77" h="3283">
                  <a:moveTo>
                    <a:pt x="228" y="1632"/>
                  </a:moveTo>
                  <a:cubicBezTo>
                    <a:pt x="254" y="1623"/>
                    <a:pt x="275" y="1604"/>
                    <a:pt x="286" y="1579"/>
                  </a:cubicBezTo>
                  <a:cubicBezTo>
                    <a:pt x="297" y="1554"/>
                    <a:pt x="299" y="1526"/>
                    <a:pt x="289" y="1501"/>
                  </a:cubicBezTo>
                  <a:cubicBezTo>
                    <a:pt x="235" y="1359"/>
                    <a:pt x="207" y="1209"/>
                    <a:pt x="205" y="1057"/>
                  </a:cubicBezTo>
                  <a:cubicBezTo>
                    <a:pt x="205" y="737"/>
                    <a:pt x="311" y="205"/>
                    <a:pt x="1024" y="205"/>
                  </a:cubicBezTo>
                  <a:cubicBezTo>
                    <a:pt x="1270" y="205"/>
                    <a:pt x="1361" y="292"/>
                    <a:pt x="1466" y="392"/>
                  </a:cubicBezTo>
                  <a:cubicBezTo>
                    <a:pt x="1501" y="427"/>
                    <a:pt x="1537" y="461"/>
                    <a:pt x="1576" y="492"/>
                  </a:cubicBezTo>
                  <a:cubicBezTo>
                    <a:pt x="1612" y="519"/>
                    <a:pt x="1662" y="519"/>
                    <a:pt x="1699" y="492"/>
                  </a:cubicBezTo>
                  <a:cubicBezTo>
                    <a:pt x="1738" y="460"/>
                    <a:pt x="1776" y="427"/>
                    <a:pt x="1812" y="391"/>
                  </a:cubicBezTo>
                  <a:cubicBezTo>
                    <a:pt x="1914" y="291"/>
                    <a:pt x="2004" y="205"/>
                    <a:pt x="2253" y="205"/>
                  </a:cubicBezTo>
                  <a:cubicBezTo>
                    <a:pt x="2990" y="205"/>
                    <a:pt x="3072" y="801"/>
                    <a:pt x="3072" y="1057"/>
                  </a:cubicBezTo>
                  <a:cubicBezTo>
                    <a:pt x="3070" y="1209"/>
                    <a:pt x="3042" y="1359"/>
                    <a:pt x="2988" y="1501"/>
                  </a:cubicBezTo>
                  <a:cubicBezTo>
                    <a:pt x="2968" y="1554"/>
                    <a:pt x="2996" y="1612"/>
                    <a:pt x="3048" y="1632"/>
                  </a:cubicBezTo>
                  <a:cubicBezTo>
                    <a:pt x="3060" y="1636"/>
                    <a:pt x="3072" y="1638"/>
                    <a:pt x="3084" y="1638"/>
                  </a:cubicBezTo>
                  <a:cubicBezTo>
                    <a:pt x="3127" y="1639"/>
                    <a:pt x="3165" y="1612"/>
                    <a:pt x="3180" y="1571"/>
                  </a:cubicBezTo>
                  <a:cubicBezTo>
                    <a:pt x="3242" y="1407"/>
                    <a:pt x="3275" y="1233"/>
                    <a:pt x="3277" y="1057"/>
                  </a:cubicBezTo>
                  <a:cubicBezTo>
                    <a:pt x="3277" y="405"/>
                    <a:pt x="2885" y="0"/>
                    <a:pt x="2253" y="0"/>
                  </a:cubicBezTo>
                  <a:cubicBezTo>
                    <a:pt x="1921" y="0"/>
                    <a:pt x="1781" y="136"/>
                    <a:pt x="1668" y="246"/>
                  </a:cubicBezTo>
                  <a:cubicBezTo>
                    <a:pt x="1638" y="275"/>
                    <a:pt x="1638" y="275"/>
                    <a:pt x="1638" y="275"/>
                  </a:cubicBezTo>
                  <a:cubicBezTo>
                    <a:pt x="1608" y="246"/>
                    <a:pt x="1608" y="246"/>
                    <a:pt x="1608" y="246"/>
                  </a:cubicBezTo>
                  <a:cubicBezTo>
                    <a:pt x="1494" y="136"/>
                    <a:pt x="1353" y="0"/>
                    <a:pt x="1024" y="0"/>
                  </a:cubicBezTo>
                  <a:cubicBezTo>
                    <a:pt x="383" y="0"/>
                    <a:pt x="0" y="395"/>
                    <a:pt x="0" y="1057"/>
                  </a:cubicBezTo>
                  <a:cubicBezTo>
                    <a:pt x="2" y="1233"/>
                    <a:pt x="35" y="1407"/>
                    <a:pt x="97" y="1571"/>
                  </a:cubicBezTo>
                  <a:cubicBezTo>
                    <a:pt x="106" y="1597"/>
                    <a:pt x="125" y="1617"/>
                    <a:pt x="150" y="1629"/>
                  </a:cubicBezTo>
                  <a:cubicBezTo>
                    <a:pt x="175" y="1640"/>
                    <a:pt x="203" y="1641"/>
                    <a:pt x="228" y="1632"/>
                  </a:cubicBezTo>
                  <a:close/>
                  <a:moveTo>
                    <a:pt x="2483" y="2288"/>
                  </a:moveTo>
                  <a:cubicBezTo>
                    <a:pt x="2230" y="2572"/>
                    <a:pt x="1947" y="2827"/>
                    <a:pt x="1639" y="3049"/>
                  </a:cubicBezTo>
                  <a:cubicBezTo>
                    <a:pt x="1330" y="2827"/>
                    <a:pt x="1047" y="2572"/>
                    <a:pt x="794" y="2288"/>
                  </a:cubicBezTo>
                  <a:cubicBezTo>
                    <a:pt x="770" y="2260"/>
                    <a:pt x="733" y="2248"/>
                    <a:pt x="697" y="2255"/>
                  </a:cubicBezTo>
                  <a:cubicBezTo>
                    <a:pt x="661" y="2262"/>
                    <a:pt x="632" y="2287"/>
                    <a:pt x="620" y="2322"/>
                  </a:cubicBezTo>
                  <a:cubicBezTo>
                    <a:pt x="608" y="2357"/>
                    <a:pt x="615" y="2395"/>
                    <a:pt x="640" y="2423"/>
                  </a:cubicBezTo>
                  <a:cubicBezTo>
                    <a:pt x="919" y="2738"/>
                    <a:pt x="1236" y="3019"/>
                    <a:pt x="1582" y="3260"/>
                  </a:cubicBezTo>
                  <a:cubicBezTo>
                    <a:pt x="1616" y="3283"/>
                    <a:pt x="1661" y="3283"/>
                    <a:pt x="1695" y="3260"/>
                  </a:cubicBezTo>
                  <a:cubicBezTo>
                    <a:pt x="2042" y="3019"/>
                    <a:pt x="2358" y="2738"/>
                    <a:pt x="2638" y="2422"/>
                  </a:cubicBezTo>
                  <a:cubicBezTo>
                    <a:pt x="2672" y="2380"/>
                    <a:pt x="2667" y="2317"/>
                    <a:pt x="2625" y="2281"/>
                  </a:cubicBezTo>
                  <a:cubicBezTo>
                    <a:pt x="2584" y="2244"/>
                    <a:pt x="2521" y="2248"/>
                    <a:pt x="2483" y="2288"/>
                  </a:cubicBezTo>
                  <a:close/>
                  <a:moveTo>
                    <a:pt x="2483" y="2288"/>
                  </a:moveTo>
                  <a:cubicBezTo>
                    <a:pt x="2483" y="2288"/>
                    <a:pt x="2483" y="2288"/>
                    <a:pt x="2483" y="22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7839802" y="-1357693"/>
              <a:ext cx="1226843" cy="624173"/>
            </a:xfrm>
            <a:custGeom>
              <a:avLst/>
              <a:gdLst>
                <a:gd name="T0" fmla="*/ 3186 w 3289"/>
                <a:gd name="T1" fmla="*/ 1022 h 1673"/>
                <a:gd name="T2" fmla="*/ 2513 w 3289"/>
                <a:gd name="T3" fmla="*/ 1022 h 1673"/>
                <a:gd name="T4" fmla="*/ 2253 w 3289"/>
                <a:gd name="T5" fmla="*/ 69 h 1673"/>
                <a:gd name="T6" fmla="*/ 2164 w 3289"/>
                <a:gd name="T7" fmla="*/ 0 h 1673"/>
                <a:gd name="T8" fmla="*/ 2074 w 3289"/>
                <a:gd name="T9" fmla="*/ 71 h 1673"/>
                <a:gd name="T10" fmla="*/ 1779 w 3289"/>
                <a:gd name="T11" fmla="*/ 1248 h 1673"/>
                <a:gd name="T12" fmla="*/ 1509 w 3289"/>
                <a:gd name="T13" fmla="*/ 435 h 1673"/>
                <a:gd name="T14" fmla="*/ 1424 w 3289"/>
                <a:gd name="T15" fmla="*/ 372 h 1673"/>
                <a:gd name="T16" fmla="*/ 1335 w 3289"/>
                <a:gd name="T17" fmla="*/ 428 h 1673"/>
                <a:gd name="T18" fmla="*/ 1081 w 3289"/>
                <a:gd name="T19" fmla="*/ 1022 h 1673"/>
                <a:gd name="T20" fmla="*/ 104 w 3289"/>
                <a:gd name="T21" fmla="*/ 1022 h 1673"/>
                <a:gd name="T22" fmla="*/ 18 w 3289"/>
                <a:gd name="T23" fmla="*/ 1067 h 1673"/>
                <a:gd name="T24" fmla="*/ 18 w 3289"/>
                <a:gd name="T25" fmla="*/ 1163 h 1673"/>
                <a:gd name="T26" fmla="*/ 104 w 3289"/>
                <a:gd name="T27" fmla="*/ 1208 h 1673"/>
                <a:gd name="T28" fmla="*/ 1142 w 3289"/>
                <a:gd name="T29" fmla="*/ 1208 h 1673"/>
                <a:gd name="T30" fmla="*/ 1227 w 3289"/>
                <a:gd name="T31" fmla="*/ 1150 h 1673"/>
                <a:gd name="T32" fmla="*/ 1410 w 3289"/>
                <a:gd name="T33" fmla="*/ 724 h 1673"/>
                <a:gd name="T34" fmla="*/ 1704 w 3289"/>
                <a:gd name="T35" fmla="*/ 1609 h 1673"/>
                <a:gd name="T36" fmla="*/ 1792 w 3289"/>
                <a:gd name="T37" fmla="*/ 1672 h 1673"/>
                <a:gd name="T38" fmla="*/ 1795 w 3289"/>
                <a:gd name="T39" fmla="*/ 1672 h 1673"/>
                <a:gd name="T40" fmla="*/ 1882 w 3289"/>
                <a:gd name="T41" fmla="*/ 1601 h 1673"/>
                <a:gd name="T42" fmla="*/ 2169 w 3289"/>
                <a:gd name="T43" fmla="*/ 459 h 1673"/>
                <a:gd name="T44" fmla="*/ 2354 w 3289"/>
                <a:gd name="T45" fmla="*/ 1138 h 1673"/>
                <a:gd name="T46" fmla="*/ 2444 w 3289"/>
                <a:gd name="T47" fmla="*/ 1206 h 1673"/>
                <a:gd name="T48" fmla="*/ 3186 w 3289"/>
                <a:gd name="T49" fmla="*/ 1206 h 1673"/>
                <a:gd name="T50" fmla="*/ 3271 w 3289"/>
                <a:gd name="T51" fmla="*/ 1162 h 1673"/>
                <a:gd name="T52" fmla="*/ 3271 w 3289"/>
                <a:gd name="T53" fmla="*/ 1065 h 1673"/>
                <a:gd name="T54" fmla="*/ 3186 w 3289"/>
                <a:gd name="T55" fmla="*/ 1021 h 1673"/>
                <a:gd name="T56" fmla="*/ 3186 w 3289"/>
                <a:gd name="T57" fmla="*/ 1022 h 1673"/>
                <a:gd name="T58" fmla="*/ 3186 w 3289"/>
                <a:gd name="T59" fmla="*/ 1022 h 1673"/>
                <a:gd name="T60" fmla="*/ 3186 w 3289"/>
                <a:gd name="T61" fmla="*/ 1022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89" h="1673">
                  <a:moveTo>
                    <a:pt x="3186" y="1022"/>
                  </a:moveTo>
                  <a:cubicBezTo>
                    <a:pt x="2513" y="1022"/>
                    <a:pt x="2513" y="1022"/>
                    <a:pt x="2513" y="1022"/>
                  </a:cubicBezTo>
                  <a:cubicBezTo>
                    <a:pt x="2253" y="69"/>
                    <a:pt x="2253" y="69"/>
                    <a:pt x="2253" y="69"/>
                  </a:cubicBezTo>
                  <a:cubicBezTo>
                    <a:pt x="2242" y="28"/>
                    <a:pt x="2206" y="0"/>
                    <a:pt x="2164" y="0"/>
                  </a:cubicBezTo>
                  <a:cubicBezTo>
                    <a:pt x="2121" y="1"/>
                    <a:pt x="2085" y="30"/>
                    <a:pt x="2074" y="71"/>
                  </a:cubicBezTo>
                  <a:cubicBezTo>
                    <a:pt x="1779" y="1248"/>
                    <a:pt x="1779" y="1248"/>
                    <a:pt x="1779" y="1248"/>
                  </a:cubicBezTo>
                  <a:cubicBezTo>
                    <a:pt x="1509" y="435"/>
                    <a:pt x="1509" y="435"/>
                    <a:pt x="1509" y="435"/>
                  </a:cubicBezTo>
                  <a:cubicBezTo>
                    <a:pt x="1496" y="399"/>
                    <a:pt x="1463" y="374"/>
                    <a:pt x="1424" y="372"/>
                  </a:cubicBezTo>
                  <a:cubicBezTo>
                    <a:pt x="1385" y="369"/>
                    <a:pt x="1349" y="392"/>
                    <a:pt x="1335" y="428"/>
                  </a:cubicBezTo>
                  <a:cubicBezTo>
                    <a:pt x="1081" y="1022"/>
                    <a:pt x="1081" y="1022"/>
                    <a:pt x="1081" y="1022"/>
                  </a:cubicBezTo>
                  <a:cubicBezTo>
                    <a:pt x="104" y="1022"/>
                    <a:pt x="104" y="1022"/>
                    <a:pt x="104" y="1022"/>
                  </a:cubicBezTo>
                  <a:cubicBezTo>
                    <a:pt x="70" y="1020"/>
                    <a:pt x="37" y="1037"/>
                    <a:pt x="18" y="1067"/>
                  </a:cubicBezTo>
                  <a:cubicBezTo>
                    <a:pt x="0" y="1096"/>
                    <a:pt x="0" y="1134"/>
                    <a:pt x="18" y="1163"/>
                  </a:cubicBezTo>
                  <a:cubicBezTo>
                    <a:pt x="37" y="1193"/>
                    <a:pt x="70" y="1210"/>
                    <a:pt x="104" y="1208"/>
                  </a:cubicBezTo>
                  <a:cubicBezTo>
                    <a:pt x="1142" y="1208"/>
                    <a:pt x="1142" y="1208"/>
                    <a:pt x="1142" y="1208"/>
                  </a:cubicBezTo>
                  <a:cubicBezTo>
                    <a:pt x="1179" y="1208"/>
                    <a:pt x="1213" y="1185"/>
                    <a:pt x="1227" y="1150"/>
                  </a:cubicBezTo>
                  <a:cubicBezTo>
                    <a:pt x="1410" y="724"/>
                    <a:pt x="1410" y="724"/>
                    <a:pt x="1410" y="724"/>
                  </a:cubicBezTo>
                  <a:cubicBezTo>
                    <a:pt x="1704" y="1609"/>
                    <a:pt x="1704" y="1609"/>
                    <a:pt x="1704" y="1609"/>
                  </a:cubicBezTo>
                  <a:cubicBezTo>
                    <a:pt x="1716" y="1647"/>
                    <a:pt x="1752" y="1673"/>
                    <a:pt x="1792" y="1672"/>
                  </a:cubicBezTo>
                  <a:cubicBezTo>
                    <a:pt x="1795" y="1672"/>
                    <a:pt x="1795" y="1672"/>
                    <a:pt x="1795" y="1672"/>
                  </a:cubicBezTo>
                  <a:cubicBezTo>
                    <a:pt x="1837" y="1671"/>
                    <a:pt x="1873" y="1641"/>
                    <a:pt x="1882" y="1601"/>
                  </a:cubicBezTo>
                  <a:cubicBezTo>
                    <a:pt x="2169" y="459"/>
                    <a:pt x="2169" y="459"/>
                    <a:pt x="2169" y="459"/>
                  </a:cubicBezTo>
                  <a:cubicBezTo>
                    <a:pt x="2354" y="1138"/>
                    <a:pt x="2354" y="1138"/>
                    <a:pt x="2354" y="1138"/>
                  </a:cubicBezTo>
                  <a:cubicBezTo>
                    <a:pt x="2365" y="1178"/>
                    <a:pt x="2402" y="1206"/>
                    <a:pt x="2444" y="1206"/>
                  </a:cubicBezTo>
                  <a:cubicBezTo>
                    <a:pt x="3186" y="1206"/>
                    <a:pt x="3186" y="1206"/>
                    <a:pt x="3186" y="1206"/>
                  </a:cubicBezTo>
                  <a:cubicBezTo>
                    <a:pt x="3220" y="1208"/>
                    <a:pt x="3253" y="1191"/>
                    <a:pt x="3271" y="1162"/>
                  </a:cubicBezTo>
                  <a:cubicBezTo>
                    <a:pt x="3289" y="1132"/>
                    <a:pt x="3289" y="1095"/>
                    <a:pt x="3271" y="1065"/>
                  </a:cubicBezTo>
                  <a:cubicBezTo>
                    <a:pt x="3253" y="1035"/>
                    <a:pt x="3220" y="1018"/>
                    <a:pt x="3186" y="1021"/>
                  </a:cubicBezTo>
                  <a:lnTo>
                    <a:pt x="3186" y="1022"/>
                  </a:lnTo>
                  <a:close/>
                  <a:moveTo>
                    <a:pt x="3186" y="1022"/>
                  </a:moveTo>
                  <a:cubicBezTo>
                    <a:pt x="3186" y="1022"/>
                    <a:pt x="3186" y="1022"/>
                    <a:pt x="3186" y="10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1"/>
            <a:ext cx="12192000" cy="6857920"/>
            <a:chOff x="0" y="1"/>
            <a:chExt cx="12192000" cy="68579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2734" y="4161097"/>
              <a:ext cx="5843351" cy="1859248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0" y="1"/>
              <a:ext cx="12192000" cy="685792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9000">
                  <a:schemeClr val="bg1">
                    <a:alpha val="76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任意多边形 4"/>
          <p:cNvSpPr/>
          <p:nvPr userDrawn="1"/>
        </p:nvSpPr>
        <p:spPr>
          <a:xfrm flipH="1">
            <a:off x="0" y="5935806"/>
            <a:ext cx="12192000" cy="735426"/>
          </a:xfrm>
          <a:custGeom>
            <a:avLst/>
            <a:gdLst>
              <a:gd name="connsiteX0" fmla="*/ 1391229 w 12192000"/>
              <a:gd name="connsiteY0" fmla="*/ 1508 h 735426"/>
              <a:gd name="connsiteX1" fmla="*/ 2973186 w 12192000"/>
              <a:gd name="connsiteY1" fmla="*/ 304095 h 735426"/>
              <a:gd name="connsiteX2" fmla="*/ 6040781 w 12192000"/>
              <a:gd name="connsiteY2" fmla="*/ 470415 h 735426"/>
              <a:gd name="connsiteX3" fmla="*/ 9454601 w 12192000"/>
              <a:gd name="connsiteY3" fmla="*/ 108300 h 735426"/>
              <a:gd name="connsiteX4" fmla="*/ 11491737 w 12192000"/>
              <a:gd name="connsiteY4" fmla="*/ 356993 h 735426"/>
              <a:gd name="connsiteX5" fmla="*/ 12106299 w 12192000"/>
              <a:gd name="connsiteY5" fmla="*/ 571404 h 735426"/>
              <a:gd name="connsiteX6" fmla="*/ 12192000 w 12192000"/>
              <a:gd name="connsiteY6" fmla="*/ 608180 h 735426"/>
              <a:gd name="connsiteX7" fmla="*/ 12192000 w 12192000"/>
              <a:gd name="connsiteY7" fmla="*/ 735426 h 735426"/>
              <a:gd name="connsiteX8" fmla="*/ 0 w 12192000"/>
              <a:gd name="connsiteY8" fmla="*/ 735426 h 735426"/>
              <a:gd name="connsiteX9" fmla="*/ 0 w 12192000"/>
              <a:gd name="connsiteY9" fmla="*/ 316736 h 735426"/>
              <a:gd name="connsiteX10" fmla="*/ 178650 w 12192000"/>
              <a:gd name="connsiteY10" fmla="*/ 241003 h 735426"/>
              <a:gd name="connsiteX11" fmla="*/ 961479 w 12192000"/>
              <a:gd name="connsiteY11" fmla="*/ 19692 h 735426"/>
              <a:gd name="connsiteX12" fmla="*/ 1391229 w 12192000"/>
              <a:gd name="connsiteY12" fmla="*/ 1508 h 73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35426">
                <a:moveTo>
                  <a:pt x="1391229" y="1508"/>
                </a:moveTo>
                <a:cubicBezTo>
                  <a:pt x="1789073" y="15266"/>
                  <a:pt x="2147495" y="122666"/>
                  <a:pt x="2973186" y="304095"/>
                </a:cubicBezTo>
                <a:cubicBezTo>
                  <a:pt x="4074109" y="546001"/>
                  <a:pt x="4960546" y="503047"/>
                  <a:pt x="6040781" y="470415"/>
                </a:cubicBezTo>
                <a:cubicBezTo>
                  <a:pt x="7121017" y="437781"/>
                  <a:pt x="8546108" y="127204"/>
                  <a:pt x="9454601" y="108300"/>
                </a:cubicBezTo>
                <a:cubicBezTo>
                  <a:pt x="10363094" y="89396"/>
                  <a:pt x="10785056" y="137869"/>
                  <a:pt x="11491737" y="356993"/>
                </a:cubicBezTo>
                <a:cubicBezTo>
                  <a:pt x="11690492" y="418622"/>
                  <a:pt x="11902660" y="489403"/>
                  <a:pt x="12106299" y="571404"/>
                </a:cubicBezTo>
                <a:lnTo>
                  <a:pt x="12192000" y="608180"/>
                </a:lnTo>
                <a:lnTo>
                  <a:pt x="12192000" y="735426"/>
                </a:lnTo>
                <a:lnTo>
                  <a:pt x="0" y="735426"/>
                </a:lnTo>
                <a:lnTo>
                  <a:pt x="0" y="316736"/>
                </a:lnTo>
                <a:lnTo>
                  <a:pt x="178650" y="241003"/>
                </a:lnTo>
                <a:cubicBezTo>
                  <a:pt x="445355" y="134175"/>
                  <a:pt x="721269" y="45117"/>
                  <a:pt x="961479" y="19692"/>
                </a:cubicBezTo>
                <a:cubicBezTo>
                  <a:pt x="1121620" y="2742"/>
                  <a:pt x="1258615" y="-3077"/>
                  <a:pt x="1391229" y="1508"/>
                </a:cubicBezTo>
                <a:close/>
              </a:path>
            </a:pathLst>
          </a:custGeom>
          <a:gradFill flip="none" rotWithShape="1">
            <a:gsLst>
              <a:gs pos="100000">
                <a:srgbClr val="2D52B8">
                  <a:alpha val="0"/>
                </a:srgbClr>
              </a:gs>
              <a:gs pos="0">
                <a:srgbClr val="00CEC8">
                  <a:alpha val="44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500" y="3674412"/>
            <a:ext cx="2755900" cy="2832617"/>
          </a:xfrm>
          <a:prstGeom prst="rect">
            <a:avLst/>
          </a:prstGeom>
        </p:spPr>
      </p:pic>
      <p:sp>
        <p:nvSpPr>
          <p:cNvPr id="7" name="任意多边形 6"/>
          <p:cNvSpPr/>
          <p:nvPr userDrawn="1"/>
        </p:nvSpPr>
        <p:spPr>
          <a:xfrm flipH="1">
            <a:off x="0" y="6122574"/>
            <a:ext cx="12192000" cy="735426"/>
          </a:xfrm>
          <a:custGeom>
            <a:avLst/>
            <a:gdLst>
              <a:gd name="connsiteX0" fmla="*/ 1391229 w 12192000"/>
              <a:gd name="connsiteY0" fmla="*/ 1508 h 735426"/>
              <a:gd name="connsiteX1" fmla="*/ 2973186 w 12192000"/>
              <a:gd name="connsiteY1" fmla="*/ 304095 h 735426"/>
              <a:gd name="connsiteX2" fmla="*/ 6040781 w 12192000"/>
              <a:gd name="connsiteY2" fmla="*/ 470415 h 735426"/>
              <a:gd name="connsiteX3" fmla="*/ 9454601 w 12192000"/>
              <a:gd name="connsiteY3" fmla="*/ 108300 h 735426"/>
              <a:gd name="connsiteX4" fmla="*/ 11491737 w 12192000"/>
              <a:gd name="connsiteY4" fmla="*/ 356993 h 735426"/>
              <a:gd name="connsiteX5" fmla="*/ 12106299 w 12192000"/>
              <a:gd name="connsiteY5" fmla="*/ 571404 h 735426"/>
              <a:gd name="connsiteX6" fmla="*/ 12192000 w 12192000"/>
              <a:gd name="connsiteY6" fmla="*/ 608180 h 735426"/>
              <a:gd name="connsiteX7" fmla="*/ 12192000 w 12192000"/>
              <a:gd name="connsiteY7" fmla="*/ 735426 h 735426"/>
              <a:gd name="connsiteX8" fmla="*/ 0 w 12192000"/>
              <a:gd name="connsiteY8" fmla="*/ 735426 h 735426"/>
              <a:gd name="connsiteX9" fmla="*/ 0 w 12192000"/>
              <a:gd name="connsiteY9" fmla="*/ 316736 h 735426"/>
              <a:gd name="connsiteX10" fmla="*/ 178650 w 12192000"/>
              <a:gd name="connsiteY10" fmla="*/ 241003 h 735426"/>
              <a:gd name="connsiteX11" fmla="*/ 961479 w 12192000"/>
              <a:gd name="connsiteY11" fmla="*/ 19692 h 735426"/>
              <a:gd name="connsiteX12" fmla="*/ 1391229 w 12192000"/>
              <a:gd name="connsiteY12" fmla="*/ 1508 h 73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735426">
                <a:moveTo>
                  <a:pt x="1391229" y="1508"/>
                </a:moveTo>
                <a:cubicBezTo>
                  <a:pt x="1789073" y="15266"/>
                  <a:pt x="2147495" y="122666"/>
                  <a:pt x="2973186" y="304095"/>
                </a:cubicBezTo>
                <a:cubicBezTo>
                  <a:pt x="4074109" y="546001"/>
                  <a:pt x="4960546" y="503047"/>
                  <a:pt x="6040781" y="470415"/>
                </a:cubicBezTo>
                <a:cubicBezTo>
                  <a:pt x="7121017" y="437781"/>
                  <a:pt x="8546108" y="127204"/>
                  <a:pt x="9454601" y="108300"/>
                </a:cubicBezTo>
                <a:cubicBezTo>
                  <a:pt x="10363094" y="89396"/>
                  <a:pt x="10785056" y="137869"/>
                  <a:pt x="11491737" y="356993"/>
                </a:cubicBezTo>
                <a:cubicBezTo>
                  <a:pt x="11690492" y="418622"/>
                  <a:pt x="11902660" y="489403"/>
                  <a:pt x="12106299" y="571404"/>
                </a:cubicBezTo>
                <a:lnTo>
                  <a:pt x="12192000" y="608180"/>
                </a:lnTo>
                <a:lnTo>
                  <a:pt x="12192000" y="735426"/>
                </a:lnTo>
                <a:lnTo>
                  <a:pt x="0" y="735426"/>
                </a:lnTo>
                <a:lnTo>
                  <a:pt x="0" y="316736"/>
                </a:lnTo>
                <a:lnTo>
                  <a:pt x="178650" y="241003"/>
                </a:lnTo>
                <a:cubicBezTo>
                  <a:pt x="445355" y="134175"/>
                  <a:pt x="721269" y="45117"/>
                  <a:pt x="961479" y="19692"/>
                </a:cubicBezTo>
                <a:cubicBezTo>
                  <a:pt x="1121620" y="2742"/>
                  <a:pt x="1258615" y="-3077"/>
                  <a:pt x="1391229" y="1508"/>
                </a:cubicBezTo>
                <a:close/>
              </a:path>
            </a:pathLst>
          </a:custGeom>
          <a:gradFill flip="none" rotWithShape="1">
            <a:gsLst>
              <a:gs pos="100000">
                <a:srgbClr val="2D52B8"/>
              </a:gs>
              <a:gs pos="0">
                <a:srgbClr val="00CEC8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 userDrawn="1"/>
        </p:nvSpPr>
        <p:spPr>
          <a:xfrm>
            <a:off x="202405" y="0"/>
            <a:ext cx="657197" cy="660399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04923" y="142043"/>
            <a:ext cx="425710" cy="413392"/>
            <a:chOff x="7839802" y="-1662140"/>
            <a:chExt cx="1261363" cy="1224862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7878566" y="-1662140"/>
              <a:ext cx="1222599" cy="1224862"/>
            </a:xfrm>
            <a:custGeom>
              <a:avLst/>
              <a:gdLst>
                <a:gd name="T0" fmla="*/ 228 w 3277"/>
                <a:gd name="T1" fmla="*/ 1632 h 3283"/>
                <a:gd name="T2" fmla="*/ 286 w 3277"/>
                <a:gd name="T3" fmla="*/ 1579 h 3283"/>
                <a:gd name="T4" fmla="*/ 289 w 3277"/>
                <a:gd name="T5" fmla="*/ 1501 h 3283"/>
                <a:gd name="T6" fmla="*/ 205 w 3277"/>
                <a:gd name="T7" fmla="*/ 1057 h 3283"/>
                <a:gd name="T8" fmla="*/ 1024 w 3277"/>
                <a:gd name="T9" fmla="*/ 205 h 3283"/>
                <a:gd name="T10" fmla="*/ 1466 w 3277"/>
                <a:gd name="T11" fmla="*/ 392 h 3283"/>
                <a:gd name="T12" fmla="*/ 1576 w 3277"/>
                <a:gd name="T13" fmla="*/ 492 h 3283"/>
                <a:gd name="T14" fmla="*/ 1699 w 3277"/>
                <a:gd name="T15" fmla="*/ 492 h 3283"/>
                <a:gd name="T16" fmla="*/ 1812 w 3277"/>
                <a:gd name="T17" fmla="*/ 391 h 3283"/>
                <a:gd name="T18" fmla="*/ 2253 w 3277"/>
                <a:gd name="T19" fmla="*/ 205 h 3283"/>
                <a:gd name="T20" fmla="*/ 3072 w 3277"/>
                <a:gd name="T21" fmla="*/ 1057 h 3283"/>
                <a:gd name="T22" fmla="*/ 2988 w 3277"/>
                <a:gd name="T23" fmla="*/ 1501 h 3283"/>
                <a:gd name="T24" fmla="*/ 3048 w 3277"/>
                <a:gd name="T25" fmla="*/ 1632 h 3283"/>
                <a:gd name="T26" fmla="*/ 3084 w 3277"/>
                <a:gd name="T27" fmla="*/ 1638 h 3283"/>
                <a:gd name="T28" fmla="*/ 3180 w 3277"/>
                <a:gd name="T29" fmla="*/ 1571 h 3283"/>
                <a:gd name="T30" fmla="*/ 3277 w 3277"/>
                <a:gd name="T31" fmla="*/ 1057 h 3283"/>
                <a:gd name="T32" fmla="*/ 2253 w 3277"/>
                <a:gd name="T33" fmla="*/ 0 h 3283"/>
                <a:gd name="T34" fmla="*/ 1668 w 3277"/>
                <a:gd name="T35" fmla="*/ 246 h 3283"/>
                <a:gd name="T36" fmla="*/ 1638 w 3277"/>
                <a:gd name="T37" fmla="*/ 275 h 3283"/>
                <a:gd name="T38" fmla="*/ 1608 w 3277"/>
                <a:gd name="T39" fmla="*/ 246 h 3283"/>
                <a:gd name="T40" fmla="*/ 1024 w 3277"/>
                <a:gd name="T41" fmla="*/ 0 h 3283"/>
                <a:gd name="T42" fmla="*/ 0 w 3277"/>
                <a:gd name="T43" fmla="*/ 1057 h 3283"/>
                <a:gd name="T44" fmla="*/ 97 w 3277"/>
                <a:gd name="T45" fmla="*/ 1571 h 3283"/>
                <a:gd name="T46" fmla="*/ 150 w 3277"/>
                <a:gd name="T47" fmla="*/ 1629 h 3283"/>
                <a:gd name="T48" fmla="*/ 228 w 3277"/>
                <a:gd name="T49" fmla="*/ 1632 h 3283"/>
                <a:gd name="T50" fmla="*/ 2483 w 3277"/>
                <a:gd name="T51" fmla="*/ 2288 h 3283"/>
                <a:gd name="T52" fmla="*/ 1639 w 3277"/>
                <a:gd name="T53" fmla="*/ 3049 h 3283"/>
                <a:gd name="T54" fmla="*/ 794 w 3277"/>
                <a:gd name="T55" fmla="*/ 2288 h 3283"/>
                <a:gd name="T56" fmla="*/ 697 w 3277"/>
                <a:gd name="T57" fmla="*/ 2255 h 3283"/>
                <a:gd name="T58" fmla="*/ 620 w 3277"/>
                <a:gd name="T59" fmla="*/ 2322 h 3283"/>
                <a:gd name="T60" fmla="*/ 640 w 3277"/>
                <a:gd name="T61" fmla="*/ 2423 h 3283"/>
                <a:gd name="T62" fmla="*/ 1582 w 3277"/>
                <a:gd name="T63" fmla="*/ 3260 h 3283"/>
                <a:gd name="T64" fmla="*/ 1695 w 3277"/>
                <a:gd name="T65" fmla="*/ 3260 h 3283"/>
                <a:gd name="T66" fmla="*/ 2638 w 3277"/>
                <a:gd name="T67" fmla="*/ 2422 h 3283"/>
                <a:gd name="T68" fmla="*/ 2625 w 3277"/>
                <a:gd name="T69" fmla="*/ 2281 h 3283"/>
                <a:gd name="T70" fmla="*/ 2483 w 3277"/>
                <a:gd name="T71" fmla="*/ 2288 h 3283"/>
                <a:gd name="T72" fmla="*/ 2483 w 3277"/>
                <a:gd name="T73" fmla="*/ 2288 h 3283"/>
                <a:gd name="T74" fmla="*/ 2483 w 3277"/>
                <a:gd name="T75" fmla="*/ 2288 h 3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77" h="3283">
                  <a:moveTo>
                    <a:pt x="228" y="1632"/>
                  </a:moveTo>
                  <a:cubicBezTo>
                    <a:pt x="254" y="1623"/>
                    <a:pt x="275" y="1604"/>
                    <a:pt x="286" y="1579"/>
                  </a:cubicBezTo>
                  <a:cubicBezTo>
                    <a:pt x="297" y="1554"/>
                    <a:pt x="299" y="1526"/>
                    <a:pt x="289" y="1501"/>
                  </a:cubicBezTo>
                  <a:cubicBezTo>
                    <a:pt x="235" y="1359"/>
                    <a:pt x="207" y="1209"/>
                    <a:pt x="205" y="1057"/>
                  </a:cubicBezTo>
                  <a:cubicBezTo>
                    <a:pt x="205" y="737"/>
                    <a:pt x="311" y="205"/>
                    <a:pt x="1024" y="205"/>
                  </a:cubicBezTo>
                  <a:cubicBezTo>
                    <a:pt x="1270" y="205"/>
                    <a:pt x="1361" y="292"/>
                    <a:pt x="1466" y="392"/>
                  </a:cubicBezTo>
                  <a:cubicBezTo>
                    <a:pt x="1501" y="427"/>
                    <a:pt x="1537" y="461"/>
                    <a:pt x="1576" y="492"/>
                  </a:cubicBezTo>
                  <a:cubicBezTo>
                    <a:pt x="1612" y="519"/>
                    <a:pt x="1662" y="519"/>
                    <a:pt x="1699" y="492"/>
                  </a:cubicBezTo>
                  <a:cubicBezTo>
                    <a:pt x="1738" y="460"/>
                    <a:pt x="1776" y="427"/>
                    <a:pt x="1812" y="391"/>
                  </a:cubicBezTo>
                  <a:cubicBezTo>
                    <a:pt x="1914" y="291"/>
                    <a:pt x="2004" y="205"/>
                    <a:pt x="2253" y="205"/>
                  </a:cubicBezTo>
                  <a:cubicBezTo>
                    <a:pt x="2990" y="205"/>
                    <a:pt x="3072" y="801"/>
                    <a:pt x="3072" y="1057"/>
                  </a:cubicBezTo>
                  <a:cubicBezTo>
                    <a:pt x="3070" y="1209"/>
                    <a:pt x="3042" y="1359"/>
                    <a:pt x="2988" y="1501"/>
                  </a:cubicBezTo>
                  <a:cubicBezTo>
                    <a:pt x="2968" y="1554"/>
                    <a:pt x="2996" y="1612"/>
                    <a:pt x="3048" y="1632"/>
                  </a:cubicBezTo>
                  <a:cubicBezTo>
                    <a:pt x="3060" y="1636"/>
                    <a:pt x="3072" y="1638"/>
                    <a:pt x="3084" y="1638"/>
                  </a:cubicBezTo>
                  <a:cubicBezTo>
                    <a:pt x="3127" y="1639"/>
                    <a:pt x="3165" y="1612"/>
                    <a:pt x="3180" y="1571"/>
                  </a:cubicBezTo>
                  <a:cubicBezTo>
                    <a:pt x="3242" y="1407"/>
                    <a:pt x="3275" y="1233"/>
                    <a:pt x="3277" y="1057"/>
                  </a:cubicBezTo>
                  <a:cubicBezTo>
                    <a:pt x="3277" y="405"/>
                    <a:pt x="2885" y="0"/>
                    <a:pt x="2253" y="0"/>
                  </a:cubicBezTo>
                  <a:cubicBezTo>
                    <a:pt x="1921" y="0"/>
                    <a:pt x="1781" y="136"/>
                    <a:pt x="1668" y="246"/>
                  </a:cubicBezTo>
                  <a:cubicBezTo>
                    <a:pt x="1638" y="275"/>
                    <a:pt x="1638" y="275"/>
                    <a:pt x="1638" y="275"/>
                  </a:cubicBezTo>
                  <a:cubicBezTo>
                    <a:pt x="1608" y="246"/>
                    <a:pt x="1608" y="246"/>
                    <a:pt x="1608" y="246"/>
                  </a:cubicBezTo>
                  <a:cubicBezTo>
                    <a:pt x="1494" y="136"/>
                    <a:pt x="1353" y="0"/>
                    <a:pt x="1024" y="0"/>
                  </a:cubicBezTo>
                  <a:cubicBezTo>
                    <a:pt x="383" y="0"/>
                    <a:pt x="0" y="395"/>
                    <a:pt x="0" y="1057"/>
                  </a:cubicBezTo>
                  <a:cubicBezTo>
                    <a:pt x="2" y="1233"/>
                    <a:pt x="35" y="1407"/>
                    <a:pt x="97" y="1571"/>
                  </a:cubicBezTo>
                  <a:cubicBezTo>
                    <a:pt x="106" y="1597"/>
                    <a:pt x="125" y="1617"/>
                    <a:pt x="150" y="1629"/>
                  </a:cubicBezTo>
                  <a:cubicBezTo>
                    <a:pt x="175" y="1640"/>
                    <a:pt x="203" y="1641"/>
                    <a:pt x="228" y="1632"/>
                  </a:cubicBezTo>
                  <a:close/>
                  <a:moveTo>
                    <a:pt x="2483" y="2288"/>
                  </a:moveTo>
                  <a:cubicBezTo>
                    <a:pt x="2230" y="2572"/>
                    <a:pt x="1947" y="2827"/>
                    <a:pt x="1639" y="3049"/>
                  </a:cubicBezTo>
                  <a:cubicBezTo>
                    <a:pt x="1330" y="2827"/>
                    <a:pt x="1047" y="2572"/>
                    <a:pt x="794" y="2288"/>
                  </a:cubicBezTo>
                  <a:cubicBezTo>
                    <a:pt x="770" y="2260"/>
                    <a:pt x="733" y="2248"/>
                    <a:pt x="697" y="2255"/>
                  </a:cubicBezTo>
                  <a:cubicBezTo>
                    <a:pt x="661" y="2262"/>
                    <a:pt x="632" y="2287"/>
                    <a:pt x="620" y="2322"/>
                  </a:cubicBezTo>
                  <a:cubicBezTo>
                    <a:pt x="608" y="2357"/>
                    <a:pt x="615" y="2395"/>
                    <a:pt x="640" y="2423"/>
                  </a:cubicBezTo>
                  <a:cubicBezTo>
                    <a:pt x="919" y="2738"/>
                    <a:pt x="1236" y="3019"/>
                    <a:pt x="1582" y="3260"/>
                  </a:cubicBezTo>
                  <a:cubicBezTo>
                    <a:pt x="1616" y="3283"/>
                    <a:pt x="1661" y="3283"/>
                    <a:pt x="1695" y="3260"/>
                  </a:cubicBezTo>
                  <a:cubicBezTo>
                    <a:pt x="2042" y="3019"/>
                    <a:pt x="2358" y="2738"/>
                    <a:pt x="2638" y="2422"/>
                  </a:cubicBezTo>
                  <a:cubicBezTo>
                    <a:pt x="2672" y="2380"/>
                    <a:pt x="2667" y="2317"/>
                    <a:pt x="2625" y="2281"/>
                  </a:cubicBezTo>
                  <a:cubicBezTo>
                    <a:pt x="2584" y="2244"/>
                    <a:pt x="2521" y="2248"/>
                    <a:pt x="2483" y="2288"/>
                  </a:cubicBezTo>
                  <a:close/>
                  <a:moveTo>
                    <a:pt x="2483" y="2288"/>
                  </a:moveTo>
                  <a:cubicBezTo>
                    <a:pt x="2483" y="2288"/>
                    <a:pt x="2483" y="2288"/>
                    <a:pt x="2483" y="22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7839802" y="-1357693"/>
              <a:ext cx="1226843" cy="624173"/>
            </a:xfrm>
            <a:custGeom>
              <a:avLst/>
              <a:gdLst>
                <a:gd name="T0" fmla="*/ 3186 w 3289"/>
                <a:gd name="T1" fmla="*/ 1022 h 1673"/>
                <a:gd name="T2" fmla="*/ 2513 w 3289"/>
                <a:gd name="T3" fmla="*/ 1022 h 1673"/>
                <a:gd name="T4" fmla="*/ 2253 w 3289"/>
                <a:gd name="T5" fmla="*/ 69 h 1673"/>
                <a:gd name="T6" fmla="*/ 2164 w 3289"/>
                <a:gd name="T7" fmla="*/ 0 h 1673"/>
                <a:gd name="T8" fmla="*/ 2074 w 3289"/>
                <a:gd name="T9" fmla="*/ 71 h 1673"/>
                <a:gd name="T10" fmla="*/ 1779 w 3289"/>
                <a:gd name="T11" fmla="*/ 1248 h 1673"/>
                <a:gd name="T12" fmla="*/ 1509 w 3289"/>
                <a:gd name="T13" fmla="*/ 435 h 1673"/>
                <a:gd name="T14" fmla="*/ 1424 w 3289"/>
                <a:gd name="T15" fmla="*/ 372 h 1673"/>
                <a:gd name="T16" fmla="*/ 1335 w 3289"/>
                <a:gd name="T17" fmla="*/ 428 h 1673"/>
                <a:gd name="T18" fmla="*/ 1081 w 3289"/>
                <a:gd name="T19" fmla="*/ 1022 h 1673"/>
                <a:gd name="T20" fmla="*/ 104 w 3289"/>
                <a:gd name="T21" fmla="*/ 1022 h 1673"/>
                <a:gd name="T22" fmla="*/ 18 w 3289"/>
                <a:gd name="T23" fmla="*/ 1067 h 1673"/>
                <a:gd name="T24" fmla="*/ 18 w 3289"/>
                <a:gd name="T25" fmla="*/ 1163 h 1673"/>
                <a:gd name="T26" fmla="*/ 104 w 3289"/>
                <a:gd name="T27" fmla="*/ 1208 h 1673"/>
                <a:gd name="T28" fmla="*/ 1142 w 3289"/>
                <a:gd name="T29" fmla="*/ 1208 h 1673"/>
                <a:gd name="T30" fmla="*/ 1227 w 3289"/>
                <a:gd name="T31" fmla="*/ 1150 h 1673"/>
                <a:gd name="T32" fmla="*/ 1410 w 3289"/>
                <a:gd name="T33" fmla="*/ 724 h 1673"/>
                <a:gd name="T34" fmla="*/ 1704 w 3289"/>
                <a:gd name="T35" fmla="*/ 1609 h 1673"/>
                <a:gd name="T36" fmla="*/ 1792 w 3289"/>
                <a:gd name="T37" fmla="*/ 1672 h 1673"/>
                <a:gd name="T38" fmla="*/ 1795 w 3289"/>
                <a:gd name="T39" fmla="*/ 1672 h 1673"/>
                <a:gd name="T40" fmla="*/ 1882 w 3289"/>
                <a:gd name="T41" fmla="*/ 1601 h 1673"/>
                <a:gd name="T42" fmla="*/ 2169 w 3289"/>
                <a:gd name="T43" fmla="*/ 459 h 1673"/>
                <a:gd name="T44" fmla="*/ 2354 w 3289"/>
                <a:gd name="T45" fmla="*/ 1138 h 1673"/>
                <a:gd name="T46" fmla="*/ 2444 w 3289"/>
                <a:gd name="T47" fmla="*/ 1206 h 1673"/>
                <a:gd name="T48" fmla="*/ 3186 w 3289"/>
                <a:gd name="T49" fmla="*/ 1206 h 1673"/>
                <a:gd name="T50" fmla="*/ 3271 w 3289"/>
                <a:gd name="T51" fmla="*/ 1162 h 1673"/>
                <a:gd name="T52" fmla="*/ 3271 w 3289"/>
                <a:gd name="T53" fmla="*/ 1065 h 1673"/>
                <a:gd name="T54" fmla="*/ 3186 w 3289"/>
                <a:gd name="T55" fmla="*/ 1021 h 1673"/>
                <a:gd name="T56" fmla="*/ 3186 w 3289"/>
                <a:gd name="T57" fmla="*/ 1022 h 1673"/>
                <a:gd name="T58" fmla="*/ 3186 w 3289"/>
                <a:gd name="T59" fmla="*/ 1022 h 1673"/>
                <a:gd name="T60" fmla="*/ 3186 w 3289"/>
                <a:gd name="T61" fmla="*/ 1022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89" h="1673">
                  <a:moveTo>
                    <a:pt x="3186" y="1022"/>
                  </a:moveTo>
                  <a:cubicBezTo>
                    <a:pt x="2513" y="1022"/>
                    <a:pt x="2513" y="1022"/>
                    <a:pt x="2513" y="1022"/>
                  </a:cubicBezTo>
                  <a:cubicBezTo>
                    <a:pt x="2253" y="69"/>
                    <a:pt x="2253" y="69"/>
                    <a:pt x="2253" y="69"/>
                  </a:cubicBezTo>
                  <a:cubicBezTo>
                    <a:pt x="2242" y="28"/>
                    <a:pt x="2206" y="0"/>
                    <a:pt x="2164" y="0"/>
                  </a:cubicBezTo>
                  <a:cubicBezTo>
                    <a:pt x="2121" y="1"/>
                    <a:pt x="2085" y="30"/>
                    <a:pt x="2074" y="71"/>
                  </a:cubicBezTo>
                  <a:cubicBezTo>
                    <a:pt x="1779" y="1248"/>
                    <a:pt x="1779" y="1248"/>
                    <a:pt x="1779" y="1248"/>
                  </a:cubicBezTo>
                  <a:cubicBezTo>
                    <a:pt x="1509" y="435"/>
                    <a:pt x="1509" y="435"/>
                    <a:pt x="1509" y="435"/>
                  </a:cubicBezTo>
                  <a:cubicBezTo>
                    <a:pt x="1496" y="399"/>
                    <a:pt x="1463" y="374"/>
                    <a:pt x="1424" y="372"/>
                  </a:cubicBezTo>
                  <a:cubicBezTo>
                    <a:pt x="1385" y="369"/>
                    <a:pt x="1349" y="392"/>
                    <a:pt x="1335" y="428"/>
                  </a:cubicBezTo>
                  <a:cubicBezTo>
                    <a:pt x="1081" y="1022"/>
                    <a:pt x="1081" y="1022"/>
                    <a:pt x="1081" y="1022"/>
                  </a:cubicBezTo>
                  <a:cubicBezTo>
                    <a:pt x="104" y="1022"/>
                    <a:pt x="104" y="1022"/>
                    <a:pt x="104" y="1022"/>
                  </a:cubicBezTo>
                  <a:cubicBezTo>
                    <a:pt x="70" y="1020"/>
                    <a:pt x="37" y="1037"/>
                    <a:pt x="18" y="1067"/>
                  </a:cubicBezTo>
                  <a:cubicBezTo>
                    <a:pt x="0" y="1096"/>
                    <a:pt x="0" y="1134"/>
                    <a:pt x="18" y="1163"/>
                  </a:cubicBezTo>
                  <a:cubicBezTo>
                    <a:pt x="37" y="1193"/>
                    <a:pt x="70" y="1210"/>
                    <a:pt x="104" y="1208"/>
                  </a:cubicBezTo>
                  <a:cubicBezTo>
                    <a:pt x="1142" y="1208"/>
                    <a:pt x="1142" y="1208"/>
                    <a:pt x="1142" y="1208"/>
                  </a:cubicBezTo>
                  <a:cubicBezTo>
                    <a:pt x="1179" y="1208"/>
                    <a:pt x="1213" y="1185"/>
                    <a:pt x="1227" y="1150"/>
                  </a:cubicBezTo>
                  <a:cubicBezTo>
                    <a:pt x="1410" y="724"/>
                    <a:pt x="1410" y="724"/>
                    <a:pt x="1410" y="724"/>
                  </a:cubicBezTo>
                  <a:cubicBezTo>
                    <a:pt x="1704" y="1609"/>
                    <a:pt x="1704" y="1609"/>
                    <a:pt x="1704" y="1609"/>
                  </a:cubicBezTo>
                  <a:cubicBezTo>
                    <a:pt x="1716" y="1647"/>
                    <a:pt x="1752" y="1673"/>
                    <a:pt x="1792" y="1672"/>
                  </a:cubicBezTo>
                  <a:cubicBezTo>
                    <a:pt x="1795" y="1672"/>
                    <a:pt x="1795" y="1672"/>
                    <a:pt x="1795" y="1672"/>
                  </a:cubicBezTo>
                  <a:cubicBezTo>
                    <a:pt x="1837" y="1671"/>
                    <a:pt x="1873" y="1641"/>
                    <a:pt x="1882" y="1601"/>
                  </a:cubicBezTo>
                  <a:cubicBezTo>
                    <a:pt x="2169" y="459"/>
                    <a:pt x="2169" y="459"/>
                    <a:pt x="2169" y="459"/>
                  </a:cubicBezTo>
                  <a:cubicBezTo>
                    <a:pt x="2354" y="1138"/>
                    <a:pt x="2354" y="1138"/>
                    <a:pt x="2354" y="1138"/>
                  </a:cubicBezTo>
                  <a:cubicBezTo>
                    <a:pt x="2365" y="1178"/>
                    <a:pt x="2402" y="1206"/>
                    <a:pt x="2444" y="1206"/>
                  </a:cubicBezTo>
                  <a:cubicBezTo>
                    <a:pt x="3186" y="1206"/>
                    <a:pt x="3186" y="1206"/>
                    <a:pt x="3186" y="1206"/>
                  </a:cubicBezTo>
                  <a:cubicBezTo>
                    <a:pt x="3220" y="1208"/>
                    <a:pt x="3253" y="1191"/>
                    <a:pt x="3271" y="1162"/>
                  </a:cubicBezTo>
                  <a:cubicBezTo>
                    <a:pt x="3289" y="1132"/>
                    <a:pt x="3289" y="1095"/>
                    <a:pt x="3271" y="1065"/>
                  </a:cubicBezTo>
                  <a:cubicBezTo>
                    <a:pt x="3253" y="1035"/>
                    <a:pt x="3220" y="1018"/>
                    <a:pt x="3186" y="1021"/>
                  </a:cubicBezTo>
                  <a:lnTo>
                    <a:pt x="3186" y="1022"/>
                  </a:lnTo>
                  <a:close/>
                  <a:moveTo>
                    <a:pt x="3186" y="1022"/>
                  </a:moveTo>
                  <a:cubicBezTo>
                    <a:pt x="3186" y="1022"/>
                    <a:pt x="3186" y="1022"/>
                    <a:pt x="3186" y="10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7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734" y="4161097"/>
            <a:ext cx="5843351" cy="185924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1"/>
            <a:ext cx="12192000" cy="6857920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chemeClr val="bg1">
                  <a:alpha val="76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-1" b="537"/>
          <a:stretch/>
        </p:blipFill>
        <p:spPr>
          <a:xfrm>
            <a:off x="0" y="-443"/>
            <a:ext cx="6682526" cy="685844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24843" y="1383663"/>
            <a:ext cx="60676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gradFill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医药卫生行业年终</a:t>
            </a:r>
            <a:r>
              <a:rPr lang="zh-CN" altLang="en-US" sz="5400" dirty="0">
                <a:gradFill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汇报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9902542" y="1"/>
            <a:ext cx="2289458" cy="3167437"/>
          </a:xfrm>
          <a:custGeom>
            <a:avLst/>
            <a:gdLst>
              <a:gd name="connsiteX0" fmla="*/ 0 w 2289458"/>
              <a:gd name="connsiteY0" fmla="*/ 0 h 3167437"/>
              <a:gd name="connsiteX1" fmla="*/ 2289458 w 2289458"/>
              <a:gd name="connsiteY1" fmla="*/ 0 h 3167437"/>
              <a:gd name="connsiteX2" fmla="*/ 2289458 w 2289458"/>
              <a:gd name="connsiteY2" fmla="*/ 3167437 h 3167437"/>
              <a:gd name="connsiteX3" fmla="*/ 2235944 w 2289458"/>
              <a:gd name="connsiteY3" fmla="*/ 3112319 h 3167437"/>
              <a:gd name="connsiteX4" fmla="*/ 1953158 w 2289458"/>
              <a:gd name="connsiteY4" fmla="*/ 2791838 h 3167437"/>
              <a:gd name="connsiteX5" fmla="*/ 1194401 w 2289458"/>
              <a:gd name="connsiteY5" fmla="*/ 1653702 h 3167437"/>
              <a:gd name="connsiteX6" fmla="*/ 717746 w 2289458"/>
              <a:gd name="connsiteY6" fmla="*/ 603115 h 3167437"/>
              <a:gd name="connsiteX7" fmla="*/ 151756 w 2289458"/>
              <a:gd name="connsiteY7" fmla="*/ 97657 h 316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9458" h="3167437">
                <a:moveTo>
                  <a:pt x="0" y="0"/>
                </a:moveTo>
                <a:lnTo>
                  <a:pt x="2289458" y="0"/>
                </a:lnTo>
                <a:lnTo>
                  <a:pt x="2289458" y="3167437"/>
                </a:lnTo>
                <a:lnTo>
                  <a:pt x="2235944" y="3112319"/>
                </a:lnTo>
                <a:cubicBezTo>
                  <a:pt x="2132816" y="3003415"/>
                  <a:pt x="2036654" y="2896816"/>
                  <a:pt x="1953158" y="2791838"/>
                </a:cubicBezTo>
                <a:cubicBezTo>
                  <a:pt x="1619175" y="2371927"/>
                  <a:pt x="1400303" y="2018489"/>
                  <a:pt x="1194401" y="1653702"/>
                </a:cubicBezTo>
                <a:cubicBezTo>
                  <a:pt x="988499" y="1288915"/>
                  <a:pt x="926891" y="885217"/>
                  <a:pt x="717746" y="603115"/>
                </a:cubicBezTo>
                <a:cubicBezTo>
                  <a:pt x="560887" y="391539"/>
                  <a:pt x="361622" y="237416"/>
                  <a:pt x="151756" y="97657"/>
                </a:cubicBezTo>
                <a:close/>
              </a:path>
            </a:pathLst>
          </a:custGeom>
          <a:solidFill>
            <a:srgbClr val="00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1033853" y="619342"/>
            <a:ext cx="916824" cy="890294"/>
            <a:chOff x="7839802" y="-1662140"/>
            <a:chExt cx="1261363" cy="1224862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7878566" y="-1662140"/>
              <a:ext cx="1222599" cy="1224862"/>
            </a:xfrm>
            <a:custGeom>
              <a:avLst/>
              <a:gdLst>
                <a:gd name="T0" fmla="*/ 228 w 3277"/>
                <a:gd name="T1" fmla="*/ 1632 h 3283"/>
                <a:gd name="T2" fmla="*/ 286 w 3277"/>
                <a:gd name="T3" fmla="*/ 1579 h 3283"/>
                <a:gd name="T4" fmla="*/ 289 w 3277"/>
                <a:gd name="T5" fmla="*/ 1501 h 3283"/>
                <a:gd name="T6" fmla="*/ 205 w 3277"/>
                <a:gd name="T7" fmla="*/ 1057 h 3283"/>
                <a:gd name="T8" fmla="*/ 1024 w 3277"/>
                <a:gd name="T9" fmla="*/ 205 h 3283"/>
                <a:gd name="T10" fmla="*/ 1466 w 3277"/>
                <a:gd name="T11" fmla="*/ 392 h 3283"/>
                <a:gd name="T12" fmla="*/ 1576 w 3277"/>
                <a:gd name="T13" fmla="*/ 492 h 3283"/>
                <a:gd name="T14" fmla="*/ 1699 w 3277"/>
                <a:gd name="T15" fmla="*/ 492 h 3283"/>
                <a:gd name="T16" fmla="*/ 1812 w 3277"/>
                <a:gd name="T17" fmla="*/ 391 h 3283"/>
                <a:gd name="T18" fmla="*/ 2253 w 3277"/>
                <a:gd name="T19" fmla="*/ 205 h 3283"/>
                <a:gd name="T20" fmla="*/ 3072 w 3277"/>
                <a:gd name="T21" fmla="*/ 1057 h 3283"/>
                <a:gd name="T22" fmla="*/ 2988 w 3277"/>
                <a:gd name="T23" fmla="*/ 1501 h 3283"/>
                <a:gd name="T24" fmla="*/ 3048 w 3277"/>
                <a:gd name="T25" fmla="*/ 1632 h 3283"/>
                <a:gd name="T26" fmla="*/ 3084 w 3277"/>
                <a:gd name="T27" fmla="*/ 1638 h 3283"/>
                <a:gd name="T28" fmla="*/ 3180 w 3277"/>
                <a:gd name="T29" fmla="*/ 1571 h 3283"/>
                <a:gd name="T30" fmla="*/ 3277 w 3277"/>
                <a:gd name="T31" fmla="*/ 1057 h 3283"/>
                <a:gd name="T32" fmla="*/ 2253 w 3277"/>
                <a:gd name="T33" fmla="*/ 0 h 3283"/>
                <a:gd name="T34" fmla="*/ 1668 w 3277"/>
                <a:gd name="T35" fmla="*/ 246 h 3283"/>
                <a:gd name="T36" fmla="*/ 1638 w 3277"/>
                <a:gd name="T37" fmla="*/ 275 h 3283"/>
                <a:gd name="T38" fmla="*/ 1608 w 3277"/>
                <a:gd name="T39" fmla="*/ 246 h 3283"/>
                <a:gd name="T40" fmla="*/ 1024 w 3277"/>
                <a:gd name="T41" fmla="*/ 0 h 3283"/>
                <a:gd name="T42" fmla="*/ 0 w 3277"/>
                <a:gd name="T43" fmla="*/ 1057 h 3283"/>
                <a:gd name="T44" fmla="*/ 97 w 3277"/>
                <a:gd name="T45" fmla="*/ 1571 h 3283"/>
                <a:gd name="T46" fmla="*/ 150 w 3277"/>
                <a:gd name="T47" fmla="*/ 1629 h 3283"/>
                <a:gd name="T48" fmla="*/ 228 w 3277"/>
                <a:gd name="T49" fmla="*/ 1632 h 3283"/>
                <a:gd name="T50" fmla="*/ 2483 w 3277"/>
                <a:gd name="T51" fmla="*/ 2288 h 3283"/>
                <a:gd name="T52" fmla="*/ 1639 w 3277"/>
                <a:gd name="T53" fmla="*/ 3049 h 3283"/>
                <a:gd name="T54" fmla="*/ 794 w 3277"/>
                <a:gd name="T55" fmla="*/ 2288 h 3283"/>
                <a:gd name="T56" fmla="*/ 697 w 3277"/>
                <a:gd name="T57" fmla="*/ 2255 h 3283"/>
                <a:gd name="T58" fmla="*/ 620 w 3277"/>
                <a:gd name="T59" fmla="*/ 2322 h 3283"/>
                <a:gd name="T60" fmla="*/ 640 w 3277"/>
                <a:gd name="T61" fmla="*/ 2423 h 3283"/>
                <a:gd name="T62" fmla="*/ 1582 w 3277"/>
                <a:gd name="T63" fmla="*/ 3260 h 3283"/>
                <a:gd name="T64" fmla="*/ 1695 w 3277"/>
                <a:gd name="T65" fmla="*/ 3260 h 3283"/>
                <a:gd name="T66" fmla="*/ 2638 w 3277"/>
                <a:gd name="T67" fmla="*/ 2422 h 3283"/>
                <a:gd name="T68" fmla="*/ 2625 w 3277"/>
                <a:gd name="T69" fmla="*/ 2281 h 3283"/>
                <a:gd name="T70" fmla="*/ 2483 w 3277"/>
                <a:gd name="T71" fmla="*/ 2288 h 3283"/>
                <a:gd name="T72" fmla="*/ 2483 w 3277"/>
                <a:gd name="T73" fmla="*/ 2288 h 3283"/>
                <a:gd name="T74" fmla="*/ 2483 w 3277"/>
                <a:gd name="T75" fmla="*/ 2288 h 3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77" h="3283">
                  <a:moveTo>
                    <a:pt x="228" y="1632"/>
                  </a:moveTo>
                  <a:cubicBezTo>
                    <a:pt x="254" y="1623"/>
                    <a:pt x="275" y="1604"/>
                    <a:pt x="286" y="1579"/>
                  </a:cubicBezTo>
                  <a:cubicBezTo>
                    <a:pt x="297" y="1554"/>
                    <a:pt x="299" y="1526"/>
                    <a:pt x="289" y="1501"/>
                  </a:cubicBezTo>
                  <a:cubicBezTo>
                    <a:pt x="235" y="1359"/>
                    <a:pt x="207" y="1209"/>
                    <a:pt x="205" y="1057"/>
                  </a:cubicBezTo>
                  <a:cubicBezTo>
                    <a:pt x="205" y="737"/>
                    <a:pt x="311" y="205"/>
                    <a:pt x="1024" y="205"/>
                  </a:cubicBezTo>
                  <a:cubicBezTo>
                    <a:pt x="1270" y="205"/>
                    <a:pt x="1361" y="292"/>
                    <a:pt x="1466" y="392"/>
                  </a:cubicBezTo>
                  <a:cubicBezTo>
                    <a:pt x="1501" y="427"/>
                    <a:pt x="1537" y="461"/>
                    <a:pt x="1576" y="492"/>
                  </a:cubicBezTo>
                  <a:cubicBezTo>
                    <a:pt x="1612" y="519"/>
                    <a:pt x="1662" y="519"/>
                    <a:pt x="1699" y="492"/>
                  </a:cubicBezTo>
                  <a:cubicBezTo>
                    <a:pt x="1738" y="460"/>
                    <a:pt x="1776" y="427"/>
                    <a:pt x="1812" y="391"/>
                  </a:cubicBezTo>
                  <a:cubicBezTo>
                    <a:pt x="1914" y="291"/>
                    <a:pt x="2004" y="205"/>
                    <a:pt x="2253" y="205"/>
                  </a:cubicBezTo>
                  <a:cubicBezTo>
                    <a:pt x="2990" y="205"/>
                    <a:pt x="3072" y="801"/>
                    <a:pt x="3072" y="1057"/>
                  </a:cubicBezTo>
                  <a:cubicBezTo>
                    <a:pt x="3070" y="1209"/>
                    <a:pt x="3042" y="1359"/>
                    <a:pt x="2988" y="1501"/>
                  </a:cubicBezTo>
                  <a:cubicBezTo>
                    <a:pt x="2968" y="1554"/>
                    <a:pt x="2996" y="1612"/>
                    <a:pt x="3048" y="1632"/>
                  </a:cubicBezTo>
                  <a:cubicBezTo>
                    <a:pt x="3060" y="1636"/>
                    <a:pt x="3072" y="1638"/>
                    <a:pt x="3084" y="1638"/>
                  </a:cubicBezTo>
                  <a:cubicBezTo>
                    <a:pt x="3127" y="1639"/>
                    <a:pt x="3165" y="1612"/>
                    <a:pt x="3180" y="1571"/>
                  </a:cubicBezTo>
                  <a:cubicBezTo>
                    <a:pt x="3242" y="1407"/>
                    <a:pt x="3275" y="1233"/>
                    <a:pt x="3277" y="1057"/>
                  </a:cubicBezTo>
                  <a:cubicBezTo>
                    <a:pt x="3277" y="405"/>
                    <a:pt x="2885" y="0"/>
                    <a:pt x="2253" y="0"/>
                  </a:cubicBezTo>
                  <a:cubicBezTo>
                    <a:pt x="1921" y="0"/>
                    <a:pt x="1781" y="136"/>
                    <a:pt x="1668" y="246"/>
                  </a:cubicBezTo>
                  <a:cubicBezTo>
                    <a:pt x="1638" y="275"/>
                    <a:pt x="1638" y="275"/>
                    <a:pt x="1638" y="275"/>
                  </a:cubicBezTo>
                  <a:cubicBezTo>
                    <a:pt x="1608" y="246"/>
                    <a:pt x="1608" y="246"/>
                    <a:pt x="1608" y="246"/>
                  </a:cubicBezTo>
                  <a:cubicBezTo>
                    <a:pt x="1494" y="136"/>
                    <a:pt x="1353" y="0"/>
                    <a:pt x="1024" y="0"/>
                  </a:cubicBezTo>
                  <a:cubicBezTo>
                    <a:pt x="383" y="0"/>
                    <a:pt x="0" y="395"/>
                    <a:pt x="0" y="1057"/>
                  </a:cubicBezTo>
                  <a:cubicBezTo>
                    <a:pt x="2" y="1233"/>
                    <a:pt x="35" y="1407"/>
                    <a:pt x="97" y="1571"/>
                  </a:cubicBezTo>
                  <a:cubicBezTo>
                    <a:pt x="106" y="1597"/>
                    <a:pt x="125" y="1617"/>
                    <a:pt x="150" y="1629"/>
                  </a:cubicBezTo>
                  <a:cubicBezTo>
                    <a:pt x="175" y="1640"/>
                    <a:pt x="203" y="1641"/>
                    <a:pt x="228" y="1632"/>
                  </a:cubicBezTo>
                  <a:close/>
                  <a:moveTo>
                    <a:pt x="2483" y="2288"/>
                  </a:moveTo>
                  <a:cubicBezTo>
                    <a:pt x="2230" y="2572"/>
                    <a:pt x="1947" y="2827"/>
                    <a:pt x="1639" y="3049"/>
                  </a:cubicBezTo>
                  <a:cubicBezTo>
                    <a:pt x="1330" y="2827"/>
                    <a:pt x="1047" y="2572"/>
                    <a:pt x="794" y="2288"/>
                  </a:cubicBezTo>
                  <a:cubicBezTo>
                    <a:pt x="770" y="2260"/>
                    <a:pt x="733" y="2248"/>
                    <a:pt x="697" y="2255"/>
                  </a:cubicBezTo>
                  <a:cubicBezTo>
                    <a:pt x="661" y="2262"/>
                    <a:pt x="632" y="2287"/>
                    <a:pt x="620" y="2322"/>
                  </a:cubicBezTo>
                  <a:cubicBezTo>
                    <a:pt x="608" y="2357"/>
                    <a:pt x="615" y="2395"/>
                    <a:pt x="640" y="2423"/>
                  </a:cubicBezTo>
                  <a:cubicBezTo>
                    <a:pt x="919" y="2738"/>
                    <a:pt x="1236" y="3019"/>
                    <a:pt x="1582" y="3260"/>
                  </a:cubicBezTo>
                  <a:cubicBezTo>
                    <a:pt x="1616" y="3283"/>
                    <a:pt x="1661" y="3283"/>
                    <a:pt x="1695" y="3260"/>
                  </a:cubicBezTo>
                  <a:cubicBezTo>
                    <a:pt x="2042" y="3019"/>
                    <a:pt x="2358" y="2738"/>
                    <a:pt x="2638" y="2422"/>
                  </a:cubicBezTo>
                  <a:cubicBezTo>
                    <a:pt x="2672" y="2380"/>
                    <a:pt x="2667" y="2317"/>
                    <a:pt x="2625" y="2281"/>
                  </a:cubicBezTo>
                  <a:cubicBezTo>
                    <a:pt x="2584" y="2244"/>
                    <a:pt x="2521" y="2248"/>
                    <a:pt x="2483" y="2288"/>
                  </a:cubicBezTo>
                  <a:close/>
                  <a:moveTo>
                    <a:pt x="2483" y="2288"/>
                  </a:moveTo>
                  <a:cubicBezTo>
                    <a:pt x="2483" y="2288"/>
                    <a:pt x="2483" y="2288"/>
                    <a:pt x="2483" y="22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7839802" y="-1357693"/>
              <a:ext cx="1226843" cy="624173"/>
            </a:xfrm>
            <a:custGeom>
              <a:avLst/>
              <a:gdLst>
                <a:gd name="T0" fmla="*/ 3186 w 3289"/>
                <a:gd name="T1" fmla="*/ 1022 h 1673"/>
                <a:gd name="T2" fmla="*/ 2513 w 3289"/>
                <a:gd name="T3" fmla="*/ 1022 h 1673"/>
                <a:gd name="T4" fmla="*/ 2253 w 3289"/>
                <a:gd name="T5" fmla="*/ 69 h 1673"/>
                <a:gd name="T6" fmla="*/ 2164 w 3289"/>
                <a:gd name="T7" fmla="*/ 0 h 1673"/>
                <a:gd name="T8" fmla="*/ 2074 w 3289"/>
                <a:gd name="T9" fmla="*/ 71 h 1673"/>
                <a:gd name="T10" fmla="*/ 1779 w 3289"/>
                <a:gd name="T11" fmla="*/ 1248 h 1673"/>
                <a:gd name="T12" fmla="*/ 1509 w 3289"/>
                <a:gd name="T13" fmla="*/ 435 h 1673"/>
                <a:gd name="T14" fmla="*/ 1424 w 3289"/>
                <a:gd name="T15" fmla="*/ 372 h 1673"/>
                <a:gd name="T16" fmla="*/ 1335 w 3289"/>
                <a:gd name="T17" fmla="*/ 428 h 1673"/>
                <a:gd name="T18" fmla="*/ 1081 w 3289"/>
                <a:gd name="T19" fmla="*/ 1022 h 1673"/>
                <a:gd name="T20" fmla="*/ 104 w 3289"/>
                <a:gd name="T21" fmla="*/ 1022 h 1673"/>
                <a:gd name="T22" fmla="*/ 18 w 3289"/>
                <a:gd name="T23" fmla="*/ 1067 h 1673"/>
                <a:gd name="T24" fmla="*/ 18 w 3289"/>
                <a:gd name="T25" fmla="*/ 1163 h 1673"/>
                <a:gd name="T26" fmla="*/ 104 w 3289"/>
                <a:gd name="T27" fmla="*/ 1208 h 1673"/>
                <a:gd name="T28" fmla="*/ 1142 w 3289"/>
                <a:gd name="T29" fmla="*/ 1208 h 1673"/>
                <a:gd name="T30" fmla="*/ 1227 w 3289"/>
                <a:gd name="T31" fmla="*/ 1150 h 1673"/>
                <a:gd name="T32" fmla="*/ 1410 w 3289"/>
                <a:gd name="T33" fmla="*/ 724 h 1673"/>
                <a:gd name="T34" fmla="*/ 1704 w 3289"/>
                <a:gd name="T35" fmla="*/ 1609 h 1673"/>
                <a:gd name="T36" fmla="*/ 1792 w 3289"/>
                <a:gd name="T37" fmla="*/ 1672 h 1673"/>
                <a:gd name="T38" fmla="*/ 1795 w 3289"/>
                <a:gd name="T39" fmla="*/ 1672 h 1673"/>
                <a:gd name="T40" fmla="*/ 1882 w 3289"/>
                <a:gd name="T41" fmla="*/ 1601 h 1673"/>
                <a:gd name="T42" fmla="*/ 2169 w 3289"/>
                <a:gd name="T43" fmla="*/ 459 h 1673"/>
                <a:gd name="T44" fmla="*/ 2354 w 3289"/>
                <a:gd name="T45" fmla="*/ 1138 h 1673"/>
                <a:gd name="T46" fmla="*/ 2444 w 3289"/>
                <a:gd name="T47" fmla="*/ 1206 h 1673"/>
                <a:gd name="T48" fmla="*/ 3186 w 3289"/>
                <a:gd name="T49" fmla="*/ 1206 h 1673"/>
                <a:gd name="T50" fmla="*/ 3271 w 3289"/>
                <a:gd name="T51" fmla="*/ 1162 h 1673"/>
                <a:gd name="T52" fmla="*/ 3271 w 3289"/>
                <a:gd name="T53" fmla="*/ 1065 h 1673"/>
                <a:gd name="T54" fmla="*/ 3186 w 3289"/>
                <a:gd name="T55" fmla="*/ 1021 h 1673"/>
                <a:gd name="T56" fmla="*/ 3186 w 3289"/>
                <a:gd name="T57" fmla="*/ 1022 h 1673"/>
                <a:gd name="T58" fmla="*/ 3186 w 3289"/>
                <a:gd name="T59" fmla="*/ 1022 h 1673"/>
                <a:gd name="T60" fmla="*/ 3186 w 3289"/>
                <a:gd name="T61" fmla="*/ 1022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89" h="1673">
                  <a:moveTo>
                    <a:pt x="3186" y="1022"/>
                  </a:moveTo>
                  <a:cubicBezTo>
                    <a:pt x="2513" y="1022"/>
                    <a:pt x="2513" y="1022"/>
                    <a:pt x="2513" y="1022"/>
                  </a:cubicBezTo>
                  <a:cubicBezTo>
                    <a:pt x="2253" y="69"/>
                    <a:pt x="2253" y="69"/>
                    <a:pt x="2253" y="69"/>
                  </a:cubicBezTo>
                  <a:cubicBezTo>
                    <a:pt x="2242" y="28"/>
                    <a:pt x="2206" y="0"/>
                    <a:pt x="2164" y="0"/>
                  </a:cubicBezTo>
                  <a:cubicBezTo>
                    <a:pt x="2121" y="1"/>
                    <a:pt x="2085" y="30"/>
                    <a:pt x="2074" y="71"/>
                  </a:cubicBezTo>
                  <a:cubicBezTo>
                    <a:pt x="1779" y="1248"/>
                    <a:pt x="1779" y="1248"/>
                    <a:pt x="1779" y="1248"/>
                  </a:cubicBezTo>
                  <a:cubicBezTo>
                    <a:pt x="1509" y="435"/>
                    <a:pt x="1509" y="435"/>
                    <a:pt x="1509" y="435"/>
                  </a:cubicBezTo>
                  <a:cubicBezTo>
                    <a:pt x="1496" y="399"/>
                    <a:pt x="1463" y="374"/>
                    <a:pt x="1424" y="372"/>
                  </a:cubicBezTo>
                  <a:cubicBezTo>
                    <a:pt x="1385" y="369"/>
                    <a:pt x="1349" y="392"/>
                    <a:pt x="1335" y="428"/>
                  </a:cubicBezTo>
                  <a:cubicBezTo>
                    <a:pt x="1081" y="1022"/>
                    <a:pt x="1081" y="1022"/>
                    <a:pt x="1081" y="1022"/>
                  </a:cubicBezTo>
                  <a:cubicBezTo>
                    <a:pt x="104" y="1022"/>
                    <a:pt x="104" y="1022"/>
                    <a:pt x="104" y="1022"/>
                  </a:cubicBezTo>
                  <a:cubicBezTo>
                    <a:pt x="70" y="1020"/>
                    <a:pt x="37" y="1037"/>
                    <a:pt x="18" y="1067"/>
                  </a:cubicBezTo>
                  <a:cubicBezTo>
                    <a:pt x="0" y="1096"/>
                    <a:pt x="0" y="1134"/>
                    <a:pt x="18" y="1163"/>
                  </a:cubicBezTo>
                  <a:cubicBezTo>
                    <a:pt x="37" y="1193"/>
                    <a:pt x="70" y="1210"/>
                    <a:pt x="104" y="1208"/>
                  </a:cubicBezTo>
                  <a:cubicBezTo>
                    <a:pt x="1142" y="1208"/>
                    <a:pt x="1142" y="1208"/>
                    <a:pt x="1142" y="1208"/>
                  </a:cubicBezTo>
                  <a:cubicBezTo>
                    <a:pt x="1179" y="1208"/>
                    <a:pt x="1213" y="1185"/>
                    <a:pt x="1227" y="1150"/>
                  </a:cubicBezTo>
                  <a:cubicBezTo>
                    <a:pt x="1410" y="724"/>
                    <a:pt x="1410" y="724"/>
                    <a:pt x="1410" y="724"/>
                  </a:cubicBezTo>
                  <a:cubicBezTo>
                    <a:pt x="1704" y="1609"/>
                    <a:pt x="1704" y="1609"/>
                    <a:pt x="1704" y="1609"/>
                  </a:cubicBezTo>
                  <a:cubicBezTo>
                    <a:pt x="1716" y="1647"/>
                    <a:pt x="1752" y="1673"/>
                    <a:pt x="1792" y="1672"/>
                  </a:cubicBezTo>
                  <a:cubicBezTo>
                    <a:pt x="1795" y="1672"/>
                    <a:pt x="1795" y="1672"/>
                    <a:pt x="1795" y="1672"/>
                  </a:cubicBezTo>
                  <a:cubicBezTo>
                    <a:pt x="1837" y="1671"/>
                    <a:pt x="1873" y="1641"/>
                    <a:pt x="1882" y="1601"/>
                  </a:cubicBezTo>
                  <a:cubicBezTo>
                    <a:pt x="2169" y="459"/>
                    <a:pt x="2169" y="459"/>
                    <a:pt x="2169" y="459"/>
                  </a:cubicBezTo>
                  <a:cubicBezTo>
                    <a:pt x="2354" y="1138"/>
                    <a:pt x="2354" y="1138"/>
                    <a:pt x="2354" y="1138"/>
                  </a:cubicBezTo>
                  <a:cubicBezTo>
                    <a:pt x="2365" y="1178"/>
                    <a:pt x="2402" y="1206"/>
                    <a:pt x="2444" y="1206"/>
                  </a:cubicBezTo>
                  <a:cubicBezTo>
                    <a:pt x="3186" y="1206"/>
                    <a:pt x="3186" y="1206"/>
                    <a:pt x="3186" y="1206"/>
                  </a:cubicBezTo>
                  <a:cubicBezTo>
                    <a:pt x="3220" y="1208"/>
                    <a:pt x="3253" y="1191"/>
                    <a:pt x="3271" y="1162"/>
                  </a:cubicBezTo>
                  <a:cubicBezTo>
                    <a:pt x="3289" y="1132"/>
                    <a:pt x="3289" y="1095"/>
                    <a:pt x="3271" y="1065"/>
                  </a:cubicBezTo>
                  <a:cubicBezTo>
                    <a:pt x="3253" y="1035"/>
                    <a:pt x="3220" y="1018"/>
                    <a:pt x="3186" y="1021"/>
                  </a:cubicBezTo>
                  <a:lnTo>
                    <a:pt x="3186" y="1022"/>
                  </a:lnTo>
                  <a:close/>
                  <a:moveTo>
                    <a:pt x="3186" y="1022"/>
                  </a:moveTo>
                  <a:cubicBezTo>
                    <a:pt x="3186" y="1022"/>
                    <a:pt x="3186" y="1022"/>
                    <a:pt x="3186" y="10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5449110" y="2306993"/>
            <a:ext cx="51680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Year end summary of medical and health industry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7977188" y="3326992"/>
            <a:ext cx="2640012" cy="487973"/>
          </a:xfrm>
          <a:prstGeom prst="roundRect">
            <a:avLst>
              <a:gd name="adj" fmla="val 50000"/>
            </a:avLst>
          </a:prstGeom>
          <a:noFill/>
          <a:ln w="25400">
            <a:gradFill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rgbClr val="00CEC8"/>
              </a:solidFill>
              <a:latin typeface="+mn-ea"/>
            </a:endParaRPr>
          </a:p>
        </p:txBody>
      </p:sp>
      <p:sp>
        <p:nvSpPr>
          <p:cNvPr id="19" name="iconfont-10187-1761501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8339329" y="3439399"/>
            <a:ext cx="230162" cy="258956"/>
          </a:xfrm>
          <a:custGeom>
            <a:avLst/>
            <a:gdLst>
              <a:gd name="T0" fmla="*/ 5440 w 10240"/>
              <a:gd name="T1" fmla="*/ 1600 h 11520"/>
              <a:gd name="T2" fmla="*/ 5120 w 10240"/>
              <a:gd name="T3" fmla="*/ 960 h 11520"/>
              <a:gd name="T4" fmla="*/ 4800 w 10240"/>
              <a:gd name="T5" fmla="*/ 1600 h 11520"/>
              <a:gd name="T6" fmla="*/ 4160 w 10240"/>
              <a:gd name="T7" fmla="*/ 1920 h 11520"/>
              <a:gd name="T8" fmla="*/ 4800 w 10240"/>
              <a:gd name="T9" fmla="*/ 2240 h 11520"/>
              <a:gd name="T10" fmla="*/ 5120 w 10240"/>
              <a:gd name="T11" fmla="*/ 2880 h 11520"/>
              <a:gd name="T12" fmla="*/ 5440 w 10240"/>
              <a:gd name="T13" fmla="*/ 2240 h 11520"/>
              <a:gd name="T14" fmla="*/ 6080 w 10240"/>
              <a:gd name="T15" fmla="*/ 1920 h 11520"/>
              <a:gd name="T16" fmla="*/ 7296 w 10240"/>
              <a:gd name="T17" fmla="*/ 6816 h 11520"/>
              <a:gd name="T18" fmla="*/ 8320 w 10240"/>
              <a:gd name="T19" fmla="*/ 832 h 11520"/>
              <a:gd name="T20" fmla="*/ 5120 w 10240"/>
              <a:gd name="T21" fmla="*/ 0 h 11520"/>
              <a:gd name="T22" fmla="*/ 1920 w 10240"/>
              <a:gd name="T23" fmla="*/ 832 h 11520"/>
              <a:gd name="T24" fmla="*/ 2976 w 10240"/>
              <a:gd name="T25" fmla="*/ 6816 h 11520"/>
              <a:gd name="T26" fmla="*/ 960 w 10240"/>
              <a:gd name="T27" fmla="*/ 11520 h 11520"/>
              <a:gd name="T28" fmla="*/ 10240 w 10240"/>
              <a:gd name="T29" fmla="*/ 10560 h 11520"/>
              <a:gd name="T30" fmla="*/ 5120 w 10240"/>
              <a:gd name="T31" fmla="*/ 10528 h 11520"/>
              <a:gd name="T32" fmla="*/ 2944 w 10240"/>
              <a:gd name="T33" fmla="*/ 8864 h 11520"/>
              <a:gd name="T34" fmla="*/ 5184 w 10240"/>
              <a:gd name="T35" fmla="*/ 10496 h 11520"/>
              <a:gd name="T36" fmla="*/ 3840 w 10240"/>
              <a:gd name="T37" fmla="*/ 7392 h 11520"/>
              <a:gd name="T38" fmla="*/ 5120 w 10240"/>
              <a:gd name="T39" fmla="*/ 7648 h 11520"/>
              <a:gd name="T40" fmla="*/ 5152 w 10240"/>
              <a:gd name="T41" fmla="*/ 9248 h 11520"/>
              <a:gd name="T42" fmla="*/ 5536 w 10240"/>
              <a:gd name="T43" fmla="*/ 9856 h 11520"/>
              <a:gd name="T44" fmla="*/ 7296 w 10240"/>
              <a:gd name="T45" fmla="*/ 8832 h 11520"/>
              <a:gd name="T46" fmla="*/ 5696 w 10240"/>
              <a:gd name="T47" fmla="*/ 10080 h 11520"/>
              <a:gd name="T48" fmla="*/ 2560 w 10240"/>
              <a:gd name="T49" fmla="*/ 4320 h 11520"/>
              <a:gd name="T50" fmla="*/ 6048 w 10240"/>
              <a:gd name="T51" fmla="*/ 3904 h 11520"/>
              <a:gd name="T52" fmla="*/ 6112 w 10240"/>
              <a:gd name="T53" fmla="*/ 3264 h 11520"/>
              <a:gd name="T54" fmla="*/ 2560 w 10240"/>
              <a:gd name="T55" fmla="*/ 3648 h 11520"/>
              <a:gd name="T56" fmla="*/ 5120 w 10240"/>
              <a:gd name="T57" fmla="*/ 640 h 11520"/>
              <a:gd name="T58" fmla="*/ 7680 w 10240"/>
              <a:gd name="T59" fmla="*/ 3648 h 11520"/>
              <a:gd name="T60" fmla="*/ 6944 w 10240"/>
              <a:gd name="T61" fmla="*/ 3744 h 11520"/>
              <a:gd name="T62" fmla="*/ 7712 w 10240"/>
              <a:gd name="T63" fmla="*/ 4320 h 11520"/>
              <a:gd name="T64" fmla="*/ 5152 w 10240"/>
              <a:gd name="T65" fmla="*/ 7040 h 11520"/>
              <a:gd name="T66" fmla="*/ 2592 w 10240"/>
              <a:gd name="T67" fmla="*/ 4384 h 11520"/>
              <a:gd name="T68" fmla="*/ 2560 w 10240"/>
              <a:gd name="T69" fmla="*/ 4320 h 11520"/>
              <a:gd name="T70" fmla="*/ 2784 w 10240"/>
              <a:gd name="T71" fmla="*/ 7552 h 11520"/>
              <a:gd name="T72" fmla="*/ 2592 w 10240"/>
              <a:gd name="T73" fmla="*/ 9344 h 11520"/>
              <a:gd name="T74" fmla="*/ 4576 w 10240"/>
              <a:gd name="T75" fmla="*/ 10848 h 11520"/>
              <a:gd name="T76" fmla="*/ 640 w 10240"/>
              <a:gd name="T77" fmla="*/ 10560 h 11520"/>
              <a:gd name="T78" fmla="*/ 6240 w 10240"/>
              <a:gd name="T79" fmla="*/ 10880 h 11520"/>
              <a:gd name="T80" fmla="*/ 6592 w 10240"/>
              <a:gd name="T81" fmla="*/ 10176 h 11520"/>
              <a:gd name="T82" fmla="*/ 7904 w 10240"/>
              <a:gd name="T83" fmla="*/ 8640 h 11520"/>
              <a:gd name="T84" fmla="*/ 9632 w 10240"/>
              <a:gd name="T85" fmla="*/ 10592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240" h="11520">
                <a:moveTo>
                  <a:pt x="5760" y="1600"/>
                </a:moveTo>
                <a:lnTo>
                  <a:pt x="5440" y="1600"/>
                </a:lnTo>
                <a:lnTo>
                  <a:pt x="5440" y="1280"/>
                </a:lnTo>
                <a:cubicBezTo>
                  <a:pt x="5440" y="1120"/>
                  <a:pt x="5280" y="960"/>
                  <a:pt x="5120" y="960"/>
                </a:cubicBezTo>
                <a:cubicBezTo>
                  <a:pt x="4960" y="960"/>
                  <a:pt x="4800" y="1120"/>
                  <a:pt x="4800" y="1280"/>
                </a:cubicBezTo>
                <a:lnTo>
                  <a:pt x="4800" y="1600"/>
                </a:lnTo>
                <a:lnTo>
                  <a:pt x="4480" y="1600"/>
                </a:lnTo>
                <a:cubicBezTo>
                  <a:pt x="4320" y="1600"/>
                  <a:pt x="4160" y="1760"/>
                  <a:pt x="4160" y="1920"/>
                </a:cubicBezTo>
                <a:cubicBezTo>
                  <a:pt x="4160" y="2080"/>
                  <a:pt x="4320" y="2240"/>
                  <a:pt x="4480" y="2240"/>
                </a:cubicBezTo>
                <a:lnTo>
                  <a:pt x="4800" y="2240"/>
                </a:lnTo>
                <a:lnTo>
                  <a:pt x="4800" y="2560"/>
                </a:lnTo>
                <a:cubicBezTo>
                  <a:pt x="4800" y="2720"/>
                  <a:pt x="4960" y="2880"/>
                  <a:pt x="5120" y="2880"/>
                </a:cubicBezTo>
                <a:cubicBezTo>
                  <a:pt x="5280" y="2880"/>
                  <a:pt x="5440" y="2720"/>
                  <a:pt x="5440" y="2560"/>
                </a:cubicBezTo>
                <a:lnTo>
                  <a:pt x="5440" y="2240"/>
                </a:lnTo>
                <a:lnTo>
                  <a:pt x="5760" y="2240"/>
                </a:lnTo>
                <a:cubicBezTo>
                  <a:pt x="5920" y="2240"/>
                  <a:pt x="6080" y="2080"/>
                  <a:pt x="6080" y="1920"/>
                </a:cubicBezTo>
                <a:cubicBezTo>
                  <a:pt x="6080" y="1760"/>
                  <a:pt x="5920" y="1600"/>
                  <a:pt x="5760" y="1600"/>
                </a:cubicBezTo>
                <a:close/>
                <a:moveTo>
                  <a:pt x="7296" y="6816"/>
                </a:moveTo>
                <a:cubicBezTo>
                  <a:pt x="7936" y="6240"/>
                  <a:pt x="8320" y="5408"/>
                  <a:pt x="8320" y="4480"/>
                </a:cubicBezTo>
                <a:lnTo>
                  <a:pt x="8320" y="832"/>
                </a:lnTo>
                <a:cubicBezTo>
                  <a:pt x="8320" y="704"/>
                  <a:pt x="8256" y="576"/>
                  <a:pt x="8128" y="544"/>
                </a:cubicBezTo>
                <a:cubicBezTo>
                  <a:pt x="7712" y="384"/>
                  <a:pt x="6592" y="0"/>
                  <a:pt x="5120" y="0"/>
                </a:cubicBezTo>
                <a:cubicBezTo>
                  <a:pt x="3648" y="0"/>
                  <a:pt x="2560" y="384"/>
                  <a:pt x="2112" y="544"/>
                </a:cubicBezTo>
                <a:cubicBezTo>
                  <a:pt x="1984" y="608"/>
                  <a:pt x="1920" y="704"/>
                  <a:pt x="1920" y="832"/>
                </a:cubicBezTo>
                <a:lnTo>
                  <a:pt x="1920" y="4352"/>
                </a:lnTo>
                <a:cubicBezTo>
                  <a:pt x="1920" y="5312"/>
                  <a:pt x="2336" y="6176"/>
                  <a:pt x="2976" y="6816"/>
                </a:cubicBezTo>
                <a:cubicBezTo>
                  <a:pt x="1280" y="7200"/>
                  <a:pt x="0" y="8736"/>
                  <a:pt x="0" y="10560"/>
                </a:cubicBezTo>
                <a:cubicBezTo>
                  <a:pt x="0" y="11104"/>
                  <a:pt x="416" y="11520"/>
                  <a:pt x="960" y="11520"/>
                </a:cubicBezTo>
                <a:lnTo>
                  <a:pt x="9280" y="11520"/>
                </a:lnTo>
                <a:cubicBezTo>
                  <a:pt x="9824" y="11520"/>
                  <a:pt x="10240" y="11104"/>
                  <a:pt x="10240" y="10560"/>
                </a:cubicBezTo>
                <a:cubicBezTo>
                  <a:pt x="10240" y="8736"/>
                  <a:pt x="8992" y="7232"/>
                  <a:pt x="7296" y="6816"/>
                </a:cubicBezTo>
                <a:close/>
                <a:moveTo>
                  <a:pt x="5120" y="10528"/>
                </a:moveTo>
                <a:lnTo>
                  <a:pt x="4032" y="9664"/>
                </a:lnTo>
                <a:lnTo>
                  <a:pt x="2944" y="8864"/>
                </a:lnTo>
                <a:lnTo>
                  <a:pt x="3360" y="7840"/>
                </a:lnTo>
                <a:lnTo>
                  <a:pt x="5184" y="10496"/>
                </a:lnTo>
                <a:lnTo>
                  <a:pt x="5120" y="10528"/>
                </a:lnTo>
                <a:close/>
                <a:moveTo>
                  <a:pt x="3840" y="7392"/>
                </a:moveTo>
                <a:cubicBezTo>
                  <a:pt x="4160" y="7552"/>
                  <a:pt x="4512" y="7648"/>
                  <a:pt x="4896" y="7648"/>
                </a:cubicBezTo>
                <a:lnTo>
                  <a:pt x="5120" y="7648"/>
                </a:lnTo>
                <a:cubicBezTo>
                  <a:pt x="5568" y="7648"/>
                  <a:pt x="6016" y="7552"/>
                  <a:pt x="6400" y="7360"/>
                </a:cubicBezTo>
                <a:lnTo>
                  <a:pt x="5152" y="9248"/>
                </a:lnTo>
                <a:lnTo>
                  <a:pt x="3840" y="7392"/>
                </a:lnTo>
                <a:close/>
                <a:moveTo>
                  <a:pt x="5536" y="9856"/>
                </a:moveTo>
                <a:lnTo>
                  <a:pt x="6880" y="7840"/>
                </a:lnTo>
                <a:lnTo>
                  <a:pt x="7296" y="8832"/>
                </a:lnTo>
                <a:lnTo>
                  <a:pt x="6208" y="9664"/>
                </a:lnTo>
                <a:lnTo>
                  <a:pt x="5696" y="10080"/>
                </a:lnTo>
                <a:lnTo>
                  <a:pt x="5536" y="9856"/>
                </a:lnTo>
                <a:close/>
                <a:moveTo>
                  <a:pt x="2560" y="4320"/>
                </a:moveTo>
                <a:cubicBezTo>
                  <a:pt x="3168" y="4096"/>
                  <a:pt x="4032" y="3840"/>
                  <a:pt x="5120" y="3840"/>
                </a:cubicBezTo>
                <a:cubicBezTo>
                  <a:pt x="5440" y="3840"/>
                  <a:pt x="5728" y="3872"/>
                  <a:pt x="6048" y="3904"/>
                </a:cubicBezTo>
                <a:cubicBezTo>
                  <a:pt x="6208" y="3936"/>
                  <a:pt x="6400" y="3808"/>
                  <a:pt x="6400" y="3616"/>
                </a:cubicBezTo>
                <a:cubicBezTo>
                  <a:pt x="6432" y="3456"/>
                  <a:pt x="6304" y="3264"/>
                  <a:pt x="6112" y="3264"/>
                </a:cubicBezTo>
                <a:cubicBezTo>
                  <a:pt x="5792" y="3232"/>
                  <a:pt x="5440" y="3200"/>
                  <a:pt x="5120" y="3200"/>
                </a:cubicBezTo>
                <a:cubicBezTo>
                  <a:pt x="4032" y="3200"/>
                  <a:pt x="3104" y="3456"/>
                  <a:pt x="2560" y="3648"/>
                </a:cubicBezTo>
                <a:lnTo>
                  <a:pt x="2560" y="1056"/>
                </a:lnTo>
                <a:cubicBezTo>
                  <a:pt x="3040" y="896"/>
                  <a:pt x="3936" y="640"/>
                  <a:pt x="5120" y="640"/>
                </a:cubicBezTo>
                <a:cubicBezTo>
                  <a:pt x="6304" y="640"/>
                  <a:pt x="7200" y="896"/>
                  <a:pt x="7680" y="1056"/>
                </a:cubicBezTo>
                <a:lnTo>
                  <a:pt x="7680" y="3648"/>
                </a:lnTo>
                <a:cubicBezTo>
                  <a:pt x="7584" y="3616"/>
                  <a:pt x="7456" y="3584"/>
                  <a:pt x="7328" y="3520"/>
                </a:cubicBezTo>
                <a:cubicBezTo>
                  <a:pt x="7168" y="3456"/>
                  <a:pt x="6976" y="3552"/>
                  <a:pt x="6944" y="3744"/>
                </a:cubicBezTo>
                <a:cubicBezTo>
                  <a:pt x="6880" y="3904"/>
                  <a:pt x="6976" y="4096"/>
                  <a:pt x="7168" y="4128"/>
                </a:cubicBezTo>
                <a:cubicBezTo>
                  <a:pt x="7360" y="4192"/>
                  <a:pt x="7552" y="4256"/>
                  <a:pt x="7712" y="4320"/>
                </a:cubicBezTo>
                <a:lnTo>
                  <a:pt x="7712" y="4480"/>
                </a:lnTo>
                <a:cubicBezTo>
                  <a:pt x="7712" y="5888"/>
                  <a:pt x="6560" y="7040"/>
                  <a:pt x="5152" y="7040"/>
                </a:cubicBezTo>
                <a:lnTo>
                  <a:pt x="4992" y="7040"/>
                </a:lnTo>
                <a:cubicBezTo>
                  <a:pt x="3648" y="6944"/>
                  <a:pt x="2592" y="5792"/>
                  <a:pt x="2592" y="4384"/>
                </a:cubicBezTo>
                <a:lnTo>
                  <a:pt x="2592" y="4320"/>
                </a:lnTo>
                <a:lnTo>
                  <a:pt x="2560" y="4320"/>
                </a:lnTo>
                <a:close/>
                <a:moveTo>
                  <a:pt x="640" y="10560"/>
                </a:moveTo>
                <a:cubicBezTo>
                  <a:pt x="640" y="9152"/>
                  <a:pt x="1536" y="7968"/>
                  <a:pt x="2784" y="7552"/>
                </a:cubicBezTo>
                <a:lnTo>
                  <a:pt x="2368" y="8608"/>
                </a:lnTo>
                <a:cubicBezTo>
                  <a:pt x="2272" y="8864"/>
                  <a:pt x="2336" y="9184"/>
                  <a:pt x="2592" y="9344"/>
                </a:cubicBezTo>
                <a:lnTo>
                  <a:pt x="3680" y="10144"/>
                </a:lnTo>
                <a:lnTo>
                  <a:pt x="4576" y="10848"/>
                </a:lnTo>
                <a:lnTo>
                  <a:pt x="960" y="10848"/>
                </a:lnTo>
                <a:cubicBezTo>
                  <a:pt x="768" y="10880"/>
                  <a:pt x="640" y="10752"/>
                  <a:pt x="640" y="10560"/>
                </a:cubicBezTo>
                <a:close/>
                <a:moveTo>
                  <a:pt x="9280" y="10880"/>
                </a:moveTo>
                <a:lnTo>
                  <a:pt x="6240" y="10880"/>
                </a:lnTo>
                <a:lnTo>
                  <a:pt x="6048" y="10592"/>
                </a:lnTo>
                <a:lnTo>
                  <a:pt x="6592" y="10176"/>
                </a:lnTo>
                <a:lnTo>
                  <a:pt x="7680" y="9376"/>
                </a:lnTo>
                <a:cubicBezTo>
                  <a:pt x="7904" y="9216"/>
                  <a:pt x="8000" y="8896"/>
                  <a:pt x="7904" y="8640"/>
                </a:cubicBezTo>
                <a:lnTo>
                  <a:pt x="7488" y="7584"/>
                </a:lnTo>
                <a:cubicBezTo>
                  <a:pt x="8736" y="8032"/>
                  <a:pt x="9632" y="9216"/>
                  <a:pt x="9632" y="10592"/>
                </a:cubicBezTo>
                <a:cubicBezTo>
                  <a:pt x="9600" y="10752"/>
                  <a:pt x="9472" y="10880"/>
                  <a:pt x="9280" y="108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矩形 20"/>
          <p:cNvSpPr/>
          <p:nvPr/>
        </p:nvSpPr>
        <p:spPr>
          <a:xfrm>
            <a:off x="6497162" y="2798107"/>
            <a:ext cx="4120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00CEC8"/>
                </a:solidFill>
                <a:latin typeface="+mn-ea"/>
              </a:rPr>
              <a:t>医学行业工作汇报  </a:t>
            </a:r>
            <a:r>
              <a:rPr lang="en-US" altLang="zh-CN" sz="1400" dirty="0">
                <a:solidFill>
                  <a:srgbClr val="00CEC8"/>
                </a:solidFill>
                <a:latin typeface="+mn-ea"/>
              </a:rPr>
              <a:t>/  </a:t>
            </a:r>
            <a:r>
              <a:rPr lang="zh-CN" altLang="en-US" sz="1400" dirty="0">
                <a:solidFill>
                  <a:srgbClr val="00CEC8"/>
                </a:solidFill>
                <a:latin typeface="+mn-ea"/>
              </a:rPr>
              <a:t>医学论文答辩通用型</a:t>
            </a:r>
            <a:r>
              <a:rPr lang="en-US" altLang="zh-CN" sz="1400" dirty="0">
                <a:solidFill>
                  <a:srgbClr val="00CEC8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rgbClr val="00CEC8"/>
                </a:solidFill>
                <a:latin typeface="+mn-ea"/>
              </a:rPr>
              <a:t>模板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681244" y="3430378"/>
            <a:ext cx="17091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汇报</a:t>
            </a:r>
            <a:r>
              <a:rPr lang="zh-CN" altLang="en-US" sz="1200" dirty="0" smtClean="0"/>
              <a:t>人：</a:t>
            </a:r>
            <a:r>
              <a:rPr lang="en-US" altLang="zh-CN" sz="1200" dirty="0" smtClean="0"/>
              <a:t>51PPT</a:t>
            </a:r>
            <a:r>
              <a:rPr lang="zh-CN" altLang="en-US" sz="1200" dirty="0" smtClean="0"/>
              <a:t>模板网</a:t>
            </a:r>
            <a:endParaRPr lang="zh-CN" altLang="en-US" sz="1200" dirty="0"/>
          </a:p>
        </p:txBody>
      </p:sp>
      <p:sp>
        <p:nvSpPr>
          <p:cNvPr id="25" name="任意多边形 24"/>
          <p:cNvSpPr/>
          <p:nvPr/>
        </p:nvSpPr>
        <p:spPr>
          <a:xfrm>
            <a:off x="9601200" y="5432924"/>
            <a:ext cx="2590800" cy="1439511"/>
          </a:xfrm>
          <a:custGeom>
            <a:avLst/>
            <a:gdLst>
              <a:gd name="connsiteX0" fmla="*/ 1460652 w 4251477"/>
              <a:gd name="connsiteY0" fmla="*/ 476 h 2362223"/>
              <a:gd name="connsiteX1" fmla="*/ 2117877 w 4251477"/>
              <a:gd name="connsiteY1" fmla="*/ 47194 h 2362223"/>
              <a:gd name="connsiteX2" fmla="*/ 4236679 w 4251477"/>
              <a:gd name="connsiteY2" fmla="*/ 667510 h 2362223"/>
              <a:gd name="connsiteX3" fmla="*/ 4251477 w 4251477"/>
              <a:gd name="connsiteY3" fmla="*/ 673831 h 2362223"/>
              <a:gd name="connsiteX4" fmla="*/ 4251477 w 4251477"/>
              <a:gd name="connsiteY4" fmla="*/ 2362223 h 2362223"/>
              <a:gd name="connsiteX5" fmla="*/ 361813 w 4251477"/>
              <a:gd name="connsiteY5" fmla="*/ 2362223 h 2362223"/>
              <a:gd name="connsiteX6" fmla="*/ 325958 w 4251477"/>
              <a:gd name="connsiteY6" fmla="*/ 2313266 h 2362223"/>
              <a:gd name="connsiteX7" fmla="*/ 114905 w 4251477"/>
              <a:gd name="connsiteY7" fmla="*/ 932566 h 2362223"/>
              <a:gd name="connsiteX8" fmla="*/ 1460652 w 4251477"/>
              <a:gd name="connsiteY8" fmla="*/ 476 h 2362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1477" h="2362223">
                <a:moveTo>
                  <a:pt x="1460652" y="476"/>
                </a:moveTo>
                <a:cubicBezTo>
                  <a:pt x="1660526" y="-3304"/>
                  <a:pt x="1878996" y="15747"/>
                  <a:pt x="2117877" y="47194"/>
                </a:cubicBezTo>
                <a:cubicBezTo>
                  <a:pt x="2834520" y="141537"/>
                  <a:pt x="3513743" y="367189"/>
                  <a:pt x="4236679" y="667510"/>
                </a:cubicBezTo>
                <a:lnTo>
                  <a:pt x="4251477" y="673831"/>
                </a:lnTo>
                <a:lnTo>
                  <a:pt x="4251477" y="2362223"/>
                </a:lnTo>
                <a:lnTo>
                  <a:pt x="361813" y="2362223"/>
                </a:lnTo>
                <a:lnTo>
                  <a:pt x="325958" y="2313266"/>
                </a:lnTo>
                <a:cubicBezTo>
                  <a:pt x="87880" y="1973513"/>
                  <a:pt x="-146655" y="1519186"/>
                  <a:pt x="114905" y="932566"/>
                </a:cubicBezTo>
                <a:cubicBezTo>
                  <a:pt x="428777" y="228623"/>
                  <a:pt x="861030" y="11815"/>
                  <a:pt x="1460652" y="476"/>
                </a:cubicBezTo>
                <a:close/>
              </a:path>
            </a:pathLst>
          </a:custGeom>
          <a:solidFill>
            <a:srgbClr val="00CEC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44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1"/>
          <p:cNvSpPr>
            <a:spLocks noChangeArrowheads="1"/>
          </p:cNvSpPr>
          <p:nvPr/>
        </p:nvSpPr>
        <p:spPr bwMode="auto">
          <a:xfrm>
            <a:off x="898526" y="1345260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22"/>
          <p:cNvSpPr>
            <a:spLocks noChangeArrowheads="1"/>
          </p:cNvSpPr>
          <p:nvPr/>
        </p:nvSpPr>
        <p:spPr bwMode="auto">
          <a:xfrm>
            <a:off x="898526" y="1819286"/>
            <a:ext cx="2915406" cy="2646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5" name="Shape 6782"/>
          <p:cNvSpPr>
            <a:spLocks noChangeShapeType="1"/>
          </p:cNvSpPr>
          <p:nvPr/>
        </p:nvSpPr>
        <p:spPr bwMode="auto">
          <a:xfrm>
            <a:off x="5161628" y="1307486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Shape 6788"/>
          <p:cNvSpPr>
            <a:spLocks noChangeShapeType="1"/>
          </p:cNvSpPr>
          <p:nvPr/>
        </p:nvSpPr>
        <p:spPr bwMode="auto">
          <a:xfrm>
            <a:off x="5161628" y="4901123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Shape 6789"/>
          <p:cNvSpPr>
            <a:spLocks noChangeShapeType="1"/>
          </p:cNvSpPr>
          <p:nvPr/>
        </p:nvSpPr>
        <p:spPr bwMode="auto">
          <a:xfrm>
            <a:off x="5161628" y="4452709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Shape 6790"/>
          <p:cNvSpPr>
            <a:spLocks noChangeShapeType="1"/>
          </p:cNvSpPr>
          <p:nvPr/>
        </p:nvSpPr>
        <p:spPr bwMode="auto">
          <a:xfrm>
            <a:off x="5161628" y="4061135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Shape 6791"/>
          <p:cNvSpPr>
            <a:spLocks noChangeShapeType="1"/>
          </p:cNvSpPr>
          <p:nvPr/>
        </p:nvSpPr>
        <p:spPr bwMode="auto">
          <a:xfrm>
            <a:off x="5161628" y="3665351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Shape 6792"/>
          <p:cNvSpPr>
            <a:spLocks noChangeShapeType="1"/>
          </p:cNvSpPr>
          <p:nvPr/>
        </p:nvSpPr>
        <p:spPr bwMode="auto">
          <a:xfrm>
            <a:off x="5161628" y="3273777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Shape 6793"/>
          <p:cNvSpPr>
            <a:spLocks noChangeShapeType="1"/>
          </p:cNvSpPr>
          <p:nvPr/>
        </p:nvSpPr>
        <p:spPr bwMode="auto">
          <a:xfrm>
            <a:off x="5161628" y="2880097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Shape 6794"/>
          <p:cNvSpPr>
            <a:spLocks noChangeShapeType="1"/>
          </p:cNvSpPr>
          <p:nvPr/>
        </p:nvSpPr>
        <p:spPr bwMode="auto">
          <a:xfrm>
            <a:off x="5161628" y="2488523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Shape 6795"/>
          <p:cNvSpPr>
            <a:spLocks noChangeShapeType="1"/>
          </p:cNvSpPr>
          <p:nvPr/>
        </p:nvSpPr>
        <p:spPr bwMode="auto">
          <a:xfrm>
            <a:off x="5161628" y="2096949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Shape 6796"/>
          <p:cNvSpPr>
            <a:spLocks noChangeShapeType="1"/>
          </p:cNvSpPr>
          <p:nvPr/>
        </p:nvSpPr>
        <p:spPr bwMode="auto">
          <a:xfrm>
            <a:off x="5161628" y="1701165"/>
            <a:ext cx="5955714" cy="0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Shape 6797"/>
          <p:cNvSpPr>
            <a:spLocks noChangeShapeType="1"/>
          </p:cNvSpPr>
          <p:nvPr/>
        </p:nvSpPr>
        <p:spPr bwMode="auto">
          <a:xfrm>
            <a:off x="6647925" y="1303276"/>
            <a:ext cx="0" cy="3547322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Shape 6798"/>
          <p:cNvSpPr>
            <a:spLocks noChangeShapeType="1"/>
          </p:cNvSpPr>
          <p:nvPr/>
        </p:nvSpPr>
        <p:spPr bwMode="auto">
          <a:xfrm>
            <a:off x="8136328" y="1303276"/>
            <a:ext cx="0" cy="3547322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Shape 6799"/>
          <p:cNvSpPr>
            <a:spLocks noChangeShapeType="1"/>
          </p:cNvSpPr>
          <p:nvPr/>
        </p:nvSpPr>
        <p:spPr bwMode="auto">
          <a:xfrm>
            <a:off x="9626835" y="1303276"/>
            <a:ext cx="0" cy="3547322"/>
          </a:xfrm>
          <a:prstGeom prst="line">
            <a:avLst/>
          </a:prstGeom>
          <a:noFill/>
          <a:ln w="9525">
            <a:solidFill>
              <a:srgbClr val="273645">
                <a:alpha val="2509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4289" tIns="34290" rIns="34289" bIns="34290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Shape 6800"/>
          <p:cNvSpPr>
            <a:spLocks noChangeArrowheads="1"/>
          </p:cNvSpPr>
          <p:nvPr/>
        </p:nvSpPr>
        <p:spPr bwMode="auto">
          <a:xfrm>
            <a:off x="4767709" y="4361286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20" name="Shape 6801"/>
          <p:cNvSpPr>
            <a:spLocks noChangeArrowheads="1"/>
          </p:cNvSpPr>
          <p:nvPr/>
        </p:nvSpPr>
        <p:spPr bwMode="auto">
          <a:xfrm>
            <a:off x="4767709" y="3950765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21" name="Shape 6802"/>
          <p:cNvSpPr>
            <a:spLocks noChangeArrowheads="1"/>
          </p:cNvSpPr>
          <p:nvPr/>
        </p:nvSpPr>
        <p:spPr bwMode="auto">
          <a:xfrm>
            <a:off x="4767709" y="3557086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40%</a:t>
            </a:r>
          </a:p>
        </p:txBody>
      </p:sp>
      <p:sp>
        <p:nvSpPr>
          <p:cNvPr id="22" name="Shape 6803"/>
          <p:cNvSpPr>
            <a:spLocks noChangeArrowheads="1"/>
          </p:cNvSpPr>
          <p:nvPr/>
        </p:nvSpPr>
        <p:spPr bwMode="auto">
          <a:xfrm>
            <a:off x="4767709" y="3182354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23" name="Shape 6804"/>
          <p:cNvSpPr>
            <a:spLocks noChangeArrowheads="1"/>
          </p:cNvSpPr>
          <p:nvPr/>
        </p:nvSpPr>
        <p:spPr bwMode="auto">
          <a:xfrm>
            <a:off x="4767709" y="2784465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24" name="Shape 6805"/>
          <p:cNvSpPr>
            <a:spLocks noChangeArrowheads="1"/>
          </p:cNvSpPr>
          <p:nvPr/>
        </p:nvSpPr>
        <p:spPr bwMode="auto">
          <a:xfrm>
            <a:off x="4767709" y="2394995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25" name="Shape 6806"/>
          <p:cNvSpPr>
            <a:spLocks noChangeArrowheads="1"/>
          </p:cNvSpPr>
          <p:nvPr/>
        </p:nvSpPr>
        <p:spPr bwMode="auto">
          <a:xfrm>
            <a:off x="4767709" y="1995000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26" name="Shape 6807"/>
          <p:cNvSpPr>
            <a:spLocks noChangeArrowheads="1"/>
          </p:cNvSpPr>
          <p:nvPr/>
        </p:nvSpPr>
        <p:spPr bwMode="auto">
          <a:xfrm>
            <a:off x="4682749" y="1224484"/>
            <a:ext cx="46038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100%</a:t>
            </a:r>
          </a:p>
        </p:txBody>
      </p:sp>
      <p:sp>
        <p:nvSpPr>
          <p:cNvPr id="27" name="Shape 6808"/>
          <p:cNvSpPr>
            <a:spLocks noChangeArrowheads="1"/>
          </p:cNvSpPr>
          <p:nvPr/>
        </p:nvSpPr>
        <p:spPr bwMode="auto">
          <a:xfrm>
            <a:off x="4767709" y="1599216"/>
            <a:ext cx="37542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28" name="Shape 6813"/>
          <p:cNvSpPr>
            <a:spLocks noChangeArrowheads="1"/>
          </p:cNvSpPr>
          <p:nvPr/>
        </p:nvSpPr>
        <p:spPr bwMode="auto">
          <a:xfrm>
            <a:off x="5701810" y="2299501"/>
            <a:ext cx="47961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just"/>
            <a:r>
              <a: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63%</a:t>
            </a:r>
          </a:p>
        </p:txBody>
      </p:sp>
      <p:sp>
        <p:nvSpPr>
          <p:cNvPr id="29" name="Shape 6814"/>
          <p:cNvSpPr>
            <a:spLocks noChangeArrowheads="1"/>
          </p:cNvSpPr>
          <p:nvPr/>
        </p:nvSpPr>
        <p:spPr bwMode="auto">
          <a:xfrm>
            <a:off x="7179686" y="1844770"/>
            <a:ext cx="47961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just"/>
            <a:r>
              <a: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79%</a:t>
            </a:r>
          </a:p>
        </p:txBody>
      </p:sp>
      <p:sp>
        <p:nvSpPr>
          <p:cNvPr id="30" name="Shape 6815"/>
          <p:cNvSpPr>
            <a:spLocks noChangeArrowheads="1"/>
          </p:cNvSpPr>
          <p:nvPr/>
        </p:nvSpPr>
        <p:spPr bwMode="auto">
          <a:xfrm>
            <a:off x="8701772" y="2280553"/>
            <a:ext cx="47961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just"/>
            <a:r>
              <a: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63%</a:t>
            </a:r>
          </a:p>
        </p:txBody>
      </p:sp>
      <p:sp>
        <p:nvSpPr>
          <p:cNvPr id="31" name="Shape 6816"/>
          <p:cNvSpPr>
            <a:spLocks noChangeArrowheads="1"/>
          </p:cNvSpPr>
          <p:nvPr/>
        </p:nvSpPr>
        <p:spPr bwMode="auto">
          <a:xfrm>
            <a:off x="10191227" y="1522668"/>
            <a:ext cx="47961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just"/>
            <a:r>
              <a: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88%</a:t>
            </a:r>
          </a:p>
        </p:txBody>
      </p:sp>
      <p:sp>
        <p:nvSpPr>
          <p:cNvPr id="32" name="Shape 6817"/>
          <p:cNvSpPr>
            <a:spLocks noChangeArrowheads="1"/>
          </p:cNvSpPr>
          <p:nvPr/>
        </p:nvSpPr>
        <p:spPr bwMode="auto">
          <a:xfrm>
            <a:off x="4852668" y="4759176"/>
            <a:ext cx="29046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34289" tIns="34290" rIns="34289" bIns="34290">
            <a:spAutoFit/>
          </a:bodyPr>
          <a:lstStyle/>
          <a:p>
            <a:pPr algn="r"/>
            <a:r>
              <a:rPr lang="zh-CN" altLang="zh-CN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0%</a:t>
            </a:r>
          </a:p>
        </p:txBody>
      </p:sp>
      <p:grpSp>
        <p:nvGrpSpPr>
          <p:cNvPr id="33" name="Group 6830"/>
          <p:cNvGrpSpPr/>
          <p:nvPr/>
        </p:nvGrpSpPr>
        <p:grpSpPr>
          <a:xfrm>
            <a:off x="5683548" y="3761141"/>
            <a:ext cx="445359" cy="950571"/>
            <a:chOff x="0" y="0"/>
            <a:chExt cx="447775" cy="955729"/>
          </a:xfr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effectLst/>
        </p:grpSpPr>
        <p:sp>
          <p:nvSpPr>
            <p:cNvPr id="34" name="Shape 6818"/>
            <p:cNvSpPr/>
            <p:nvPr/>
          </p:nvSpPr>
          <p:spPr>
            <a:xfrm rot="5400000" flipH="1">
              <a:off x="67294" y="283551"/>
              <a:ext cx="84365" cy="825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5" name="Shape 6819"/>
            <p:cNvSpPr/>
            <p:nvPr/>
          </p:nvSpPr>
          <p:spPr>
            <a:xfrm rot="5400000" flipH="1">
              <a:off x="331662" y="56093"/>
              <a:ext cx="130629" cy="10159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6" name="Shape 6820"/>
            <p:cNvSpPr/>
            <p:nvPr/>
          </p:nvSpPr>
          <p:spPr>
            <a:xfrm rot="5400000" flipH="1">
              <a:off x="-13608" y="57192"/>
              <a:ext cx="130629" cy="10341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7" name="Shape 6821"/>
            <p:cNvSpPr/>
            <p:nvPr/>
          </p:nvSpPr>
          <p:spPr>
            <a:xfrm rot="5400000" flipH="1">
              <a:off x="225134" y="301694"/>
              <a:ext cx="147865" cy="149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01" y="0"/>
                  </a:moveTo>
                  <a:lnTo>
                    <a:pt x="21600" y="5105"/>
                  </a:lnTo>
                  <a:lnTo>
                    <a:pt x="16564" y="21600"/>
                  </a:lnTo>
                  <a:lnTo>
                    <a:pt x="0" y="16233"/>
                  </a:lnTo>
                  <a:lnTo>
                    <a:pt x="530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8" name="Shape 6822"/>
            <p:cNvSpPr/>
            <p:nvPr/>
          </p:nvSpPr>
          <p:spPr>
            <a:xfrm rot="5400000" flipH="1">
              <a:off x="187490" y="503532"/>
              <a:ext cx="125187" cy="126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05"/>
                  </a:moveTo>
                  <a:lnTo>
                    <a:pt x="15965" y="0"/>
                  </a:lnTo>
                  <a:lnTo>
                    <a:pt x="21600" y="16006"/>
                  </a:lnTo>
                  <a:lnTo>
                    <a:pt x="5948" y="21600"/>
                  </a:lnTo>
                  <a:lnTo>
                    <a:pt x="0" y="590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9" name="Shape 6823"/>
            <p:cNvSpPr/>
            <p:nvPr/>
          </p:nvSpPr>
          <p:spPr>
            <a:xfrm rot="5400000" flipH="1">
              <a:off x="112197" y="381068"/>
              <a:ext cx="109765" cy="110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25"/>
                  </a:moveTo>
                  <a:lnTo>
                    <a:pt x="19458" y="0"/>
                  </a:lnTo>
                  <a:lnTo>
                    <a:pt x="21600" y="19475"/>
                  </a:lnTo>
                  <a:lnTo>
                    <a:pt x="2142" y="21600"/>
                  </a:lnTo>
                  <a:lnTo>
                    <a:pt x="0" y="212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0" name="Shape 6824"/>
            <p:cNvSpPr/>
            <p:nvPr/>
          </p:nvSpPr>
          <p:spPr>
            <a:xfrm rot="5400000" flipH="1">
              <a:off x="205182" y="659106"/>
              <a:ext cx="86179" cy="8617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1" name="Shape 6825"/>
            <p:cNvSpPr/>
            <p:nvPr/>
          </p:nvSpPr>
          <p:spPr>
            <a:xfrm rot="5400000" flipH="1">
              <a:off x="167083" y="777940"/>
              <a:ext cx="84365" cy="825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2" name="Shape 6826"/>
            <p:cNvSpPr/>
            <p:nvPr/>
          </p:nvSpPr>
          <p:spPr>
            <a:xfrm rot="5400000" flipH="1">
              <a:off x="165262" y="156553"/>
              <a:ext cx="117930" cy="10885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3" name="Shape 6827"/>
            <p:cNvSpPr/>
            <p:nvPr/>
          </p:nvSpPr>
          <p:spPr>
            <a:xfrm rot="5400000" flipH="1">
              <a:off x="94510" y="590162"/>
              <a:ext cx="101601" cy="101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29" y="0"/>
                  </a:moveTo>
                  <a:lnTo>
                    <a:pt x="21600" y="4629"/>
                  </a:lnTo>
                  <a:lnTo>
                    <a:pt x="16971" y="21600"/>
                  </a:lnTo>
                  <a:lnTo>
                    <a:pt x="0" y="16971"/>
                  </a:lnTo>
                  <a:lnTo>
                    <a:pt x="4629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4" name="Shape 6828"/>
            <p:cNvSpPr/>
            <p:nvPr/>
          </p:nvSpPr>
          <p:spPr>
            <a:xfrm rot="5400000" flipH="1">
              <a:off x="261414" y="884973"/>
              <a:ext cx="70758" cy="70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431"/>
                  </a:moveTo>
                  <a:lnTo>
                    <a:pt x="16338" y="0"/>
                  </a:lnTo>
                  <a:lnTo>
                    <a:pt x="21600" y="16338"/>
                  </a:lnTo>
                  <a:lnTo>
                    <a:pt x="5262" y="21600"/>
                  </a:lnTo>
                  <a:lnTo>
                    <a:pt x="0" y="44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5" name="Shape 6829"/>
            <p:cNvSpPr/>
            <p:nvPr/>
          </p:nvSpPr>
          <p:spPr>
            <a:xfrm rot="5400000" flipH="1">
              <a:off x="185568" y="-9966"/>
              <a:ext cx="88925" cy="10885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46" name="Shape 6831"/>
          <p:cNvSpPr/>
          <p:nvPr/>
        </p:nvSpPr>
        <p:spPr>
          <a:xfrm>
            <a:off x="5412131" y="2692612"/>
            <a:ext cx="985262" cy="1068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9448"/>
                </a:moveTo>
                <a:lnTo>
                  <a:pt x="10800" y="0"/>
                </a:lnTo>
                <a:lnTo>
                  <a:pt x="21600" y="9448"/>
                </a:lnTo>
                <a:lnTo>
                  <a:pt x="15816" y="9448"/>
                </a:lnTo>
                <a:lnTo>
                  <a:pt x="15816" y="21600"/>
                </a:lnTo>
                <a:lnTo>
                  <a:pt x="5784" y="21600"/>
                </a:lnTo>
                <a:lnTo>
                  <a:pt x="5784" y="9448"/>
                </a:lnTo>
                <a:close/>
              </a:path>
            </a:pathLst>
          </a:cu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solidFill>
                <a:srgbClr val="F9F9F9"/>
              </a:solidFill>
              <a:cs typeface="+mn-ea"/>
              <a:sym typeface="+mn-lt"/>
            </a:endParaRPr>
          </a:p>
        </p:txBody>
      </p:sp>
      <p:grpSp>
        <p:nvGrpSpPr>
          <p:cNvPr id="47" name="Group 6845"/>
          <p:cNvGrpSpPr/>
          <p:nvPr/>
        </p:nvGrpSpPr>
        <p:grpSpPr>
          <a:xfrm>
            <a:off x="7172476" y="3761140"/>
            <a:ext cx="445359" cy="950571"/>
            <a:chOff x="0" y="0"/>
            <a:chExt cx="447775" cy="955729"/>
          </a:xfr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effectLst/>
        </p:grpSpPr>
        <p:sp>
          <p:nvSpPr>
            <p:cNvPr id="48" name="Shape 6833"/>
            <p:cNvSpPr/>
            <p:nvPr/>
          </p:nvSpPr>
          <p:spPr>
            <a:xfrm rot="5400000" flipH="1">
              <a:off x="67294" y="283551"/>
              <a:ext cx="84365" cy="825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9" name="Shape 6834"/>
            <p:cNvSpPr/>
            <p:nvPr/>
          </p:nvSpPr>
          <p:spPr>
            <a:xfrm rot="5400000" flipH="1">
              <a:off x="331662" y="56093"/>
              <a:ext cx="130629" cy="10159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0" name="Shape 6835"/>
            <p:cNvSpPr/>
            <p:nvPr/>
          </p:nvSpPr>
          <p:spPr>
            <a:xfrm rot="5400000" flipH="1">
              <a:off x="-13608" y="57192"/>
              <a:ext cx="130629" cy="10341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1" name="Shape 6836"/>
            <p:cNvSpPr/>
            <p:nvPr/>
          </p:nvSpPr>
          <p:spPr>
            <a:xfrm rot="5400000" flipH="1">
              <a:off x="225134" y="301694"/>
              <a:ext cx="147866" cy="149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01" y="0"/>
                  </a:moveTo>
                  <a:lnTo>
                    <a:pt x="21600" y="5105"/>
                  </a:lnTo>
                  <a:lnTo>
                    <a:pt x="16564" y="21600"/>
                  </a:lnTo>
                  <a:lnTo>
                    <a:pt x="0" y="16233"/>
                  </a:lnTo>
                  <a:lnTo>
                    <a:pt x="530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2" name="Shape 6837"/>
            <p:cNvSpPr/>
            <p:nvPr/>
          </p:nvSpPr>
          <p:spPr>
            <a:xfrm rot="5400000" flipH="1">
              <a:off x="187490" y="503532"/>
              <a:ext cx="125187" cy="126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05"/>
                  </a:moveTo>
                  <a:lnTo>
                    <a:pt x="15965" y="0"/>
                  </a:lnTo>
                  <a:lnTo>
                    <a:pt x="21600" y="16006"/>
                  </a:lnTo>
                  <a:lnTo>
                    <a:pt x="5948" y="21600"/>
                  </a:lnTo>
                  <a:lnTo>
                    <a:pt x="0" y="590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3" name="Shape 6838"/>
            <p:cNvSpPr/>
            <p:nvPr/>
          </p:nvSpPr>
          <p:spPr>
            <a:xfrm rot="5400000" flipH="1">
              <a:off x="112197" y="381067"/>
              <a:ext cx="109765" cy="110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25"/>
                  </a:moveTo>
                  <a:lnTo>
                    <a:pt x="19458" y="0"/>
                  </a:lnTo>
                  <a:lnTo>
                    <a:pt x="21600" y="19475"/>
                  </a:lnTo>
                  <a:lnTo>
                    <a:pt x="2142" y="21600"/>
                  </a:lnTo>
                  <a:lnTo>
                    <a:pt x="0" y="212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4" name="Shape 6839"/>
            <p:cNvSpPr/>
            <p:nvPr/>
          </p:nvSpPr>
          <p:spPr>
            <a:xfrm rot="5400000" flipH="1">
              <a:off x="205182" y="659106"/>
              <a:ext cx="86179" cy="8617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5" name="Shape 6840"/>
            <p:cNvSpPr/>
            <p:nvPr/>
          </p:nvSpPr>
          <p:spPr>
            <a:xfrm rot="5400000" flipH="1">
              <a:off x="167083" y="777940"/>
              <a:ext cx="84365" cy="825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6" name="Shape 6841"/>
            <p:cNvSpPr/>
            <p:nvPr/>
          </p:nvSpPr>
          <p:spPr>
            <a:xfrm rot="5400000" flipH="1">
              <a:off x="165262" y="156553"/>
              <a:ext cx="117930" cy="10885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7" name="Shape 6842"/>
            <p:cNvSpPr/>
            <p:nvPr/>
          </p:nvSpPr>
          <p:spPr>
            <a:xfrm rot="5400000" flipH="1">
              <a:off x="94510" y="590162"/>
              <a:ext cx="101601" cy="101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29" y="0"/>
                  </a:moveTo>
                  <a:lnTo>
                    <a:pt x="21600" y="4629"/>
                  </a:lnTo>
                  <a:lnTo>
                    <a:pt x="16971" y="21600"/>
                  </a:lnTo>
                  <a:lnTo>
                    <a:pt x="0" y="16971"/>
                  </a:lnTo>
                  <a:lnTo>
                    <a:pt x="4629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8" name="Shape 6843"/>
            <p:cNvSpPr/>
            <p:nvPr/>
          </p:nvSpPr>
          <p:spPr>
            <a:xfrm rot="5400000" flipH="1">
              <a:off x="261414" y="884973"/>
              <a:ext cx="70758" cy="70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431"/>
                  </a:moveTo>
                  <a:lnTo>
                    <a:pt x="16338" y="0"/>
                  </a:lnTo>
                  <a:lnTo>
                    <a:pt x="21600" y="16338"/>
                  </a:lnTo>
                  <a:lnTo>
                    <a:pt x="5262" y="21600"/>
                  </a:lnTo>
                  <a:lnTo>
                    <a:pt x="0" y="44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59" name="Shape 6844"/>
            <p:cNvSpPr/>
            <p:nvPr/>
          </p:nvSpPr>
          <p:spPr>
            <a:xfrm rot="5400000" flipH="1">
              <a:off x="185568" y="-9966"/>
              <a:ext cx="88925" cy="10885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60" name="Shape 6846"/>
          <p:cNvSpPr/>
          <p:nvPr/>
        </p:nvSpPr>
        <p:spPr>
          <a:xfrm>
            <a:off x="6901059" y="2220965"/>
            <a:ext cx="985262" cy="1557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481"/>
                </a:moveTo>
                <a:lnTo>
                  <a:pt x="10800" y="0"/>
                </a:lnTo>
                <a:lnTo>
                  <a:pt x="21600" y="6481"/>
                </a:lnTo>
                <a:lnTo>
                  <a:pt x="15816" y="6481"/>
                </a:lnTo>
                <a:lnTo>
                  <a:pt x="15816" y="21600"/>
                </a:lnTo>
                <a:lnTo>
                  <a:pt x="5784" y="21600"/>
                </a:lnTo>
                <a:lnTo>
                  <a:pt x="5784" y="6481"/>
                </a:lnTo>
                <a:close/>
              </a:path>
            </a:pathLst>
          </a:cu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solidFill>
                <a:srgbClr val="F9F9F9"/>
              </a:solidFill>
              <a:cs typeface="+mn-ea"/>
              <a:sym typeface="+mn-lt"/>
            </a:endParaRPr>
          </a:p>
        </p:txBody>
      </p:sp>
      <p:grpSp>
        <p:nvGrpSpPr>
          <p:cNvPr id="61" name="Group 6860"/>
          <p:cNvGrpSpPr/>
          <p:nvPr/>
        </p:nvGrpSpPr>
        <p:grpSpPr bwMode="auto">
          <a:xfrm>
            <a:off x="8704580" y="3761166"/>
            <a:ext cx="445355" cy="950487"/>
            <a:chOff x="0" y="0"/>
            <a:chExt cx="447775" cy="955729"/>
          </a:xfr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effectLst/>
        </p:grpSpPr>
        <p:sp>
          <p:nvSpPr>
            <p:cNvPr id="62" name="Shape 6848"/>
            <p:cNvSpPr/>
            <p:nvPr/>
          </p:nvSpPr>
          <p:spPr>
            <a:xfrm rot="5400000" flipH="1">
              <a:off x="66834" y="283633"/>
              <a:ext cx="84674" cy="8255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3" name="Shape 6849"/>
            <p:cNvSpPr/>
            <p:nvPr/>
          </p:nvSpPr>
          <p:spPr>
            <a:xfrm rot="5400000" flipH="1">
              <a:off x="331416" y="57132"/>
              <a:ext cx="129127" cy="1016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4" name="Shape 6850"/>
            <p:cNvSpPr/>
            <p:nvPr/>
          </p:nvSpPr>
          <p:spPr>
            <a:xfrm rot="5400000" flipH="1">
              <a:off x="-12543" y="58189"/>
              <a:ext cx="129128" cy="10371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5" name="Shape 6851"/>
            <p:cNvSpPr/>
            <p:nvPr/>
          </p:nvSpPr>
          <p:spPr>
            <a:xfrm rot="5400000" flipH="1">
              <a:off x="224524" y="303745"/>
              <a:ext cx="148179" cy="148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01" y="0"/>
                  </a:moveTo>
                  <a:lnTo>
                    <a:pt x="21600" y="5105"/>
                  </a:lnTo>
                  <a:lnTo>
                    <a:pt x="16564" y="21600"/>
                  </a:lnTo>
                  <a:lnTo>
                    <a:pt x="0" y="16233"/>
                  </a:lnTo>
                  <a:lnTo>
                    <a:pt x="530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6" name="Shape 6852"/>
            <p:cNvSpPr/>
            <p:nvPr/>
          </p:nvSpPr>
          <p:spPr>
            <a:xfrm rot="5400000" flipH="1">
              <a:off x="187484" y="503787"/>
              <a:ext cx="124893" cy="127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05"/>
                  </a:moveTo>
                  <a:lnTo>
                    <a:pt x="15965" y="0"/>
                  </a:lnTo>
                  <a:lnTo>
                    <a:pt x="21600" y="16006"/>
                  </a:lnTo>
                  <a:lnTo>
                    <a:pt x="5948" y="21600"/>
                  </a:lnTo>
                  <a:lnTo>
                    <a:pt x="0" y="590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7" name="Shape 6853"/>
            <p:cNvSpPr/>
            <p:nvPr/>
          </p:nvSpPr>
          <p:spPr>
            <a:xfrm rot="5400000" flipH="1">
              <a:off x="112341" y="382068"/>
              <a:ext cx="110076" cy="110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25"/>
                  </a:moveTo>
                  <a:lnTo>
                    <a:pt x="19458" y="0"/>
                  </a:lnTo>
                  <a:lnTo>
                    <a:pt x="21600" y="19475"/>
                  </a:lnTo>
                  <a:lnTo>
                    <a:pt x="2142" y="21600"/>
                  </a:lnTo>
                  <a:lnTo>
                    <a:pt x="0" y="212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8" name="Shape 6854"/>
            <p:cNvSpPr/>
            <p:nvPr/>
          </p:nvSpPr>
          <p:spPr>
            <a:xfrm rot="5400000" flipH="1">
              <a:off x="204417" y="660431"/>
              <a:ext cx="86791" cy="8466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9" name="Shape 6855"/>
            <p:cNvSpPr/>
            <p:nvPr/>
          </p:nvSpPr>
          <p:spPr>
            <a:xfrm rot="5400000" flipH="1">
              <a:off x="167376" y="777916"/>
              <a:ext cx="82558" cy="8255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0" name="Shape 6856"/>
            <p:cNvSpPr/>
            <p:nvPr/>
          </p:nvSpPr>
          <p:spPr>
            <a:xfrm rot="5400000" flipH="1">
              <a:off x="165259" y="157682"/>
              <a:ext cx="116426" cy="10795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1" name="Shape 6857"/>
            <p:cNvSpPr/>
            <p:nvPr/>
          </p:nvSpPr>
          <p:spPr>
            <a:xfrm rot="5400000" flipH="1">
              <a:off x="94351" y="590575"/>
              <a:ext cx="101609" cy="99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29" y="0"/>
                  </a:moveTo>
                  <a:lnTo>
                    <a:pt x="21600" y="4629"/>
                  </a:lnTo>
                  <a:lnTo>
                    <a:pt x="16971" y="21600"/>
                  </a:lnTo>
                  <a:lnTo>
                    <a:pt x="0" y="16971"/>
                  </a:lnTo>
                  <a:lnTo>
                    <a:pt x="4629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2" name="Shape 6858"/>
            <p:cNvSpPr/>
            <p:nvPr/>
          </p:nvSpPr>
          <p:spPr>
            <a:xfrm rot="5400000" flipH="1">
              <a:off x="261569" y="884817"/>
              <a:ext cx="69855" cy="71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431"/>
                  </a:moveTo>
                  <a:lnTo>
                    <a:pt x="16338" y="0"/>
                  </a:lnTo>
                  <a:lnTo>
                    <a:pt x="21600" y="16338"/>
                  </a:lnTo>
                  <a:lnTo>
                    <a:pt x="5262" y="21600"/>
                  </a:lnTo>
                  <a:lnTo>
                    <a:pt x="0" y="44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3" name="Shape 6859"/>
            <p:cNvSpPr/>
            <p:nvPr/>
          </p:nvSpPr>
          <p:spPr>
            <a:xfrm rot="5400000" flipH="1">
              <a:off x="185368" y="-8491"/>
              <a:ext cx="88908" cy="10795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74" name="Shape 6861"/>
          <p:cNvSpPr/>
          <p:nvPr/>
        </p:nvSpPr>
        <p:spPr bwMode="auto">
          <a:xfrm>
            <a:off x="8433165" y="2692731"/>
            <a:ext cx="985250" cy="1069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9448"/>
                </a:moveTo>
                <a:lnTo>
                  <a:pt x="10800" y="0"/>
                </a:lnTo>
                <a:lnTo>
                  <a:pt x="21600" y="9448"/>
                </a:lnTo>
                <a:lnTo>
                  <a:pt x="15816" y="9448"/>
                </a:lnTo>
                <a:lnTo>
                  <a:pt x="15816" y="21600"/>
                </a:lnTo>
                <a:lnTo>
                  <a:pt x="5784" y="21600"/>
                </a:lnTo>
                <a:lnTo>
                  <a:pt x="5784" y="9448"/>
                </a:lnTo>
                <a:close/>
              </a:path>
            </a:pathLst>
          </a:cu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solidFill>
                <a:srgbClr val="F9F9F9"/>
              </a:solidFill>
              <a:cs typeface="+mn-ea"/>
              <a:sym typeface="+mn-lt"/>
            </a:endParaRPr>
          </a:p>
        </p:txBody>
      </p:sp>
      <p:grpSp>
        <p:nvGrpSpPr>
          <p:cNvPr id="75" name="Group 6875"/>
          <p:cNvGrpSpPr/>
          <p:nvPr/>
        </p:nvGrpSpPr>
        <p:grpSpPr>
          <a:xfrm>
            <a:off x="10205061" y="3761140"/>
            <a:ext cx="445359" cy="950571"/>
            <a:chOff x="0" y="0"/>
            <a:chExt cx="447775" cy="955729"/>
          </a:xfr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effectLst/>
        </p:grpSpPr>
        <p:sp>
          <p:nvSpPr>
            <p:cNvPr id="76" name="Shape 6863"/>
            <p:cNvSpPr/>
            <p:nvPr/>
          </p:nvSpPr>
          <p:spPr>
            <a:xfrm rot="5400000" flipH="1">
              <a:off x="67294" y="283551"/>
              <a:ext cx="84365" cy="825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7" name="Shape 6864"/>
            <p:cNvSpPr/>
            <p:nvPr/>
          </p:nvSpPr>
          <p:spPr>
            <a:xfrm rot="5400000" flipH="1">
              <a:off x="331662" y="56093"/>
              <a:ext cx="130629" cy="10159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8" name="Shape 6865"/>
            <p:cNvSpPr/>
            <p:nvPr/>
          </p:nvSpPr>
          <p:spPr>
            <a:xfrm rot="5400000" flipH="1">
              <a:off x="-13608" y="57192"/>
              <a:ext cx="130629" cy="10341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9" name="Shape 6866"/>
            <p:cNvSpPr/>
            <p:nvPr/>
          </p:nvSpPr>
          <p:spPr>
            <a:xfrm rot="5400000" flipH="1">
              <a:off x="225134" y="301694"/>
              <a:ext cx="147865" cy="149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01" y="0"/>
                  </a:moveTo>
                  <a:lnTo>
                    <a:pt x="21600" y="5105"/>
                  </a:lnTo>
                  <a:lnTo>
                    <a:pt x="16564" y="21600"/>
                  </a:lnTo>
                  <a:lnTo>
                    <a:pt x="0" y="16233"/>
                  </a:lnTo>
                  <a:lnTo>
                    <a:pt x="5301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0" name="Shape 6867"/>
            <p:cNvSpPr/>
            <p:nvPr/>
          </p:nvSpPr>
          <p:spPr>
            <a:xfrm rot="5400000" flipH="1">
              <a:off x="187490" y="503532"/>
              <a:ext cx="125187" cy="126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05"/>
                  </a:moveTo>
                  <a:lnTo>
                    <a:pt x="15965" y="0"/>
                  </a:lnTo>
                  <a:lnTo>
                    <a:pt x="21600" y="16006"/>
                  </a:lnTo>
                  <a:lnTo>
                    <a:pt x="5948" y="21600"/>
                  </a:lnTo>
                  <a:lnTo>
                    <a:pt x="0" y="590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1" name="Shape 6868"/>
            <p:cNvSpPr/>
            <p:nvPr/>
          </p:nvSpPr>
          <p:spPr>
            <a:xfrm rot="5400000" flipH="1">
              <a:off x="112197" y="381068"/>
              <a:ext cx="109765" cy="110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25"/>
                  </a:moveTo>
                  <a:lnTo>
                    <a:pt x="19458" y="0"/>
                  </a:lnTo>
                  <a:lnTo>
                    <a:pt x="21600" y="19475"/>
                  </a:lnTo>
                  <a:lnTo>
                    <a:pt x="2142" y="21600"/>
                  </a:lnTo>
                  <a:lnTo>
                    <a:pt x="0" y="212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2" name="Shape 6869"/>
            <p:cNvSpPr/>
            <p:nvPr/>
          </p:nvSpPr>
          <p:spPr>
            <a:xfrm rot="5400000" flipH="1">
              <a:off x="205182" y="659106"/>
              <a:ext cx="86179" cy="8617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3" name="Shape 6870"/>
            <p:cNvSpPr/>
            <p:nvPr/>
          </p:nvSpPr>
          <p:spPr>
            <a:xfrm rot="5400000" flipH="1">
              <a:off x="167083" y="777940"/>
              <a:ext cx="84365" cy="8254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4" name="Shape 6871"/>
            <p:cNvSpPr/>
            <p:nvPr/>
          </p:nvSpPr>
          <p:spPr>
            <a:xfrm rot="5400000" flipH="1">
              <a:off x="165262" y="156553"/>
              <a:ext cx="117930" cy="10885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5" name="Shape 6872"/>
            <p:cNvSpPr/>
            <p:nvPr/>
          </p:nvSpPr>
          <p:spPr>
            <a:xfrm rot="5400000" flipH="1">
              <a:off x="94510" y="590162"/>
              <a:ext cx="101601" cy="101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29" y="0"/>
                  </a:moveTo>
                  <a:lnTo>
                    <a:pt x="21600" y="4629"/>
                  </a:lnTo>
                  <a:lnTo>
                    <a:pt x="16971" y="21600"/>
                  </a:lnTo>
                  <a:lnTo>
                    <a:pt x="0" y="16971"/>
                  </a:lnTo>
                  <a:lnTo>
                    <a:pt x="4629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6" name="Shape 6873"/>
            <p:cNvSpPr/>
            <p:nvPr/>
          </p:nvSpPr>
          <p:spPr>
            <a:xfrm rot="5400000" flipH="1">
              <a:off x="261414" y="884973"/>
              <a:ext cx="70758" cy="70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431"/>
                  </a:moveTo>
                  <a:lnTo>
                    <a:pt x="16338" y="0"/>
                  </a:lnTo>
                  <a:lnTo>
                    <a:pt x="21600" y="16338"/>
                  </a:lnTo>
                  <a:lnTo>
                    <a:pt x="5262" y="21600"/>
                  </a:lnTo>
                  <a:lnTo>
                    <a:pt x="0" y="443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7" name="Shape 6874"/>
            <p:cNvSpPr/>
            <p:nvPr/>
          </p:nvSpPr>
          <p:spPr>
            <a:xfrm rot="5400000" flipH="1">
              <a:off x="185568" y="-9966"/>
              <a:ext cx="88925" cy="10885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lIns="45719" tIns="45719" rIns="45719" bIns="45719"/>
            <a:lstStyle/>
            <a:p>
              <a:pPr>
                <a:defRPr/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88" name="Shape 6876"/>
          <p:cNvSpPr/>
          <p:nvPr/>
        </p:nvSpPr>
        <p:spPr>
          <a:xfrm>
            <a:off x="9933644" y="1876054"/>
            <a:ext cx="985262" cy="1901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5310"/>
                </a:moveTo>
                <a:lnTo>
                  <a:pt x="10800" y="0"/>
                </a:lnTo>
                <a:lnTo>
                  <a:pt x="21600" y="5310"/>
                </a:lnTo>
                <a:lnTo>
                  <a:pt x="15816" y="5310"/>
                </a:lnTo>
                <a:lnTo>
                  <a:pt x="15816" y="21600"/>
                </a:lnTo>
                <a:lnTo>
                  <a:pt x="5784" y="21600"/>
                </a:lnTo>
                <a:lnTo>
                  <a:pt x="5784" y="5310"/>
                </a:lnTo>
                <a:close/>
              </a:path>
            </a:pathLst>
          </a:cu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 anchor="ctr"/>
          <a:lstStyle/>
          <a:p>
            <a:pPr algn="ctr">
              <a:defRPr>
                <a:solidFill>
                  <a:srgbClr val="F9F9F9"/>
                </a:solidFill>
              </a:defRPr>
            </a:pPr>
            <a:endParaRPr>
              <a:solidFill>
                <a:srgbClr val="F9F9F9"/>
              </a:solidFill>
              <a:cs typeface="+mn-ea"/>
              <a:sym typeface="+mn-l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8"/>
          <p:cNvCxnSpPr/>
          <p:nvPr/>
        </p:nvCxnSpPr>
        <p:spPr>
          <a:xfrm>
            <a:off x="6880244" y="1461833"/>
            <a:ext cx="0" cy="3938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: 圆顶角 1"/>
          <p:cNvSpPr/>
          <p:nvPr/>
        </p:nvSpPr>
        <p:spPr>
          <a:xfrm>
            <a:off x="1710209" y="1452761"/>
            <a:ext cx="3154362" cy="3219450"/>
          </a:xfrm>
          <a:prstGeom prst="round2SameRect">
            <a:avLst>
              <a:gd name="adj1" fmla="val 1646"/>
              <a:gd name="adj2" fmla="val 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10209" y="4672211"/>
            <a:ext cx="3154362" cy="648000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736870" y="1774524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gradFill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736870" y="2765820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gradFill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736870" y="3757115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gradFill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736870" y="4748411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gradFill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176517" y="1589235"/>
            <a:ext cx="3825328" cy="912479"/>
            <a:chOff x="922668" y="2796560"/>
            <a:chExt cx="3825328" cy="912479"/>
          </a:xfrm>
        </p:grpSpPr>
        <p:sp>
          <p:nvSpPr>
            <p:cNvPr id="30" name="文本框 29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60767" y="3154015"/>
              <a:ext cx="3787229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76517" y="2580530"/>
            <a:ext cx="3825329" cy="912479"/>
            <a:chOff x="922668" y="2796560"/>
            <a:chExt cx="3825329" cy="912479"/>
          </a:xfrm>
        </p:grpSpPr>
        <p:sp>
          <p:nvSpPr>
            <p:cNvPr id="33" name="文本框 32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60767" y="3154015"/>
              <a:ext cx="378723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76517" y="3575249"/>
            <a:ext cx="3825329" cy="912479"/>
            <a:chOff x="922668" y="2796560"/>
            <a:chExt cx="3825329" cy="912479"/>
          </a:xfrm>
        </p:grpSpPr>
        <p:sp>
          <p:nvSpPr>
            <p:cNvPr id="36" name="文本框 35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60767" y="3154015"/>
              <a:ext cx="378723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176517" y="4563121"/>
            <a:ext cx="3825329" cy="912479"/>
            <a:chOff x="922668" y="2796560"/>
            <a:chExt cx="3825329" cy="912479"/>
          </a:xfrm>
        </p:grpSpPr>
        <p:sp>
          <p:nvSpPr>
            <p:cNvPr id="39" name="文本框 38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60767" y="3154015"/>
              <a:ext cx="3787230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256094" y="1620390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256094" y="2611686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256094" y="3602982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2023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256094" y="4594277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2024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972194" y="4720032"/>
            <a:ext cx="2630392" cy="5550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6" name="矩形 45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772218" y="1960286"/>
            <a:ext cx="2370743" cy="23707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037510" y="2225578"/>
            <a:ext cx="1840160" cy="184015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2667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149522" y="1337591"/>
            <a:ext cx="3616135" cy="3616132"/>
          </a:xfrm>
          <a:prstGeom prst="ellipse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三角形 5"/>
          <p:cNvSpPr/>
          <p:nvPr/>
        </p:nvSpPr>
        <p:spPr>
          <a:xfrm rot="18000000">
            <a:off x="5696774" y="4642821"/>
            <a:ext cx="818880" cy="658811"/>
          </a:xfrm>
          <a:prstGeom prst="triangl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三角形 7"/>
          <p:cNvSpPr/>
          <p:nvPr/>
        </p:nvSpPr>
        <p:spPr>
          <a:xfrm rot="19800000">
            <a:off x="3824753" y="3511628"/>
            <a:ext cx="818880" cy="658811"/>
          </a:xfrm>
          <a:prstGeom prst="triangl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三角形 9"/>
          <p:cNvSpPr/>
          <p:nvPr/>
        </p:nvSpPr>
        <p:spPr>
          <a:xfrm rot="19800000">
            <a:off x="4079863" y="1543187"/>
            <a:ext cx="818880" cy="658811"/>
          </a:xfrm>
          <a:prstGeom prst="triangl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三角形 11"/>
          <p:cNvSpPr/>
          <p:nvPr/>
        </p:nvSpPr>
        <p:spPr>
          <a:xfrm rot="19800000">
            <a:off x="7247510" y="3408080"/>
            <a:ext cx="818880" cy="658811"/>
          </a:xfrm>
          <a:prstGeom prst="triangl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03680" y="1665794"/>
            <a:ext cx="2340404" cy="1152263"/>
            <a:chOff x="1847484" y="2225946"/>
            <a:chExt cx="2340404" cy="1152263"/>
          </a:xfrm>
        </p:grpSpPr>
        <p:sp>
          <p:nvSpPr>
            <p:cNvPr id="16" name="文本框 15"/>
            <p:cNvSpPr txBox="1"/>
            <p:nvPr/>
          </p:nvSpPr>
          <p:spPr>
            <a:xfrm>
              <a:off x="2618228" y="2225946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847484" y="2639545"/>
              <a:ext cx="234040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20904" y="3506654"/>
            <a:ext cx="2340404" cy="1161727"/>
            <a:chOff x="1564708" y="4066806"/>
            <a:chExt cx="2340404" cy="1161727"/>
          </a:xfrm>
        </p:grpSpPr>
        <p:sp>
          <p:nvSpPr>
            <p:cNvPr id="19" name="文本框 18"/>
            <p:cNvSpPr txBox="1"/>
            <p:nvPr/>
          </p:nvSpPr>
          <p:spPr>
            <a:xfrm>
              <a:off x="2335452" y="4066806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64708" y="4489869"/>
              <a:ext cx="234040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303682" y="3559071"/>
            <a:ext cx="2340404" cy="1161589"/>
            <a:chOff x="8447486" y="4119223"/>
            <a:chExt cx="2340404" cy="1161589"/>
          </a:xfrm>
        </p:grpSpPr>
        <p:sp>
          <p:nvSpPr>
            <p:cNvPr id="22" name="文本框 21"/>
            <p:cNvSpPr txBox="1"/>
            <p:nvPr/>
          </p:nvSpPr>
          <p:spPr>
            <a:xfrm>
              <a:off x="8447486" y="4119223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447486" y="4542148"/>
              <a:ext cx="234040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38070" y="4932957"/>
            <a:ext cx="2340404" cy="1163836"/>
            <a:chOff x="6681874" y="5493109"/>
            <a:chExt cx="2340404" cy="1163836"/>
          </a:xfrm>
        </p:grpSpPr>
        <p:sp>
          <p:nvSpPr>
            <p:cNvPr id="25" name="文本框 24"/>
            <p:cNvSpPr txBox="1"/>
            <p:nvPr/>
          </p:nvSpPr>
          <p:spPr>
            <a:xfrm>
              <a:off x="6681874" y="5493109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81874" y="5918281"/>
              <a:ext cx="234040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7" name="矩形: 圆角 21"/>
          <p:cNvSpPr/>
          <p:nvPr/>
        </p:nvSpPr>
        <p:spPr>
          <a:xfrm>
            <a:off x="7083489" y="1494534"/>
            <a:ext cx="2498865" cy="81888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91408" y="1673142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  <a:cs typeface="+mn-ea"/>
                <a:sym typeface="+mn-lt"/>
              </a:rPr>
              <a:t>标题添加</a:t>
            </a:r>
          </a:p>
        </p:txBody>
      </p:sp>
      <p:sp>
        <p:nvSpPr>
          <p:cNvPr id="29" name="Oval 28"/>
          <p:cNvSpPr/>
          <p:nvPr/>
        </p:nvSpPr>
        <p:spPr>
          <a:xfrm>
            <a:off x="8971037" y="1718209"/>
            <a:ext cx="316694" cy="37153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90115" y="2331456"/>
            <a:ext cx="2340404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72833" y="181274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kumimoji="1"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52664" y="372966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kumimoji="1"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946007" y="4854578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kumimoji="1"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514032" y="3640978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kumimoji="1"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1"/>
            <a:ext cx="12192000" cy="6857920"/>
            <a:chOff x="0" y="1"/>
            <a:chExt cx="12192000" cy="685792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2734" y="4161097"/>
              <a:ext cx="5843351" cy="1859248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0" y="1"/>
              <a:ext cx="12192000" cy="685792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9000">
                  <a:schemeClr val="bg1">
                    <a:alpha val="76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-1"/>
            <a:ext cx="7140004" cy="6857921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9902542" y="1"/>
            <a:ext cx="2289458" cy="3167437"/>
          </a:xfrm>
          <a:custGeom>
            <a:avLst/>
            <a:gdLst>
              <a:gd name="connsiteX0" fmla="*/ 0 w 2289458"/>
              <a:gd name="connsiteY0" fmla="*/ 0 h 3167437"/>
              <a:gd name="connsiteX1" fmla="*/ 2289458 w 2289458"/>
              <a:gd name="connsiteY1" fmla="*/ 0 h 3167437"/>
              <a:gd name="connsiteX2" fmla="*/ 2289458 w 2289458"/>
              <a:gd name="connsiteY2" fmla="*/ 3167437 h 3167437"/>
              <a:gd name="connsiteX3" fmla="*/ 2235944 w 2289458"/>
              <a:gd name="connsiteY3" fmla="*/ 3112319 h 3167437"/>
              <a:gd name="connsiteX4" fmla="*/ 1953158 w 2289458"/>
              <a:gd name="connsiteY4" fmla="*/ 2791838 h 3167437"/>
              <a:gd name="connsiteX5" fmla="*/ 1194401 w 2289458"/>
              <a:gd name="connsiteY5" fmla="*/ 1653702 h 3167437"/>
              <a:gd name="connsiteX6" fmla="*/ 717746 w 2289458"/>
              <a:gd name="connsiteY6" fmla="*/ 603115 h 3167437"/>
              <a:gd name="connsiteX7" fmla="*/ 151756 w 2289458"/>
              <a:gd name="connsiteY7" fmla="*/ 97657 h 316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9458" h="3167437">
                <a:moveTo>
                  <a:pt x="0" y="0"/>
                </a:moveTo>
                <a:lnTo>
                  <a:pt x="2289458" y="0"/>
                </a:lnTo>
                <a:lnTo>
                  <a:pt x="2289458" y="3167437"/>
                </a:lnTo>
                <a:lnTo>
                  <a:pt x="2235944" y="3112319"/>
                </a:lnTo>
                <a:cubicBezTo>
                  <a:pt x="2132816" y="3003415"/>
                  <a:pt x="2036654" y="2896816"/>
                  <a:pt x="1953158" y="2791838"/>
                </a:cubicBezTo>
                <a:cubicBezTo>
                  <a:pt x="1619175" y="2371927"/>
                  <a:pt x="1400303" y="2018489"/>
                  <a:pt x="1194401" y="1653702"/>
                </a:cubicBezTo>
                <a:cubicBezTo>
                  <a:pt x="988499" y="1288915"/>
                  <a:pt x="926891" y="885217"/>
                  <a:pt x="717746" y="603115"/>
                </a:cubicBezTo>
                <a:cubicBezTo>
                  <a:pt x="560887" y="391539"/>
                  <a:pt x="361622" y="237416"/>
                  <a:pt x="151756" y="97657"/>
                </a:cubicBezTo>
                <a:close/>
              </a:path>
            </a:pathLst>
          </a:custGeom>
          <a:solidFill>
            <a:srgbClr val="00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1033853" y="619342"/>
            <a:ext cx="916824" cy="890294"/>
            <a:chOff x="7839802" y="-1662140"/>
            <a:chExt cx="1261363" cy="1224862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7878566" y="-1662140"/>
              <a:ext cx="1222599" cy="1224862"/>
            </a:xfrm>
            <a:custGeom>
              <a:avLst/>
              <a:gdLst>
                <a:gd name="T0" fmla="*/ 228 w 3277"/>
                <a:gd name="T1" fmla="*/ 1632 h 3283"/>
                <a:gd name="T2" fmla="*/ 286 w 3277"/>
                <a:gd name="T3" fmla="*/ 1579 h 3283"/>
                <a:gd name="T4" fmla="*/ 289 w 3277"/>
                <a:gd name="T5" fmla="*/ 1501 h 3283"/>
                <a:gd name="T6" fmla="*/ 205 w 3277"/>
                <a:gd name="T7" fmla="*/ 1057 h 3283"/>
                <a:gd name="T8" fmla="*/ 1024 w 3277"/>
                <a:gd name="T9" fmla="*/ 205 h 3283"/>
                <a:gd name="T10" fmla="*/ 1466 w 3277"/>
                <a:gd name="T11" fmla="*/ 392 h 3283"/>
                <a:gd name="T12" fmla="*/ 1576 w 3277"/>
                <a:gd name="T13" fmla="*/ 492 h 3283"/>
                <a:gd name="T14" fmla="*/ 1699 w 3277"/>
                <a:gd name="T15" fmla="*/ 492 h 3283"/>
                <a:gd name="T16" fmla="*/ 1812 w 3277"/>
                <a:gd name="T17" fmla="*/ 391 h 3283"/>
                <a:gd name="T18" fmla="*/ 2253 w 3277"/>
                <a:gd name="T19" fmla="*/ 205 h 3283"/>
                <a:gd name="T20" fmla="*/ 3072 w 3277"/>
                <a:gd name="T21" fmla="*/ 1057 h 3283"/>
                <a:gd name="T22" fmla="*/ 2988 w 3277"/>
                <a:gd name="T23" fmla="*/ 1501 h 3283"/>
                <a:gd name="T24" fmla="*/ 3048 w 3277"/>
                <a:gd name="T25" fmla="*/ 1632 h 3283"/>
                <a:gd name="T26" fmla="*/ 3084 w 3277"/>
                <a:gd name="T27" fmla="*/ 1638 h 3283"/>
                <a:gd name="T28" fmla="*/ 3180 w 3277"/>
                <a:gd name="T29" fmla="*/ 1571 h 3283"/>
                <a:gd name="T30" fmla="*/ 3277 w 3277"/>
                <a:gd name="T31" fmla="*/ 1057 h 3283"/>
                <a:gd name="T32" fmla="*/ 2253 w 3277"/>
                <a:gd name="T33" fmla="*/ 0 h 3283"/>
                <a:gd name="T34" fmla="*/ 1668 w 3277"/>
                <a:gd name="T35" fmla="*/ 246 h 3283"/>
                <a:gd name="T36" fmla="*/ 1638 w 3277"/>
                <a:gd name="T37" fmla="*/ 275 h 3283"/>
                <a:gd name="T38" fmla="*/ 1608 w 3277"/>
                <a:gd name="T39" fmla="*/ 246 h 3283"/>
                <a:gd name="T40" fmla="*/ 1024 w 3277"/>
                <a:gd name="T41" fmla="*/ 0 h 3283"/>
                <a:gd name="T42" fmla="*/ 0 w 3277"/>
                <a:gd name="T43" fmla="*/ 1057 h 3283"/>
                <a:gd name="T44" fmla="*/ 97 w 3277"/>
                <a:gd name="T45" fmla="*/ 1571 h 3283"/>
                <a:gd name="T46" fmla="*/ 150 w 3277"/>
                <a:gd name="T47" fmla="*/ 1629 h 3283"/>
                <a:gd name="T48" fmla="*/ 228 w 3277"/>
                <a:gd name="T49" fmla="*/ 1632 h 3283"/>
                <a:gd name="T50" fmla="*/ 2483 w 3277"/>
                <a:gd name="T51" fmla="*/ 2288 h 3283"/>
                <a:gd name="T52" fmla="*/ 1639 w 3277"/>
                <a:gd name="T53" fmla="*/ 3049 h 3283"/>
                <a:gd name="T54" fmla="*/ 794 w 3277"/>
                <a:gd name="T55" fmla="*/ 2288 h 3283"/>
                <a:gd name="T56" fmla="*/ 697 w 3277"/>
                <a:gd name="T57" fmla="*/ 2255 h 3283"/>
                <a:gd name="T58" fmla="*/ 620 w 3277"/>
                <a:gd name="T59" fmla="*/ 2322 h 3283"/>
                <a:gd name="T60" fmla="*/ 640 w 3277"/>
                <a:gd name="T61" fmla="*/ 2423 h 3283"/>
                <a:gd name="T62" fmla="*/ 1582 w 3277"/>
                <a:gd name="T63" fmla="*/ 3260 h 3283"/>
                <a:gd name="T64" fmla="*/ 1695 w 3277"/>
                <a:gd name="T65" fmla="*/ 3260 h 3283"/>
                <a:gd name="T66" fmla="*/ 2638 w 3277"/>
                <a:gd name="T67" fmla="*/ 2422 h 3283"/>
                <a:gd name="T68" fmla="*/ 2625 w 3277"/>
                <a:gd name="T69" fmla="*/ 2281 h 3283"/>
                <a:gd name="T70" fmla="*/ 2483 w 3277"/>
                <a:gd name="T71" fmla="*/ 2288 h 3283"/>
                <a:gd name="T72" fmla="*/ 2483 w 3277"/>
                <a:gd name="T73" fmla="*/ 2288 h 3283"/>
                <a:gd name="T74" fmla="*/ 2483 w 3277"/>
                <a:gd name="T75" fmla="*/ 2288 h 3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77" h="3283">
                  <a:moveTo>
                    <a:pt x="228" y="1632"/>
                  </a:moveTo>
                  <a:cubicBezTo>
                    <a:pt x="254" y="1623"/>
                    <a:pt x="275" y="1604"/>
                    <a:pt x="286" y="1579"/>
                  </a:cubicBezTo>
                  <a:cubicBezTo>
                    <a:pt x="297" y="1554"/>
                    <a:pt x="299" y="1526"/>
                    <a:pt x="289" y="1501"/>
                  </a:cubicBezTo>
                  <a:cubicBezTo>
                    <a:pt x="235" y="1359"/>
                    <a:pt x="207" y="1209"/>
                    <a:pt x="205" y="1057"/>
                  </a:cubicBezTo>
                  <a:cubicBezTo>
                    <a:pt x="205" y="737"/>
                    <a:pt x="311" y="205"/>
                    <a:pt x="1024" y="205"/>
                  </a:cubicBezTo>
                  <a:cubicBezTo>
                    <a:pt x="1270" y="205"/>
                    <a:pt x="1361" y="292"/>
                    <a:pt x="1466" y="392"/>
                  </a:cubicBezTo>
                  <a:cubicBezTo>
                    <a:pt x="1501" y="427"/>
                    <a:pt x="1537" y="461"/>
                    <a:pt x="1576" y="492"/>
                  </a:cubicBezTo>
                  <a:cubicBezTo>
                    <a:pt x="1612" y="519"/>
                    <a:pt x="1662" y="519"/>
                    <a:pt x="1699" y="492"/>
                  </a:cubicBezTo>
                  <a:cubicBezTo>
                    <a:pt x="1738" y="460"/>
                    <a:pt x="1776" y="427"/>
                    <a:pt x="1812" y="391"/>
                  </a:cubicBezTo>
                  <a:cubicBezTo>
                    <a:pt x="1914" y="291"/>
                    <a:pt x="2004" y="205"/>
                    <a:pt x="2253" y="205"/>
                  </a:cubicBezTo>
                  <a:cubicBezTo>
                    <a:pt x="2990" y="205"/>
                    <a:pt x="3072" y="801"/>
                    <a:pt x="3072" y="1057"/>
                  </a:cubicBezTo>
                  <a:cubicBezTo>
                    <a:pt x="3070" y="1209"/>
                    <a:pt x="3042" y="1359"/>
                    <a:pt x="2988" y="1501"/>
                  </a:cubicBezTo>
                  <a:cubicBezTo>
                    <a:pt x="2968" y="1554"/>
                    <a:pt x="2996" y="1612"/>
                    <a:pt x="3048" y="1632"/>
                  </a:cubicBezTo>
                  <a:cubicBezTo>
                    <a:pt x="3060" y="1636"/>
                    <a:pt x="3072" y="1638"/>
                    <a:pt x="3084" y="1638"/>
                  </a:cubicBezTo>
                  <a:cubicBezTo>
                    <a:pt x="3127" y="1639"/>
                    <a:pt x="3165" y="1612"/>
                    <a:pt x="3180" y="1571"/>
                  </a:cubicBezTo>
                  <a:cubicBezTo>
                    <a:pt x="3242" y="1407"/>
                    <a:pt x="3275" y="1233"/>
                    <a:pt x="3277" y="1057"/>
                  </a:cubicBezTo>
                  <a:cubicBezTo>
                    <a:pt x="3277" y="405"/>
                    <a:pt x="2885" y="0"/>
                    <a:pt x="2253" y="0"/>
                  </a:cubicBezTo>
                  <a:cubicBezTo>
                    <a:pt x="1921" y="0"/>
                    <a:pt x="1781" y="136"/>
                    <a:pt x="1668" y="246"/>
                  </a:cubicBezTo>
                  <a:cubicBezTo>
                    <a:pt x="1638" y="275"/>
                    <a:pt x="1638" y="275"/>
                    <a:pt x="1638" y="275"/>
                  </a:cubicBezTo>
                  <a:cubicBezTo>
                    <a:pt x="1608" y="246"/>
                    <a:pt x="1608" y="246"/>
                    <a:pt x="1608" y="246"/>
                  </a:cubicBezTo>
                  <a:cubicBezTo>
                    <a:pt x="1494" y="136"/>
                    <a:pt x="1353" y="0"/>
                    <a:pt x="1024" y="0"/>
                  </a:cubicBezTo>
                  <a:cubicBezTo>
                    <a:pt x="383" y="0"/>
                    <a:pt x="0" y="395"/>
                    <a:pt x="0" y="1057"/>
                  </a:cubicBezTo>
                  <a:cubicBezTo>
                    <a:pt x="2" y="1233"/>
                    <a:pt x="35" y="1407"/>
                    <a:pt x="97" y="1571"/>
                  </a:cubicBezTo>
                  <a:cubicBezTo>
                    <a:pt x="106" y="1597"/>
                    <a:pt x="125" y="1617"/>
                    <a:pt x="150" y="1629"/>
                  </a:cubicBezTo>
                  <a:cubicBezTo>
                    <a:pt x="175" y="1640"/>
                    <a:pt x="203" y="1641"/>
                    <a:pt x="228" y="1632"/>
                  </a:cubicBezTo>
                  <a:close/>
                  <a:moveTo>
                    <a:pt x="2483" y="2288"/>
                  </a:moveTo>
                  <a:cubicBezTo>
                    <a:pt x="2230" y="2572"/>
                    <a:pt x="1947" y="2827"/>
                    <a:pt x="1639" y="3049"/>
                  </a:cubicBezTo>
                  <a:cubicBezTo>
                    <a:pt x="1330" y="2827"/>
                    <a:pt x="1047" y="2572"/>
                    <a:pt x="794" y="2288"/>
                  </a:cubicBezTo>
                  <a:cubicBezTo>
                    <a:pt x="770" y="2260"/>
                    <a:pt x="733" y="2248"/>
                    <a:pt x="697" y="2255"/>
                  </a:cubicBezTo>
                  <a:cubicBezTo>
                    <a:pt x="661" y="2262"/>
                    <a:pt x="632" y="2287"/>
                    <a:pt x="620" y="2322"/>
                  </a:cubicBezTo>
                  <a:cubicBezTo>
                    <a:pt x="608" y="2357"/>
                    <a:pt x="615" y="2395"/>
                    <a:pt x="640" y="2423"/>
                  </a:cubicBezTo>
                  <a:cubicBezTo>
                    <a:pt x="919" y="2738"/>
                    <a:pt x="1236" y="3019"/>
                    <a:pt x="1582" y="3260"/>
                  </a:cubicBezTo>
                  <a:cubicBezTo>
                    <a:pt x="1616" y="3283"/>
                    <a:pt x="1661" y="3283"/>
                    <a:pt x="1695" y="3260"/>
                  </a:cubicBezTo>
                  <a:cubicBezTo>
                    <a:pt x="2042" y="3019"/>
                    <a:pt x="2358" y="2738"/>
                    <a:pt x="2638" y="2422"/>
                  </a:cubicBezTo>
                  <a:cubicBezTo>
                    <a:pt x="2672" y="2380"/>
                    <a:pt x="2667" y="2317"/>
                    <a:pt x="2625" y="2281"/>
                  </a:cubicBezTo>
                  <a:cubicBezTo>
                    <a:pt x="2584" y="2244"/>
                    <a:pt x="2521" y="2248"/>
                    <a:pt x="2483" y="2288"/>
                  </a:cubicBezTo>
                  <a:close/>
                  <a:moveTo>
                    <a:pt x="2483" y="2288"/>
                  </a:moveTo>
                  <a:cubicBezTo>
                    <a:pt x="2483" y="2288"/>
                    <a:pt x="2483" y="2288"/>
                    <a:pt x="2483" y="22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7839802" y="-1357693"/>
              <a:ext cx="1226843" cy="624173"/>
            </a:xfrm>
            <a:custGeom>
              <a:avLst/>
              <a:gdLst>
                <a:gd name="T0" fmla="*/ 3186 w 3289"/>
                <a:gd name="T1" fmla="*/ 1022 h 1673"/>
                <a:gd name="T2" fmla="*/ 2513 w 3289"/>
                <a:gd name="T3" fmla="*/ 1022 h 1673"/>
                <a:gd name="T4" fmla="*/ 2253 w 3289"/>
                <a:gd name="T5" fmla="*/ 69 h 1673"/>
                <a:gd name="T6" fmla="*/ 2164 w 3289"/>
                <a:gd name="T7" fmla="*/ 0 h 1673"/>
                <a:gd name="T8" fmla="*/ 2074 w 3289"/>
                <a:gd name="T9" fmla="*/ 71 h 1673"/>
                <a:gd name="T10" fmla="*/ 1779 w 3289"/>
                <a:gd name="T11" fmla="*/ 1248 h 1673"/>
                <a:gd name="T12" fmla="*/ 1509 w 3289"/>
                <a:gd name="T13" fmla="*/ 435 h 1673"/>
                <a:gd name="T14" fmla="*/ 1424 w 3289"/>
                <a:gd name="T15" fmla="*/ 372 h 1673"/>
                <a:gd name="T16" fmla="*/ 1335 w 3289"/>
                <a:gd name="T17" fmla="*/ 428 h 1673"/>
                <a:gd name="T18" fmla="*/ 1081 w 3289"/>
                <a:gd name="T19" fmla="*/ 1022 h 1673"/>
                <a:gd name="T20" fmla="*/ 104 w 3289"/>
                <a:gd name="T21" fmla="*/ 1022 h 1673"/>
                <a:gd name="T22" fmla="*/ 18 w 3289"/>
                <a:gd name="T23" fmla="*/ 1067 h 1673"/>
                <a:gd name="T24" fmla="*/ 18 w 3289"/>
                <a:gd name="T25" fmla="*/ 1163 h 1673"/>
                <a:gd name="T26" fmla="*/ 104 w 3289"/>
                <a:gd name="T27" fmla="*/ 1208 h 1673"/>
                <a:gd name="T28" fmla="*/ 1142 w 3289"/>
                <a:gd name="T29" fmla="*/ 1208 h 1673"/>
                <a:gd name="T30" fmla="*/ 1227 w 3289"/>
                <a:gd name="T31" fmla="*/ 1150 h 1673"/>
                <a:gd name="T32" fmla="*/ 1410 w 3289"/>
                <a:gd name="T33" fmla="*/ 724 h 1673"/>
                <a:gd name="T34" fmla="*/ 1704 w 3289"/>
                <a:gd name="T35" fmla="*/ 1609 h 1673"/>
                <a:gd name="T36" fmla="*/ 1792 w 3289"/>
                <a:gd name="T37" fmla="*/ 1672 h 1673"/>
                <a:gd name="T38" fmla="*/ 1795 w 3289"/>
                <a:gd name="T39" fmla="*/ 1672 h 1673"/>
                <a:gd name="T40" fmla="*/ 1882 w 3289"/>
                <a:gd name="T41" fmla="*/ 1601 h 1673"/>
                <a:gd name="T42" fmla="*/ 2169 w 3289"/>
                <a:gd name="T43" fmla="*/ 459 h 1673"/>
                <a:gd name="T44" fmla="*/ 2354 w 3289"/>
                <a:gd name="T45" fmla="*/ 1138 h 1673"/>
                <a:gd name="T46" fmla="*/ 2444 w 3289"/>
                <a:gd name="T47" fmla="*/ 1206 h 1673"/>
                <a:gd name="T48" fmla="*/ 3186 w 3289"/>
                <a:gd name="T49" fmla="*/ 1206 h 1673"/>
                <a:gd name="T50" fmla="*/ 3271 w 3289"/>
                <a:gd name="T51" fmla="*/ 1162 h 1673"/>
                <a:gd name="T52" fmla="*/ 3271 w 3289"/>
                <a:gd name="T53" fmla="*/ 1065 h 1673"/>
                <a:gd name="T54" fmla="*/ 3186 w 3289"/>
                <a:gd name="T55" fmla="*/ 1021 h 1673"/>
                <a:gd name="T56" fmla="*/ 3186 w 3289"/>
                <a:gd name="T57" fmla="*/ 1022 h 1673"/>
                <a:gd name="T58" fmla="*/ 3186 w 3289"/>
                <a:gd name="T59" fmla="*/ 1022 h 1673"/>
                <a:gd name="T60" fmla="*/ 3186 w 3289"/>
                <a:gd name="T61" fmla="*/ 1022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89" h="1673">
                  <a:moveTo>
                    <a:pt x="3186" y="1022"/>
                  </a:moveTo>
                  <a:cubicBezTo>
                    <a:pt x="2513" y="1022"/>
                    <a:pt x="2513" y="1022"/>
                    <a:pt x="2513" y="1022"/>
                  </a:cubicBezTo>
                  <a:cubicBezTo>
                    <a:pt x="2253" y="69"/>
                    <a:pt x="2253" y="69"/>
                    <a:pt x="2253" y="69"/>
                  </a:cubicBezTo>
                  <a:cubicBezTo>
                    <a:pt x="2242" y="28"/>
                    <a:pt x="2206" y="0"/>
                    <a:pt x="2164" y="0"/>
                  </a:cubicBezTo>
                  <a:cubicBezTo>
                    <a:pt x="2121" y="1"/>
                    <a:pt x="2085" y="30"/>
                    <a:pt x="2074" y="71"/>
                  </a:cubicBezTo>
                  <a:cubicBezTo>
                    <a:pt x="1779" y="1248"/>
                    <a:pt x="1779" y="1248"/>
                    <a:pt x="1779" y="1248"/>
                  </a:cubicBezTo>
                  <a:cubicBezTo>
                    <a:pt x="1509" y="435"/>
                    <a:pt x="1509" y="435"/>
                    <a:pt x="1509" y="435"/>
                  </a:cubicBezTo>
                  <a:cubicBezTo>
                    <a:pt x="1496" y="399"/>
                    <a:pt x="1463" y="374"/>
                    <a:pt x="1424" y="372"/>
                  </a:cubicBezTo>
                  <a:cubicBezTo>
                    <a:pt x="1385" y="369"/>
                    <a:pt x="1349" y="392"/>
                    <a:pt x="1335" y="428"/>
                  </a:cubicBezTo>
                  <a:cubicBezTo>
                    <a:pt x="1081" y="1022"/>
                    <a:pt x="1081" y="1022"/>
                    <a:pt x="1081" y="1022"/>
                  </a:cubicBezTo>
                  <a:cubicBezTo>
                    <a:pt x="104" y="1022"/>
                    <a:pt x="104" y="1022"/>
                    <a:pt x="104" y="1022"/>
                  </a:cubicBezTo>
                  <a:cubicBezTo>
                    <a:pt x="70" y="1020"/>
                    <a:pt x="37" y="1037"/>
                    <a:pt x="18" y="1067"/>
                  </a:cubicBezTo>
                  <a:cubicBezTo>
                    <a:pt x="0" y="1096"/>
                    <a:pt x="0" y="1134"/>
                    <a:pt x="18" y="1163"/>
                  </a:cubicBezTo>
                  <a:cubicBezTo>
                    <a:pt x="37" y="1193"/>
                    <a:pt x="70" y="1210"/>
                    <a:pt x="104" y="1208"/>
                  </a:cubicBezTo>
                  <a:cubicBezTo>
                    <a:pt x="1142" y="1208"/>
                    <a:pt x="1142" y="1208"/>
                    <a:pt x="1142" y="1208"/>
                  </a:cubicBezTo>
                  <a:cubicBezTo>
                    <a:pt x="1179" y="1208"/>
                    <a:pt x="1213" y="1185"/>
                    <a:pt x="1227" y="1150"/>
                  </a:cubicBezTo>
                  <a:cubicBezTo>
                    <a:pt x="1410" y="724"/>
                    <a:pt x="1410" y="724"/>
                    <a:pt x="1410" y="724"/>
                  </a:cubicBezTo>
                  <a:cubicBezTo>
                    <a:pt x="1704" y="1609"/>
                    <a:pt x="1704" y="1609"/>
                    <a:pt x="1704" y="1609"/>
                  </a:cubicBezTo>
                  <a:cubicBezTo>
                    <a:pt x="1716" y="1647"/>
                    <a:pt x="1752" y="1673"/>
                    <a:pt x="1792" y="1672"/>
                  </a:cubicBezTo>
                  <a:cubicBezTo>
                    <a:pt x="1795" y="1672"/>
                    <a:pt x="1795" y="1672"/>
                    <a:pt x="1795" y="1672"/>
                  </a:cubicBezTo>
                  <a:cubicBezTo>
                    <a:pt x="1837" y="1671"/>
                    <a:pt x="1873" y="1641"/>
                    <a:pt x="1882" y="1601"/>
                  </a:cubicBezTo>
                  <a:cubicBezTo>
                    <a:pt x="2169" y="459"/>
                    <a:pt x="2169" y="459"/>
                    <a:pt x="2169" y="459"/>
                  </a:cubicBezTo>
                  <a:cubicBezTo>
                    <a:pt x="2354" y="1138"/>
                    <a:pt x="2354" y="1138"/>
                    <a:pt x="2354" y="1138"/>
                  </a:cubicBezTo>
                  <a:cubicBezTo>
                    <a:pt x="2365" y="1178"/>
                    <a:pt x="2402" y="1206"/>
                    <a:pt x="2444" y="1206"/>
                  </a:cubicBezTo>
                  <a:cubicBezTo>
                    <a:pt x="3186" y="1206"/>
                    <a:pt x="3186" y="1206"/>
                    <a:pt x="3186" y="1206"/>
                  </a:cubicBezTo>
                  <a:cubicBezTo>
                    <a:pt x="3220" y="1208"/>
                    <a:pt x="3253" y="1191"/>
                    <a:pt x="3271" y="1162"/>
                  </a:cubicBezTo>
                  <a:cubicBezTo>
                    <a:pt x="3289" y="1132"/>
                    <a:pt x="3289" y="1095"/>
                    <a:pt x="3271" y="1065"/>
                  </a:cubicBezTo>
                  <a:cubicBezTo>
                    <a:pt x="3253" y="1035"/>
                    <a:pt x="3220" y="1018"/>
                    <a:pt x="3186" y="1021"/>
                  </a:cubicBezTo>
                  <a:lnTo>
                    <a:pt x="3186" y="1022"/>
                  </a:lnTo>
                  <a:close/>
                  <a:moveTo>
                    <a:pt x="3186" y="1022"/>
                  </a:moveTo>
                  <a:cubicBezTo>
                    <a:pt x="3186" y="1022"/>
                    <a:pt x="3186" y="1022"/>
                    <a:pt x="3186" y="10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任意多边形 24"/>
          <p:cNvSpPr/>
          <p:nvPr/>
        </p:nvSpPr>
        <p:spPr>
          <a:xfrm>
            <a:off x="9601201" y="5432924"/>
            <a:ext cx="2590800" cy="1439511"/>
          </a:xfrm>
          <a:custGeom>
            <a:avLst/>
            <a:gdLst>
              <a:gd name="connsiteX0" fmla="*/ 1460652 w 4251477"/>
              <a:gd name="connsiteY0" fmla="*/ 476 h 2362223"/>
              <a:gd name="connsiteX1" fmla="*/ 2117877 w 4251477"/>
              <a:gd name="connsiteY1" fmla="*/ 47194 h 2362223"/>
              <a:gd name="connsiteX2" fmla="*/ 4236679 w 4251477"/>
              <a:gd name="connsiteY2" fmla="*/ 667510 h 2362223"/>
              <a:gd name="connsiteX3" fmla="*/ 4251477 w 4251477"/>
              <a:gd name="connsiteY3" fmla="*/ 673831 h 2362223"/>
              <a:gd name="connsiteX4" fmla="*/ 4251477 w 4251477"/>
              <a:gd name="connsiteY4" fmla="*/ 2362223 h 2362223"/>
              <a:gd name="connsiteX5" fmla="*/ 361813 w 4251477"/>
              <a:gd name="connsiteY5" fmla="*/ 2362223 h 2362223"/>
              <a:gd name="connsiteX6" fmla="*/ 325958 w 4251477"/>
              <a:gd name="connsiteY6" fmla="*/ 2313266 h 2362223"/>
              <a:gd name="connsiteX7" fmla="*/ 114905 w 4251477"/>
              <a:gd name="connsiteY7" fmla="*/ 932566 h 2362223"/>
              <a:gd name="connsiteX8" fmla="*/ 1460652 w 4251477"/>
              <a:gd name="connsiteY8" fmla="*/ 476 h 2362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1477" h="2362223">
                <a:moveTo>
                  <a:pt x="1460652" y="476"/>
                </a:moveTo>
                <a:cubicBezTo>
                  <a:pt x="1660526" y="-3304"/>
                  <a:pt x="1878996" y="15747"/>
                  <a:pt x="2117877" y="47194"/>
                </a:cubicBezTo>
                <a:cubicBezTo>
                  <a:pt x="2834520" y="141537"/>
                  <a:pt x="3513743" y="367189"/>
                  <a:pt x="4236679" y="667510"/>
                </a:cubicBezTo>
                <a:lnTo>
                  <a:pt x="4251477" y="673831"/>
                </a:lnTo>
                <a:lnTo>
                  <a:pt x="4251477" y="2362223"/>
                </a:lnTo>
                <a:lnTo>
                  <a:pt x="361813" y="2362223"/>
                </a:lnTo>
                <a:lnTo>
                  <a:pt x="325958" y="2313266"/>
                </a:lnTo>
                <a:cubicBezTo>
                  <a:pt x="87880" y="1973513"/>
                  <a:pt x="-146655" y="1519186"/>
                  <a:pt x="114905" y="932566"/>
                </a:cubicBezTo>
                <a:cubicBezTo>
                  <a:pt x="428777" y="228623"/>
                  <a:pt x="861030" y="11815"/>
                  <a:pt x="1460652" y="476"/>
                </a:cubicBezTo>
                <a:close/>
              </a:path>
            </a:pathLst>
          </a:custGeom>
          <a:solidFill>
            <a:srgbClr val="00CEC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2830743" y="803736"/>
            <a:ext cx="1962348" cy="1699572"/>
          </a:xfrm>
          <a:prstGeom prst="heart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/>
              <a:t>03</a:t>
            </a:r>
            <a:endParaRPr lang="zh-CN" altLang="en-US" sz="6000" dirty="0"/>
          </a:p>
        </p:txBody>
      </p:sp>
      <p:grpSp>
        <p:nvGrpSpPr>
          <p:cNvPr id="3" name="组合 2"/>
          <p:cNvGrpSpPr/>
          <p:nvPr/>
        </p:nvGrpSpPr>
        <p:grpSpPr>
          <a:xfrm>
            <a:off x="4807179" y="2503308"/>
            <a:ext cx="5095362" cy="632682"/>
            <a:chOff x="4507046" y="1977424"/>
            <a:chExt cx="3448612" cy="428207"/>
          </a:xfrm>
        </p:grpSpPr>
        <p:sp>
          <p:nvSpPr>
            <p:cNvPr id="9" name="圆角矩形 8"/>
            <p:cNvSpPr/>
            <p:nvPr/>
          </p:nvSpPr>
          <p:spPr>
            <a:xfrm>
              <a:off x="4507046" y="1977424"/>
              <a:ext cx="3448612" cy="42820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021490" y="2035297"/>
              <a:ext cx="2419723" cy="3124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5485589" y="3293168"/>
            <a:ext cx="4115612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607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6"/>
          <p:cNvSpPr/>
          <p:nvPr/>
        </p:nvSpPr>
        <p:spPr>
          <a:xfrm>
            <a:off x="1536816" y="1622180"/>
            <a:ext cx="1492884" cy="1492878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0">
              <a:cs typeface="+mn-ea"/>
              <a:sym typeface="+mn-lt"/>
            </a:endParaRPr>
          </a:p>
        </p:txBody>
      </p:sp>
      <p:sp>
        <p:nvSpPr>
          <p:cNvPr id="4" name="Oval 17"/>
          <p:cNvSpPr/>
          <p:nvPr/>
        </p:nvSpPr>
        <p:spPr>
          <a:xfrm>
            <a:off x="4129088" y="1622180"/>
            <a:ext cx="1492884" cy="1492878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0">
              <a:cs typeface="+mn-ea"/>
              <a:sym typeface="+mn-lt"/>
            </a:endParaRPr>
          </a:p>
        </p:txBody>
      </p:sp>
      <p:sp>
        <p:nvSpPr>
          <p:cNvPr id="5" name="Oval 18"/>
          <p:cNvSpPr/>
          <p:nvPr/>
        </p:nvSpPr>
        <p:spPr>
          <a:xfrm>
            <a:off x="6603366" y="1622180"/>
            <a:ext cx="1492884" cy="1492878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0">
              <a:cs typeface="+mn-ea"/>
              <a:sym typeface="+mn-lt"/>
            </a:endParaRPr>
          </a:p>
        </p:txBody>
      </p:sp>
      <p:sp>
        <p:nvSpPr>
          <p:cNvPr id="6" name="Oval 19"/>
          <p:cNvSpPr/>
          <p:nvPr/>
        </p:nvSpPr>
        <p:spPr>
          <a:xfrm>
            <a:off x="9195402" y="1621951"/>
            <a:ext cx="1493336" cy="1493336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0">
              <a:cs typeface="+mn-ea"/>
              <a:sym typeface="+mn-lt"/>
            </a:endParaRPr>
          </a:p>
        </p:txBody>
      </p:sp>
      <p:sp>
        <p:nvSpPr>
          <p:cNvPr id="7" name="Arc 20"/>
          <p:cNvSpPr/>
          <p:nvPr/>
        </p:nvSpPr>
        <p:spPr>
          <a:xfrm>
            <a:off x="1418826" y="1504189"/>
            <a:ext cx="1728865" cy="1728861"/>
          </a:xfrm>
          <a:prstGeom prst="arc">
            <a:avLst>
              <a:gd name="adj1" fmla="val 20172577"/>
              <a:gd name="adj2" fmla="val 16297434"/>
            </a:avLst>
          </a:prstGeom>
          <a:ln w="76200">
            <a:gradFill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700">
              <a:cs typeface="+mn-ea"/>
              <a:sym typeface="+mn-lt"/>
            </a:endParaRPr>
          </a:p>
        </p:txBody>
      </p:sp>
      <p:sp>
        <p:nvSpPr>
          <p:cNvPr id="8" name="Arc 21"/>
          <p:cNvSpPr/>
          <p:nvPr/>
        </p:nvSpPr>
        <p:spPr>
          <a:xfrm>
            <a:off x="4011096" y="1504189"/>
            <a:ext cx="1728865" cy="1728861"/>
          </a:xfrm>
          <a:prstGeom prst="arc">
            <a:avLst>
              <a:gd name="adj1" fmla="val 17379292"/>
              <a:gd name="adj2" fmla="val 8825709"/>
            </a:avLst>
          </a:prstGeom>
          <a:ln w="76200">
            <a:gradFill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700">
              <a:cs typeface="+mn-ea"/>
              <a:sym typeface="+mn-lt"/>
            </a:endParaRPr>
          </a:p>
        </p:txBody>
      </p:sp>
      <p:sp>
        <p:nvSpPr>
          <p:cNvPr id="9" name="Arc 22"/>
          <p:cNvSpPr/>
          <p:nvPr/>
        </p:nvSpPr>
        <p:spPr>
          <a:xfrm>
            <a:off x="6485376" y="1504189"/>
            <a:ext cx="1728865" cy="1728861"/>
          </a:xfrm>
          <a:prstGeom prst="arc">
            <a:avLst>
              <a:gd name="adj1" fmla="val 14283035"/>
              <a:gd name="adj2" fmla="val 8268073"/>
            </a:avLst>
          </a:prstGeom>
          <a:ln w="76200">
            <a:gradFill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700">
              <a:cs typeface="+mn-ea"/>
              <a:sym typeface="+mn-lt"/>
            </a:endParaRPr>
          </a:p>
        </p:txBody>
      </p:sp>
      <p:sp>
        <p:nvSpPr>
          <p:cNvPr id="10" name="Arc 23"/>
          <p:cNvSpPr/>
          <p:nvPr/>
        </p:nvSpPr>
        <p:spPr>
          <a:xfrm>
            <a:off x="9077646" y="1504189"/>
            <a:ext cx="1728865" cy="1728861"/>
          </a:xfrm>
          <a:prstGeom prst="arc">
            <a:avLst>
              <a:gd name="adj1" fmla="val 17026676"/>
              <a:gd name="adj2" fmla="val 13044588"/>
            </a:avLst>
          </a:prstGeom>
          <a:ln w="76200">
            <a:gradFill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700">
              <a:cs typeface="+mn-ea"/>
              <a:sym typeface="+mn-lt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1827424" y="2076776"/>
            <a:ext cx="911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85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%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4383268" y="2076776"/>
            <a:ext cx="929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73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%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6857552" y="2076776"/>
            <a:ext cx="929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78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%</a:t>
            </a:r>
            <a:endParaRPr lang="en-US" sz="28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29"/>
          <p:cNvSpPr txBox="1"/>
          <p:nvPr/>
        </p:nvSpPr>
        <p:spPr>
          <a:xfrm>
            <a:off x="9486244" y="2076776"/>
            <a:ext cx="911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90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%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2772396" y="2229371"/>
            <a:ext cx="986566" cy="278496"/>
          </a:xfrm>
          <a:prstGeom prst="roundRect">
            <a:avLst/>
          </a:prstGeom>
          <a:gradFill flip="none" rotWithShape="1"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  <a:tileRect/>
          </a:gra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标题文字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5364664" y="2229371"/>
            <a:ext cx="986566" cy="278496"/>
          </a:xfrm>
          <a:prstGeom prst="roundRect">
            <a:avLst/>
          </a:prstGeom>
          <a:gradFill flip="none" rotWithShape="1"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  <a:tileRect/>
          </a:gra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标题文字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32"/>
          <p:cNvSpPr txBox="1"/>
          <p:nvPr/>
        </p:nvSpPr>
        <p:spPr>
          <a:xfrm>
            <a:off x="7838946" y="2229371"/>
            <a:ext cx="986566" cy="278496"/>
          </a:xfrm>
          <a:prstGeom prst="roundRect">
            <a:avLst/>
          </a:prstGeom>
          <a:gradFill flip="none" rotWithShape="1"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  <a:tileRect/>
          </a:gra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标题文字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10431214" y="2229371"/>
            <a:ext cx="986566" cy="278496"/>
          </a:xfrm>
          <a:prstGeom prst="roundRect">
            <a:avLst/>
          </a:prstGeom>
          <a:gradFill flip="none" rotWithShape="1">
            <a:gsLst>
              <a:gs pos="0">
                <a:srgbClr val="00CEC8"/>
              </a:gs>
              <a:gs pos="100000">
                <a:srgbClr val="2D52B8"/>
              </a:gs>
            </a:gsLst>
            <a:lin ang="2700000" scaled="1"/>
            <a:tileRect/>
          </a:gra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标题文字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1"/>
          <p:cNvSpPr txBox="1">
            <a:spLocks noChangeArrowheads="1"/>
          </p:cNvSpPr>
          <p:nvPr/>
        </p:nvSpPr>
        <p:spPr bwMode="auto">
          <a:xfrm>
            <a:off x="4573964" y="3583002"/>
            <a:ext cx="30440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42291" y="3984383"/>
            <a:ext cx="10179744" cy="11648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2" name="矩形 21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9"/>
          <p:cNvSpPr txBox="1">
            <a:spLocks noChangeArrowheads="1"/>
          </p:cNvSpPr>
          <p:nvPr/>
        </p:nvSpPr>
        <p:spPr bwMode="auto">
          <a:xfrm>
            <a:off x="6206268" y="3940684"/>
            <a:ext cx="4262128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" name="TextBox 40"/>
          <p:cNvSpPr txBox="1">
            <a:spLocks noChangeArrowheads="1"/>
          </p:cNvSpPr>
          <p:nvPr/>
        </p:nvSpPr>
        <p:spPr bwMode="auto">
          <a:xfrm>
            <a:off x="6206268" y="3631658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n"/>
            </a:pPr>
            <a:r>
              <a:rPr lang="zh-CN" altLang="en-US" sz="1600" b="1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单击填加标题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5932549" y="1673326"/>
            <a:ext cx="4111337" cy="161417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21212" y="3287500"/>
            <a:ext cx="4111337" cy="161417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21" name="TextBox 39"/>
          <p:cNvSpPr txBox="1">
            <a:spLocks noChangeArrowheads="1"/>
          </p:cNvSpPr>
          <p:nvPr/>
        </p:nvSpPr>
        <p:spPr bwMode="auto">
          <a:xfrm>
            <a:off x="1670421" y="2356486"/>
            <a:ext cx="4262128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2" name="TextBox 40"/>
          <p:cNvSpPr txBox="1">
            <a:spLocks noChangeArrowheads="1"/>
          </p:cNvSpPr>
          <p:nvPr/>
        </p:nvSpPr>
        <p:spPr bwMode="auto">
          <a:xfrm>
            <a:off x="4143499" y="2047460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单击填加标题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92305" y="1704794"/>
            <a:ext cx="2829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" name="矩形 4"/>
          <p:cNvSpPr/>
          <p:nvPr/>
        </p:nvSpPr>
        <p:spPr>
          <a:xfrm>
            <a:off x="1083642" y="1387763"/>
            <a:ext cx="3988904" cy="2252237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211154" y="1656773"/>
            <a:ext cx="1722783" cy="1722783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76668" y="1387763"/>
            <a:ext cx="3988904" cy="2252237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704180" y="1656773"/>
            <a:ext cx="1722783" cy="172278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85331" y="1704794"/>
            <a:ext cx="2829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1" name="矩形 10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12" name="TextBox 191"/>
          <p:cNvSpPr txBox="1">
            <a:spLocks noChangeArrowheads="1"/>
          </p:cNvSpPr>
          <p:nvPr/>
        </p:nvSpPr>
        <p:spPr bwMode="auto">
          <a:xfrm>
            <a:off x="4573964" y="3919923"/>
            <a:ext cx="30440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42291" y="4321304"/>
            <a:ext cx="10179744" cy="11648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92305" y="2625189"/>
            <a:ext cx="2829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785331" y="2625189"/>
            <a:ext cx="2829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7972187" y="769217"/>
            <a:ext cx="2662556" cy="2592636"/>
          </a:xfrm>
          <a:custGeom>
            <a:avLst/>
            <a:gdLst>
              <a:gd name="T0" fmla="*/ 405 w 948"/>
              <a:gd name="T1" fmla="*/ 893 h 923"/>
              <a:gd name="T2" fmla="*/ 416 w 948"/>
              <a:gd name="T3" fmla="*/ 910 h 923"/>
              <a:gd name="T4" fmla="*/ 399 w 948"/>
              <a:gd name="T5" fmla="*/ 921 h 923"/>
              <a:gd name="T6" fmla="*/ 116 w 948"/>
              <a:gd name="T7" fmla="*/ 709 h 923"/>
              <a:gd name="T8" fmla="*/ 285 w 948"/>
              <a:gd name="T9" fmla="*/ 117 h 923"/>
              <a:gd name="T10" fmla="*/ 876 w 948"/>
              <a:gd name="T11" fmla="*/ 286 h 923"/>
              <a:gd name="T12" fmla="*/ 905 w 948"/>
              <a:gd name="T13" fmla="*/ 646 h 923"/>
              <a:gd name="T14" fmla="*/ 887 w 948"/>
              <a:gd name="T15" fmla="*/ 654 h 923"/>
              <a:gd name="T16" fmla="*/ 878 w 948"/>
              <a:gd name="T17" fmla="*/ 636 h 923"/>
              <a:gd name="T18" fmla="*/ 852 w 948"/>
              <a:gd name="T19" fmla="*/ 299 h 923"/>
              <a:gd name="T20" fmla="*/ 299 w 948"/>
              <a:gd name="T21" fmla="*/ 142 h 923"/>
              <a:gd name="T22" fmla="*/ 141 w 948"/>
              <a:gd name="T23" fmla="*/ 695 h 923"/>
              <a:gd name="T24" fmla="*/ 405 w 948"/>
              <a:gd name="T25" fmla="*/ 89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8" h="923">
                <a:moveTo>
                  <a:pt x="405" y="893"/>
                </a:moveTo>
                <a:cubicBezTo>
                  <a:pt x="413" y="895"/>
                  <a:pt x="418" y="903"/>
                  <a:pt x="416" y="910"/>
                </a:cubicBezTo>
                <a:cubicBezTo>
                  <a:pt x="414" y="918"/>
                  <a:pt x="406" y="923"/>
                  <a:pt x="399" y="921"/>
                </a:cubicBezTo>
                <a:cubicBezTo>
                  <a:pt x="279" y="893"/>
                  <a:pt x="176" y="816"/>
                  <a:pt x="116" y="709"/>
                </a:cubicBezTo>
                <a:cubicBezTo>
                  <a:pt x="0" y="499"/>
                  <a:pt x="75" y="234"/>
                  <a:pt x="285" y="117"/>
                </a:cubicBezTo>
                <a:cubicBezTo>
                  <a:pt x="495" y="0"/>
                  <a:pt x="760" y="76"/>
                  <a:pt x="876" y="286"/>
                </a:cubicBezTo>
                <a:cubicBezTo>
                  <a:pt x="938" y="396"/>
                  <a:pt x="948" y="527"/>
                  <a:pt x="905" y="646"/>
                </a:cubicBezTo>
                <a:cubicBezTo>
                  <a:pt x="902" y="653"/>
                  <a:pt x="894" y="657"/>
                  <a:pt x="887" y="654"/>
                </a:cubicBezTo>
                <a:cubicBezTo>
                  <a:pt x="879" y="652"/>
                  <a:pt x="876" y="643"/>
                  <a:pt x="878" y="636"/>
                </a:cubicBezTo>
                <a:cubicBezTo>
                  <a:pt x="919" y="525"/>
                  <a:pt x="909" y="402"/>
                  <a:pt x="852" y="299"/>
                </a:cubicBezTo>
                <a:cubicBezTo>
                  <a:pt x="742" y="103"/>
                  <a:pt x="495" y="33"/>
                  <a:pt x="299" y="142"/>
                </a:cubicBezTo>
                <a:cubicBezTo>
                  <a:pt x="103" y="251"/>
                  <a:pt x="32" y="499"/>
                  <a:pt x="141" y="695"/>
                </a:cubicBezTo>
                <a:cubicBezTo>
                  <a:pt x="197" y="795"/>
                  <a:pt x="293" y="867"/>
                  <a:pt x="405" y="893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8992420" y="3219217"/>
            <a:ext cx="199972" cy="201370"/>
          </a:xfrm>
          <a:custGeom>
            <a:avLst/>
            <a:gdLst>
              <a:gd name="T0" fmla="*/ 8 w 71"/>
              <a:gd name="T1" fmla="*/ 51 h 72"/>
              <a:gd name="T2" fmla="*/ 20 w 71"/>
              <a:gd name="T3" fmla="*/ 8 h 72"/>
              <a:gd name="T4" fmla="*/ 63 w 71"/>
              <a:gd name="T5" fmla="*/ 21 h 72"/>
              <a:gd name="T6" fmla="*/ 51 w 71"/>
              <a:gd name="T7" fmla="*/ 63 h 72"/>
              <a:gd name="T8" fmla="*/ 8 w 71"/>
              <a:gd name="T9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8" y="51"/>
                </a:moveTo>
                <a:cubicBezTo>
                  <a:pt x="0" y="36"/>
                  <a:pt x="5" y="17"/>
                  <a:pt x="20" y="8"/>
                </a:cubicBezTo>
                <a:cubicBezTo>
                  <a:pt x="35" y="0"/>
                  <a:pt x="55" y="5"/>
                  <a:pt x="63" y="21"/>
                </a:cubicBezTo>
                <a:cubicBezTo>
                  <a:pt x="71" y="36"/>
                  <a:pt x="66" y="55"/>
                  <a:pt x="51" y="63"/>
                </a:cubicBezTo>
                <a:cubicBezTo>
                  <a:pt x="36" y="72"/>
                  <a:pt x="17" y="66"/>
                  <a:pt x="8" y="5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9364994" y="2654262"/>
            <a:ext cx="2347917" cy="2615011"/>
          </a:xfrm>
          <a:custGeom>
            <a:avLst/>
            <a:gdLst>
              <a:gd name="T0" fmla="*/ 35 w 836"/>
              <a:gd name="T1" fmla="*/ 204 h 931"/>
              <a:gd name="T2" fmla="*/ 16 w 836"/>
              <a:gd name="T3" fmla="*/ 206 h 931"/>
              <a:gd name="T4" fmla="*/ 13 w 836"/>
              <a:gd name="T5" fmla="*/ 186 h 931"/>
              <a:gd name="T6" fmla="*/ 72 w 836"/>
              <a:gd name="T7" fmla="*/ 126 h 931"/>
              <a:gd name="T8" fmla="*/ 471 w 836"/>
              <a:gd name="T9" fmla="*/ 40 h 931"/>
              <a:gd name="T10" fmla="*/ 771 w 836"/>
              <a:gd name="T11" fmla="*/ 577 h 931"/>
              <a:gd name="T12" fmla="*/ 262 w 836"/>
              <a:gd name="T13" fmla="*/ 884 h 931"/>
              <a:gd name="T14" fmla="*/ 4 w 836"/>
              <a:gd name="T15" fmla="*/ 719 h 931"/>
              <a:gd name="T16" fmla="*/ 7 w 836"/>
              <a:gd name="T17" fmla="*/ 699 h 931"/>
              <a:gd name="T18" fmla="*/ 27 w 836"/>
              <a:gd name="T19" fmla="*/ 702 h 931"/>
              <a:gd name="T20" fmla="*/ 268 w 836"/>
              <a:gd name="T21" fmla="*/ 856 h 931"/>
              <a:gd name="T22" fmla="*/ 743 w 836"/>
              <a:gd name="T23" fmla="*/ 570 h 931"/>
              <a:gd name="T24" fmla="*/ 464 w 836"/>
              <a:gd name="T25" fmla="*/ 67 h 931"/>
              <a:gd name="T26" fmla="*/ 90 w 836"/>
              <a:gd name="T27" fmla="*/ 148 h 931"/>
              <a:gd name="T28" fmla="*/ 35 w 836"/>
              <a:gd name="T29" fmla="*/ 204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6" h="931">
                <a:moveTo>
                  <a:pt x="35" y="204"/>
                </a:moveTo>
                <a:cubicBezTo>
                  <a:pt x="31" y="210"/>
                  <a:pt x="22" y="211"/>
                  <a:pt x="16" y="206"/>
                </a:cubicBezTo>
                <a:cubicBezTo>
                  <a:pt x="9" y="201"/>
                  <a:pt x="9" y="192"/>
                  <a:pt x="13" y="186"/>
                </a:cubicBezTo>
                <a:cubicBezTo>
                  <a:pt x="31" y="164"/>
                  <a:pt x="51" y="144"/>
                  <a:pt x="72" y="126"/>
                </a:cubicBezTo>
                <a:cubicBezTo>
                  <a:pt x="182" y="33"/>
                  <a:pt x="332" y="0"/>
                  <a:pt x="471" y="40"/>
                </a:cubicBezTo>
                <a:cubicBezTo>
                  <a:pt x="702" y="106"/>
                  <a:pt x="836" y="347"/>
                  <a:pt x="771" y="577"/>
                </a:cubicBezTo>
                <a:cubicBezTo>
                  <a:pt x="708" y="798"/>
                  <a:pt x="485" y="931"/>
                  <a:pt x="262" y="884"/>
                </a:cubicBezTo>
                <a:cubicBezTo>
                  <a:pt x="162" y="862"/>
                  <a:pt x="70" y="806"/>
                  <a:pt x="4" y="719"/>
                </a:cubicBezTo>
                <a:cubicBezTo>
                  <a:pt x="0" y="713"/>
                  <a:pt x="1" y="704"/>
                  <a:pt x="7" y="699"/>
                </a:cubicBezTo>
                <a:cubicBezTo>
                  <a:pt x="13" y="695"/>
                  <a:pt x="22" y="696"/>
                  <a:pt x="27" y="702"/>
                </a:cubicBezTo>
                <a:cubicBezTo>
                  <a:pt x="88" y="783"/>
                  <a:pt x="174" y="836"/>
                  <a:pt x="268" y="856"/>
                </a:cubicBezTo>
                <a:cubicBezTo>
                  <a:pt x="477" y="900"/>
                  <a:pt x="685" y="776"/>
                  <a:pt x="743" y="570"/>
                </a:cubicBezTo>
                <a:cubicBezTo>
                  <a:pt x="805" y="354"/>
                  <a:pt x="680" y="129"/>
                  <a:pt x="464" y="67"/>
                </a:cubicBezTo>
                <a:cubicBezTo>
                  <a:pt x="333" y="30"/>
                  <a:pt x="193" y="61"/>
                  <a:pt x="90" y="148"/>
                </a:cubicBezTo>
                <a:cubicBezTo>
                  <a:pt x="70" y="164"/>
                  <a:pt x="52" y="183"/>
                  <a:pt x="35" y="204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9295873" y="3100353"/>
            <a:ext cx="199972" cy="202769"/>
          </a:xfrm>
          <a:custGeom>
            <a:avLst/>
            <a:gdLst>
              <a:gd name="T0" fmla="*/ 8 w 71"/>
              <a:gd name="T1" fmla="*/ 51 h 72"/>
              <a:gd name="T2" fmla="*/ 20 w 71"/>
              <a:gd name="T3" fmla="*/ 8 h 72"/>
              <a:gd name="T4" fmla="*/ 63 w 71"/>
              <a:gd name="T5" fmla="*/ 21 h 72"/>
              <a:gd name="T6" fmla="*/ 51 w 71"/>
              <a:gd name="T7" fmla="*/ 63 h 72"/>
              <a:gd name="T8" fmla="*/ 8 w 71"/>
              <a:gd name="T9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8" y="51"/>
                </a:moveTo>
                <a:cubicBezTo>
                  <a:pt x="0" y="36"/>
                  <a:pt x="5" y="17"/>
                  <a:pt x="20" y="8"/>
                </a:cubicBezTo>
                <a:cubicBezTo>
                  <a:pt x="35" y="0"/>
                  <a:pt x="54" y="5"/>
                  <a:pt x="63" y="21"/>
                </a:cubicBezTo>
                <a:cubicBezTo>
                  <a:pt x="71" y="36"/>
                  <a:pt x="66" y="55"/>
                  <a:pt x="51" y="63"/>
                </a:cubicBezTo>
                <a:cubicBezTo>
                  <a:pt x="36" y="72"/>
                  <a:pt x="16" y="66"/>
                  <a:pt x="8" y="5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6916393" y="2718589"/>
            <a:ext cx="2609417" cy="2567465"/>
          </a:xfrm>
          <a:custGeom>
            <a:avLst/>
            <a:gdLst>
              <a:gd name="T0" fmla="*/ 865 w 929"/>
              <a:gd name="T1" fmla="*/ 292 h 914"/>
              <a:gd name="T2" fmla="*/ 873 w 929"/>
              <a:gd name="T3" fmla="*/ 274 h 914"/>
              <a:gd name="T4" fmla="*/ 892 w 929"/>
              <a:gd name="T5" fmla="*/ 282 h 914"/>
              <a:gd name="T6" fmla="*/ 892 w 929"/>
              <a:gd name="T7" fmla="*/ 584 h 914"/>
              <a:gd name="T8" fmla="*/ 365 w 929"/>
              <a:gd name="T9" fmla="*/ 852 h 914"/>
              <a:gd name="T10" fmla="*/ 66 w 929"/>
              <a:gd name="T11" fmla="*/ 314 h 914"/>
              <a:gd name="T12" fmla="*/ 354 w 929"/>
              <a:gd name="T13" fmla="*/ 19 h 914"/>
              <a:gd name="T14" fmla="*/ 440 w 929"/>
              <a:gd name="T15" fmla="*/ 1 h 914"/>
              <a:gd name="T16" fmla="*/ 456 w 929"/>
              <a:gd name="T17" fmla="*/ 14 h 914"/>
              <a:gd name="T18" fmla="*/ 443 w 929"/>
              <a:gd name="T19" fmla="*/ 29 h 914"/>
              <a:gd name="T20" fmla="*/ 362 w 929"/>
              <a:gd name="T21" fmla="*/ 46 h 914"/>
              <a:gd name="T22" fmla="*/ 93 w 929"/>
              <a:gd name="T23" fmla="*/ 322 h 914"/>
              <a:gd name="T24" fmla="*/ 373 w 929"/>
              <a:gd name="T25" fmla="*/ 824 h 914"/>
              <a:gd name="T26" fmla="*/ 865 w 929"/>
              <a:gd name="T27" fmla="*/ 574 h 914"/>
              <a:gd name="T28" fmla="*/ 865 w 929"/>
              <a:gd name="T29" fmla="*/ 292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29" h="914">
                <a:moveTo>
                  <a:pt x="865" y="292"/>
                </a:moveTo>
                <a:cubicBezTo>
                  <a:pt x="862" y="285"/>
                  <a:pt x="866" y="277"/>
                  <a:pt x="873" y="274"/>
                </a:cubicBezTo>
                <a:cubicBezTo>
                  <a:pt x="881" y="271"/>
                  <a:pt x="889" y="275"/>
                  <a:pt x="892" y="282"/>
                </a:cubicBezTo>
                <a:cubicBezTo>
                  <a:pt x="929" y="383"/>
                  <a:pt x="927" y="490"/>
                  <a:pt x="892" y="584"/>
                </a:cubicBezTo>
                <a:cubicBezTo>
                  <a:pt x="813" y="797"/>
                  <a:pt x="583" y="914"/>
                  <a:pt x="365" y="852"/>
                </a:cubicBezTo>
                <a:cubicBezTo>
                  <a:pt x="134" y="786"/>
                  <a:pt x="0" y="545"/>
                  <a:pt x="66" y="314"/>
                </a:cubicBezTo>
                <a:cubicBezTo>
                  <a:pt x="106" y="173"/>
                  <a:pt x="215" y="62"/>
                  <a:pt x="354" y="19"/>
                </a:cubicBezTo>
                <a:cubicBezTo>
                  <a:pt x="382" y="10"/>
                  <a:pt x="411" y="4"/>
                  <a:pt x="440" y="1"/>
                </a:cubicBezTo>
                <a:cubicBezTo>
                  <a:pt x="448" y="0"/>
                  <a:pt x="455" y="6"/>
                  <a:pt x="456" y="14"/>
                </a:cubicBezTo>
                <a:cubicBezTo>
                  <a:pt x="456" y="21"/>
                  <a:pt x="451" y="28"/>
                  <a:pt x="443" y="29"/>
                </a:cubicBezTo>
                <a:cubicBezTo>
                  <a:pt x="415" y="32"/>
                  <a:pt x="388" y="37"/>
                  <a:pt x="362" y="46"/>
                </a:cubicBezTo>
                <a:cubicBezTo>
                  <a:pt x="232" y="86"/>
                  <a:pt x="131" y="190"/>
                  <a:pt x="93" y="322"/>
                </a:cubicBezTo>
                <a:cubicBezTo>
                  <a:pt x="31" y="538"/>
                  <a:pt x="157" y="763"/>
                  <a:pt x="373" y="824"/>
                </a:cubicBezTo>
                <a:cubicBezTo>
                  <a:pt x="577" y="883"/>
                  <a:pt x="792" y="773"/>
                  <a:pt x="865" y="574"/>
                </a:cubicBezTo>
                <a:cubicBezTo>
                  <a:pt x="898" y="486"/>
                  <a:pt x="900" y="386"/>
                  <a:pt x="865" y="292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9242734" y="3445758"/>
            <a:ext cx="202769" cy="199972"/>
          </a:xfrm>
          <a:custGeom>
            <a:avLst/>
            <a:gdLst>
              <a:gd name="T0" fmla="*/ 8 w 72"/>
              <a:gd name="T1" fmla="*/ 51 h 71"/>
              <a:gd name="T2" fmla="*/ 21 w 72"/>
              <a:gd name="T3" fmla="*/ 8 h 71"/>
              <a:gd name="T4" fmla="*/ 63 w 72"/>
              <a:gd name="T5" fmla="*/ 20 h 71"/>
              <a:gd name="T6" fmla="*/ 51 w 72"/>
              <a:gd name="T7" fmla="*/ 63 h 71"/>
              <a:gd name="T8" fmla="*/ 8 w 72"/>
              <a:gd name="T9" fmla="*/ 5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1">
                <a:moveTo>
                  <a:pt x="8" y="51"/>
                </a:moveTo>
                <a:cubicBezTo>
                  <a:pt x="0" y="36"/>
                  <a:pt x="5" y="16"/>
                  <a:pt x="21" y="8"/>
                </a:cubicBezTo>
                <a:cubicBezTo>
                  <a:pt x="36" y="0"/>
                  <a:pt x="55" y="5"/>
                  <a:pt x="63" y="20"/>
                </a:cubicBezTo>
                <a:cubicBezTo>
                  <a:pt x="72" y="35"/>
                  <a:pt x="66" y="54"/>
                  <a:pt x="51" y="63"/>
                </a:cubicBezTo>
                <a:cubicBezTo>
                  <a:pt x="36" y="71"/>
                  <a:pt x="17" y="66"/>
                  <a:pt x="8" y="5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8381918" y="1178949"/>
            <a:ext cx="1963356" cy="983077"/>
          </a:xfrm>
          <a:custGeom>
            <a:avLst/>
            <a:gdLst>
              <a:gd name="T0" fmla="*/ 350 w 699"/>
              <a:gd name="T1" fmla="*/ 350 h 350"/>
              <a:gd name="T2" fmla="*/ 0 w 699"/>
              <a:gd name="T3" fmla="*/ 350 h 350"/>
              <a:gd name="T4" fmla="*/ 350 w 699"/>
              <a:gd name="T5" fmla="*/ 0 h 350"/>
              <a:gd name="T6" fmla="*/ 699 w 699"/>
              <a:gd name="T7" fmla="*/ 350 h 350"/>
              <a:gd name="T8" fmla="*/ 350 w 699"/>
              <a:gd name="T9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350">
                <a:moveTo>
                  <a:pt x="350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57"/>
                  <a:pt x="157" y="0"/>
                  <a:pt x="350" y="0"/>
                </a:cubicBezTo>
                <a:cubicBezTo>
                  <a:pt x="543" y="0"/>
                  <a:pt x="699" y="157"/>
                  <a:pt x="699" y="350"/>
                </a:cubicBezTo>
                <a:cubicBezTo>
                  <a:pt x="350" y="350"/>
                  <a:pt x="350" y="350"/>
                  <a:pt x="350" y="350"/>
                </a:cubicBezTo>
                <a:close/>
              </a:path>
            </a:pathLst>
          </a:cu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7142934" y="3094759"/>
            <a:ext cx="1612357" cy="1973145"/>
          </a:xfrm>
          <a:custGeom>
            <a:avLst/>
            <a:gdLst>
              <a:gd name="T0" fmla="*/ 399 w 574"/>
              <a:gd name="T1" fmla="*/ 303 h 702"/>
              <a:gd name="T2" fmla="*/ 574 w 574"/>
              <a:gd name="T3" fmla="*/ 605 h 702"/>
              <a:gd name="T4" fmla="*/ 97 w 574"/>
              <a:gd name="T5" fmla="*/ 477 h 702"/>
              <a:gd name="T6" fmla="*/ 225 w 574"/>
              <a:gd name="T7" fmla="*/ 0 h 702"/>
              <a:gd name="T8" fmla="*/ 399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399" y="303"/>
                </a:moveTo>
                <a:cubicBezTo>
                  <a:pt x="574" y="605"/>
                  <a:pt x="574" y="605"/>
                  <a:pt x="574" y="605"/>
                </a:cubicBezTo>
                <a:cubicBezTo>
                  <a:pt x="407" y="702"/>
                  <a:pt x="193" y="645"/>
                  <a:pt x="97" y="477"/>
                </a:cubicBezTo>
                <a:cubicBezTo>
                  <a:pt x="0" y="310"/>
                  <a:pt x="57" y="96"/>
                  <a:pt x="225" y="0"/>
                </a:cubicBezTo>
                <a:cubicBezTo>
                  <a:pt x="399" y="303"/>
                  <a:pt x="399" y="303"/>
                  <a:pt x="399" y="303"/>
                </a:cubicBezTo>
                <a:close/>
              </a:path>
            </a:pathLst>
          </a:cu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9862825" y="3094759"/>
            <a:ext cx="1612357" cy="1973145"/>
          </a:xfrm>
          <a:custGeom>
            <a:avLst/>
            <a:gdLst>
              <a:gd name="T0" fmla="*/ 175 w 574"/>
              <a:gd name="T1" fmla="*/ 303 h 702"/>
              <a:gd name="T2" fmla="*/ 0 w 574"/>
              <a:gd name="T3" fmla="*/ 605 h 702"/>
              <a:gd name="T4" fmla="*/ 478 w 574"/>
              <a:gd name="T5" fmla="*/ 477 h 702"/>
              <a:gd name="T6" fmla="*/ 350 w 574"/>
              <a:gd name="T7" fmla="*/ 0 h 702"/>
              <a:gd name="T8" fmla="*/ 175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175" y="303"/>
                </a:moveTo>
                <a:cubicBezTo>
                  <a:pt x="0" y="605"/>
                  <a:pt x="0" y="605"/>
                  <a:pt x="0" y="605"/>
                </a:cubicBezTo>
                <a:cubicBezTo>
                  <a:pt x="168" y="702"/>
                  <a:pt x="381" y="645"/>
                  <a:pt x="478" y="477"/>
                </a:cubicBezTo>
                <a:cubicBezTo>
                  <a:pt x="574" y="310"/>
                  <a:pt x="517" y="96"/>
                  <a:pt x="350" y="0"/>
                </a:cubicBezTo>
                <a:cubicBezTo>
                  <a:pt x="175" y="303"/>
                  <a:pt x="175" y="303"/>
                  <a:pt x="175" y="303"/>
                </a:cubicBezTo>
                <a:close/>
              </a:path>
            </a:pathLst>
          </a:cu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227"/>
          <p:cNvSpPr/>
          <p:nvPr/>
        </p:nvSpPr>
        <p:spPr bwMode="auto">
          <a:xfrm>
            <a:off x="9052687" y="1375563"/>
            <a:ext cx="332517" cy="347805"/>
          </a:xfrm>
          <a:custGeom>
            <a:avLst/>
            <a:gdLst>
              <a:gd name="T0" fmla="*/ 1475 w 1743"/>
              <a:gd name="T1" fmla="*/ 2 h 1815"/>
              <a:gd name="T2" fmla="*/ 1507 w 1743"/>
              <a:gd name="T3" fmla="*/ 21 h 1815"/>
              <a:gd name="T4" fmla="*/ 1733 w 1743"/>
              <a:gd name="T5" fmla="*/ 252 h 1815"/>
              <a:gd name="T6" fmla="*/ 1743 w 1743"/>
              <a:gd name="T7" fmla="*/ 287 h 1815"/>
              <a:gd name="T8" fmla="*/ 1733 w 1743"/>
              <a:gd name="T9" fmla="*/ 320 h 1815"/>
              <a:gd name="T10" fmla="*/ 1507 w 1743"/>
              <a:gd name="T11" fmla="*/ 552 h 1815"/>
              <a:gd name="T12" fmla="*/ 1475 w 1743"/>
              <a:gd name="T13" fmla="*/ 570 h 1815"/>
              <a:gd name="T14" fmla="*/ 1440 w 1743"/>
              <a:gd name="T15" fmla="*/ 570 h 1815"/>
              <a:gd name="T16" fmla="*/ 1408 w 1743"/>
              <a:gd name="T17" fmla="*/ 552 h 1815"/>
              <a:gd name="T18" fmla="*/ 1389 w 1743"/>
              <a:gd name="T19" fmla="*/ 520 h 1815"/>
              <a:gd name="T20" fmla="*/ 1389 w 1743"/>
              <a:gd name="T21" fmla="*/ 484 h 1815"/>
              <a:gd name="T22" fmla="*/ 1408 w 1743"/>
              <a:gd name="T23" fmla="*/ 452 h 1815"/>
              <a:gd name="T24" fmla="*/ 1410 w 1743"/>
              <a:gd name="T25" fmla="*/ 361 h 1815"/>
              <a:gd name="T26" fmla="*/ 1228 w 1743"/>
              <a:gd name="T27" fmla="*/ 388 h 1815"/>
              <a:gd name="T28" fmla="*/ 1056 w 1743"/>
              <a:gd name="T29" fmla="*/ 438 h 1815"/>
              <a:gd name="T30" fmla="*/ 893 w 1743"/>
              <a:gd name="T31" fmla="*/ 510 h 1815"/>
              <a:gd name="T32" fmla="*/ 741 w 1743"/>
              <a:gd name="T33" fmla="*/ 602 h 1815"/>
              <a:gd name="T34" fmla="*/ 602 w 1743"/>
              <a:gd name="T35" fmla="*/ 710 h 1815"/>
              <a:gd name="T36" fmla="*/ 480 w 1743"/>
              <a:gd name="T37" fmla="*/ 835 h 1815"/>
              <a:gd name="T38" fmla="*/ 373 w 1743"/>
              <a:gd name="T39" fmla="*/ 975 h 1815"/>
              <a:gd name="T40" fmla="*/ 284 w 1743"/>
              <a:gd name="T41" fmla="*/ 1129 h 1815"/>
              <a:gd name="T42" fmla="*/ 215 w 1743"/>
              <a:gd name="T43" fmla="*/ 1293 h 1815"/>
              <a:gd name="T44" fmla="*/ 167 w 1743"/>
              <a:gd name="T45" fmla="*/ 1468 h 1815"/>
              <a:gd name="T46" fmla="*/ 143 w 1743"/>
              <a:gd name="T47" fmla="*/ 1650 h 1815"/>
              <a:gd name="T48" fmla="*/ 138 w 1743"/>
              <a:gd name="T49" fmla="*/ 1763 h 1815"/>
              <a:gd name="T50" fmla="*/ 120 w 1743"/>
              <a:gd name="T51" fmla="*/ 1794 h 1815"/>
              <a:gd name="T52" fmla="*/ 89 w 1743"/>
              <a:gd name="T53" fmla="*/ 1812 h 1815"/>
              <a:gd name="T54" fmla="*/ 51 w 1743"/>
              <a:gd name="T55" fmla="*/ 1812 h 1815"/>
              <a:gd name="T56" fmla="*/ 20 w 1743"/>
              <a:gd name="T57" fmla="*/ 1794 h 1815"/>
              <a:gd name="T58" fmla="*/ 2 w 1743"/>
              <a:gd name="T59" fmla="*/ 1763 h 1815"/>
              <a:gd name="T60" fmla="*/ 3 w 1743"/>
              <a:gd name="T61" fmla="*/ 1645 h 1815"/>
              <a:gd name="T62" fmla="*/ 28 w 1743"/>
              <a:gd name="T63" fmla="*/ 1451 h 1815"/>
              <a:gd name="T64" fmla="*/ 76 w 1743"/>
              <a:gd name="T65" fmla="*/ 1265 h 1815"/>
              <a:gd name="T66" fmla="*/ 147 w 1743"/>
              <a:gd name="T67" fmla="*/ 1090 h 1815"/>
              <a:gd name="T68" fmla="*/ 237 w 1743"/>
              <a:gd name="T69" fmla="*/ 926 h 1815"/>
              <a:gd name="T70" fmla="*/ 346 w 1743"/>
              <a:gd name="T71" fmla="*/ 774 h 1815"/>
              <a:gd name="T72" fmla="*/ 473 w 1743"/>
              <a:gd name="T73" fmla="*/ 639 h 1815"/>
              <a:gd name="T74" fmla="*/ 615 w 1743"/>
              <a:gd name="T75" fmla="*/ 519 h 1815"/>
              <a:gd name="T76" fmla="*/ 772 w 1743"/>
              <a:gd name="T77" fmla="*/ 416 h 1815"/>
              <a:gd name="T78" fmla="*/ 940 w 1743"/>
              <a:gd name="T79" fmla="*/ 333 h 1815"/>
              <a:gd name="T80" fmla="*/ 1119 w 1743"/>
              <a:gd name="T81" fmla="*/ 272 h 1815"/>
              <a:gd name="T82" fmla="*/ 1308 w 1743"/>
              <a:gd name="T83" fmla="*/ 232 h 1815"/>
              <a:gd name="T84" fmla="*/ 1505 w 1743"/>
              <a:gd name="T85" fmla="*/ 217 h 1815"/>
              <a:gd name="T86" fmla="*/ 1397 w 1743"/>
              <a:gd name="T87" fmla="*/ 105 h 1815"/>
              <a:gd name="T88" fmla="*/ 1387 w 1743"/>
              <a:gd name="T89" fmla="*/ 71 h 1815"/>
              <a:gd name="T90" fmla="*/ 1397 w 1743"/>
              <a:gd name="T91" fmla="*/ 36 h 1815"/>
              <a:gd name="T92" fmla="*/ 1423 w 1743"/>
              <a:gd name="T93" fmla="*/ 10 h 1815"/>
              <a:gd name="T94" fmla="*/ 1457 w 1743"/>
              <a:gd name="T95" fmla="*/ 0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3" h="1815">
                <a:moveTo>
                  <a:pt x="1457" y="0"/>
                </a:moveTo>
                <a:lnTo>
                  <a:pt x="1475" y="2"/>
                </a:lnTo>
                <a:lnTo>
                  <a:pt x="1492" y="10"/>
                </a:lnTo>
                <a:lnTo>
                  <a:pt x="1507" y="21"/>
                </a:lnTo>
                <a:lnTo>
                  <a:pt x="1722" y="237"/>
                </a:lnTo>
                <a:lnTo>
                  <a:pt x="1733" y="252"/>
                </a:lnTo>
                <a:lnTo>
                  <a:pt x="1741" y="269"/>
                </a:lnTo>
                <a:lnTo>
                  <a:pt x="1743" y="287"/>
                </a:lnTo>
                <a:lnTo>
                  <a:pt x="1741" y="304"/>
                </a:lnTo>
                <a:lnTo>
                  <a:pt x="1733" y="320"/>
                </a:lnTo>
                <a:lnTo>
                  <a:pt x="1722" y="335"/>
                </a:lnTo>
                <a:lnTo>
                  <a:pt x="1507" y="552"/>
                </a:lnTo>
                <a:lnTo>
                  <a:pt x="1492" y="562"/>
                </a:lnTo>
                <a:lnTo>
                  <a:pt x="1475" y="570"/>
                </a:lnTo>
                <a:lnTo>
                  <a:pt x="1458" y="572"/>
                </a:lnTo>
                <a:lnTo>
                  <a:pt x="1440" y="570"/>
                </a:lnTo>
                <a:lnTo>
                  <a:pt x="1423" y="562"/>
                </a:lnTo>
                <a:lnTo>
                  <a:pt x="1408" y="552"/>
                </a:lnTo>
                <a:lnTo>
                  <a:pt x="1397" y="536"/>
                </a:lnTo>
                <a:lnTo>
                  <a:pt x="1389" y="520"/>
                </a:lnTo>
                <a:lnTo>
                  <a:pt x="1387" y="502"/>
                </a:lnTo>
                <a:lnTo>
                  <a:pt x="1389" y="484"/>
                </a:lnTo>
                <a:lnTo>
                  <a:pt x="1397" y="467"/>
                </a:lnTo>
                <a:lnTo>
                  <a:pt x="1408" y="452"/>
                </a:lnTo>
                <a:lnTo>
                  <a:pt x="1504" y="357"/>
                </a:lnTo>
                <a:lnTo>
                  <a:pt x="1410" y="361"/>
                </a:lnTo>
                <a:lnTo>
                  <a:pt x="1318" y="371"/>
                </a:lnTo>
                <a:lnTo>
                  <a:pt x="1228" y="388"/>
                </a:lnTo>
                <a:lnTo>
                  <a:pt x="1140" y="411"/>
                </a:lnTo>
                <a:lnTo>
                  <a:pt x="1056" y="438"/>
                </a:lnTo>
                <a:lnTo>
                  <a:pt x="972" y="472"/>
                </a:lnTo>
                <a:lnTo>
                  <a:pt x="893" y="510"/>
                </a:lnTo>
                <a:lnTo>
                  <a:pt x="815" y="553"/>
                </a:lnTo>
                <a:lnTo>
                  <a:pt x="741" y="602"/>
                </a:lnTo>
                <a:lnTo>
                  <a:pt x="670" y="654"/>
                </a:lnTo>
                <a:lnTo>
                  <a:pt x="602" y="710"/>
                </a:lnTo>
                <a:lnTo>
                  <a:pt x="539" y="771"/>
                </a:lnTo>
                <a:lnTo>
                  <a:pt x="480" y="835"/>
                </a:lnTo>
                <a:lnTo>
                  <a:pt x="424" y="904"/>
                </a:lnTo>
                <a:lnTo>
                  <a:pt x="373" y="975"/>
                </a:lnTo>
                <a:lnTo>
                  <a:pt x="326" y="1050"/>
                </a:lnTo>
                <a:lnTo>
                  <a:pt x="284" y="1129"/>
                </a:lnTo>
                <a:lnTo>
                  <a:pt x="247" y="1209"/>
                </a:lnTo>
                <a:lnTo>
                  <a:pt x="215" y="1293"/>
                </a:lnTo>
                <a:lnTo>
                  <a:pt x="188" y="1379"/>
                </a:lnTo>
                <a:lnTo>
                  <a:pt x="167" y="1468"/>
                </a:lnTo>
                <a:lnTo>
                  <a:pt x="152" y="1558"/>
                </a:lnTo>
                <a:lnTo>
                  <a:pt x="143" y="1650"/>
                </a:lnTo>
                <a:lnTo>
                  <a:pt x="140" y="1744"/>
                </a:lnTo>
                <a:lnTo>
                  <a:pt x="138" y="1763"/>
                </a:lnTo>
                <a:lnTo>
                  <a:pt x="130" y="1780"/>
                </a:lnTo>
                <a:lnTo>
                  <a:pt x="120" y="1794"/>
                </a:lnTo>
                <a:lnTo>
                  <a:pt x="105" y="1805"/>
                </a:lnTo>
                <a:lnTo>
                  <a:pt x="89" y="1812"/>
                </a:lnTo>
                <a:lnTo>
                  <a:pt x="70" y="1815"/>
                </a:lnTo>
                <a:lnTo>
                  <a:pt x="51" y="1812"/>
                </a:lnTo>
                <a:lnTo>
                  <a:pt x="34" y="1805"/>
                </a:lnTo>
                <a:lnTo>
                  <a:pt x="20" y="1794"/>
                </a:lnTo>
                <a:lnTo>
                  <a:pt x="10" y="1780"/>
                </a:lnTo>
                <a:lnTo>
                  <a:pt x="2" y="1763"/>
                </a:lnTo>
                <a:lnTo>
                  <a:pt x="0" y="1744"/>
                </a:lnTo>
                <a:lnTo>
                  <a:pt x="3" y="1645"/>
                </a:lnTo>
                <a:lnTo>
                  <a:pt x="13" y="1547"/>
                </a:lnTo>
                <a:lnTo>
                  <a:pt x="28" y="1451"/>
                </a:lnTo>
                <a:lnTo>
                  <a:pt x="50" y="1357"/>
                </a:lnTo>
                <a:lnTo>
                  <a:pt x="76" y="1265"/>
                </a:lnTo>
                <a:lnTo>
                  <a:pt x="109" y="1176"/>
                </a:lnTo>
                <a:lnTo>
                  <a:pt x="147" y="1090"/>
                </a:lnTo>
                <a:lnTo>
                  <a:pt x="190" y="1007"/>
                </a:lnTo>
                <a:lnTo>
                  <a:pt x="237" y="926"/>
                </a:lnTo>
                <a:lnTo>
                  <a:pt x="290" y="849"/>
                </a:lnTo>
                <a:lnTo>
                  <a:pt x="346" y="774"/>
                </a:lnTo>
                <a:lnTo>
                  <a:pt x="408" y="704"/>
                </a:lnTo>
                <a:lnTo>
                  <a:pt x="473" y="639"/>
                </a:lnTo>
                <a:lnTo>
                  <a:pt x="542" y="576"/>
                </a:lnTo>
                <a:lnTo>
                  <a:pt x="615" y="519"/>
                </a:lnTo>
                <a:lnTo>
                  <a:pt x="691" y="465"/>
                </a:lnTo>
                <a:lnTo>
                  <a:pt x="772" y="416"/>
                </a:lnTo>
                <a:lnTo>
                  <a:pt x="854" y="372"/>
                </a:lnTo>
                <a:lnTo>
                  <a:pt x="940" y="333"/>
                </a:lnTo>
                <a:lnTo>
                  <a:pt x="1028" y="299"/>
                </a:lnTo>
                <a:lnTo>
                  <a:pt x="1119" y="272"/>
                </a:lnTo>
                <a:lnTo>
                  <a:pt x="1212" y="248"/>
                </a:lnTo>
                <a:lnTo>
                  <a:pt x="1308" y="232"/>
                </a:lnTo>
                <a:lnTo>
                  <a:pt x="1405" y="221"/>
                </a:lnTo>
                <a:lnTo>
                  <a:pt x="1505" y="217"/>
                </a:lnTo>
                <a:lnTo>
                  <a:pt x="1408" y="120"/>
                </a:lnTo>
                <a:lnTo>
                  <a:pt x="1397" y="105"/>
                </a:lnTo>
                <a:lnTo>
                  <a:pt x="1389" y="88"/>
                </a:lnTo>
                <a:lnTo>
                  <a:pt x="1387" y="71"/>
                </a:lnTo>
                <a:lnTo>
                  <a:pt x="1389" y="53"/>
                </a:lnTo>
                <a:lnTo>
                  <a:pt x="1397" y="36"/>
                </a:lnTo>
                <a:lnTo>
                  <a:pt x="1408" y="21"/>
                </a:lnTo>
                <a:lnTo>
                  <a:pt x="1423" y="10"/>
                </a:lnTo>
                <a:lnTo>
                  <a:pt x="1440" y="2"/>
                </a:lnTo>
                <a:lnTo>
                  <a:pt x="145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228"/>
          <p:cNvSpPr/>
          <p:nvPr/>
        </p:nvSpPr>
        <p:spPr bwMode="auto">
          <a:xfrm>
            <a:off x="9303031" y="1696614"/>
            <a:ext cx="332517" cy="345894"/>
          </a:xfrm>
          <a:custGeom>
            <a:avLst/>
            <a:gdLst>
              <a:gd name="T0" fmla="*/ 1691 w 1743"/>
              <a:gd name="T1" fmla="*/ 3 h 1815"/>
              <a:gd name="T2" fmla="*/ 1722 w 1743"/>
              <a:gd name="T3" fmla="*/ 21 h 1815"/>
              <a:gd name="T4" fmla="*/ 1740 w 1743"/>
              <a:gd name="T5" fmla="*/ 52 h 1815"/>
              <a:gd name="T6" fmla="*/ 1739 w 1743"/>
              <a:gd name="T7" fmla="*/ 170 h 1815"/>
              <a:gd name="T8" fmla="*/ 1714 w 1743"/>
              <a:gd name="T9" fmla="*/ 364 h 1815"/>
              <a:gd name="T10" fmla="*/ 1666 w 1743"/>
              <a:gd name="T11" fmla="*/ 549 h 1815"/>
              <a:gd name="T12" fmla="*/ 1595 w 1743"/>
              <a:gd name="T13" fmla="*/ 724 h 1815"/>
              <a:gd name="T14" fmla="*/ 1505 w 1743"/>
              <a:gd name="T15" fmla="*/ 889 h 1815"/>
              <a:gd name="T16" fmla="*/ 1395 w 1743"/>
              <a:gd name="T17" fmla="*/ 1040 h 1815"/>
              <a:gd name="T18" fmla="*/ 1269 w 1743"/>
              <a:gd name="T19" fmla="*/ 1176 h 1815"/>
              <a:gd name="T20" fmla="*/ 1126 w 1743"/>
              <a:gd name="T21" fmla="*/ 1296 h 1815"/>
              <a:gd name="T22" fmla="*/ 971 w 1743"/>
              <a:gd name="T23" fmla="*/ 1399 h 1815"/>
              <a:gd name="T24" fmla="*/ 802 w 1743"/>
              <a:gd name="T25" fmla="*/ 1481 h 1815"/>
              <a:gd name="T26" fmla="*/ 622 w 1743"/>
              <a:gd name="T27" fmla="*/ 1543 h 1815"/>
              <a:gd name="T28" fmla="*/ 434 w 1743"/>
              <a:gd name="T29" fmla="*/ 1582 h 1815"/>
              <a:gd name="T30" fmla="*/ 238 w 1743"/>
              <a:gd name="T31" fmla="*/ 1598 h 1815"/>
              <a:gd name="T32" fmla="*/ 346 w 1743"/>
              <a:gd name="T33" fmla="*/ 1710 h 1815"/>
              <a:gd name="T34" fmla="*/ 354 w 1743"/>
              <a:gd name="T35" fmla="*/ 1743 h 1815"/>
              <a:gd name="T36" fmla="*/ 346 w 1743"/>
              <a:gd name="T37" fmla="*/ 1778 h 1815"/>
              <a:gd name="T38" fmla="*/ 320 w 1743"/>
              <a:gd name="T39" fmla="*/ 1805 h 1815"/>
              <a:gd name="T40" fmla="*/ 285 w 1743"/>
              <a:gd name="T41" fmla="*/ 1815 h 1815"/>
              <a:gd name="T42" fmla="*/ 250 w 1743"/>
              <a:gd name="T43" fmla="*/ 1805 h 1815"/>
              <a:gd name="T44" fmla="*/ 20 w 1743"/>
              <a:gd name="T45" fmla="*/ 1578 h 1815"/>
              <a:gd name="T46" fmla="*/ 2 w 1743"/>
              <a:gd name="T47" fmla="*/ 1546 h 1815"/>
              <a:gd name="T48" fmla="*/ 2 w 1743"/>
              <a:gd name="T49" fmla="*/ 1510 h 1815"/>
              <a:gd name="T50" fmla="*/ 20 w 1743"/>
              <a:gd name="T51" fmla="*/ 1479 h 1815"/>
              <a:gd name="T52" fmla="*/ 251 w 1743"/>
              <a:gd name="T53" fmla="*/ 1251 h 1815"/>
              <a:gd name="T54" fmla="*/ 285 w 1743"/>
              <a:gd name="T55" fmla="*/ 1243 h 1815"/>
              <a:gd name="T56" fmla="*/ 320 w 1743"/>
              <a:gd name="T57" fmla="*/ 1251 h 1815"/>
              <a:gd name="T58" fmla="*/ 346 w 1743"/>
              <a:gd name="T59" fmla="*/ 1279 h 1815"/>
              <a:gd name="T60" fmla="*/ 354 w 1743"/>
              <a:gd name="T61" fmla="*/ 1313 h 1815"/>
              <a:gd name="T62" fmla="*/ 346 w 1743"/>
              <a:gd name="T63" fmla="*/ 1348 h 1815"/>
              <a:gd name="T64" fmla="*/ 239 w 1743"/>
              <a:gd name="T65" fmla="*/ 1458 h 1815"/>
              <a:gd name="T66" fmla="*/ 424 w 1743"/>
              <a:gd name="T67" fmla="*/ 1443 h 1815"/>
              <a:gd name="T68" fmla="*/ 601 w 1743"/>
              <a:gd name="T69" fmla="*/ 1404 h 1815"/>
              <a:gd name="T70" fmla="*/ 770 w 1743"/>
              <a:gd name="T71" fmla="*/ 1343 h 1815"/>
              <a:gd name="T72" fmla="*/ 927 w 1743"/>
              <a:gd name="T73" fmla="*/ 1262 h 1815"/>
              <a:gd name="T74" fmla="*/ 1072 w 1743"/>
              <a:gd name="T75" fmla="*/ 1161 h 1815"/>
              <a:gd name="T76" fmla="*/ 1204 w 1743"/>
              <a:gd name="T77" fmla="*/ 1043 h 1815"/>
              <a:gd name="T78" fmla="*/ 1318 w 1743"/>
              <a:gd name="T79" fmla="*/ 911 h 1815"/>
              <a:gd name="T80" fmla="*/ 1416 w 1743"/>
              <a:gd name="T81" fmla="*/ 765 h 1815"/>
              <a:gd name="T82" fmla="*/ 1495 w 1743"/>
              <a:gd name="T83" fmla="*/ 605 h 1815"/>
              <a:gd name="T84" fmla="*/ 1554 w 1743"/>
              <a:gd name="T85" fmla="*/ 436 h 1815"/>
              <a:gd name="T86" fmla="*/ 1590 w 1743"/>
              <a:gd name="T87" fmla="*/ 256 h 1815"/>
              <a:gd name="T88" fmla="*/ 1603 w 1743"/>
              <a:gd name="T89" fmla="*/ 70 h 1815"/>
              <a:gd name="T90" fmla="*/ 1612 w 1743"/>
              <a:gd name="T91" fmla="*/ 35 h 1815"/>
              <a:gd name="T92" fmla="*/ 1637 w 1743"/>
              <a:gd name="T93" fmla="*/ 9 h 1815"/>
              <a:gd name="T94" fmla="*/ 1673 w 1743"/>
              <a:gd name="T95" fmla="*/ 0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3" h="1815">
                <a:moveTo>
                  <a:pt x="1673" y="0"/>
                </a:moveTo>
                <a:lnTo>
                  <a:pt x="1691" y="3"/>
                </a:lnTo>
                <a:lnTo>
                  <a:pt x="1708" y="9"/>
                </a:lnTo>
                <a:lnTo>
                  <a:pt x="1722" y="21"/>
                </a:lnTo>
                <a:lnTo>
                  <a:pt x="1733" y="35"/>
                </a:lnTo>
                <a:lnTo>
                  <a:pt x="1740" y="52"/>
                </a:lnTo>
                <a:lnTo>
                  <a:pt x="1743" y="70"/>
                </a:lnTo>
                <a:lnTo>
                  <a:pt x="1739" y="170"/>
                </a:lnTo>
                <a:lnTo>
                  <a:pt x="1730" y="268"/>
                </a:lnTo>
                <a:lnTo>
                  <a:pt x="1714" y="364"/>
                </a:lnTo>
                <a:lnTo>
                  <a:pt x="1693" y="458"/>
                </a:lnTo>
                <a:lnTo>
                  <a:pt x="1666" y="549"/>
                </a:lnTo>
                <a:lnTo>
                  <a:pt x="1634" y="638"/>
                </a:lnTo>
                <a:lnTo>
                  <a:pt x="1595" y="724"/>
                </a:lnTo>
                <a:lnTo>
                  <a:pt x="1553" y="808"/>
                </a:lnTo>
                <a:lnTo>
                  <a:pt x="1505" y="889"/>
                </a:lnTo>
                <a:lnTo>
                  <a:pt x="1452" y="966"/>
                </a:lnTo>
                <a:lnTo>
                  <a:pt x="1395" y="1040"/>
                </a:lnTo>
                <a:lnTo>
                  <a:pt x="1334" y="1110"/>
                </a:lnTo>
                <a:lnTo>
                  <a:pt x="1269" y="1176"/>
                </a:lnTo>
                <a:lnTo>
                  <a:pt x="1199" y="1239"/>
                </a:lnTo>
                <a:lnTo>
                  <a:pt x="1126" y="1296"/>
                </a:lnTo>
                <a:lnTo>
                  <a:pt x="1050" y="1350"/>
                </a:lnTo>
                <a:lnTo>
                  <a:pt x="971" y="1399"/>
                </a:lnTo>
                <a:lnTo>
                  <a:pt x="888" y="1442"/>
                </a:lnTo>
                <a:lnTo>
                  <a:pt x="802" y="1481"/>
                </a:lnTo>
                <a:lnTo>
                  <a:pt x="713" y="1515"/>
                </a:lnTo>
                <a:lnTo>
                  <a:pt x="622" y="1543"/>
                </a:lnTo>
                <a:lnTo>
                  <a:pt x="529" y="1566"/>
                </a:lnTo>
                <a:lnTo>
                  <a:pt x="434" y="1582"/>
                </a:lnTo>
                <a:lnTo>
                  <a:pt x="338" y="1594"/>
                </a:lnTo>
                <a:lnTo>
                  <a:pt x="238" y="1598"/>
                </a:lnTo>
                <a:lnTo>
                  <a:pt x="334" y="1695"/>
                </a:lnTo>
                <a:lnTo>
                  <a:pt x="346" y="1710"/>
                </a:lnTo>
                <a:lnTo>
                  <a:pt x="352" y="1726"/>
                </a:lnTo>
                <a:lnTo>
                  <a:pt x="354" y="1743"/>
                </a:lnTo>
                <a:lnTo>
                  <a:pt x="352" y="1761"/>
                </a:lnTo>
                <a:lnTo>
                  <a:pt x="346" y="1778"/>
                </a:lnTo>
                <a:lnTo>
                  <a:pt x="334" y="1793"/>
                </a:lnTo>
                <a:lnTo>
                  <a:pt x="320" y="1805"/>
                </a:lnTo>
                <a:lnTo>
                  <a:pt x="303" y="1811"/>
                </a:lnTo>
                <a:lnTo>
                  <a:pt x="285" y="1815"/>
                </a:lnTo>
                <a:lnTo>
                  <a:pt x="267" y="1811"/>
                </a:lnTo>
                <a:lnTo>
                  <a:pt x="250" y="1805"/>
                </a:lnTo>
                <a:lnTo>
                  <a:pt x="235" y="1793"/>
                </a:lnTo>
                <a:lnTo>
                  <a:pt x="20" y="1578"/>
                </a:lnTo>
                <a:lnTo>
                  <a:pt x="9" y="1563"/>
                </a:lnTo>
                <a:lnTo>
                  <a:pt x="2" y="1546"/>
                </a:lnTo>
                <a:lnTo>
                  <a:pt x="0" y="1528"/>
                </a:lnTo>
                <a:lnTo>
                  <a:pt x="2" y="1510"/>
                </a:lnTo>
                <a:lnTo>
                  <a:pt x="9" y="1493"/>
                </a:lnTo>
                <a:lnTo>
                  <a:pt x="20" y="1479"/>
                </a:lnTo>
                <a:lnTo>
                  <a:pt x="235" y="1263"/>
                </a:lnTo>
                <a:lnTo>
                  <a:pt x="251" y="1251"/>
                </a:lnTo>
                <a:lnTo>
                  <a:pt x="267" y="1245"/>
                </a:lnTo>
                <a:lnTo>
                  <a:pt x="285" y="1243"/>
                </a:lnTo>
                <a:lnTo>
                  <a:pt x="303" y="1245"/>
                </a:lnTo>
                <a:lnTo>
                  <a:pt x="320" y="1251"/>
                </a:lnTo>
                <a:lnTo>
                  <a:pt x="334" y="1263"/>
                </a:lnTo>
                <a:lnTo>
                  <a:pt x="346" y="1279"/>
                </a:lnTo>
                <a:lnTo>
                  <a:pt x="352" y="1295"/>
                </a:lnTo>
                <a:lnTo>
                  <a:pt x="354" y="1313"/>
                </a:lnTo>
                <a:lnTo>
                  <a:pt x="352" y="1331"/>
                </a:lnTo>
                <a:lnTo>
                  <a:pt x="346" y="1348"/>
                </a:lnTo>
                <a:lnTo>
                  <a:pt x="334" y="1363"/>
                </a:lnTo>
                <a:lnTo>
                  <a:pt x="239" y="1458"/>
                </a:lnTo>
                <a:lnTo>
                  <a:pt x="332" y="1454"/>
                </a:lnTo>
                <a:lnTo>
                  <a:pt x="424" y="1443"/>
                </a:lnTo>
                <a:lnTo>
                  <a:pt x="513" y="1426"/>
                </a:lnTo>
                <a:lnTo>
                  <a:pt x="601" y="1404"/>
                </a:lnTo>
                <a:lnTo>
                  <a:pt x="687" y="1376"/>
                </a:lnTo>
                <a:lnTo>
                  <a:pt x="770" y="1343"/>
                </a:lnTo>
                <a:lnTo>
                  <a:pt x="850" y="1304"/>
                </a:lnTo>
                <a:lnTo>
                  <a:pt x="927" y="1262"/>
                </a:lnTo>
                <a:lnTo>
                  <a:pt x="1001" y="1213"/>
                </a:lnTo>
                <a:lnTo>
                  <a:pt x="1072" y="1161"/>
                </a:lnTo>
                <a:lnTo>
                  <a:pt x="1140" y="1105"/>
                </a:lnTo>
                <a:lnTo>
                  <a:pt x="1204" y="1043"/>
                </a:lnTo>
                <a:lnTo>
                  <a:pt x="1263" y="980"/>
                </a:lnTo>
                <a:lnTo>
                  <a:pt x="1318" y="911"/>
                </a:lnTo>
                <a:lnTo>
                  <a:pt x="1370" y="840"/>
                </a:lnTo>
                <a:lnTo>
                  <a:pt x="1416" y="765"/>
                </a:lnTo>
                <a:lnTo>
                  <a:pt x="1459" y="686"/>
                </a:lnTo>
                <a:lnTo>
                  <a:pt x="1495" y="605"/>
                </a:lnTo>
                <a:lnTo>
                  <a:pt x="1528" y="522"/>
                </a:lnTo>
                <a:lnTo>
                  <a:pt x="1554" y="436"/>
                </a:lnTo>
                <a:lnTo>
                  <a:pt x="1574" y="347"/>
                </a:lnTo>
                <a:lnTo>
                  <a:pt x="1590" y="256"/>
                </a:lnTo>
                <a:lnTo>
                  <a:pt x="1600" y="164"/>
                </a:lnTo>
                <a:lnTo>
                  <a:pt x="1603" y="70"/>
                </a:lnTo>
                <a:lnTo>
                  <a:pt x="1605" y="52"/>
                </a:lnTo>
                <a:lnTo>
                  <a:pt x="1612" y="35"/>
                </a:lnTo>
                <a:lnTo>
                  <a:pt x="1623" y="21"/>
                </a:lnTo>
                <a:lnTo>
                  <a:pt x="1637" y="9"/>
                </a:lnTo>
                <a:lnTo>
                  <a:pt x="1654" y="3"/>
                </a:lnTo>
                <a:lnTo>
                  <a:pt x="167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229"/>
          <p:cNvSpPr>
            <a:spLocks noEditPoints="1"/>
          </p:cNvSpPr>
          <p:nvPr/>
        </p:nvSpPr>
        <p:spPr bwMode="auto">
          <a:xfrm>
            <a:off x="9259077" y="1623995"/>
            <a:ext cx="171992" cy="171991"/>
          </a:xfrm>
          <a:custGeom>
            <a:avLst/>
            <a:gdLst>
              <a:gd name="T0" fmla="*/ 410 w 901"/>
              <a:gd name="T1" fmla="*/ 143 h 905"/>
              <a:gd name="T2" fmla="*/ 331 w 901"/>
              <a:gd name="T3" fmla="*/ 164 h 905"/>
              <a:gd name="T4" fmla="*/ 260 w 901"/>
              <a:gd name="T5" fmla="*/ 206 h 905"/>
              <a:gd name="T6" fmla="*/ 203 w 901"/>
              <a:gd name="T7" fmla="*/ 262 h 905"/>
              <a:gd name="T8" fmla="*/ 163 w 901"/>
              <a:gd name="T9" fmla="*/ 333 h 905"/>
              <a:gd name="T10" fmla="*/ 142 w 901"/>
              <a:gd name="T11" fmla="*/ 413 h 905"/>
              <a:gd name="T12" fmla="*/ 142 w 901"/>
              <a:gd name="T13" fmla="*/ 493 h 905"/>
              <a:gd name="T14" fmla="*/ 163 w 901"/>
              <a:gd name="T15" fmla="*/ 572 h 905"/>
              <a:gd name="T16" fmla="*/ 204 w 901"/>
              <a:gd name="T17" fmla="*/ 644 h 905"/>
              <a:gd name="T18" fmla="*/ 260 w 901"/>
              <a:gd name="T19" fmla="*/ 701 h 905"/>
              <a:gd name="T20" fmla="*/ 330 w 901"/>
              <a:gd name="T21" fmla="*/ 741 h 905"/>
              <a:gd name="T22" fmla="*/ 408 w 901"/>
              <a:gd name="T23" fmla="*/ 763 h 905"/>
              <a:gd name="T24" fmla="*/ 491 w 901"/>
              <a:gd name="T25" fmla="*/ 763 h 905"/>
              <a:gd name="T26" fmla="*/ 569 w 901"/>
              <a:gd name="T27" fmla="*/ 741 h 905"/>
              <a:gd name="T28" fmla="*/ 640 w 901"/>
              <a:gd name="T29" fmla="*/ 700 h 905"/>
              <a:gd name="T30" fmla="*/ 696 w 901"/>
              <a:gd name="T31" fmla="*/ 643 h 905"/>
              <a:gd name="T32" fmla="*/ 738 w 901"/>
              <a:gd name="T33" fmla="*/ 572 h 905"/>
              <a:gd name="T34" fmla="*/ 759 w 901"/>
              <a:gd name="T35" fmla="*/ 493 h 905"/>
              <a:gd name="T36" fmla="*/ 759 w 901"/>
              <a:gd name="T37" fmla="*/ 413 h 905"/>
              <a:gd name="T38" fmla="*/ 738 w 901"/>
              <a:gd name="T39" fmla="*/ 333 h 905"/>
              <a:gd name="T40" fmla="*/ 696 w 901"/>
              <a:gd name="T41" fmla="*/ 262 h 905"/>
              <a:gd name="T42" fmla="*/ 639 w 901"/>
              <a:gd name="T43" fmla="*/ 205 h 905"/>
              <a:gd name="T44" fmla="*/ 569 w 901"/>
              <a:gd name="T45" fmla="*/ 164 h 905"/>
              <a:gd name="T46" fmla="*/ 491 w 901"/>
              <a:gd name="T47" fmla="*/ 143 h 905"/>
              <a:gd name="T48" fmla="*/ 450 w 901"/>
              <a:gd name="T49" fmla="*/ 0 h 905"/>
              <a:gd name="T50" fmla="*/ 547 w 901"/>
              <a:gd name="T51" fmla="*/ 11 h 905"/>
              <a:gd name="T52" fmla="*/ 638 w 901"/>
              <a:gd name="T53" fmla="*/ 41 h 905"/>
              <a:gd name="T54" fmla="*/ 721 w 901"/>
              <a:gd name="T55" fmla="*/ 90 h 905"/>
              <a:gd name="T56" fmla="*/ 791 w 901"/>
              <a:gd name="T57" fmla="*/ 155 h 905"/>
              <a:gd name="T58" fmla="*/ 846 w 901"/>
              <a:gd name="T59" fmla="*/ 234 h 905"/>
              <a:gd name="T60" fmla="*/ 884 w 901"/>
              <a:gd name="T61" fmla="*/ 328 h 905"/>
              <a:gd name="T62" fmla="*/ 901 w 901"/>
              <a:gd name="T63" fmla="*/ 427 h 905"/>
              <a:gd name="T64" fmla="*/ 896 w 901"/>
              <a:gd name="T65" fmla="*/ 527 h 905"/>
              <a:gd name="T66" fmla="*/ 867 w 901"/>
              <a:gd name="T67" fmla="*/ 626 h 905"/>
              <a:gd name="T68" fmla="*/ 818 w 901"/>
              <a:gd name="T69" fmla="*/ 715 h 905"/>
              <a:gd name="T70" fmla="*/ 752 w 901"/>
              <a:gd name="T71" fmla="*/ 789 h 905"/>
              <a:gd name="T72" fmla="*/ 669 w 901"/>
              <a:gd name="T73" fmla="*/ 847 h 905"/>
              <a:gd name="T74" fmla="*/ 581 w 901"/>
              <a:gd name="T75" fmla="*/ 886 h 905"/>
              <a:gd name="T76" fmla="*/ 494 w 901"/>
              <a:gd name="T77" fmla="*/ 903 h 905"/>
              <a:gd name="T78" fmla="*/ 401 w 901"/>
              <a:gd name="T79" fmla="*/ 902 h 905"/>
              <a:gd name="T80" fmla="*/ 306 w 901"/>
              <a:gd name="T81" fmla="*/ 881 h 905"/>
              <a:gd name="T82" fmla="*/ 219 w 901"/>
              <a:gd name="T83" fmla="*/ 841 h 905"/>
              <a:gd name="T84" fmla="*/ 143 w 901"/>
              <a:gd name="T85" fmla="*/ 784 h 905"/>
              <a:gd name="T86" fmla="*/ 80 w 901"/>
              <a:gd name="T87" fmla="*/ 712 h 905"/>
              <a:gd name="T88" fmla="*/ 34 w 901"/>
              <a:gd name="T89" fmla="*/ 626 h 905"/>
              <a:gd name="T90" fmla="*/ 5 w 901"/>
              <a:gd name="T91" fmla="*/ 527 h 905"/>
              <a:gd name="T92" fmla="*/ 0 w 901"/>
              <a:gd name="T93" fmla="*/ 427 h 905"/>
              <a:gd name="T94" fmla="*/ 17 w 901"/>
              <a:gd name="T95" fmla="*/ 328 h 905"/>
              <a:gd name="T96" fmla="*/ 56 w 901"/>
              <a:gd name="T97" fmla="*/ 233 h 905"/>
              <a:gd name="T98" fmla="*/ 114 w 901"/>
              <a:gd name="T99" fmla="*/ 151 h 905"/>
              <a:gd name="T100" fmla="*/ 188 w 901"/>
              <a:gd name="T101" fmla="*/ 84 h 905"/>
              <a:gd name="T102" fmla="*/ 277 w 901"/>
              <a:gd name="T103" fmla="*/ 35 h 905"/>
              <a:gd name="T104" fmla="*/ 362 w 901"/>
              <a:gd name="T105" fmla="*/ 8 h 905"/>
              <a:gd name="T106" fmla="*/ 450 w 901"/>
              <a:gd name="T107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1" h="905">
                <a:moveTo>
                  <a:pt x="450" y="140"/>
                </a:moveTo>
                <a:lnTo>
                  <a:pt x="410" y="143"/>
                </a:lnTo>
                <a:lnTo>
                  <a:pt x="370" y="152"/>
                </a:lnTo>
                <a:lnTo>
                  <a:pt x="331" y="164"/>
                </a:lnTo>
                <a:lnTo>
                  <a:pt x="294" y="182"/>
                </a:lnTo>
                <a:lnTo>
                  <a:pt x="260" y="206"/>
                </a:lnTo>
                <a:lnTo>
                  <a:pt x="230" y="232"/>
                </a:lnTo>
                <a:lnTo>
                  <a:pt x="203" y="262"/>
                </a:lnTo>
                <a:lnTo>
                  <a:pt x="181" y="296"/>
                </a:lnTo>
                <a:lnTo>
                  <a:pt x="163" y="333"/>
                </a:lnTo>
                <a:lnTo>
                  <a:pt x="149" y="372"/>
                </a:lnTo>
                <a:lnTo>
                  <a:pt x="142" y="413"/>
                </a:lnTo>
                <a:lnTo>
                  <a:pt x="138" y="453"/>
                </a:lnTo>
                <a:lnTo>
                  <a:pt x="142" y="493"/>
                </a:lnTo>
                <a:lnTo>
                  <a:pt x="149" y="533"/>
                </a:lnTo>
                <a:lnTo>
                  <a:pt x="163" y="572"/>
                </a:lnTo>
                <a:lnTo>
                  <a:pt x="181" y="610"/>
                </a:lnTo>
                <a:lnTo>
                  <a:pt x="204" y="644"/>
                </a:lnTo>
                <a:lnTo>
                  <a:pt x="231" y="675"/>
                </a:lnTo>
                <a:lnTo>
                  <a:pt x="260" y="701"/>
                </a:lnTo>
                <a:lnTo>
                  <a:pt x="294" y="723"/>
                </a:lnTo>
                <a:lnTo>
                  <a:pt x="330" y="741"/>
                </a:lnTo>
                <a:lnTo>
                  <a:pt x="368" y="754"/>
                </a:lnTo>
                <a:lnTo>
                  <a:pt x="408" y="763"/>
                </a:lnTo>
                <a:lnTo>
                  <a:pt x="450" y="765"/>
                </a:lnTo>
                <a:lnTo>
                  <a:pt x="491" y="763"/>
                </a:lnTo>
                <a:lnTo>
                  <a:pt x="530" y="754"/>
                </a:lnTo>
                <a:lnTo>
                  <a:pt x="569" y="741"/>
                </a:lnTo>
                <a:lnTo>
                  <a:pt x="606" y="722"/>
                </a:lnTo>
                <a:lnTo>
                  <a:pt x="640" y="700"/>
                </a:lnTo>
                <a:lnTo>
                  <a:pt x="670" y="673"/>
                </a:lnTo>
                <a:lnTo>
                  <a:pt x="696" y="643"/>
                </a:lnTo>
                <a:lnTo>
                  <a:pt x="720" y="609"/>
                </a:lnTo>
                <a:lnTo>
                  <a:pt x="738" y="572"/>
                </a:lnTo>
                <a:lnTo>
                  <a:pt x="750" y="533"/>
                </a:lnTo>
                <a:lnTo>
                  <a:pt x="759" y="493"/>
                </a:lnTo>
                <a:lnTo>
                  <a:pt x="761" y="453"/>
                </a:lnTo>
                <a:lnTo>
                  <a:pt x="759" y="413"/>
                </a:lnTo>
                <a:lnTo>
                  <a:pt x="750" y="372"/>
                </a:lnTo>
                <a:lnTo>
                  <a:pt x="738" y="333"/>
                </a:lnTo>
                <a:lnTo>
                  <a:pt x="719" y="296"/>
                </a:lnTo>
                <a:lnTo>
                  <a:pt x="696" y="262"/>
                </a:lnTo>
                <a:lnTo>
                  <a:pt x="670" y="231"/>
                </a:lnTo>
                <a:lnTo>
                  <a:pt x="639" y="205"/>
                </a:lnTo>
                <a:lnTo>
                  <a:pt x="605" y="182"/>
                </a:lnTo>
                <a:lnTo>
                  <a:pt x="569" y="164"/>
                </a:lnTo>
                <a:lnTo>
                  <a:pt x="531" y="152"/>
                </a:lnTo>
                <a:lnTo>
                  <a:pt x="491" y="143"/>
                </a:lnTo>
                <a:lnTo>
                  <a:pt x="450" y="140"/>
                </a:lnTo>
                <a:close/>
                <a:moveTo>
                  <a:pt x="450" y="0"/>
                </a:moveTo>
                <a:lnTo>
                  <a:pt x="500" y="3"/>
                </a:lnTo>
                <a:lnTo>
                  <a:pt x="547" y="11"/>
                </a:lnTo>
                <a:lnTo>
                  <a:pt x="594" y="23"/>
                </a:lnTo>
                <a:lnTo>
                  <a:pt x="638" y="41"/>
                </a:lnTo>
                <a:lnTo>
                  <a:pt x="681" y="64"/>
                </a:lnTo>
                <a:lnTo>
                  <a:pt x="721" y="90"/>
                </a:lnTo>
                <a:lnTo>
                  <a:pt x="757" y="121"/>
                </a:lnTo>
                <a:lnTo>
                  <a:pt x="791" y="155"/>
                </a:lnTo>
                <a:lnTo>
                  <a:pt x="820" y="193"/>
                </a:lnTo>
                <a:lnTo>
                  <a:pt x="846" y="234"/>
                </a:lnTo>
                <a:lnTo>
                  <a:pt x="867" y="279"/>
                </a:lnTo>
                <a:lnTo>
                  <a:pt x="884" y="328"/>
                </a:lnTo>
                <a:lnTo>
                  <a:pt x="896" y="378"/>
                </a:lnTo>
                <a:lnTo>
                  <a:pt x="901" y="427"/>
                </a:lnTo>
                <a:lnTo>
                  <a:pt x="901" y="477"/>
                </a:lnTo>
                <a:lnTo>
                  <a:pt x="896" y="527"/>
                </a:lnTo>
                <a:lnTo>
                  <a:pt x="884" y="577"/>
                </a:lnTo>
                <a:lnTo>
                  <a:pt x="867" y="626"/>
                </a:lnTo>
                <a:lnTo>
                  <a:pt x="845" y="671"/>
                </a:lnTo>
                <a:lnTo>
                  <a:pt x="818" y="715"/>
                </a:lnTo>
                <a:lnTo>
                  <a:pt x="786" y="754"/>
                </a:lnTo>
                <a:lnTo>
                  <a:pt x="752" y="789"/>
                </a:lnTo>
                <a:lnTo>
                  <a:pt x="711" y="821"/>
                </a:lnTo>
                <a:lnTo>
                  <a:pt x="669" y="847"/>
                </a:lnTo>
                <a:lnTo>
                  <a:pt x="622" y="870"/>
                </a:lnTo>
                <a:lnTo>
                  <a:pt x="581" y="886"/>
                </a:lnTo>
                <a:lnTo>
                  <a:pt x="538" y="896"/>
                </a:lnTo>
                <a:lnTo>
                  <a:pt x="494" y="903"/>
                </a:lnTo>
                <a:lnTo>
                  <a:pt x="450" y="905"/>
                </a:lnTo>
                <a:lnTo>
                  <a:pt x="401" y="902"/>
                </a:lnTo>
                <a:lnTo>
                  <a:pt x="352" y="894"/>
                </a:lnTo>
                <a:lnTo>
                  <a:pt x="306" y="881"/>
                </a:lnTo>
                <a:lnTo>
                  <a:pt x="261" y="863"/>
                </a:lnTo>
                <a:lnTo>
                  <a:pt x="219" y="841"/>
                </a:lnTo>
                <a:lnTo>
                  <a:pt x="180" y="815"/>
                </a:lnTo>
                <a:lnTo>
                  <a:pt x="143" y="784"/>
                </a:lnTo>
                <a:lnTo>
                  <a:pt x="110" y="750"/>
                </a:lnTo>
                <a:lnTo>
                  <a:pt x="80" y="712"/>
                </a:lnTo>
                <a:lnTo>
                  <a:pt x="55" y="670"/>
                </a:lnTo>
                <a:lnTo>
                  <a:pt x="34" y="626"/>
                </a:lnTo>
                <a:lnTo>
                  <a:pt x="17" y="577"/>
                </a:lnTo>
                <a:lnTo>
                  <a:pt x="5" y="527"/>
                </a:lnTo>
                <a:lnTo>
                  <a:pt x="0" y="477"/>
                </a:lnTo>
                <a:lnTo>
                  <a:pt x="0" y="427"/>
                </a:lnTo>
                <a:lnTo>
                  <a:pt x="5" y="378"/>
                </a:lnTo>
                <a:lnTo>
                  <a:pt x="17" y="328"/>
                </a:lnTo>
                <a:lnTo>
                  <a:pt x="34" y="279"/>
                </a:lnTo>
                <a:lnTo>
                  <a:pt x="56" y="233"/>
                </a:lnTo>
                <a:lnTo>
                  <a:pt x="82" y="190"/>
                </a:lnTo>
                <a:lnTo>
                  <a:pt x="114" y="151"/>
                </a:lnTo>
                <a:lnTo>
                  <a:pt x="149" y="116"/>
                </a:lnTo>
                <a:lnTo>
                  <a:pt x="188" y="84"/>
                </a:lnTo>
                <a:lnTo>
                  <a:pt x="232" y="57"/>
                </a:lnTo>
                <a:lnTo>
                  <a:pt x="277" y="35"/>
                </a:lnTo>
                <a:lnTo>
                  <a:pt x="320" y="20"/>
                </a:lnTo>
                <a:lnTo>
                  <a:pt x="362" y="8"/>
                </a:lnTo>
                <a:lnTo>
                  <a:pt x="405" y="2"/>
                </a:lnTo>
                <a:lnTo>
                  <a:pt x="4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230"/>
          <p:cNvSpPr>
            <a:spLocks noEditPoints="1"/>
          </p:cNvSpPr>
          <p:nvPr/>
        </p:nvSpPr>
        <p:spPr bwMode="auto">
          <a:xfrm>
            <a:off x="9148238" y="1513156"/>
            <a:ext cx="393670" cy="393669"/>
          </a:xfrm>
          <a:custGeom>
            <a:avLst/>
            <a:gdLst>
              <a:gd name="T0" fmla="*/ 599 w 2059"/>
              <a:gd name="T1" fmla="*/ 201 h 2062"/>
              <a:gd name="T2" fmla="*/ 653 w 2059"/>
              <a:gd name="T3" fmla="*/ 375 h 2062"/>
              <a:gd name="T4" fmla="*/ 421 w 2059"/>
              <a:gd name="T5" fmla="*/ 624 h 2062"/>
              <a:gd name="T6" fmla="*/ 211 w 2059"/>
              <a:gd name="T7" fmla="*/ 598 h 2062"/>
              <a:gd name="T8" fmla="*/ 139 w 2059"/>
              <a:gd name="T9" fmla="*/ 743 h 2062"/>
              <a:gd name="T10" fmla="*/ 287 w 2059"/>
              <a:gd name="T11" fmla="*/ 819 h 2062"/>
              <a:gd name="T12" fmla="*/ 312 w 2059"/>
              <a:gd name="T13" fmla="*/ 1172 h 2062"/>
              <a:gd name="T14" fmla="*/ 144 w 2059"/>
              <a:gd name="T15" fmla="*/ 1304 h 2062"/>
              <a:gd name="T16" fmla="*/ 197 w 2059"/>
              <a:gd name="T17" fmla="*/ 1457 h 2062"/>
              <a:gd name="T18" fmla="*/ 336 w 2059"/>
              <a:gd name="T19" fmla="*/ 1411 h 2062"/>
              <a:gd name="T20" fmla="*/ 532 w 2059"/>
              <a:gd name="T21" fmla="*/ 1567 h 2062"/>
              <a:gd name="T22" fmla="*/ 598 w 2059"/>
              <a:gd name="T23" fmla="*/ 1845 h 2062"/>
              <a:gd name="T24" fmla="*/ 749 w 2059"/>
              <a:gd name="T25" fmla="*/ 1920 h 2062"/>
              <a:gd name="T26" fmla="*/ 867 w 2059"/>
              <a:gd name="T27" fmla="*/ 1747 h 2062"/>
              <a:gd name="T28" fmla="*/ 1184 w 2059"/>
              <a:gd name="T29" fmla="*/ 1747 h 2062"/>
              <a:gd name="T30" fmla="*/ 1303 w 2059"/>
              <a:gd name="T31" fmla="*/ 1919 h 2062"/>
              <a:gd name="T32" fmla="*/ 1457 w 2059"/>
              <a:gd name="T33" fmla="*/ 1861 h 2062"/>
              <a:gd name="T34" fmla="*/ 1405 w 2059"/>
              <a:gd name="T35" fmla="*/ 1705 h 2062"/>
              <a:gd name="T36" fmla="*/ 1603 w 2059"/>
              <a:gd name="T37" fmla="*/ 1484 h 2062"/>
              <a:gd name="T38" fmla="*/ 1845 w 2059"/>
              <a:gd name="T39" fmla="*/ 1462 h 2062"/>
              <a:gd name="T40" fmla="*/ 1917 w 2059"/>
              <a:gd name="T41" fmla="*/ 1322 h 2062"/>
              <a:gd name="T42" fmla="*/ 1788 w 2059"/>
              <a:gd name="T43" fmla="*/ 1252 h 2062"/>
              <a:gd name="T44" fmla="*/ 1756 w 2059"/>
              <a:gd name="T45" fmla="*/ 960 h 2062"/>
              <a:gd name="T46" fmla="*/ 1915 w 2059"/>
              <a:gd name="T47" fmla="*/ 755 h 2062"/>
              <a:gd name="T48" fmla="*/ 1848 w 2059"/>
              <a:gd name="T49" fmla="*/ 598 h 2062"/>
              <a:gd name="T50" fmla="*/ 1637 w 2059"/>
              <a:gd name="T51" fmla="*/ 624 h 2062"/>
              <a:gd name="T52" fmla="*/ 1406 w 2059"/>
              <a:gd name="T53" fmla="*/ 375 h 2062"/>
              <a:gd name="T54" fmla="*/ 1458 w 2059"/>
              <a:gd name="T55" fmla="*/ 200 h 2062"/>
              <a:gd name="T56" fmla="*/ 1305 w 2059"/>
              <a:gd name="T57" fmla="*/ 143 h 2062"/>
              <a:gd name="T58" fmla="*/ 1172 w 2059"/>
              <a:gd name="T59" fmla="*/ 313 h 2062"/>
              <a:gd name="T60" fmla="*/ 819 w 2059"/>
              <a:gd name="T61" fmla="*/ 287 h 2062"/>
              <a:gd name="T62" fmla="*/ 1315 w 2059"/>
              <a:gd name="T63" fmla="*/ 0 h 2062"/>
              <a:gd name="T64" fmla="*/ 1590 w 2059"/>
              <a:gd name="T65" fmla="*/ 151 h 2062"/>
              <a:gd name="T66" fmla="*/ 1684 w 2059"/>
              <a:gd name="T67" fmla="*/ 455 h 2062"/>
              <a:gd name="T68" fmla="*/ 1946 w 2059"/>
              <a:gd name="T69" fmla="*/ 492 h 2062"/>
              <a:gd name="T70" fmla="*/ 2047 w 2059"/>
              <a:gd name="T71" fmla="*/ 805 h 2062"/>
              <a:gd name="T72" fmla="*/ 1900 w 2059"/>
              <a:gd name="T73" fmla="*/ 1068 h 2062"/>
              <a:gd name="T74" fmla="*/ 2056 w 2059"/>
              <a:gd name="T75" fmla="*/ 1286 h 2062"/>
              <a:gd name="T76" fmla="*/ 1925 w 2059"/>
              <a:gd name="T77" fmla="*/ 1584 h 2062"/>
              <a:gd name="T78" fmla="*/ 1646 w 2059"/>
              <a:gd name="T79" fmla="*/ 1647 h 2062"/>
              <a:gd name="T80" fmla="*/ 1579 w 2059"/>
              <a:gd name="T81" fmla="*/ 1933 h 2062"/>
              <a:gd name="T82" fmla="*/ 1288 w 2059"/>
              <a:gd name="T83" fmla="*/ 2060 h 2062"/>
              <a:gd name="T84" fmla="*/ 1067 w 2059"/>
              <a:gd name="T85" fmla="*/ 1903 h 2062"/>
              <a:gd name="T86" fmla="*/ 797 w 2059"/>
              <a:gd name="T87" fmla="*/ 2053 h 2062"/>
              <a:gd name="T88" fmla="*/ 489 w 2059"/>
              <a:gd name="T89" fmla="*/ 1946 h 2062"/>
              <a:gd name="T90" fmla="*/ 454 w 2059"/>
              <a:gd name="T91" fmla="*/ 1687 h 2062"/>
              <a:gd name="T92" fmla="*/ 157 w 2059"/>
              <a:gd name="T93" fmla="*/ 1596 h 2062"/>
              <a:gd name="T94" fmla="*/ 0 w 2059"/>
              <a:gd name="T95" fmla="*/ 1317 h 2062"/>
              <a:gd name="T96" fmla="*/ 166 w 2059"/>
              <a:gd name="T97" fmla="*/ 1144 h 2062"/>
              <a:gd name="T98" fmla="*/ 23 w 2059"/>
              <a:gd name="T99" fmla="*/ 828 h 2062"/>
              <a:gd name="T100" fmla="*/ 94 w 2059"/>
              <a:gd name="T101" fmla="*/ 510 h 2062"/>
              <a:gd name="T102" fmla="*/ 339 w 2059"/>
              <a:gd name="T103" fmla="*/ 499 h 2062"/>
              <a:gd name="T104" fmla="*/ 460 w 2059"/>
              <a:gd name="T105" fmla="*/ 181 h 2062"/>
              <a:gd name="T106" fmla="*/ 714 w 2059"/>
              <a:gd name="T107" fmla="*/ 4 h 2062"/>
              <a:gd name="T108" fmla="*/ 888 w 2059"/>
              <a:gd name="T109" fmla="*/ 96 h 2062"/>
              <a:gd name="T110" fmla="*/ 1217 w 2059"/>
              <a:gd name="T111" fmla="*/ 34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9" h="2062">
                <a:moveTo>
                  <a:pt x="745" y="140"/>
                </a:moveTo>
                <a:lnTo>
                  <a:pt x="743" y="140"/>
                </a:lnTo>
                <a:lnTo>
                  <a:pt x="741" y="140"/>
                </a:lnTo>
                <a:lnTo>
                  <a:pt x="739" y="141"/>
                </a:lnTo>
                <a:lnTo>
                  <a:pt x="606" y="196"/>
                </a:lnTo>
                <a:lnTo>
                  <a:pt x="603" y="197"/>
                </a:lnTo>
                <a:lnTo>
                  <a:pt x="601" y="199"/>
                </a:lnTo>
                <a:lnTo>
                  <a:pt x="599" y="201"/>
                </a:lnTo>
                <a:lnTo>
                  <a:pt x="598" y="205"/>
                </a:lnTo>
                <a:lnTo>
                  <a:pt x="597" y="206"/>
                </a:lnTo>
                <a:lnTo>
                  <a:pt x="597" y="209"/>
                </a:lnTo>
                <a:lnTo>
                  <a:pt x="597" y="212"/>
                </a:lnTo>
                <a:lnTo>
                  <a:pt x="598" y="215"/>
                </a:lnTo>
                <a:lnTo>
                  <a:pt x="649" y="337"/>
                </a:lnTo>
                <a:lnTo>
                  <a:pt x="653" y="356"/>
                </a:lnTo>
                <a:lnTo>
                  <a:pt x="653" y="375"/>
                </a:lnTo>
                <a:lnTo>
                  <a:pt x="647" y="393"/>
                </a:lnTo>
                <a:lnTo>
                  <a:pt x="637" y="409"/>
                </a:lnTo>
                <a:lnTo>
                  <a:pt x="622" y="422"/>
                </a:lnTo>
                <a:lnTo>
                  <a:pt x="576" y="456"/>
                </a:lnTo>
                <a:lnTo>
                  <a:pt x="532" y="493"/>
                </a:lnTo>
                <a:lnTo>
                  <a:pt x="492" y="533"/>
                </a:lnTo>
                <a:lnTo>
                  <a:pt x="455" y="577"/>
                </a:lnTo>
                <a:lnTo>
                  <a:pt x="421" y="624"/>
                </a:lnTo>
                <a:lnTo>
                  <a:pt x="408" y="638"/>
                </a:lnTo>
                <a:lnTo>
                  <a:pt x="392" y="648"/>
                </a:lnTo>
                <a:lnTo>
                  <a:pt x="374" y="653"/>
                </a:lnTo>
                <a:lnTo>
                  <a:pt x="355" y="654"/>
                </a:lnTo>
                <a:lnTo>
                  <a:pt x="336" y="649"/>
                </a:lnTo>
                <a:lnTo>
                  <a:pt x="215" y="599"/>
                </a:lnTo>
                <a:lnTo>
                  <a:pt x="212" y="598"/>
                </a:lnTo>
                <a:lnTo>
                  <a:pt x="211" y="598"/>
                </a:lnTo>
                <a:lnTo>
                  <a:pt x="209" y="597"/>
                </a:lnTo>
                <a:lnTo>
                  <a:pt x="206" y="598"/>
                </a:lnTo>
                <a:lnTo>
                  <a:pt x="203" y="599"/>
                </a:lnTo>
                <a:lnTo>
                  <a:pt x="200" y="600"/>
                </a:lnTo>
                <a:lnTo>
                  <a:pt x="197" y="603"/>
                </a:lnTo>
                <a:lnTo>
                  <a:pt x="194" y="607"/>
                </a:lnTo>
                <a:lnTo>
                  <a:pt x="140" y="739"/>
                </a:lnTo>
                <a:lnTo>
                  <a:pt x="139" y="743"/>
                </a:lnTo>
                <a:lnTo>
                  <a:pt x="139" y="748"/>
                </a:lnTo>
                <a:lnTo>
                  <a:pt x="140" y="751"/>
                </a:lnTo>
                <a:lnTo>
                  <a:pt x="141" y="753"/>
                </a:lnTo>
                <a:lnTo>
                  <a:pt x="143" y="755"/>
                </a:lnTo>
                <a:lnTo>
                  <a:pt x="145" y="756"/>
                </a:lnTo>
                <a:lnTo>
                  <a:pt x="148" y="758"/>
                </a:lnTo>
                <a:lnTo>
                  <a:pt x="270" y="809"/>
                </a:lnTo>
                <a:lnTo>
                  <a:pt x="287" y="819"/>
                </a:lnTo>
                <a:lnTo>
                  <a:pt x="299" y="832"/>
                </a:lnTo>
                <a:lnTo>
                  <a:pt x="309" y="849"/>
                </a:lnTo>
                <a:lnTo>
                  <a:pt x="313" y="867"/>
                </a:lnTo>
                <a:lnTo>
                  <a:pt x="312" y="888"/>
                </a:lnTo>
                <a:lnTo>
                  <a:pt x="301" y="959"/>
                </a:lnTo>
                <a:lnTo>
                  <a:pt x="297" y="1030"/>
                </a:lnTo>
                <a:lnTo>
                  <a:pt x="301" y="1102"/>
                </a:lnTo>
                <a:lnTo>
                  <a:pt x="312" y="1172"/>
                </a:lnTo>
                <a:lnTo>
                  <a:pt x="313" y="1192"/>
                </a:lnTo>
                <a:lnTo>
                  <a:pt x="309" y="1211"/>
                </a:lnTo>
                <a:lnTo>
                  <a:pt x="299" y="1227"/>
                </a:lnTo>
                <a:lnTo>
                  <a:pt x="287" y="1241"/>
                </a:lnTo>
                <a:lnTo>
                  <a:pt x="270" y="1251"/>
                </a:lnTo>
                <a:lnTo>
                  <a:pt x="148" y="1301"/>
                </a:lnTo>
                <a:lnTo>
                  <a:pt x="146" y="1302"/>
                </a:lnTo>
                <a:lnTo>
                  <a:pt x="144" y="1304"/>
                </a:lnTo>
                <a:lnTo>
                  <a:pt x="141" y="1307"/>
                </a:lnTo>
                <a:lnTo>
                  <a:pt x="140" y="1309"/>
                </a:lnTo>
                <a:lnTo>
                  <a:pt x="139" y="1311"/>
                </a:lnTo>
                <a:lnTo>
                  <a:pt x="139" y="1314"/>
                </a:lnTo>
                <a:lnTo>
                  <a:pt x="139" y="1317"/>
                </a:lnTo>
                <a:lnTo>
                  <a:pt x="140" y="1320"/>
                </a:lnTo>
                <a:lnTo>
                  <a:pt x="194" y="1453"/>
                </a:lnTo>
                <a:lnTo>
                  <a:pt x="197" y="1457"/>
                </a:lnTo>
                <a:lnTo>
                  <a:pt x="200" y="1459"/>
                </a:lnTo>
                <a:lnTo>
                  <a:pt x="203" y="1461"/>
                </a:lnTo>
                <a:lnTo>
                  <a:pt x="206" y="1462"/>
                </a:lnTo>
                <a:lnTo>
                  <a:pt x="209" y="1462"/>
                </a:lnTo>
                <a:lnTo>
                  <a:pt x="211" y="1462"/>
                </a:lnTo>
                <a:lnTo>
                  <a:pt x="212" y="1461"/>
                </a:lnTo>
                <a:lnTo>
                  <a:pt x="215" y="1461"/>
                </a:lnTo>
                <a:lnTo>
                  <a:pt x="336" y="1411"/>
                </a:lnTo>
                <a:lnTo>
                  <a:pt x="355" y="1406"/>
                </a:lnTo>
                <a:lnTo>
                  <a:pt x="374" y="1406"/>
                </a:lnTo>
                <a:lnTo>
                  <a:pt x="392" y="1412"/>
                </a:lnTo>
                <a:lnTo>
                  <a:pt x="408" y="1422"/>
                </a:lnTo>
                <a:lnTo>
                  <a:pt x="421" y="1437"/>
                </a:lnTo>
                <a:lnTo>
                  <a:pt x="455" y="1484"/>
                </a:lnTo>
                <a:lnTo>
                  <a:pt x="492" y="1527"/>
                </a:lnTo>
                <a:lnTo>
                  <a:pt x="532" y="1567"/>
                </a:lnTo>
                <a:lnTo>
                  <a:pt x="576" y="1605"/>
                </a:lnTo>
                <a:lnTo>
                  <a:pt x="622" y="1639"/>
                </a:lnTo>
                <a:lnTo>
                  <a:pt x="637" y="1651"/>
                </a:lnTo>
                <a:lnTo>
                  <a:pt x="647" y="1667"/>
                </a:lnTo>
                <a:lnTo>
                  <a:pt x="652" y="1685"/>
                </a:lnTo>
                <a:lnTo>
                  <a:pt x="653" y="1704"/>
                </a:lnTo>
                <a:lnTo>
                  <a:pt x="648" y="1723"/>
                </a:lnTo>
                <a:lnTo>
                  <a:pt x="598" y="1845"/>
                </a:lnTo>
                <a:lnTo>
                  <a:pt x="596" y="1853"/>
                </a:lnTo>
                <a:lnTo>
                  <a:pt x="599" y="1860"/>
                </a:lnTo>
                <a:lnTo>
                  <a:pt x="605" y="1864"/>
                </a:lnTo>
                <a:lnTo>
                  <a:pt x="738" y="1920"/>
                </a:lnTo>
                <a:lnTo>
                  <a:pt x="741" y="1921"/>
                </a:lnTo>
                <a:lnTo>
                  <a:pt x="743" y="1921"/>
                </a:lnTo>
                <a:lnTo>
                  <a:pt x="746" y="1921"/>
                </a:lnTo>
                <a:lnTo>
                  <a:pt x="749" y="1920"/>
                </a:lnTo>
                <a:lnTo>
                  <a:pt x="752" y="1919"/>
                </a:lnTo>
                <a:lnTo>
                  <a:pt x="756" y="1915"/>
                </a:lnTo>
                <a:lnTo>
                  <a:pt x="758" y="1912"/>
                </a:lnTo>
                <a:lnTo>
                  <a:pt x="807" y="1790"/>
                </a:lnTo>
                <a:lnTo>
                  <a:pt x="818" y="1773"/>
                </a:lnTo>
                <a:lnTo>
                  <a:pt x="832" y="1761"/>
                </a:lnTo>
                <a:lnTo>
                  <a:pt x="848" y="1751"/>
                </a:lnTo>
                <a:lnTo>
                  <a:pt x="867" y="1747"/>
                </a:lnTo>
                <a:lnTo>
                  <a:pt x="886" y="1748"/>
                </a:lnTo>
                <a:lnTo>
                  <a:pt x="957" y="1758"/>
                </a:lnTo>
                <a:lnTo>
                  <a:pt x="1029" y="1762"/>
                </a:lnTo>
                <a:lnTo>
                  <a:pt x="1100" y="1758"/>
                </a:lnTo>
                <a:lnTo>
                  <a:pt x="1171" y="1748"/>
                </a:lnTo>
                <a:lnTo>
                  <a:pt x="1175" y="1748"/>
                </a:lnTo>
                <a:lnTo>
                  <a:pt x="1180" y="1747"/>
                </a:lnTo>
                <a:lnTo>
                  <a:pt x="1184" y="1747"/>
                </a:lnTo>
                <a:lnTo>
                  <a:pt x="1200" y="1749"/>
                </a:lnTo>
                <a:lnTo>
                  <a:pt x="1215" y="1754"/>
                </a:lnTo>
                <a:lnTo>
                  <a:pt x="1229" y="1763"/>
                </a:lnTo>
                <a:lnTo>
                  <a:pt x="1241" y="1775"/>
                </a:lnTo>
                <a:lnTo>
                  <a:pt x="1249" y="1790"/>
                </a:lnTo>
                <a:lnTo>
                  <a:pt x="1299" y="1912"/>
                </a:lnTo>
                <a:lnTo>
                  <a:pt x="1301" y="1915"/>
                </a:lnTo>
                <a:lnTo>
                  <a:pt x="1303" y="1919"/>
                </a:lnTo>
                <a:lnTo>
                  <a:pt x="1306" y="1920"/>
                </a:lnTo>
                <a:lnTo>
                  <a:pt x="1309" y="1921"/>
                </a:lnTo>
                <a:lnTo>
                  <a:pt x="1313" y="1921"/>
                </a:lnTo>
                <a:lnTo>
                  <a:pt x="1316" y="1921"/>
                </a:lnTo>
                <a:lnTo>
                  <a:pt x="1319" y="1920"/>
                </a:lnTo>
                <a:lnTo>
                  <a:pt x="1451" y="1864"/>
                </a:lnTo>
                <a:lnTo>
                  <a:pt x="1454" y="1863"/>
                </a:lnTo>
                <a:lnTo>
                  <a:pt x="1457" y="1861"/>
                </a:lnTo>
                <a:lnTo>
                  <a:pt x="1459" y="1859"/>
                </a:lnTo>
                <a:lnTo>
                  <a:pt x="1460" y="1857"/>
                </a:lnTo>
                <a:lnTo>
                  <a:pt x="1461" y="1855"/>
                </a:lnTo>
                <a:lnTo>
                  <a:pt x="1461" y="1853"/>
                </a:lnTo>
                <a:lnTo>
                  <a:pt x="1461" y="1850"/>
                </a:lnTo>
                <a:lnTo>
                  <a:pt x="1460" y="1845"/>
                </a:lnTo>
                <a:lnTo>
                  <a:pt x="1409" y="1723"/>
                </a:lnTo>
                <a:lnTo>
                  <a:pt x="1405" y="1705"/>
                </a:lnTo>
                <a:lnTo>
                  <a:pt x="1405" y="1686"/>
                </a:lnTo>
                <a:lnTo>
                  <a:pt x="1411" y="1668"/>
                </a:lnTo>
                <a:lnTo>
                  <a:pt x="1421" y="1652"/>
                </a:lnTo>
                <a:lnTo>
                  <a:pt x="1435" y="1639"/>
                </a:lnTo>
                <a:lnTo>
                  <a:pt x="1482" y="1606"/>
                </a:lnTo>
                <a:lnTo>
                  <a:pt x="1525" y="1569"/>
                </a:lnTo>
                <a:lnTo>
                  <a:pt x="1566" y="1527"/>
                </a:lnTo>
                <a:lnTo>
                  <a:pt x="1603" y="1484"/>
                </a:lnTo>
                <a:lnTo>
                  <a:pt x="1637" y="1437"/>
                </a:lnTo>
                <a:lnTo>
                  <a:pt x="1649" y="1423"/>
                </a:lnTo>
                <a:lnTo>
                  <a:pt x="1665" y="1413"/>
                </a:lnTo>
                <a:lnTo>
                  <a:pt x="1683" y="1407"/>
                </a:lnTo>
                <a:lnTo>
                  <a:pt x="1702" y="1407"/>
                </a:lnTo>
                <a:lnTo>
                  <a:pt x="1721" y="1412"/>
                </a:lnTo>
                <a:lnTo>
                  <a:pt x="1843" y="1462"/>
                </a:lnTo>
                <a:lnTo>
                  <a:pt x="1845" y="1462"/>
                </a:lnTo>
                <a:lnTo>
                  <a:pt x="1846" y="1464"/>
                </a:lnTo>
                <a:lnTo>
                  <a:pt x="1848" y="1464"/>
                </a:lnTo>
                <a:lnTo>
                  <a:pt x="1851" y="1464"/>
                </a:lnTo>
                <a:lnTo>
                  <a:pt x="1855" y="1462"/>
                </a:lnTo>
                <a:lnTo>
                  <a:pt x="1858" y="1460"/>
                </a:lnTo>
                <a:lnTo>
                  <a:pt x="1861" y="1458"/>
                </a:lnTo>
                <a:lnTo>
                  <a:pt x="1863" y="1454"/>
                </a:lnTo>
                <a:lnTo>
                  <a:pt x="1917" y="1322"/>
                </a:lnTo>
                <a:lnTo>
                  <a:pt x="1918" y="1318"/>
                </a:lnTo>
                <a:lnTo>
                  <a:pt x="1918" y="1314"/>
                </a:lnTo>
                <a:lnTo>
                  <a:pt x="1917" y="1311"/>
                </a:lnTo>
                <a:lnTo>
                  <a:pt x="1916" y="1309"/>
                </a:lnTo>
                <a:lnTo>
                  <a:pt x="1915" y="1307"/>
                </a:lnTo>
                <a:lnTo>
                  <a:pt x="1913" y="1304"/>
                </a:lnTo>
                <a:lnTo>
                  <a:pt x="1910" y="1302"/>
                </a:lnTo>
                <a:lnTo>
                  <a:pt x="1788" y="1252"/>
                </a:lnTo>
                <a:lnTo>
                  <a:pt x="1771" y="1243"/>
                </a:lnTo>
                <a:lnTo>
                  <a:pt x="1758" y="1229"/>
                </a:lnTo>
                <a:lnTo>
                  <a:pt x="1749" y="1212"/>
                </a:lnTo>
                <a:lnTo>
                  <a:pt x="1745" y="1193"/>
                </a:lnTo>
                <a:lnTo>
                  <a:pt x="1746" y="1174"/>
                </a:lnTo>
                <a:lnTo>
                  <a:pt x="1756" y="1103"/>
                </a:lnTo>
                <a:lnTo>
                  <a:pt x="1760" y="1031"/>
                </a:lnTo>
                <a:lnTo>
                  <a:pt x="1756" y="960"/>
                </a:lnTo>
                <a:lnTo>
                  <a:pt x="1746" y="889"/>
                </a:lnTo>
                <a:lnTo>
                  <a:pt x="1745" y="870"/>
                </a:lnTo>
                <a:lnTo>
                  <a:pt x="1749" y="851"/>
                </a:lnTo>
                <a:lnTo>
                  <a:pt x="1757" y="834"/>
                </a:lnTo>
                <a:lnTo>
                  <a:pt x="1771" y="820"/>
                </a:lnTo>
                <a:lnTo>
                  <a:pt x="1788" y="810"/>
                </a:lnTo>
                <a:lnTo>
                  <a:pt x="1910" y="760"/>
                </a:lnTo>
                <a:lnTo>
                  <a:pt x="1915" y="755"/>
                </a:lnTo>
                <a:lnTo>
                  <a:pt x="1918" y="748"/>
                </a:lnTo>
                <a:lnTo>
                  <a:pt x="1917" y="740"/>
                </a:lnTo>
                <a:lnTo>
                  <a:pt x="1863" y="608"/>
                </a:lnTo>
                <a:lnTo>
                  <a:pt x="1861" y="603"/>
                </a:lnTo>
                <a:lnTo>
                  <a:pt x="1858" y="601"/>
                </a:lnTo>
                <a:lnTo>
                  <a:pt x="1855" y="599"/>
                </a:lnTo>
                <a:lnTo>
                  <a:pt x="1851" y="598"/>
                </a:lnTo>
                <a:lnTo>
                  <a:pt x="1848" y="598"/>
                </a:lnTo>
                <a:lnTo>
                  <a:pt x="1846" y="599"/>
                </a:lnTo>
                <a:lnTo>
                  <a:pt x="1843" y="599"/>
                </a:lnTo>
                <a:lnTo>
                  <a:pt x="1721" y="650"/>
                </a:lnTo>
                <a:lnTo>
                  <a:pt x="1702" y="654"/>
                </a:lnTo>
                <a:lnTo>
                  <a:pt x="1683" y="654"/>
                </a:lnTo>
                <a:lnTo>
                  <a:pt x="1665" y="649"/>
                </a:lnTo>
                <a:lnTo>
                  <a:pt x="1649" y="638"/>
                </a:lnTo>
                <a:lnTo>
                  <a:pt x="1637" y="624"/>
                </a:lnTo>
                <a:lnTo>
                  <a:pt x="1603" y="577"/>
                </a:lnTo>
                <a:lnTo>
                  <a:pt x="1566" y="533"/>
                </a:lnTo>
                <a:lnTo>
                  <a:pt x="1525" y="493"/>
                </a:lnTo>
                <a:lnTo>
                  <a:pt x="1482" y="456"/>
                </a:lnTo>
                <a:lnTo>
                  <a:pt x="1435" y="422"/>
                </a:lnTo>
                <a:lnTo>
                  <a:pt x="1421" y="409"/>
                </a:lnTo>
                <a:lnTo>
                  <a:pt x="1411" y="393"/>
                </a:lnTo>
                <a:lnTo>
                  <a:pt x="1406" y="375"/>
                </a:lnTo>
                <a:lnTo>
                  <a:pt x="1405" y="356"/>
                </a:lnTo>
                <a:lnTo>
                  <a:pt x="1410" y="337"/>
                </a:lnTo>
                <a:lnTo>
                  <a:pt x="1460" y="215"/>
                </a:lnTo>
                <a:lnTo>
                  <a:pt x="1462" y="211"/>
                </a:lnTo>
                <a:lnTo>
                  <a:pt x="1461" y="208"/>
                </a:lnTo>
                <a:lnTo>
                  <a:pt x="1460" y="205"/>
                </a:lnTo>
                <a:lnTo>
                  <a:pt x="1460" y="202"/>
                </a:lnTo>
                <a:lnTo>
                  <a:pt x="1458" y="200"/>
                </a:lnTo>
                <a:lnTo>
                  <a:pt x="1455" y="198"/>
                </a:lnTo>
                <a:lnTo>
                  <a:pt x="1452" y="196"/>
                </a:lnTo>
                <a:lnTo>
                  <a:pt x="1320" y="142"/>
                </a:lnTo>
                <a:lnTo>
                  <a:pt x="1317" y="141"/>
                </a:lnTo>
                <a:lnTo>
                  <a:pt x="1315" y="140"/>
                </a:lnTo>
                <a:lnTo>
                  <a:pt x="1311" y="141"/>
                </a:lnTo>
                <a:lnTo>
                  <a:pt x="1308" y="142"/>
                </a:lnTo>
                <a:lnTo>
                  <a:pt x="1305" y="143"/>
                </a:lnTo>
                <a:lnTo>
                  <a:pt x="1302" y="146"/>
                </a:lnTo>
                <a:lnTo>
                  <a:pt x="1300" y="149"/>
                </a:lnTo>
                <a:lnTo>
                  <a:pt x="1250" y="271"/>
                </a:lnTo>
                <a:lnTo>
                  <a:pt x="1239" y="288"/>
                </a:lnTo>
                <a:lnTo>
                  <a:pt x="1226" y="301"/>
                </a:lnTo>
                <a:lnTo>
                  <a:pt x="1210" y="310"/>
                </a:lnTo>
                <a:lnTo>
                  <a:pt x="1191" y="314"/>
                </a:lnTo>
                <a:lnTo>
                  <a:pt x="1172" y="313"/>
                </a:lnTo>
                <a:lnTo>
                  <a:pt x="1101" y="302"/>
                </a:lnTo>
                <a:lnTo>
                  <a:pt x="1030" y="299"/>
                </a:lnTo>
                <a:lnTo>
                  <a:pt x="958" y="302"/>
                </a:lnTo>
                <a:lnTo>
                  <a:pt x="888" y="313"/>
                </a:lnTo>
                <a:lnTo>
                  <a:pt x="868" y="314"/>
                </a:lnTo>
                <a:lnTo>
                  <a:pt x="850" y="310"/>
                </a:lnTo>
                <a:lnTo>
                  <a:pt x="833" y="301"/>
                </a:lnTo>
                <a:lnTo>
                  <a:pt x="819" y="287"/>
                </a:lnTo>
                <a:lnTo>
                  <a:pt x="809" y="270"/>
                </a:lnTo>
                <a:lnTo>
                  <a:pt x="759" y="148"/>
                </a:lnTo>
                <a:lnTo>
                  <a:pt x="757" y="145"/>
                </a:lnTo>
                <a:lnTo>
                  <a:pt x="755" y="142"/>
                </a:lnTo>
                <a:lnTo>
                  <a:pt x="751" y="141"/>
                </a:lnTo>
                <a:lnTo>
                  <a:pt x="748" y="140"/>
                </a:lnTo>
                <a:lnTo>
                  <a:pt x="745" y="140"/>
                </a:lnTo>
                <a:close/>
                <a:moveTo>
                  <a:pt x="1315" y="0"/>
                </a:moveTo>
                <a:lnTo>
                  <a:pt x="1344" y="3"/>
                </a:lnTo>
                <a:lnTo>
                  <a:pt x="1374" y="12"/>
                </a:lnTo>
                <a:lnTo>
                  <a:pt x="1506" y="67"/>
                </a:lnTo>
                <a:lnTo>
                  <a:pt x="1529" y="78"/>
                </a:lnTo>
                <a:lnTo>
                  <a:pt x="1548" y="92"/>
                </a:lnTo>
                <a:lnTo>
                  <a:pt x="1565" y="109"/>
                </a:lnTo>
                <a:lnTo>
                  <a:pt x="1579" y="129"/>
                </a:lnTo>
                <a:lnTo>
                  <a:pt x="1590" y="151"/>
                </a:lnTo>
                <a:lnTo>
                  <a:pt x="1599" y="180"/>
                </a:lnTo>
                <a:lnTo>
                  <a:pt x="1602" y="211"/>
                </a:lnTo>
                <a:lnTo>
                  <a:pt x="1599" y="241"/>
                </a:lnTo>
                <a:lnTo>
                  <a:pt x="1590" y="270"/>
                </a:lnTo>
                <a:lnTo>
                  <a:pt x="1561" y="340"/>
                </a:lnTo>
                <a:lnTo>
                  <a:pt x="1605" y="375"/>
                </a:lnTo>
                <a:lnTo>
                  <a:pt x="1646" y="415"/>
                </a:lnTo>
                <a:lnTo>
                  <a:pt x="1684" y="455"/>
                </a:lnTo>
                <a:lnTo>
                  <a:pt x="1720" y="499"/>
                </a:lnTo>
                <a:lnTo>
                  <a:pt x="1790" y="470"/>
                </a:lnTo>
                <a:lnTo>
                  <a:pt x="1819" y="461"/>
                </a:lnTo>
                <a:lnTo>
                  <a:pt x="1849" y="458"/>
                </a:lnTo>
                <a:lnTo>
                  <a:pt x="1876" y="460"/>
                </a:lnTo>
                <a:lnTo>
                  <a:pt x="1901" y="467"/>
                </a:lnTo>
                <a:lnTo>
                  <a:pt x="1925" y="477"/>
                </a:lnTo>
                <a:lnTo>
                  <a:pt x="1946" y="492"/>
                </a:lnTo>
                <a:lnTo>
                  <a:pt x="1965" y="509"/>
                </a:lnTo>
                <a:lnTo>
                  <a:pt x="1981" y="530"/>
                </a:lnTo>
                <a:lnTo>
                  <a:pt x="1993" y="554"/>
                </a:lnTo>
                <a:lnTo>
                  <a:pt x="2047" y="686"/>
                </a:lnTo>
                <a:lnTo>
                  <a:pt x="2056" y="716"/>
                </a:lnTo>
                <a:lnTo>
                  <a:pt x="2059" y="746"/>
                </a:lnTo>
                <a:lnTo>
                  <a:pt x="2056" y="776"/>
                </a:lnTo>
                <a:lnTo>
                  <a:pt x="2047" y="805"/>
                </a:lnTo>
                <a:lnTo>
                  <a:pt x="2036" y="827"/>
                </a:lnTo>
                <a:lnTo>
                  <a:pt x="2022" y="847"/>
                </a:lnTo>
                <a:lnTo>
                  <a:pt x="2005" y="864"/>
                </a:lnTo>
                <a:lnTo>
                  <a:pt x="1985" y="878"/>
                </a:lnTo>
                <a:lnTo>
                  <a:pt x="1964" y="890"/>
                </a:lnTo>
                <a:lnTo>
                  <a:pt x="1893" y="918"/>
                </a:lnTo>
                <a:lnTo>
                  <a:pt x="1900" y="994"/>
                </a:lnTo>
                <a:lnTo>
                  <a:pt x="1900" y="1068"/>
                </a:lnTo>
                <a:lnTo>
                  <a:pt x="1893" y="1143"/>
                </a:lnTo>
                <a:lnTo>
                  <a:pt x="1964" y="1172"/>
                </a:lnTo>
                <a:lnTo>
                  <a:pt x="1985" y="1184"/>
                </a:lnTo>
                <a:lnTo>
                  <a:pt x="2005" y="1198"/>
                </a:lnTo>
                <a:lnTo>
                  <a:pt x="2022" y="1215"/>
                </a:lnTo>
                <a:lnTo>
                  <a:pt x="2037" y="1234"/>
                </a:lnTo>
                <a:lnTo>
                  <a:pt x="2047" y="1257"/>
                </a:lnTo>
                <a:lnTo>
                  <a:pt x="2056" y="1286"/>
                </a:lnTo>
                <a:lnTo>
                  <a:pt x="2059" y="1316"/>
                </a:lnTo>
                <a:lnTo>
                  <a:pt x="2056" y="1347"/>
                </a:lnTo>
                <a:lnTo>
                  <a:pt x="2047" y="1376"/>
                </a:lnTo>
                <a:lnTo>
                  <a:pt x="1993" y="1508"/>
                </a:lnTo>
                <a:lnTo>
                  <a:pt x="1981" y="1532"/>
                </a:lnTo>
                <a:lnTo>
                  <a:pt x="1965" y="1553"/>
                </a:lnTo>
                <a:lnTo>
                  <a:pt x="1946" y="1571"/>
                </a:lnTo>
                <a:lnTo>
                  <a:pt x="1925" y="1584"/>
                </a:lnTo>
                <a:lnTo>
                  <a:pt x="1901" y="1595"/>
                </a:lnTo>
                <a:lnTo>
                  <a:pt x="1876" y="1601"/>
                </a:lnTo>
                <a:lnTo>
                  <a:pt x="1849" y="1605"/>
                </a:lnTo>
                <a:lnTo>
                  <a:pt x="1819" y="1601"/>
                </a:lnTo>
                <a:lnTo>
                  <a:pt x="1790" y="1592"/>
                </a:lnTo>
                <a:lnTo>
                  <a:pt x="1720" y="1563"/>
                </a:lnTo>
                <a:lnTo>
                  <a:pt x="1684" y="1607"/>
                </a:lnTo>
                <a:lnTo>
                  <a:pt x="1646" y="1647"/>
                </a:lnTo>
                <a:lnTo>
                  <a:pt x="1605" y="1686"/>
                </a:lnTo>
                <a:lnTo>
                  <a:pt x="1561" y="1721"/>
                </a:lnTo>
                <a:lnTo>
                  <a:pt x="1590" y="1792"/>
                </a:lnTo>
                <a:lnTo>
                  <a:pt x="1599" y="1821"/>
                </a:lnTo>
                <a:lnTo>
                  <a:pt x="1602" y="1852"/>
                </a:lnTo>
                <a:lnTo>
                  <a:pt x="1599" y="1881"/>
                </a:lnTo>
                <a:lnTo>
                  <a:pt x="1590" y="1911"/>
                </a:lnTo>
                <a:lnTo>
                  <a:pt x="1579" y="1933"/>
                </a:lnTo>
                <a:lnTo>
                  <a:pt x="1565" y="1952"/>
                </a:lnTo>
                <a:lnTo>
                  <a:pt x="1548" y="1971"/>
                </a:lnTo>
                <a:lnTo>
                  <a:pt x="1527" y="1984"/>
                </a:lnTo>
                <a:lnTo>
                  <a:pt x="1506" y="1995"/>
                </a:lnTo>
                <a:lnTo>
                  <a:pt x="1374" y="2050"/>
                </a:lnTo>
                <a:lnTo>
                  <a:pt x="1344" y="2059"/>
                </a:lnTo>
                <a:lnTo>
                  <a:pt x="1315" y="2062"/>
                </a:lnTo>
                <a:lnTo>
                  <a:pt x="1288" y="2060"/>
                </a:lnTo>
                <a:lnTo>
                  <a:pt x="1263" y="2053"/>
                </a:lnTo>
                <a:lnTo>
                  <a:pt x="1238" y="2043"/>
                </a:lnTo>
                <a:lnTo>
                  <a:pt x="1217" y="2029"/>
                </a:lnTo>
                <a:lnTo>
                  <a:pt x="1198" y="2011"/>
                </a:lnTo>
                <a:lnTo>
                  <a:pt x="1183" y="1990"/>
                </a:lnTo>
                <a:lnTo>
                  <a:pt x="1171" y="1966"/>
                </a:lnTo>
                <a:lnTo>
                  <a:pt x="1142" y="1896"/>
                </a:lnTo>
                <a:lnTo>
                  <a:pt x="1067" y="1903"/>
                </a:lnTo>
                <a:lnTo>
                  <a:pt x="992" y="1903"/>
                </a:lnTo>
                <a:lnTo>
                  <a:pt x="918" y="1896"/>
                </a:lnTo>
                <a:lnTo>
                  <a:pt x="888" y="1966"/>
                </a:lnTo>
                <a:lnTo>
                  <a:pt x="876" y="1990"/>
                </a:lnTo>
                <a:lnTo>
                  <a:pt x="860" y="2011"/>
                </a:lnTo>
                <a:lnTo>
                  <a:pt x="841" y="2029"/>
                </a:lnTo>
                <a:lnTo>
                  <a:pt x="820" y="2043"/>
                </a:lnTo>
                <a:lnTo>
                  <a:pt x="797" y="2053"/>
                </a:lnTo>
                <a:lnTo>
                  <a:pt x="771" y="2060"/>
                </a:lnTo>
                <a:lnTo>
                  <a:pt x="745" y="2062"/>
                </a:lnTo>
                <a:lnTo>
                  <a:pt x="714" y="2059"/>
                </a:lnTo>
                <a:lnTo>
                  <a:pt x="686" y="2050"/>
                </a:lnTo>
                <a:lnTo>
                  <a:pt x="553" y="1995"/>
                </a:lnTo>
                <a:lnTo>
                  <a:pt x="528" y="1982"/>
                </a:lnTo>
                <a:lnTo>
                  <a:pt x="507" y="1966"/>
                </a:lnTo>
                <a:lnTo>
                  <a:pt x="489" y="1946"/>
                </a:lnTo>
                <a:lnTo>
                  <a:pt x="474" y="1924"/>
                </a:lnTo>
                <a:lnTo>
                  <a:pt x="464" y="1899"/>
                </a:lnTo>
                <a:lnTo>
                  <a:pt x="458" y="1873"/>
                </a:lnTo>
                <a:lnTo>
                  <a:pt x="457" y="1846"/>
                </a:lnTo>
                <a:lnTo>
                  <a:pt x="460" y="1820"/>
                </a:lnTo>
                <a:lnTo>
                  <a:pt x="469" y="1792"/>
                </a:lnTo>
                <a:lnTo>
                  <a:pt x="497" y="1722"/>
                </a:lnTo>
                <a:lnTo>
                  <a:pt x="454" y="1687"/>
                </a:lnTo>
                <a:lnTo>
                  <a:pt x="414" y="1648"/>
                </a:lnTo>
                <a:lnTo>
                  <a:pt x="375" y="1607"/>
                </a:lnTo>
                <a:lnTo>
                  <a:pt x="339" y="1563"/>
                </a:lnTo>
                <a:lnTo>
                  <a:pt x="270" y="1593"/>
                </a:lnTo>
                <a:lnTo>
                  <a:pt x="240" y="1601"/>
                </a:lnTo>
                <a:lnTo>
                  <a:pt x="209" y="1605"/>
                </a:lnTo>
                <a:lnTo>
                  <a:pt x="183" y="1602"/>
                </a:lnTo>
                <a:lnTo>
                  <a:pt x="157" y="1596"/>
                </a:lnTo>
                <a:lnTo>
                  <a:pt x="134" y="1586"/>
                </a:lnTo>
                <a:lnTo>
                  <a:pt x="113" y="1571"/>
                </a:lnTo>
                <a:lnTo>
                  <a:pt x="94" y="1554"/>
                </a:lnTo>
                <a:lnTo>
                  <a:pt x="78" y="1532"/>
                </a:lnTo>
                <a:lnTo>
                  <a:pt x="66" y="1509"/>
                </a:lnTo>
                <a:lnTo>
                  <a:pt x="11" y="1377"/>
                </a:lnTo>
                <a:lnTo>
                  <a:pt x="3" y="1347"/>
                </a:lnTo>
                <a:lnTo>
                  <a:pt x="0" y="1317"/>
                </a:lnTo>
                <a:lnTo>
                  <a:pt x="3" y="1286"/>
                </a:lnTo>
                <a:lnTo>
                  <a:pt x="11" y="1258"/>
                </a:lnTo>
                <a:lnTo>
                  <a:pt x="23" y="1236"/>
                </a:lnTo>
                <a:lnTo>
                  <a:pt x="37" y="1215"/>
                </a:lnTo>
                <a:lnTo>
                  <a:pt x="55" y="1198"/>
                </a:lnTo>
                <a:lnTo>
                  <a:pt x="74" y="1185"/>
                </a:lnTo>
                <a:lnTo>
                  <a:pt x="96" y="1173"/>
                </a:lnTo>
                <a:lnTo>
                  <a:pt x="166" y="1144"/>
                </a:lnTo>
                <a:lnTo>
                  <a:pt x="159" y="1069"/>
                </a:lnTo>
                <a:lnTo>
                  <a:pt x="159" y="995"/>
                </a:lnTo>
                <a:lnTo>
                  <a:pt x="166" y="919"/>
                </a:lnTo>
                <a:lnTo>
                  <a:pt x="96" y="890"/>
                </a:lnTo>
                <a:lnTo>
                  <a:pt x="74" y="879"/>
                </a:lnTo>
                <a:lnTo>
                  <a:pt x="54" y="864"/>
                </a:lnTo>
                <a:lnTo>
                  <a:pt x="37" y="847"/>
                </a:lnTo>
                <a:lnTo>
                  <a:pt x="23" y="828"/>
                </a:lnTo>
                <a:lnTo>
                  <a:pt x="11" y="806"/>
                </a:lnTo>
                <a:lnTo>
                  <a:pt x="3" y="776"/>
                </a:lnTo>
                <a:lnTo>
                  <a:pt x="0" y="747"/>
                </a:lnTo>
                <a:lnTo>
                  <a:pt x="3" y="716"/>
                </a:lnTo>
                <a:lnTo>
                  <a:pt x="11" y="687"/>
                </a:lnTo>
                <a:lnTo>
                  <a:pt x="66" y="555"/>
                </a:lnTo>
                <a:lnTo>
                  <a:pt x="78" y="530"/>
                </a:lnTo>
                <a:lnTo>
                  <a:pt x="94" y="510"/>
                </a:lnTo>
                <a:lnTo>
                  <a:pt x="113" y="492"/>
                </a:lnTo>
                <a:lnTo>
                  <a:pt x="134" y="478"/>
                </a:lnTo>
                <a:lnTo>
                  <a:pt x="157" y="468"/>
                </a:lnTo>
                <a:lnTo>
                  <a:pt x="183" y="461"/>
                </a:lnTo>
                <a:lnTo>
                  <a:pt x="209" y="458"/>
                </a:lnTo>
                <a:lnTo>
                  <a:pt x="240" y="461"/>
                </a:lnTo>
                <a:lnTo>
                  <a:pt x="270" y="471"/>
                </a:lnTo>
                <a:lnTo>
                  <a:pt x="339" y="499"/>
                </a:lnTo>
                <a:lnTo>
                  <a:pt x="374" y="456"/>
                </a:lnTo>
                <a:lnTo>
                  <a:pt x="414" y="416"/>
                </a:lnTo>
                <a:lnTo>
                  <a:pt x="454" y="376"/>
                </a:lnTo>
                <a:lnTo>
                  <a:pt x="497" y="340"/>
                </a:lnTo>
                <a:lnTo>
                  <a:pt x="469" y="270"/>
                </a:lnTo>
                <a:lnTo>
                  <a:pt x="460" y="242"/>
                </a:lnTo>
                <a:lnTo>
                  <a:pt x="457" y="211"/>
                </a:lnTo>
                <a:lnTo>
                  <a:pt x="460" y="181"/>
                </a:lnTo>
                <a:lnTo>
                  <a:pt x="469" y="152"/>
                </a:lnTo>
                <a:lnTo>
                  <a:pt x="480" y="129"/>
                </a:lnTo>
                <a:lnTo>
                  <a:pt x="494" y="110"/>
                </a:lnTo>
                <a:lnTo>
                  <a:pt x="511" y="92"/>
                </a:lnTo>
                <a:lnTo>
                  <a:pt x="531" y="78"/>
                </a:lnTo>
                <a:lnTo>
                  <a:pt x="553" y="68"/>
                </a:lnTo>
                <a:lnTo>
                  <a:pt x="686" y="13"/>
                </a:lnTo>
                <a:lnTo>
                  <a:pt x="714" y="4"/>
                </a:lnTo>
                <a:lnTo>
                  <a:pt x="745" y="1"/>
                </a:lnTo>
                <a:lnTo>
                  <a:pt x="771" y="3"/>
                </a:lnTo>
                <a:lnTo>
                  <a:pt x="797" y="9"/>
                </a:lnTo>
                <a:lnTo>
                  <a:pt x="820" y="20"/>
                </a:lnTo>
                <a:lnTo>
                  <a:pt x="841" y="34"/>
                </a:lnTo>
                <a:lnTo>
                  <a:pt x="860" y="52"/>
                </a:lnTo>
                <a:lnTo>
                  <a:pt x="876" y="73"/>
                </a:lnTo>
                <a:lnTo>
                  <a:pt x="888" y="96"/>
                </a:lnTo>
                <a:lnTo>
                  <a:pt x="918" y="166"/>
                </a:lnTo>
                <a:lnTo>
                  <a:pt x="992" y="160"/>
                </a:lnTo>
                <a:lnTo>
                  <a:pt x="1067" y="160"/>
                </a:lnTo>
                <a:lnTo>
                  <a:pt x="1142" y="166"/>
                </a:lnTo>
                <a:lnTo>
                  <a:pt x="1171" y="96"/>
                </a:lnTo>
                <a:lnTo>
                  <a:pt x="1183" y="72"/>
                </a:lnTo>
                <a:lnTo>
                  <a:pt x="1198" y="52"/>
                </a:lnTo>
                <a:lnTo>
                  <a:pt x="1217" y="34"/>
                </a:lnTo>
                <a:lnTo>
                  <a:pt x="1238" y="19"/>
                </a:lnTo>
                <a:lnTo>
                  <a:pt x="1263" y="8"/>
                </a:lnTo>
                <a:lnTo>
                  <a:pt x="1288" y="2"/>
                </a:lnTo>
                <a:lnTo>
                  <a:pt x="13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279"/>
          <p:cNvSpPr/>
          <p:nvPr/>
        </p:nvSpPr>
        <p:spPr bwMode="auto">
          <a:xfrm>
            <a:off x="10529116" y="3936550"/>
            <a:ext cx="529774" cy="496292"/>
          </a:xfrm>
          <a:custGeom>
            <a:avLst/>
            <a:gdLst>
              <a:gd name="T0" fmla="*/ 2176 w 2687"/>
              <a:gd name="T1" fmla="*/ 67 h 2526"/>
              <a:gd name="T2" fmla="*/ 2177 w 2687"/>
              <a:gd name="T3" fmla="*/ 221 h 2526"/>
              <a:gd name="T4" fmla="*/ 2129 w 2687"/>
              <a:gd name="T5" fmla="*/ 463 h 2526"/>
              <a:gd name="T6" fmla="*/ 2420 w 2687"/>
              <a:gd name="T7" fmla="*/ 834 h 2526"/>
              <a:gd name="T8" fmla="*/ 2617 w 2687"/>
              <a:gd name="T9" fmla="*/ 951 h 2526"/>
              <a:gd name="T10" fmla="*/ 2687 w 2687"/>
              <a:gd name="T11" fmla="*/ 1406 h 2526"/>
              <a:gd name="T12" fmla="*/ 2590 w 2687"/>
              <a:gd name="T13" fmla="*/ 1575 h 2526"/>
              <a:gd name="T14" fmla="*/ 2424 w 2687"/>
              <a:gd name="T15" fmla="*/ 1663 h 2526"/>
              <a:gd name="T16" fmla="*/ 2302 w 2687"/>
              <a:gd name="T17" fmla="*/ 1854 h 2526"/>
              <a:gd name="T18" fmla="*/ 2191 w 2687"/>
              <a:gd name="T19" fmla="*/ 1997 h 2526"/>
              <a:gd name="T20" fmla="*/ 2151 w 2687"/>
              <a:gd name="T21" fmla="*/ 2041 h 2526"/>
              <a:gd name="T22" fmla="*/ 2037 w 2687"/>
              <a:gd name="T23" fmla="*/ 2200 h 2526"/>
              <a:gd name="T24" fmla="*/ 2018 w 2687"/>
              <a:gd name="T25" fmla="*/ 2388 h 2526"/>
              <a:gd name="T26" fmla="*/ 1934 w 2687"/>
              <a:gd name="T27" fmla="*/ 2514 h 2526"/>
              <a:gd name="T28" fmla="*/ 1392 w 2687"/>
              <a:gd name="T29" fmla="*/ 2501 h 2526"/>
              <a:gd name="T30" fmla="*/ 1331 w 2687"/>
              <a:gd name="T31" fmla="*/ 2367 h 2526"/>
              <a:gd name="T32" fmla="*/ 1122 w 2687"/>
              <a:gd name="T33" fmla="*/ 2464 h 2526"/>
              <a:gd name="T34" fmla="*/ 596 w 2687"/>
              <a:gd name="T35" fmla="*/ 2526 h 2526"/>
              <a:gd name="T36" fmla="*/ 473 w 2687"/>
              <a:gd name="T37" fmla="*/ 2447 h 2526"/>
              <a:gd name="T38" fmla="*/ 459 w 2687"/>
              <a:gd name="T39" fmla="*/ 2358 h 2526"/>
              <a:gd name="T40" fmla="*/ 419 w 2687"/>
              <a:gd name="T41" fmla="*/ 2183 h 2526"/>
              <a:gd name="T42" fmla="*/ 231 w 2687"/>
              <a:gd name="T43" fmla="*/ 1926 h 2526"/>
              <a:gd name="T44" fmla="*/ 29 w 2687"/>
              <a:gd name="T45" fmla="*/ 1496 h 2526"/>
              <a:gd name="T46" fmla="*/ 1 w 2687"/>
              <a:gd name="T47" fmla="*/ 1305 h 2526"/>
              <a:gd name="T48" fmla="*/ 14 w 2687"/>
              <a:gd name="T49" fmla="*/ 1098 h 2526"/>
              <a:gd name="T50" fmla="*/ 94 w 2687"/>
              <a:gd name="T51" fmla="*/ 1041 h 2526"/>
              <a:gd name="T52" fmla="*/ 153 w 2687"/>
              <a:gd name="T53" fmla="*/ 1122 h 2526"/>
              <a:gd name="T54" fmla="*/ 141 w 2687"/>
              <a:gd name="T55" fmla="*/ 1295 h 2526"/>
              <a:gd name="T56" fmla="*/ 163 w 2687"/>
              <a:gd name="T57" fmla="*/ 1457 h 2526"/>
              <a:gd name="T58" fmla="*/ 239 w 2687"/>
              <a:gd name="T59" fmla="*/ 1657 h 2526"/>
              <a:gd name="T60" fmla="*/ 425 w 2687"/>
              <a:gd name="T61" fmla="*/ 1940 h 2526"/>
              <a:gd name="T62" fmla="*/ 573 w 2687"/>
              <a:gd name="T63" fmla="*/ 2197 h 2526"/>
              <a:gd name="T64" fmla="*/ 600 w 2687"/>
              <a:gd name="T65" fmla="*/ 2385 h 2526"/>
              <a:gd name="T66" fmla="*/ 1029 w 2687"/>
              <a:gd name="T67" fmla="*/ 2234 h 2526"/>
              <a:gd name="T68" fmla="*/ 1238 w 2687"/>
              <a:gd name="T69" fmla="*/ 2227 h 2526"/>
              <a:gd name="T70" fmla="*/ 1462 w 2687"/>
              <a:gd name="T71" fmla="*/ 2254 h 2526"/>
              <a:gd name="T72" fmla="*/ 1879 w 2687"/>
              <a:gd name="T73" fmla="*/ 2272 h 2526"/>
              <a:gd name="T74" fmla="*/ 1927 w 2687"/>
              <a:gd name="T75" fmla="*/ 2099 h 2526"/>
              <a:gd name="T76" fmla="*/ 2072 w 2687"/>
              <a:gd name="T77" fmla="*/ 1920 h 2526"/>
              <a:gd name="T78" fmla="*/ 2207 w 2687"/>
              <a:gd name="T79" fmla="*/ 1744 h 2526"/>
              <a:gd name="T80" fmla="*/ 2328 w 2687"/>
              <a:gd name="T81" fmla="*/ 1540 h 2526"/>
              <a:gd name="T82" fmla="*/ 2406 w 2687"/>
              <a:gd name="T83" fmla="*/ 1461 h 2526"/>
              <a:gd name="T84" fmla="*/ 2546 w 2687"/>
              <a:gd name="T85" fmla="*/ 1407 h 2526"/>
              <a:gd name="T86" fmla="*/ 2492 w 2687"/>
              <a:gd name="T87" fmla="*/ 1047 h 2526"/>
              <a:gd name="T88" fmla="*/ 2334 w 2687"/>
              <a:gd name="T89" fmla="*/ 998 h 2526"/>
              <a:gd name="T90" fmla="*/ 2125 w 2687"/>
              <a:gd name="T91" fmla="*/ 652 h 2526"/>
              <a:gd name="T92" fmla="*/ 1993 w 2687"/>
              <a:gd name="T93" fmla="*/ 503 h 2526"/>
              <a:gd name="T94" fmla="*/ 2028 w 2687"/>
              <a:gd name="T95" fmla="*/ 198 h 2526"/>
              <a:gd name="T96" fmla="*/ 2054 w 2687"/>
              <a:gd name="T97" fmla="*/ 141 h 2526"/>
              <a:gd name="T98" fmla="*/ 1850 w 2687"/>
              <a:gd name="T99" fmla="*/ 207 h 2526"/>
              <a:gd name="T100" fmla="*/ 1721 w 2687"/>
              <a:gd name="T101" fmla="*/ 327 h 2526"/>
              <a:gd name="T102" fmla="*/ 1566 w 2687"/>
              <a:gd name="T103" fmla="*/ 334 h 2526"/>
              <a:gd name="T104" fmla="*/ 1356 w 2687"/>
              <a:gd name="T105" fmla="*/ 264 h 2526"/>
              <a:gd name="T106" fmla="*/ 1392 w 2687"/>
              <a:gd name="T107" fmla="*/ 171 h 2526"/>
              <a:gd name="T108" fmla="*/ 1656 w 2687"/>
              <a:gd name="T109" fmla="*/ 182 h 2526"/>
              <a:gd name="T110" fmla="*/ 1843 w 2687"/>
              <a:gd name="T111" fmla="*/ 52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87" h="2526">
                <a:moveTo>
                  <a:pt x="2063" y="0"/>
                </a:moveTo>
                <a:lnTo>
                  <a:pt x="2090" y="5"/>
                </a:lnTo>
                <a:lnTo>
                  <a:pt x="2115" y="13"/>
                </a:lnTo>
                <a:lnTo>
                  <a:pt x="2139" y="27"/>
                </a:lnTo>
                <a:lnTo>
                  <a:pt x="2159" y="45"/>
                </a:lnTo>
                <a:lnTo>
                  <a:pt x="2176" y="67"/>
                </a:lnTo>
                <a:lnTo>
                  <a:pt x="2188" y="91"/>
                </a:lnTo>
                <a:lnTo>
                  <a:pt x="2196" y="118"/>
                </a:lnTo>
                <a:lnTo>
                  <a:pt x="2199" y="144"/>
                </a:lnTo>
                <a:lnTo>
                  <a:pt x="2196" y="171"/>
                </a:lnTo>
                <a:lnTo>
                  <a:pt x="2188" y="197"/>
                </a:lnTo>
                <a:lnTo>
                  <a:pt x="2177" y="221"/>
                </a:lnTo>
                <a:lnTo>
                  <a:pt x="2153" y="264"/>
                </a:lnTo>
                <a:lnTo>
                  <a:pt x="2135" y="305"/>
                </a:lnTo>
                <a:lnTo>
                  <a:pt x="2125" y="345"/>
                </a:lnTo>
                <a:lnTo>
                  <a:pt x="2119" y="385"/>
                </a:lnTo>
                <a:lnTo>
                  <a:pt x="2122" y="425"/>
                </a:lnTo>
                <a:lnTo>
                  <a:pt x="2129" y="463"/>
                </a:lnTo>
                <a:lnTo>
                  <a:pt x="2189" y="517"/>
                </a:lnTo>
                <a:lnTo>
                  <a:pt x="2246" y="575"/>
                </a:lnTo>
                <a:lnTo>
                  <a:pt x="2297" y="636"/>
                </a:lnTo>
                <a:lnTo>
                  <a:pt x="2342" y="700"/>
                </a:lnTo>
                <a:lnTo>
                  <a:pt x="2384" y="765"/>
                </a:lnTo>
                <a:lnTo>
                  <a:pt x="2420" y="834"/>
                </a:lnTo>
                <a:lnTo>
                  <a:pt x="2450" y="906"/>
                </a:lnTo>
                <a:lnTo>
                  <a:pt x="2492" y="906"/>
                </a:lnTo>
                <a:lnTo>
                  <a:pt x="2527" y="909"/>
                </a:lnTo>
                <a:lnTo>
                  <a:pt x="2560" y="918"/>
                </a:lnTo>
                <a:lnTo>
                  <a:pt x="2590" y="932"/>
                </a:lnTo>
                <a:lnTo>
                  <a:pt x="2617" y="951"/>
                </a:lnTo>
                <a:lnTo>
                  <a:pt x="2641" y="975"/>
                </a:lnTo>
                <a:lnTo>
                  <a:pt x="2660" y="1002"/>
                </a:lnTo>
                <a:lnTo>
                  <a:pt x="2674" y="1032"/>
                </a:lnTo>
                <a:lnTo>
                  <a:pt x="2684" y="1065"/>
                </a:lnTo>
                <a:lnTo>
                  <a:pt x="2687" y="1100"/>
                </a:lnTo>
                <a:lnTo>
                  <a:pt x="2687" y="1406"/>
                </a:lnTo>
                <a:lnTo>
                  <a:pt x="2684" y="1441"/>
                </a:lnTo>
                <a:lnTo>
                  <a:pt x="2674" y="1474"/>
                </a:lnTo>
                <a:lnTo>
                  <a:pt x="2660" y="1505"/>
                </a:lnTo>
                <a:lnTo>
                  <a:pt x="2641" y="1531"/>
                </a:lnTo>
                <a:lnTo>
                  <a:pt x="2617" y="1556"/>
                </a:lnTo>
                <a:lnTo>
                  <a:pt x="2590" y="1575"/>
                </a:lnTo>
                <a:lnTo>
                  <a:pt x="2560" y="1588"/>
                </a:lnTo>
                <a:lnTo>
                  <a:pt x="2527" y="1598"/>
                </a:lnTo>
                <a:lnTo>
                  <a:pt x="2492" y="1601"/>
                </a:lnTo>
                <a:lnTo>
                  <a:pt x="2455" y="1601"/>
                </a:lnTo>
                <a:lnTo>
                  <a:pt x="2440" y="1632"/>
                </a:lnTo>
                <a:lnTo>
                  <a:pt x="2424" y="1663"/>
                </a:lnTo>
                <a:lnTo>
                  <a:pt x="2406" y="1696"/>
                </a:lnTo>
                <a:lnTo>
                  <a:pt x="2387" y="1728"/>
                </a:lnTo>
                <a:lnTo>
                  <a:pt x="2365" y="1761"/>
                </a:lnTo>
                <a:lnTo>
                  <a:pt x="2344" y="1792"/>
                </a:lnTo>
                <a:lnTo>
                  <a:pt x="2323" y="1823"/>
                </a:lnTo>
                <a:lnTo>
                  <a:pt x="2302" y="1854"/>
                </a:lnTo>
                <a:lnTo>
                  <a:pt x="2281" y="1882"/>
                </a:lnTo>
                <a:lnTo>
                  <a:pt x="2259" y="1910"/>
                </a:lnTo>
                <a:lnTo>
                  <a:pt x="2240" y="1934"/>
                </a:lnTo>
                <a:lnTo>
                  <a:pt x="2222" y="1958"/>
                </a:lnTo>
                <a:lnTo>
                  <a:pt x="2205" y="1979"/>
                </a:lnTo>
                <a:lnTo>
                  <a:pt x="2191" y="1997"/>
                </a:lnTo>
                <a:lnTo>
                  <a:pt x="2178" y="2011"/>
                </a:lnTo>
                <a:lnTo>
                  <a:pt x="2168" y="2022"/>
                </a:lnTo>
                <a:lnTo>
                  <a:pt x="2162" y="2030"/>
                </a:lnTo>
                <a:lnTo>
                  <a:pt x="2159" y="2034"/>
                </a:lnTo>
                <a:lnTo>
                  <a:pt x="2156" y="2038"/>
                </a:lnTo>
                <a:lnTo>
                  <a:pt x="2151" y="2041"/>
                </a:lnTo>
                <a:lnTo>
                  <a:pt x="2134" y="2057"/>
                </a:lnTo>
                <a:lnTo>
                  <a:pt x="2105" y="2086"/>
                </a:lnTo>
                <a:lnTo>
                  <a:pt x="2081" y="2115"/>
                </a:lnTo>
                <a:lnTo>
                  <a:pt x="2062" y="2145"/>
                </a:lnTo>
                <a:lnTo>
                  <a:pt x="2047" y="2173"/>
                </a:lnTo>
                <a:lnTo>
                  <a:pt x="2037" y="2200"/>
                </a:lnTo>
                <a:lnTo>
                  <a:pt x="2028" y="2224"/>
                </a:lnTo>
                <a:lnTo>
                  <a:pt x="2023" y="2246"/>
                </a:lnTo>
                <a:lnTo>
                  <a:pt x="2021" y="2264"/>
                </a:lnTo>
                <a:lnTo>
                  <a:pt x="2019" y="2278"/>
                </a:lnTo>
                <a:lnTo>
                  <a:pt x="2018" y="2288"/>
                </a:lnTo>
                <a:lnTo>
                  <a:pt x="2018" y="2388"/>
                </a:lnTo>
                <a:lnTo>
                  <a:pt x="2016" y="2416"/>
                </a:lnTo>
                <a:lnTo>
                  <a:pt x="2007" y="2441"/>
                </a:lnTo>
                <a:lnTo>
                  <a:pt x="1994" y="2464"/>
                </a:lnTo>
                <a:lnTo>
                  <a:pt x="1977" y="2485"/>
                </a:lnTo>
                <a:lnTo>
                  <a:pt x="1957" y="2501"/>
                </a:lnTo>
                <a:lnTo>
                  <a:pt x="1934" y="2514"/>
                </a:lnTo>
                <a:lnTo>
                  <a:pt x="1907" y="2522"/>
                </a:lnTo>
                <a:lnTo>
                  <a:pt x="1880" y="2526"/>
                </a:lnTo>
                <a:lnTo>
                  <a:pt x="1468" y="2526"/>
                </a:lnTo>
                <a:lnTo>
                  <a:pt x="1441" y="2522"/>
                </a:lnTo>
                <a:lnTo>
                  <a:pt x="1415" y="2514"/>
                </a:lnTo>
                <a:lnTo>
                  <a:pt x="1392" y="2501"/>
                </a:lnTo>
                <a:lnTo>
                  <a:pt x="1371" y="2485"/>
                </a:lnTo>
                <a:lnTo>
                  <a:pt x="1355" y="2464"/>
                </a:lnTo>
                <a:lnTo>
                  <a:pt x="1342" y="2441"/>
                </a:lnTo>
                <a:lnTo>
                  <a:pt x="1334" y="2416"/>
                </a:lnTo>
                <a:lnTo>
                  <a:pt x="1331" y="2388"/>
                </a:lnTo>
                <a:lnTo>
                  <a:pt x="1331" y="2367"/>
                </a:lnTo>
                <a:lnTo>
                  <a:pt x="1238" y="2369"/>
                </a:lnTo>
                <a:lnTo>
                  <a:pt x="1145" y="2365"/>
                </a:lnTo>
                <a:lnTo>
                  <a:pt x="1145" y="2388"/>
                </a:lnTo>
                <a:lnTo>
                  <a:pt x="1143" y="2416"/>
                </a:lnTo>
                <a:lnTo>
                  <a:pt x="1134" y="2441"/>
                </a:lnTo>
                <a:lnTo>
                  <a:pt x="1122" y="2464"/>
                </a:lnTo>
                <a:lnTo>
                  <a:pt x="1105" y="2485"/>
                </a:lnTo>
                <a:lnTo>
                  <a:pt x="1085" y="2501"/>
                </a:lnTo>
                <a:lnTo>
                  <a:pt x="1061" y="2514"/>
                </a:lnTo>
                <a:lnTo>
                  <a:pt x="1036" y="2522"/>
                </a:lnTo>
                <a:lnTo>
                  <a:pt x="1007" y="2526"/>
                </a:lnTo>
                <a:lnTo>
                  <a:pt x="596" y="2526"/>
                </a:lnTo>
                <a:lnTo>
                  <a:pt x="570" y="2522"/>
                </a:lnTo>
                <a:lnTo>
                  <a:pt x="545" y="2515"/>
                </a:lnTo>
                <a:lnTo>
                  <a:pt x="523" y="2503"/>
                </a:lnTo>
                <a:lnTo>
                  <a:pt x="503" y="2488"/>
                </a:lnTo>
                <a:lnTo>
                  <a:pt x="486" y="2468"/>
                </a:lnTo>
                <a:lnTo>
                  <a:pt x="473" y="2447"/>
                </a:lnTo>
                <a:lnTo>
                  <a:pt x="463" y="2423"/>
                </a:lnTo>
                <a:lnTo>
                  <a:pt x="459" y="2397"/>
                </a:lnTo>
                <a:lnTo>
                  <a:pt x="459" y="2393"/>
                </a:lnTo>
                <a:lnTo>
                  <a:pt x="459" y="2390"/>
                </a:lnTo>
                <a:lnTo>
                  <a:pt x="459" y="2388"/>
                </a:lnTo>
                <a:lnTo>
                  <a:pt x="459" y="2358"/>
                </a:lnTo>
                <a:lnTo>
                  <a:pt x="457" y="2338"/>
                </a:lnTo>
                <a:lnTo>
                  <a:pt x="454" y="2313"/>
                </a:lnTo>
                <a:lnTo>
                  <a:pt x="450" y="2284"/>
                </a:lnTo>
                <a:lnTo>
                  <a:pt x="442" y="2253"/>
                </a:lnTo>
                <a:lnTo>
                  <a:pt x="433" y="2219"/>
                </a:lnTo>
                <a:lnTo>
                  <a:pt x="419" y="2183"/>
                </a:lnTo>
                <a:lnTo>
                  <a:pt x="402" y="2146"/>
                </a:lnTo>
                <a:lnTo>
                  <a:pt x="381" y="2109"/>
                </a:lnTo>
                <a:lnTo>
                  <a:pt x="355" y="2073"/>
                </a:lnTo>
                <a:lnTo>
                  <a:pt x="323" y="2037"/>
                </a:lnTo>
                <a:lnTo>
                  <a:pt x="277" y="1984"/>
                </a:lnTo>
                <a:lnTo>
                  <a:pt x="231" y="1926"/>
                </a:lnTo>
                <a:lnTo>
                  <a:pt x="189" y="1862"/>
                </a:lnTo>
                <a:lnTo>
                  <a:pt x="149" y="1792"/>
                </a:lnTo>
                <a:lnTo>
                  <a:pt x="112" y="1717"/>
                </a:lnTo>
                <a:lnTo>
                  <a:pt x="78" y="1645"/>
                </a:lnTo>
                <a:lnTo>
                  <a:pt x="51" y="1572"/>
                </a:lnTo>
                <a:lnTo>
                  <a:pt x="29" y="1496"/>
                </a:lnTo>
                <a:lnTo>
                  <a:pt x="20" y="1462"/>
                </a:lnTo>
                <a:lnTo>
                  <a:pt x="13" y="1427"/>
                </a:lnTo>
                <a:lnTo>
                  <a:pt x="7" y="1393"/>
                </a:lnTo>
                <a:lnTo>
                  <a:pt x="4" y="1361"/>
                </a:lnTo>
                <a:lnTo>
                  <a:pt x="2" y="1331"/>
                </a:lnTo>
                <a:lnTo>
                  <a:pt x="1" y="1305"/>
                </a:lnTo>
                <a:lnTo>
                  <a:pt x="0" y="1285"/>
                </a:lnTo>
                <a:lnTo>
                  <a:pt x="0" y="1269"/>
                </a:lnTo>
                <a:lnTo>
                  <a:pt x="0" y="1260"/>
                </a:lnTo>
                <a:lnTo>
                  <a:pt x="2" y="1206"/>
                </a:lnTo>
                <a:lnTo>
                  <a:pt x="6" y="1151"/>
                </a:lnTo>
                <a:lnTo>
                  <a:pt x="14" y="1098"/>
                </a:lnTo>
                <a:lnTo>
                  <a:pt x="19" y="1081"/>
                </a:lnTo>
                <a:lnTo>
                  <a:pt x="30" y="1065"/>
                </a:lnTo>
                <a:lnTo>
                  <a:pt x="42" y="1053"/>
                </a:lnTo>
                <a:lnTo>
                  <a:pt x="58" y="1045"/>
                </a:lnTo>
                <a:lnTo>
                  <a:pt x="76" y="1040"/>
                </a:lnTo>
                <a:lnTo>
                  <a:pt x="94" y="1041"/>
                </a:lnTo>
                <a:lnTo>
                  <a:pt x="112" y="1047"/>
                </a:lnTo>
                <a:lnTo>
                  <a:pt x="128" y="1056"/>
                </a:lnTo>
                <a:lnTo>
                  <a:pt x="140" y="1069"/>
                </a:lnTo>
                <a:lnTo>
                  <a:pt x="148" y="1085"/>
                </a:lnTo>
                <a:lnTo>
                  <a:pt x="153" y="1103"/>
                </a:lnTo>
                <a:lnTo>
                  <a:pt x="153" y="1122"/>
                </a:lnTo>
                <a:lnTo>
                  <a:pt x="144" y="1192"/>
                </a:lnTo>
                <a:lnTo>
                  <a:pt x="141" y="1262"/>
                </a:lnTo>
                <a:lnTo>
                  <a:pt x="141" y="1265"/>
                </a:lnTo>
                <a:lnTo>
                  <a:pt x="141" y="1268"/>
                </a:lnTo>
                <a:lnTo>
                  <a:pt x="141" y="1279"/>
                </a:lnTo>
                <a:lnTo>
                  <a:pt x="141" y="1295"/>
                </a:lnTo>
                <a:lnTo>
                  <a:pt x="142" y="1316"/>
                </a:lnTo>
                <a:lnTo>
                  <a:pt x="144" y="1342"/>
                </a:lnTo>
                <a:lnTo>
                  <a:pt x="146" y="1369"/>
                </a:lnTo>
                <a:lnTo>
                  <a:pt x="151" y="1399"/>
                </a:lnTo>
                <a:lnTo>
                  <a:pt x="156" y="1427"/>
                </a:lnTo>
                <a:lnTo>
                  <a:pt x="163" y="1457"/>
                </a:lnTo>
                <a:lnTo>
                  <a:pt x="164" y="1459"/>
                </a:lnTo>
                <a:lnTo>
                  <a:pt x="165" y="1462"/>
                </a:lnTo>
                <a:lnTo>
                  <a:pt x="184" y="1529"/>
                </a:lnTo>
                <a:lnTo>
                  <a:pt x="208" y="1594"/>
                </a:lnTo>
                <a:lnTo>
                  <a:pt x="237" y="1655"/>
                </a:lnTo>
                <a:lnTo>
                  <a:pt x="239" y="1657"/>
                </a:lnTo>
                <a:lnTo>
                  <a:pt x="239" y="1658"/>
                </a:lnTo>
                <a:lnTo>
                  <a:pt x="272" y="1725"/>
                </a:lnTo>
                <a:lnTo>
                  <a:pt x="307" y="1786"/>
                </a:lnTo>
                <a:lnTo>
                  <a:pt x="346" y="1843"/>
                </a:lnTo>
                <a:lnTo>
                  <a:pt x="384" y="1894"/>
                </a:lnTo>
                <a:lnTo>
                  <a:pt x="425" y="1940"/>
                </a:lnTo>
                <a:lnTo>
                  <a:pt x="462" y="1982"/>
                </a:lnTo>
                <a:lnTo>
                  <a:pt x="494" y="2025"/>
                </a:lnTo>
                <a:lnTo>
                  <a:pt x="521" y="2069"/>
                </a:lnTo>
                <a:lnTo>
                  <a:pt x="542" y="2113"/>
                </a:lnTo>
                <a:lnTo>
                  <a:pt x="560" y="2155"/>
                </a:lnTo>
                <a:lnTo>
                  <a:pt x="573" y="2197"/>
                </a:lnTo>
                <a:lnTo>
                  <a:pt x="583" y="2235"/>
                </a:lnTo>
                <a:lnTo>
                  <a:pt x="591" y="2271"/>
                </a:lnTo>
                <a:lnTo>
                  <a:pt x="596" y="2303"/>
                </a:lnTo>
                <a:lnTo>
                  <a:pt x="598" y="2331"/>
                </a:lnTo>
                <a:lnTo>
                  <a:pt x="600" y="2354"/>
                </a:lnTo>
                <a:lnTo>
                  <a:pt x="600" y="2385"/>
                </a:lnTo>
                <a:lnTo>
                  <a:pt x="1005" y="2385"/>
                </a:lnTo>
                <a:lnTo>
                  <a:pt x="1005" y="2287"/>
                </a:lnTo>
                <a:lnTo>
                  <a:pt x="1007" y="2272"/>
                </a:lnTo>
                <a:lnTo>
                  <a:pt x="1011" y="2257"/>
                </a:lnTo>
                <a:lnTo>
                  <a:pt x="1019" y="2244"/>
                </a:lnTo>
                <a:lnTo>
                  <a:pt x="1029" y="2234"/>
                </a:lnTo>
                <a:lnTo>
                  <a:pt x="1042" y="2224"/>
                </a:lnTo>
                <a:lnTo>
                  <a:pt x="1056" y="2219"/>
                </a:lnTo>
                <a:lnTo>
                  <a:pt x="1070" y="2216"/>
                </a:lnTo>
                <a:lnTo>
                  <a:pt x="1086" y="2216"/>
                </a:lnTo>
                <a:lnTo>
                  <a:pt x="1161" y="2224"/>
                </a:lnTo>
                <a:lnTo>
                  <a:pt x="1238" y="2227"/>
                </a:lnTo>
                <a:lnTo>
                  <a:pt x="1317" y="2226"/>
                </a:lnTo>
                <a:lnTo>
                  <a:pt x="1394" y="2221"/>
                </a:lnTo>
                <a:lnTo>
                  <a:pt x="1414" y="2221"/>
                </a:lnTo>
                <a:lnTo>
                  <a:pt x="1432" y="2227"/>
                </a:lnTo>
                <a:lnTo>
                  <a:pt x="1449" y="2238"/>
                </a:lnTo>
                <a:lnTo>
                  <a:pt x="1462" y="2254"/>
                </a:lnTo>
                <a:lnTo>
                  <a:pt x="1470" y="2271"/>
                </a:lnTo>
                <a:lnTo>
                  <a:pt x="1473" y="2291"/>
                </a:lnTo>
                <a:lnTo>
                  <a:pt x="1473" y="2386"/>
                </a:lnTo>
                <a:lnTo>
                  <a:pt x="1878" y="2386"/>
                </a:lnTo>
                <a:lnTo>
                  <a:pt x="1878" y="2287"/>
                </a:lnTo>
                <a:lnTo>
                  <a:pt x="1879" y="2272"/>
                </a:lnTo>
                <a:lnTo>
                  <a:pt x="1881" y="2252"/>
                </a:lnTo>
                <a:lnTo>
                  <a:pt x="1884" y="2227"/>
                </a:lnTo>
                <a:lnTo>
                  <a:pt x="1890" y="2199"/>
                </a:lnTo>
                <a:lnTo>
                  <a:pt x="1899" y="2168"/>
                </a:lnTo>
                <a:lnTo>
                  <a:pt x="1911" y="2134"/>
                </a:lnTo>
                <a:lnTo>
                  <a:pt x="1927" y="2099"/>
                </a:lnTo>
                <a:lnTo>
                  <a:pt x="1948" y="2063"/>
                </a:lnTo>
                <a:lnTo>
                  <a:pt x="1972" y="2026"/>
                </a:lnTo>
                <a:lnTo>
                  <a:pt x="2003" y="1989"/>
                </a:lnTo>
                <a:lnTo>
                  <a:pt x="2040" y="1952"/>
                </a:lnTo>
                <a:lnTo>
                  <a:pt x="2056" y="1940"/>
                </a:lnTo>
                <a:lnTo>
                  <a:pt x="2072" y="1920"/>
                </a:lnTo>
                <a:lnTo>
                  <a:pt x="2091" y="1897"/>
                </a:lnTo>
                <a:lnTo>
                  <a:pt x="2112" y="1871"/>
                </a:lnTo>
                <a:lnTo>
                  <a:pt x="2134" y="1842"/>
                </a:lnTo>
                <a:lnTo>
                  <a:pt x="2159" y="1812"/>
                </a:lnTo>
                <a:lnTo>
                  <a:pt x="2183" y="1779"/>
                </a:lnTo>
                <a:lnTo>
                  <a:pt x="2207" y="1744"/>
                </a:lnTo>
                <a:lnTo>
                  <a:pt x="2232" y="1709"/>
                </a:lnTo>
                <a:lnTo>
                  <a:pt x="2255" y="1674"/>
                </a:lnTo>
                <a:lnTo>
                  <a:pt x="2276" y="1639"/>
                </a:lnTo>
                <a:lnTo>
                  <a:pt x="2297" y="1604"/>
                </a:lnTo>
                <a:lnTo>
                  <a:pt x="2314" y="1571"/>
                </a:lnTo>
                <a:lnTo>
                  <a:pt x="2328" y="1540"/>
                </a:lnTo>
                <a:lnTo>
                  <a:pt x="2338" y="1511"/>
                </a:lnTo>
                <a:lnTo>
                  <a:pt x="2346" y="1494"/>
                </a:lnTo>
                <a:lnTo>
                  <a:pt x="2357" y="1480"/>
                </a:lnTo>
                <a:lnTo>
                  <a:pt x="2372" y="1470"/>
                </a:lnTo>
                <a:lnTo>
                  <a:pt x="2388" y="1463"/>
                </a:lnTo>
                <a:lnTo>
                  <a:pt x="2406" y="1461"/>
                </a:lnTo>
                <a:lnTo>
                  <a:pt x="2492" y="1461"/>
                </a:lnTo>
                <a:lnTo>
                  <a:pt x="2509" y="1458"/>
                </a:lnTo>
                <a:lnTo>
                  <a:pt x="2523" y="1451"/>
                </a:lnTo>
                <a:lnTo>
                  <a:pt x="2535" y="1439"/>
                </a:lnTo>
                <a:lnTo>
                  <a:pt x="2544" y="1424"/>
                </a:lnTo>
                <a:lnTo>
                  <a:pt x="2546" y="1407"/>
                </a:lnTo>
                <a:lnTo>
                  <a:pt x="2546" y="1101"/>
                </a:lnTo>
                <a:lnTo>
                  <a:pt x="2544" y="1084"/>
                </a:lnTo>
                <a:lnTo>
                  <a:pt x="2535" y="1069"/>
                </a:lnTo>
                <a:lnTo>
                  <a:pt x="2523" y="1057"/>
                </a:lnTo>
                <a:lnTo>
                  <a:pt x="2509" y="1049"/>
                </a:lnTo>
                <a:lnTo>
                  <a:pt x="2492" y="1047"/>
                </a:lnTo>
                <a:lnTo>
                  <a:pt x="2400" y="1047"/>
                </a:lnTo>
                <a:lnTo>
                  <a:pt x="2384" y="1045"/>
                </a:lnTo>
                <a:lnTo>
                  <a:pt x="2368" y="1038"/>
                </a:lnTo>
                <a:lnTo>
                  <a:pt x="2353" y="1028"/>
                </a:lnTo>
                <a:lnTo>
                  <a:pt x="2342" y="1015"/>
                </a:lnTo>
                <a:lnTo>
                  <a:pt x="2334" y="998"/>
                </a:lnTo>
                <a:lnTo>
                  <a:pt x="2311" y="936"/>
                </a:lnTo>
                <a:lnTo>
                  <a:pt x="2283" y="874"/>
                </a:lnTo>
                <a:lnTo>
                  <a:pt x="2250" y="815"/>
                </a:lnTo>
                <a:lnTo>
                  <a:pt x="2213" y="759"/>
                </a:lnTo>
                <a:lnTo>
                  <a:pt x="2170" y="704"/>
                </a:lnTo>
                <a:lnTo>
                  <a:pt x="2125" y="652"/>
                </a:lnTo>
                <a:lnTo>
                  <a:pt x="2074" y="602"/>
                </a:lnTo>
                <a:lnTo>
                  <a:pt x="2020" y="556"/>
                </a:lnTo>
                <a:lnTo>
                  <a:pt x="2009" y="544"/>
                </a:lnTo>
                <a:lnTo>
                  <a:pt x="2001" y="533"/>
                </a:lnTo>
                <a:lnTo>
                  <a:pt x="1995" y="518"/>
                </a:lnTo>
                <a:lnTo>
                  <a:pt x="1993" y="503"/>
                </a:lnTo>
                <a:lnTo>
                  <a:pt x="1983" y="453"/>
                </a:lnTo>
                <a:lnTo>
                  <a:pt x="1980" y="402"/>
                </a:lnTo>
                <a:lnTo>
                  <a:pt x="1982" y="352"/>
                </a:lnTo>
                <a:lnTo>
                  <a:pt x="1991" y="301"/>
                </a:lnTo>
                <a:lnTo>
                  <a:pt x="2006" y="249"/>
                </a:lnTo>
                <a:lnTo>
                  <a:pt x="2028" y="198"/>
                </a:lnTo>
                <a:lnTo>
                  <a:pt x="2057" y="147"/>
                </a:lnTo>
                <a:lnTo>
                  <a:pt x="2058" y="146"/>
                </a:lnTo>
                <a:lnTo>
                  <a:pt x="2058" y="145"/>
                </a:lnTo>
                <a:lnTo>
                  <a:pt x="2057" y="143"/>
                </a:lnTo>
                <a:lnTo>
                  <a:pt x="2056" y="142"/>
                </a:lnTo>
                <a:lnTo>
                  <a:pt x="2054" y="141"/>
                </a:lnTo>
                <a:lnTo>
                  <a:pt x="2053" y="141"/>
                </a:lnTo>
                <a:lnTo>
                  <a:pt x="2004" y="150"/>
                </a:lnTo>
                <a:lnTo>
                  <a:pt x="1959" y="160"/>
                </a:lnTo>
                <a:lnTo>
                  <a:pt x="1919" y="174"/>
                </a:lnTo>
                <a:lnTo>
                  <a:pt x="1883" y="190"/>
                </a:lnTo>
                <a:lnTo>
                  <a:pt x="1850" y="207"/>
                </a:lnTo>
                <a:lnTo>
                  <a:pt x="1822" y="226"/>
                </a:lnTo>
                <a:lnTo>
                  <a:pt x="1795" y="246"/>
                </a:lnTo>
                <a:lnTo>
                  <a:pt x="1773" y="266"/>
                </a:lnTo>
                <a:lnTo>
                  <a:pt x="1753" y="287"/>
                </a:lnTo>
                <a:lnTo>
                  <a:pt x="1736" y="307"/>
                </a:lnTo>
                <a:lnTo>
                  <a:pt x="1721" y="327"/>
                </a:lnTo>
                <a:lnTo>
                  <a:pt x="1709" y="341"/>
                </a:lnTo>
                <a:lnTo>
                  <a:pt x="1694" y="351"/>
                </a:lnTo>
                <a:lnTo>
                  <a:pt x="1677" y="356"/>
                </a:lnTo>
                <a:lnTo>
                  <a:pt x="1659" y="358"/>
                </a:lnTo>
                <a:lnTo>
                  <a:pt x="1641" y="355"/>
                </a:lnTo>
                <a:lnTo>
                  <a:pt x="1566" y="334"/>
                </a:lnTo>
                <a:lnTo>
                  <a:pt x="1490" y="317"/>
                </a:lnTo>
                <a:lnTo>
                  <a:pt x="1412" y="305"/>
                </a:lnTo>
                <a:lnTo>
                  <a:pt x="1393" y="301"/>
                </a:lnTo>
                <a:lnTo>
                  <a:pt x="1377" y="291"/>
                </a:lnTo>
                <a:lnTo>
                  <a:pt x="1365" y="279"/>
                </a:lnTo>
                <a:lnTo>
                  <a:pt x="1356" y="264"/>
                </a:lnTo>
                <a:lnTo>
                  <a:pt x="1351" y="246"/>
                </a:lnTo>
                <a:lnTo>
                  <a:pt x="1350" y="227"/>
                </a:lnTo>
                <a:lnTo>
                  <a:pt x="1355" y="209"/>
                </a:lnTo>
                <a:lnTo>
                  <a:pt x="1363" y="193"/>
                </a:lnTo>
                <a:lnTo>
                  <a:pt x="1376" y="180"/>
                </a:lnTo>
                <a:lnTo>
                  <a:pt x="1392" y="171"/>
                </a:lnTo>
                <a:lnTo>
                  <a:pt x="1409" y="165"/>
                </a:lnTo>
                <a:lnTo>
                  <a:pt x="1428" y="165"/>
                </a:lnTo>
                <a:lnTo>
                  <a:pt x="1498" y="175"/>
                </a:lnTo>
                <a:lnTo>
                  <a:pt x="1568" y="189"/>
                </a:lnTo>
                <a:lnTo>
                  <a:pt x="1636" y="206"/>
                </a:lnTo>
                <a:lnTo>
                  <a:pt x="1656" y="182"/>
                </a:lnTo>
                <a:lnTo>
                  <a:pt x="1681" y="158"/>
                </a:lnTo>
                <a:lnTo>
                  <a:pt x="1707" y="135"/>
                </a:lnTo>
                <a:lnTo>
                  <a:pt x="1736" y="113"/>
                </a:lnTo>
                <a:lnTo>
                  <a:pt x="1769" y="91"/>
                </a:lnTo>
                <a:lnTo>
                  <a:pt x="1804" y="70"/>
                </a:lnTo>
                <a:lnTo>
                  <a:pt x="1843" y="52"/>
                </a:lnTo>
                <a:lnTo>
                  <a:pt x="1885" y="35"/>
                </a:lnTo>
                <a:lnTo>
                  <a:pt x="1932" y="22"/>
                </a:lnTo>
                <a:lnTo>
                  <a:pt x="1982" y="10"/>
                </a:lnTo>
                <a:lnTo>
                  <a:pt x="2036" y="1"/>
                </a:lnTo>
                <a:lnTo>
                  <a:pt x="20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280"/>
          <p:cNvSpPr>
            <a:spLocks noEditPoints="1"/>
          </p:cNvSpPr>
          <p:nvPr/>
        </p:nvSpPr>
        <p:spPr bwMode="auto">
          <a:xfrm>
            <a:off x="10531085" y="3903069"/>
            <a:ext cx="226483" cy="226482"/>
          </a:xfrm>
          <a:custGeom>
            <a:avLst/>
            <a:gdLst>
              <a:gd name="T0" fmla="*/ 528 w 1158"/>
              <a:gd name="T1" fmla="*/ 144 h 1155"/>
              <a:gd name="T2" fmla="*/ 432 w 1158"/>
              <a:gd name="T3" fmla="*/ 166 h 1155"/>
              <a:gd name="T4" fmla="*/ 344 w 1158"/>
              <a:gd name="T5" fmla="*/ 208 h 1155"/>
              <a:gd name="T6" fmla="*/ 270 w 1158"/>
              <a:gd name="T7" fmla="*/ 269 h 1155"/>
              <a:gd name="T8" fmla="*/ 209 w 1158"/>
              <a:gd name="T9" fmla="*/ 344 h 1155"/>
              <a:gd name="T10" fmla="*/ 167 w 1158"/>
              <a:gd name="T11" fmla="*/ 431 h 1155"/>
              <a:gd name="T12" fmla="*/ 143 w 1158"/>
              <a:gd name="T13" fmla="*/ 527 h 1155"/>
              <a:gd name="T14" fmla="*/ 143 w 1158"/>
              <a:gd name="T15" fmla="*/ 628 h 1155"/>
              <a:gd name="T16" fmla="*/ 167 w 1158"/>
              <a:gd name="T17" fmla="*/ 725 h 1155"/>
              <a:gd name="T18" fmla="*/ 209 w 1158"/>
              <a:gd name="T19" fmla="*/ 813 h 1155"/>
              <a:gd name="T20" fmla="*/ 270 w 1158"/>
              <a:gd name="T21" fmla="*/ 887 h 1155"/>
              <a:gd name="T22" fmla="*/ 344 w 1158"/>
              <a:gd name="T23" fmla="*/ 947 h 1155"/>
              <a:gd name="T24" fmla="*/ 432 w 1158"/>
              <a:gd name="T25" fmla="*/ 989 h 1155"/>
              <a:gd name="T26" fmla="*/ 528 w 1158"/>
              <a:gd name="T27" fmla="*/ 1012 h 1155"/>
              <a:gd name="T28" fmla="*/ 630 w 1158"/>
              <a:gd name="T29" fmla="*/ 1012 h 1155"/>
              <a:gd name="T30" fmla="*/ 727 w 1158"/>
              <a:gd name="T31" fmla="*/ 989 h 1155"/>
              <a:gd name="T32" fmla="*/ 814 w 1158"/>
              <a:gd name="T33" fmla="*/ 947 h 1155"/>
              <a:gd name="T34" fmla="*/ 889 w 1158"/>
              <a:gd name="T35" fmla="*/ 887 h 1155"/>
              <a:gd name="T36" fmla="*/ 949 w 1158"/>
              <a:gd name="T37" fmla="*/ 813 h 1155"/>
              <a:gd name="T38" fmla="*/ 992 w 1158"/>
              <a:gd name="T39" fmla="*/ 725 h 1155"/>
              <a:gd name="T40" fmla="*/ 1014 w 1158"/>
              <a:gd name="T41" fmla="*/ 628 h 1155"/>
              <a:gd name="T42" fmla="*/ 1014 w 1158"/>
              <a:gd name="T43" fmla="*/ 527 h 1155"/>
              <a:gd name="T44" fmla="*/ 992 w 1158"/>
              <a:gd name="T45" fmla="*/ 431 h 1155"/>
              <a:gd name="T46" fmla="*/ 949 w 1158"/>
              <a:gd name="T47" fmla="*/ 344 h 1155"/>
              <a:gd name="T48" fmla="*/ 889 w 1158"/>
              <a:gd name="T49" fmla="*/ 269 h 1155"/>
              <a:gd name="T50" fmla="*/ 814 w 1158"/>
              <a:gd name="T51" fmla="*/ 208 h 1155"/>
              <a:gd name="T52" fmla="*/ 727 w 1158"/>
              <a:gd name="T53" fmla="*/ 166 h 1155"/>
              <a:gd name="T54" fmla="*/ 630 w 1158"/>
              <a:gd name="T55" fmla="*/ 144 h 1155"/>
              <a:gd name="T56" fmla="*/ 579 w 1158"/>
              <a:gd name="T57" fmla="*/ 0 h 1155"/>
              <a:gd name="T58" fmla="*/ 696 w 1158"/>
              <a:gd name="T59" fmla="*/ 12 h 1155"/>
              <a:gd name="T60" fmla="*/ 804 w 1158"/>
              <a:gd name="T61" fmla="*/ 46 h 1155"/>
              <a:gd name="T62" fmla="*/ 903 w 1158"/>
              <a:gd name="T63" fmla="*/ 100 h 1155"/>
              <a:gd name="T64" fmla="*/ 989 w 1158"/>
              <a:gd name="T65" fmla="*/ 169 h 1155"/>
              <a:gd name="T66" fmla="*/ 1060 w 1158"/>
              <a:gd name="T67" fmla="*/ 255 h 1155"/>
              <a:gd name="T68" fmla="*/ 1113 w 1158"/>
              <a:gd name="T69" fmla="*/ 353 h 1155"/>
              <a:gd name="T70" fmla="*/ 1146 w 1158"/>
              <a:gd name="T71" fmla="*/ 461 h 1155"/>
              <a:gd name="T72" fmla="*/ 1158 w 1158"/>
              <a:gd name="T73" fmla="*/ 578 h 1155"/>
              <a:gd name="T74" fmla="*/ 1146 w 1158"/>
              <a:gd name="T75" fmla="*/ 694 h 1155"/>
              <a:gd name="T76" fmla="*/ 1113 w 1158"/>
              <a:gd name="T77" fmla="*/ 803 h 1155"/>
              <a:gd name="T78" fmla="*/ 1058 w 1158"/>
              <a:gd name="T79" fmla="*/ 900 h 1155"/>
              <a:gd name="T80" fmla="*/ 989 w 1158"/>
              <a:gd name="T81" fmla="*/ 986 h 1155"/>
              <a:gd name="T82" fmla="*/ 903 w 1158"/>
              <a:gd name="T83" fmla="*/ 1057 h 1155"/>
              <a:gd name="T84" fmla="*/ 804 w 1158"/>
              <a:gd name="T85" fmla="*/ 1110 h 1155"/>
              <a:gd name="T86" fmla="*/ 696 w 1158"/>
              <a:gd name="T87" fmla="*/ 1144 h 1155"/>
              <a:gd name="T88" fmla="*/ 579 w 1158"/>
              <a:gd name="T89" fmla="*/ 1155 h 1155"/>
              <a:gd name="T90" fmla="*/ 463 w 1158"/>
              <a:gd name="T91" fmla="*/ 1144 h 1155"/>
              <a:gd name="T92" fmla="*/ 353 w 1158"/>
              <a:gd name="T93" fmla="*/ 1110 h 1155"/>
              <a:gd name="T94" fmla="*/ 256 w 1158"/>
              <a:gd name="T95" fmla="*/ 1057 h 1155"/>
              <a:gd name="T96" fmla="*/ 170 w 1158"/>
              <a:gd name="T97" fmla="*/ 986 h 1155"/>
              <a:gd name="T98" fmla="*/ 99 w 1158"/>
              <a:gd name="T99" fmla="*/ 900 h 1155"/>
              <a:gd name="T100" fmla="*/ 46 w 1158"/>
              <a:gd name="T101" fmla="*/ 802 h 1155"/>
              <a:gd name="T102" fmla="*/ 12 w 1158"/>
              <a:gd name="T103" fmla="*/ 694 h 1155"/>
              <a:gd name="T104" fmla="*/ 0 w 1158"/>
              <a:gd name="T105" fmla="*/ 578 h 1155"/>
              <a:gd name="T106" fmla="*/ 12 w 1158"/>
              <a:gd name="T107" fmla="*/ 461 h 1155"/>
              <a:gd name="T108" fmla="*/ 46 w 1158"/>
              <a:gd name="T109" fmla="*/ 353 h 1155"/>
              <a:gd name="T110" fmla="*/ 99 w 1158"/>
              <a:gd name="T111" fmla="*/ 255 h 1155"/>
              <a:gd name="T112" fmla="*/ 170 w 1158"/>
              <a:gd name="T113" fmla="*/ 169 h 1155"/>
              <a:gd name="T114" fmla="*/ 256 w 1158"/>
              <a:gd name="T115" fmla="*/ 98 h 1155"/>
              <a:gd name="T116" fmla="*/ 354 w 1158"/>
              <a:gd name="T117" fmla="*/ 46 h 1155"/>
              <a:gd name="T118" fmla="*/ 463 w 1158"/>
              <a:gd name="T119" fmla="*/ 12 h 1155"/>
              <a:gd name="T120" fmla="*/ 579 w 1158"/>
              <a:gd name="T121" fmla="*/ 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58" h="1155">
                <a:moveTo>
                  <a:pt x="579" y="141"/>
                </a:moveTo>
                <a:lnTo>
                  <a:pt x="528" y="144"/>
                </a:lnTo>
                <a:lnTo>
                  <a:pt x="479" y="152"/>
                </a:lnTo>
                <a:lnTo>
                  <a:pt x="432" y="166"/>
                </a:lnTo>
                <a:lnTo>
                  <a:pt x="386" y="185"/>
                </a:lnTo>
                <a:lnTo>
                  <a:pt x="344" y="208"/>
                </a:lnTo>
                <a:lnTo>
                  <a:pt x="305" y="237"/>
                </a:lnTo>
                <a:lnTo>
                  <a:pt x="270" y="269"/>
                </a:lnTo>
                <a:lnTo>
                  <a:pt x="237" y="305"/>
                </a:lnTo>
                <a:lnTo>
                  <a:pt x="209" y="344"/>
                </a:lnTo>
                <a:lnTo>
                  <a:pt x="185" y="386"/>
                </a:lnTo>
                <a:lnTo>
                  <a:pt x="167" y="431"/>
                </a:lnTo>
                <a:lnTo>
                  <a:pt x="152" y="478"/>
                </a:lnTo>
                <a:lnTo>
                  <a:pt x="143" y="527"/>
                </a:lnTo>
                <a:lnTo>
                  <a:pt x="140" y="578"/>
                </a:lnTo>
                <a:lnTo>
                  <a:pt x="143" y="628"/>
                </a:lnTo>
                <a:lnTo>
                  <a:pt x="152" y="678"/>
                </a:lnTo>
                <a:lnTo>
                  <a:pt x="167" y="725"/>
                </a:lnTo>
                <a:lnTo>
                  <a:pt x="185" y="770"/>
                </a:lnTo>
                <a:lnTo>
                  <a:pt x="209" y="813"/>
                </a:lnTo>
                <a:lnTo>
                  <a:pt x="237" y="852"/>
                </a:lnTo>
                <a:lnTo>
                  <a:pt x="270" y="887"/>
                </a:lnTo>
                <a:lnTo>
                  <a:pt x="305" y="919"/>
                </a:lnTo>
                <a:lnTo>
                  <a:pt x="344" y="947"/>
                </a:lnTo>
                <a:lnTo>
                  <a:pt x="386" y="970"/>
                </a:lnTo>
                <a:lnTo>
                  <a:pt x="432" y="989"/>
                </a:lnTo>
                <a:lnTo>
                  <a:pt x="479" y="1004"/>
                </a:lnTo>
                <a:lnTo>
                  <a:pt x="528" y="1012"/>
                </a:lnTo>
                <a:lnTo>
                  <a:pt x="579" y="1016"/>
                </a:lnTo>
                <a:lnTo>
                  <a:pt x="630" y="1012"/>
                </a:lnTo>
                <a:lnTo>
                  <a:pt x="679" y="1004"/>
                </a:lnTo>
                <a:lnTo>
                  <a:pt x="727" y="989"/>
                </a:lnTo>
                <a:lnTo>
                  <a:pt x="771" y="970"/>
                </a:lnTo>
                <a:lnTo>
                  <a:pt x="814" y="947"/>
                </a:lnTo>
                <a:lnTo>
                  <a:pt x="853" y="919"/>
                </a:lnTo>
                <a:lnTo>
                  <a:pt x="889" y="887"/>
                </a:lnTo>
                <a:lnTo>
                  <a:pt x="921" y="852"/>
                </a:lnTo>
                <a:lnTo>
                  <a:pt x="949" y="813"/>
                </a:lnTo>
                <a:lnTo>
                  <a:pt x="973" y="770"/>
                </a:lnTo>
                <a:lnTo>
                  <a:pt x="992" y="725"/>
                </a:lnTo>
                <a:lnTo>
                  <a:pt x="1005" y="678"/>
                </a:lnTo>
                <a:lnTo>
                  <a:pt x="1014" y="628"/>
                </a:lnTo>
                <a:lnTo>
                  <a:pt x="1017" y="578"/>
                </a:lnTo>
                <a:lnTo>
                  <a:pt x="1014" y="527"/>
                </a:lnTo>
                <a:lnTo>
                  <a:pt x="1005" y="478"/>
                </a:lnTo>
                <a:lnTo>
                  <a:pt x="992" y="431"/>
                </a:lnTo>
                <a:lnTo>
                  <a:pt x="973" y="386"/>
                </a:lnTo>
                <a:lnTo>
                  <a:pt x="949" y="344"/>
                </a:lnTo>
                <a:lnTo>
                  <a:pt x="921" y="305"/>
                </a:lnTo>
                <a:lnTo>
                  <a:pt x="889" y="269"/>
                </a:lnTo>
                <a:lnTo>
                  <a:pt x="853" y="237"/>
                </a:lnTo>
                <a:lnTo>
                  <a:pt x="814" y="208"/>
                </a:lnTo>
                <a:lnTo>
                  <a:pt x="771" y="185"/>
                </a:lnTo>
                <a:lnTo>
                  <a:pt x="727" y="166"/>
                </a:lnTo>
                <a:lnTo>
                  <a:pt x="679" y="152"/>
                </a:lnTo>
                <a:lnTo>
                  <a:pt x="630" y="144"/>
                </a:lnTo>
                <a:lnTo>
                  <a:pt x="579" y="141"/>
                </a:lnTo>
                <a:close/>
                <a:moveTo>
                  <a:pt x="579" y="0"/>
                </a:moveTo>
                <a:lnTo>
                  <a:pt x="639" y="3"/>
                </a:lnTo>
                <a:lnTo>
                  <a:pt x="696" y="12"/>
                </a:lnTo>
                <a:lnTo>
                  <a:pt x="751" y="27"/>
                </a:lnTo>
                <a:lnTo>
                  <a:pt x="804" y="46"/>
                </a:lnTo>
                <a:lnTo>
                  <a:pt x="855" y="70"/>
                </a:lnTo>
                <a:lnTo>
                  <a:pt x="903" y="100"/>
                </a:lnTo>
                <a:lnTo>
                  <a:pt x="947" y="132"/>
                </a:lnTo>
                <a:lnTo>
                  <a:pt x="989" y="169"/>
                </a:lnTo>
                <a:lnTo>
                  <a:pt x="1026" y="211"/>
                </a:lnTo>
                <a:lnTo>
                  <a:pt x="1060" y="255"/>
                </a:lnTo>
                <a:lnTo>
                  <a:pt x="1088" y="303"/>
                </a:lnTo>
                <a:lnTo>
                  <a:pt x="1113" y="353"/>
                </a:lnTo>
                <a:lnTo>
                  <a:pt x="1132" y="406"/>
                </a:lnTo>
                <a:lnTo>
                  <a:pt x="1146" y="461"/>
                </a:lnTo>
                <a:lnTo>
                  <a:pt x="1155" y="518"/>
                </a:lnTo>
                <a:lnTo>
                  <a:pt x="1158" y="578"/>
                </a:lnTo>
                <a:lnTo>
                  <a:pt x="1155" y="637"/>
                </a:lnTo>
                <a:lnTo>
                  <a:pt x="1146" y="694"/>
                </a:lnTo>
                <a:lnTo>
                  <a:pt x="1132" y="750"/>
                </a:lnTo>
                <a:lnTo>
                  <a:pt x="1113" y="803"/>
                </a:lnTo>
                <a:lnTo>
                  <a:pt x="1088" y="853"/>
                </a:lnTo>
                <a:lnTo>
                  <a:pt x="1058" y="900"/>
                </a:lnTo>
                <a:lnTo>
                  <a:pt x="1026" y="946"/>
                </a:lnTo>
                <a:lnTo>
                  <a:pt x="989" y="986"/>
                </a:lnTo>
                <a:lnTo>
                  <a:pt x="947" y="1024"/>
                </a:lnTo>
                <a:lnTo>
                  <a:pt x="903" y="1057"/>
                </a:lnTo>
                <a:lnTo>
                  <a:pt x="855" y="1085"/>
                </a:lnTo>
                <a:lnTo>
                  <a:pt x="804" y="1110"/>
                </a:lnTo>
                <a:lnTo>
                  <a:pt x="751" y="1130"/>
                </a:lnTo>
                <a:lnTo>
                  <a:pt x="696" y="1144"/>
                </a:lnTo>
                <a:lnTo>
                  <a:pt x="639" y="1152"/>
                </a:lnTo>
                <a:lnTo>
                  <a:pt x="579" y="1155"/>
                </a:lnTo>
                <a:lnTo>
                  <a:pt x="520" y="1152"/>
                </a:lnTo>
                <a:lnTo>
                  <a:pt x="463" y="1144"/>
                </a:lnTo>
                <a:lnTo>
                  <a:pt x="406" y="1130"/>
                </a:lnTo>
                <a:lnTo>
                  <a:pt x="353" y="1110"/>
                </a:lnTo>
                <a:lnTo>
                  <a:pt x="304" y="1085"/>
                </a:lnTo>
                <a:lnTo>
                  <a:pt x="256" y="1057"/>
                </a:lnTo>
                <a:lnTo>
                  <a:pt x="210" y="1023"/>
                </a:lnTo>
                <a:lnTo>
                  <a:pt x="170" y="986"/>
                </a:lnTo>
                <a:lnTo>
                  <a:pt x="132" y="945"/>
                </a:lnTo>
                <a:lnTo>
                  <a:pt x="99" y="900"/>
                </a:lnTo>
                <a:lnTo>
                  <a:pt x="70" y="853"/>
                </a:lnTo>
                <a:lnTo>
                  <a:pt x="46" y="802"/>
                </a:lnTo>
                <a:lnTo>
                  <a:pt x="26" y="749"/>
                </a:lnTo>
                <a:lnTo>
                  <a:pt x="12" y="694"/>
                </a:lnTo>
                <a:lnTo>
                  <a:pt x="3" y="637"/>
                </a:lnTo>
                <a:lnTo>
                  <a:pt x="0" y="578"/>
                </a:lnTo>
                <a:lnTo>
                  <a:pt x="3" y="518"/>
                </a:lnTo>
                <a:lnTo>
                  <a:pt x="12" y="461"/>
                </a:lnTo>
                <a:lnTo>
                  <a:pt x="26" y="406"/>
                </a:lnTo>
                <a:lnTo>
                  <a:pt x="46" y="353"/>
                </a:lnTo>
                <a:lnTo>
                  <a:pt x="70" y="303"/>
                </a:lnTo>
                <a:lnTo>
                  <a:pt x="99" y="255"/>
                </a:lnTo>
                <a:lnTo>
                  <a:pt x="133" y="211"/>
                </a:lnTo>
                <a:lnTo>
                  <a:pt x="170" y="169"/>
                </a:lnTo>
                <a:lnTo>
                  <a:pt x="211" y="132"/>
                </a:lnTo>
                <a:lnTo>
                  <a:pt x="256" y="98"/>
                </a:lnTo>
                <a:lnTo>
                  <a:pt x="304" y="70"/>
                </a:lnTo>
                <a:lnTo>
                  <a:pt x="354" y="46"/>
                </a:lnTo>
                <a:lnTo>
                  <a:pt x="407" y="27"/>
                </a:lnTo>
                <a:lnTo>
                  <a:pt x="463" y="12"/>
                </a:lnTo>
                <a:lnTo>
                  <a:pt x="520" y="3"/>
                </a:lnTo>
                <a:lnTo>
                  <a:pt x="57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281"/>
          <p:cNvSpPr>
            <a:spLocks noEditPoints="1"/>
          </p:cNvSpPr>
          <p:nvPr/>
        </p:nvSpPr>
        <p:spPr bwMode="auto">
          <a:xfrm>
            <a:off x="10694547" y="3749455"/>
            <a:ext cx="159523" cy="157553"/>
          </a:xfrm>
          <a:custGeom>
            <a:avLst/>
            <a:gdLst>
              <a:gd name="T0" fmla="*/ 364 w 807"/>
              <a:gd name="T1" fmla="*/ 143 h 806"/>
              <a:gd name="T2" fmla="*/ 293 w 807"/>
              <a:gd name="T3" fmla="*/ 164 h 806"/>
              <a:gd name="T4" fmla="*/ 230 w 807"/>
              <a:gd name="T5" fmla="*/ 205 h 806"/>
              <a:gd name="T6" fmla="*/ 182 w 807"/>
              <a:gd name="T7" fmla="*/ 260 h 806"/>
              <a:gd name="T8" fmla="*/ 152 w 807"/>
              <a:gd name="T9" fmla="*/ 327 h 806"/>
              <a:gd name="T10" fmla="*/ 140 w 807"/>
              <a:gd name="T11" fmla="*/ 402 h 806"/>
              <a:gd name="T12" fmla="*/ 152 w 807"/>
              <a:gd name="T13" fmla="*/ 479 h 806"/>
              <a:gd name="T14" fmla="*/ 182 w 807"/>
              <a:gd name="T15" fmla="*/ 545 h 806"/>
              <a:gd name="T16" fmla="*/ 230 w 807"/>
              <a:gd name="T17" fmla="*/ 600 h 806"/>
              <a:gd name="T18" fmla="*/ 293 w 807"/>
              <a:gd name="T19" fmla="*/ 640 h 806"/>
              <a:gd name="T20" fmla="*/ 364 w 807"/>
              <a:gd name="T21" fmla="*/ 663 h 806"/>
              <a:gd name="T22" fmla="*/ 442 w 807"/>
              <a:gd name="T23" fmla="*/ 663 h 806"/>
              <a:gd name="T24" fmla="*/ 513 w 807"/>
              <a:gd name="T25" fmla="*/ 640 h 806"/>
              <a:gd name="T26" fmla="*/ 576 w 807"/>
              <a:gd name="T27" fmla="*/ 600 h 806"/>
              <a:gd name="T28" fmla="*/ 623 w 807"/>
              <a:gd name="T29" fmla="*/ 545 h 806"/>
              <a:gd name="T30" fmla="*/ 654 w 807"/>
              <a:gd name="T31" fmla="*/ 479 h 806"/>
              <a:gd name="T32" fmla="*/ 666 w 807"/>
              <a:gd name="T33" fmla="*/ 402 h 806"/>
              <a:gd name="T34" fmla="*/ 654 w 807"/>
              <a:gd name="T35" fmla="*/ 327 h 806"/>
              <a:gd name="T36" fmla="*/ 623 w 807"/>
              <a:gd name="T37" fmla="*/ 260 h 806"/>
              <a:gd name="T38" fmla="*/ 576 w 807"/>
              <a:gd name="T39" fmla="*/ 205 h 806"/>
              <a:gd name="T40" fmla="*/ 513 w 807"/>
              <a:gd name="T41" fmla="*/ 164 h 806"/>
              <a:gd name="T42" fmla="*/ 442 w 807"/>
              <a:gd name="T43" fmla="*/ 143 h 806"/>
              <a:gd name="T44" fmla="*/ 404 w 807"/>
              <a:gd name="T45" fmla="*/ 0 h 806"/>
              <a:gd name="T46" fmla="*/ 502 w 807"/>
              <a:gd name="T47" fmla="*/ 12 h 806"/>
              <a:gd name="T48" fmla="*/ 593 w 807"/>
              <a:gd name="T49" fmla="*/ 47 h 806"/>
              <a:gd name="T50" fmla="*/ 671 w 807"/>
              <a:gd name="T51" fmla="*/ 102 h 806"/>
              <a:gd name="T52" fmla="*/ 735 w 807"/>
              <a:gd name="T53" fmla="*/ 173 h 806"/>
              <a:gd name="T54" fmla="*/ 780 w 807"/>
              <a:gd name="T55" fmla="*/ 258 h 806"/>
              <a:gd name="T56" fmla="*/ 804 w 807"/>
              <a:gd name="T57" fmla="*/ 353 h 806"/>
              <a:gd name="T58" fmla="*/ 804 w 807"/>
              <a:gd name="T59" fmla="*/ 453 h 806"/>
              <a:gd name="T60" fmla="*/ 780 w 807"/>
              <a:gd name="T61" fmla="*/ 548 h 806"/>
              <a:gd name="T62" fmla="*/ 735 w 807"/>
              <a:gd name="T63" fmla="*/ 633 h 806"/>
              <a:gd name="T64" fmla="*/ 671 w 807"/>
              <a:gd name="T65" fmla="*/ 704 h 806"/>
              <a:gd name="T66" fmla="*/ 593 w 807"/>
              <a:gd name="T67" fmla="*/ 758 h 806"/>
              <a:gd name="T68" fmla="*/ 502 w 807"/>
              <a:gd name="T69" fmla="*/ 793 h 806"/>
              <a:gd name="T70" fmla="*/ 404 w 807"/>
              <a:gd name="T71" fmla="*/ 806 h 806"/>
              <a:gd name="T72" fmla="*/ 304 w 807"/>
              <a:gd name="T73" fmla="*/ 793 h 806"/>
              <a:gd name="T74" fmla="*/ 214 w 807"/>
              <a:gd name="T75" fmla="*/ 758 h 806"/>
              <a:gd name="T76" fmla="*/ 136 w 807"/>
              <a:gd name="T77" fmla="*/ 704 h 806"/>
              <a:gd name="T78" fmla="*/ 72 w 807"/>
              <a:gd name="T79" fmla="*/ 633 h 806"/>
              <a:gd name="T80" fmla="*/ 27 w 807"/>
              <a:gd name="T81" fmla="*/ 548 h 806"/>
              <a:gd name="T82" fmla="*/ 3 w 807"/>
              <a:gd name="T83" fmla="*/ 453 h 806"/>
              <a:gd name="T84" fmla="*/ 3 w 807"/>
              <a:gd name="T85" fmla="*/ 353 h 806"/>
              <a:gd name="T86" fmla="*/ 27 w 807"/>
              <a:gd name="T87" fmla="*/ 258 h 806"/>
              <a:gd name="T88" fmla="*/ 72 w 807"/>
              <a:gd name="T89" fmla="*/ 173 h 806"/>
              <a:gd name="T90" fmla="*/ 136 w 807"/>
              <a:gd name="T91" fmla="*/ 102 h 806"/>
              <a:gd name="T92" fmla="*/ 214 w 807"/>
              <a:gd name="T93" fmla="*/ 47 h 806"/>
              <a:gd name="T94" fmla="*/ 304 w 807"/>
              <a:gd name="T95" fmla="*/ 12 h 806"/>
              <a:gd name="T96" fmla="*/ 404 w 807"/>
              <a:gd name="T97" fmla="*/ 0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7" h="806">
                <a:moveTo>
                  <a:pt x="403" y="140"/>
                </a:moveTo>
                <a:lnTo>
                  <a:pt x="364" y="143"/>
                </a:lnTo>
                <a:lnTo>
                  <a:pt x="326" y="152"/>
                </a:lnTo>
                <a:lnTo>
                  <a:pt x="293" y="164"/>
                </a:lnTo>
                <a:lnTo>
                  <a:pt x="260" y="182"/>
                </a:lnTo>
                <a:lnTo>
                  <a:pt x="230" y="205"/>
                </a:lnTo>
                <a:lnTo>
                  <a:pt x="205" y="231"/>
                </a:lnTo>
                <a:lnTo>
                  <a:pt x="182" y="260"/>
                </a:lnTo>
                <a:lnTo>
                  <a:pt x="164" y="292"/>
                </a:lnTo>
                <a:lnTo>
                  <a:pt x="152" y="327"/>
                </a:lnTo>
                <a:lnTo>
                  <a:pt x="143" y="364"/>
                </a:lnTo>
                <a:lnTo>
                  <a:pt x="140" y="402"/>
                </a:lnTo>
                <a:lnTo>
                  <a:pt x="143" y="442"/>
                </a:lnTo>
                <a:lnTo>
                  <a:pt x="152" y="479"/>
                </a:lnTo>
                <a:lnTo>
                  <a:pt x="164" y="514"/>
                </a:lnTo>
                <a:lnTo>
                  <a:pt x="182" y="545"/>
                </a:lnTo>
                <a:lnTo>
                  <a:pt x="205" y="575"/>
                </a:lnTo>
                <a:lnTo>
                  <a:pt x="230" y="600"/>
                </a:lnTo>
                <a:lnTo>
                  <a:pt x="260" y="623"/>
                </a:lnTo>
                <a:lnTo>
                  <a:pt x="293" y="640"/>
                </a:lnTo>
                <a:lnTo>
                  <a:pt x="326" y="654"/>
                </a:lnTo>
                <a:lnTo>
                  <a:pt x="364" y="663"/>
                </a:lnTo>
                <a:lnTo>
                  <a:pt x="403" y="665"/>
                </a:lnTo>
                <a:lnTo>
                  <a:pt x="442" y="663"/>
                </a:lnTo>
                <a:lnTo>
                  <a:pt x="478" y="654"/>
                </a:lnTo>
                <a:lnTo>
                  <a:pt x="513" y="640"/>
                </a:lnTo>
                <a:lnTo>
                  <a:pt x="546" y="623"/>
                </a:lnTo>
                <a:lnTo>
                  <a:pt x="576" y="600"/>
                </a:lnTo>
                <a:lnTo>
                  <a:pt x="601" y="575"/>
                </a:lnTo>
                <a:lnTo>
                  <a:pt x="623" y="545"/>
                </a:lnTo>
                <a:lnTo>
                  <a:pt x="641" y="514"/>
                </a:lnTo>
                <a:lnTo>
                  <a:pt x="654" y="479"/>
                </a:lnTo>
                <a:lnTo>
                  <a:pt x="663" y="442"/>
                </a:lnTo>
                <a:lnTo>
                  <a:pt x="666" y="402"/>
                </a:lnTo>
                <a:lnTo>
                  <a:pt x="663" y="364"/>
                </a:lnTo>
                <a:lnTo>
                  <a:pt x="654" y="327"/>
                </a:lnTo>
                <a:lnTo>
                  <a:pt x="641" y="292"/>
                </a:lnTo>
                <a:lnTo>
                  <a:pt x="623" y="260"/>
                </a:lnTo>
                <a:lnTo>
                  <a:pt x="601" y="231"/>
                </a:lnTo>
                <a:lnTo>
                  <a:pt x="576" y="205"/>
                </a:lnTo>
                <a:lnTo>
                  <a:pt x="546" y="182"/>
                </a:lnTo>
                <a:lnTo>
                  <a:pt x="513" y="164"/>
                </a:lnTo>
                <a:lnTo>
                  <a:pt x="478" y="152"/>
                </a:lnTo>
                <a:lnTo>
                  <a:pt x="442" y="143"/>
                </a:lnTo>
                <a:lnTo>
                  <a:pt x="403" y="140"/>
                </a:lnTo>
                <a:close/>
                <a:moveTo>
                  <a:pt x="404" y="0"/>
                </a:moveTo>
                <a:lnTo>
                  <a:pt x="454" y="4"/>
                </a:lnTo>
                <a:lnTo>
                  <a:pt x="502" y="12"/>
                </a:lnTo>
                <a:lnTo>
                  <a:pt x="549" y="27"/>
                </a:lnTo>
                <a:lnTo>
                  <a:pt x="593" y="47"/>
                </a:lnTo>
                <a:lnTo>
                  <a:pt x="634" y="72"/>
                </a:lnTo>
                <a:lnTo>
                  <a:pt x="671" y="102"/>
                </a:lnTo>
                <a:lnTo>
                  <a:pt x="705" y="136"/>
                </a:lnTo>
                <a:lnTo>
                  <a:pt x="735" y="173"/>
                </a:lnTo>
                <a:lnTo>
                  <a:pt x="760" y="214"/>
                </a:lnTo>
                <a:lnTo>
                  <a:pt x="780" y="258"/>
                </a:lnTo>
                <a:lnTo>
                  <a:pt x="795" y="304"/>
                </a:lnTo>
                <a:lnTo>
                  <a:pt x="804" y="353"/>
                </a:lnTo>
                <a:lnTo>
                  <a:pt x="807" y="402"/>
                </a:lnTo>
                <a:lnTo>
                  <a:pt x="804" y="453"/>
                </a:lnTo>
                <a:lnTo>
                  <a:pt x="795" y="502"/>
                </a:lnTo>
                <a:lnTo>
                  <a:pt x="780" y="548"/>
                </a:lnTo>
                <a:lnTo>
                  <a:pt x="760" y="592"/>
                </a:lnTo>
                <a:lnTo>
                  <a:pt x="735" y="633"/>
                </a:lnTo>
                <a:lnTo>
                  <a:pt x="705" y="670"/>
                </a:lnTo>
                <a:lnTo>
                  <a:pt x="671" y="704"/>
                </a:lnTo>
                <a:lnTo>
                  <a:pt x="634" y="734"/>
                </a:lnTo>
                <a:lnTo>
                  <a:pt x="593" y="758"/>
                </a:lnTo>
                <a:lnTo>
                  <a:pt x="549" y="778"/>
                </a:lnTo>
                <a:lnTo>
                  <a:pt x="502" y="793"/>
                </a:lnTo>
                <a:lnTo>
                  <a:pt x="454" y="802"/>
                </a:lnTo>
                <a:lnTo>
                  <a:pt x="404" y="806"/>
                </a:lnTo>
                <a:lnTo>
                  <a:pt x="353" y="802"/>
                </a:lnTo>
                <a:lnTo>
                  <a:pt x="304" y="793"/>
                </a:lnTo>
                <a:lnTo>
                  <a:pt x="258" y="778"/>
                </a:lnTo>
                <a:lnTo>
                  <a:pt x="214" y="758"/>
                </a:lnTo>
                <a:lnTo>
                  <a:pt x="173" y="734"/>
                </a:lnTo>
                <a:lnTo>
                  <a:pt x="136" y="704"/>
                </a:lnTo>
                <a:lnTo>
                  <a:pt x="102" y="670"/>
                </a:lnTo>
                <a:lnTo>
                  <a:pt x="72" y="633"/>
                </a:lnTo>
                <a:lnTo>
                  <a:pt x="48" y="592"/>
                </a:lnTo>
                <a:lnTo>
                  <a:pt x="27" y="548"/>
                </a:lnTo>
                <a:lnTo>
                  <a:pt x="13" y="502"/>
                </a:lnTo>
                <a:lnTo>
                  <a:pt x="3" y="453"/>
                </a:lnTo>
                <a:lnTo>
                  <a:pt x="0" y="402"/>
                </a:lnTo>
                <a:lnTo>
                  <a:pt x="3" y="353"/>
                </a:lnTo>
                <a:lnTo>
                  <a:pt x="13" y="304"/>
                </a:lnTo>
                <a:lnTo>
                  <a:pt x="27" y="258"/>
                </a:lnTo>
                <a:lnTo>
                  <a:pt x="48" y="214"/>
                </a:lnTo>
                <a:lnTo>
                  <a:pt x="72" y="173"/>
                </a:lnTo>
                <a:lnTo>
                  <a:pt x="102" y="136"/>
                </a:lnTo>
                <a:lnTo>
                  <a:pt x="136" y="102"/>
                </a:lnTo>
                <a:lnTo>
                  <a:pt x="173" y="72"/>
                </a:lnTo>
                <a:lnTo>
                  <a:pt x="214" y="47"/>
                </a:lnTo>
                <a:lnTo>
                  <a:pt x="258" y="27"/>
                </a:lnTo>
                <a:lnTo>
                  <a:pt x="304" y="12"/>
                </a:lnTo>
                <a:lnTo>
                  <a:pt x="353" y="4"/>
                </a:lnTo>
                <a:lnTo>
                  <a:pt x="40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454"/>
          <p:cNvSpPr>
            <a:spLocks noEditPoints="1"/>
          </p:cNvSpPr>
          <p:nvPr/>
        </p:nvSpPr>
        <p:spPr bwMode="auto">
          <a:xfrm>
            <a:off x="7582252" y="3838430"/>
            <a:ext cx="523790" cy="505438"/>
          </a:xfrm>
          <a:custGeom>
            <a:avLst/>
            <a:gdLst>
              <a:gd name="T0" fmla="*/ 151 w 3145"/>
              <a:gd name="T1" fmla="*/ 1322 h 3028"/>
              <a:gd name="T2" fmla="*/ 143 w 3145"/>
              <a:gd name="T3" fmla="*/ 2772 h 3028"/>
              <a:gd name="T4" fmla="*/ 189 w 3145"/>
              <a:gd name="T5" fmla="*/ 2805 h 3028"/>
              <a:gd name="T6" fmla="*/ 660 w 3145"/>
              <a:gd name="T7" fmla="*/ 2786 h 3028"/>
              <a:gd name="T8" fmla="*/ 667 w 3145"/>
              <a:gd name="T9" fmla="*/ 1335 h 3028"/>
              <a:gd name="T10" fmla="*/ 623 w 3145"/>
              <a:gd name="T11" fmla="*/ 1302 h 3028"/>
              <a:gd name="T12" fmla="*/ 1662 w 3145"/>
              <a:gd name="T13" fmla="*/ 6 h 3028"/>
              <a:gd name="T14" fmla="*/ 1812 w 3145"/>
              <a:gd name="T15" fmla="*/ 57 h 3028"/>
              <a:gd name="T16" fmla="*/ 1937 w 3145"/>
              <a:gd name="T17" fmla="*/ 174 h 3028"/>
              <a:gd name="T18" fmla="*/ 2008 w 3145"/>
              <a:gd name="T19" fmla="*/ 348 h 3028"/>
              <a:gd name="T20" fmla="*/ 2024 w 3145"/>
              <a:gd name="T21" fmla="*/ 1013 h 3028"/>
              <a:gd name="T22" fmla="*/ 2870 w 3145"/>
              <a:gd name="T23" fmla="*/ 1043 h 3028"/>
              <a:gd name="T24" fmla="*/ 3036 w 3145"/>
              <a:gd name="T25" fmla="*/ 1158 h 3028"/>
              <a:gd name="T26" fmla="*/ 3132 w 3145"/>
              <a:gd name="T27" fmla="*/ 1338 h 3028"/>
              <a:gd name="T28" fmla="*/ 3145 w 3145"/>
              <a:gd name="T29" fmla="*/ 1463 h 3028"/>
              <a:gd name="T30" fmla="*/ 3116 w 3145"/>
              <a:gd name="T31" fmla="*/ 1576 h 3028"/>
              <a:gd name="T32" fmla="*/ 3058 w 3145"/>
              <a:gd name="T33" fmla="*/ 1599 h 3028"/>
              <a:gd name="T34" fmla="*/ 3006 w 3145"/>
              <a:gd name="T35" fmla="*/ 1570 h 3028"/>
              <a:gd name="T36" fmla="*/ 3004 w 3145"/>
              <a:gd name="T37" fmla="*/ 1453 h 3028"/>
              <a:gd name="T38" fmla="*/ 2977 w 3145"/>
              <a:gd name="T39" fmla="*/ 1322 h 3028"/>
              <a:gd name="T40" fmla="*/ 2872 w 3145"/>
              <a:gd name="T41" fmla="*/ 1202 h 3028"/>
              <a:gd name="T42" fmla="*/ 2714 w 3145"/>
              <a:gd name="T43" fmla="*/ 1155 h 3028"/>
              <a:gd name="T44" fmla="*/ 1904 w 3145"/>
              <a:gd name="T45" fmla="*/ 1134 h 3028"/>
              <a:gd name="T46" fmla="*/ 1884 w 3145"/>
              <a:gd name="T47" fmla="*/ 517 h 3028"/>
              <a:gd name="T48" fmla="*/ 1853 w 3145"/>
              <a:gd name="T49" fmla="*/ 318 h 3028"/>
              <a:gd name="T50" fmla="*/ 1764 w 3145"/>
              <a:gd name="T51" fmla="*/ 193 h 3028"/>
              <a:gd name="T52" fmla="*/ 1635 w 3145"/>
              <a:gd name="T53" fmla="*/ 144 h 3028"/>
              <a:gd name="T54" fmla="*/ 1511 w 3145"/>
              <a:gd name="T55" fmla="*/ 145 h 3028"/>
              <a:gd name="T56" fmla="*/ 1477 w 3145"/>
              <a:gd name="T57" fmla="*/ 754 h 3028"/>
              <a:gd name="T58" fmla="*/ 1404 w 3145"/>
              <a:gd name="T59" fmla="*/ 948 h 3028"/>
              <a:gd name="T60" fmla="*/ 1283 w 3145"/>
              <a:gd name="T61" fmla="*/ 1104 h 3028"/>
              <a:gd name="T62" fmla="*/ 1135 w 3145"/>
              <a:gd name="T63" fmla="*/ 1226 h 3028"/>
              <a:gd name="T64" fmla="*/ 986 w 3145"/>
              <a:gd name="T65" fmla="*/ 1315 h 3028"/>
              <a:gd name="T66" fmla="*/ 858 w 3145"/>
              <a:gd name="T67" fmla="*/ 1373 h 3028"/>
              <a:gd name="T68" fmla="*/ 814 w 3145"/>
              <a:gd name="T69" fmla="*/ 2640 h 3028"/>
              <a:gd name="T70" fmla="*/ 882 w 3145"/>
              <a:gd name="T71" fmla="*/ 2788 h 3028"/>
              <a:gd name="T72" fmla="*/ 1017 w 3145"/>
              <a:gd name="T73" fmla="*/ 2875 h 3028"/>
              <a:gd name="T74" fmla="*/ 1982 w 3145"/>
              <a:gd name="T75" fmla="*/ 2889 h 3028"/>
              <a:gd name="T76" fmla="*/ 2032 w 3145"/>
              <a:gd name="T77" fmla="*/ 2939 h 3028"/>
              <a:gd name="T78" fmla="*/ 2014 w 3145"/>
              <a:gd name="T79" fmla="*/ 3007 h 3028"/>
              <a:gd name="T80" fmla="*/ 1101 w 3145"/>
              <a:gd name="T81" fmla="*/ 3028 h 3028"/>
              <a:gd name="T82" fmla="*/ 916 w 3145"/>
              <a:gd name="T83" fmla="*/ 2986 h 3028"/>
              <a:gd name="T84" fmla="*/ 770 w 3145"/>
              <a:gd name="T85" fmla="*/ 2874 h 3028"/>
              <a:gd name="T86" fmla="*/ 680 w 3145"/>
              <a:gd name="T87" fmla="*/ 2936 h 3028"/>
              <a:gd name="T88" fmla="*/ 155 w 3145"/>
              <a:gd name="T89" fmla="*/ 2942 h 3028"/>
              <a:gd name="T90" fmla="*/ 44 w 3145"/>
              <a:gd name="T91" fmla="*/ 2879 h 3028"/>
              <a:gd name="T92" fmla="*/ 0 w 3145"/>
              <a:gd name="T93" fmla="*/ 2757 h 3028"/>
              <a:gd name="T94" fmla="*/ 25 w 3145"/>
              <a:gd name="T95" fmla="*/ 1255 h 3028"/>
              <a:gd name="T96" fmla="*/ 123 w 3145"/>
              <a:gd name="T97" fmla="*/ 1174 h 3028"/>
              <a:gd name="T98" fmla="*/ 656 w 3145"/>
              <a:gd name="T99" fmla="*/ 1165 h 3028"/>
              <a:gd name="T100" fmla="*/ 764 w 3145"/>
              <a:gd name="T101" fmla="*/ 1226 h 3028"/>
              <a:gd name="T102" fmla="*/ 864 w 3145"/>
              <a:gd name="T103" fmla="*/ 1217 h 3028"/>
              <a:gd name="T104" fmla="*/ 998 w 3145"/>
              <a:gd name="T105" fmla="*/ 1146 h 3028"/>
              <a:gd name="T106" fmla="*/ 1140 w 3145"/>
              <a:gd name="T107" fmla="*/ 1043 h 3028"/>
              <a:gd name="T108" fmla="*/ 1261 w 3145"/>
              <a:gd name="T109" fmla="*/ 907 h 3028"/>
              <a:gd name="T110" fmla="*/ 1336 w 3145"/>
              <a:gd name="T111" fmla="*/ 739 h 3028"/>
              <a:gd name="T112" fmla="*/ 1348 w 3145"/>
              <a:gd name="T113" fmla="*/ 74 h 3028"/>
              <a:gd name="T114" fmla="*/ 1395 w 3145"/>
              <a:gd name="T115" fmla="*/ 26 h 3028"/>
              <a:gd name="T116" fmla="*/ 1444 w 3145"/>
              <a:gd name="T117" fmla="*/ 14 h 3028"/>
              <a:gd name="T118" fmla="*/ 1555 w 3145"/>
              <a:gd name="T119" fmla="*/ 0 h 3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45" h="3028">
                <a:moveTo>
                  <a:pt x="189" y="1302"/>
                </a:moveTo>
                <a:lnTo>
                  <a:pt x="174" y="1304"/>
                </a:lnTo>
                <a:lnTo>
                  <a:pt x="160" y="1312"/>
                </a:lnTo>
                <a:lnTo>
                  <a:pt x="151" y="1322"/>
                </a:lnTo>
                <a:lnTo>
                  <a:pt x="143" y="1335"/>
                </a:lnTo>
                <a:lnTo>
                  <a:pt x="141" y="1350"/>
                </a:lnTo>
                <a:lnTo>
                  <a:pt x="141" y="2757"/>
                </a:lnTo>
                <a:lnTo>
                  <a:pt x="143" y="2772"/>
                </a:lnTo>
                <a:lnTo>
                  <a:pt x="151" y="2786"/>
                </a:lnTo>
                <a:lnTo>
                  <a:pt x="160" y="2795"/>
                </a:lnTo>
                <a:lnTo>
                  <a:pt x="174" y="2803"/>
                </a:lnTo>
                <a:lnTo>
                  <a:pt x="189" y="2805"/>
                </a:lnTo>
                <a:lnTo>
                  <a:pt x="622" y="2805"/>
                </a:lnTo>
                <a:lnTo>
                  <a:pt x="636" y="2803"/>
                </a:lnTo>
                <a:lnTo>
                  <a:pt x="650" y="2795"/>
                </a:lnTo>
                <a:lnTo>
                  <a:pt x="660" y="2786"/>
                </a:lnTo>
                <a:lnTo>
                  <a:pt x="667" y="2772"/>
                </a:lnTo>
                <a:lnTo>
                  <a:pt x="669" y="2757"/>
                </a:lnTo>
                <a:lnTo>
                  <a:pt x="669" y="1350"/>
                </a:lnTo>
                <a:lnTo>
                  <a:pt x="667" y="1335"/>
                </a:lnTo>
                <a:lnTo>
                  <a:pt x="660" y="1322"/>
                </a:lnTo>
                <a:lnTo>
                  <a:pt x="650" y="1312"/>
                </a:lnTo>
                <a:lnTo>
                  <a:pt x="638" y="1304"/>
                </a:lnTo>
                <a:lnTo>
                  <a:pt x="623" y="1302"/>
                </a:lnTo>
                <a:lnTo>
                  <a:pt x="189" y="1302"/>
                </a:lnTo>
                <a:close/>
                <a:moveTo>
                  <a:pt x="1589" y="0"/>
                </a:moveTo>
                <a:lnTo>
                  <a:pt x="1625" y="2"/>
                </a:lnTo>
                <a:lnTo>
                  <a:pt x="1662" y="6"/>
                </a:lnTo>
                <a:lnTo>
                  <a:pt x="1700" y="14"/>
                </a:lnTo>
                <a:lnTo>
                  <a:pt x="1738" y="24"/>
                </a:lnTo>
                <a:lnTo>
                  <a:pt x="1775" y="38"/>
                </a:lnTo>
                <a:lnTo>
                  <a:pt x="1812" y="57"/>
                </a:lnTo>
                <a:lnTo>
                  <a:pt x="1847" y="81"/>
                </a:lnTo>
                <a:lnTo>
                  <a:pt x="1881" y="108"/>
                </a:lnTo>
                <a:lnTo>
                  <a:pt x="1911" y="139"/>
                </a:lnTo>
                <a:lnTo>
                  <a:pt x="1937" y="174"/>
                </a:lnTo>
                <a:lnTo>
                  <a:pt x="1961" y="212"/>
                </a:lnTo>
                <a:lnTo>
                  <a:pt x="1980" y="254"/>
                </a:lnTo>
                <a:lnTo>
                  <a:pt x="1996" y="300"/>
                </a:lnTo>
                <a:lnTo>
                  <a:pt x="2008" y="348"/>
                </a:lnTo>
                <a:lnTo>
                  <a:pt x="2018" y="401"/>
                </a:lnTo>
                <a:lnTo>
                  <a:pt x="2023" y="457"/>
                </a:lnTo>
                <a:lnTo>
                  <a:pt x="2024" y="517"/>
                </a:lnTo>
                <a:lnTo>
                  <a:pt x="2024" y="1013"/>
                </a:lnTo>
                <a:lnTo>
                  <a:pt x="2714" y="1013"/>
                </a:lnTo>
                <a:lnTo>
                  <a:pt x="2768" y="1018"/>
                </a:lnTo>
                <a:lnTo>
                  <a:pt x="2820" y="1027"/>
                </a:lnTo>
                <a:lnTo>
                  <a:pt x="2870" y="1043"/>
                </a:lnTo>
                <a:lnTo>
                  <a:pt x="2916" y="1064"/>
                </a:lnTo>
                <a:lnTo>
                  <a:pt x="2960" y="1091"/>
                </a:lnTo>
                <a:lnTo>
                  <a:pt x="3000" y="1122"/>
                </a:lnTo>
                <a:lnTo>
                  <a:pt x="3036" y="1158"/>
                </a:lnTo>
                <a:lnTo>
                  <a:pt x="3067" y="1199"/>
                </a:lnTo>
                <a:lnTo>
                  <a:pt x="3095" y="1242"/>
                </a:lnTo>
                <a:lnTo>
                  <a:pt x="3116" y="1289"/>
                </a:lnTo>
                <a:lnTo>
                  <a:pt x="3132" y="1338"/>
                </a:lnTo>
                <a:lnTo>
                  <a:pt x="3141" y="1390"/>
                </a:lnTo>
                <a:lnTo>
                  <a:pt x="3145" y="1444"/>
                </a:lnTo>
                <a:lnTo>
                  <a:pt x="3145" y="1458"/>
                </a:lnTo>
                <a:lnTo>
                  <a:pt x="3145" y="1463"/>
                </a:lnTo>
                <a:lnTo>
                  <a:pt x="3145" y="1470"/>
                </a:lnTo>
                <a:lnTo>
                  <a:pt x="3133" y="1541"/>
                </a:lnTo>
                <a:lnTo>
                  <a:pt x="3126" y="1560"/>
                </a:lnTo>
                <a:lnTo>
                  <a:pt x="3116" y="1576"/>
                </a:lnTo>
                <a:lnTo>
                  <a:pt x="3101" y="1588"/>
                </a:lnTo>
                <a:lnTo>
                  <a:pt x="3083" y="1596"/>
                </a:lnTo>
                <a:lnTo>
                  <a:pt x="3063" y="1599"/>
                </a:lnTo>
                <a:lnTo>
                  <a:pt x="3058" y="1599"/>
                </a:lnTo>
                <a:lnTo>
                  <a:pt x="3052" y="1598"/>
                </a:lnTo>
                <a:lnTo>
                  <a:pt x="3033" y="1594"/>
                </a:lnTo>
                <a:lnTo>
                  <a:pt x="3018" y="1584"/>
                </a:lnTo>
                <a:lnTo>
                  <a:pt x="3006" y="1570"/>
                </a:lnTo>
                <a:lnTo>
                  <a:pt x="2997" y="1554"/>
                </a:lnTo>
                <a:lnTo>
                  <a:pt x="2993" y="1537"/>
                </a:lnTo>
                <a:lnTo>
                  <a:pt x="2994" y="1518"/>
                </a:lnTo>
                <a:lnTo>
                  <a:pt x="3004" y="1453"/>
                </a:lnTo>
                <a:lnTo>
                  <a:pt x="3004" y="1445"/>
                </a:lnTo>
                <a:lnTo>
                  <a:pt x="3001" y="1402"/>
                </a:lnTo>
                <a:lnTo>
                  <a:pt x="2992" y="1362"/>
                </a:lnTo>
                <a:lnTo>
                  <a:pt x="2977" y="1322"/>
                </a:lnTo>
                <a:lnTo>
                  <a:pt x="2957" y="1286"/>
                </a:lnTo>
                <a:lnTo>
                  <a:pt x="2932" y="1255"/>
                </a:lnTo>
                <a:lnTo>
                  <a:pt x="2904" y="1226"/>
                </a:lnTo>
                <a:lnTo>
                  <a:pt x="2872" y="1202"/>
                </a:lnTo>
                <a:lnTo>
                  <a:pt x="2836" y="1182"/>
                </a:lnTo>
                <a:lnTo>
                  <a:pt x="2798" y="1167"/>
                </a:lnTo>
                <a:lnTo>
                  <a:pt x="2756" y="1158"/>
                </a:lnTo>
                <a:lnTo>
                  <a:pt x="2714" y="1155"/>
                </a:lnTo>
                <a:lnTo>
                  <a:pt x="1954" y="1155"/>
                </a:lnTo>
                <a:lnTo>
                  <a:pt x="1935" y="1152"/>
                </a:lnTo>
                <a:lnTo>
                  <a:pt x="1918" y="1146"/>
                </a:lnTo>
                <a:lnTo>
                  <a:pt x="1904" y="1134"/>
                </a:lnTo>
                <a:lnTo>
                  <a:pt x="1894" y="1120"/>
                </a:lnTo>
                <a:lnTo>
                  <a:pt x="1886" y="1103"/>
                </a:lnTo>
                <a:lnTo>
                  <a:pt x="1884" y="1084"/>
                </a:lnTo>
                <a:lnTo>
                  <a:pt x="1884" y="517"/>
                </a:lnTo>
                <a:lnTo>
                  <a:pt x="1882" y="460"/>
                </a:lnTo>
                <a:lnTo>
                  <a:pt x="1877" y="408"/>
                </a:lnTo>
                <a:lnTo>
                  <a:pt x="1867" y="360"/>
                </a:lnTo>
                <a:lnTo>
                  <a:pt x="1853" y="318"/>
                </a:lnTo>
                <a:lnTo>
                  <a:pt x="1836" y="280"/>
                </a:lnTo>
                <a:lnTo>
                  <a:pt x="1816" y="246"/>
                </a:lnTo>
                <a:lnTo>
                  <a:pt x="1792" y="217"/>
                </a:lnTo>
                <a:lnTo>
                  <a:pt x="1764" y="193"/>
                </a:lnTo>
                <a:lnTo>
                  <a:pt x="1733" y="174"/>
                </a:lnTo>
                <a:lnTo>
                  <a:pt x="1702" y="160"/>
                </a:lnTo>
                <a:lnTo>
                  <a:pt x="1668" y="150"/>
                </a:lnTo>
                <a:lnTo>
                  <a:pt x="1635" y="144"/>
                </a:lnTo>
                <a:lnTo>
                  <a:pt x="1601" y="141"/>
                </a:lnTo>
                <a:lnTo>
                  <a:pt x="1569" y="141"/>
                </a:lnTo>
                <a:lnTo>
                  <a:pt x="1538" y="142"/>
                </a:lnTo>
                <a:lnTo>
                  <a:pt x="1511" y="145"/>
                </a:lnTo>
                <a:lnTo>
                  <a:pt x="1486" y="148"/>
                </a:lnTo>
                <a:lnTo>
                  <a:pt x="1486" y="642"/>
                </a:lnTo>
                <a:lnTo>
                  <a:pt x="1484" y="699"/>
                </a:lnTo>
                <a:lnTo>
                  <a:pt x="1477" y="754"/>
                </a:lnTo>
                <a:lnTo>
                  <a:pt x="1464" y="806"/>
                </a:lnTo>
                <a:lnTo>
                  <a:pt x="1448" y="856"/>
                </a:lnTo>
                <a:lnTo>
                  <a:pt x="1428" y="903"/>
                </a:lnTo>
                <a:lnTo>
                  <a:pt x="1404" y="948"/>
                </a:lnTo>
                <a:lnTo>
                  <a:pt x="1377" y="991"/>
                </a:lnTo>
                <a:lnTo>
                  <a:pt x="1348" y="1031"/>
                </a:lnTo>
                <a:lnTo>
                  <a:pt x="1317" y="1069"/>
                </a:lnTo>
                <a:lnTo>
                  <a:pt x="1283" y="1104"/>
                </a:lnTo>
                <a:lnTo>
                  <a:pt x="1247" y="1138"/>
                </a:lnTo>
                <a:lnTo>
                  <a:pt x="1210" y="1170"/>
                </a:lnTo>
                <a:lnTo>
                  <a:pt x="1173" y="1200"/>
                </a:lnTo>
                <a:lnTo>
                  <a:pt x="1135" y="1226"/>
                </a:lnTo>
                <a:lnTo>
                  <a:pt x="1097" y="1252"/>
                </a:lnTo>
                <a:lnTo>
                  <a:pt x="1059" y="1275"/>
                </a:lnTo>
                <a:lnTo>
                  <a:pt x="1022" y="1296"/>
                </a:lnTo>
                <a:lnTo>
                  <a:pt x="986" y="1315"/>
                </a:lnTo>
                <a:lnTo>
                  <a:pt x="951" y="1333"/>
                </a:lnTo>
                <a:lnTo>
                  <a:pt x="918" y="1348"/>
                </a:lnTo>
                <a:lnTo>
                  <a:pt x="887" y="1362"/>
                </a:lnTo>
                <a:lnTo>
                  <a:pt x="858" y="1373"/>
                </a:lnTo>
                <a:lnTo>
                  <a:pt x="833" y="1384"/>
                </a:lnTo>
                <a:lnTo>
                  <a:pt x="810" y="1391"/>
                </a:lnTo>
                <a:lnTo>
                  <a:pt x="810" y="2597"/>
                </a:lnTo>
                <a:lnTo>
                  <a:pt x="814" y="2640"/>
                </a:lnTo>
                <a:lnTo>
                  <a:pt x="823" y="2681"/>
                </a:lnTo>
                <a:lnTo>
                  <a:pt x="837" y="2719"/>
                </a:lnTo>
                <a:lnTo>
                  <a:pt x="857" y="2755"/>
                </a:lnTo>
                <a:lnTo>
                  <a:pt x="882" y="2788"/>
                </a:lnTo>
                <a:lnTo>
                  <a:pt x="910" y="2816"/>
                </a:lnTo>
                <a:lnTo>
                  <a:pt x="943" y="2841"/>
                </a:lnTo>
                <a:lnTo>
                  <a:pt x="979" y="2861"/>
                </a:lnTo>
                <a:lnTo>
                  <a:pt x="1017" y="2875"/>
                </a:lnTo>
                <a:lnTo>
                  <a:pt x="1059" y="2884"/>
                </a:lnTo>
                <a:lnTo>
                  <a:pt x="1101" y="2887"/>
                </a:lnTo>
                <a:lnTo>
                  <a:pt x="1964" y="2887"/>
                </a:lnTo>
                <a:lnTo>
                  <a:pt x="1982" y="2889"/>
                </a:lnTo>
                <a:lnTo>
                  <a:pt x="1999" y="2897"/>
                </a:lnTo>
                <a:lnTo>
                  <a:pt x="2014" y="2907"/>
                </a:lnTo>
                <a:lnTo>
                  <a:pt x="2024" y="2922"/>
                </a:lnTo>
                <a:lnTo>
                  <a:pt x="2032" y="2939"/>
                </a:lnTo>
                <a:lnTo>
                  <a:pt x="2034" y="2957"/>
                </a:lnTo>
                <a:lnTo>
                  <a:pt x="2032" y="2976"/>
                </a:lnTo>
                <a:lnTo>
                  <a:pt x="2024" y="2993"/>
                </a:lnTo>
                <a:lnTo>
                  <a:pt x="2014" y="3007"/>
                </a:lnTo>
                <a:lnTo>
                  <a:pt x="1999" y="3019"/>
                </a:lnTo>
                <a:lnTo>
                  <a:pt x="1982" y="3025"/>
                </a:lnTo>
                <a:lnTo>
                  <a:pt x="1964" y="3028"/>
                </a:lnTo>
                <a:lnTo>
                  <a:pt x="1101" y="3028"/>
                </a:lnTo>
                <a:lnTo>
                  <a:pt x="1052" y="3025"/>
                </a:lnTo>
                <a:lnTo>
                  <a:pt x="1005" y="3016"/>
                </a:lnTo>
                <a:lnTo>
                  <a:pt x="959" y="3004"/>
                </a:lnTo>
                <a:lnTo>
                  <a:pt x="916" y="2986"/>
                </a:lnTo>
                <a:lnTo>
                  <a:pt x="875" y="2964"/>
                </a:lnTo>
                <a:lnTo>
                  <a:pt x="837" y="2937"/>
                </a:lnTo>
                <a:lnTo>
                  <a:pt x="802" y="2906"/>
                </a:lnTo>
                <a:lnTo>
                  <a:pt x="770" y="2874"/>
                </a:lnTo>
                <a:lnTo>
                  <a:pt x="752" y="2894"/>
                </a:lnTo>
                <a:lnTo>
                  <a:pt x="731" y="2912"/>
                </a:lnTo>
                <a:lnTo>
                  <a:pt x="707" y="2925"/>
                </a:lnTo>
                <a:lnTo>
                  <a:pt x="680" y="2936"/>
                </a:lnTo>
                <a:lnTo>
                  <a:pt x="652" y="2943"/>
                </a:lnTo>
                <a:lnTo>
                  <a:pt x="623" y="2946"/>
                </a:lnTo>
                <a:lnTo>
                  <a:pt x="189" y="2946"/>
                </a:lnTo>
                <a:lnTo>
                  <a:pt x="155" y="2942"/>
                </a:lnTo>
                <a:lnTo>
                  <a:pt x="123" y="2934"/>
                </a:lnTo>
                <a:lnTo>
                  <a:pt x="93" y="2920"/>
                </a:lnTo>
                <a:lnTo>
                  <a:pt x="67" y="2901"/>
                </a:lnTo>
                <a:lnTo>
                  <a:pt x="44" y="2879"/>
                </a:lnTo>
                <a:lnTo>
                  <a:pt x="25" y="2852"/>
                </a:lnTo>
                <a:lnTo>
                  <a:pt x="12" y="2823"/>
                </a:lnTo>
                <a:lnTo>
                  <a:pt x="3" y="2791"/>
                </a:lnTo>
                <a:lnTo>
                  <a:pt x="0" y="2757"/>
                </a:lnTo>
                <a:lnTo>
                  <a:pt x="0" y="1350"/>
                </a:lnTo>
                <a:lnTo>
                  <a:pt x="3" y="1316"/>
                </a:lnTo>
                <a:lnTo>
                  <a:pt x="12" y="1284"/>
                </a:lnTo>
                <a:lnTo>
                  <a:pt x="25" y="1255"/>
                </a:lnTo>
                <a:lnTo>
                  <a:pt x="44" y="1229"/>
                </a:lnTo>
                <a:lnTo>
                  <a:pt x="67" y="1206"/>
                </a:lnTo>
                <a:lnTo>
                  <a:pt x="93" y="1188"/>
                </a:lnTo>
                <a:lnTo>
                  <a:pt x="123" y="1174"/>
                </a:lnTo>
                <a:lnTo>
                  <a:pt x="155" y="1165"/>
                </a:lnTo>
                <a:lnTo>
                  <a:pt x="189" y="1162"/>
                </a:lnTo>
                <a:lnTo>
                  <a:pt x="623" y="1162"/>
                </a:lnTo>
                <a:lnTo>
                  <a:pt x="656" y="1165"/>
                </a:lnTo>
                <a:lnTo>
                  <a:pt x="686" y="1173"/>
                </a:lnTo>
                <a:lnTo>
                  <a:pt x="715" y="1187"/>
                </a:lnTo>
                <a:lnTo>
                  <a:pt x="742" y="1204"/>
                </a:lnTo>
                <a:lnTo>
                  <a:pt x="764" y="1226"/>
                </a:lnTo>
                <a:lnTo>
                  <a:pt x="783" y="1252"/>
                </a:lnTo>
                <a:lnTo>
                  <a:pt x="806" y="1242"/>
                </a:lnTo>
                <a:lnTo>
                  <a:pt x="834" y="1230"/>
                </a:lnTo>
                <a:lnTo>
                  <a:pt x="864" y="1217"/>
                </a:lnTo>
                <a:lnTo>
                  <a:pt x="895" y="1202"/>
                </a:lnTo>
                <a:lnTo>
                  <a:pt x="928" y="1185"/>
                </a:lnTo>
                <a:lnTo>
                  <a:pt x="963" y="1166"/>
                </a:lnTo>
                <a:lnTo>
                  <a:pt x="998" y="1146"/>
                </a:lnTo>
                <a:lnTo>
                  <a:pt x="1034" y="1122"/>
                </a:lnTo>
                <a:lnTo>
                  <a:pt x="1070" y="1098"/>
                </a:lnTo>
                <a:lnTo>
                  <a:pt x="1105" y="1072"/>
                </a:lnTo>
                <a:lnTo>
                  <a:pt x="1140" y="1043"/>
                </a:lnTo>
                <a:lnTo>
                  <a:pt x="1173" y="1012"/>
                </a:lnTo>
                <a:lnTo>
                  <a:pt x="1205" y="979"/>
                </a:lnTo>
                <a:lnTo>
                  <a:pt x="1235" y="945"/>
                </a:lnTo>
                <a:lnTo>
                  <a:pt x="1261" y="907"/>
                </a:lnTo>
                <a:lnTo>
                  <a:pt x="1286" y="869"/>
                </a:lnTo>
                <a:lnTo>
                  <a:pt x="1306" y="828"/>
                </a:lnTo>
                <a:lnTo>
                  <a:pt x="1323" y="785"/>
                </a:lnTo>
                <a:lnTo>
                  <a:pt x="1336" y="739"/>
                </a:lnTo>
                <a:lnTo>
                  <a:pt x="1343" y="691"/>
                </a:lnTo>
                <a:lnTo>
                  <a:pt x="1345" y="642"/>
                </a:lnTo>
                <a:lnTo>
                  <a:pt x="1345" y="92"/>
                </a:lnTo>
                <a:lnTo>
                  <a:pt x="1348" y="74"/>
                </a:lnTo>
                <a:lnTo>
                  <a:pt x="1355" y="58"/>
                </a:lnTo>
                <a:lnTo>
                  <a:pt x="1365" y="45"/>
                </a:lnTo>
                <a:lnTo>
                  <a:pt x="1378" y="33"/>
                </a:lnTo>
                <a:lnTo>
                  <a:pt x="1395" y="26"/>
                </a:lnTo>
                <a:lnTo>
                  <a:pt x="1399" y="24"/>
                </a:lnTo>
                <a:lnTo>
                  <a:pt x="1410" y="21"/>
                </a:lnTo>
                <a:lnTo>
                  <a:pt x="1425" y="17"/>
                </a:lnTo>
                <a:lnTo>
                  <a:pt x="1444" y="14"/>
                </a:lnTo>
                <a:lnTo>
                  <a:pt x="1467" y="10"/>
                </a:lnTo>
                <a:lnTo>
                  <a:pt x="1494" y="5"/>
                </a:lnTo>
                <a:lnTo>
                  <a:pt x="1523" y="2"/>
                </a:lnTo>
                <a:lnTo>
                  <a:pt x="1555" y="0"/>
                </a:lnTo>
                <a:lnTo>
                  <a:pt x="15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455"/>
          <p:cNvSpPr>
            <a:spLocks noEditPoints="1"/>
          </p:cNvSpPr>
          <p:nvPr/>
        </p:nvSpPr>
        <p:spPr bwMode="auto">
          <a:xfrm>
            <a:off x="7952575" y="4132018"/>
            <a:ext cx="213519" cy="251885"/>
          </a:xfrm>
          <a:custGeom>
            <a:avLst/>
            <a:gdLst>
              <a:gd name="T0" fmla="*/ 141 w 1277"/>
              <a:gd name="T1" fmla="*/ 1373 h 1513"/>
              <a:gd name="T2" fmla="*/ 1137 w 1277"/>
              <a:gd name="T3" fmla="*/ 781 h 1513"/>
              <a:gd name="T4" fmla="*/ 638 w 1277"/>
              <a:gd name="T5" fmla="*/ 140 h 1513"/>
              <a:gd name="T6" fmla="*/ 554 w 1277"/>
              <a:gd name="T7" fmla="*/ 153 h 1513"/>
              <a:gd name="T8" fmla="*/ 481 w 1277"/>
              <a:gd name="T9" fmla="*/ 187 h 1513"/>
              <a:gd name="T10" fmla="*/ 420 w 1277"/>
              <a:gd name="T11" fmla="*/ 240 h 1513"/>
              <a:gd name="T12" fmla="*/ 376 w 1277"/>
              <a:gd name="T13" fmla="*/ 308 h 1513"/>
              <a:gd name="T14" fmla="*/ 352 w 1277"/>
              <a:gd name="T15" fmla="*/ 387 h 1513"/>
              <a:gd name="T16" fmla="*/ 349 w 1277"/>
              <a:gd name="T17" fmla="*/ 641 h 1513"/>
              <a:gd name="T18" fmla="*/ 928 w 1277"/>
              <a:gd name="T19" fmla="*/ 429 h 1513"/>
              <a:gd name="T20" fmla="*/ 915 w 1277"/>
              <a:gd name="T21" fmla="*/ 346 h 1513"/>
              <a:gd name="T22" fmla="*/ 881 w 1277"/>
              <a:gd name="T23" fmla="*/ 273 h 1513"/>
              <a:gd name="T24" fmla="*/ 828 w 1277"/>
              <a:gd name="T25" fmla="*/ 211 h 1513"/>
              <a:gd name="T26" fmla="*/ 760 w 1277"/>
              <a:gd name="T27" fmla="*/ 168 h 1513"/>
              <a:gd name="T28" fmla="*/ 681 w 1277"/>
              <a:gd name="T29" fmla="*/ 144 h 1513"/>
              <a:gd name="T30" fmla="*/ 638 w 1277"/>
              <a:gd name="T31" fmla="*/ 0 h 1513"/>
              <a:gd name="T32" fmla="*/ 744 w 1277"/>
              <a:gd name="T33" fmla="*/ 12 h 1513"/>
              <a:gd name="T34" fmla="*/ 841 w 1277"/>
              <a:gd name="T35" fmla="*/ 50 h 1513"/>
              <a:gd name="T36" fmla="*/ 924 w 1277"/>
              <a:gd name="T37" fmla="*/ 109 h 1513"/>
              <a:gd name="T38" fmla="*/ 992 w 1277"/>
              <a:gd name="T39" fmla="*/ 184 h 1513"/>
              <a:gd name="T40" fmla="*/ 1040 w 1277"/>
              <a:gd name="T41" fmla="*/ 274 h 1513"/>
              <a:gd name="T42" fmla="*/ 1066 w 1277"/>
              <a:gd name="T43" fmla="*/ 375 h 1513"/>
              <a:gd name="T44" fmla="*/ 1069 w 1277"/>
              <a:gd name="T45" fmla="*/ 641 h 1513"/>
              <a:gd name="T46" fmla="*/ 1226 w 1277"/>
              <a:gd name="T47" fmla="*/ 643 h 1513"/>
              <a:gd name="T48" fmla="*/ 1257 w 1277"/>
              <a:gd name="T49" fmla="*/ 661 h 1513"/>
              <a:gd name="T50" fmla="*/ 1275 w 1277"/>
              <a:gd name="T51" fmla="*/ 692 h 1513"/>
              <a:gd name="T52" fmla="*/ 1277 w 1277"/>
              <a:gd name="T53" fmla="*/ 1443 h 1513"/>
              <a:gd name="T54" fmla="*/ 1267 w 1277"/>
              <a:gd name="T55" fmla="*/ 1478 h 1513"/>
              <a:gd name="T56" fmla="*/ 1243 w 1277"/>
              <a:gd name="T57" fmla="*/ 1503 h 1513"/>
              <a:gd name="T58" fmla="*/ 1207 w 1277"/>
              <a:gd name="T59" fmla="*/ 1513 h 1513"/>
              <a:gd name="T60" fmla="*/ 52 w 1277"/>
              <a:gd name="T61" fmla="*/ 1510 h 1513"/>
              <a:gd name="T62" fmla="*/ 21 w 1277"/>
              <a:gd name="T63" fmla="*/ 1492 h 1513"/>
              <a:gd name="T64" fmla="*/ 3 w 1277"/>
              <a:gd name="T65" fmla="*/ 1461 h 1513"/>
              <a:gd name="T66" fmla="*/ 0 w 1277"/>
              <a:gd name="T67" fmla="*/ 710 h 1513"/>
              <a:gd name="T68" fmla="*/ 9 w 1277"/>
              <a:gd name="T69" fmla="*/ 675 h 1513"/>
              <a:gd name="T70" fmla="*/ 35 w 1277"/>
              <a:gd name="T71" fmla="*/ 650 h 1513"/>
              <a:gd name="T72" fmla="*/ 71 w 1277"/>
              <a:gd name="T73" fmla="*/ 640 h 1513"/>
              <a:gd name="T74" fmla="*/ 209 w 1277"/>
              <a:gd name="T75" fmla="*/ 428 h 1513"/>
              <a:gd name="T76" fmla="*/ 221 w 1277"/>
              <a:gd name="T77" fmla="*/ 324 h 1513"/>
              <a:gd name="T78" fmla="*/ 258 w 1277"/>
              <a:gd name="T79" fmla="*/ 227 h 1513"/>
              <a:gd name="T80" fmla="*/ 317 w 1277"/>
              <a:gd name="T81" fmla="*/ 144 h 1513"/>
              <a:gd name="T82" fmla="*/ 392 w 1277"/>
              <a:gd name="T83" fmla="*/ 77 h 1513"/>
              <a:gd name="T84" fmla="*/ 482 w 1277"/>
              <a:gd name="T85" fmla="*/ 28 h 1513"/>
              <a:gd name="T86" fmla="*/ 584 w 1277"/>
              <a:gd name="T87" fmla="*/ 3 h 1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7" h="1513">
                <a:moveTo>
                  <a:pt x="141" y="781"/>
                </a:moveTo>
                <a:lnTo>
                  <a:pt x="141" y="1373"/>
                </a:lnTo>
                <a:lnTo>
                  <a:pt x="1137" y="1373"/>
                </a:lnTo>
                <a:lnTo>
                  <a:pt x="1137" y="781"/>
                </a:lnTo>
                <a:lnTo>
                  <a:pt x="141" y="781"/>
                </a:lnTo>
                <a:close/>
                <a:moveTo>
                  <a:pt x="638" y="140"/>
                </a:moveTo>
                <a:lnTo>
                  <a:pt x="596" y="144"/>
                </a:lnTo>
                <a:lnTo>
                  <a:pt x="554" y="153"/>
                </a:lnTo>
                <a:lnTo>
                  <a:pt x="516" y="168"/>
                </a:lnTo>
                <a:lnTo>
                  <a:pt x="481" y="187"/>
                </a:lnTo>
                <a:lnTo>
                  <a:pt x="448" y="211"/>
                </a:lnTo>
                <a:lnTo>
                  <a:pt x="420" y="240"/>
                </a:lnTo>
                <a:lnTo>
                  <a:pt x="395" y="272"/>
                </a:lnTo>
                <a:lnTo>
                  <a:pt x="376" y="308"/>
                </a:lnTo>
                <a:lnTo>
                  <a:pt x="361" y="346"/>
                </a:lnTo>
                <a:lnTo>
                  <a:pt x="352" y="387"/>
                </a:lnTo>
                <a:lnTo>
                  <a:pt x="349" y="429"/>
                </a:lnTo>
                <a:lnTo>
                  <a:pt x="349" y="641"/>
                </a:lnTo>
                <a:lnTo>
                  <a:pt x="928" y="641"/>
                </a:lnTo>
                <a:lnTo>
                  <a:pt x="928" y="429"/>
                </a:lnTo>
                <a:lnTo>
                  <a:pt x="925" y="387"/>
                </a:lnTo>
                <a:lnTo>
                  <a:pt x="915" y="346"/>
                </a:lnTo>
                <a:lnTo>
                  <a:pt x="900" y="308"/>
                </a:lnTo>
                <a:lnTo>
                  <a:pt x="881" y="273"/>
                </a:lnTo>
                <a:lnTo>
                  <a:pt x="857" y="240"/>
                </a:lnTo>
                <a:lnTo>
                  <a:pt x="828" y="211"/>
                </a:lnTo>
                <a:lnTo>
                  <a:pt x="795" y="187"/>
                </a:lnTo>
                <a:lnTo>
                  <a:pt x="760" y="168"/>
                </a:lnTo>
                <a:lnTo>
                  <a:pt x="722" y="153"/>
                </a:lnTo>
                <a:lnTo>
                  <a:pt x="681" y="144"/>
                </a:lnTo>
                <a:lnTo>
                  <a:pt x="638" y="140"/>
                </a:lnTo>
                <a:close/>
                <a:moveTo>
                  <a:pt x="638" y="0"/>
                </a:moveTo>
                <a:lnTo>
                  <a:pt x="692" y="3"/>
                </a:lnTo>
                <a:lnTo>
                  <a:pt x="744" y="12"/>
                </a:lnTo>
                <a:lnTo>
                  <a:pt x="794" y="28"/>
                </a:lnTo>
                <a:lnTo>
                  <a:pt x="841" y="50"/>
                </a:lnTo>
                <a:lnTo>
                  <a:pt x="884" y="77"/>
                </a:lnTo>
                <a:lnTo>
                  <a:pt x="924" y="109"/>
                </a:lnTo>
                <a:lnTo>
                  <a:pt x="960" y="144"/>
                </a:lnTo>
                <a:lnTo>
                  <a:pt x="992" y="184"/>
                </a:lnTo>
                <a:lnTo>
                  <a:pt x="1018" y="227"/>
                </a:lnTo>
                <a:lnTo>
                  <a:pt x="1040" y="274"/>
                </a:lnTo>
                <a:lnTo>
                  <a:pt x="1056" y="324"/>
                </a:lnTo>
                <a:lnTo>
                  <a:pt x="1066" y="375"/>
                </a:lnTo>
                <a:lnTo>
                  <a:pt x="1069" y="429"/>
                </a:lnTo>
                <a:lnTo>
                  <a:pt x="1069" y="641"/>
                </a:lnTo>
                <a:lnTo>
                  <a:pt x="1207" y="641"/>
                </a:lnTo>
                <a:lnTo>
                  <a:pt x="1226" y="643"/>
                </a:lnTo>
                <a:lnTo>
                  <a:pt x="1243" y="651"/>
                </a:lnTo>
                <a:lnTo>
                  <a:pt x="1257" y="661"/>
                </a:lnTo>
                <a:lnTo>
                  <a:pt x="1267" y="675"/>
                </a:lnTo>
                <a:lnTo>
                  <a:pt x="1275" y="692"/>
                </a:lnTo>
                <a:lnTo>
                  <a:pt x="1277" y="711"/>
                </a:lnTo>
                <a:lnTo>
                  <a:pt x="1277" y="1443"/>
                </a:lnTo>
                <a:lnTo>
                  <a:pt x="1275" y="1461"/>
                </a:lnTo>
                <a:lnTo>
                  <a:pt x="1267" y="1478"/>
                </a:lnTo>
                <a:lnTo>
                  <a:pt x="1257" y="1492"/>
                </a:lnTo>
                <a:lnTo>
                  <a:pt x="1243" y="1503"/>
                </a:lnTo>
                <a:lnTo>
                  <a:pt x="1226" y="1510"/>
                </a:lnTo>
                <a:lnTo>
                  <a:pt x="1207" y="1513"/>
                </a:lnTo>
                <a:lnTo>
                  <a:pt x="71" y="1513"/>
                </a:lnTo>
                <a:lnTo>
                  <a:pt x="52" y="1510"/>
                </a:lnTo>
                <a:lnTo>
                  <a:pt x="35" y="1503"/>
                </a:lnTo>
                <a:lnTo>
                  <a:pt x="21" y="1492"/>
                </a:lnTo>
                <a:lnTo>
                  <a:pt x="9" y="1478"/>
                </a:lnTo>
                <a:lnTo>
                  <a:pt x="3" y="1461"/>
                </a:lnTo>
                <a:lnTo>
                  <a:pt x="0" y="1443"/>
                </a:lnTo>
                <a:lnTo>
                  <a:pt x="0" y="710"/>
                </a:lnTo>
                <a:lnTo>
                  <a:pt x="3" y="692"/>
                </a:lnTo>
                <a:lnTo>
                  <a:pt x="9" y="675"/>
                </a:lnTo>
                <a:lnTo>
                  <a:pt x="21" y="660"/>
                </a:lnTo>
                <a:lnTo>
                  <a:pt x="35" y="650"/>
                </a:lnTo>
                <a:lnTo>
                  <a:pt x="52" y="642"/>
                </a:lnTo>
                <a:lnTo>
                  <a:pt x="71" y="640"/>
                </a:lnTo>
                <a:lnTo>
                  <a:pt x="209" y="640"/>
                </a:lnTo>
                <a:lnTo>
                  <a:pt x="209" y="428"/>
                </a:lnTo>
                <a:lnTo>
                  <a:pt x="212" y="375"/>
                </a:lnTo>
                <a:lnTo>
                  <a:pt x="221" y="324"/>
                </a:lnTo>
                <a:lnTo>
                  <a:pt x="237" y="274"/>
                </a:lnTo>
                <a:lnTo>
                  <a:pt x="258" y="227"/>
                </a:lnTo>
                <a:lnTo>
                  <a:pt x="285" y="184"/>
                </a:lnTo>
                <a:lnTo>
                  <a:pt x="317" y="144"/>
                </a:lnTo>
                <a:lnTo>
                  <a:pt x="353" y="108"/>
                </a:lnTo>
                <a:lnTo>
                  <a:pt x="392" y="77"/>
                </a:lnTo>
                <a:lnTo>
                  <a:pt x="436" y="50"/>
                </a:lnTo>
                <a:lnTo>
                  <a:pt x="482" y="28"/>
                </a:lnTo>
                <a:lnTo>
                  <a:pt x="532" y="12"/>
                </a:lnTo>
                <a:lnTo>
                  <a:pt x="584" y="3"/>
                </a:lnTo>
                <a:lnTo>
                  <a:pt x="63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Inhaltsplatzhalter 4"/>
          <p:cNvSpPr txBox="1"/>
          <p:nvPr/>
        </p:nvSpPr>
        <p:spPr>
          <a:xfrm>
            <a:off x="8698554" y="2322805"/>
            <a:ext cx="1330084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标题一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Inhaltsplatzhalter 4"/>
          <p:cNvSpPr txBox="1"/>
          <p:nvPr/>
        </p:nvSpPr>
        <p:spPr>
          <a:xfrm rot="14400000">
            <a:off x="7796898" y="3705030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标题三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Inhaltsplatzhalter 4"/>
          <p:cNvSpPr txBox="1"/>
          <p:nvPr/>
        </p:nvSpPr>
        <p:spPr>
          <a:xfrm rot="18000000">
            <a:off x="9496474" y="3669149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1170734" y="1627832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40%</a:t>
            </a:r>
          </a:p>
        </p:txBody>
      </p:sp>
      <p:sp>
        <p:nvSpPr>
          <p:cNvPr id="26" name="Inhaltsplatzhalter 4"/>
          <p:cNvSpPr txBox="1"/>
          <p:nvPr/>
        </p:nvSpPr>
        <p:spPr>
          <a:xfrm>
            <a:off x="1170734" y="2996179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50%</a:t>
            </a:r>
          </a:p>
        </p:txBody>
      </p:sp>
      <p:sp>
        <p:nvSpPr>
          <p:cNvPr id="27" name="Inhaltsplatzhalter 4"/>
          <p:cNvSpPr txBox="1"/>
          <p:nvPr/>
        </p:nvSpPr>
        <p:spPr>
          <a:xfrm>
            <a:off x="1170734" y="4364524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70%</a:t>
            </a:r>
          </a:p>
        </p:txBody>
      </p:sp>
      <p:sp>
        <p:nvSpPr>
          <p:cNvPr id="28" name="TextBox 39"/>
          <p:cNvSpPr txBox="1">
            <a:spLocks noChangeArrowheads="1"/>
          </p:cNvSpPr>
          <p:nvPr/>
        </p:nvSpPr>
        <p:spPr bwMode="auto">
          <a:xfrm>
            <a:off x="2418350" y="1525987"/>
            <a:ext cx="4266225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39"/>
          <p:cNvSpPr txBox="1">
            <a:spLocks noChangeArrowheads="1"/>
          </p:cNvSpPr>
          <p:nvPr/>
        </p:nvSpPr>
        <p:spPr bwMode="auto">
          <a:xfrm>
            <a:off x="2418349" y="2890325"/>
            <a:ext cx="4266225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0" name="TextBox 39"/>
          <p:cNvSpPr txBox="1">
            <a:spLocks noChangeArrowheads="1"/>
          </p:cNvSpPr>
          <p:nvPr/>
        </p:nvSpPr>
        <p:spPr bwMode="auto">
          <a:xfrm>
            <a:off x="2418349" y="4275558"/>
            <a:ext cx="4266225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1" name="矩形 30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4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>
            <a:off x="1011469" y="2263924"/>
            <a:ext cx="4608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 flipV="1">
            <a:off x="5624863" y="2281398"/>
            <a:ext cx="0" cy="309600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6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>
            <a:off x="5624862" y="5384204"/>
            <a:ext cx="5760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椭圆 5"/>
          <p:cNvSpPr/>
          <p:nvPr/>
        </p:nvSpPr>
        <p:spPr>
          <a:xfrm>
            <a:off x="1504962" y="1069717"/>
            <a:ext cx="2366566" cy="2366566"/>
          </a:xfrm>
          <a:prstGeom prst="ellips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1772592" y="1337347"/>
            <a:ext cx="1831307" cy="183130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5349235" y="2643450"/>
            <a:ext cx="576000" cy="576000"/>
          </a:xfrm>
          <a:prstGeom prst="ellips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7200000" scaled="0"/>
          </a:gra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9" name="文本框 8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5431000" y="2667282"/>
            <a:ext cx="44435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5349235" y="3599819"/>
            <a:ext cx="576000" cy="576000"/>
          </a:xfrm>
          <a:prstGeom prst="ellips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7200000" scaled="0"/>
          </a:gra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11" name="文本框 10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5431000" y="3623651"/>
            <a:ext cx="44435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349235" y="4556820"/>
            <a:ext cx="576000" cy="576000"/>
          </a:xfrm>
          <a:prstGeom prst="ellips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7200000" scaled="0"/>
          </a:gra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5431000" y="4580652"/>
            <a:ext cx="44435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4136153" y="2727804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标题文字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4163787" y="3708005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标题文字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4153200" y="4698842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标题文字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33"/>
          <p:cNvSpPr txBox="1"/>
          <p:nvPr/>
        </p:nvSpPr>
        <p:spPr>
          <a:xfrm>
            <a:off x="6144274" y="2688185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6144274" y="3599819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33"/>
          <p:cNvSpPr txBox="1"/>
          <p:nvPr/>
        </p:nvSpPr>
        <p:spPr>
          <a:xfrm>
            <a:off x="6144274" y="4614488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734" y="4161097"/>
            <a:ext cx="5843351" cy="185924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1"/>
            <a:ext cx="12192000" cy="6857920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chemeClr val="bg1">
                  <a:alpha val="76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-1" b="537"/>
          <a:stretch/>
        </p:blipFill>
        <p:spPr>
          <a:xfrm>
            <a:off x="0" y="-443"/>
            <a:ext cx="6682526" cy="685844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55742" y="1383663"/>
            <a:ext cx="56428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gradFill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感谢您的观看！</a:t>
            </a:r>
            <a:r>
              <a:rPr lang="en-US" altLang="zh-CN" sz="5400" dirty="0" smtClean="0">
                <a:gradFill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THX</a:t>
            </a:r>
            <a:endParaRPr lang="zh-CN" altLang="en-US" sz="5400" dirty="0">
              <a:gradFill>
                <a:gsLst>
                  <a:gs pos="0">
                    <a:srgbClr val="00CEC8"/>
                  </a:gs>
                  <a:gs pos="100000">
                    <a:srgbClr val="2D52B8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9902542" y="1"/>
            <a:ext cx="2289458" cy="3167437"/>
          </a:xfrm>
          <a:custGeom>
            <a:avLst/>
            <a:gdLst>
              <a:gd name="connsiteX0" fmla="*/ 0 w 2289458"/>
              <a:gd name="connsiteY0" fmla="*/ 0 h 3167437"/>
              <a:gd name="connsiteX1" fmla="*/ 2289458 w 2289458"/>
              <a:gd name="connsiteY1" fmla="*/ 0 h 3167437"/>
              <a:gd name="connsiteX2" fmla="*/ 2289458 w 2289458"/>
              <a:gd name="connsiteY2" fmla="*/ 3167437 h 3167437"/>
              <a:gd name="connsiteX3" fmla="*/ 2235944 w 2289458"/>
              <a:gd name="connsiteY3" fmla="*/ 3112319 h 3167437"/>
              <a:gd name="connsiteX4" fmla="*/ 1953158 w 2289458"/>
              <a:gd name="connsiteY4" fmla="*/ 2791838 h 3167437"/>
              <a:gd name="connsiteX5" fmla="*/ 1194401 w 2289458"/>
              <a:gd name="connsiteY5" fmla="*/ 1653702 h 3167437"/>
              <a:gd name="connsiteX6" fmla="*/ 717746 w 2289458"/>
              <a:gd name="connsiteY6" fmla="*/ 603115 h 3167437"/>
              <a:gd name="connsiteX7" fmla="*/ 151756 w 2289458"/>
              <a:gd name="connsiteY7" fmla="*/ 97657 h 316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9458" h="3167437">
                <a:moveTo>
                  <a:pt x="0" y="0"/>
                </a:moveTo>
                <a:lnTo>
                  <a:pt x="2289458" y="0"/>
                </a:lnTo>
                <a:lnTo>
                  <a:pt x="2289458" y="3167437"/>
                </a:lnTo>
                <a:lnTo>
                  <a:pt x="2235944" y="3112319"/>
                </a:lnTo>
                <a:cubicBezTo>
                  <a:pt x="2132816" y="3003415"/>
                  <a:pt x="2036654" y="2896816"/>
                  <a:pt x="1953158" y="2791838"/>
                </a:cubicBezTo>
                <a:cubicBezTo>
                  <a:pt x="1619175" y="2371927"/>
                  <a:pt x="1400303" y="2018489"/>
                  <a:pt x="1194401" y="1653702"/>
                </a:cubicBezTo>
                <a:cubicBezTo>
                  <a:pt x="988499" y="1288915"/>
                  <a:pt x="926891" y="885217"/>
                  <a:pt x="717746" y="603115"/>
                </a:cubicBezTo>
                <a:cubicBezTo>
                  <a:pt x="560887" y="391539"/>
                  <a:pt x="361622" y="237416"/>
                  <a:pt x="151756" y="97657"/>
                </a:cubicBezTo>
                <a:close/>
              </a:path>
            </a:pathLst>
          </a:custGeom>
          <a:solidFill>
            <a:srgbClr val="00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1033853" y="619342"/>
            <a:ext cx="916824" cy="890294"/>
            <a:chOff x="7839802" y="-1662140"/>
            <a:chExt cx="1261363" cy="1224862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7878566" y="-1662140"/>
              <a:ext cx="1222599" cy="1224862"/>
            </a:xfrm>
            <a:custGeom>
              <a:avLst/>
              <a:gdLst>
                <a:gd name="T0" fmla="*/ 228 w 3277"/>
                <a:gd name="T1" fmla="*/ 1632 h 3283"/>
                <a:gd name="T2" fmla="*/ 286 w 3277"/>
                <a:gd name="T3" fmla="*/ 1579 h 3283"/>
                <a:gd name="T4" fmla="*/ 289 w 3277"/>
                <a:gd name="T5" fmla="*/ 1501 h 3283"/>
                <a:gd name="T6" fmla="*/ 205 w 3277"/>
                <a:gd name="T7" fmla="*/ 1057 h 3283"/>
                <a:gd name="T8" fmla="*/ 1024 w 3277"/>
                <a:gd name="T9" fmla="*/ 205 h 3283"/>
                <a:gd name="T10" fmla="*/ 1466 w 3277"/>
                <a:gd name="T11" fmla="*/ 392 h 3283"/>
                <a:gd name="T12" fmla="*/ 1576 w 3277"/>
                <a:gd name="T13" fmla="*/ 492 h 3283"/>
                <a:gd name="T14" fmla="*/ 1699 w 3277"/>
                <a:gd name="T15" fmla="*/ 492 h 3283"/>
                <a:gd name="T16" fmla="*/ 1812 w 3277"/>
                <a:gd name="T17" fmla="*/ 391 h 3283"/>
                <a:gd name="T18" fmla="*/ 2253 w 3277"/>
                <a:gd name="T19" fmla="*/ 205 h 3283"/>
                <a:gd name="T20" fmla="*/ 3072 w 3277"/>
                <a:gd name="T21" fmla="*/ 1057 h 3283"/>
                <a:gd name="T22" fmla="*/ 2988 w 3277"/>
                <a:gd name="T23" fmla="*/ 1501 h 3283"/>
                <a:gd name="T24" fmla="*/ 3048 w 3277"/>
                <a:gd name="T25" fmla="*/ 1632 h 3283"/>
                <a:gd name="T26" fmla="*/ 3084 w 3277"/>
                <a:gd name="T27" fmla="*/ 1638 h 3283"/>
                <a:gd name="T28" fmla="*/ 3180 w 3277"/>
                <a:gd name="T29" fmla="*/ 1571 h 3283"/>
                <a:gd name="T30" fmla="*/ 3277 w 3277"/>
                <a:gd name="T31" fmla="*/ 1057 h 3283"/>
                <a:gd name="T32" fmla="*/ 2253 w 3277"/>
                <a:gd name="T33" fmla="*/ 0 h 3283"/>
                <a:gd name="T34" fmla="*/ 1668 w 3277"/>
                <a:gd name="T35" fmla="*/ 246 h 3283"/>
                <a:gd name="T36" fmla="*/ 1638 w 3277"/>
                <a:gd name="T37" fmla="*/ 275 h 3283"/>
                <a:gd name="T38" fmla="*/ 1608 w 3277"/>
                <a:gd name="T39" fmla="*/ 246 h 3283"/>
                <a:gd name="T40" fmla="*/ 1024 w 3277"/>
                <a:gd name="T41" fmla="*/ 0 h 3283"/>
                <a:gd name="T42" fmla="*/ 0 w 3277"/>
                <a:gd name="T43" fmla="*/ 1057 h 3283"/>
                <a:gd name="T44" fmla="*/ 97 w 3277"/>
                <a:gd name="T45" fmla="*/ 1571 h 3283"/>
                <a:gd name="T46" fmla="*/ 150 w 3277"/>
                <a:gd name="T47" fmla="*/ 1629 h 3283"/>
                <a:gd name="T48" fmla="*/ 228 w 3277"/>
                <a:gd name="T49" fmla="*/ 1632 h 3283"/>
                <a:gd name="T50" fmla="*/ 2483 w 3277"/>
                <a:gd name="T51" fmla="*/ 2288 h 3283"/>
                <a:gd name="T52" fmla="*/ 1639 w 3277"/>
                <a:gd name="T53" fmla="*/ 3049 h 3283"/>
                <a:gd name="T54" fmla="*/ 794 w 3277"/>
                <a:gd name="T55" fmla="*/ 2288 h 3283"/>
                <a:gd name="T56" fmla="*/ 697 w 3277"/>
                <a:gd name="T57" fmla="*/ 2255 h 3283"/>
                <a:gd name="T58" fmla="*/ 620 w 3277"/>
                <a:gd name="T59" fmla="*/ 2322 h 3283"/>
                <a:gd name="T60" fmla="*/ 640 w 3277"/>
                <a:gd name="T61" fmla="*/ 2423 h 3283"/>
                <a:gd name="T62" fmla="*/ 1582 w 3277"/>
                <a:gd name="T63" fmla="*/ 3260 h 3283"/>
                <a:gd name="T64" fmla="*/ 1695 w 3277"/>
                <a:gd name="T65" fmla="*/ 3260 h 3283"/>
                <a:gd name="T66" fmla="*/ 2638 w 3277"/>
                <a:gd name="T67" fmla="*/ 2422 h 3283"/>
                <a:gd name="T68" fmla="*/ 2625 w 3277"/>
                <a:gd name="T69" fmla="*/ 2281 h 3283"/>
                <a:gd name="T70" fmla="*/ 2483 w 3277"/>
                <a:gd name="T71" fmla="*/ 2288 h 3283"/>
                <a:gd name="T72" fmla="*/ 2483 w 3277"/>
                <a:gd name="T73" fmla="*/ 2288 h 3283"/>
                <a:gd name="T74" fmla="*/ 2483 w 3277"/>
                <a:gd name="T75" fmla="*/ 2288 h 3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77" h="3283">
                  <a:moveTo>
                    <a:pt x="228" y="1632"/>
                  </a:moveTo>
                  <a:cubicBezTo>
                    <a:pt x="254" y="1623"/>
                    <a:pt x="275" y="1604"/>
                    <a:pt x="286" y="1579"/>
                  </a:cubicBezTo>
                  <a:cubicBezTo>
                    <a:pt x="297" y="1554"/>
                    <a:pt x="299" y="1526"/>
                    <a:pt x="289" y="1501"/>
                  </a:cubicBezTo>
                  <a:cubicBezTo>
                    <a:pt x="235" y="1359"/>
                    <a:pt x="207" y="1209"/>
                    <a:pt x="205" y="1057"/>
                  </a:cubicBezTo>
                  <a:cubicBezTo>
                    <a:pt x="205" y="737"/>
                    <a:pt x="311" y="205"/>
                    <a:pt x="1024" y="205"/>
                  </a:cubicBezTo>
                  <a:cubicBezTo>
                    <a:pt x="1270" y="205"/>
                    <a:pt x="1361" y="292"/>
                    <a:pt x="1466" y="392"/>
                  </a:cubicBezTo>
                  <a:cubicBezTo>
                    <a:pt x="1501" y="427"/>
                    <a:pt x="1537" y="461"/>
                    <a:pt x="1576" y="492"/>
                  </a:cubicBezTo>
                  <a:cubicBezTo>
                    <a:pt x="1612" y="519"/>
                    <a:pt x="1662" y="519"/>
                    <a:pt x="1699" y="492"/>
                  </a:cubicBezTo>
                  <a:cubicBezTo>
                    <a:pt x="1738" y="460"/>
                    <a:pt x="1776" y="427"/>
                    <a:pt x="1812" y="391"/>
                  </a:cubicBezTo>
                  <a:cubicBezTo>
                    <a:pt x="1914" y="291"/>
                    <a:pt x="2004" y="205"/>
                    <a:pt x="2253" y="205"/>
                  </a:cubicBezTo>
                  <a:cubicBezTo>
                    <a:pt x="2990" y="205"/>
                    <a:pt x="3072" y="801"/>
                    <a:pt x="3072" y="1057"/>
                  </a:cubicBezTo>
                  <a:cubicBezTo>
                    <a:pt x="3070" y="1209"/>
                    <a:pt x="3042" y="1359"/>
                    <a:pt x="2988" y="1501"/>
                  </a:cubicBezTo>
                  <a:cubicBezTo>
                    <a:pt x="2968" y="1554"/>
                    <a:pt x="2996" y="1612"/>
                    <a:pt x="3048" y="1632"/>
                  </a:cubicBezTo>
                  <a:cubicBezTo>
                    <a:pt x="3060" y="1636"/>
                    <a:pt x="3072" y="1638"/>
                    <a:pt x="3084" y="1638"/>
                  </a:cubicBezTo>
                  <a:cubicBezTo>
                    <a:pt x="3127" y="1639"/>
                    <a:pt x="3165" y="1612"/>
                    <a:pt x="3180" y="1571"/>
                  </a:cubicBezTo>
                  <a:cubicBezTo>
                    <a:pt x="3242" y="1407"/>
                    <a:pt x="3275" y="1233"/>
                    <a:pt x="3277" y="1057"/>
                  </a:cubicBezTo>
                  <a:cubicBezTo>
                    <a:pt x="3277" y="405"/>
                    <a:pt x="2885" y="0"/>
                    <a:pt x="2253" y="0"/>
                  </a:cubicBezTo>
                  <a:cubicBezTo>
                    <a:pt x="1921" y="0"/>
                    <a:pt x="1781" y="136"/>
                    <a:pt x="1668" y="246"/>
                  </a:cubicBezTo>
                  <a:cubicBezTo>
                    <a:pt x="1638" y="275"/>
                    <a:pt x="1638" y="275"/>
                    <a:pt x="1638" y="275"/>
                  </a:cubicBezTo>
                  <a:cubicBezTo>
                    <a:pt x="1608" y="246"/>
                    <a:pt x="1608" y="246"/>
                    <a:pt x="1608" y="246"/>
                  </a:cubicBezTo>
                  <a:cubicBezTo>
                    <a:pt x="1494" y="136"/>
                    <a:pt x="1353" y="0"/>
                    <a:pt x="1024" y="0"/>
                  </a:cubicBezTo>
                  <a:cubicBezTo>
                    <a:pt x="383" y="0"/>
                    <a:pt x="0" y="395"/>
                    <a:pt x="0" y="1057"/>
                  </a:cubicBezTo>
                  <a:cubicBezTo>
                    <a:pt x="2" y="1233"/>
                    <a:pt x="35" y="1407"/>
                    <a:pt x="97" y="1571"/>
                  </a:cubicBezTo>
                  <a:cubicBezTo>
                    <a:pt x="106" y="1597"/>
                    <a:pt x="125" y="1617"/>
                    <a:pt x="150" y="1629"/>
                  </a:cubicBezTo>
                  <a:cubicBezTo>
                    <a:pt x="175" y="1640"/>
                    <a:pt x="203" y="1641"/>
                    <a:pt x="228" y="1632"/>
                  </a:cubicBezTo>
                  <a:close/>
                  <a:moveTo>
                    <a:pt x="2483" y="2288"/>
                  </a:moveTo>
                  <a:cubicBezTo>
                    <a:pt x="2230" y="2572"/>
                    <a:pt x="1947" y="2827"/>
                    <a:pt x="1639" y="3049"/>
                  </a:cubicBezTo>
                  <a:cubicBezTo>
                    <a:pt x="1330" y="2827"/>
                    <a:pt x="1047" y="2572"/>
                    <a:pt x="794" y="2288"/>
                  </a:cubicBezTo>
                  <a:cubicBezTo>
                    <a:pt x="770" y="2260"/>
                    <a:pt x="733" y="2248"/>
                    <a:pt x="697" y="2255"/>
                  </a:cubicBezTo>
                  <a:cubicBezTo>
                    <a:pt x="661" y="2262"/>
                    <a:pt x="632" y="2287"/>
                    <a:pt x="620" y="2322"/>
                  </a:cubicBezTo>
                  <a:cubicBezTo>
                    <a:pt x="608" y="2357"/>
                    <a:pt x="615" y="2395"/>
                    <a:pt x="640" y="2423"/>
                  </a:cubicBezTo>
                  <a:cubicBezTo>
                    <a:pt x="919" y="2738"/>
                    <a:pt x="1236" y="3019"/>
                    <a:pt x="1582" y="3260"/>
                  </a:cubicBezTo>
                  <a:cubicBezTo>
                    <a:pt x="1616" y="3283"/>
                    <a:pt x="1661" y="3283"/>
                    <a:pt x="1695" y="3260"/>
                  </a:cubicBezTo>
                  <a:cubicBezTo>
                    <a:pt x="2042" y="3019"/>
                    <a:pt x="2358" y="2738"/>
                    <a:pt x="2638" y="2422"/>
                  </a:cubicBezTo>
                  <a:cubicBezTo>
                    <a:pt x="2672" y="2380"/>
                    <a:pt x="2667" y="2317"/>
                    <a:pt x="2625" y="2281"/>
                  </a:cubicBezTo>
                  <a:cubicBezTo>
                    <a:pt x="2584" y="2244"/>
                    <a:pt x="2521" y="2248"/>
                    <a:pt x="2483" y="2288"/>
                  </a:cubicBezTo>
                  <a:close/>
                  <a:moveTo>
                    <a:pt x="2483" y="2288"/>
                  </a:moveTo>
                  <a:cubicBezTo>
                    <a:pt x="2483" y="2288"/>
                    <a:pt x="2483" y="2288"/>
                    <a:pt x="2483" y="22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7839802" y="-1357693"/>
              <a:ext cx="1226843" cy="624173"/>
            </a:xfrm>
            <a:custGeom>
              <a:avLst/>
              <a:gdLst>
                <a:gd name="T0" fmla="*/ 3186 w 3289"/>
                <a:gd name="T1" fmla="*/ 1022 h 1673"/>
                <a:gd name="T2" fmla="*/ 2513 w 3289"/>
                <a:gd name="T3" fmla="*/ 1022 h 1673"/>
                <a:gd name="T4" fmla="*/ 2253 w 3289"/>
                <a:gd name="T5" fmla="*/ 69 h 1673"/>
                <a:gd name="T6" fmla="*/ 2164 w 3289"/>
                <a:gd name="T7" fmla="*/ 0 h 1673"/>
                <a:gd name="T8" fmla="*/ 2074 w 3289"/>
                <a:gd name="T9" fmla="*/ 71 h 1673"/>
                <a:gd name="T10" fmla="*/ 1779 w 3289"/>
                <a:gd name="T11" fmla="*/ 1248 h 1673"/>
                <a:gd name="T12" fmla="*/ 1509 w 3289"/>
                <a:gd name="T13" fmla="*/ 435 h 1673"/>
                <a:gd name="T14" fmla="*/ 1424 w 3289"/>
                <a:gd name="T15" fmla="*/ 372 h 1673"/>
                <a:gd name="T16" fmla="*/ 1335 w 3289"/>
                <a:gd name="T17" fmla="*/ 428 h 1673"/>
                <a:gd name="T18" fmla="*/ 1081 w 3289"/>
                <a:gd name="T19" fmla="*/ 1022 h 1673"/>
                <a:gd name="T20" fmla="*/ 104 w 3289"/>
                <a:gd name="T21" fmla="*/ 1022 h 1673"/>
                <a:gd name="T22" fmla="*/ 18 w 3289"/>
                <a:gd name="T23" fmla="*/ 1067 h 1673"/>
                <a:gd name="T24" fmla="*/ 18 w 3289"/>
                <a:gd name="T25" fmla="*/ 1163 h 1673"/>
                <a:gd name="T26" fmla="*/ 104 w 3289"/>
                <a:gd name="T27" fmla="*/ 1208 h 1673"/>
                <a:gd name="T28" fmla="*/ 1142 w 3289"/>
                <a:gd name="T29" fmla="*/ 1208 h 1673"/>
                <a:gd name="T30" fmla="*/ 1227 w 3289"/>
                <a:gd name="T31" fmla="*/ 1150 h 1673"/>
                <a:gd name="T32" fmla="*/ 1410 w 3289"/>
                <a:gd name="T33" fmla="*/ 724 h 1673"/>
                <a:gd name="T34" fmla="*/ 1704 w 3289"/>
                <a:gd name="T35" fmla="*/ 1609 h 1673"/>
                <a:gd name="T36" fmla="*/ 1792 w 3289"/>
                <a:gd name="T37" fmla="*/ 1672 h 1673"/>
                <a:gd name="T38" fmla="*/ 1795 w 3289"/>
                <a:gd name="T39" fmla="*/ 1672 h 1673"/>
                <a:gd name="T40" fmla="*/ 1882 w 3289"/>
                <a:gd name="T41" fmla="*/ 1601 h 1673"/>
                <a:gd name="T42" fmla="*/ 2169 w 3289"/>
                <a:gd name="T43" fmla="*/ 459 h 1673"/>
                <a:gd name="T44" fmla="*/ 2354 w 3289"/>
                <a:gd name="T45" fmla="*/ 1138 h 1673"/>
                <a:gd name="T46" fmla="*/ 2444 w 3289"/>
                <a:gd name="T47" fmla="*/ 1206 h 1673"/>
                <a:gd name="T48" fmla="*/ 3186 w 3289"/>
                <a:gd name="T49" fmla="*/ 1206 h 1673"/>
                <a:gd name="T50" fmla="*/ 3271 w 3289"/>
                <a:gd name="T51" fmla="*/ 1162 h 1673"/>
                <a:gd name="T52" fmla="*/ 3271 w 3289"/>
                <a:gd name="T53" fmla="*/ 1065 h 1673"/>
                <a:gd name="T54" fmla="*/ 3186 w 3289"/>
                <a:gd name="T55" fmla="*/ 1021 h 1673"/>
                <a:gd name="T56" fmla="*/ 3186 w 3289"/>
                <a:gd name="T57" fmla="*/ 1022 h 1673"/>
                <a:gd name="T58" fmla="*/ 3186 w 3289"/>
                <a:gd name="T59" fmla="*/ 1022 h 1673"/>
                <a:gd name="T60" fmla="*/ 3186 w 3289"/>
                <a:gd name="T61" fmla="*/ 1022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89" h="1673">
                  <a:moveTo>
                    <a:pt x="3186" y="1022"/>
                  </a:moveTo>
                  <a:cubicBezTo>
                    <a:pt x="2513" y="1022"/>
                    <a:pt x="2513" y="1022"/>
                    <a:pt x="2513" y="1022"/>
                  </a:cubicBezTo>
                  <a:cubicBezTo>
                    <a:pt x="2253" y="69"/>
                    <a:pt x="2253" y="69"/>
                    <a:pt x="2253" y="69"/>
                  </a:cubicBezTo>
                  <a:cubicBezTo>
                    <a:pt x="2242" y="28"/>
                    <a:pt x="2206" y="0"/>
                    <a:pt x="2164" y="0"/>
                  </a:cubicBezTo>
                  <a:cubicBezTo>
                    <a:pt x="2121" y="1"/>
                    <a:pt x="2085" y="30"/>
                    <a:pt x="2074" y="71"/>
                  </a:cubicBezTo>
                  <a:cubicBezTo>
                    <a:pt x="1779" y="1248"/>
                    <a:pt x="1779" y="1248"/>
                    <a:pt x="1779" y="1248"/>
                  </a:cubicBezTo>
                  <a:cubicBezTo>
                    <a:pt x="1509" y="435"/>
                    <a:pt x="1509" y="435"/>
                    <a:pt x="1509" y="435"/>
                  </a:cubicBezTo>
                  <a:cubicBezTo>
                    <a:pt x="1496" y="399"/>
                    <a:pt x="1463" y="374"/>
                    <a:pt x="1424" y="372"/>
                  </a:cubicBezTo>
                  <a:cubicBezTo>
                    <a:pt x="1385" y="369"/>
                    <a:pt x="1349" y="392"/>
                    <a:pt x="1335" y="428"/>
                  </a:cubicBezTo>
                  <a:cubicBezTo>
                    <a:pt x="1081" y="1022"/>
                    <a:pt x="1081" y="1022"/>
                    <a:pt x="1081" y="1022"/>
                  </a:cubicBezTo>
                  <a:cubicBezTo>
                    <a:pt x="104" y="1022"/>
                    <a:pt x="104" y="1022"/>
                    <a:pt x="104" y="1022"/>
                  </a:cubicBezTo>
                  <a:cubicBezTo>
                    <a:pt x="70" y="1020"/>
                    <a:pt x="37" y="1037"/>
                    <a:pt x="18" y="1067"/>
                  </a:cubicBezTo>
                  <a:cubicBezTo>
                    <a:pt x="0" y="1096"/>
                    <a:pt x="0" y="1134"/>
                    <a:pt x="18" y="1163"/>
                  </a:cubicBezTo>
                  <a:cubicBezTo>
                    <a:pt x="37" y="1193"/>
                    <a:pt x="70" y="1210"/>
                    <a:pt x="104" y="1208"/>
                  </a:cubicBezTo>
                  <a:cubicBezTo>
                    <a:pt x="1142" y="1208"/>
                    <a:pt x="1142" y="1208"/>
                    <a:pt x="1142" y="1208"/>
                  </a:cubicBezTo>
                  <a:cubicBezTo>
                    <a:pt x="1179" y="1208"/>
                    <a:pt x="1213" y="1185"/>
                    <a:pt x="1227" y="1150"/>
                  </a:cubicBezTo>
                  <a:cubicBezTo>
                    <a:pt x="1410" y="724"/>
                    <a:pt x="1410" y="724"/>
                    <a:pt x="1410" y="724"/>
                  </a:cubicBezTo>
                  <a:cubicBezTo>
                    <a:pt x="1704" y="1609"/>
                    <a:pt x="1704" y="1609"/>
                    <a:pt x="1704" y="1609"/>
                  </a:cubicBezTo>
                  <a:cubicBezTo>
                    <a:pt x="1716" y="1647"/>
                    <a:pt x="1752" y="1673"/>
                    <a:pt x="1792" y="1672"/>
                  </a:cubicBezTo>
                  <a:cubicBezTo>
                    <a:pt x="1795" y="1672"/>
                    <a:pt x="1795" y="1672"/>
                    <a:pt x="1795" y="1672"/>
                  </a:cubicBezTo>
                  <a:cubicBezTo>
                    <a:pt x="1837" y="1671"/>
                    <a:pt x="1873" y="1641"/>
                    <a:pt x="1882" y="1601"/>
                  </a:cubicBezTo>
                  <a:cubicBezTo>
                    <a:pt x="2169" y="459"/>
                    <a:pt x="2169" y="459"/>
                    <a:pt x="2169" y="459"/>
                  </a:cubicBezTo>
                  <a:cubicBezTo>
                    <a:pt x="2354" y="1138"/>
                    <a:pt x="2354" y="1138"/>
                    <a:pt x="2354" y="1138"/>
                  </a:cubicBezTo>
                  <a:cubicBezTo>
                    <a:pt x="2365" y="1178"/>
                    <a:pt x="2402" y="1206"/>
                    <a:pt x="2444" y="1206"/>
                  </a:cubicBezTo>
                  <a:cubicBezTo>
                    <a:pt x="3186" y="1206"/>
                    <a:pt x="3186" y="1206"/>
                    <a:pt x="3186" y="1206"/>
                  </a:cubicBezTo>
                  <a:cubicBezTo>
                    <a:pt x="3220" y="1208"/>
                    <a:pt x="3253" y="1191"/>
                    <a:pt x="3271" y="1162"/>
                  </a:cubicBezTo>
                  <a:cubicBezTo>
                    <a:pt x="3289" y="1132"/>
                    <a:pt x="3289" y="1095"/>
                    <a:pt x="3271" y="1065"/>
                  </a:cubicBezTo>
                  <a:cubicBezTo>
                    <a:pt x="3253" y="1035"/>
                    <a:pt x="3220" y="1018"/>
                    <a:pt x="3186" y="1021"/>
                  </a:cubicBezTo>
                  <a:lnTo>
                    <a:pt x="3186" y="1022"/>
                  </a:lnTo>
                  <a:close/>
                  <a:moveTo>
                    <a:pt x="3186" y="1022"/>
                  </a:moveTo>
                  <a:cubicBezTo>
                    <a:pt x="3186" y="1022"/>
                    <a:pt x="3186" y="1022"/>
                    <a:pt x="3186" y="10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5449110" y="2306993"/>
            <a:ext cx="51680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Year end summary of medical and health industry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7977188" y="3326992"/>
            <a:ext cx="2640012" cy="487973"/>
          </a:xfrm>
          <a:prstGeom prst="roundRect">
            <a:avLst>
              <a:gd name="adj" fmla="val 50000"/>
            </a:avLst>
          </a:prstGeom>
          <a:noFill/>
          <a:ln w="25400">
            <a:gradFill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rgbClr val="00CEC8"/>
              </a:solidFill>
              <a:latin typeface="+mn-ea"/>
            </a:endParaRPr>
          </a:p>
        </p:txBody>
      </p:sp>
      <p:sp>
        <p:nvSpPr>
          <p:cNvPr id="19" name="iconfont-10187-1761501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8339329" y="3439399"/>
            <a:ext cx="230162" cy="258956"/>
          </a:xfrm>
          <a:custGeom>
            <a:avLst/>
            <a:gdLst>
              <a:gd name="T0" fmla="*/ 5440 w 10240"/>
              <a:gd name="T1" fmla="*/ 1600 h 11520"/>
              <a:gd name="T2" fmla="*/ 5120 w 10240"/>
              <a:gd name="T3" fmla="*/ 960 h 11520"/>
              <a:gd name="T4" fmla="*/ 4800 w 10240"/>
              <a:gd name="T5" fmla="*/ 1600 h 11520"/>
              <a:gd name="T6" fmla="*/ 4160 w 10240"/>
              <a:gd name="T7" fmla="*/ 1920 h 11520"/>
              <a:gd name="T8" fmla="*/ 4800 w 10240"/>
              <a:gd name="T9" fmla="*/ 2240 h 11520"/>
              <a:gd name="T10" fmla="*/ 5120 w 10240"/>
              <a:gd name="T11" fmla="*/ 2880 h 11520"/>
              <a:gd name="T12" fmla="*/ 5440 w 10240"/>
              <a:gd name="T13" fmla="*/ 2240 h 11520"/>
              <a:gd name="T14" fmla="*/ 6080 w 10240"/>
              <a:gd name="T15" fmla="*/ 1920 h 11520"/>
              <a:gd name="T16" fmla="*/ 7296 w 10240"/>
              <a:gd name="T17" fmla="*/ 6816 h 11520"/>
              <a:gd name="T18" fmla="*/ 8320 w 10240"/>
              <a:gd name="T19" fmla="*/ 832 h 11520"/>
              <a:gd name="T20" fmla="*/ 5120 w 10240"/>
              <a:gd name="T21" fmla="*/ 0 h 11520"/>
              <a:gd name="T22" fmla="*/ 1920 w 10240"/>
              <a:gd name="T23" fmla="*/ 832 h 11520"/>
              <a:gd name="T24" fmla="*/ 2976 w 10240"/>
              <a:gd name="T25" fmla="*/ 6816 h 11520"/>
              <a:gd name="T26" fmla="*/ 960 w 10240"/>
              <a:gd name="T27" fmla="*/ 11520 h 11520"/>
              <a:gd name="T28" fmla="*/ 10240 w 10240"/>
              <a:gd name="T29" fmla="*/ 10560 h 11520"/>
              <a:gd name="T30" fmla="*/ 5120 w 10240"/>
              <a:gd name="T31" fmla="*/ 10528 h 11520"/>
              <a:gd name="T32" fmla="*/ 2944 w 10240"/>
              <a:gd name="T33" fmla="*/ 8864 h 11520"/>
              <a:gd name="T34" fmla="*/ 5184 w 10240"/>
              <a:gd name="T35" fmla="*/ 10496 h 11520"/>
              <a:gd name="T36" fmla="*/ 3840 w 10240"/>
              <a:gd name="T37" fmla="*/ 7392 h 11520"/>
              <a:gd name="T38" fmla="*/ 5120 w 10240"/>
              <a:gd name="T39" fmla="*/ 7648 h 11520"/>
              <a:gd name="T40" fmla="*/ 5152 w 10240"/>
              <a:gd name="T41" fmla="*/ 9248 h 11520"/>
              <a:gd name="T42" fmla="*/ 5536 w 10240"/>
              <a:gd name="T43" fmla="*/ 9856 h 11520"/>
              <a:gd name="T44" fmla="*/ 7296 w 10240"/>
              <a:gd name="T45" fmla="*/ 8832 h 11520"/>
              <a:gd name="T46" fmla="*/ 5696 w 10240"/>
              <a:gd name="T47" fmla="*/ 10080 h 11520"/>
              <a:gd name="T48" fmla="*/ 2560 w 10240"/>
              <a:gd name="T49" fmla="*/ 4320 h 11520"/>
              <a:gd name="T50" fmla="*/ 6048 w 10240"/>
              <a:gd name="T51" fmla="*/ 3904 h 11520"/>
              <a:gd name="T52" fmla="*/ 6112 w 10240"/>
              <a:gd name="T53" fmla="*/ 3264 h 11520"/>
              <a:gd name="T54" fmla="*/ 2560 w 10240"/>
              <a:gd name="T55" fmla="*/ 3648 h 11520"/>
              <a:gd name="T56" fmla="*/ 5120 w 10240"/>
              <a:gd name="T57" fmla="*/ 640 h 11520"/>
              <a:gd name="T58" fmla="*/ 7680 w 10240"/>
              <a:gd name="T59" fmla="*/ 3648 h 11520"/>
              <a:gd name="T60" fmla="*/ 6944 w 10240"/>
              <a:gd name="T61" fmla="*/ 3744 h 11520"/>
              <a:gd name="T62" fmla="*/ 7712 w 10240"/>
              <a:gd name="T63" fmla="*/ 4320 h 11520"/>
              <a:gd name="T64" fmla="*/ 5152 w 10240"/>
              <a:gd name="T65" fmla="*/ 7040 h 11520"/>
              <a:gd name="T66" fmla="*/ 2592 w 10240"/>
              <a:gd name="T67" fmla="*/ 4384 h 11520"/>
              <a:gd name="T68" fmla="*/ 2560 w 10240"/>
              <a:gd name="T69" fmla="*/ 4320 h 11520"/>
              <a:gd name="T70" fmla="*/ 2784 w 10240"/>
              <a:gd name="T71" fmla="*/ 7552 h 11520"/>
              <a:gd name="T72" fmla="*/ 2592 w 10240"/>
              <a:gd name="T73" fmla="*/ 9344 h 11520"/>
              <a:gd name="T74" fmla="*/ 4576 w 10240"/>
              <a:gd name="T75" fmla="*/ 10848 h 11520"/>
              <a:gd name="T76" fmla="*/ 640 w 10240"/>
              <a:gd name="T77" fmla="*/ 10560 h 11520"/>
              <a:gd name="T78" fmla="*/ 6240 w 10240"/>
              <a:gd name="T79" fmla="*/ 10880 h 11520"/>
              <a:gd name="T80" fmla="*/ 6592 w 10240"/>
              <a:gd name="T81" fmla="*/ 10176 h 11520"/>
              <a:gd name="T82" fmla="*/ 7904 w 10240"/>
              <a:gd name="T83" fmla="*/ 8640 h 11520"/>
              <a:gd name="T84" fmla="*/ 9632 w 10240"/>
              <a:gd name="T85" fmla="*/ 10592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240" h="11520">
                <a:moveTo>
                  <a:pt x="5760" y="1600"/>
                </a:moveTo>
                <a:lnTo>
                  <a:pt x="5440" y="1600"/>
                </a:lnTo>
                <a:lnTo>
                  <a:pt x="5440" y="1280"/>
                </a:lnTo>
                <a:cubicBezTo>
                  <a:pt x="5440" y="1120"/>
                  <a:pt x="5280" y="960"/>
                  <a:pt x="5120" y="960"/>
                </a:cubicBezTo>
                <a:cubicBezTo>
                  <a:pt x="4960" y="960"/>
                  <a:pt x="4800" y="1120"/>
                  <a:pt x="4800" y="1280"/>
                </a:cubicBezTo>
                <a:lnTo>
                  <a:pt x="4800" y="1600"/>
                </a:lnTo>
                <a:lnTo>
                  <a:pt x="4480" y="1600"/>
                </a:lnTo>
                <a:cubicBezTo>
                  <a:pt x="4320" y="1600"/>
                  <a:pt x="4160" y="1760"/>
                  <a:pt x="4160" y="1920"/>
                </a:cubicBezTo>
                <a:cubicBezTo>
                  <a:pt x="4160" y="2080"/>
                  <a:pt x="4320" y="2240"/>
                  <a:pt x="4480" y="2240"/>
                </a:cubicBezTo>
                <a:lnTo>
                  <a:pt x="4800" y="2240"/>
                </a:lnTo>
                <a:lnTo>
                  <a:pt x="4800" y="2560"/>
                </a:lnTo>
                <a:cubicBezTo>
                  <a:pt x="4800" y="2720"/>
                  <a:pt x="4960" y="2880"/>
                  <a:pt x="5120" y="2880"/>
                </a:cubicBezTo>
                <a:cubicBezTo>
                  <a:pt x="5280" y="2880"/>
                  <a:pt x="5440" y="2720"/>
                  <a:pt x="5440" y="2560"/>
                </a:cubicBezTo>
                <a:lnTo>
                  <a:pt x="5440" y="2240"/>
                </a:lnTo>
                <a:lnTo>
                  <a:pt x="5760" y="2240"/>
                </a:lnTo>
                <a:cubicBezTo>
                  <a:pt x="5920" y="2240"/>
                  <a:pt x="6080" y="2080"/>
                  <a:pt x="6080" y="1920"/>
                </a:cubicBezTo>
                <a:cubicBezTo>
                  <a:pt x="6080" y="1760"/>
                  <a:pt x="5920" y="1600"/>
                  <a:pt x="5760" y="1600"/>
                </a:cubicBezTo>
                <a:close/>
                <a:moveTo>
                  <a:pt x="7296" y="6816"/>
                </a:moveTo>
                <a:cubicBezTo>
                  <a:pt x="7936" y="6240"/>
                  <a:pt x="8320" y="5408"/>
                  <a:pt x="8320" y="4480"/>
                </a:cubicBezTo>
                <a:lnTo>
                  <a:pt x="8320" y="832"/>
                </a:lnTo>
                <a:cubicBezTo>
                  <a:pt x="8320" y="704"/>
                  <a:pt x="8256" y="576"/>
                  <a:pt x="8128" y="544"/>
                </a:cubicBezTo>
                <a:cubicBezTo>
                  <a:pt x="7712" y="384"/>
                  <a:pt x="6592" y="0"/>
                  <a:pt x="5120" y="0"/>
                </a:cubicBezTo>
                <a:cubicBezTo>
                  <a:pt x="3648" y="0"/>
                  <a:pt x="2560" y="384"/>
                  <a:pt x="2112" y="544"/>
                </a:cubicBezTo>
                <a:cubicBezTo>
                  <a:pt x="1984" y="608"/>
                  <a:pt x="1920" y="704"/>
                  <a:pt x="1920" y="832"/>
                </a:cubicBezTo>
                <a:lnTo>
                  <a:pt x="1920" y="4352"/>
                </a:lnTo>
                <a:cubicBezTo>
                  <a:pt x="1920" y="5312"/>
                  <a:pt x="2336" y="6176"/>
                  <a:pt x="2976" y="6816"/>
                </a:cubicBezTo>
                <a:cubicBezTo>
                  <a:pt x="1280" y="7200"/>
                  <a:pt x="0" y="8736"/>
                  <a:pt x="0" y="10560"/>
                </a:cubicBezTo>
                <a:cubicBezTo>
                  <a:pt x="0" y="11104"/>
                  <a:pt x="416" y="11520"/>
                  <a:pt x="960" y="11520"/>
                </a:cubicBezTo>
                <a:lnTo>
                  <a:pt x="9280" y="11520"/>
                </a:lnTo>
                <a:cubicBezTo>
                  <a:pt x="9824" y="11520"/>
                  <a:pt x="10240" y="11104"/>
                  <a:pt x="10240" y="10560"/>
                </a:cubicBezTo>
                <a:cubicBezTo>
                  <a:pt x="10240" y="8736"/>
                  <a:pt x="8992" y="7232"/>
                  <a:pt x="7296" y="6816"/>
                </a:cubicBezTo>
                <a:close/>
                <a:moveTo>
                  <a:pt x="5120" y="10528"/>
                </a:moveTo>
                <a:lnTo>
                  <a:pt x="4032" y="9664"/>
                </a:lnTo>
                <a:lnTo>
                  <a:pt x="2944" y="8864"/>
                </a:lnTo>
                <a:lnTo>
                  <a:pt x="3360" y="7840"/>
                </a:lnTo>
                <a:lnTo>
                  <a:pt x="5184" y="10496"/>
                </a:lnTo>
                <a:lnTo>
                  <a:pt x="5120" y="10528"/>
                </a:lnTo>
                <a:close/>
                <a:moveTo>
                  <a:pt x="3840" y="7392"/>
                </a:moveTo>
                <a:cubicBezTo>
                  <a:pt x="4160" y="7552"/>
                  <a:pt x="4512" y="7648"/>
                  <a:pt x="4896" y="7648"/>
                </a:cubicBezTo>
                <a:lnTo>
                  <a:pt x="5120" y="7648"/>
                </a:lnTo>
                <a:cubicBezTo>
                  <a:pt x="5568" y="7648"/>
                  <a:pt x="6016" y="7552"/>
                  <a:pt x="6400" y="7360"/>
                </a:cubicBezTo>
                <a:lnTo>
                  <a:pt x="5152" y="9248"/>
                </a:lnTo>
                <a:lnTo>
                  <a:pt x="3840" y="7392"/>
                </a:lnTo>
                <a:close/>
                <a:moveTo>
                  <a:pt x="5536" y="9856"/>
                </a:moveTo>
                <a:lnTo>
                  <a:pt x="6880" y="7840"/>
                </a:lnTo>
                <a:lnTo>
                  <a:pt x="7296" y="8832"/>
                </a:lnTo>
                <a:lnTo>
                  <a:pt x="6208" y="9664"/>
                </a:lnTo>
                <a:lnTo>
                  <a:pt x="5696" y="10080"/>
                </a:lnTo>
                <a:lnTo>
                  <a:pt x="5536" y="9856"/>
                </a:lnTo>
                <a:close/>
                <a:moveTo>
                  <a:pt x="2560" y="4320"/>
                </a:moveTo>
                <a:cubicBezTo>
                  <a:pt x="3168" y="4096"/>
                  <a:pt x="4032" y="3840"/>
                  <a:pt x="5120" y="3840"/>
                </a:cubicBezTo>
                <a:cubicBezTo>
                  <a:pt x="5440" y="3840"/>
                  <a:pt x="5728" y="3872"/>
                  <a:pt x="6048" y="3904"/>
                </a:cubicBezTo>
                <a:cubicBezTo>
                  <a:pt x="6208" y="3936"/>
                  <a:pt x="6400" y="3808"/>
                  <a:pt x="6400" y="3616"/>
                </a:cubicBezTo>
                <a:cubicBezTo>
                  <a:pt x="6432" y="3456"/>
                  <a:pt x="6304" y="3264"/>
                  <a:pt x="6112" y="3264"/>
                </a:cubicBezTo>
                <a:cubicBezTo>
                  <a:pt x="5792" y="3232"/>
                  <a:pt x="5440" y="3200"/>
                  <a:pt x="5120" y="3200"/>
                </a:cubicBezTo>
                <a:cubicBezTo>
                  <a:pt x="4032" y="3200"/>
                  <a:pt x="3104" y="3456"/>
                  <a:pt x="2560" y="3648"/>
                </a:cubicBezTo>
                <a:lnTo>
                  <a:pt x="2560" y="1056"/>
                </a:lnTo>
                <a:cubicBezTo>
                  <a:pt x="3040" y="896"/>
                  <a:pt x="3936" y="640"/>
                  <a:pt x="5120" y="640"/>
                </a:cubicBezTo>
                <a:cubicBezTo>
                  <a:pt x="6304" y="640"/>
                  <a:pt x="7200" y="896"/>
                  <a:pt x="7680" y="1056"/>
                </a:cubicBezTo>
                <a:lnTo>
                  <a:pt x="7680" y="3648"/>
                </a:lnTo>
                <a:cubicBezTo>
                  <a:pt x="7584" y="3616"/>
                  <a:pt x="7456" y="3584"/>
                  <a:pt x="7328" y="3520"/>
                </a:cubicBezTo>
                <a:cubicBezTo>
                  <a:pt x="7168" y="3456"/>
                  <a:pt x="6976" y="3552"/>
                  <a:pt x="6944" y="3744"/>
                </a:cubicBezTo>
                <a:cubicBezTo>
                  <a:pt x="6880" y="3904"/>
                  <a:pt x="6976" y="4096"/>
                  <a:pt x="7168" y="4128"/>
                </a:cubicBezTo>
                <a:cubicBezTo>
                  <a:pt x="7360" y="4192"/>
                  <a:pt x="7552" y="4256"/>
                  <a:pt x="7712" y="4320"/>
                </a:cubicBezTo>
                <a:lnTo>
                  <a:pt x="7712" y="4480"/>
                </a:lnTo>
                <a:cubicBezTo>
                  <a:pt x="7712" y="5888"/>
                  <a:pt x="6560" y="7040"/>
                  <a:pt x="5152" y="7040"/>
                </a:cubicBezTo>
                <a:lnTo>
                  <a:pt x="4992" y="7040"/>
                </a:lnTo>
                <a:cubicBezTo>
                  <a:pt x="3648" y="6944"/>
                  <a:pt x="2592" y="5792"/>
                  <a:pt x="2592" y="4384"/>
                </a:cubicBezTo>
                <a:lnTo>
                  <a:pt x="2592" y="4320"/>
                </a:lnTo>
                <a:lnTo>
                  <a:pt x="2560" y="4320"/>
                </a:lnTo>
                <a:close/>
                <a:moveTo>
                  <a:pt x="640" y="10560"/>
                </a:moveTo>
                <a:cubicBezTo>
                  <a:pt x="640" y="9152"/>
                  <a:pt x="1536" y="7968"/>
                  <a:pt x="2784" y="7552"/>
                </a:cubicBezTo>
                <a:lnTo>
                  <a:pt x="2368" y="8608"/>
                </a:lnTo>
                <a:cubicBezTo>
                  <a:pt x="2272" y="8864"/>
                  <a:pt x="2336" y="9184"/>
                  <a:pt x="2592" y="9344"/>
                </a:cubicBezTo>
                <a:lnTo>
                  <a:pt x="3680" y="10144"/>
                </a:lnTo>
                <a:lnTo>
                  <a:pt x="4576" y="10848"/>
                </a:lnTo>
                <a:lnTo>
                  <a:pt x="960" y="10848"/>
                </a:lnTo>
                <a:cubicBezTo>
                  <a:pt x="768" y="10880"/>
                  <a:pt x="640" y="10752"/>
                  <a:pt x="640" y="10560"/>
                </a:cubicBezTo>
                <a:close/>
                <a:moveTo>
                  <a:pt x="9280" y="10880"/>
                </a:moveTo>
                <a:lnTo>
                  <a:pt x="6240" y="10880"/>
                </a:lnTo>
                <a:lnTo>
                  <a:pt x="6048" y="10592"/>
                </a:lnTo>
                <a:lnTo>
                  <a:pt x="6592" y="10176"/>
                </a:lnTo>
                <a:lnTo>
                  <a:pt x="7680" y="9376"/>
                </a:lnTo>
                <a:cubicBezTo>
                  <a:pt x="7904" y="9216"/>
                  <a:pt x="8000" y="8896"/>
                  <a:pt x="7904" y="8640"/>
                </a:cubicBezTo>
                <a:lnTo>
                  <a:pt x="7488" y="7584"/>
                </a:lnTo>
                <a:cubicBezTo>
                  <a:pt x="8736" y="8032"/>
                  <a:pt x="9632" y="9216"/>
                  <a:pt x="9632" y="10592"/>
                </a:cubicBezTo>
                <a:cubicBezTo>
                  <a:pt x="9600" y="10752"/>
                  <a:pt x="9472" y="10880"/>
                  <a:pt x="9280" y="108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矩形 20"/>
          <p:cNvSpPr/>
          <p:nvPr/>
        </p:nvSpPr>
        <p:spPr>
          <a:xfrm>
            <a:off x="6497162" y="2798107"/>
            <a:ext cx="41200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00CEC8"/>
                </a:solidFill>
                <a:latin typeface="+mn-ea"/>
              </a:rPr>
              <a:t>医学行业工作汇报  </a:t>
            </a:r>
            <a:r>
              <a:rPr lang="en-US" altLang="zh-CN" sz="1400" dirty="0">
                <a:solidFill>
                  <a:srgbClr val="00CEC8"/>
                </a:solidFill>
                <a:latin typeface="+mn-ea"/>
              </a:rPr>
              <a:t>/  </a:t>
            </a:r>
            <a:r>
              <a:rPr lang="zh-CN" altLang="en-US" sz="1400" dirty="0">
                <a:solidFill>
                  <a:srgbClr val="00CEC8"/>
                </a:solidFill>
                <a:latin typeface="+mn-ea"/>
              </a:rPr>
              <a:t>医学论文答辩通用型</a:t>
            </a:r>
            <a:r>
              <a:rPr lang="en-US" altLang="zh-CN" sz="1400" dirty="0">
                <a:solidFill>
                  <a:srgbClr val="00CEC8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rgbClr val="00CEC8"/>
                </a:solidFill>
                <a:latin typeface="+mn-ea"/>
              </a:rPr>
              <a:t>模板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681244" y="3430378"/>
            <a:ext cx="17091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汇报</a:t>
            </a:r>
            <a:r>
              <a:rPr lang="zh-CN" altLang="en-US" sz="1200" dirty="0" smtClean="0"/>
              <a:t>人：</a:t>
            </a:r>
            <a:r>
              <a:rPr lang="en-US" altLang="zh-CN" sz="1200" dirty="0" smtClean="0"/>
              <a:t>51PPT</a:t>
            </a:r>
            <a:r>
              <a:rPr lang="zh-CN" altLang="en-US" sz="1200" dirty="0" smtClean="0"/>
              <a:t>模板网</a:t>
            </a:r>
            <a:endParaRPr lang="zh-CN" altLang="en-US" sz="1200" dirty="0"/>
          </a:p>
        </p:txBody>
      </p:sp>
      <p:sp>
        <p:nvSpPr>
          <p:cNvPr id="25" name="任意多边形 24"/>
          <p:cNvSpPr/>
          <p:nvPr/>
        </p:nvSpPr>
        <p:spPr>
          <a:xfrm>
            <a:off x="9601200" y="5432924"/>
            <a:ext cx="2590800" cy="1439511"/>
          </a:xfrm>
          <a:custGeom>
            <a:avLst/>
            <a:gdLst>
              <a:gd name="connsiteX0" fmla="*/ 1460652 w 4251477"/>
              <a:gd name="connsiteY0" fmla="*/ 476 h 2362223"/>
              <a:gd name="connsiteX1" fmla="*/ 2117877 w 4251477"/>
              <a:gd name="connsiteY1" fmla="*/ 47194 h 2362223"/>
              <a:gd name="connsiteX2" fmla="*/ 4236679 w 4251477"/>
              <a:gd name="connsiteY2" fmla="*/ 667510 h 2362223"/>
              <a:gd name="connsiteX3" fmla="*/ 4251477 w 4251477"/>
              <a:gd name="connsiteY3" fmla="*/ 673831 h 2362223"/>
              <a:gd name="connsiteX4" fmla="*/ 4251477 w 4251477"/>
              <a:gd name="connsiteY4" fmla="*/ 2362223 h 2362223"/>
              <a:gd name="connsiteX5" fmla="*/ 361813 w 4251477"/>
              <a:gd name="connsiteY5" fmla="*/ 2362223 h 2362223"/>
              <a:gd name="connsiteX6" fmla="*/ 325958 w 4251477"/>
              <a:gd name="connsiteY6" fmla="*/ 2313266 h 2362223"/>
              <a:gd name="connsiteX7" fmla="*/ 114905 w 4251477"/>
              <a:gd name="connsiteY7" fmla="*/ 932566 h 2362223"/>
              <a:gd name="connsiteX8" fmla="*/ 1460652 w 4251477"/>
              <a:gd name="connsiteY8" fmla="*/ 476 h 2362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1477" h="2362223">
                <a:moveTo>
                  <a:pt x="1460652" y="476"/>
                </a:moveTo>
                <a:cubicBezTo>
                  <a:pt x="1660526" y="-3304"/>
                  <a:pt x="1878996" y="15747"/>
                  <a:pt x="2117877" y="47194"/>
                </a:cubicBezTo>
                <a:cubicBezTo>
                  <a:pt x="2834520" y="141537"/>
                  <a:pt x="3513743" y="367189"/>
                  <a:pt x="4236679" y="667510"/>
                </a:cubicBezTo>
                <a:lnTo>
                  <a:pt x="4251477" y="673831"/>
                </a:lnTo>
                <a:lnTo>
                  <a:pt x="4251477" y="2362223"/>
                </a:lnTo>
                <a:lnTo>
                  <a:pt x="361813" y="2362223"/>
                </a:lnTo>
                <a:lnTo>
                  <a:pt x="325958" y="2313266"/>
                </a:lnTo>
                <a:cubicBezTo>
                  <a:pt x="87880" y="1973513"/>
                  <a:pt x="-146655" y="1519186"/>
                  <a:pt x="114905" y="932566"/>
                </a:cubicBezTo>
                <a:cubicBezTo>
                  <a:pt x="428777" y="228623"/>
                  <a:pt x="861030" y="11815"/>
                  <a:pt x="1460652" y="476"/>
                </a:cubicBezTo>
                <a:close/>
              </a:path>
            </a:pathLst>
          </a:custGeom>
          <a:solidFill>
            <a:srgbClr val="00CEC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658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1"/>
            <a:ext cx="12192000" cy="6857920"/>
            <a:chOff x="0" y="1"/>
            <a:chExt cx="12192000" cy="685792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2734" y="4161097"/>
              <a:ext cx="5843351" cy="1859248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0" y="1"/>
              <a:ext cx="12192000" cy="685792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9000">
                  <a:schemeClr val="bg1">
                    <a:alpha val="76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任意多边形 23"/>
          <p:cNvSpPr/>
          <p:nvPr/>
        </p:nvSpPr>
        <p:spPr>
          <a:xfrm>
            <a:off x="0" y="0"/>
            <a:ext cx="4952990" cy="6858000"/>
          </a:xfrm>
          <a:custGeom>
            <a:avLst/>
            <a:gdLst>
              <a:gd name="connsiteX0" fmla="*/ 0 w 4952990"/>
              <a:gd name="connsiteY0" fmla="*/ 0 h 6858000"/>
              <a:gd name="connsiteX1" fmla="*/ 418173 w 4952990"/>
              <a:gd name="connsiteY1" fmla="*/ 0 h 6858000"/>
              <a:gd name="connsiteX2" fmla="*/ 562901 w 4952990"/>
              <a:gd name="connsiteY2" fmla="*/ 88942 h 6858000"/>
              <a:gd name="connsiteX3" fmla="*/ 976387 w 4952990"/>
              <a:gd name="connsiteY3" fmla="*/ 420914 h 6858000"/>
              <a:gd name="connsiteX4" fmla="*/ 1585987 w 4952990"/>
              <a:gd name="connsiteY4" fmla="*/ 1596571 h 6858000"/>
              <a:gd name="connsiteX5" fmla="*/ 2657505 w 4952990"/>
              <a:gd name="connsiteY5" fmla="*/ 3288211 h 6858000"/>
              <a:gd name="connsiteX6" fmla="*/ 4140502 w 4952990"/>
              <a:gd name="connsiteY6" fmla="*/ 4963886 h 6858000"/>
              <a:gd name="connsiteX7" fmla="*/ 4778677 w 4952990"/>
              <a:gd name="connsiteY7" fmla="*/ 6139543 h 6858000"/>
              <a:gd name="connsiteX8" fmla="*/ 4927240 w 4952990"/>
              <a:gd name="connsiteY8" fmla="*/ 6685543 h 6858000"/>
              <a:gd name="connsiteX9" fmla="*/ 4952990 w 4952990"/>
              <a:gd name="connsiteY9" fmla="*/ 6858000 h 6858000"/>
              <a:gd name="connsiteX10" fmla="*/ 0 w 495299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52990" h="6858000">
                <a:moveTo>
                  <a:pt x="0" y="0"/>
                </a:moveTo>
                <a:lnTo>
                  <a:pt x="418173" y="0"/>
                </a:lnTo>
                <a:lnTo>
                  <a:pt x="562901" y="88942"/>
                </a:lnTo>
                <a:cubicBezTo>
                  <a:pt x="720460" y="190160"/>
                  <a:pt x="872066" y="302986"/>
                  <a:pt x="976387" y="420914"/>
                </a:cubicBezTo>
                <a:cubicBezTo>
                  <a:pt x="1254577" y="735390"/>
                  <a:pt x="1298181" y="920568"/>
                  <a:pt x="1585987" y="1596571"/>
                </a:cubicBezTo>
                <a:cubicBezTo>
                  <a:pt x="1873793" y="2272574"/>
                  <a:pt x="2231753" y="2726992"/>
                  <a:pt x="2657505" y="3288211"/>
                </a:cubicBezTo>
                <a:cubicBezTo>
                  <a:pt x="3083258" y="3849430"/>
                  <a:pt x="3786973" y="4488664"/>
                  <a:pt x="4140502" y="4963886"/>
                </a:cubicBezTo>
                <a:cubicBezTo>
                  <a:pt x="4494031" y="5439108"/>
                  <a:pt x="4627834" y="5681478"/>
                  <a:pt x="4778677" y="6139543"/>
                </a:cubicBezTo>
                <a:cubicBezTo>
                  <a:pt x="4835244" y="6311318"/>
                  <a:pt x="4892188" y="6501906"/>
                  <a:pt x="4927240" y="6685543"/>
                </a:cubicBezTo>
                <a:lnTo>
                  <a:pt x="495299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rgbClr val="2D52B8"/>
              </a:gs>
              <a:gs pos="0">
                <a:srgbClr val="00CEC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07432" y="160479"/>
            <a:ext cx="13612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9902542" y="1"/>
            <a:ext cx="2289458" cy="3167437"/>
          </a:xfrm>
          <a:custGeom>
            <a:avLst/>
            <a:gdLst>
              <a:gd name="connsiteX0" fmla="*/ 0 w 2289458"/>
              <a:gd name="connsiteY0" fmla="*/ 0 h 3167437"/>
              <a:gd name="connsiteX1" fmla="*/ 2289458 w 2289458"/>
              <a:gd name="connsiteY1" fmla="*/ 0 h 3167437"/>
              <a:gd name="connsiteX2" fmla="*/ 2289458 w 2289458"/>
              <a:gd name="connsiteY2" fmla="*/ 3167437 h 3167437"/>
              <a:gd name="connsiteX3" fmla="*/ 2235944 w 2289458"/>
              <a:gd name="connsiteY3" fmla="*/ 3112319 h 3167437"/>
              <a:gd name="connsiteX4" fmla="*/ 1953158 w 2289458"/>
              <a:gd name="connsiteY4" fmla="*/ 2791838 h 3167437"/>
              <a:gd name="connsiteX5" fmla="*/ 1194401 w 2289458"/>
              <a:gd name="connsiteY5" fmla="*/ 1653702 h 3167437"/>
              <a:gd name="connsiteX6" fmla="*/ 717746 w 2289458"/>
              <a:gd name="connsiteY6" fmla="*/ 603115 h 3167437"/>
              <a:gd name="connsiteX7" fmla="*/ 151756 w 2289458"/>
              <a:gd name="connsiteY7" fmla="*/ 97657 h 316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9458" h="3167437">
                <a:moveTo>
                  <a:pt x="0" y="0"/>
                </a:moveTo>
                <a:lnTo>
                  <a:pt x="2289458" y="0"/>
                </a:lnTo>
                <a:lnTo>
                  <a:pt x="2289458" y="3167437"/>
                </a:lnTo>
                <a:lnTo>
                  <a:pt x="2235944" y="3112319"/>
                </a:lnTo>
                <a:cubicBezTo>
                  <a:pt x="2132816" y="3003415"/>
                  <a:pt x="2036654" y="2896816"/>
                  <a:pt x="1953158" y="2791838"/>
                </a:cubicBezTo>
                <a:cubicBezTo>
                  <a:pt x="1619175" y="2371927"/>
                  <a:pt x="1400303" y="2018489"/>
                  <a:pt x="1194401" y="1653702"/>
                </a:cubicBezTo>
                <a:cubicBezTo>
                  <a:pt x="988499" y="1288915"/>
                  <a:pt x="926891" y="885217"/>
                  <a:pt x="717746" y="603115"/>
                </a:cubicBezTo>
                <a:cubicBezTo>
                  <a:pt x="560887" y="391539"/>
                  <a:pt x="361622" y="237416"/>
                  <a:pt x="151756" y="97657"/>
                </a:cubicBezTo>
                <a:close/>
              </a:path>
            </a:pathLst>
          </a:custGeom>
          <a:solidFill>
            <a:srgbClr val="00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1033853" y="619342"/>
            <a:ext cx="916824" cy="890294"/>
            <a:chOff x="7839802" y="-1662140"/>
            <a:chExt cx="1261363" cy="1224862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7878566" y="-1662140"/>
              <a:ext cx="1222599" cy="1224862"/>
            </a:xfrm>
            <a:custGeom>
              <a:avLst/>
              <a:gdLst>
                <a:gd name="T0" fmla="*/ 228 w 3277"/>
                <a:gd name="T1" fmla="*/ 1632 h 3283"/>
                <a:gd name="T2" fmla="*/ 286 w 3277"/>
                <a:gd name="T3" fmla="*/ 1579 h 3283"/>
                <a:gd name="T4" fmla="*/ 289 w 3277"/>
                <a:gd name="T5" fmla="*/ 1501 h 3283"/>
                <a:gd name="T6" fmla="*/ 205 w 3277"/>
                <a:gd name="T7" fmla="*/ 1057 h 3283"/>
                <a:gd name="T8" fmla="*/ 1024 w 3277"/>
                <a:gd name="T9" fmla="*/ 205 h 3283"/>
                <a:gd name="T10" fmla="*/ 1466 w 3277"/>
                <a:gd name="T11" fmla="*/ 392 h 3283"/>
                <a:gd name="T12" fmla="*/ 1576 w 3277"/>
                <a:gd name="T13" fmla="*/ 492 h 3283"/>
                <a:gd name="T14" fmla="*/ 1699 w 3277"/>
                <a:gd name="T15" fmla="*/ 492 h 3283"/>
                <a:gd name="T16" fmla="*/ 1812 w 3277"/>
                <a:gd name="T17" fmla="*/ 391 h 3283"/>
                <a:gd name="T18" fmla="*/ 2253 w 3277"/>
                <a:gd name="T19" fmla="*/ 205 h 3283"/>
                <a:gd name="T20" fmla="*/ 3072 w 3277"/>
                <a:gd name="T21" fmla="*/ 1057 h 3283"/>
                <a:gd name="T22" fmla="*/ 2988 w 3277"/>
                <a:gd name="T23" fmla="*/ 1501 h 3283"/>
                <a:gd name="T24" fmla="*/ 3048 w 3277"/>
                <a:gd name="T25" fmla="*/ 1632 h 3283"/>
                <a:gd name="T26" fmla="*/ 3084 w 3277"/>
                <a:gd name="T27" fmla="*/ 1638 h 3283"/>
                <a:gd name="T28" fmla="*/ 3180 w 3277"/>
                <a:gd name="T29" fmla="*/ 1571 h 3283"/>
                <a:gd name="T30" fmla="*/ 3277 w 3277"/>
                <a:gd name="T31" fmla="*/ 1057 h 3283"/>
                <a:gd name="T32" fmla="*/ 2253 w 3277"/>
                <a:gd name="T33" fmla="*/ 0 h 3283"/>
                <a:gd name="T34" fmla="*/ 1668 w 3277"/>
                <a:gd name="T35" fmla="*/ 246 h 3283"/>
                <a:gd name="T36" fmla="*/ 1638 w 3277"/>
                <a:gd name="T37" fmla="*/ 275 h 3283"/>
                <a:gd name="T38" fmla="*/ 1608 w 3277"/>
                <a:gd name="T39" fmla="*/ 246 h 3283"/>
                <a:gd name="T40" fmla="*/ 1024 w 3277"/>
                <a:gd name="T41" fmla="*/ 0 h 3283"/>
                <a:gd name="T42" fmla="*/ 0 w 3277"/>
                <a:gd name="T43" fmla="*/ 1057 h 3283"/>
                <a:gd name="T44" fmla="*/ 97 w 3277"/>
                <a:gd name="T45" fmla="*/ 1571 h 3283"/>
                <a:gd name="T46" fmla="*/ 150 w 3277"/>
                <a:gd name="T47" fmla="*/ 1629 h 3283"/>
                <a:gd name="T48" fmla="*/ 228 w 3277"/>
                <a:gd name="T49" fmla="*/ 1632 h 3283"/>
                <a:gd name="T50" fmla="*/ 2483 w 3277"/>
                <a:gd name="T51" fmla="*/ 2288 h 3283"/>
                <a:gd name="T52" fmla="*/ 1639 w 3277"/>
                <a:gd name="T53" fmla="*/ 3049 h 3283"/>
                <a:gd name="T54" fmla="*/ 794 w 3277"/>
                <a:gd name="T55" fmla="*/ 2288 h 3283"/>
                <a:gd name="T56" fmla="*/ 697 w 3277"/>
                <a:gd name="T57" fmla="*/ 2255 h 3283"/>
                <a:gd name="T58" fmla="*/ 620 w 3277"/>
                <a:gd name="T59" fmla="*/ 2322 h 3283"/>
                <a:gd name="T60" fmla="*/ 640 w 3277"/>
                <a:gd name="T61" fmla="*/ 2423 h 3283"/>
                <a:gd name="T62" fmla="*/ 1582 w 3277"/>
                <a:gd name="T63" fmla="*/ 3260 h 3283"/>
                <a:gd name="T64" fmla="*/ 1695 w 3277"/>
                <a:gd name="T65" fmla="*/ 3260 h 3283"/>
                <a:gd name="T66" fmla="*/ 2638 w 3277"/>
                <a:gd name="T67" fmla="*/ 2422 h 3283"/>
                <a:gd name="T68" fmla="*/ 2625 w 3277"/>
                <a:gd name="T69" fmla="*/ 2281 h 3283"/>
                <a:gd name="T70" fmla="*/ 2483 w 3277"/>
                <a:gd name="T71" fmla="*/ 2288 h 3283"/>
                <a:gd name="T72" fmla="*/ 2483 w 3277"/>
                <a:gd name="T73" fmla="*/ 2288 h 3283"/>
                <a:gd name="T74" fmla="*/ 2483 w 3277"/>
                <a:gd name="T75" fmla="*/ 2288 h 3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77" h="3283">
                  <a:moveTo>
                    <a:pt x="228" y="1632"/>
                  </a:moveTo>
                  <a:cubicBezTo>
                    <a:pt x="254" y="1623"/>
                    <a:pt x="275" y="1604"/>
                    <a:pt x="286" y="1579"/>
                  </a:cubicBezTo>
                  <a:cubicBezTo>
                    <a:pt x="297" y="1554"/>
                    <a:pt x="299" y="1526"/>
                    <a:pt x="289" y="1501"/>
                  </a:cubicBezTo>
                  <a:cubicBezTo>
                    <a:pt x="235" y="1359"/>
                    <a:pt x="207" y="1209"/>
                    <a:pt x="205" y="1057"/>
                  </a:cubicBezTo>
                  <a:cubicBezTo>
                    <a:pt x="205" y="737"/>
                    <a:pt x="311" y="205"/>
                    <a:pt x="1024" y="205"/>
                  </a:cubicBezTo>
                  <a:cubicBezTo>
                    <a:pt x="1270" y="205"/>
                    <a:pt x="1361" y="292"/>
                    <a:pt x="1466" y="392"/>
                  </a:cubicBezTo>
                  <a:cubicBezTo>
                    <a:pt x="1501" y="427"/>
                    <a:pt x="1537" y="461"/>
                    <a:pt x="1576" y="492"/>
                  </a:cubicBezTo>
                  <a:cubicBezTo>
                    <a:pt x="1612" y="519"/>
                    <a:pt x="1662" y="519"/>
                    <a:pt x="1699" y="492"/>
                  </a:cubicBezTo>
                  <a:cubicBezTo>
                    <a:pt x="1738" y="460"/>
                    <a:pt x="1776" y="427"/>
                    <a:pt x="1812" y="391"/>
                  </a:cubicBezTo>
                  <a:cubicBezTo>
                    <a:pt x="1914" y="291"/>
                    <a:pt x="2004" y="205"/>
                    <a:pt x="2253" y="205"/>
                  </a:cubicBezTo>
                  <a:cubicBezTo>
                    <a:pt x="2990" y="205"/>
                    <a:pt x="3072" y="801"/>
                    <a:pt x="3072" y="1057"/>
                  </a:cubicBezTo>
                  <a:cubicBezTo>
                    <a:pt x="3070" y="1209"/>
                    <a:pt x="3042" y="1359"/>
                    <a:pt x="2988" y="1501"/>
                  </a:cubicBezTo>
                  <a:cubicBezTo>
                    <a:pt x="2968" y="1554"/>
                    <a:pt x="2996" y="1612"/>
                    <a:pt x="3048" y="1632"/>
                  </a:cubicBezTo>
                  <a:cubicBezTo>
                    <a:pt x="3060" y="1636"/>
                    <a:pt x="3072" y="1638"/>
                    <a:pt x="3084" y="1638"/>
                  </a:cubicBezTo>
                  <a:cubicBezTo>
                    <a:pt x="3127" y="1639"/>
                    <a:pt x="3165" y="1612"/>
                    <a:pt x="3180" y="1571"/>
                  </a:cubicBezTo>
                  <a:cubicBezTo>
                    <a:pt x="3242" y="1407"/>
                    <a:pt x="3275" y="1233"/>
                    <a:pt x="3277" y="1057"/>
                  </a:cubicBezTo>
                  <a:cubicBezTo>
                    <a:pt x="3277" y="405"/>
                    <a:pt x="2885" y="0"/>
                    <a:pt x="2253" y="0"/>
                  </a:cubicBezTo>
                  <a:cubicBezTo>
                    <a:pt x="1921" y="0"/>
                    <a:pt x="1781" y="136"/>
                    <a:pt x="1668" y="246"/>
                  </a:cubicBezTo>
                  <a:cubicBezTo>
                    <a:pt x="1638" y="275"/>
                    <a:pt x="1638" y="275"/>
                    <a:pt x="1638" y="275"/>
                  </a:cubicBezTo>
                  <a:cubicBezTo>
                    <a:pt x="1608" y="246"/>
                    <a:pt x="1608" y="246"/>
                    <a:pt x="1608" y="246"/>
                  </a:cubicBezTo>
                  <a:cubicBezTo>
                    <a:pt x="1494" y="136"/>
                    <a:pt x="1353" y="0"/>
                    <a:pt x="1024" y="0"/>
                  </a:cubicBezTo>
                  <a:cubicBezTo>
                    <a:pt x="383" y="0"/>
                    <a:pt x="0" y="395"/>
                    <a:pt x="0" y="1057"/>
                  </a:cubicBezTo>
                  <a:cubicBezTo>
                    <a:pt x="2" y="1233"/>
                    <a:pt x="35" y="1407"/>
                    <a:pt x="97" y="1571"/>
                  </a:cubicBezTo>
                  <a:cubicBezTo>
                    <a:pt x="106" y="1597"/>
                    <a:pt x="125" y="1617"/>
                    <a:pt x="150" y="1629"/>
                  </a:cubicBezTo>
                  <a:cubicBezTo>
                    <a:pt x="175" y="1640"/>
                    <a:pt x="203" y="1641"/>
                    <a:pt x="228" y="1632"/>
                  </a:cubicBezTo>
                  <a:close/>
                  <a:moveTo>
                    <a:pt x="2483" y="2288"/>
                  </a:moveTo>
                  <a:cubicBezTo>
                    <a:pt x="2230" y="2572"/>
                    <a:pt x="1947" y="2827"/>
                    <a:pt x="1639" y="3049"/>
                  </a:cubicBezTo>
                  <a:cubicBezTo>
                    <a:pt x="1330" y="2827"/>
                    <a:pt x="1047" y="2572"/>
                    <a:pt x="794" y="2288"/>
                  </a:cubicBezTo>
                  <a:cubicBezTo>
                    <a:pt x="770" y="2260"/>
                    <a:pt x="733" y="2248"/>
                    <a:pt x="697" y="2255"/>
                  </a:cubicBezTo>
                  <a:cubicBezTo>
                    <a:pt x="661" y="2262"/>
                    <a:pt x="632" y="2287"/>
                    <a:pt x="620" y="2322"/>
                  </a:cubicBezTo>
                  <a:cubicBezTo>
                    <a:pt x="608" y="2357"/>
                    <a:pt x="615" y="2395"/>
                    <a:pt x="640" y="2423"/>
                  </a:cubicBezTo>
                  <a:cubicBezTo>
                    <a:pt x="919" y="2738"/>
                    <a:pt x="1236" y="3019"/>
                    <a:pt x="1582" y="3260"/>
                  </a:cubicBezTo>
                  <a:cubicBezTo>
                    <a:pt x="1616" y="3283"/>
                    <a:pt x="1661" y="3283"/>
                    <a:pt x="1695" y="3260"/>
                  </a:cubicBezTo>
                  <a:cubicBezTo>
                    <a:pt x="2042" y="3019"/>
                    <a:pt x="2358" y="2738"/>
                    <a:pt x="2638" y="2422"/>
                  </a:cubicBezTo>
                  <a:cubicBezTo>
                    <a:pt x="2672" y="2380"/>
                    <a:pt x="2667" y="2317"/>
                    <a:pt x="2625" y="2281"/>
                  </a:cubicBezTo>
                  <a:cubicBezTo>
                    <a:pt x="2584" y="2244"/>
                    <a:pt x="2521" y="2248"/>
                    <a:pt x="2483" y="2288"/>
                  </a:cubicBezTo>
                  <a:close/>
                  <a:moveTo>
                    <a:pt x="2483" y="2288"/>
                  </a:moveTo>
                  <a:cubicBezTo>
                    <a:pt x="2483" y="2288"/>
                    <a:pt x="2483" y="2288"/>
                    <a:pt x="2483" y="22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7839802" y="-1357693"/>
              <a:ext cx="1226843" cy="624173"/>
            </a:xfrm>
            <a:custGeom>
              <a:avLst/>
              <a:gdLst>
                <a:gd name="T0" fmla="*/ 3186 w 3289"/>
                <a:gd name="T1" fmla="*/ 1022 h 1673"/>
                <a:gd name="T2" fmla="*/ 2513 w 3289"/>
                <a:gd name="T3" fmla="*/ 1022 h 1673"/>
                <a:gd name="T4" fmla="*/ 2253 w 3289"/>
                <a:gd name="T5" fmla="*/ 69 h 1673"/>
                <a:gd name="T6" fmla="*/ 2164 w 3289"/>
                <a:gd name="T7" fmla="*/ 0 h 1673"/>
                <a:gd name="T8" fmla="*/ 2074 w 3289"/>
                <a:gd name="T9" fmla="*/ 71 h 1673"/>
                <a:gd name="T10" fmla="*/ 1779 w 3289"/>
                <a:gd name="T11" fmla="*/ 1248 h 1673"/>
                <a:gd name="T12" fmla="*/ 1509 w 3289"/>
                <a:gd name="T13" fmla="*/ 435 h 1673"/>
                <a:gd name="T14" fmla="*/ 1424 w 3289"/>
                <a:gd name="T15" fmla="*/ 372 h 1673"/>
                <a:gd name="T16" fmla="*/ 1335 w 3289"/>
                <a:gd name="T17" fmla="*/ 428 h 1673"/>
                <a:gd name="T18" fmla="*/ 1081 w 3289"/>
                <a:gd name="T19" fmla="*/ 1022 h 1673"/>
                <a:gd name="T20" fmla="*/ 104 w 3289"/>
                <a:gd name="T21" fmla="*/ 1022 h 1673"/>
                <a:gd name="T22" fmla="*/ 18 w 3289"/>
                <a:gd name="T23" fmla="*/ 1067 h 1673"/>
                <a:gd name="T24" fmla="*/ 18 w 3289"/>
                <a:gd name="T25" fmla="*/ 1163 h 1673"/>
                <a:gd name="T26" fmla="*/ 104 w 3289"/>
                <a:gd name="T27" fmla="*/ 1208 h 1673"/>
                <a:gd name="T28" fmla="*/ 1142 w 3289"/>
                <a:gd name="T29" fmla="*/ 1208 h 1673"/>
                <a:gd name="T30" fmla="*/ 1227 w 3289"/>
                <a:gd name="T31" fmla="*/ 1150 h 1673"/>
                <a:gd name="T32" fmla="*/ 1410 w 3289"/>
                <a:gd name="T33" fmla="*/ 724 h 1673"/>
                <a:gd name="T34" fmla="*/ 1704 w 3289"/>
                <a:gd name="T35" fmla="*/ 1609 h 1673"/>
                <a:gd name="T36" fmla="*/ 1792 w 3289"/>
                <a:gd name="T37" fmla="*/ 1672 h 1673"/>
                <a:gd name="T38" fmla="*/ 1795 w 3289"/>
                <a:gd name="T39" fmla="*/ 1672 h 1673"/>
                <a:gd name="T40" fmla="*/ 1882 w 3289"/>
                <a:gd name="T41" fmla="*/ 1601 h 1673"/>
                <a:gd name="T42" fmla="*/ 2169 w 3289"/>
                <a:gd name="T43" fmla="*/ 459 h 1673"/>
                <a:gd name="T44" fmla="*/ 2354 w 3289"/>
                <a:gd name="T45" fmla="*/ 1138 h 1673"/>
                <a:gd name="T46" fmla="*/ 2444 w 3289"/>
                <a:gd name="T47" fmla="*/ 1206 h 1673"/>
                <a:gd name="T48" fmla="*/ 3186 w 3289"/>
                <a:gd name="T49" fmla="*/ 1206 h 1673"/>
                <a:gd name="T50" fmla="*/ 3271 w 3289"/>
                <a:gd name="T51" fmla="*/ 1162 h 1673"/>
                <a:gd name="T52" fmla="*/ 3271 w 3289"/>
                <a:gd name="T53" fmla="*/ 1065 h 1673"/>
                <a:gd name="T54" fmla="*/ 3186 w 3289"/>
                <a:gd name="T55" fmla="*/ 1021 h 1673"/>
                <a:gd name="T56" fmla="*/ 3186 w 3289"/>
                <a:gd name="T57" fmla="*/ 1022 h 1673"/>
                <a:gd name="T58" fmla="*/ 3186 w 3289"/>
                <a:gd name="T59" fmla="*/ 1022 h 1673"/>
                <a:gd name="T60" fmla="*/ 3186 w 3289"/>
                <a:gd name="T61" fmla="*/ 1022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89" h="1673">
                  <a:moveTo>
                    <a:pt x="3186" y="1022"/>
                  </a:moveTo>
                  <a:cubicBezTo>
                    <a:pt x="2513" y="1022"/>
                    <a:pt x="2513" y="1022"/>
                    <a:pt x="2513" y="1022"/>
                  </a:cubicBezTo>
                  <a:cubicBezTo>
                    <a:pt x="2253" y="69"/>
                    <a:pt x="2253" y="69"/>
                    <a:pt x="2253" y="69"/>
                  </a:cubicBezTo>
                  <a:cubicBezTo>
                    <a:pt x="2242" y="28"/>
                    <a:pt x="2206" y="0"/>
                    <a:pt x="2164" y="0"/>
                  </a:cubicBezTo>
                  <a:cubicBezTo>
                    <a:pt x="2121" y="1"/>
                    <a:pt x="2085" y="30"/>
                    <a:pt x="2074" y="71"/>
                  </a:cubicBezTo>
                  <a:cubicBezTo>
                    <a:pt x="1779" y="1248"/>
                    <a:pt x="1779" y="1248"/>
                    <a:pt x="1779" y="1248"/>
                  </a:cubicBezTo>
                  <a:cubicBezTo>
                    <a:pt x="1509" y="435"/>
                    <a:pt x="1509" y="435"/>
                    <a:pt x="1509" y="435"/>
                  </a:cubicBezTo>
                  <a:cubicBezTo>
                    <a:pt x="1496" y="399"/>
                    <a:pt x="1463" y="374"/>
                    <a:pt x="1424" y="372"/>
                  </a:cubicBezTo>
                  <a:cubicBezTo>
                    <a:pt x="1385" y="369"/>
                    <a:pt x="1349" y="392"/>
                    <a:pt x="1335" y="428"/>
                  </a:cubicBezTo>
                  <a:cubicBezTo>
                    <a:pt x="1081" y="1022"/>
                    <a:pt x="1081" y="1022"/>
                    <a:pt x="1081" y="1022"/>
                  </a:cubicBezTo>
                  <a:cubicBezTo>
                    <a:pt x="104" y="1022"/>
                    <a:pt x="104" y="1022"/>
                    <a:pt x="104" y="1022"/>
                  </a:cubicBezTo>
                  <a:cubicBezTo>
                    <a:pt x="70" y="1020"/>
                    <a:pt x="37" y="1037"/>
                    <a:pt x="18" y="1067"/>
                  </a:cubicBezTo>
                  <a:cubicBezTo>
                    <a:pt x="0" y="1096"/>
                    <a:pt x="0" y="1134"/>
                    <a:pt x="18" y="1163"/>
                  </a:cubicBezTo>
                  <a:cubicBezTo>
                    <a:pt x="37" y="1193"/>
                    <a:pt x="70" y="1210"/>
                    <a:pt x="104" y="1208"/>
                  </a:cubicBezTo>
                  <a:cubicBezTo>
                    <a:pt x="1142" y="1208"/>
                    <a:pt x="1142" y="1208"/>
                    <a:pt x="1142" y="1208"/>
                  </a:cubicBezTo>
                  <a:cubicBezTo>
                    <a:pt x="1179" y="1208"/>
                    <a:pt x="1213" y="1185"/>
                    <a:pt x="1227" y="1150"/>
                  </a:cubicBezTo>
                  <a:cubicBezTo>
                    <a:pt x="1410" y="724"/>
                    <a:pt x="1410" y="724"/>
                    <a:pt x="1410" y="724"/>
                  </a:cubicBezTo>
                  <a:cubicBezTo>
                    <a:pt x="1704" y="1609"/>
                    <a:pt x="1704" y="1609"/>
                    <a:pt x="1704" y="1609"/>
                  </a:cubicBezTo>
                  <a:cubicBezTo>
                    <a:pt x="1716" y="1647"/>
                    <a:pt x="1752" y="1673"/>
                    <a:pt x="1792" y="1672"/>
                  </a:cubicBezTo>
                  <a:cubicBezTo>
                    <a:pt x="1795" y="1672"/>
                    <a:pt x="1795" y="1672"/>
                    <a:pt x="1795" y="1672"/>
                  </a:cubicBezTo>
                  <a:cubicBezTo>
                    <a:pt x="1837" y="1671"/>
                    <a:pt x="1873" y="1641"/>
                    <a:pt x="1882" y="1601"/>
                  </a:cubicBezTo>
                  <a:cubicBezTo>
                    <a:pt x="2169" y="459"/>
                    <a:pt x="2169" y="459"/>
                    <a:pt x="2169" y="459"/>
                  </a:cubicBezTo>
                  <a:cubicBezTo>
                    <a:pt x="2354" y="1138"/>
                    <a:pt x="2354" y="1138"/>
                    <a:pt x="2354" y="1138"/>
                  </a:cubicBezTo>
                  <a:cubicBezTo>
                    <a:pt x="2365" y="1178"/>
                    <a:pt x="2402" y="1206"/>
                    <a:pt x="2444" y="1206"/>
                  </a:cubicBezTo>
                  <a:cubicBezTo>
                    <a:pt x="3186" y="1206"/>
                    <a:pt x="3186" y="1206"/>
                    <a:pt x="3186" y="1206"/>
                  </a:cubicBezTo>
                  <a:cubicBezTo>
                    <a:pt x="3220" y="1208"/>
                    <a:pt x="3253" y="1191"/>
                    <a:pt x="3271" y="1162"/>
                  </a:cubicBezTo>
                  <a:cubicBezTo>
                    <a:pt x="3289" y="1132"/>
                    <a:pt x="3289" y="1095"/>
                    <a:pt x="3271" y="1065"/>
                  </a:cubicBezTo>
                  <a:cubicBezTo>
                    <a:pt x="3253" y="1035"/>
                    <a:pt x="3220" y="1018"/>
                    <a:pt x="3186" y="1021"/>
                  </a:cubicBezTo>
                  <a:lnTo>
                    <a:pt x="3186" y="1022"/>
                  </a:lnTo>
                  <a:close/>
                  <a:moveTo>
                    <a:pt x="3186" y="1022"/>
                  </a:moveTo>
                  <a:cubicBezTo>
                    <a:pt x="3186" y="1022"/>
                    <a:pt x="3186" y="1022"/>
                    <a:pt x="3186" y="10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356082" y="1064489"/>
            <a:ext cx="15612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16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9601201" y="5432924"/>
            <a:ext cx="2590800" cy="1439511"/>
          </a:xfrm>
          <a:custGeom>
            <a:avLst/>
            <a:gdLst>
              <a:gd name="connsiteX0" fmla="*/ 1460652 w 4251477"/>
              <a:gd name="connsiteY0" fmla="*/ 476 h 2362223"/>
              <a:gd name="connsiteX1" fmla="*/ 2117877 w 4251477"/>
              <a:gd name="connsiteY1" fmla="*/ 47194 h 2362223"/>
              <a:gd name="connsiteX2" fmla="*/ 4236679 w 4251477"/>
              <a:gd name="connsiteY2" fmla="*/ 667510 h 2362223"/>
              <a:gd name="connsiteX3" fmla="*/ 4251477 w 4251477"/>
              <a:gd name="connsiteY3" fmla="*/ 673831 h 2362223"/>
              <a:gd name="connsiteX4" fmla="*/ 4251477 w 4251477"/>
              <a:gd name="connsiteY4" fmla="*/ 2362223 h 2362223"/>
              <a:gd name="connsiteX5" fmla="*/ 361813 w 4251477"/>
              <a:gd name="connsiteY5" fmla="*/ 2362223 h 2362223"/>
              <a:gd name="connsiteX6" fmla="*/ 325958 w 4251477"/>
              <a:gd name="connsiteY6" fmla="*/ 2313266 h 2362223"/>
              <a:gd name="connsiteX7" fmla="*/ 114905 w 4251477"/>
              <a:gd name="connsiteY7" fmla="*/ 932566 h 2362223"/>
              <a:gd name="connsiteX8" fmla="*/ 1460652 w 4251477"/>
              <a:gd name="connsiteY8" fmla="*/ 476 h 2362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1477" h="2362223">
                <a:moveTo>
                  <a:pt x="1460652" y="476"/>
                </a:moveTo>
                <a:cubicBezTo>
                  <a:pt x="1660526" y="-3304"/>
                  <a:pt x="1878996" y="15747"/>
                  <a:pt x="2117877" y="47194"/>
                </a:cubicBezTo>
                <a:cubicBezTo>
                  <a:pt x="2834520" y="141537"/>
                  <a:pt x="3513743" y="367189"/>
                  <a:pt x="4236679" y="667510"/>
                </a:cubicBezTo>
                <a:lnTo>
                  <a:pt x="4251477" y="673831"/>
                </a:lnTo>
                <a:lnTo>
                  <a:pt x="4251477" y="2362223"/>
                </a:lnTo>
                <a:lnTo>
                  <a:pt x="361813" y="2362223"/>
                </a:lnTo>
                <a:lnTo>
                  <a:pt x="325958" y="2313266"/>
                </a:lnTo>
                <a:cubicBezTo>
                  <a:pt x="87880" y="1973513"/>
                  <a:pt x="-146655" y="1519186"/>
                  <a:pt x="114905" y="932566"/>
                </a:cubicBezTo>
                <a:cubicBezTo>
                  <a:pt x="428777" y="228623"/>
                  <a:pt x="861030" y="11815"/>
                  <a:pt x="1460652" y="476"/>
                </a:cubicBezTo>
                <a:close/>
              </a:path>
            </a:pathLst>
          </a:custGeom>
          <a:solidFill>
            <a:srgbClr val="00CEC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866810"/>
            <a:ext cx="3776136" cy="400562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3237713" y="1295969"/>
            <a:ext cx="4482203" cy="509090"/>
            <a:chOff x="3556897" y="1403042"/>
            <a:chExt cx="4482203" cy="509090"/>
          </a:xfrm>
        </p:grpSpPr>
        <p:grpSp>
          <p:nvGrpSpPr>
            <p:cNvPr id="28" name="组合 27"/>
            <p:cNvGrpSpPr/>
            <p:nvPr/>
          </p:nvGrpSpPr>
          <p:grpSpPr>
            <a:xfrm>
              <a:off x="3556897" y="1403042"/>
              <a:ext cx="4482203" cy="509090"/>
              <a:chOff x="3188597" y="1329174"/>
              <a:chExt cx="4482203" cy="509090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3458496" y="1403042"/>
                <a:ext cx="4212304" cy="42820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CEC8"/>
                  </a:gs>
                  <a:gs pos="100000">
                    <a:srgbClr val="2D52B8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心形 15"/>
              <p:cNvSpPr/>
              <p:nvPr/>
            </p:nvSpPr>
            <p:spPr>
              <a:xfrm>
                <a:off x="3188597" y="1329174"/>
                <a:ext cx="587801" cy="509090"/>
              </a:xfrm>
              <a:prstGeom prst="heart">
                <a:avLst/>
              </a:prstGeom>
              <a:gradFill>
                <a:gsLst>
                  <a:gs pos="0">
                    <a:srgbClr val="00CEC8"/>
                  </a:gs>
                  <a:gs pos="100000">
                    <a:srgbClr val="2D52B8"/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 smtClean="0"/>
                  <a:t>01</a:t>
                </a:r>
                <a:endParaRPr lang="zh-CN" altLang="en-US" sz="1400" dirty="0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4382932" y="1506347"/>
              <a:ext cx="32229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18287" y="2155634"/>
            <a:ext cx="4482203" cy="509090"/>
            <a:chOff x="3556897" y="1403042"/>
            <a:chExt cx="4482203" cy="509090"/>
          </a:xfrm>
        </p:grpSpPr>
        <p:grpSp>
          <p:nvGrpSpPr>
            <p:cNvPr id="32" name="组合 31"/>
            <p:cNvGrpSpPr/>
            <p:nvPr/>
          </p:nvGrpSpPr>
          <p:grpSpPr>
            <a:xfrm>
              <a:off x="3556897" y="1403042"/>
              <a:ext cx="4482203" cy="509090"/>
              <a:chOff x="3188597" y="1329174"/>
              <a:chExt cx="4482203" cy="509090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3458496" y="1403042"/>
                <a:ext cx="4212304" cy="42820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CEC8"/>
                  </a:gs>
                  <a:gs pos="100000">
                    <a:srgbClr val="2D52B8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心形 34"/>
              <p:cNvSpPr/>
              <p:nvPr/>
            </p:nvSpPr>
            <p:spPr>
              <a:xfrm>
                <a:off x="3188597" y="1329174"/>
                <a:ext cx="587801" cy="509090"/>
              </a:xfrm>
              <a:prstGeom prst="heart">
                <a:avLst/>
              </a:prstGeom>
              <a:gradFill>
                <a:gsLst>
                  <a:gs pos="0">
                    <a:srgbClr val="00CEC8"/>
                  </a:gs>
                  <a:gs pos="100000">
                    <a:srgbClr val="2D52B8"/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 smtClean="0"/>
                  <a:t>02</a:t>
                </a:r>
                <a:endParaRPr lang="zh-CN" altLang="en-US" sz="1400" dirty="0"/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4382932" y="1506347"/>
              <a:ext cx="32229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98861" y="3015299"/>
            <a:ext cx="4482203" cy="509090"/>
            <a:chOff x="3556897" y="1403042"/>
            <a:chExt cx="4482203" cy="509090"/>
          </a:xfrm>
        </p:grpSpPr>
        <p:grpSp>
          <p:nvGrpSpPr>
            <p:cNvPr id="37" name="组合 36"/>
            <p:cNvGrpSpPr/>
            <p:nvPr/>
          </p:nvGrpSpPr>
          <p:grpSpPr>
            <a:xfrm>
              <a:off x="3556897" y="1403042"/>
              <a:ext cx="4482203" cy="509090"/>
              <a:chOff x="3188597" y="1329174"/>
              <a:chExt cx="4482203" cy="509090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458496" y="1403042"/>
                <a:ext cx="4212304" cy="42820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CEC8"/>
                  </a:gs>
                  <a:gs pos="100000">
                    <a:srgbClr val="2D52B8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心形 39"/>
              <p:cNvSpPr/>
              <p:nvPr/>
            </p:nvSpPr>
            <p:spPr>
              <a:xfrm>
                <a:off x="3188597" y="1329174"/>
                <a:ext cx="587801" cy="509090"/>
              </a:xfrm>
              <a:prstGeom prst="heart">
                <a:avLst/>
              </a:prstGeom>
              <a:gradFill>
                <a:gsLst>
                  <a:gs pos="0">
                    <a:srgbClr val="00CEC8"/>
                  </a:gs>
                  <a:gs pos="100000">
                    <a:srgbClr val="2D52B8"/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 smtClean="0"/>
                  <a:t>03</a:t>
                </a:r>
                <a:endParaRPr lang="zh-CN" altLang="en-US" sz="1400" dirty="0"/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4382932" y="1506347"/>
              <a:ext cx="32229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79435" y="3874964"/>
            <a:ext cx="4482203" cy="509090"/>
            <a:chOff x="3556897" y="1403042"/>
            <a:chExt cx="4482203" cy="509090"/>
          </a:xfrm>
        </p:grpSpPr>
        <p:grpSp>
          <p:nvGrpSpPr>
            <p:cNvPr id="42" name="组合 41"/>
            <p:cNvGrpSpPr/>
            <p:nvPr/>
          </p:nvGrpSpPr>
          <p:grpSpPr>
            <a:xfrm>
              <a:off x="3556897" y="1403042"/>
              <a:ext cx="4482203" cy="509090"/>
              <a:chOff x="3188597" y="1329174"/>
              <a:chExt cx="4482203" cy="509090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3458496" y="1403042"/>
                <a:ext cx="4212304" cy="42820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CEC8"/>
                  </a:gs>
                  <a:gs pos="100000">
                    <a:srgbClr val="2D52B8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心形 44"/>
              <p:cNvSpPr/>
              <p:nvPr/>
            </p:nvSpPr>
            <p:spPr>
              <a:xfrm>
                <a:off x="3188597" y="1329174"/>
                <a:ext cx="587801" cy="509090"/>
              </a:xfrm>
              <a:prstGeom prst="heart">
                <a:avLst/>
              </a:prstGeom>
              <a:gradFill>
                <a:gsLst>
                  <a:gs pos="0">
                    <a:srgbClr val="00CEC8"/>
                  </a:gs>
                  <a:gs pos="100000">
                    <a:srgbClr val="2D52B8"/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 smtClean="0"/>
                  <a:t>04</a:t>
                </a:r>
                <a:endParaRPr lang="zh-CN" altLang="en-US" sz="1400" dirty="0"/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4382932" y="1506347"/>
              <a:ext cx="32229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960009" y="4734629"/>
            <a:ext cx="4482203" cy="509090"/>
            <a:chOff x="3556897" y="1403042"/>
            <a:chExt cx="4482203" cy="509090"/>
          </a:xfrm>
        </p:grpSpPr>
        <p:grpSp>
          <p:nvGrpSpPr>
            <p:cNvPr id="47" name="组合 46"/>
            <p:cNvGrpSpPr/>
            <p:nvPr/>
          </p:nvGrpSpPr>
          <p:grpSpPr>
            <a:xfrm>
              <a:off x="3556897" y="1403042"/>
              <a:ext cx="4482203" cy="509090"/>
              <a:chOff x="3188597" y="1329174"/>
              <a:chExt cx="4482203" cy="509090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3458496" y="1403042"/>
                <a:ext cx="4212304" cy="42820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CEC8"/>
                  </a:gs>
                  <a:gs pos="100000">
                    <a:srgbClr val="2D52B8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心形 49"/>
              <p:cNvSpPr/>
              <p:nvPr/>
            </p:nvSpPr>
            <p:spPr>
              <a:xfrm>
                <a:off x="3188597" y="1329174"/>
                <a:ext cx="587801" cy="509090"/>
              </a:xfrm>
              <a:prstGeom prst="heart">
                <a:avLst/>
              </a:prstGeom>
              <a:gradFill>
                <a:gsLst>
                  <a:gs pos="0">
                    <a:srgbClr val="00CEC8"/>
                  </a:gs>
                  <a:gs pos="100000">
                    <a:srgbClr val="2D52B8"/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 smtClean="0"/>
                  <a:t>05</a:t>
                </a:r>
                <a:endParaRPr lang="zh-CN" altLang="en-US" sz="1400" dirty="0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4382932" y="1506347"/>
              <a:ext cx="32229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-330059" y="-4032307"/>
            <a:ext cx="4163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DFDFD"/>
                </a:solidFill>
              </a:rPr>
              <a:t>51PPT</a:t>
            </a:r>
            <a:r>
              <a:rPr lang="zh-CN" altLang="en-US" dirty="0">
                <a:solidFill>
                  <a:srgbClr val="FDFDFD"/>
                </a:solidFill>
              </a:rPr>
              <a:t>模板网   </a:t>
            </a:r>
            <a:r>
              <a:rPr lang="en-US" altLang="zh-CN" dirty="0">
                <a:solidFill>
                  <a:srgbClr val="FDFDFD"/>
                </a:solidFill>
              </a:rPr>
              <a:t>www.51pp tmoban.com</a:t>
            </a:r>
            <a:endParaRPr lang="zh-CN" altLang="en-US" dirty="0">
              <a:solidFill>
                <a:srgbClr val="FDFDFD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081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5855" y="2504995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844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1"/>
            <a:ext cx="12192000" cy="6857920"/>
            <a:chOff x="0" y="1"/>
            <a:chExt cx="12192000" cy="685792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2734" y="4161097"/>
              <a:ext cx="5843351" cy="1859248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0" y="1"/>
              <a:ext cx="12192000" cy="685792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9000">
                  <a:schemeClr val="bg1">
                    <a:alpha val="76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13934"/>
            <a:ext cx="6692901" cy="6871855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9902542" y="1"/>
            <a:ext cx="2289458" cy="3167437"/>
          </a:xfrm>
          <a:custGeom>
            <a:avLst/>
            <a:gdLst>
              <a:gd name="connsiteX0" fmla="*/ 0 w 2289458"/>
              <a:gd name="connsiteY0" fmla="*/ 0 h 3167437"/>
              <a:gd name="connsiteX1" fmla="*/ 2289458 w 2289458"/>
              <a:gd name="connsiteY1" fmla="*/ 0 h 3167437"/>
              <a:gd name="connsiteX2" fmla="*/ 2289458 w 2289458"/>
              <a:gd name="connsiteY2" fmla="*/ 3167437 h 3167437"/>
              <a:gd name="connsiteX3" fmla="*/ 2235944 w 2289458"/>
              <a:gd name="connsiteY3" fmla="*/ 3112319 h 3167437"/>
              <a:gd name="connsiteX4" fmla="*/ 1953158 w 2289458"/>
              <a:gd name="connsiteY4" fmla="*/ 2791838 h 3167437"/>
              <a:gd name="connsiteX5" fmla="*/ 1194401 w 2289458"/>
              <a:gd name="connsiteY5" fmla="*/ 1653702 h 3167437"/>
              <a:gd name="connsiteX6" fmla="*/ 717746 w 2289458"/>
              <a:gd name="connsiteY6" fmla="*/ 603115 h 3167437"/>
              <a:gd name="connsiteX7" fmla="*/ 151756 w 2289458"/>
              <a:gd name="connsiteY7" fmla="*/ 97657 h 316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9458" h="3167437">
                <a:moveTo>
                  <a:pt x="0" y="0"/>
                </a:moveTo>
                <a:lnTo>
                  <a:pt x="2289458" y="0"/>
                </a:lnTo>
                <a:lnTo>
                  <a:pt x="2289458" y="3167437"/>
                </a:lnTo>
                <a:lnTo>
                  <a:pt x="2235944" y="3112319"/>
                </a:lnTo>
                <a:cubicBezTo>
                  <a:pt x="2132816" y="3003415"/>
                  <a:pt x="2036654" y="2896816"/>
                  <a:pt x="1953158" y="2791838"/>
                </a:cubicBezTo>
                <a:cubicBezTo>
                  <a:pt x="1619175" y="2371927"/>
                  <a:pt x="1400303" y="2018489"/>
                  <a:pt x="1194401" y="1653702"/>
                </a:cubicBezTo>
                <a:cubicBezTo>
                  <a:pt x="988499" y="1288915"/>
                  <a:pt x="926891" y="885217"/>
                  <a:pt x="717746" y="603115"/>
                </a:cubicBezTo>
                <a:cubicBezTo>
                  <a:pt x="560887" y="391539"/>
                  <a:pt x="361622" y="237416"/>
                  <a:pt x="151756" y="97657"/>
                </a:cubicBezTo>
                <a:close/>
              </a:path>
            </a:pathLst>
          </a:custGeom>
          <a:solidFill>
            <a:srgbClr val="00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1033853" y="619342"/>
            <a:ext cx="916824" cy="890294"/>
            <a:chOff x="7839802" y="-1662140"/>
            <a:chExt cx="1261363" cy="1224862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7878566" y="-1662140"/>
              <a:ext cx="1222599" cy="1224862"/>
            </a:xfrm>
            <a:custGeom>
              <a:avLst/>
              <a:gdLst>
                <a:gd name="T0" fmla="*/ 228 w 3277"/>
                <a:gd name="T1" fmla="*/ 1632 h 3283"/>
                <a:gd name="T2" fmla="*/ 286 w 3277"/>
                <a:gd name="T3" fmla="*/ 1579 h 3283"/>
                <a:gd name="T4" fmla="*/ 289 w 3277"/>
                <a:gd name="T5" fmla="*/ 1501 h 3283"/>
                <a:gd name="T6" fmla="*/ 205 w 3277"/>
                <a:gd name="T7" fmla="*/ 1057 h 3283"/>
                <a:gd name="T8" fmla="*/ 1024 w 3277"/>
                <a:gd name="T9" fmla="*/ 205 h 3283"/>
                <a:gd name="T10" fmla="*/ 1466 w 3277"/>
                <a:gd name="T11" fmla="*/ 392 h 3283"/>
                <a:gd name="T12" fmla="*/ 1576 w 3277"/>
                <a:gd name="T13" fmla="*/ 492 h 3283"/>
                <a:gd name="T14" fmla="*/ 1699 w 3277"/>
                <a:gd name="T15" fmla="*/ 492 h 3283"/>
                <a:gd name="T16" fmla="*/ 1812 w 3277"/>
                <a:gd name="T17" fmla="*/ 391 h 3283"/>
                <a:gd name="T18" fmla="*/ 2253 w 3277"/>
                <a:gd name="T19" fmla="*/ 205 h 3283"/>
                <a:gd name="T20" fmla="*/ 3072 w 3277"/>
                <a:gd name="T21" fmla="*/ 1057 h 3283"/>
                <a:gd name="T22" fmla="*/ 2988 w 3277"/>
                <a:gd name="T23" fmla="*/ 1501 h 3283"/>
                <a:gd name="T24" fmla="*/ 3048 w 3277"/>
                <a:gd name="T25" fmla="*/ 1632 h 3283"/>
                <a:gd name="T26" fmla="*/ 3084 w 3277"/>
                <a:gd name="T27" fmla="*/ 1638 h 3283"/>
                <a:gd name="T28" fmla="*/ 3180 w 3277"/>
                <a:gd name="T29" fmla="*/ 1571 h 3283"/>
                <a:gd name="T30" fmla="*/ 3277 w 3277"/>
                <a:gd name="T31" fmla="*/ 1057 h 3283"/>
                <a:gd name="T32" fmla="*/ 2253 w 3277"/>
                <a:gd name="T33" fmla="*/ 0 h 3283"/>
                <a:gd name="T34" fmla="*/ 1668 w 3277"/>
                <a:gd name="T35" fmla="*/ 246 h 3283"/>
                <a:gd name="T36" fmla="*/ 1638 w 3277"/>
                <a:gd name="T37" fmla="*/ 275 h 3283"/>
                <a:gd name="T38" fmla="*/ 1608 w 3277"/>
                <a:gd name="T39" fmla="*/ 246 h 3283"/>
                <a:gd name="T40" fmla="*/ 1024 w 3277"/>
                <a:gd name="T41" fmla="*/ 0 h 3283"/>
                <a:gd name="T42" fmla="*/ 0 w 3277"/>
                <a:gd name="T43" fmla="*/ 1057 h 3283"/>
                <a:gd name="T44" fmla="*/ 97 w 3277"/>
                <a:gd name="T45" fmla="*/ 1571 h 3283"/>
                <a:gd name="T46" fmla="*/ 150 w 3277"/>
                <a:gd name="T47" fmla="*/ 1629 h 3283"/>
                <a:gd name="T48" fmla="*/ 228 w 3277"/>
                <a:gd name="T49" fmla="*/ 1632 h 3283"/>
                <a:gd name="T50" fmla="*/ 2483 w 3277"/>
                <a:gd name="T51" fmla="*/ 2288 h 3283"/>
                <a:gd name="T52" fmla="*/ 1639 w 3277"/>
                <a:gd name="T53" fmla="*/ 3049 h 3283"/>
                <a:gd name="T54" fmla="*/ 794 w 3277"/>
                <a:gd name="T55" fmla="*/ 2288 h 3283"/>
                <a:gd name="T56" fmla="*/ 697 w 3277"/>
                <a:gd name="T57" fmla="*/ 2255 h 3283"/>
                <a:gd name="T58" fmla="*/ 620 w 3277"/>
                <a:gd name="T59" fmla="*/ 2322 h 3283"/>
                <a:gd name="T60" fmla="*/ 640 w 3277"/>
                <a:gd name="T61" fmla="*/ 2423 h 3283"/>
                <a:gd name="T62" fmla="*/ 1582 w 3277"/>
                <a:gd name="T63" fmla="*/ 3260 h 3283"/>
                <a:gd name="T64" fmla="*/ 1695 w 3277"/>
                <a:gd name="T65" fmla="*/ 3260 h 3283"/>
                <a:gd name="T66" fmla="*/ 2638 w 3277"/>
                <a:gd name="T67" fmla="*/ 2422 h 3283"/>
                <a:gd name="T68" fmla="*/ 2625 w 3277"/>
                <a:gd name="T69" fmla="*/ 2281 h 3283"/>
                <a:gd name="T70" fmla="*/ 2483 w 3277"/>
                <a:gd name="T71" fmla="*/ 2288 h 3283"/>
                <a:gd name="T72" fmla="*/ 2483 w 3277"/>
                <a:gd name="T73" fmla="*/ 2288 h 3283"/>
                <a:gd name="T74" fmla="*/ 2483 w 3277"/>
                <a:gd name="T75" fmla="*/ 2288 h 3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77" h="3283">
                  <a:moveTo>
                    <a:pt x="228" y="1632"/>
                  </a:moveTo>
                  <a:cubicBezTo>
                    <a:pt x="254" y="1623"/>
                    <a:pt x="275" y="1604"/>
                    <a:pt x="286" y="1579"/>
                  </a:cubicBezTo>
                  <a:cubicBezTo>
                    <a:pt x="297" y="1554"/>
                    <a:pt x="299" y="1526"/>
                    <a:pt x="289" y="1501"/>
                  </a:cubicBezTo>
                  <a:cubicBezTo>
                    <a:pt x="235" y="1359"/>
                    <a:pt x="207" y="1209"/>
                    <a:pt x="205" y="1057"/>
                  </a:cubicBezTo>
                  <a:cubicBezTo>
                    <a:pt x="205" y="737"/>
                    <a:pt x="311" y="205"/>
                    <a:pt x="1024" y="205"/>
                  </a:cubicBezTo>
                  <a:cubicBezTo>
                    <a:pt x="1270" y="205"/>
                    <a:pt x="1361" y="292"/>
                    <a:pt x="1466" y="392"/>
                  </a:cubicBezTo>
                  <a:cubicBezTo>
                    <a:pt x="1501" y="427"/>
                    <a:pt x="1537" y="461"/>
                    <a:pt x="1576" y="492"/>
                  </a:cubicBezTo>
                  <a:cubicBezTo>
                    <a:pt x="1612" y="519"/>
                    <a:pt x="1662" y="519"/>
                    <a:pt x="1699" y="492"/>
                  </a:cubicBezTo>
                  <a:cubicBezTo>
                    <a:pt x="1738" y="460"/>
                    <a:pt x="1776" y="427"/>
                    <a:pt x="1812" y="391"/>
                  </a:cubicBezTo>
                  <a:cubicBezTo>
                    <a:pt x="1914" y="291"/>
                    <a:pt x="2004" y="205"/>
                    <a:pt x="2253" y="205"/>
                  </a:cubicBezTo>
                  <a:cubicBezTo>
                    <a:pt x="2990" y="205"/>
                    <a:pt x="3072" y="801"/>
                    <a:pt x="3072" y="1057"/>
                  </a:cubicBezTo>
                  <a:cubicBezTo>
                    <a:pt x="3070" y="1209"/>
                    <a:pt x="3042" y="1359"/>
                    <a:pt x="2988" y="1501"/>
                  </a:cubicBezTo>
                  <a:cubicBezTo>
                    <a:pt x="2968" y="1554"/>
                    <a:pt x="2996" y="1612"/>
                    <a:pt x="3048" y="1632"/>
                  </a:cubicBezTo>
                  <a:cubicBezTo>
                    <a:pt x="3060" y="1636"/>
                    <a:pt x="3072" y="1638"/>
                    <a:pt x="3084" y="1638"/>
                  </a:cubicBezTo>
                  <a:cubicBezTo>
                    <a:pt x="3127" y="1639"/>
                    <a:pt x="3165" y="1612"/>
                    <a:pt x="3180" y="1571"/>
                  </a:cubicBezTo>
                  <a:cubicBezTo>
                    <a:pt x="3242" y="1407"/>
                    <a:pt x="3275" y="1233"/>
                    <a:pt x="3277" y="1057"/>
                  </a:cubicBezTo>
                  <a:cubicBezTo>
                    <a:pt x="3277" y="405"/>
                    <a:pt x="2885" y="0"/>
                    <a:pt x="2253" y="0"/>
                  </a:cubicBezTo>
                  <a:cubicBezTo>
                    <a:pt x="1921" y="0"/>
                    <a:pt x="1781" y="136"/>
                    <a:pt x="1668" y="246"/>
                  </a:cubicBezTo>
                  <a:cubicBezTo>
                    <a:pt x="1638" y="275"/>
                    <a:pt x="1638" y="275"/>
                    <a:pt x="1638" y="275"/>
                  </a:cubicBezTo>
                  <a:cubicBezTo>
                    <a:pt x="1608" y="246"/>
                    <a:pt x="1608" y="246"/>
                    <a:pt x="1608" y="246"/>
                  </a:cubicBezTo>
                  <a:cubicBezTo>
                    <a:pt x="1494" y="136"/>
                    <a:pt x="1353" y="0"/>
                    <a:pt x="1024" y="0"/>
                  </a:cubicBezTo>
                  <a:cubicBezTo>
                    <a:pt x="383" y="0"/>
                    <a:pt x="0" y="395"/>
                    <a:pt x="0" y="1057"/>
                  </a:cubicBezTo>
                  <a:cubicBezTo>
                    <a:pt x="2" y="1233"/>
                    <a:pt x="35" y="1407"/>
                    <a:pt x="97" y="1571"/>
                  </a:cubicBezTo>
                  <a:cubicBezTo>
                    <a:pt x="106" y="1597"/>
                    <a:pt x="125" y="1617"/>
                    <a:pt x="150" y="1629"/>
                  </a:cubicBezTo>
                  <a:cubicBezTo>
                    <a:pt x="175" y="1640"/>
                    <a:pt x="203" y="1641"/>
                    <a:pt x="228" y="1632"/>
                  </a:cubicBezTo>
                  <a:close/>
                  <a:moveTo>
                    <a:pt x="2483" y="2288"/>
                  </a:moveTo>
                  <a:cubicBezTo>
                    <a:pt x="2230" y="2572"/>
                    <a:pt x="1947" y="2827"/>
                    <a:pt x="1639" y="3049"/>
                  </a:cubicBezTo>
                  <a:cubicBezTo>
                    <a:pt x="1330" y="2827"/>
                    <a:pt x="1047" y="2572"/>
                    <a:pt x="794" y="2288"/>
                  </a:cubicBezTo>
                  <a:cubicBezTo>
                    <a:pt x="770" y="2260"/>
                    <a:pt x="733" y="2248"/>
                    <a:pt x="697" y="2255"/>
                  </a:cubicBezTo>
                  <a:cubicBezTo>
                    <a:pt x="661" y="2262"/>
                    <a:pt x="632" y="2287"/>
                    <a:pt x="620" y="2322"/>
                  </a:cubicBezTo>
                  <a:cubicBezTo>
                    <a:pt x="608" y="2357"/>
                    <a:pt x="615" y="2395"/>
                    <a:pt x="640" y="2423"/>
                  </a:cubicBezTo>
                  <a:cubicBezTo>
                    <a:pt x="919" y="2738"/>
                    <a:pt x="1236" y="3019"/>
                    <a:pt x="1582" y="3260"/>
                  </a:cubicBezTo>
                  <a:cubicBezTo>
                    <a:pt x="1616" y="3283"/>
                    <a:pt x="1661" y="3283"/>
                    <a:pt x="1695" y="3260"/>
                  </a:cubicBezTo>
                  <a:cubicBezTo>
                    <a:pt x="2042" y="3019"/>
                    <a:pt x="2358" y="2738"/>
                    <a:pt x="2638" y="2422"/>
                  </a:cubicBezTo>
                  <a:cubicBezTo>
                    <a:pt x="2672" y="2380"/>
                    <a:pt x="2667" y="2317"/>
                    <a:pt x="2625" y="2281"/>
                  </a:cubicBezTo>
                  <a:cubicBezTo>
                    <a:pt x="2584" y="2244"/>
                    <a:pt x="2521" y="2248"/>
                    <a:pt x="2483" y="2288"/>
                  </a:cubicBezTo>
                  <a:close/>
                  <a:moveTo>
                    <a:pt x="2483" y="2288"/>
                  </a:moveTo>
                  <a:cubicBezTo>
                    <a:pt x="2483" y="2288"/>
                    <a:pt x="2483" y="2288"/>
                    <a:pt x="2483" y="22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7839802" y="-1357693"/>
              <a:ext cx="1226843" cy="624173"/>
            </a:xfrm>
            <a:custGeom>
              <a:avLst/>
              <a:gdLst>
                <a:gd name="T0" fmla="*/ 3186 w 3289"/>
                <a:gd name="T1" fmla="*/ 1022 h 1673"/>
                <a:gd name="T2" fmla="*/ 2513 w 3289"/>
                <a:gd name="T3" fmla="*/ 1022 h 1673"/>
                <a:gd name="T4" fmla="*/ 2253 w 3289"/>
                <a:gd name="T5" fmla="*/ 69 h 1673"/>
                <a:gd name="T6" fmla="*/ 2164 w 3289"/>
                <a:gd name="T7" fmla="*/ 0 h 1673"/>
                <a:gd name="T8" fmla="*/ 2074 w 3289"/>
                <a:gd name="T9" fmla="*/ 71 h 1673"/>
                <a:gd name="T10" fmla="*/ 1779 w 3289"/>
                <a:gd name="T11" fmla="*/ 1248 h 1673"/>
                <a:gd name="T12" fmla="*/ 1509 w 3289"/>
                <a:gd name="T13" fmla="*/ 435 h 1673"/>
                <a:gd name="T14" fmla="*/ 1424 w 3289"/>
                <a:gd name="T15" fmla="*/ 372 h 1673"/>
                <a:gd name="T16" fmla="*/ 1335 w 3289"/>
                <a:gd name="T17" fmla="*/ 428 h 1673"/>
                <a:gd name="T18" fmla="*/ 1081 w 3289"/>
                <a:gd name="T19" fmla="*/ 1022 h 1673"/>
                <a:gd name="T20" fmla="*/ 104 w 3289"/>
                <a:gd name="T21" fmla="*/ 1022 h 1673"/>
                <a:gd name="T22" fmla="*/ 18 w 3289"/>
                <a:gd name="T23" fmla="*/ 1067 h 1673"/>
                <a:gd name="T24" fmla="*/ 18 w 3289"/>
                <a:gd name="T25" fmla="*/ 1163 h 1673"/>
                <a:gd name="T26" fmla="*/ 104 w 3289"/>
                <a:gd name="T27" fmla="*/ 1208 h 1673"/>
                <a:gd name="T28" fmla="*/ 1142 w 3289"/>
                <a:gd name="T29" fmla="*/ 1208 h 1673"/>
                <a:gd name="T30" fmla="*/ 1227 w 3289"/>
                <a:gd name="T31" fmla="*/ 1150 h 1673"/>
                <a:gd name="T32" fmla="*/ 1410 w 3289"/>
                <a:gd name="T33" fmla="*/ 724 h 1673"/>
                <a:gd name="T34" fmla="*/ 1704 w 3289"/>
                <a:gd name="T35" fmla="*/ 1609 h 1673"/>
                <a:gd name="T36" fmla="*/ 1792 w 3289"/>
                <a:gd name="T37" fmla="*/ 1672 h 1673"/>
                <a:gd name="T38" fmla="*/ 1795 w 3289"/>
                <a:gd name="T39" fmla="*/ 1672 h 1673"/>
                <a:gd name="T40" fmla="*/ 1882 w 3289"/>
                <a:gd name="T41" fmla="*/ 1601 h 1673"/>
                <a:gd name="T42" fmla="*/ 2169 w 3289"/>
                <a:gd name="T43" fmla="*/ 459 h 1673"/>
                <a:gd name="T44" fmla="*/ 2354 w 3289"/>
                <a:gd name="T45" fmla="*/ 1138 h 1673"/>
                <a:gd name="T46" fmla="*/ 2444 w 3289"/>
                <a:gd name="T47" fmla="*/ 1206 h 1673"/>
                <a:gd name="T48" fmla="*/ 3186 w 3289"/>
                <a:gd name="T49" fmla="*/ 1206 h 1673"/>
                <a:gd name="T50" fmla="*/ 3271 w 3289"/>
                <a:gd name="T51" fmla="*/ 1162 h 1673"/>
                <a:gd name="T52" fmla="*/ 3271 w 3289"/>
                <a:gd name="T53" fmla="*/ 1065 h 1673"/>
                <a:gd name="T54" fmla="*/ 3186 w 3289"/>
                <a:gd name="T55" fmla="*/ 1021 h 1673"/>
                <a:gd name="T56" fmla="*/ 3186 w 3289"/>
                <a:gd name="T57" fmla="*/ 1022 h 1673"/>
                <a:gd name="T58" fmla="*/ 3186 w 3289"/>
                <a:gd name="T59" fmla="*/ 1022 h 1673"/>
                <a:gd name="T60" fmla="*/ 3186 w 3289"/>
                <a:gd name="T61" fmla="*/ 1022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89" h="1673">
                  <a:moveTo>
                    <a:pt x="3186" y="1022"/>
                  </a:moveTo>
                  <a:cubicBezTo>
                    <a:pt x="2513" y="1022"/>
                    <a:pt x="2513" y="1022"/>
                    <a:pt x="2513" y="1022"/>
                  </a:cubicBezTo>
                  <a:cubicBezTo>
                    <a:pt x="2253" y="69"/>
                    <a:pt x="2253" y="69"/>
                    <a:pt x="2253" y="69"/>
                  </a:cubicBezTo>
                  <a:cubicBezTo>
                    <a:pt x="2242" y="28"/>
                    <a:pt x="2206" y="0"/>
                    <a:pt x="2164" y="0"/>
                  </a:cubicBezTo>
                  <a:cubicBezTo>
                    <a:pt x="2121" y="1"/>
                    <a:pt x="2085" y="30"/>
                    <a:pt x="2074" y="71"/>
                  </a:cubicBezTo>
                  <a:cubicBezTo>
                    <a:pt x="1779" y="1248"/>
                    <a:pt x="1779" y="1248"/>
                    <a:pt x="1779" y="1248"/>
                  </a:cubicBezTo>
                  <a:cubicBezTo>
                    <a:pt x="1509" y="435"/>
                    <a:pt x="1509" y="435"/>
                    <a:pt x="1509" y="435"/>
                  </a:cubicBezTo>
                  <a:cubicBezTo>
                    <a:pt x="1496" y="399"/>
                    <a:pt x="1463" y="374"/>
                    <a:pt x="1424" y="372"/>
                  </a:cubicBezTo>
                  <a:cubicBezTo>
                    <a:pt x="1385" y="369"/>
                    <a:pt x="1349" y="392"/>
                    <a:pt x="1335" y="428"/>
                  </a:cubicBezTo>
                  <a:cubicBezTo>
                    <a:pt x="1081" y="1022"/>
                    <a:pt x="1081" y="1022"/>
                    <a:pt x="1081" y="1022"/>
                  </a:cubicBezTo>
                  <a:cubicBezTo>
                    <a:pt x="104" y="1022"/>
                    <a:pt x="104" y="1022"/>
                    <a:pt x="104" y="1022"/>
                  </a:cubicBezTo>
                  <a:cubicBezTo>
                    <a:pt x="70" y="1020"/>
                    <a:pt x="37" y="1037"/>
                    <a:pt x="18" y="1067"/>
                  </a:cubicBezTo>
                  <a:cubicBezTo>
                    <a:pt x="0" y="1096"/>
                    <a:pt x="0" y="1134"/>
                    <a:pt x="18" y="1163"/>
                  </a:cubicBezTo>
                  <a:cubicBezTo>
                    <a:pt x="37" y="1193"/>
                    <a:pt x="70" y="1210"/>
                    <a:pt x="104" y="1208"/>
                  </a:cubicBezTo>
                  <a:cubicBezTo>
                    <a:pt x="1142" y="1208"/>
                    <a:pt x="1142" y="1208"/>
                    <a:pt x="1142" y="1208"/>
                  </a:cubicBezTo>
                  <a:cubicBezTo>
                    <a:pt x="1179" y="1208"/>
                    <a:pt x="1213" y="1185"/>
                    <a:pt x="1227" y="1150"/>
                  </a:cubicBezTo>
                  <a:cubicBezTo>
                    <a:pt x="1410" y="724"/>
                    <a:pt x="1410" y="724"/>
                    <a:pt x="1410" y="724"/>
                  </a:cubicBezTo>
                  <a:cubicBezTo>
                    <a:pt x="1704" y="1609"/>
                    <a:pt x="1704" y="1609"/>
                    <a:pt x="1704" y="1609"/>
                  </a:cubicBezTo>
                  <a:cubicBezTo>
                    <a:pt x="1716" y="1647"/>
                    <a:pt x="1752" y="1673"/>
                    <a:pt x="1792" y="1672"/>
                  </a:cubicBezTo>
                  <a:cubicBezTo>
                    <a:pt x="1795" y="1672"/>
                    <a:pt x="1795" y="1672"/>
                    <a:pt x="1795" y="1672"/>
                  </a:cubicBezTo>
                  <a:cubicBezTo>
                    <a:pt x="1837" y="1671"/>
                    <a:pt x="1873" y="1641"/>
                    <a:pt x="1882" y="1601"/>
                  </a:cubicBezTo>
                  <a:cubicBezTo>
                    <a:pt x="2169" y="459"/>
                    <a:pt x="2169" y="459"/>
                    <a:pt x="2169" y="459"/>
                  </a:cubicBezTo>
                  <a:cubicBezTo>
                    <a:pt x="2354" y="1138"/>
                    <a:pt x="2354" y="1138"/>
                    <a:pt x="2354" y="1138"/>
                  </a:cubicBezTo>
                  <a:cubicBezTo>
                    <a:pt x="2365" y="1178"/>
                    <a:pt x="2402" y="1206"/>
                    <a:pt x="2444" y="1206"/>
                  </a:cubicBezTo>
                  <a:cubicBezTo>
                    <a:pt x="3186" y="1206"/>
                    <a:pt x="3186" y="1206"/>
                    <a:pt x="3186" y="1206"/>
                  </a:cubicBezTo>
                  <a:cubicBezTo>
                    <a:pt x="3220" y="1208"/>
                    <a:pt x="3253" y="1191"/>
                    <a:pt x="3271" y="1162"/>
                  </a:cubicBezTo>
                  <a:cubicBezTo>
                    <a:pt x="3289" y="1132"/>
                    <a:pt x="3289" y="1095"/>
                    <a:pt x="3271" y="1065"/>
                  </a:cubicBezTo>
                  <a:cubicBezTo>
                    <a:pt x="3253" y="1035"/>
                    <a:pt x="3220" y="1018"/>
                    <a:pt x="3186" y="1021"/>
                  </a:cubicBezTo>
                  <a:lnTo>
                    <a:pt x="3186" y="1022"/>
                  </a:lnTo>
                  <a:close/>
                  <a:moveTo>
                    <a:pt x="3186" y="1022"/>
                  </a:moveTo>
                  <a:cubicBezTo>
                    <a:pt x="3186" y="1022"/>
                    <a:pt x="3186" y="1022"/>
                    <a:pt x="3186" y="10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任意多边形 24"/>
          <p:cNvSpPr/>
          <p:nvPr/>
        </p:nvSpPr>
        <p:spPr>
          <a:xfrm>
            <a:off x="9601201" y="5432924"/>
            <a:ext cx="2590800" cy="1439511"/>
          </a:xfrm>
          <a:custGeom>
            <a:avLst/>
            <a:gdLst>
              <a:gd name="connsiteX0" fmla="*/ 1460652 w 4251477"/>
              <a:gd name="connsiteY0" fmla="*/ 476 h 2362223"/>
              <a:gd name="connsiteX1" fmla="*/ 2117877 w 4251477"/>
              <a:gd name="connsiteY1" fmla="*/ 47194 h 2362223"/>
              <a:gd name="connsiteX2" fmla="*/ 4236679 w 4251477"/>
              <a:gd name="connsiteY2" fmla="*/ 667510 h 2362223"/>
              <a:gd name="connsiteX3" fmla="*/ 4251477 w 4251477"/>
              <a:gd name="connsiteY3" fmla="*/ 673831 h 2362223"/>
              <a:gd name="connsiteX4" fmla="*/ 4251477 w 4251477"/>
              <a:gd name="connsiteY4" fmla="*/ 2362223 h 2362223"/>
              <a:gd name="connsiteX5" fmla="*/ 361813 w 4251477"/>
              <a:gd name="connsiteY5" fmla="*/ 2362223 h 2362223"/>
              <a:gd name="connsiteX6" fmla="*/ 325958 w 4251477"/>
              <a:gd name="connsiteY6" fmla="*/ 2313266 h 2362223"/>
              <a:gd name="connsiteX7" fmla="*/ 114905 w 4251477"/>
              <a:gd name="connsiteY7" fmla="*/ 932566 h 2362223"/>
              <a:gd name="connsiteX8" fmla="*/ 1460652 w 4251477"/>
              <a:gd name="connsiteY8" fmla="*/ 476 h 2362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1477" h="2362223">
                <a:moveTo>
                  <a:pt x="1460652" y="476"/>
                </a:moveTo>
                <a:cubicBezTo>
                  <a:pt x="1660526" y="-3304"/>
                  <a:pt x="1878996" y="15747"/>
                  <a:pt x="2117877" y="47194"/>
                </a:cubicBezTo>
                <a:cubicBezTo>
                  <a:pt x="2834520" y="141537"/>
                  <a:pt x="3513743" y="367189"/>
                  <a:pt x="4236679" y="667510"/>
                </a:cubicBezTo>
                <a:lnTo>
                  <a:pt x="4251477" y="673831"/>
                </a:lnTo>
                <a:lnTo>
                  <a:pt x="4251477" y="2362223"/>
                </a:lnTo>
                <a:lnTo>
                  <a:pt x="361813" y="2362223"/>
                </a:lnTo>
                <a:lnTo>
                  <a:pt x="325958" y="2313266"/>
                </a:lnTo>
                <a:cubicBezTo>
                  <a:pt x="87880" y="1973513"/>
                  <a:pt x="-146655" y="1519186"/>
                  <a:pt x="114905" y="932566"/>
                </a:cubicBezTo>
                <a:cubicBezTo>
                  <a:pt x="428777" y="228623"/>
                  <a:pt x="861030" y="11815"/>
                  <a:pt x="1460652" y="476"/>
                </a:cubicBezTo>
                <a:close/>
              </a:path>
            </a:pathLst>
          </a:custGeom>
          <a:solidFill>
            <a:srgbClr val="00CEC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2830743" y="803736"/>
            <a:ext cx="1962348" cy="1699572"/>
          </a:xfrm>
          <a:prstGeom prst="heart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/>
              <a:t>01</a:t>
            </a:r>
            <a:endParaRPr lang="zh-CN" altLang="en-US" sz="6000" dirty="0"/>
          </a:p>
        </p:txBody>
      </p:sp>
      <p:grpSp>
        <p:nvGrpSpPr>
          <p:cNvPr id="3" name="组合 2"/>
          <p:cNvGrpSpPr/>
          <p:nvPr/>
        </p:nvGrpSpPr>
        <p:grpSpPr>
          <a:xfrm>
            <a:off x="4807179" y="2503308"/>
            <a:ext cx="5095362" cy="632682"/>
            <a:chOff x="4507046" y="1977424"/>
            <a:chExt cx="3448612" cy="428207"/>
          </a:xfrm>
        </p:grpSpPr>
        <p:sp>
          <p:nvSpPr>
            <p:cNvPr id="9" name="圆角矩形 8"/>
            <p:cNvSpPr/>
            <p:nvPr/>
          </p:nvSpPr>
          <p:spPr>
            <a:xfrm>
              <a:off x="4507046" y="1977424"/>
              <a:ext cx="3448612" cy="42820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021490" y="2035297"/>
              <a:ext cx="2419723" cy="3124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5485589" y="3293168"/>
            <a:ext cx="4115612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117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 rot="19800000">
            <a:off x="-260089" y="2817782"/>
            <a:ext cx="7187289" cy="959108"/>
            <a:chOff x="-549271" y="3205990"/>
            <a:chExt cx="3286012" cy="438502"/>
          </a:xfrm>
        </p:grpSpPr>
        <p:cxnSp>
          <p:nvCxnSpPr>
            <p:cNvPr id="28" name="直线连接符 27"/>
            <p:cNvCxnSpPr/>
            <p:nvPr/>
          </p:nvCxnSpPr>
          <p:spPr>
            <a:xfrm>
              <a:off x="-142871" y="3383790"/>
              <a:ext cx="2879612" cy="0"/>
            </a:xfrm>
            <a:prstGeom prst="line">
              <a:avLst/>
            </a:prstGeom>
            <a:ln w="177800" cap="rnd"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rgbClr val="00CEC8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>
              <a:off x="-440118" y="3644492"/>
              <a:ext cx="2879612" cy="0"/>
            </a:xfrm>
            <a:prstGeom prst="line">
              <a:avLst/>
            </a:prstGeom>
            <a:ln w="381000" cap="rnd"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rgbClr val="00CEC8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线连接符 29"/>
            <p:cNvCxnSpPr/>
            <p:nvPr/>
          </p:nvCxnSpPr>
          <p:spPr>
            <a:xfrm>
              <a:off x="-549271" y="3205990"/>
              <a:ext cx="2879612" cy="0"/>
            </a:xfrm>
            <a:prstGeom prst="line">
              <a:avLst/>
            </a:prstGeom>
            <a:ln w="50800" cap="rnd"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rgbClr val="00CEC8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2" descr="C:\Users\Administrator\Desktop\ppt展示模板-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83414" y="1724020"/>
            <a:ext cx="5059808" cy="304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直接连接符 13"/>
          <p:cNvCxnSpPr/>
          <p:nvPr/>
        </p:nvCxnSpPr>
        <p:spPr>
          <a:xfrm>
            <a:off x="7049787" y="2176560"/>
            <a:ext cx="36085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227816" y="1112214"/>
            <a:ext cx="1571590" cy="283224"/>
          </a:xfrm>
          <a:prstGeom prst="rect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67181" tIns="33590" rIns="67181" bIns="3359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点击此处输入标题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7"/>
          <p:cNvCxnSpPr/>
          <p:nvPr/>
        </p:nvCxnSpPr>
        <p:spPr>
          <a:xfrm>
            <a:off x="7049787" y="3740282"/>
            <a:ext cx="36085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227816" y="2572904"/>
            <a:ext cx="1571590" cy="283224"/>
          </a:xfrm>
          <a:prstGeom prst="rect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67181" tIns="33590" rIns="67181" bIns="3359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点击此处输入标题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1"/>
          <p:cNvCxnSpPr/>
          <p:nvPr/>
        </p:nvCxnSpPr>
        <p:spPr>
          <a:xfrm>
            <a:off x="7049787" y="5169396"/>
            <a:ext cx="36085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227816" y="4105050"/>
            <a:ext cx="1571590" cy="283224"/>
          </a:xfrm>
          <a:prstGeom prst="rect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67181" tIns="33590" rIns="67181" bIns="3359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点击此处输入标题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PA-文本框 42"/>
          <p:cNvSpPr txBox="1"/>
          <p:nvPr>
            <p:custDataLst>
              <p:tags r:id="rId1"/>
            </p:custDataLst>
          </p:nvPr>
        </p:nvSpPr>
        <p:spPr>
          <a:xfrm>
            <a:off x="7147760" y="1479477"/>
            <a:ext cx="3902314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id-ID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PA-文本框 42"/>
          <p:cNvSpPr txBox="1"/>
          <p:nvPr>
            <p:custDataLst>
              <p:tags r:id="rId2"/>
            </p:custDataLst>
          </p:nvPr>
        </p:nvSpPr>
        <p:spPr>
          <a:xfrm>
            <a:off x="7147760" y="2986995"/>
            <a:ext cx="3902314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id-ID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PA-文本框 42"/>
          <p:cNvSpPr txBox="1"/>
          <p:nvPr>
            <p:custDataLst>
              <p:tags r:id="rId3"/>
            </p:custDataLst>
          </p:nvPr>
        </p:nvSpPr>
        <p:spPr>
          <a:xfrm>
            <a:off x="7147760" y="4502464"/>
            <a:ext cx="3902314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id-ID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76408" y="2100160"/>
            <a:ext cx="3665189" cy="2112881"/>
          </a:xfrm>
          <a:prstGeom prst="rect">
            <a:avLst/>
          </a:prstGeom>
          <a:blipFill>
            <a:blip r:embed="rId7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3"/>
          <p:cNvCxnSpPr/>
          <p:nvPr/>
        </p:nvCxnSpPr>
        <p:spPr>
          <a:xfrm>
            <a:off x="832648" y="2293386"/>
            <a:ext cx="65674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ľíde"/>
          <p:cNvSpPr/>
          <p:nvPr/>
        </p:nvSpPr>
        <p:spPr>
          <a:xfrm>
            <a:off x="1187584" y="2021870"/>
            <a:ext cx="543029" cy="543034"/>
          </a:xfrm>
          <a:prstGeom prst="ellips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ln w="38100">
            <a:solidFill>
              <a:schemeClr val="bg1"/>
            </a:solidFill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Q1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íŝ1ïḓe"/>
          <p:cNvSpPr/>
          <p:nvPr/>
        </p:nvSpPr>
        <p:spPr>
          <a:xfrm>
            <a:off x="2960398" y="2021870"/>
            <a:ext cx="543029" cy="543034"/>
          </a:xfrm>
          <a:prstGeom prst="ellips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ln w="38100">
            <a:solidFill>
              <a:schemeClr val="bg1"/>
            </a:solidFill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Q2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iSlïḑé"/>
          <p:cNvSpPr/>
          <p:nvPr/>
        </p:nvSpPr>
        <p:spPr>
          <a:xfrm>
            <a:off x="4733212" y="2021870"/>
            <a:ext cx="543029" cy="543034"/>
          </a:xfrm>
          <a:prstGeom prst="ellips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ln w="38100">
            <a:solidFill>
              <a:schemeClr val="bg1"/>
            </a:solidFill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Q3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iṣ1iḓê"/>
          <p:cNvSpPr/>
          <p:nvPr/>
        </p:nvSpPr>
        <p:spPr>
          <a:xfrm>
            <a:off x="6506026" y="2021870"/>
            <a:ext cx="543029" cy="543033"/>
          </a:xfrm>
          <a:prstGeom prst="ellips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ln w="38100">
            <a:solidFill>
              <a:schemeClr val="bg1"/>
            </a:solidFill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Q4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8"/>
          <p:cNvCxnSpPr/>
          <p:nvPr/>
        </p:nvCxnSpPr>
        <p:spPr>
          <a:xfrm>
            <a:off x="2288233" y="2635327"/>
            <a:ext cx="0" cy="86714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9"/>
          <p:cNvCxnSpPr/>
          <p:nvPr/>
        </p:nvCxnSpPr>
        <p:spPr>
          <a:xfrm>
            <a:off x="4086656" y="2635327"/>
            <a:ext cx="0" cy="86714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0"/>
          <p:cNvCxnSpPr/>
          <p:nvPr/>
        </p:nvCxnSpPr>
        <p:spPr>
          <a:xfrm>
            <a:off x="5885080" y="2635327"/>
            <a:ext cx="0" cy="86714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59009" y="4134181"/>
            <a:ext cx="665529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286566" y="2682019"/>
            <a:ext cx="14362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72451" y="0"/>
            <a:ext cx="3214687" cy="42148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2513801" y="2682019"/>
            <a:ext cx="14362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1036" y="2682019"/>
            <a:ext cx="14362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62817" y="2682019"/>
            <a:ext cx="14362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三角形 2"/>
          <p:cNvSpPr/>
          <p:nvPr/>
        </p:nvSpPr>
        <p:spPr>
          <a:xfrm rot="2604140">
            <a:off x="1944591" y="1603492"/>
            <a:ext cx="1127488" cy="922935"/>
          </a:xfrm>
          <a:prstGeom prst="triangl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三角形 3"/>
          <p:cNvSpPr/>
          <p:nvPr/>
        </p:nvSpPr>
        <p:spPr>
          <a:xfrm rot="2604140">
            <a:off x="4274649" y="1603492"/>
            <a:ext cx="1127488" cy="922935"/>
          </a:xfrm>
          <a:prstGeom prst="triangl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三角形 4"/>
          <p:cNvSpPr/>
          <p:nvPr/>
        </p:nvSpPr>
        <p:spPr>
          <a:xfrm rot="2604140">
            <a:off x="6695806" y="1603493"/>
            <a:ext cx="1127488" cy="922935"/>
          </a:xfrm>
          <a:prstGeom prst="triangl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三角形 5"/>
          <p:cNvSpPr/>
          <p:nvPr/>
        </p:nvSpPr>
        <p:spPr>
          <a:xfrm rot="2604140">
            <a:off x="9016827" y="1603493"/>
            <a:ext cx="1127488" cy="922935"/>
          </a:xfrm>
          <a:prstGeom prst="triangle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9310793" y="2001763"/>
            <a:ext cx="394978" cy="384442"/>
          </a:xfrm>
          <a:custGeom>
            <a:avLst/>
            <a:gdLst>
              <a:gd name="T0" fmla="*/ 666817 w 2390775"/>
              <a:gd name="T1" fmla="*/ 1651200 h 2327275"/>
              <a:gd name="T2" fmla="*/ 566198 w 2390775"/>
              <a:gd name="T3" fmla="*/ 1648988 h 2327275"/>
              <a:gd name="T4" fmla="*/ 521900 w 2390775"/>
              <a:gd name="T5" fmla="*/ 1642352 h 2327275"/>
              <a:gd name="T6" fmla="*/ 451657 w 2390775"/>
              <a:gd name="T7" fmla="*/ 1625606 h 2327275"/>
              <a:gd name="T8" fmla="*/ 414954 w 2390775"/>
              <a:gd name="T9" fmla="*/ 1611703 h 2327275"/>
              <a:gd name="T10" fmla="*/ 386794 w 2390775"/>
              <a:gd name="T11" fmla="*/ 1596536 h 2327275"/>
              <a:gd name="T12" fmla="*/ 361480 w 2390775"/>
              <a:gd name="T13" fmla="*/ 1577261 h 2327275"/>
              <a:gd name="T14" fmla="*/ 340280 w 2390775"/>
              <a:gd name="T15" fmla="*/ 1553247 h 2327275"/>
              <a:gd name="T16" fmla="*/ 888937 w 2390775"/>
              <a:gd name="T17" fmla="*/ 1206621 h 2327275"/>
              <a:gd name="T18" fmla="*/ 1840488 w 2390775"/>
              <a:gd name="T19" fmla="*/ 1219287 h 2327275"/>
              <a:gd name="T20" fmla="*/ 1623069 w 2390775"/>
              <a:gd name="T21" fmla="*/ 1586618 h 2327275"/>
              <a:gd name="T22" fmla="*/ 1603447 w 2390775"/>
              <a:gd name="T23" fmla="*/ 1604668 h 2327275"/>
              <a:gd name="T24" fmla="*/ 1586041 w 2390775"/>
              <a:gd name="T25" fmla="*/ 1615435 h 2327275"/>
              <a:gd name="T26" fmla="*/ 1564203 w 2390775"/>
              <a:gd name="T27" fmla="*/ 1624302 h 2327275"/>
              <a:gd name="T28" fmla="*/ 1537619 w 2390775"/>
              <a:gd name="T29" fmla="*/ 1631584 h 2327275"/>
              <a:gd name="T30" fmla="*/ 1504706 w 2390775"/>
              <a:gd name="T31" fmla="*/ 1636335 h 2327275"/>
              <a:gd name="T32" fmla="*/ 1344252 w 2390775"/>
              <a:gd name="T33" fmla="*/ 1642035 h 2327275"/>
              <a:gd name="T34" fmla="*/ 1310389 w 2390775"/>
              <a:gd name="T35" fmla="*/ 991605 h 2327275"/>
              <a:gd name="T36" fmla="*/ 441594 w 2390775"/>
              <a:gd name="T37" fmla="*/ 1195662 h 2327275"/>
              <a:gd name="T38" fmla="*/ 81238 w 2390775"/>
              <a:gd name="T39" fmla="*/ 1104844 h 2327275"/>
              <a:gd name="T40" fmla="*/ 72704 w 2390775"/>
              <a:gd name="T41" fmla="*/ 1075414 h 2327275"/>
              <a:gd name="T42" fmla="*/ 71439 w 2390775"/>
              <a:gd name="T43" fmla="*/ 1055795 h 2327275"/>
              <a:gd name="T44" fmla="*/ 73335 w 2390775"/>
              <a:gd name="T45" fmla="*/ 1033327 h 2327275"/>
              <a:gd name="T46" fmla="*/ 79342 w 2390775"/>
              <a:gd name="T47" fmla="*/ 1007378 h 2327275"/>
              <a:gd name="T48" fmla="*/ 89773 w 2390775"/>
              <a:gd name="T49" fmla="*/ 977316 h 2327275"/>
              <a:gd name="T50" fmla="*/ 110320 w 2390775"/>
              <a:gd name="T51" fmla="*/ 933964 h 2327275"/>
              <a:gd name="T52" fmla="*/ 509555 w 2390775"/>
              <a:gd name="T53" fmla="*/ 642520 h 2327275"/>
              <a:gd name="T54" fmla="*/ 1847476 w 2390775"/>
              <a:gd name="T55" fmla="*/ 860382 h 2327275"/>
              <a:gd name="T56" fmla="*/ 1866124 w 2390775"/>
              <a:gd name="T57" fmla="*/ 899590 h 2327275"/>
              <a:gd name="T58" fmla="*/ 1881611 w 2390775"/>
              <a:gd name="T59" fmla="*/ 941329 h 2327275"/>
              <a:gd name="T60" fmla="*/ 1899627 w 2390775"/>
              <a:gd name="T61" fmla="*/ 1008363 h 2327275"/>
              <a:gd name="T62" fmla="*/ 1904368 w 2390775"/>
              <a:gd name="T63" fmla="*/ 1046940 h 2327275"/>
              <a:gd name="T64" fmla="*/ 1904052 w 2390775"/>
              <a:gd name="T65" fmla="*/ 1078876 h 2327275"/>
              <a:gd name="T66" fmla="*/ 1898679 w 2390775"/>
              <a:gd name="T67" fmla="*/ 1110496 h 2327275"/>
              <a:gd name="T68" fmla="*/ 1886036 w 2390775"/>
              <a:gd name="T69" fmla="*/ 1139903 h 2327275"/>
              <a:gd name="T70" fmla="*/ 1704931 w 2390775"/>
              <a:gd name="T71" fmla="*/ 607105 h 2327275"/>
              <a:gd name="T72" fmla="*/ 1269206 w 2390775"/>
              <a:gd name="T73" fmla="*/ 633 h 2327275"/>
              <a:gd name="T74" fmla="*/ 1298604 w 2390775"/>
              <a:gd name="T75" fmla="*/ 7913 h 2327275"/>
              <a:gd name="T76" fmla="*/ 1316622 w 2390775"/>
              <a:gd name="T77" fmla="*/ 16460 h 2327275"/>
              <a:gd name="T78" fmla="*/ 1334957 w 2390775"/>
              <a:gd name="T79" fmla="*/ 29437 h 2327275"/>
              <a:gd name="T80" fmla="*/ 1354556 w 2390775"/>
              <a:gd name="T81" fmla="*/ 47796 h 2327275"/>
              <a:gd name="T82" fmla="*/ 1374787 w 2390775"/>
              <a:gd name="T83" fmla="*/ 71853 h 2327275"/>
              <a:gd name="T84" fmla="*/ 1402289 w 2390775"/>
              <a:gd name="T85" fmla="*/ 111420 h 2327275"/>
              <a:gd name="T86" fmla="*/ 1454131 w 2390775"/>
              <a:gd name="T87" fmla="*/ 603311 h 2327275"/>
              <a:gd name="T88" fmla="*/ 851305 w 2390775"/>
              <a:gd name="T89" fmla="*/ 0 h 2327275"/>
              <a:gd name="T90" fmla="*/ 776986 w 2390775"/>
              <a:gd name="T91" fmla="*/ 648844 h 2327275"/>
              <a:gd name="T92" fmla="*/ 537523 w 2390775"/>
              <a:gd name="T93" fmla="*/ 174396 h 2327275"/>
              <a:gd name="T94" fmla="*/ 561912 w 2390775"/>
              <a:gd name="T95" fmla="*/ 138631 h 2327275"/>
              <a:gd name="T96" fmla="*/ 590420 w 2390775"/>
              <a:gd name="T97" fmla="*/ 103815 h 2327275"/>
              <a:gd name="T98" fmla="*/ 639199 w 2390775"/>
              <a:gd name="T99" fmla="*/ 54439 h 2327275"/>
              <a:gd name="T100" fmla="*/ 670241 w 2390775"/>
              <a:gd name="T101" fmla="*/ 30701 h 2327275"/>
              <a:gd name="T102" fmla="*/ 698115 w 2390775"/>
              <a:gd name="T103" fmla="*/ 15192 h 2327275"/>
              <a:gd name="T104" fmla="*/ 728206 w 2390775"/>
              <a:gd name="T105" fmla="*/ 4114 h 2327275"/>
              <a:gd name="T106" fmla="*/ 759565 w 2390775"/>
              <a:gd name="T107" fmla="*/ 0 h 232727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390775" h="2327275">
                <a:moveTo>
                  <a:pt x="1115616" y="1514475"/>
                </a:moveTo>
                <a:lnTo>
                  <a:pt x="1116013" y="2073275"/>
                </a:lnTo>
                <a:lnTo>
                  <a:pt x="959557" y="2072879"/>
                </a:lnTo>
                <a:lnTo>
                  <a:pt x="836855" y="2072482"/>
                </a:lnTo>
                <a:lnTo>
                  <a:pt x="750685" y="2072085"/>
                </a:lnTo>
                <a:lnTo>
                  <a:pt x="737978" y="2071689"/>
                </a:lnTo>
                <a:lnTo>
                  <a:pt x="724080" y="2070896"/>
                </a:lnTo>
                <a:lnTo>
                  <a:pt x="710579" y="2069706"/>
                </a:lnTo>
                <a:lnTo>
                  <a:pt x="696680" y="2067723"/>
                </a:lnTo>
                <a:lnTo>
                  <a:pt x="682782" y="2065740"/>
                </a:lnTo>
                <a:lnTo>
                  <a:pt x="668487" y="2063757"/>
                </a:lnTo>
                <a:lnTo>
                  <a:pt x="654985" y="2061377"/>
                </a:lnTo>
                <a:lnTo>
                  <a:pt x="641087" y="2058998"/>
                </a:lnTo>
                <a:lnTo>
                  <a:pt x="614482" y="2053049"/>
                </a:lnTo>
                <a:lnTo>
                  <a:pt x="589465" y="2046703"/>
                </a:lnTo>
                <a:lnTo>
                  <a:pt x="566830" y="2040358"/>
                </a:lnTo>
                <a:lnTo>
                  <a:pt x="556903" y="2037185"/>
                </a:lnTo>
                <a:lnTo>
                  <a:pt x="547769" y="2034012"/>
                </a:lnTo>
                <a:lnTo>
                  <a:pt x="529503" y="2026874"/>
                </a:lnTo>
                <a:lnTo>
                  <a:pt x="520767" y="2022908"/>
                </a:lnTo>
                <a:lnTo>
                  <a:pt x="512031" y="2018149"/>
                </a:lnTo>
                <a:lnTo>
                  <a:pt x="502898" y="2013786"/>
                </a:lnTo>
                <a:lnTo>
                  <a:pt x="493765" y="2009027"/>
                </a:lnTo>
                <a:lnTo>
                  <a:pt x="485426" y="2003871"/>
                </a:lnTo>
                <a:lnTo>
                  <a:pt x="477087" y="1998319"/>
                </a:lnTo>
                <a:lnTo>
                  <a:pt x="468747" y="1992370"/>
                </a:lnTo>
                <a:lnTo>
                  <a:pt x="461203" y="1986421"/>
                </a:lnTo>
                <a:lnTo>
                  <a:pt x="453658" y="1979679"/>
                </a:lnTo>
                <a:lnTo>
                  <a:pt x="446113" y="1972541"/>
                </a:lnTo>
                <a:lnTo>
                  <a:pt x="439362" y="1965402"/>
                </a:lnTo>
                <a:lnTo>
                  <a:pt x="433009" y="1957470"/>
                </a:lnTo>
                <a:lnTo>
                  <a:pt x="427052" y="1949538"/>
                </a:lnTo>
                <a:lnTo>
                  <a:pt x="421890" y="1941210"/>
                </a:lnTo>
                <a:lnTo>
                  <a:pt x="400050" y="1903930"/>
                </a:lnTo>
                <a:lnTo>
                  <a:pt x="616864" y="1518045"/>
                </a:lnTo>
                <a:lnTo>
                  <a:pt x="1115616" y="1514475"/>
                </a:lnTo>
                <a:close/>
                <a:moveTo>
                  <a:pt x="1644538" y="1244600"/>
                </a:moveTo>
                <a:lnTo>
                  <a:pt x="1644538" y="1533950"/>
                </a:lnTo>
                <a:lnTo>
                  <a:pt x="1919386" y="1532757"/>
                </a:lnTo>
                <a:lnTo>
                  <a:pt x="2309813" y="1530372"/>
                </a:lnTo>
                <a:lnTo>
                  <a:pt x="2054824" y="1965986"/>
                </a:lnTo>
                <a:lnTo>
                  <a:pt x="2049263" y="1974333"/>
                </a:lnTo>
                <a:lnTo>
                  <a:pt x="2043703" y="1983077"/>
                </a:lnTo>
                <a:lnTo>
                  <a:pt x="2036951" y="1991423"/>
                </a:lnTo>
                <a:lnTo>
                  <a:pt x="2029802" y="1999373"/>
                </a:lnTo>
                <a:lnTo>
                  <a:pt x="2021858" y="2006924"/>
                </a:lnTo>
                <a:lnTo>
                  <a:pt x="2017092" y="2010501"/>
                </a:lnTo>
                <a:lnTo>
                  <a:pt x="2012326" y="2014078"/>
                </a:lnTo>
                <a:lnTo>
                  <a:pt x="2007162" y="2017656"/>
                </a:lnTo>
                <a:lnTo>
                  <a:pt x="2001999" y="2020835"/>
                </a:lnTo>
                <a:lnTo>
                  <a:pt x="1996439" y="2024412"/>
                </a:lnTo>
                <a:lnTo>
                  <a:pt x="1990481" y="2027592"/>
                </a:lnTo>
                <a:lnTo>
                  <a:pt x="1984126" y="2030772"/>
                </a:lnTo>
                <a:lnTo>
                  <a:pt x="1977771" y="2033554"/>
                </a:lnTo>
                <a:lnTo>
                  <a:pt x="1970622" y="2036336"/>
                </a:lnTo>
                <a:lnTo>
                  <a:pt x="1963075" y="2038721"/>
                </a:lnTo>
                <a:lnTo>
                  <a:pt x="1955132" y="2041503"/>
                </a:lnTo>
                <a:lnTo>
                  <a:pt x="1947188" y="2043490"/>
                </a:lnTo>
                <a:lnTo>
                  <a:pt x="1938450" y="2045875"/>
                </a:lnTo>
                <a:lnTo>
                  <a:pt x="1929712" y="2047862"/>
                </a:lnTo>
                <a:lnTo>
                  <a:pt x="1919783" y="2049452"/>
                </a:lnTo>
                <a:lnTo>
                  <a:pt x="1909853" y="2051042"/>
                </a:lnTo>
                <a:lnTo>
                  <a:pt x="1899527" y="2052632"/>
                </a:lnTo>
                <a:lnTo>
                  <a:pt x="1888406" y="2053824"/>
                </a:lnTo>
                <a:lnTo>
                  <a:pt x="1877285" y="2055017"/>
                </a:lnTo>
                <a:lnTo>
                  <a:pt x="1864972" y="2055812"/>
                </a:lnTo>
                <a:lnTo>
                  <a:pt x="1839155" y="2057004"/>
                </a:lnTo>
                <a:lnTo>
                  <a:pt x="1687036" y="2060979"/>
                </a:lnTo>
                <a:lnTo>
                  <a:pt x="1642552" y="2062171"/>
                </a:lnTo>
                <a:lnTo>
                  <a:pt x="1644140" y="2327275"/>
                </a:lnTo>
                <a:lnTo>
                  <a:pt x="1273175" y="1801439"/>
                </a:lnTo>
                <a:lnTo>
                  <a:pt x="1644538" y="1244600"/>
                </a:lnTo>
                <a:close/>
                <a:moveTo>
                  <a:pt x="639492" y="806450"/>
                </a:moveTo>
                <a:lnTo>
                  <a:pt x="939800" y="1403808"/>
                </a:lnTo>
                <a:lnTo>
                  <a:pt x="688684" y="1261221"/>
                </a:lnTo>
                <a:lnTo>
                  <a:pt x="554200" y="1500720"/>
                </a:lnTo>
                <a:lnTo>
                  <a:pt x="363781" y="1841500"/>
                </a:lnTo>
                <a:lnTo>
                  <a:pt x="111078" y="1404603"/>
                </a:lnTo>
                <a:lnTo>
                  <a:pt x="106318" y="1395865"/>
                </a:lnTo>
                <a:lnTo>
                  <a:pt x="101954" y="1386730"/>
                </a:lnTo>
                <a:lnTo>
                  <a:pt x="97987" y="1376403"/>
                </a:lnTo>
                <a:lnTo>
                  <a:pt x="94813" y="1366473"/>
                </a:lnTo>
                <a:lnTo>
                  <a:pt x="92036" y="1355750"/>
                </a:lnTo>
                <a:lnTo>
                  <a:pt x="91243" y="1349792"/>
                </a:lnTo>
                <a:lnTo>
                  <a:pt x="90449" y="1344231"/>
                </a:lnTo>
                <a:lnTo>
                  <a:pt x="90053" y="1337877"/>
                </a:lnTo>
                <a:lnTo>
                  <a:pt x="89656" y="1331919"/>
                </a:lnTo>
                <a:lnTo>
                  <a:pt x="89656" y="1325167"/>
                </a:lnTo>
                <a:lnTo>
                  <a:pt x="89656" y="1318415"/>
                </a:lnTo>
                <a:lnTo>
                  <a:pt x="90053" y="1311265"/>
                </a:lnTo>
                <a:lnTo>
                  <a:pt x="90846" y="1304116"/>
                </a:lnTo>
                <a:lnTo>
                  <a:pt x="92036" y="1296967"/>
                </a:lnTo>
                <a:lnTo>
                  <a:pt x="93226" y="1289421"/>
                </a:lnTo>
                <a:lnTo>
                  <a:pt x="95210" y="1281080"/>
                </a:lnTo>
                <a:lnTo>
                  <a:pt x="97193" y="1272739"/>
                </a:lnTo>
                <a:lnTo>
                  <a:pt x="99574" y="1264398"/>
                </a:lnTo>
                <a:lnTo>
                  <a:pt x="101954" y="1255263"/>
                </a:lnTo>
                <a:lnTo>
                  <a:pt x="105127" y="1246128"/>
                </a:lnTo>
                <a:lnTo>
                  <a:pt x="108698" y="1236596"/>
                </a:lnTo>
                <a:lnTo>
                  <a:pt x="112665" y="1226666"/>
                </a:lnTo>
                <a:lnTo>
                  <a:pt x="116632" y="1216737"/>
                </a:lnTo>
                <a:lnTo>
                  <a:pt x="121392" y="1206013"/>
                </a:lnTo>
                <a:lnTo>
                  <a:pt x="126550" y="1195289"/>
                </a:lnTo>
                <a:lnTo>
                  <a:pt x="138451" y="1172253"/>
                </a:lnTo>
                <a:lnTo>
                  <a:pt x="209462" y="1038006"/>
                </a:lnTo>
                <a:lnTo>
                  <a:pt x="230884" y="998685"/>
                </a:lnTo>
                <a:lnTo>
                  <a:pt x="0" y="869205"/>
                </a:lnTo>
                <a:lnTo>
                  <a:pt x="639492" y="806450"/>
                </a:lnTo>
                <a:close/>
                <a:moveTo>
                  <a:pt x="2139688" y="762000"/>
                </a:moveTo>
                <a:lnTo>
                  <a:pt x="2216641" y="898525"/>
                </a:lnTo>
                <a:lnTo>
                  <a:pt x="2276537" y="1004887"/>
                </a:lnTo>
                <a:lnTo>
                  <a:pt x="2318583" y="1079897"/>
                </a:lnTo>
                <a:lnTo>
                  <a:pt x="2324533" y="1091406"/>
                </a:lnTo>
                <a:lnTo>
                  <a:pt x="2330483" y="1103709"/>
                </a:lnTo>
                <a:lnTo>
                  <a:pt x="2336432" y="1116409"/>
                </a:lnTo>
                <a:lnTo>
                  <a:pt x="2341986" y="1129109"/>
                </a:lnTo>
                <a:lnTo>
                  <a:pt x="2347142" y="1141809"/>
                </a:lnTo>
                <a:lnTo>
                  <a:pt x="2352299" y="1155303"/>
                </a:lnTo>
                <a:lnTo>
                  <a:pt x="2357059" y="1168400"/>
                </a:lnTo>
                <a:lnTo>
                  <a:pt x="2361422" y="1181497"/>
                </a:lnTo>
                <a:lnTo>
                  <a:pt x="2369355" y="1207690"/>
                </a:lnTo>
                <a:lnTo>
                  <a:pt x="2376099" y="1232297"/>
                </a:lnTo>
                <a:lnTo>
                  <a:pt x="2382048" y="1255315"/>
                </a:lnTo>
                <a:lnTo>
                  <a:pt x="2384032" y="1265634"/>
                </a:lnTo>
                <a:lnTo>
                  <a:pt x="2385618" y="1275556"/>
                </a:lnTo>
                <a:lnTo>
                  <a:pt x="2388395" y="1294606"/>
                </a:lnTo>
                <a:lnTo>
                  <a:pt x="2389188" y="1304528"/>
                </a:lnTo>
                <a:lnTo>
                  <a:pt x="2389982" y="1314053"/>
                </a:lnTo>
                <a:lnTo>
                  <a:pt x="2390378" y="1323975"/>
                </a:lnTo>
                <a:lnTo>
                  <a:pt x="2390775" y="1334294"/>
                </a:lnTo>
                <a:lnTo>
                  <a:pt x="2390378" y="1344215"/>
                </a:lnTo>
                <a:lnTo>
                  <a:pt x="2389585" y="1354137"/>
                </a:lnTo>
                <a:lnTo>
                  <a:pt x="2388792" y="1364059"/>
                </a:lnTo>
                <a:lnTo>
                  <a:pt x="2387205" y="1373981"/>
                </a:lnTo>
                <a:lnTo>
                  <a:pt x="2385222" y="1384300"/>
                </a:lnTo>
                <a:lnTo>
                  <a:pt x="2382842" y="1393825"/>
                </a:lnTo>
                <a:lnTo>
                  <a:pt x="2379272" y="1403350"/>
                </a:lnTo>
                <a:lnTo>
                  <a:pt x="2375702" y="1412478"/>
                </a:lnTo>
                <a:lnTo>
                  <a:pt x="2371735" y="1421606"/>
                </a:lnTo>
                <a:lnTo>
                  <a:pt x="2366975" y="1430734"/>
                </a:lnTo>
                <a:lnTo>
                  <a:pt x="2345556" y="1467644"/>
                </a:lnTo>
                <a:lnTo>
                  <a:pt x="1902485" y="1470025"/>
                </a:lnTo>
                <a:lnTo>
                  <a:pt x="1654175" y="1038225"/>
                </a:lnTo>
                <a:lnTo>
                  <a:pt x="2139688" y="762000"/>
                </a:lnTo>
                <a:close/>
                <a:moveTo>
                  <a:pt x="1068388" y="0"/>
                </a:moveTo>
                <a:lnTo>
                  <a:pt x="1572620" y="0"/>
                </a:lnTo>
                <a:lnTo>
                  <a:pt x="1582538" y="0"/>
                </a:lnTo>
                <a:lnTo>
                  <a:pt x="1592853" y="794"/>
                </a:lnTo>
                <a:lnTo>
                  <a:pt x="1603565" y="2384"/>
                </a:lnTo>
                <a:lnTo>
                  <a:pt x="1613879" y="4767"/>
                </a:lnTo>
                <a:lnTo>
                  <a:pt x="1624591" y="7946"/>
                </a:lnTo>
                <a:lnTo>
                  <a:pt x="1629748" y="9932"/>
                </a:lnTo>
                <a:lnTo>
                  <a:pt x="1635302" y="11919"/>
                </a:lnTo>
                <a:lnTo>
                  <a:pt x="1640856" y="14700"/>
                </a:lnTo>
                <a:lnTo>
                  <a:pt x="1646807" y="17481"/>
                </a:lnTo>
                <a:lnTo>
                  <a:pt x="1652361" y="20659"/>
                </a:lnTo>
                <a:lnTo>
                  <a:pt x="1657915" y="24235"/>
                </a:lnTo>
                <a:lnTo>
                  <a:pt x="1663866" y="27810"/>
                </a:lnTo>
                <a:lnTo>
                  <a:pt x="1669420" y="32181"/>
                </a:lnTo>
                <a:lnTo>
                  <a:pt x="1675371" y="36948"/>
                </a:lnTo>
                <a:lnTo>
                  <a:pt x="1681322" y="41716"/>
                </a:lnTo>
                <a:lnTo>
                  <a:pt x="1687273" y="47675"/>
                </a:lnTo>
                <a:lnTo>
                  <a:pt x="1693620" y="53634"/>
                </a:lnTo>
                <a:lnTo>
                  <a:pt x="1699968" y="59991"/>
                </a:lnTo>
                <a:lnTo>
                  <a:pt x="1706315" y="66745"/>
                </a:lnTo>
                <a:lnTo>
                  <a:pt x="1712663" y="73896"/>
                </a:lnTo>
                <a:lnTo>
                  <a:pt x="1719010" y="81445"/>
                </a:lnTo>
                <a:lnTo>
                  <a:pt x="1725358" y="90185"/>
                </a:lnTo>
                <a:lnTo>
                  <a:pt x="1732102" y="98926"/>
                </a:lnTo>
                <a:lnTo>
                  <a:pt x="1739243" y="108063"/>
                </a:lnTo>
                <a:lnTo>
                  <a:pt x="1745987" y="117996"/>
                </a:lnTo>
                <a:lnTo>
                  <a:pt x="1759873" y="139847"/>
                </a:lnTo>
                <a:lnTo>
                  <a:pt x="1840010" y="268569"/>
                </a:lnTo>
                <a:lnTo>
                  <a:pt x="1863417" y="306709"/>
                </a:lnTo>
                <a:lnTo>
                  <a:pt x="2090738" y="171233"/>
                </a:lnTo>
                <a:lnTo>
                  <a:pt x="1824935" y="757238"/>
                </a:lnTo>
                <a:lnTo>
                  <a:pt x="1158047" y="718303"/>
                </a:lnTo>
                <a:lnTo>
                  <a:pt x="1407188" y="572100"/>
                </a:lnTo>
                <a:lnTo>
                  <a:pt x="1267145" y="335711"/>
                </a:lnTo>
                <a:lnTo>
                  <a:pt x="1068388" y="0"/>
                </a:lnTo>
                <a:close/>
                <a:moveTo>
                  <a:pt x="953254" y="0"/>
                </a:moveTo>
                <a:lnTo>
                  <a:pt x="996186" y="0"/>
                </a:lnTo>
                <a:lnTo>
                  <a:pt x="1222376" y="381372"/>
                </a:lnTo>
                <a:lnTo>
                  <a:pt x="975117" y="814388"/>
                </a:lnTo>
                <a:lnTo>
                  <a:pt x="490538" y="534318"/>
                </a:lnTo>
                <a:lnTo>
                  <a:pt x="569247" y="398851"/>
                </a:lnTo>
                <a:lnTo>
                  <a:pt x="630863" y="293180"/>
                </a:lnTo>
                <a:lnTo>
                  <a:pt x="674591" y="218891"/>
                </a:lnTo>
                <a:lnTo>
                  <a:pt x="681349" y="207768"/>
                </a:lnTo>
                <a:lnTo>
                  <a:pt x="689299" y="196645"/>
                </a:lnTo>
                <a:lnTo>
                  <a:pt x="697249" y="185521"/>
                </a:lnTo>
                <a:lnTo>
                  <a:pt x="705200" y="174001"/>
                </a:lnTo>
                <a:lnTo>
                  <a:pt x="713945" y="162877"/>
                </a:lnTo>
                <a:lnTo>
                  <a:pt x="722691" y="151754"/>
                </a:lnTo>
                <a:lnTo>
                  <a:pt x="731834" y="141028"/>
                </a:lnTo>
                <a:lnTo>
                  <a:pt x="740977" y="130302"/>
                </a:lnTo>
                <a:lnTo>
                  <a:pt x="759263" y="110439"/>
                </a:lnTo>
                <a:lnTo>
                  <a:pt x="777549" y="92165"/>
                </a:lnTo>
                <a:lnTo>
                  <a:pt x="794245" y="75480"/>
                </a:lnTo>
                <a:lnTo>
                  <a:pt x="802195" y="68329"/>
                </a:lnTo>
                <a:lnTo>
                  <a:pt x="809748" y="61973"/>
                </a:lnTo>
                <a:lnTo>
                  <a:pt x="824854" y="50452"/>
                </a:lnTo>
                <a:lnTo>
                  <a:pt x="832804" y="44493"/>
                </a:lnTo>
                <a:lnTo>
                  <a:pt x="841152" y="38534"/>
                </a:lnTo>
                <a:lnTo>
                  <a:pt x="849500" y="33370"/>
                </a:lnTo>
                <a:lnTo>
                  <a:pt x="857848" y="28206"/>
                </a:lnTo>
                <a:lnTo>
                  <a:pt x="866991" y="23438"/>
                </a:lnTo>
                <a:lnTo>
                  <a:pt x="876134" y="19068"/>
                </a:lnTo>
                <a:lnTo>
                  <a:pt x="884880" y="14699"/>
                </a:lnTo>
                <a:lnTo>
                  <a:pt x="894420" y="11123"/>
                </a:lnTo>
                <a:lnTo>
                  <a:pt x="903961" y="7945"/>
                </a:lnTo>
                <a:lnTo>
                  <a:pt x="913899" y="5164"/>
                </a:lnTo>
                <a:lnTo>
                  <a:pt x="923439" y="2781"/>
                </a:lnTo>
                <a:lnTo>
                  <a:pt x="933377" y="1192"/>
                </a:lnTo>
                <a:lnTo>
                  <a:pt x="943316" y="397"/>
                </a:lnTo>
                <a:lnTo>
                  <a:pt x="9532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26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KSO_Shape"/>
          <p:cNvSpPr/>
          <p:nvPr/>
        </p:nvSpPr>
        <p:spPr bwMode="auto">
          <a:xfrm>
            <a:off x="7029656" y="1949922"/>
            <a:ext cx="349681" cy="443569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26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Freeform 11383"/>
          <p:cNvSpPr>
            <a:spLocks noEditPoints="1"/>
          </p:cNvSpPr>
          <p:nvPr/>
        </p:nvSpPr>
        <p:spPr bwMode="auto">
          <a:xfrm>
            <a:off x="4837738" y="1886946"/>
            <a:ext cx="120929" cy="167739"/>
          </a:xfrm>
          <a:custGeom>
            <a:avLst/>
            <a:gdLst>
              <a:gd name="T0" fmla="*/ 111 w 248"/>
              <a:gd name="T1" fmla="*/ 0 h 342"/>
              <a:gd name="T2" fmla="*/ 75 w 248"/>
              <a:gd name="T3" fmla="*/ 10 h 342"/>
              <a:gd name="T4" fmla="*/ 45 w 248"/>
              <a:gd name="T5" fmla="*/ 28 h 342"/>
              <a:gd name="T6" fmla="*/ 20 w 248"/>
              <a:gd name="T7" fmla="*/ 57 h 342"/>
              <a:gd name="T8" fmla="*/ 5 w 248"/>
              <a:gd name="T9" fmla="*/ 91 h 342"/>
              <a:gd name="T10" fmla="*/ 0 w 248"/>
              <a:gd name="T11" fmla="*/ 129 h 342"/>
              <a:gd name="T12" fmla="*/ 2 w 248"/>
              <a:gd name="T13" fmla="*/ 155 h 342"/>
              <a:gd name="T14" fmla="*/ 14 w 248"/>
              <a:gd name="T15" fmla="*/ 192 h 342"/>
              <a:gd name="T16" fmla="*/ 36 w 248"/>
              <a:gd name="T17" fmla="*/ 222 h 342"/>
              <a:gd name="T18" fmla="*/ 54 w 248"/>
              <a:gd name="T19" fmla="*/ 265 h 342"/>
              <a:gd name="T20" fmla="*/ 58 w 248"/>
              <a:gd name="T21" fmla="*/ 280 h 342"/>
              <a:gd name="T22" fmla="*/ 60 w 248"/>
              <a:gd name="T23" fmla="*/ 311 h 342"/>
              <a:gd name="T24" fmla="*/ 70 w 248"/>
              <a:gd name="T25" fmla="*/ 328 h 342"/>
              <a:gd name="T26" fmla="*/ 78 w 248"/>
              <a:gd name="T27" fmla="*/ 334 h 342"/>
              <a:gd name="T28" fmla="*/ 108 w 248"/>
              <a:gd name="T29" fmla="*/ 342 h 342"/>
              <a:gd name="T30" fmla="*/ 130 w 248"/>
              <a:gd name="T31" fmla="*/ 342 h 342"/>
              <a:gd name="T32" fmla="*/ 171 w 248"/>
              <a:gd name="T33" fmla="*/ 333 h 342"/>
              <a:gd name="T34" fmla="*/ 172 w 248"/>
              <a:gd name="T35" fmla="*/ 331 h 342"/>
              <a:gd name="T36" fmla="*/ 184 w 248"/>
              <a:gd name="T37" fmla="*/ 318 h 342"/>
              <a:gd name="T38" fmla="*/ 190 w 248"/>
              <a:gd name="T39" fmla="*/ 292 h 342"/>
              <a:gd name="T40" fmla="*/ 189 w 248"/>
              <a:gd name="T41" fmla="*/ 275 h 342"/>
              <a:gd name="T42" fmla="*/ 210 w 248"/>
              <a:gd name="T43" fmla="*/ 224 h 342"/>
              <a:gd name="T44" fmla="*/ 225 w 248"/>
              <a:gd name="T45" fmla="*/ 203 h 342"/>
              <a:gd name="T46" fmla="*/ 242 w 248"/>
              <a:gd name="T47" fmla="*/ 168 h 342"/>
              <a:gd name="T48" fmla="*/ 248 w 248"/>
              <a:gd name="T49" fmla="*/ 129 h 342"/>
              <a:gd name="T50" fmla="*/ 245 w 248"/>
              <a:gd name="T51" fmla="*/ 103 h 342"/>
              <a:gd name="T52" fmla="*/ 233 w 248"/>
              <a:gd name="T53" fmla="*/ 68 h 342"/>
              <a:gd name="T54" fmla="*/ 211 w 248"/>
              <a:gd name="T55" fmla="*/ 38 h 342"/>
              <a:gd name="T56" fmla="*/ 182 w 248"/>
              <a:gd name="T57" fmla="*/ 15 h 342"/>
              <a:gd name="T58" fmla="*/ 148 w 248"/>
              <a:gd name="T59" fmla="*/ 2 h 342"/>
              <a:gd name="T60" fmla="*/ 124 w 248"/>
              <a:gd name="T61" fmla="*/ 0 h 342"/>
              <a:gd name="T62" fmla="*/ 109 w 248"/>
              <a:gd name="T63" fmla="*/ 207 h 342"/>
              <a:gd name="T64" fmla="*/ 71 w 248"/>
              <a:gd name="T65" fmla="*/ 190 h 342"/>
              <a:gd name="T66" fmla="*/ 47 w 248"/>
              <a:gd name="T67" fmla="*/ 158 h 342"/>
              <a:gd name="T68" fmla="*/ 40 w 248"/>
              <a:gd name="T69" fmla="*/ 134 h 342"/>
              <a:gd name="T70" fmla="*/ 40 w 248"/>
              <a:gd name="T71" fmla="*/ 115 h 342"/>
              <a:gd name="T72" fmla="*/ 45 w 248"/>
              <a:gd name="T73" fmla="*/ 91 h 342"/>
              <a:gd name="T74" fmla="*/ 64 w 248"/>
              <a:gd name="T75" fmla="*/ 64 h 342"/>
              <a:gd name="T76" fmla="*/ 91 w 248"/>
              <a:gd name="T77" fmla="*/ 45 h 342"/>
              <a:gd name="T78" fmla="*/ 114 w 248"/>
              <a:gd name="T79" fmla="*/ 39 h 342"/>
              <a:gd name="T80" fmla="*/ 139 w 248"/>
              <a:gd name="T81" fmla="*/ 40 h 342"/>
              <a:gd name="T82" fmla="*/ 178 w 248"/>
              <a:gd name="T83" fmla="*/ 58 h 342"/>
              <a:gd name="T84" fmla="*/ 203 w 248"/>
              <a:gd name="T85" fmla="*/ 94 h 342"/>
              <a:gd name="T86" fmla="*/ 209 w 248"/>
              <a:gd name="T87" fmla="*/ 124 h 342"/>
              <a:gd name="T88" fmla="*/ 207 w 248"/>
              <a:gd name="T89" fmla="*/ 141 h 342"/>
              <a:gd name="T90" fmla="*/ 198 w 248"/>
              <a:gd name="T91" fmla="*/ 164 h 342"/>
              <a:gd name="T92" fmla="*/ 171 w 248"/>
              <a:gd name="T93" fmla="*/ 194 h 342"/>
              <a:gd name="T94" fmla="*/ 148 w 248"/>
              <a:gd name="T95" fmla="*/ 205 h 342"/>
              <a:gd name="T96" fmla="*/ 124 w 248"/>
              <a:gd name="T97" fmla="*/ 20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8" h="342">
                <a:moveTo>
                  <a:pt x="124" y="0"/>
                </a:moveTo>
                <a:lnTo>
                  <a:pt x="124" y="0"/>
                </a:lnTo>
                <a:lnTo>
                  <a:pt x="111" y="0"/>
                </a:lnTo>
                <a:lnTo>
                  <a:pt x="99" y="2"/>
                </a:lnTo>
                <a:lnTo>
                  <a:pt x="87" y="5"/>
                </a:lnTo>
                <a:lnTo>
                  <a:pt x="75" y="10"/>
                </a:lnTo>
                <a:lnTo>
                  <a:pt x="65" y="15"/>
                </a:lnTo>
                <a:lnTo>
                  <a:pt x="54" y="22"/>
                </a:lnTo>
                <a:lnTo>
                  <a:pt x="45" y="28"/>
                </a:lnTo>
                <a:lnTo>
                  <a:pt x="36" y="38"/>
                </a:lnTo>
                <a:lnTo>
                  <a:pt x="28" y="47"/>
                </a:lnTo>
                <a:lnTo>
                  <a:pt x="20" y="57"/>
                </a:lnTo>
                <a:lnTo>
                  <a:pt x="14" y="68"/>
                </a:lnTo>
                <a:lnTo>
                  <a:pt x="9" y="79"/>
                </a:lnTo>
                <a:lnTo>
                  <a:pt x="5" y="91"/>
                </a:lnTo>
                <a:lnTo>
                  <a:pt x="2" y="103"/>
                </a:lnTo>
                <a:lnTo>
                  <a:pt x="0" y="116"/>
                </a:lnTo>
                <a:lnTo>
                  <a:pt x="0" y="129"/>
                </a:lnTo>
                <a:lnTo>
                  <a:pt x="0" y="129"/>
                </a:lnTo>
                <a:lnTo>
                  <a:pt x="0" y="142"/>
                </a:lnTo>
                <a:lnTo>
                  <a:pt x="2" y="155"/>
                </a:lnTo>
                <a:lnTo>
                  <a:pt x="5" y="168"/>
                </a:lnTo>
                <a:lnTo>
                  <a:pt x="9" y="180"/>
                </a:lnTo>
                <a:lnTo>
                  <a:pt x="14" y="192"/>
                </a:lnTo>
                <a:lnTo>
                  <a:pt x="20" y="202"/>
                </a:lnTo>
                <a:lnTo>
                  <a:pt x="28" y="213"/>
                </a:lnTo>
                <a:lnTo>
                  <a:pt x="36" y="222"/>
                </a:lnTo>
                <a:lnTo>
                  <a:pt x="36" y="222"/>
                </a:lnTo>
                <a:lnTo>
                  <a:pt x="48" y="247"/>
                </a:lnTo>
                <a:lnTo>
                  <a:pt x="54" y="265"/>
                </a:lnTo>
                <a:lnTo>
                  <a:pt x="57" y="275"/>
                </a:lnTo>
                <a:lnTo>
                  <a:pt x="58" y="280"/>
                </a:lnTo>
                <a:lnTo>
                  <a:pt x="58" y="280"/>
                </a:lnTo>
                <a:lnTo>
                  <a:pt x="56" y="292"/>
                </a:lnTo>
                <a:lnTo>
                  <a:pt x="57" y="303"/>
                </a:lnTo>
                <a:lnTo>
                  <a:pt x="60" y="311"/>
                </a:lnTo>
                <a:lnTo>
                  <a:pt x="62" y="317"/>
                </a:lnTo>
                <a:lnTo>
                  <a:pt x="66" y="324"/>
                </a:lnTo>
                <a:lnTo>
                  <a:pt x="70" y="328"/>
                </a:lnTo>
                <a:lnTo>
                  <a:pt x="75" y="331"/>
                </a:lnTo>
                <a:lnTo>
                  <a:pt x="75" y="331"/>
                </a:lnTo>
                <a:lnTo>
                  <a:pt x="78" y="334"/>
                </a:lnTo>
                <a:lnTo>
                  <a:pt x="86" y="337"/>
                </a:lnTo>
                <a:lnTo>
                  <a:pt x="100" y="341"/>
                </a:lnTo>
                <a:lnTo>
                  <a:pt x="108" y="342"/>
                </a:lnTo>
                <a:lnTo>
                  <a:pt x="118" y="342"/>
                </a:lnTo>
                <a:lnTo>
                  <a:pt x="118" y="342"/>
                </a:lnTo>
                <a:lnTo>
                  <a:pt x="130" y="342"/>
                </a:lnTo>
                <a:lnTo>
                  <a:pt x="143" y="339"/>
                </a:lnTo>
                <a:lnTo>
                  <a:pt x="156" y="337"/>
                </a:lnTo>
                <a:lnTo>
                  <a:pt x="171" y="333"/>
                </a:lnTo>
                <a:lnTo>
                  <a:pt x="171" y="333"/>
                </a:lnTo>
                <a:lnTo>
                  <a:pt x="172" y="331"/>
                </a:lnTo>
                <a:lnTo>
                  <a:pt x="172" y="331"/>
                </a:lnTo>
                <a:lnTo>
                  <a:pt x="176" y="329"/>
                </a:lnTo>
                <a:lnTo>
                  <a:pt x="180" y="325"/>
                </a:lnTo>
                <a:lnTo>
                  <a:pt x="184" y="318"/>
                </a:lnTo>
                <a:lnTo>
                  <a:pt x="188" y="312"/>
                </a:lnTo>
                <a:lnTo>
                  <a:pt x="190" y="303"/>
                </a:lnTo>
                <a:lnTo>
                  <a:pt x="190" y="292"/>
                </a:lnTo>
                <a:lnTo>
                  <a:pt x="189" y="280"/>
                </a:lnTo>
                <a:lnTo>
                  <a:pt x="189" y="280"/>
                </a:lnTo>
                <a:lnTo>
                  <a:pt x="189" y="275"/>
                </a:lnTo>
                <a:lnTo>
                  <a:pt x="192" y="265"/>
                </a:lnTo>
                <a:lnTo>
                  <a:pt x="198" y="248"/>
                </a:lnTo>
                <a:lnTo>
                  <a:pt x="210" y="224"/>
                </a:lnTo>
                <a:lnTo>
                  <a:pt x="210" y="224"/>
                </a:lnTo>
                <a:lnTo>
                  <a:pt x="218" y="214"/>
                </a:lnTo>
                <a:lnTo>
                  <a:pt x="225" y="203"/>
                </a:lnTo>
                <a:lnTo>
                  <a:pt x="232" y="193"/>
                </a:lnTo>
                <a:lnTo>
                  <a:pt x="239" y="181"/>
                </a:lnTo>
                <a:lnTo>
                  <a:pt x="242" y="168"/>
                </a:lnTo>
                <a:lnTo>
                  <a:pt x="245" y="156"/>
                </a:lnTo>
                <a:lnTo>
                  <a:pt x="248" y="143"/>
                </a:lnTo>
                <a:lnTo>
                  <a:pt x="248" y="129"/>
                </a:lnTo>
                <a:lnTo>
                  <a:pt x="248" y="129"/>
                </a:lnTo>
                <a:lnTo>
                  <a:pt x="248" y="116"/>
                </a:lnTo>
                <a:lnTo>
                  <a:pt x="245" y="103"/>
                </a:lnTo>
                <a:lnTo>
                  <a:pt x="242" y="91"/>
                </a:lnTo>
                <a:lnTo>
                  <a:pt x="239" y="79"/>
                </a:lnTo>
                <a:lnTo>
                  <a:pt x="233" y="68"/>
                </a:lnTo>
                <a:lnTo>
                  <a:pt x="227" y="57"/>
                </a:lnTo>
                <a:lnTo>
                  <a:pt x="220" y="47"/>
                </a:lnTo>
                <a:lnTo>
                  <a:pt x="211" y="38"/>
                </a:lnTo>
                <a:lnTo>
                  <a:pt x="203" y="28"/>
                </a:lnTo>
                <a:lnTo>
                  <a:pt x="193" y="22"/>
                </a:lnTo>
                <a:lnTo>
                  <a:pt x="182" y="15"/>
                </a:lnTo>
                <a:lnTo>
                  <a:pt x="172" y="10"/>
                </a:lnTo>
                <a:lnTo>
                  <a:pt x="160" y="5"/>
                </a:lnTo>
                <a:lnTo>
                  <a:pt x="148" y="2"/>
                </a:lnTo>
                <a:lnTo>
                  <a:pt x="137" y="0"/>
                </a:lnTo>
                <a:lnTo>
                  <a:pt x="124" y="0"/>
                </a:lnTo>
                <a:lnTo>
                  <a:pt x="124" y="0"/>
                </a:lnTo>
                <a:close/>
                <a:moveTo>
                  <a:pt x="124" y="209"/>
                </a:moveTo>
                <a:lnTo>
                  <a:pt x="124" y="209"/>
                </a:lnTo>
                <a:lnTo>
                  <a:pt x="109" y="207"/>
                </a:lnTo>
                <a:lnTo>
                  <a:pt x="96" y="203"/>
                </a:lnTo>
                <a:lnTo>
                  <a:pt x="83" y="198"/>
                </a:lnTo>
                <a:lnTo>
                  <a:pt x="71" y="190"/>
                </a:lnTo>
                <a:lnTo>
                  <a:pt x="61" y="181"/>
                </a:lnTo>
                <a:lnTo>
                  <a:pt x="53" y="169"/>
                </a:lnTo>
                <a:lnTo>
                  <a:pt x="47" y="158"/>
                </a:lnTo>
                <a:lnTo>
                  <a:pt x="41" y="145"/>
                </a:lnTo>
                <a:lnTo>
                  <a:pt x="41" y="145"/>
                </a:lnTo>
                <a:lnTo>
                  <a:pt x="40" y="134"/>
                </a:lnTo>
                <a:lnTo>
                  <a:pt x="39" y="124"/>
                </a:lnTo>
                <a:lnTo>
                  <a:pt x="39" y="124"/>
                </a:lnTo>
                <a:lnTo>
                  <a:pt x="40" y="115"/>
                </a:lnTo>
                <a:lnTo>
                  <a:pt x="41" y="107"/>
                </a:lnTo>
                <a:lnTo>
                  <a:pt x="43" y="99"/>
                </a:lnTo>
                <a:lnTo>
                  <a:pt x="45" y="91"/>
                </a:lnTo>
                <a:lnTo>
                  <a:pt x="49" y="83"/>
                </a:lnTo>
                <a:lnTo>
                  <a:pt x="53" y="77"/>
                </a:lnTo>
                <a:lnTo>
                  <a:pt x="64" y="64"/>
                </a:lnTo>
                <a:lnTo>
                  <a:pt x="77" y="53"/>
                </a:lnTo>
                <a:lnTo>
                  <a:pt x="83" y="49"/>
                </a:lnTo>
                <a:lnTo>
                  <a:pt x="91" y="45"/>
                </a:lnTo>
                <a:lnTo>
                  <a:pt x="99" y="43"/>
                </a:lnTo>
                <a:lnTo>
                  <a:pt x="107" y="40"/>
                </a:lnTo>
                <a:lnTo>
                  <a:pt x="114" y="39"/>
                </a:lnTo>
                <a:lnTo>
                  <a:pt x="124" y="39"/>
                </a:lnTo>
                <a:lnTo>
                  <a:pt x="124" y="39"/>
                </a:lnTo>
                <a:lnTo>
                  <a:pt x="139" y="40"/>
                </a:lnTo>
                <a:lnTo>
                  <a:pt x="154" y="44"/>
                </a:lnTo>
                <a:lnTo>
                  <a:pt x="167" y="51"/>
                </a:lnTo>
                <a:lnTo>
                  <a:pt x="178" y="58"/>
                </a:lnTo>
                <a:lnTo>
                  <a:pt x="189" y="69"/>
                </a:lnTo>
                <a:lnTo>
                  <a:pt x="197" y="81"/>
                </a:lnTo>
                <a:lnTo>
                  <a:pt x="203" y="94"/>
                </a:lnTo>
                <a:lnTo>
                  <a:pt x="207" y="108"/>
                </a:lnTo>
                <a:lnTo>
                  <a:pt x="207" y="108"/>
                </a:lnTo>
                <a:lnTo>
                  <a:pt x="209" y="124"/>
                </a:lnTo>
                <a:lnTo>
                  <a:pt x="209" y="124"/>
                </a:lnTo>
                <a:lnTo>
                  <a:pt x="209" y="132"/>
                </a:lnTo>
                <a:lnTo>
                  <a:pt x="207" y="141"/>
                </a:lnTo>
                <a:lnTo>
                  <a:pt x="205" y="149"/>
                </a:lnTo>
                <a:lnTo>
                  <a:pt x="202" y="156"/>
                </a:lnTo>
                <a:lnTo>
                  <a:pt x="198" y="164"/>
                </a:lnTo>
                <a:lnTo>
                  <a:pt x="194" y="171"/>
                </a:lnTo>
                <a:lnTo>
                  <a:pt x="184" y="184"/>
                </a:lnTo>
                <a:lnTo>
                  <a:pt x="171" y="194"/>
                </a:lnTo>
                <a:lnTo>
                  <a:pt x="164" y="198"/>
                </a:lnTo>
                <a:lnTo>
                  <a:pt x="156" y="201"/>
                </a:lnTo>
                <a:lnTo>
                  <a:pt x="148" y="205"/>
                </a:lnTo>
                <a:lnTo>
                  <a:pt x="141" y="206"/>
                </a:lnTo>
                <a:lnTo>
                  <a:pt x="133" y="207"/>
                </a:lnTo>
                <a:lnTo>
                  <a:pt x="124" y="209"/>
                </a:lnTo>
                <a:lnTo>
                  <a:pt x="124" y="2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14" name="Freeform 11384"/>
          <p:cNvSpPr/>
          <p:nvPr/>
        </p:nvSpPr>
        <p:spPr bwMode="auto">
          <a:xfrm>
            <a:off x="4878697" y="2060537"/>
            <a:ext cx="37059" cy="31207"/>
          </a:xfrm>
          <a:custGeom>
            <a:avLst/>
            <a:gdLst>
              <a:gd name="T0" fmla="*/ 49 w 76"/>
              <a:gd name="T1" fmla="*/ 63 h 63"/>
              <a:gd name="T2" fmla="*/ 70 w 76"/>
              <a:gd name="T3" fmla="*/ 43 h 63"/>
              <a:gd name="T4" fmla="*/ 76 w 76"/>
              <a:gd name="T5" fmla="*/ 0 h 63"/>
              <a:gd name="T6" fmla="*/ 72 w 76"/>
              <a:gd name="T7" fmla="*/ 2 h 63"/>
              <a:gd name="T8" fmla="*/ 72 w 76"/>
              <a:gd name="T9" fmla="*/ 2 h 63"/>
              <a:gd name="T10" fmla="*/ 61 w 76"/>
              <a:gd name="T11" fmla="*/ 4 h 63"/>
              <a:gd name="T12" fmla="*/ 51 w 76"/>
              <a:gd name="T13" fmla="*/ 7 h 63"/>
              <a:gd name="T14" fmla="*/ 36 w 76"/>
              <a:gd name="T15" fmla="*/ 7 h 63"/>
              <a:gd name="T16" fmla="*/ 36 w 76"/>
              <a:gd name="T17" fmla="*/ 7 h 63"/>
              <a:gd name="T18" fmla="*/ 19 w 76"/>
              <a:gd name="T19" fmla="*/ 5 h 63"/>
              <a:gd name="T20" fmla="*/ 4 w 76"/>
              <a:gd name="T21" fmla="*/ 2 h 63"/>
              <a:gd name="T22" fmla="*/ 0 w 76"/>
              <a:gd name="T23" fmla="*/ 0 h 63"/>
              <a:gd name="T24" fmla="*/ 2 w 76"/>
              <a:gd name="T25" fmla="*/ 45 h 63"/>
              <a:gd name="T26" fmla="*/ 23 w 76"/>
              <a:gd name="T27" fmla="*/ 63 h 63"/>
              <a:gd name="T28" fmla="*/ 49 w 76"/>
              <a:gd name="T2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" h="63">
                <a:moveTo>
                  <a:pt x="49" y="63"/>
                </a:moveTo>
                <a:lnTo>
                  <a:pt x="70" y="43"/>
                </a:lnTo>
                <a:lnTo>
                  <a:pt x="76" y="0"/>
                </a:lnTo>
                <a:lnTo>
                  <a:pt x="72" y="2"/>
                </a:lnTo>
                <a:lnTo>
                  <a:pt x="72" y="2"/>
                </a:lnTo>
                <a:lnTo>
                  <a:pt x="61" y="4"/>
                </a:lnTo>
                <a:lnTo>
                  <a:pt x="51" y="7"/>
                </a:lnTo>
                <a:lnTo>
                  <a:pt x="36" y="7"/>
                </a:lnTo>
                <a:lnTo>
                  <a:pt x="36" y="7"/>
                </a:lnTo>
                <a:lnTo>
                  <a:pt x="19" y="5"/>
                </a:lnTo>
                <a:lnTo>
                  <a:pt x="4" y="2"/>
                </a:lnTo>
                <a:lnTo>
                  <a:pt x="0" y="0"/>
                </a:lnTo>
                <a:lnTo>
                  <a:pt x="2" y="45"/>
                </a:lnTo>
                <a:lnTo>
                  <a:pt x="23" y="63"/>
                </a:lnTo>
                <a:lnTo>
                  <a:pt x="49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16" name="Freeform 11385"/>
          <p:cNvSpPr/>
          <p:nvPr/>
        </p:nvSpPr>
        <p:spPr bwMode="auto">
          <a:xfrm>
            <a:off x="4777272" y="1953262"/>
            <a:ext cx="23405" cy="17554"/>
          </a:xfrm>
          <a:custGeom>
            <a:avLst/>
            <a:gdLst>
              <a:gd name="T0" fmla="*/ 47 w 49"/>
              <a:gd name="T1" fmla="*/ 17 h 33"/>
              <a:gd name="T2" fmla="*/ 47 w 49"/>
              <a:gd name="T3" fmla="*/ 17 h 33"/>
              <a:gd name="T4" fmla="*/ 48 w 49"/>
              <a:gd name="T5" fmla="*/ 9 h 33"/>
              <a:gd name="T6" fmla="*/ 49 w 49"/>
              <a:gd name="T7" fmla="*/ 0 h 33"/>
              <a:gd name="T8" fmla="*/ 0 w 49"/>
              <a:gd name="T9" fmla="*/ 0 h 33"/>
              <a:gd name="T10" fmla="*/ 0 w 49"/>
              <a:gd name="T11" fmla="*/ 33 h 33"/>
              <a:gd name="T12" fmla="*/ 49 w 49"/>
              <a:gd name="T13" fmla="*/ 33 h 33"/>
              <a:gd name="T14" fmla="*/ 49 w 49"/>
              <a:gd name="T15" fmla="*/ 33 h 33"/>
              <a:gd name="T16" fmla="*/ 48 w 49"/>
              <a:gd name="T17" fmla="*/ 26 h 33"/>
              <a:gd name="T18" fmla="*/ 47 w 49"/>
              <a:gd name="T19" fmla="*/ 17 h 33"/>
              <a:gd name="T20" fmla="*/ 47 w 49"/>
              <a:gd name="T21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33">
                <a:moveTo>
                  <a:pt x="47" y="17"/>
                </a:moveTo>
                <a:lnTo>
                  <a:pt x="47" y="17"/>
                </a:lnTo>
                <a:lnTo>
                  <a:pt x="48" y="9"/>
                </a:lnTo>
                <a:lnTo>
                  <a:pt x="49" y="0"/>
                </a:lnTo>
                <a:lnTo>
                  <a:pt x="0" y="0"/>
                </a:lnTo>
                <a:lnTo>
                  <a:pt x="0" y="33"/>
                </a:lnTo>
                <a:lnTo>
                  <a:pt x="49" y="33"/>
                </a:lnTo>
                <a:lnTo>
                  <a:pt x="49" y="33"/>
                </a:lnTo>
                <a:lnTo>
                  <a:pt x="48" y="26"/>
                </a:lnTo>
                <a:lnTo>
                  <a:pt x="47" y="17"/>
                </a:lnTo>
                <a:lnTo>
                  <a:pt x="47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17" name="Freeform 11386"/>
          <p:cNvSpPr/>
          <p:nvPr/>
        </p:nvSpPr>
        <p:spPr bwMode="auto">
          <a:xfrm>
            <a:off x="4993776" y="1953262"/>
            <a:ext cx="23405" cy="17554"/>
          </a:xfrm>
          <a:custGeom>
            <a:avLst/>
            <a:gdLst>
              <a:gd name="T0" fmla="*/ 0 w 49"/>
              <a:gd name="T1" fmla="*/ 0 h 33"/>
              <a:gd name="T2" fmla="*/ 0 w 49"/>
              <a:gd name="T3" fmla="*/ 0 h 33"/>
              <a:gd name="T4" fmla="*/ 1 w 49"/>
              <a:gd name="T5" fmla="*/ 9 h 33"/>
              <a:gd name="T6" fmla="*/ 2 w 49"/>
              <a:gd name="T7" fmla="*/ 17 h 33"/>
              <a:gd name="T8" fmla="*/ 2 w 49"/>
              <a:gd name="T9" fmla="*/ 17 h 33"/>
              <a:gd name="T10" fmla="*/ 1 w 49"/>
              <a:gd name="T11" fmla="*/ 26 h 33"/>
              <a:gd name="T12" fmla="*/ 0 w 49"/>
              <a:gd name="T13" fmla="*/ 33 h 33"/>
              <a:gd name="T14" fmla="*/ 49 w 49"/>
              <a:gd name="T15" fmla="*/ 33 h 33"/>
              <a:gd name="T16" fmla="*/ 49 w 49"/>
              <a:gd name="T17" fmla="*/ 0 h 33"/>
              <a:gd name="T18" fmla="*/ 0 w 49"/>
              <a:gd name="T1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33">
                <a:moveTo>
                  <a:pt x="0" y="0"/>
                </a:moveTo>
                <a:lnTo>
                  <a:pt x="0" y="0"/>
                </a:lnTo>
                <a:lnTo>
                  <a:pt x="1" y="9"/>
                </a:lnTo>
                <a:lnTo>
                  <a:pt x="2" y="17"/>
                </a:lnTo>
                <a:lnTo>
                  <a:pt x="2" y="17"/>
                </a:lnTo>
                <a:lnTo>
                  <a:pt x="1" y="26"/>
                </a:lnTo>
                <a:lnTo>
                  <a:pt x="0" y="33"/>
                </a:lnTo>
                <a:lnTo>
                  <a:pt x="49" y="33"/>
                </a:lnTo>
                <a:lnTo>
                  <a:pt x="4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18" name="Freeform 11387"/>
          <p:cNvSpPr/>
          <p:nvPr/>
        </p:nvSpPr>
        <p:spPr bwMode="auto">
          <a:xfrm>
            <a:off x="4894302" y="1838185"/>
            <a:ext cx="17554" cy="27306"/>
          </a:xfrm>
          <a:custGeom>
            <a:avLst/>
            <a:gdLst>
              <a:gd name="T0" fmla="*/ 34 w 34"/>
              <a:gd name="T1" fmla="*/ 57 h 57"/>
              <a:gd name="T2" fmla="*/ 34 w 34"/>
              <a:gd name="T3" fmla="*/ 0 h 57"/>
              <a:gd name="T4" fmla="*/ 0 w 34"/>
              <a:gd name="T5" fmla="*/ 0 h 57"/>
              <a:gd name="T6" fmla="*/ 0 w 34"/>
              <a:gd name="T7" fmla="*/ 54 h 57"/>
              <a:gd name="T8" fmla="*/ 0 w 34"/>
              <a:gd name="T9" fmla="*/ 54 h 57"/>
              <a:gd name="T10" fmla="*/ 6 w 34"/>
              <a:gd name="T11" fmla="*/ 54 h 57"/>
              <a:gd name="T12" fmla="*/ 6 w 34"/>
              <a:gd name="T13" fmla="*/ 54 h 57"/>
              <a:gd name="T14" fmla="*/ 20 w 34"/>
              <a:gd name="T15" fmla="*/ 54 h 57"/>
              <a:gd name="T16" fmla="*/ 34 w 34"/>
              <a:gd name="T17" fmla="*/ 57 h 57"/>
              <a:gd name="T18" fmla="*/ 34 w 34"/>
              <a:gd name="T19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57">
                <a:moveTo>
                  <a:pt x="34" y="57"/>
                </a:moveTo>
                <a:lnTo>
                  <a:pt x="34" y="0"/>
                </a:lnTo>
                <a:lnTo>
                  <a:pt x="0" y="0"/>
                </a:lnTo>
                <a:lnTo>
                  <a:pt x="0" y="54"/>
                </a:lnTo>
                <a:lnTo>
                  <a:pt x="0" y="54"/>
                </a:lnTo>
                <a:lnTo>
                  <a:pt x="6" y="54"/>
                </a:lnTo>
                <a:lnTo>
                  <a:pt x="6" y="54"/>
                </a:lnTo>
                <a:lnTo>
                  <a:pt x="20" y="54"/>
                </a:lnTo>
                <a:lnTo>
                  <a:pt x="34" y="57"/>
                </a:lnTo>
                <a:lnTo>
                  <a:pt x="34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19" name="Freeform 11388"/>
          <p:cNvSpPr/>
          <p:nvPr/>
        </p:nvSpPr>
        <p:spPr bwMode="auto">
          <a:xfrm>
            <a:off x="4804579" y="1871342"/>
            <a:ext cx="29258" cy="29257"/>
          </a:xfrm>
          <a:custGeom>
            <a:avLst/>
            <a:gdLst>
              <a:gd name="T0" fmla="*/ 61 w 61"/>
              <a:gd name="T1" fmla="*/ 38 h 62"/>
              <a:gd name="T2" fmla="*/ 23 w 61"/>
              <a:gd name="T3" fmla="*/ 0 h 62"/>
              <a:gd name="T4" fmla="*/ 0 w 61"/>
              <a:gd name="T5" fmla="*/ 25 h 62"/>
              <a:gd name="T6" fmla="*/ 38 w 61"/>
              <a:gd name="T7" fmla="*/ 62 h 62"/>
              <a:gd name="T8" fmla="*/ 38 w 61"/>
              <a:gd name="T9" fmla="*/ 62 h 62"/>
              <a:gd name="T10" fmla="*/ 48 w 61"/>
              <a:gd name="T11" fmla="*/ 49 h 62"/>
              <a:gd name="T12" fmla="*/ 61 w 61"/>
              <a:gd name="T13" fmla="*/ 38 h 62"/>
              <a:gd name="T14" fmla="*/ 61 w 61"/>
              <a:gd name="T15" fmla="*/ 3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62">
                <a:moveTo>
                  <a:pt x="61" y="38"/>
                </a:moveTo>
                <a:lnTo>
                  <a:pt x="23" y="0"/>
                </a:lnTo>
                <a:lnTo>
                  <a:pt x="0" y="25"/>
                </a:lnTo>
                <a:lnTo>
                  <a:pt x="38" y="62"/>
                </a:lnTo>
                <a:lnTo>
                  <a:pt x="38" y="62"/>
                </a:lnTo>
                <a:lnTo>
                  <a:pt x="48" y="49"/>
                </a:lnTo>
                <a:lnTo>
                  <a:pt x="61" y="38"/>
                </a:lnTo>
                <a:lnTo>
                  <a:pt x="61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20" name="Freeform 11389"/>
          <p:cNvSpPr/>
          <p:nvPr/>
        </p:nvSpPr>
        <p:spPr bwMode="auto">
          <a:xfrm>
            <a:off x="4960618" y="1871342"/>
            <a:ext cx="27306" cy="29257"/>
          </a:xfrm>
          <a:custGeom>
            <a:avLst/>
            <a:gdLst>
              <a:gd name="T0" fmla="*/ 0 w 58"/>
              <a:gd name="T1" fmla="*/ 35 h 60"/>
              <a:gd name="T2" fmla="*/ 0 w 58"/>
              <a:gd name="T3" fmla="*/ 35 h 60"/>
              <a:gd name="T4" fmla="*/ 13 w 58"/>
              <a:gd name="T5" fmla="*/ 47 h 60"/>
              <a:gd name="T6" fmla="*/ 23 w 58"/>
              <a:gd name="T7" fmla="*/ 60 h 60"/>
              <a:gd name="T8" fmla="*/ 58 w 58"/>
              <a:gd name="T9" fmla="*/ 25 h 60"/>
              <a:gd name="T10" fmla="*/ 34 w 58"/>
              <a:gd name="T11" fmla="*/ 0 h 60"/>
              <a:gd name="T12" fmla="*/ 0 w 58"/>
              <a:gd name="T13" fmla="*/ 3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60">
                <a:moveTo>
                  <a:pt x="0" y="35"/>
                </a:moveTo>
                <a:lnTo>
                  <a:pt x="0" y="35"/>
                </a:lnTo>
                <a:lnTo>
                  <a:pt x="13" y="47"/>
                </a:lnTo>
                <a:lnTo>
                  <a:pt x="23" y="60"/>
                </a:lnTo>
                <a:lnTo>
                  <a:pt x="58" y="25"/>
                </a:lnTo>
                <a:lnTo>
                  <a:pt x="34" y="0"/>
                </a:lnTo>
                <a:lnTo>
                  <a:pt x="0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21" name="Freeform 11390"/>
          <p:cNvSpPr/>
          <p:nvPr/>
        </p:nvSpPr>
        <p:spPr bwMode="auto">
          <a:xfrm>
            <a:off x="4592065" y="2038942"/>
            <a:ext cx="305866" cy="362837"/>
          </a:xfrm>
          <a:custGeom>
            <a:avLst/>
            <a:gdLst>
              <a:gd name="T0" fmla="*/ 812 w 815"/>
              <a:gd name="T1" fmla="*/ 776 h 971"/>
              <a:gd name="T2" fmla="*/ 787 w 815"/>
              <a:gd name="T3" fmla="*/ 706 h 971"/>
              <a:gd name="T4" fmla="*/ 743 w 815"/>
              <a:gd name="T5" fmla="*/ 657 h 971"/>
              <a:gd name="T6" fmla="*/ 682 w 815"/>
              <a:gd name="T7" fmla="*/ 629 h 971"/>
              <a:gd name="T8" fmla="*/ 612 w 815"/>
              <a:gd name="T9" fmla="*/ 613 h 971"/>
              <a:gd name="T10" fmla="*/ 542 w 815"/>
              <a:gd name="T11" fmla="*/ 592 h 971"/>
              <a:gd name="T12" fmla="*/ 508 w 815"/>
              <a:gd name="T13" fmla="*/ 559 h 971"/>
              <a:gd name="T14" fmla="*/ 503 w 815"/>
              <a:gd name="T15" fmla="*/ 498 h 971"/>
              <a:gd name="T16" fmla="*/ 522 w 815"/>
              <a:gd name="T17" fmla="*/ 464 h 971"/>
              <a:gd name="T18" fmla="*/ 568 w 815"/>
              <a:gd name="T19" fmla="*/ 397 h 971"/>
              <a:gd name="T20" fmla="*/ 605 w 815"/>
              <a:gd name="T21" fmla="*/ 363 h 971"/>
              <a:gd name="T22" fmla="*/ 616 w 815"/>
              <a:gd name="T23" fmla="*/ 316 h 971"/>
              <a:gd name="T24" fmla="*/ 608 w 815"/>
              <a:gd name="T25" fmla="*/ 265 h 971"/>
              <a:gd name="T26" fmla="*/ 586 w 815"/>
              <a:gd name="T27" fmla="*/ 252 h 971"/>
              <a:gd name="T28" fmla="*/ 590 w 815"/>
              <a:gd name="T29" fmla="*/ 169 h 971"/>
              <a:gd name="T30" fmla="*/ 586 w 815"/>
              <a:gd name="T31" fmla="*/ 90 h 971"/>
              <a:gd name="T32" fmla="*/ 563 w 815"/>
              <a:gd name="T33" fmla="*/ 55 h 971"/>
              <a:gd name="T34" fmla="*/ 546 w 815"/>
              <a:gd name="T35" fmla="*/ 50 h 971"/>
              <a:gd name="T36" fmla="*/ 514 w 815"/>
              <a:gd name="T37" fmla="*/ 51 h 971"/>
              <a:gd name="T38" fmla="*/ 487 w 815"/>
              <a:gd name="T39" fmla="*/ 43 h 971"/>
              <a:gd name="T40" fmla="*/ 464 w 815"/>
              <a:gd name="T41" fmla="*/ 15 h 971"/>
              <a:gd name="T42" fmla="*/ 441 w 815"/>
              <a:gd name="T43" fmla="*/ 0 h 971"/>
              <a:gd name="T44" fmla="*/ 402 w 815"/>
              <a:gd name="T45" fmla="*/ 10 h 971"/>
              <a:gd name="T46" fmla="*/ 321 w 815"/>
              <a:gd name="T47" fmla="*/ 28 h 971"/>
              <a:gd name="T48" fmla="*/ 283 w 815"/>
              <a:gd name="T49" fmla="*/ 36 h 971"/>
              <a:gd name="T50" fmla="*/ 260 w 815"/>
              <a:gd name="T51" fmla="*/ 47 h 971"/>
              <a:gd name="T52" fmla="*/ 235 w 815"/>
              <a:gd name="T53" fmla="*/ 76 h 971"/>
              <a:gd name="T54" fmla="*/ 225 w 815"/>
              <a:gd name="T55" fmla="*/ 109 h 971"/>
              <a:gd name="T56" fmla="*/ 219 w 815"/>
              <a:gd name="T57" fmla="*/ 175 h 971"/>
              <a:gd name="T58" fmla="*/ 208 w 815"/>
              <a:gd name="T59" fmla="*/ 259 h 971"/>
              <a:gd name="T60" fmla="*/ 193 w 815"/>
              <a:gd name="T61" fmla="*/ 288 h 971"/>
              <a:gd name="T62" fmla="*/ 192 w 815"/>
              <a:gd name="T63" fmla="*/ 315 h 971"/>
              <a:gd name="T64" fmla="*/ 197 w 815"/>
              <a:gd name="T65" fmla="*/ 345 h 971"/>
              <a:gd name="T66" fmla="*/ 214 w 815"/>
              <a:gd name="T67" fmla="*/ 369 h 971"/>
              <a:gd name="T68" fmla="*/ 240 w 815"/>
              <a:gd name="T69" fmla="*/ 392 h 971"/>
              <a:gd name="T70" fmla="*/ 278 w 815"/>
              <a:gd name="T71" fmla="*/ 450 h 971"/>
              <a:gd name="T72" fmla="*/ 295 w 815"/>
              <a:gd name="T73" fmla="*/ 471 h 971"/>
              <a:gd name="T74" fmla="*/ 311 w 815"/>
              <a:gd name="T75" fmla="*/ 478 h 971"/>
              <a:gd name="T76" fmla="*/ 290 w 815"/>
              <a:gd name="T77" fmla="*/ 579 h 971"/>
              <a:gd name="T78" fmla="*/ 242 w 815"/>
              <a:gd name="T79" fmla="*/ 605 h 971"/>
              <a:gd name="T80" fmla="*/ 125 w 815"/>
              <a:gd name="T81" fmla="*/ 636 h 971"/>
              <a:gd name="T82" fmla="*/ 56 w 815"/>
              <a:gd name="T83" fmla="*/ 665 h 971"/>
              <a:gd name="T84" fmla="*/ 20 w 815"/>
              <a:gd name="T85" fmla="*/ 706 h 971"/>
              <a:gd name="T86" fmla="*/ 9 w 815"/>
              <a:gd name="T87" fmla="*/ 741 h 971"/>
              <a:gd name="T88" fmla="*/ 0 w 815"/>
              <a:gd name="T89" fmla="*/ 817 h 971"/>
              <a:gd name="T90" fmla="*/ 0 w 815"/>
              <a:gd name="T91" fmla="*/ 830 h 971"/>
              <a:gd name="T92" fmla="*/ 5 w 815"/>
              <a:gd name="T93" fmla="*/ 849 h 971"/>
              <a:gd name="T94" fmla="*/ 37 w 815"/>
              <a:gd name="T95" fmla="*/ 886 h 971"/>
              <a:gd name="T96" fmla="*/ 93 w 815"/>
              <a:gd name="T97" fmla="*/ 919 h 971"/>
              <a:gd name="T98" fmla="*/ 214 w 815"/>
              <a:gd name="T99" fmla="*/ 954 h 971"/>
              <a:gd name="T100" fmla="*/ 260 w 815"/>
              <a:gd name="T101" fmla="*/ 960 h 971"/>
              <a:gd name="T102" fmla="*/ 407 w 815"/>
              <a:gd name="T103" fmla="*/ 971 h 971"/>
              <a:gd name="T104" fmla="*/ 445 w 815"/>
              <a:gd name="T105" fmla="*/ 946 h 971"/>
              <a:gd name="T106" fmla="*/ 529 w 815"/>
              <a:gd name="T107" fmla="*/ 963 h 971"/>
              <a:gd name="T108" fmla="*/ 675 w 815"/>
              <a:gd name="T109" fmla="*/ 937 h 971"/>
              <a:gd name="T110" fmla="*/ 747 w 815"/>
              <a:gd name="T111" fmla="*/ 904 h 971"/>
              <a:gd name="T112" fmla="*/ 798 w 815"/>
              <a:gd name="T113" fmla="*/ 865 h 971"/>
              <a:gd name="T114" fmla="*/ 812 w 815"/>
              <a:gd name="T115" fmla="*/ 839 h 971"/>
              <a:gd name="T116" fmla="*/ 815 w 815"/>
              <a:gd name="T117" fmla="*/ 824 h 971"/>
              <a:gd name="T118" fmla="*/ 815 w 815"/>
              <a:gd name="T119" fmla="*/ 822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15" h="971">
                <a:moveTo>
                  <a:pt x="815" y="822"/>
                </a:moveTo>
                <a:lnTo>
                  <a:pt x="815" y="822"/>
                </a:lnTo>
                <a:lnTo>
                  <a:pt x="815" y="798"/>
                </a:lnTo>
                <a:lnTo>
                  <a:pt x="812" y="776"/>
                </a:lnTo>
                <a:lnTo>
                  <a:pt x="808" y="757"/>
                </a:lnTo>
                <a:lnTo>
                  <a:pt x="802" y="738"/>
                </a:lnTo>
                <a:lnTo>
                  <a:pt x="795" y="721"/>
                </a:lnTo>
                <a:lnTo>
                  <a:pt x="787" y="706"/>
                </a:lnTo>
                <a:lnTo>
                  <a:pt x="778" y="691"/>
                </a:lnTo>
                <a:lnTo>
                  <a:pt x="768" y="680"/>
                </a:lnTo>
                <a:lnTo>
                  <a:pt x="756" y="668"/>
                </a:lnTo>
                <a:lnTo>
                  <a:pt x="743" y="657"/>
                </a:lnTo>
                <a:lnTo>
                  <a:pt x="729" y="649"/>
                </a:lnTo>
                <a:lnTo>
                  <a:pt x="714" y="642"/>
                </a:lnTo>
                <a:lnTo>
                  <a:pt x="699" y="634"/>
                </a:lnTo>
                <a:lnTo>
                  <a:pt x="682" y="629"/>
                </a:lnTo>
                <a:lnTo>
                  <a:pt x="665" y="623"/>
                </a:lnTo>
                <a:lnTo>
                  <a:pt x="646" y="619"/>
                </a:lnTo>
                <a:lnTo>
                  <a:pt x="646" y="619"/>
                </a:lnTo>
                <a:lnTo>
                  <a:pt x="612" y="613"/>
                </a:lnTo>
                <a:lnTo>
                  <a:pt x="582" y="606"/>
                </a:lnTo>
                <a:lnTo>
                  <a:pt x="568" y="602"/>
                </a:lnTo>
                <a:lnTo>
                  <a:pt x="555" y="597"/>
                </a:lnTo>
                <a:lnTo>
                  <a:pt x="542" y="592"/>
                </a:lnTo>
                <a:lnTo>
                  <a:pt x="531" y="587"/>
                </a:lnTo>
                <a:lnTo>
                  <a:pt x="522" y="579"/>
                </a:lnTo>
                <a:lnTo>
                  <a:pt x="514" y="570"/>
                </a:lnTo>
                <a:lnTo>
                  <a:pt x="508" y="559"/>
                </a:lnTo>
                <a:lnTo>
                  <a:pt x="504" y="548"/>
                </a:lnTo>
                <a:lnTo>
                  <a:pt x="501" y="533"/>
                </a:lnTo>
                <a:lnTo>
                  <a:pt x="501" y="518"/>
                </a:lnTo>
                <a:lnTo>
                  <a:pt x="503" y="498"/>
                </a:lnTo>
                <a:lnTo>
                  <a:pt x="508" y="477"/>
                </a:lnTo>
                <a:lnTo>
                  <a:pt x="508" y="477"/>
                </a:lnTo>
                <a:lnTo>
                  <a:pt x="516" y="471"/>
                </a:lnTo>
                <a:lnTo>
                  <a:pt x="522" y="464"/>
                </a:lnTo>
                <a:lnTo>
                  <a:pt x="535" y="448"/>
                </a:lnTo>
                <a:lnTo>
                  <a:pt x="547" y="431"/>
                </a:lnTo>
                <a:lnTo>
                  <a:pt x="558" y="414"/>
                </a:lnTo>
                <a:lnTo>
                  <a:pt x="568" y="397"/>
                </a:lnTo>
                <a:lnTo>
                  <a:pt x="581" y="382"/>
                </a:lnTo>
                <a:lnTo>
                  <a:pt x="589" y="375"/>
                </a:lnTo>
                <a:lnTo>
                  <a:pt x="597" y="369"/>
                </a:lnTo>
                <a:lnTo>
                  <a:pt x="605" y="363"/>
                </a:lnTo>
                <a:lnTo>
                  <a:pt x="614" y="360"/>
                </a:lnTo>
                <a:lnTo>
                  <a:pt x="614" y="360"/>
                </a:lnTo>
                <a:lnTo>
                  <a:pt x="616" y="336"/>
                </a:lnTo>
                <a:lnTo>
                  <a:pt x="616" y="316"/>
                </a:lnTo>
                <a:lnTo>
                  <a:pt x="614" y="272"/>
                </a:lnTo>
                <a:lnTo>
                  <a:pt x="614" y="272"/>
                </a:lnTo>
                <a:lnTo>
                  <a:pt x="612" y="268"/>
                </a:lnTo>
                <a:lnTo>
                  <a:pt x="608" y="265"/>
                </a:lnTo>
                <a:lnTo>
                  <a:pt x="601" y="263"/>
                </a:lnTo>
                <a:lnTo>
                  <a:pt x="592" y="259"/>
                </a:lnTo>
                <a:lnTo>
                  <a:pt x="589" y="256"/>
                </a:lnTo>
                <a:lnTo>
                  <a:pt x="586" y="252"/>
                </a:lnTo>
                <a:lnTo>
                  <a:pt x="586" y="252"/>
                </a:lnTo>
                <a:lnTo>
                  <a:pt x="586" y="226"/>
                </a:lnTo>
                <a:lnTo>
                  <a:pt x="588" y="198"/>
                </a:lnTo>
                <a:lnTo>
                  <a:pt x="590" y="169"/>
                </a:lnTo>
                <a:lnTo>
                  <a:pt x="592" y="141"/>
                </a:lnTo>
                <a:lnTo>
                  <a:pt x="590" y="114"/>
                </a:lnTo>
                <a:lnTo>
                  <a:pt x="588" y="102"/>
                </a:lnTo>
                <a:lnTo>
                  <a:pt x="586" y="90"/>
                </a:lnTo>
                <a:lnTo>
                  <a:pt x="582" y="80"/>
                </a:lnTo>
                <a:lnTo>
                  <a:pt x="577" y="71"/>
                </a:lnTo>
                <a:lnTo>
                  <a:pt x="571" y="62"/>
                </a:lnTo>
                <a:lnTo>
                  <a:pt x="563" y="55"/>
                </a:lnTo>
                <a:lnTo>
                  <a:pt x="563" y="55"/>
                </a:lnTo>
                <a:lnTo>
                  <a:pt x="558" y="53"/>
                </a:lnTo>
                <a:lnTo>
                  <a:pt x="552" y="50"/>
                </a:lnTo>
                <a:lnTo>
                  <a:pt x="546" y="50"/>
                </a:lnTo>
                <a:lnTo>
                  <a:pt x="541" y="49"/>
                </a:lnTo>
                <a:lnTo>
                  <a:pt x="541" y="49"/>
                </a:lnTo>
                <a:lnTo>
                  <a:pt x="514" y="51"/>
                </a:lnTo>
                <a:lnTo>
                  <a:pt x="514" y="51"/>
                </a:lnTo>
                <a:lnTo>
                  <a:pt x="505" y="50"/>
                </a:lnTo>
                <a:lnTo>
                  <a:pt x="496" y="47"/>
                </a:lnTo>
                <a:lnTo>
                  <a:pt x="496" y="47"/>
                </a:lnTo>
                <a:lnTo>
                  <a:pt x="487" y="43"/>
                </a:lnTo>
                <a:lnTo>
                  <a:pt x="481" y="37"/>
                </a:lnTo>
                <a:lnTo>
                  <a:pt x="475" y="29"/>
                </a:lnTo>
                <a:lnTo>
                  <a:pt x="470" y="21"/>
                </a:lnTo>
                <a:lnTo>
                  <a:pt x="464" y="15"/>
                </a:lnTo>
                <a:lnTo>
                  <a:pt x="458" y="8"/>
                </a:lnTo>
                <a:lnTo>
                  <a:pt x="450" y="3"/>
                </a:lnTo>
                <a:lnTo>
                  <a:pt x="447" y="2"/>
                </a:lnTo>
                <a:lnTo>
                  <a:pt x="441" y="0"/>
                </a:lnTo>
                <a:lnTo>
                  <a:pt x="441" y="0"/>
                </a:lnTo>
                <a:lnTo>
                  <a:pt x="418" y="0"/>
                </a:lnTo>
                <a:lnTo>
                  <a:pt x="418" y="0"/>
                </a:lnTo>
                <a:lnTo>
                  <a:pt x="402" y="10"/>
                </a:lnTo>
                <a:lnTo>
                  <a:pt x="386" y="16"/>
                </a:lnTo>
                <a:lnTo>
                  <a:pt x="371" y="20"/>
                </a:lnTo>
                <a:lnTo>
                  <a:pt x="354" y="23"/>
                </a:lnTo>
                <a:lnTo>
                  <a:pt x="321" y="28"/>
                </a:lnTo>
                <a:lnTo>
                  <a:pt x="306" y="30"/>
                </a:lnTo>
                <a:lnTo>
                  <a:pt x="290" y="34"/>
                </a:lnTo>
                <a:lnTo>
                  <a:pt x="290" y="34"/>
                </a:lnTo>
                <a:lnTo>
                  <a:pt x="283" y="36"/>
                </a:lnTo>
                <a:lnTo>
                  <a:pt x="283" y="36"/>
                </a:lnTo>
                <a:lnTo>
                  <a:pt x="275" y="40"/>
                </a:lnTo>
                <a:lnTo>
                  <a:pt x="268" y="43"/>
                </a:lnTo>
                <a:lnTo>
                  <a:pt x="260" y="47"/>
                </a:lnTo>
                <a:lnTo>
                  <a:pt x="255" y="53"/>
                </a:lnTo>
                <a:lnTo>
                  <a:pt x="248" y="58"/>
                </a:lnTo>
                <a:lnTo>
                  <a:pt x="244" y="63"/>
                </a:lnTo>
                <a:lnTo>
                  <a:pt x="235" y="76"/>
                </a:lnTo>
                <a:lnTo>
                  <a:pt x="235" y="76"/>
                </a:lnTo>
                <a:lnTo>
                  <a:pt x="231" y="87"/>
                </a:lnTo>
                <a:lnTo>
                  <a:pt x="227" y="97"/>
                </a:lnTo>
                <a:lnTo>
                  <a:pt x="225" y="109"/>
                </a:lnTo>
                <a:lnTo>
                  <a:pt x="223" y="122"/>
                </a:lnTo>
                <a:lnTo>
                  <a:pt x="221" y="148"/>
                </a:lnTo>
                <a:lnTo>
                  <a:pt x="219" y="175"/>
                </a:lnTo>
                <a:lnTo>
                  <a:pt x="219" y="175"/>
                </a:lnTo>
                <a:lnTo>
                  <a:pt x="221" y="249"/>
                </a:lnTo>
                <a:lnTo>
                  <a:pt x="221" y="249"/>
                </a:lnTo>
                <a:lnTo>
                  <a:pt x="213" y="254"/>
                </a:lnTo>
                <a:lnTo>
                  <a:pt x="208" y="259"/>
                </a:lnTo>
                <a:lnTo>
                  <a:pt x="202" y="265"/>
                </a:lnTo>
                <a:lnTo>
                  <a:pt x="198" y="272"/>
                </a:lnTo>
                <a:lnTo>
                  <a:pt x="196" y="280"/>
                </a:lnTo>
                <a:lnTo>
                  <a:pt x="193" y="288"/>
                </a:lnTo>
                <a:lnTo>
                  <a:pt x="192" y="297"/>
                </a:lnTo>
                <a:lnTo>
                  <a:pt x="192" y="305"/>
                </a:lnTo>
                <a:lnTo>
                  <a:pt x="192" y="305"/>
                </a:lnTo>
                <a:lnTo>
                  <a:pt x="192" y="315"/>
                </a:lnTo>
                <a:lnTo>
                  <a:pt x="192" y="326"/>
                </a:lnTo>
                <a:lnTo>
                  <a:pt x="195" y="335"/>
                </a:lnTo>
                <a:lnTo>
                  <a:pt x="197" y="345"/>
                </a:lnTo>
                <a:lnTo>
                  <a:pt x="197" y="345"/>
                </a:lnTo>
                <a:lnTo>
                  <a:pt x="200" y="352"/>
                </a:lnTo>
                <a:lnTo>
                  <a:pt x="204" y="358"/>
                </a:lnTo>
                <a:lnTo>
                  <a:pt x="209" y="363"/>
                </a:lnTo>
                <a:lnTo>
                  <a:pt x="214" y="369"/>
                </a:lnTo>
                <a:lnTo>
                  <a:pt x="227" y="379"/>
                </a:lnTo>
                <a:lnTo>
                  <a:pt x="234" y="384"/>
                </a:lnTo>
                <a:lnTo>
                  <a:pt x="240" y="392"/>
                </a:lnTo>
                <a:lnTo>
                  <a:pt x="240" y="392"/>
                </a:lnTo>
                <a:lnTo>
                  <a:pt x="247" y="401"/>
                </a:lnTo>
                <a:lnTo>
                  <a:pt x="253" y="410"/>
                </a:lnTo>
                <a:lnTo>
                  <a:pt x="266" y="431"/>
                </a:lnTo>
                <a:lnTo>
                  <a:pt x="278" y="450"/>
                </a:lnTo>
                <a:lnTo>
                  <a:pt x="283" y="459"/>
                </a:lnTo>
                <a:lnTo>
                  <a:pt x="290" y="465"/>
                </a:lnTo>
                <a:lnTo>
                  <a:pt x="290" y="465"/>
                </a:lnTo>
                <a:lnTo>
                  <a:pt x="295" y="471"/>
                </a:lnTo>
                <a:lnTo>
                  <a:pt x="300" y="474"/>
                </a:lnTo>
                <a:lnTo>
                  <a:pt x="306" y="477"/>
                </a:lnTo>
                <a:lnTo>
                  <a:pt x="311" y="478"/>
                </a:lnTo>
                <a:lnTo>
                  <a:pt x="311" y="478"/>
                </a:lnTo>
                <a:lnTo>
                  <a:pt x="311" y="555"/>
                </a:lnTo>
                <a:lnTo>
                  <a:pt x="311" y="555"/>
                </a:lnTo>
                <a:lnTo>
                  <a:pt x="302" y="568"/>
                </a:lnTo>
                <a:lnTo>
                  <a:pt x="290" y="579"/>
                </a:lnTo>
                <a:lnTo>
                  <a:pt x="290" y="579"/>
                </a:lnTo>
                <a:lnTo>
                  <a:pt x="275" y="589"/>
                </a:lnTo>
                <a:lnTo>
                  <a:pt x="260" y="599"/>
                </a:lnTo>
                <a:lnTo>
                  <a:pt x="242" y="605"/>
                </a:lnTo>
                <a:lnTo>
                  <a:pt x="223" y="612"/>
                </a:lnTo>
                <a:lnTo>
                  <a:pt x="184" y="622"/>
                </a:lnTo>
                <a:lnTo>
                  <a:pt x="145" y="631"/>
                </a:lnTo>
                <a:lnTo>
                  <a:pt x="125" y="636"/>
                </a:lnTo>
                <a:lnTo>
                  <a:pt x="107" y="642"/>
                </a:lnTo>
                <a:lnTo>
                  <a:pt x="89" y="648"/>
                </a:lnTo>
                <a:lnTo>
                  <a:pt x="72" y="656"/>
                </a:lnTo>
                <a:lnTo>
                  <a:pt x="56" y="665"/>
                </a:lnTo>
                <a:lnTo>
                  <a:pt x="42" y="677"/>
                </a:lnTo>
                <a:lnTo>
                  <a:pt x="30" y="690"/>
                </a:lnTo>
                <a:lnTo>
                  <a:pt x="25" y="698"/>
                </a:lnTo>
                <a:lnTo>
                  <a:pt x="20" y="706"/>
                </a:lnTo>
                <a:lnTo>
                  <a:pt x="20" y="706"/>
                </a:lnTo>
                <a:lnTo>
                  <a:pt x="14" y="717"/>
                </a:lnTo>
                <a:lnTo>
                  <a:pt x="12" y="729"/>
                </a:lnTo>
                <a:lnTo>
                  <a:pt x="9" y="741"/>
                </a:lnTo>
                <a:lnTo>
                  <a:pt x="8" y="755"/>
                </a:lnTo>
                <a:lnTo>
                  <a:pt x="5" y="784"/>
                </a:lnTo>
                <a:lnTo>
                  <a:pt x="3" y="800"/>
                </a:lnTo>
                <a:lnTo>
                  <a:pt x="0" y="817"/>
                </a:lnTo>
                <a:lnTo>
                  <a:pt x="0" y="818"/>
                </a:lnTo>
                <a:lnTo>
                  <a:pt x="0" y="818"/>
                </a:lnTo>
                <a:lnTo>
                  <a:pt x="0" y="828"/>
                </a:lnTo>
                <a:lnTo>
                  <a:pt x="0" y="830"/>
                </a:lnTo>
                <a:lnTo>
                  <a:pt x="0" y="830"/>
                </a:lnTo>
                <a:lnTo>
                  <a:pt x="0" y="830"/>
                </a:lnTo>
                <a:lnTo>
                  <a:pt x="1" y="839"/>
                </a:lnTo>
                <a:lnTo>
                  <a:pt x="5" y="849"/>
                </a:lnTo>
                <a:lnTo>
                  <a:pt x="10" y="858"/>
                </a:lnTo>
                <a:lnTo>
                  <a:pt x="18" y="868"/>
                </a:lnTo>
                <a:lnTo>
                  <a:pt x="26" y="877"/>
                </a:lnTo>
                <a:lnTo>
                  <a:pt x="37" y="886"/>
                </a:lnTo>
                <a:lnTo>
                  <a:pt x="48" y="895"/>
                </a:lnTo>
                <a:lnTo>
                  <a:pt x="61" y="903"/>
                </a:lnTo>
                <a:lnTo>
                  <a:pt x="77" y="911"/>
                </a:lnTo>
                <a:lnTo>
                  <a:pt x="93" y="919"/>
                </a:lnTo>
                <a:lnTo>
                  <a:pt x="110" y="925"/>
                </a:lnTo>
                <a:lnTo>
                  <a:pt x="128" y="932"/>
                </a:lnTo>
                <a:lnTo>
                  <a:pt x="168" y="945"/>
                </a:lnTo>
                <a:lnTo>
                  <a:pt x="214" y="954"/>
                </a:lnTo>
                <a:lnTo>
                  <a:pt x="214" y="954"/>
                </a:lnTo>
                <a:lnTo>
                  <a:pt x="215" y="954"/>
                </a:lnTo>
                <a:lnTo>
                  <a:pt x="215" y="954"/>
                </a:lnTo>
                <a:lnTo>
                  <a:pt x="260" y="960"/>
                </a:lnTo>
                <a:lnTo>
                  <a:pt x="307" y="966"/>
                </a:lnTo>
                <a:lnTo>
                  <a:pt x="356" y="969"/>
                </a:lnTo>
                <a:lnTo>
                  <a:pt x="407" y="971"/>
                </a:lnTo>
                <a:lnTo>
                  <a:pt x="407" y="971"/>
                </a:lnTo>
                <a:lnTo>
                  <a:pt x="450" y="969"/>
                </a:lnTo>
                <a:lnTo>
                  <a:pt x="450" y="969"/>
                </a:lnTo>
                <a:lnTo>
                  <a:pt x="448" y="958"/>
                </a:lnTo>
                <a:lnTo>
                  <a:pt x="445" y="946"/>
                </a:lnTo>
                <a:lnTo>
                  <a:pt x="450" y="969"/>
                </a:lnTo>
                <a:lnTo>
                  <a:pt x="450" y="969"/>
                </a:lnTo>
                <a:lnTo>
                  <a:pt x="488" y="967"/>
                </a:lnTo>
                <a:lnTo>
                  <a:pt x="529" y="963"/>
                </a:lnTo>
                <a:lnTo>
                  <a:pt x="576" y="958"/>
                </a:lnTo>
                <a:lnTo>
                  <a:pt x="627" y="949"/>
                </a:lnTo>
                <a:lnTo>
                  <a:pt x="652" y="943"/>
                </a:lnTo>
                <a:lnTo>
                  <a:pt x="675" y="937"/>
                </a:lnTo>
                <a:lnTo>
                  <a:pt x="697" y="930"/>
                </a:lnTo>
                <a:lnTo>
                  <a:pt x="717" y="922"/>
                </a:lnTo>
                <a:lnTo>
                  <a:pt x="734" y="915"/>
                </a:lnTo>
                <a:lnTo>
                  <a:pt x="747" y="904"/>
                </a:lnTo>
                <a:lnTo>
                  <a:pt x="747" y="904"/>
                </a:lnTo>
                <a:lnTo>
                  <a:pt x="768" y="892"/>
                </a:lnTo>
                <a:lnTo>
                  <a:pt x="785" y="879"/>
                </a:lnTo>
                <a:lnTo>
                  <a:pt x="798" y="865"/>
                </a:lnTo>
                <a:lnTo>
                  <a:pt x="803" y="858"/>
                </a:lnTo>
                <a:lnTo>
                  <a:pt x="808" y="851"/>
                </a:lnTo>
                <a:lnTo>
                  <a:pt x="808" y="851"/>
                </a:lnTo>
                <a:lnTo>
                  <a:pt x="812" y="839"/>
                </a:lnTo>
                <a:lnTo>
                  <a:pt x="815" y="828"/>
                </a:lnTo>
                <a:lnTo>
                  <a:pt x="815" y="828"/>
                </a:lnTo>
                <a:lnTo>
                  <a:pt x="815" y="828"/>
                </a:lnTo>
                <a:lnTo>
                  <a:pt x="815" y="824"/>
                </a:lnTo>
                <a:lnTo>
                  <a:pt x="815" y="823"/>
                </a:lnTo>
                <a:lnTo>
                  <a:pt x="815" y="823"/>
                </a:lnTo>
                <a:lnTo>
                  <a:pt x="815" y="822"/>
                </a:lnTo>
                <a:lnTo>
                  <a:pt x="815" y="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22" name="Freeform 11391"/>
          <p:cNvSpPr/>
          <p:nvPr/>
        </p:nvSpPr>
        <p:spPr bwMode="auto">
          <a:xfrm>
            <a:off x="4874796" y="1927906"/>
            <a:ext cx="44861" cy="42910"/>
          </a:xfrm>
          <a:custGeom>
            <a:avLst/>
            <a:gdLst>
              <a:gd name="T0" fmla="*/ 85 w 90"/>
              <a:gd name="T1" fmla="*/ 35 h 90"/>
              <a:gd name="T2" fmla="*/ 55 w 90"/>
              <a:gd name="T3" fmla="*/ 35 h 90"/>
              <a:gd name="T4" fmla="*/ 55 w 90"/>
              <a:gd name="T5" fmla="*/ 5 h 90"/>
              <a:gd name="T6" fmla="*/ 55 w 90"/>
              <a:gd name="T7" fmla="*/ 5 h 90"/>
              <a:gd name="T8" fmla="*/ 55 w 90"/>
              <a:gd name="T9" fmla="*/ 3 h 90"/>
              <a:gd name="T10" fmla="*/ 53 w 90"/>
              <a:gd name="T11" fmla="*/ 1 h 90"/>
              <a:gd name="T12" fmla="*/ 52 w 90"/>
              <a:gd name="T13" fmla="*/ 0 h 90"/>
              <a:gd name="T14" fmla="*/ 50 w 90"/>
              <a:gd name="T15" fmla="*/ 0 h 90"/>
              <a:gd name="T16" fmla="*/ 40 w 90"/>
              <a:gd name="T17" fmla="*/ 0 h 90"/>
              <a:gd name="T18" fmla="*/ 40 w 90"/>
              <a:gd name="T19" fmla="*/ 0 h 90"/>
              <a:gd name="T20" fmla="*/ 39 w 90"/>
              <a:gd name="T21" fmla="*/ 0 h 90"/>
              <a:gd name="T22" fmla="*/ 36 w 90"/>
              <a:gd name="T23" fmla="*/ 1 h 90"/>
              <a:gd name="T24" fmla="*/ 35 w 90"/>
              <a:gd name="T25" fmla="*/ 3 h 90"/>
              <a:gd name="T26" fmla="*/ 35 w 90"/>
              <a:gd name="T27" fmla="*/ 5 h 90"/>
              <a:gd name="T28" fmla="*/ 35 w 90"/>
              <a:gd name="T29" fmla="*/ 35 h 90"/>
              <a:gd name="T30" fmla="*/ 5 w 90"/>
              <a:gd name="T31" fmla="*/ 35 h 90"/>
              <a:gd name="T32" fmla="*/ 5 w 90"/>
              <a:gd name="T33" fmla="*/ 35 h 90"/>
              <a:gd name="T34" fmla="*/ 4 w 90"/>
              <a:gd name="T35" fmla="*/ 35 h 90"/>
              <a:gd name="T36" fmla="*/ 1 w 90"/>
              <a:gd name="T37" fmla="*/ 37 h 90"/>
              <a:gd name="T38" fmla="*/ 1 w 90"/>
              <a:gd name="T39" fmla="*/ 38 h 90"/>
              <a:gd name="T40" fmla="*/ 0 w 90"/>
              <a:gd name="T41" fmla="*/ 40 h 90"/>
              <a:gd name="T42" fmla="*/ 0 w 90"/>
              <a:gd name="T43" fmla="*/ 50 h 90"/>
              <a:gd name="T44" fmla="*/ 0 w 90"/>
              <a:gd name="T45" fmla="*/ 50 h 90"/>
              <a:gd name="T46" fmla="*/ 1 w 90"/>
              <a:gd name="T47" fmla="*/ 51 h 90"/>
              <a:gd name="T48" fmla="*/ 1 w 90"/>
              <a:gd name="T49" fmla="*/ 54 h 90"/>
              <a:gd name="T50" fmla="*/ 4 w 90"/>
              <a:gd name="T51" fmla="*/ 54 h 90"/>
              <a:gd name="T52" fmla="*/ 5 w 90"/>
              <a:gd name="T53" fmla="*/ 55 h 90"/>
              <a:gd name="T54" fmla="*/ 35 w 90"/>
              <a:gd name="T55" fmla="*/ 55 h 90"/>
              <a:gd name="T56" fmla="*/ 35 w 90"/>
              <a:gd name="T57" fmla="*/ 85 h 90"/>
              <a:gd name="T58" fmla="*/ 35 w 90"/>
              <a:gd name="T59" fmla="*/ 85 h 90"/>
              <a:gd name="T60" fmla="*/ 35 w 90"/>
              <a:gd name="T61" fmla="*/ 86 h 90"/>
              <a:gd name="T62" fmla="*/ 36 w 90"/>
              <a:gd name="T63" fmla="*/ 89 h 90"/>
              <a:gd name="T64" fmla="*/ 39 w 90"/>
              <a:gd name="T65" fmla="*/ 89 h 90"/>
              <a:gd name="T66" fmla="*/ 40 w 90"/>
              <a:gd name="T67" fmla="*/ 90 h 90"/>
              <a:gd name="T68" fmla="*/ 50 w 90"/>
              <a:gd name="T69" fmla="*/ 90 h 90"/>
              <a:gd name="T70" fmla="*/ 50 w 90"/>
              <a:gd name="T71" fmla="*/ 90 h 90"/>
              <a:gd name="T72" fmla="*/ 52 w 90"/>
              <a:gd name="T73" fmla="*/ 89 h 90"/>
              <a:gd name="T74" fmla="*/ 53 w 90"/>
              <a:gd name="T75" fmla="*/ 89 h 90"/>
              <a:gd name="T76" fmla="*/ 55 w 90"/>
              <a:gd name="T77" fmla="*/ 86 h 90"/>
              <a:gd name="T78" fmla="*/ 55 w 90"/>
              <a:gd name="T79" fmla="*/ 85 h 90"/>
              <a:gd name="T80" fmla="*/ 55 w 90"/>
              <a:gd name="T81" fmla="*/ 55 h 90"/>
              <a:gd name="T82" fmla="*/ 85 w 90"/>
              <a:gd name="T83" fmla="*/ 55 h 90"/>
              <a:gd name="T84" fmla="*/ 85 w 90"/>
              <a:gd name="T85" fmla="*/ 55 h 90"/>
              <a:gd name="T86" fmla="*/ 87 w 90"/>
              <a:gd name="T87" fmla="*/ 54 h 90"/>
              <a:gd name="T88" fmla="*/ 89 w 90"/>
              <a:gd name="T89" fmla="*/ 54 h 90"/>
              <a:gd name="T90" fmla="*/ 90 w 90"/>
              <a:gd name="T91" fmla="*/ 51 h 90"/>
              <a:gd name="T92" fmla="*/ 90 w 90"/>
              <a:gd name="T93" fmla="*/ 50 h 90"/>
              <a:gd name="T94" fmla="*/ 90 w 90"/>
              <a:gd name="T95" fmla="*/ 40 h 90"/>
              <a:gd name="T96" fmla="*/ 90 w 90"/>
              <a:gd name="T97" fmla="*/ 40 h 90"/>
              <a:gd name="T98" fmla="*/ 90 w 90"/>
              <a:gd name="T99" fmla="*/ 38 h 90"/>
              <a:gd name="T100" fmla="*/ 89 w 90"/>
              <a:gd name="T101" fmla="*/ 37 h 90"/>
              <a:gd name="T102" fmla="*/ 87 w 90"/>
              <a:gd name="T103" fmla="*/ 35 h 90"/>
              <a:gd name="T104" fmla="*/ 85 w 90"/>
              <a:gd name="T105" fmla="*/ 35 h 90"/>
              <a:gd name="T106" fmla="*/ 85 w 90"/>
              <a:gd name="T107" fmla="*/ 3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" h="90">
                <a:moveTo>
                  <a:pt x="85" y="35"/>
                </a:moveTo>
                <a:lnTo>
                  <a:pt x="55" y="35"/>
                </a:lnTo>
                <a:lnTo>
                  <a:pt x="55" y="5"/>
                </a:lnTo>
                <a:lnTo>
                  <a:pt x="55" y="5"/>
                </a:lnTo>
                <a:lnTo>
                  <a:pt x="55" y="3"/>
                </a:lnTo>
                <a:lnTo>
                  <a:pt x="53" y="1"/>
                </a:lnTo>
                <a:lnTo>
                  <a:pt x="52" y="0"/>
                </a:lnTo>
                <a:lnTo>
                  <a:pt x="50" y="0"/>
                </a:lnTo>
                <a:lnTo>
                  <a:pt x="40" y="0"/>
                </a:lnTo>
                <a:lnTo>
                  <a:pt x="40" y="0"/>
                </a:lnTo>
                <a:lnTo>
                  <a:pt x="39" y="0"/>
                </a:lnTo>
                <a:lnTo>
                  <a:pt x="36" y="1"/>
                </a:lnTo>
                <a:lnTo>
                  <a:pt x="35" y="3"/>
                </a:lnTo>
                <a:lnTo>
                  <a:pt x="35" y="5"/>
                </a:lnTo>
                <a:lnTo>
                  <a:pt x="35" y="35"/>
                </a:lnTo>
                <a:lnTo>
                  <a:pt x="5" y="35"/>
                </a:lnTo>
                <a:lnTo>
                  <a:pt x="5" y="35"/>
                </a:lnTo>
                <a:lnTo>
                  <a:pt x="4" y="35"/>
                </a:lnTo>
                <a:lnTo>
                  <a:pt x="1" y="37"/>
                </a:lnTo>
                <a:lnTo>
                  <a:pt x="1" y="38"/>
                </a:lnTo>
                <a:lnTo>
                  <a:pt x="0" y="40"/>
                </a:lnTo>
                <a:lnTo>
                  <a:pt x="0" y="50"/>
                </a:lnTo>
                <a:lnTo>
                  <a:pt x="0" y="50"/>
                </a:lnTo>
                <a:lnTo>
                  <a:pt x="1" y="51"/>
                </a:lnTo>
                <a:lnTo>
                  <a:pt x="1" y="54"/>
                </a:lnTo>
                <a:lnTo>
                  <a:pt x="4" y="54"/>
                </a:lnTo>
                <a:lnTo>
                  <a:pt x="5" y="55"/>
                </a:lnTo>
                <a:lnTo>
                  <a:pt x="35" y="55"/>
                </a:lnTo>
                <a:lnTo>
                  <a:pt x="35" y="85"/>
                </a:lnTo>
                <a:lnTo>
                  <a:pt x="35" y="85"/>
                </a:lnTo>
                <a:lnTo>
                  <a:pt x="35" y="86"/>
                </a:lnTo>
                <a:lnTo>
                  <a:pt x="36" y="89"/>
                </a:lnTo>
                <a:lnTo>
                  <a:pt x="39" y="89"/>
                </a:lnTo>
                <a:lnTo>
                  <a:pt x="40" y="90"/>
                </a:lnTo>
                <a:lnTo>
                  <a:pt x="50" y="90"/>
                </a:lnTo>
                <a:lnTo>
                  <a:pt x="50" y="90"/>
                </a:lnTo>
                <a:lnTo>
                  <a:pt x="52" y="89"/>
                </a:lnTo>
                <a:lnTo>
                  <a:pt x="53" y="89"/>
                </a:lnTo>
                <a:lnTo>
                  <a:pt x="55" y="86"/>
                </a:lnTo>
                <a:lnTo>
                  <a:pt x="55" y="85"/>
                </a:lnTo>
                <a:lnTo>
                  <a:pt x="55" y="55"/>
                </a:lnTo>
                <a:lnTo>
                  <a:pt x="85" y="55"/>
                </a:lnTo>
                <a:lnTo>
                  <a:pt x="85" y="55"/>
                </a:lnTo>
                <a:lnTo>
                  <a:pt x="87" y="54"/>
                </a:lnTo>
                <a:lnTo>
                  <a:pt x="89" y="54"/>
                </a:lnTo>
                <a:lnTo>
                  <a:pt x="90" y="51"/>
                </a:lnTo>
                <a:lnTo>
                  <a:pt x="90" y="50"/>
                </a:lnTo>
                <a:lnTo>
                  <a:pt x="90" y="40"/>
                </a:lnTo>
                <a:lnTo>
                  <a:pt x="90" y="40"/>
                </a:lnTo>
                <a:lnTo>
                  <a:pt x="90" y="38"/>
                </a:lnTo>
                <a:lnTo>
                  <a:pt x="89" y="37"/>
                </a:lnTo>
                <a:lnTo>
                  <a:pt x="87" y="35"/>
                </a:lnTo>
                <a:lnTo>
                  <a:pt x="85" y="35"/>
                </a:lnTo>
                <a:lnTo>
                  <a:pt x="85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23" name="Freeform 163"/>
          <p:cNvSpPr>
            <a:spLocks noEditPoints="1"/>
          </p:cNvSpPr>
          <p:nvPr/>
        </p:nvSpPr>
        <p:spPr bwMode="auto">
          <a:xfrm>
            <a:off x="2227945" y="1981270"/>
            <a:ext cx="413345" cy="413340"/>
          </a:xfrm>
          <a:custGeom>
            <a:avLst/>
            <a:gdLst>
              <a:gd name="T0" fmla="*/ 0 w 140"/>
              <a:gd name="T1" fmla="*/ 63 h 140"/>
              <a:gd name="T2" fmla="*/ 128 w 140"/>
              <a:gd name="T3" fmla="*/ 30 h 140"/>
              <a:gd name="T4" fmla="*/ 139 w 140"/>
              <a:gd name="T5" fmla="*/ 26 h 140"/>
              <a:gd name="T6" fmla="*/ 135 w 140"/>
              <a:gd name="T7" fmla="*/ 59 h 140"/>
              <a:gd name="T8" fmla="*/ 106 w 140"/>
              <a:gd name="T9" fmla="*/ 45 h 140"/>
              <a:gd name="T10" fmla="*/ 70 w 140"/>
              <a:gd name="T11" fmla="*/ 14 h 140"/>
              <a:gd name="T12" fmla="*/ 126 w 140"/>
              <a:gd name="T13" fmla="*/ 75 h 140"/>
              <a:gd name="T14" fmla="*/ 24 w 140"/>
              <a:gd name="T15" fmla="*/ 102 h 140"/>
              <a:gd name="T16" fmla="*/ 33 w 140"/>
              <a:gd name="T17" fmla="*/ 92 h 140"/>
              <a:gd name="T18" fmla="*/ 1 w 140"/>
              <a:gd name="T19" fmla="*/ 84 h 140"/>
              <a:gd name="T20" fmla="*/ 4 w 140"/>
              <a:gd name="T21" fmla="*/ 116 h 140"/>
              <a:gd name="T22" fmla="*/ 70 w 140"/>
              <a:gd name="T23" fmla="*/ 140 h 140"/>
              <a:gd name="T24" fmla="*/ 126 w 140"/>
              <a:gd name="T25" fmla="*/ 75 h 140"/>
              <a:gd name="T26" fmla="*/ 101 w 140"/>
              <a:gd name="T27" fmla="*/ 68 h 140"/>
              <a:gd name="T28" fmla="*/ 38 w 140"/>
              <a:gd name="T29" fmla="*/ 68 h 140"/>
              <a:gd name="T30" fmla="*/ 74 w 140"/>
              <a:gd name="T31" fmla="*/ 49 h 140"/>
              <a:gd name="T32" fmla="*/ 68 w 140"/>
              <a:gd name="T33" fmla="*/ 46 h 140"/>
              <a:gd name="T34" fmla="*/ 61 w 140"/>
              <a:gd name="T35" fmla="*/ 53 h 140"/>
              <a:gd name="T36" fmla="*/ 60 w 140"/>
              <a:gd name="T37" fmla="*/ 65 h 140"/>
              <a:gd name="T38" fmla="*/ 66 w 140"/>
              <a:gd name="T39" fmla="*/ 70 h 140"/>
              <a:gd name="T40" fmla="*/ 68 w 140"/>
              <a:gd name="T41" fmla="*/ 80 h 140"/>
              <a:gd name="T42" fmla="*/ 64 w 140"/>
              <a:gd name="T43" fmla="*/ 74 h 140"/>
              <a:gd name="T44" fmla="*/ 60 w 140"/>
              <a:gd name="T45" fmla="*/ 82 h 140"/>
              <a:gd name="T46" fmla="*/ 68 w 140"/>
              <a:gd name="T47" fmla="*/ 91 h 140"/>
              <a:gd name="T48" fmla="*/ 74 w 140"/>
              <a:gd name="T49" fmla="*/ 87 h 140"/>
              <a:gd name="T50" fmla="*/ 85 w 140"/>
              <a:gd name="T51" fmla="*/ 77 h 140"/>
              <a:gd name="T52" fmla="*/ 78 w 140"/>
              <a:gd name="T53" fmla="*/ 67 h 140"/>
              <a:gd name="T54" fmla="*/ 74 w 140"/>
              <a:gd name="T55" fmla="*/ 65 h 140"/>
              <a:gd name="T56" fmla="*/ 76 w 140"/>
              <a:gd name="T57" fmla="*/ 58 h 140"/>
              <a:gd name="T58" fmla="*/ 83 w 140"/>
              <a:gd name="T59" fmla="*/ 61 h 140"/>
              <a:gd name="T60" fmla="*/ 74 w 140"/>
              <a:gd name="T61" fmla="*/ 49 h 140"/>
              <a:gd name="T62" fmla="*/ 77 w 140"/>
              <a:gd name="T63" fmla="*/ 79 h 140"/>
              <a:gd name="T64" fmla="*/ 77 w 140"/>
              <a:gd name="T65" fmla="*/ 74 h 140"/>
              <a:gd name="T66" fmla="*/ 75 w 140"/>
              <a:gd name="T67" fmla="*/ 72 h 140"/>
              <a:gd name="T68" fmla="*/ 74 w 140"/>
              <a:gd name="T69" fmla="*/ 81 h 140"/>
              <a:gd name="T70" fmla="*/ 65 w 140"/>
              <a:gd name="T71" fmla="*/ 59 h 140"/>
              <a:gd name="T72" fmla="*/ 68 w 140"/>
              <a:gd name="T73" fmla="*/ 64 h 140"/>
              <a:gd name="T74" fmla="*/ 65 w 140"/>
              <a:gd name="T75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40">
                <a:moveTo>
                  <a:pt x="14" y="65"/>
                </a:moveTo>
                <a:cubicBezTo>
                  <a:pt x="0" y="63"/>
                  <a:pt x="0" y="63"/>
                  <a:pt x="0" y="63"/>
                </a:cubicBezTo>
                <a:cubicBezTo>
                  <a:pt x="3" y="27"/>
                  <a:pt x="34" y="0"/>
                  <a:pt x="70" y="0"/>
                </a:cubicBezTo>
                <a:cubicBezTo>
                  <a:pt x="94" y="0"/>
                  <a:pt x="115" y="12"/>
                  <a:pt x="128" y="30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7" y="23"/>
                  <a:pt x="139" y="24"/>
                  <a:pt x="139" y="26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8"/>
                  <a:pt x="137" y="59"/>
                  <a:pt x="135" y="59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5" y="47"/>
                  <a:pt x="104" y="46"/>
                  <a:pt x="106" y="45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06" y="23"/>
                  <a:pt x="89" y="14"/>
                  <a:pt x="70" y="14"/>
                </a:cubicBezTo>
                <a:cubicBezTo>
                  <a:pt x="41" y="14"/>
                  <a:pt x="17" y="36"/>
                  <a:pt x="14" y="65"/>
                </a:cubicBezTo>
                <a:close/>
                <a:moveTo>
                  <a:pt x="126" y="75"/>
                </a:moveTo>
                <a:cubicBezTo>
                  <a:pt x="123" y="104"/>
                  <a:pt x="99" y="126"/>
                  <a:pt x="70" y="126"/>
                </a:cubicBezTo>
                <a:cubicBezTo>
                  <a:pt x="51" y="126"/>
                  <a:pt x="34" y="116"/>
                  <a:pt x="24" y="102"/>
                </a:cubicBezTo>
                <a:cubicBezTo>
                  <a:pt x="34" y="95"/>
                  <a:pt x="34" y="95"/>
                  <a:pt x="34" y="95"/>
                </a:cubicBezTo>
                <a:cubicBezTo>
                  <a:pt x="36" y="94"/>
                  <a:pt x="35" y="93"/>
                  <a:pt x="33" y="92"/>
                </a:cubicBezTo>
                <a:cubicBezTo>
                  <a:pt x="5" y="81"/>
                  <a:pt x="5" y="81"/>
                  <a:pt x="5" y="81"/>
                </a:cubicBezTo>
                <a:cubicBezTo>
                  <a:pt x="3" y="81"/>
                  <a:pt x="1" y="82"/>
                  <a:pt x="1" y="84"/>
                </a:cubicBezTo>
                <a:cubicBezTo>
                  <a:pt x="1" y="114"/>
                  <a:pt x="1" y="114"/>
                  <a:pt x="1" y="114"/>
                </a:cubicBezTo>
                <a:cubicBezTo>
                  <a:pt x="1" y="116"/>
                  <a:pt x="3" y="117"/>
                  <a:pt x="4" y="116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25" y="128"/>
                  <a:pt x="46" y="140"/>
                  <a:pt x="70" y="140"/>
                </a:cubicBezTo>
                <a:cubicBezTo>
                  <a:pt x="106" y="140"/>
                  <a:pt x="137" y="113"/>
                  <a:pt x="140" y="77"/>
                </a:cubicBezTo>
                <a:lnTo>
                  <a:pt x="126" y="75"/>
                </a:lnTo>
                <a:close/>
                <a:moveTo>
                  <a:pt x="70" y="36"/>
                </a:moveTo>
                <a:cubicBezTo>
                  <a:pt x="87" y="36"/>
                  <a:pt x="101" y="50"/>
                  <a:pt x="101" y="68"/>
                </a:cubicBezTo>
                <a:cubicBezTo>
                  <a:pt x="101" y="85"/>
                  <a:pt x="87" y="99"/>
                  <a:pt x="70" y="99"/>
                </a:cubicBezTo>
                <a:cubicBezTo>
                  <a:pt x="52" y="99"/>
                  <a:pt x="38" y="85"/>
                  <a:pt x="38" y="68"/>
                </a:cubicBezTo>
                <a:cubicBezTo>
                  <a:pt x="38" y="50"/>
                  <a:pt x="52" y="36"/>
                  <a:pt x="70" y="36"/>
                </a:cubicBezTo>
                <a:close/>
                <a:moveTo>
                  <a:pt x="74" y="49"/>
                </a:moveTo>
                <a:cubicBezTo>
                  <a:pt x="74" y="46"/>
                  <a:pt x="74" y="46"/>
                  <a:pt x="74" y="46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49"/>
                  <a:pt x="68" y="49"/>
                  <a:pt x="68" y="49"/>
                </a:cubicBezTo>
                <a:cubicBezTo>
                  <a:pt x="64" y="50"/>
                  <a:pt x="62" y="51"/>
                  <a:pt x="61" y="53"/>
                </a:cubicBezTo>
                <a:cubicBezTo>
                  <a:pt x="59" y="55"/>
                  <a:pt x="58" y="57"/>
                  <a:pt x="58" y="59"/>
                </a:cubicBezTo>
                <a:cubicBezTo>
                  <a:pt x="58" y="61"/>
                  <a:pt x="58" y="63"/>
                  <a:pt x="60" y="65"/>
                </a:cubicBezTo>
                <a:cubicBezTo>
                  <a:pt x="61" y="67"/>
                  <a:pt x="63" y="68"/>
                  <a:pt x="65" y="69"/>
                </a:cubicBezTo>
                <a:cubicBezTo>
                  <a:pt x="65" y="69"/>
                  <a:pt x="66" y="69"/>
                  <a:pt x="66" y="70"/>
                </a:cubicBezTo>
                <a:cubicBezTo>
                  <a:pt x="67" y="70"/>
                  <a:pt x="67" y="70"/>
                  <a:pt x="68" y="70"/>
                </a:cubicBezTo>
                <a:cubicBezTo>
                  <a:pt x="68" y="80"/>
                  <a:pt x="68" y="80"/>
                  <a:pt x="68" y="80"/>
                </a:cubicBezTo>
                <a:cubicBezTo>
                  <a:pt x="67" y="80"/>
                  <a:pt x="66" y="79"/>
                  <a:pt x="65" y="78"/>
                </a:cubicBezTo>
                <a:cubicBezTo>
                  <a:pt x="64" y="77"/>
                  <a:pt x="64" y="76"/>
                  <a:pt x="64" y="74"/>
                </a:cubicBezTo>
                <a:cubicBezTo>
                  <a:pt x="57" y="74"/>
                  <a:pt x="57" y="74"/>
                  <a:pt x="57" y="74"/>
                </a:cubicBezTo>
                <a:cubicBezTo>
                  <a:pt x="57" y="77"/>
                  <a:pt x="58" y="80"/>
                  <a:pt x="60" y="82"/>
                </a:cubicBezTo>
                <a:cubicBezTo>
                  <a:pt x="61" y="85"/>
                  <a:pt x="64" y="86"/>
                  <a:pt x="68" y="87"/>
                </a:cubicBezTo>
                <a:cubicBezTo>
                  <a:pt x="68" y="91"/>
                  <a:pt x="68" y="91"/>
                  <a:pt x="68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87"/>
                  <a:pt x="74" y="87"/>
                  <a:pt x="74" y="87"/>
                </a:cubicBezTo>
                <a:cubicBezTo>
                  <a:pt x="78" y="87"/>
                  <a:pt x="80" y="85"/>
                  <a:pt x="82" y="84"/>
                </a:cubicBezTo>
                <a:cubicBezTo>
                  <a:pt x="83" y="82"/>
                  <a:pt x="84" y="80"/>
                  <a:pt x="85" y="77"/>
                </a:cubicBezTo>
                <a:cubicBezTo>
                  <a:pt x="85" y="75"/>
                  <a:pt x="85" y="73"/>
                  <a:pt x="83" y="71"/>
                </a:cubicBezTo>
                <a:cubicBezTo>
                  <a:pt x="82" y="69"/>
                  <a:pt x="81" y="68"/>
                  <a:pt x="78" y="67"/>
                </a:cubicBezTo>
                <a:cubicBezTo>
                  <a:pt x="78" y="67"/>
                  <a:pt x="77" y="66"/>
                  <a:pt x="76" y="66"/>
                </a:cubicBezTo>
                <a:cubicBezTo>
                  <a:pt x="76" y="66"/>
                  <a:pt x="75" y="66"/>
                  <a:pt x="74" y="65"/>
                </a:cubicBezTo>
                <a:cubicBezTo>
                  <a:pt x="74" y="55"/>
                  <a:pt x="74" y="55"/>
                  <a:pt x="74" y="55"/>
                </a:cubicBezTo>
                <a:cubicBezTo>
                  <a:pt x="75" y="56"/>
                  <a:pt x="76" y="57"/>
                  <a:pt x="76" y="58"/>
                </a:cubicBezTo>
                <a:cubicBezTo>
                  <a:pt x="77" y="58"/>
                  <a:pt x="77" y="59"/>
                  <a:pt x="77" y="61"/>
                </a:cubicBezTo>
                <a:cubicBezTo>
                  <a:pt x="83" y="61"/>
                  <a:pt x="83" y="61"/>
                  <a:pt x="83" y="61"/>
                </a:cubicBezTo>
                <a:cubicBezTo>
                  <a:pt x="84" y="59"/>
                  <a:pt x="83" y="57"/>
                  <a:pt x="82" y="54"/>
                </a:cubicBezTo>
                <a:cubicBezTo>
                  <a:pt x="80" y="52"/>
                  <a:pt x="78" y="50"/>
                  <a:pt x="74" y="49"/>
                </a:cubicBezTo>
                <a:close/>
                <a:moveTo>
                  <a:pt x="74" y="81"/>
                </a:moveTo>
                <a:cubicBezTo>
                  <a:pt x="75" y="80"/>
                  <a:pt x="76" y="80"/>
                  <a:pt x="77" y="79"/>
                </a:cubicBezTo>
                <a:cubicBezTo>
                  <a:pt x="77" y="79"/>
                  <a:pt x="78" y="78"/>
                  <a:pt x="78" y="77"/>
                </a:cubicBezTo>
                <a:cubicBezTo>
                  <a:pt x="78" y="76"/>
                  <a:pt x="78" y="75"/>
                  <a:pt x="77" y="74"/>
                </a:cubicBezTo>
                <a:cubicBezTo>
                  <a:pt x="77" y="73"/>
                  <a:pt x="76" y="73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2"/>
                  <a:pt x="74" y="72"/>
                </a:cubicBezTo>
                <a:lnTo>
                  <a:pt x="74" y="81"/>
                </a:lnTo>
                <a:close/>
                <a:moveTo>
                  <a:pt x="65" y="57"/>
                </a:moveTo>
                <a:cubicBezTo>
                  <a:pt x="65" y="58"/>
                  <a:pt x="65" y="58"/>
                  <a:pt x="65" y="59"/>
                </a:cubicBezTo>
                <a:cubicBezTo>
                  <a:pt x="65" y="61"/>
                  <a:pt x="65" y="61"/>
                  <a:pt x="65" y="62"/>
                </a:cubicBezTo>
                <a:cubicBezTo>
                  <a:pt x="66" y="63"/>
                  <a:pt x="67" y="63"/>
                  <a:pt x="68" y="64"/>
                </a:cubicBezTo>
                <a:cubicBezTo>
                  <a:pt x="68" y="55"/>
                  <a:pt x="68" y="55"/>
                  <a:pt x="68" y="55"/>
                </a:cubicBezTo>
                <a:cubicBezTo>
                  <a:pt x="67" y="56"/>
                  <a:pt x="66" y="56"/>
                  <a:pt x="65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4652" tIns="32327" rIns="64652" bIns="32327" numCol="1" anchor="t" anchorCtr="0" compatLnSpc="1"/>
          <a:lstStyle/>
          <a:p>
            <a:endParaRPr lang="zh-CN" altLang="en-US" sz="170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06702" y="2945212"/>
            <a:ext cx="2003266" cy="1688151"/>
            <a:chOff x="1049812" y="2945212"/>
            <a:chExt cx="2003266" cy="1688151"/>
          </a:xfrm>
        </p:grpSpPr>
        <p:sp>
          <p:nvSpPr>
            <p:cNvPr id="8" name="TextBox 50"/>
            <p:cNvSpPr txBox="1"/>
            <p:nvPr/>
          </p:nvSpPr>
          <p:spPr>
            <a:xfrm>
              <a:off x="1237680" y="2945212"/>
              <a:ext cx="150286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49812" y="3248368"/>
              <a:ext cx="200326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817575" y="2945212"/>
            <a:ext cx="2003266" cy="1688151"/>
            <a:chOff x="1049812" y="2945212"/>
            <a:chExt cx="2003266" cy="1688151"/>
          </a:xfrm>
        </p:grpSpPr>
        <p:sp>
          <p:nvSpPr>
            <p:cNvPr id="31" name="TextBox 50"/>
            <p:cNvSpPr txBox="1"/>
            <p:nvPr/>
          </p:nvSpPr>
          <p:spPr>
            <a:xfrm>
              <a:off x="1237680" y="2945212"/>
              <a:ext cx="150286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49812" y="3248368"/>
              <a:ext cx="200326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57917" y="2945213"/>
            <a:ext cx="2003266" cy="1688151"/>
            <a:chOff x="1049812" y="2945212"/>
            <a:chExt cx="2003266" cy="1688151"/>
          </a:xfrm>
        </p:grpSpPr>
        <p:sp>
          <p:nvSpPr>
            <p:cNvPr id="34" name="TextBox 50"/>
            <p:cNvSpPr txBox="1"/>
            <p:nvPr/>
          </p:nvSpPr>
          <p:spPr>
            <a:xfrm>
              <a:off x="1237680" y="2945212"/>
              <a:ext cx="150286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49812" y="3248368"/>
              <a:ext cx="200326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785991" y="2945213"/>
            <a:ext cx="2003266" cy="1688151"/>
            <a:chOff x="1049812" y="2945212"/>
            <a:chExt cx="2003266" cy="1688151"/>
          </a:xfrm>
        </p:grpSpPr>
        <p:sp>
          <p:nvSpPr>
            <p:cNvPr id="37" name="TextBox 50"/>
            <p:cNvSpPr txBox="1"/>
            <p:nvPr/>
          </p:nvSpPr>
          <p:spPr>
            <a:xfrm>
              <a:off x="1237680" y="2945212"/>
              <a:ext cx="150286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49812" y="3248368"/>
              <a:ext cx="200326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/>
          <p:cNvSpPr/>
          <p:nvPr/>
        </p:nvSpPr>
        <p:spPr>
          <a:xfrm>
            <a:off x="4414119" y="2589684"/>
            <a:ext cx="1415351" cy="1415351"/>
          </a:xfrm>
          <a:prstGeom prst="diamond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lum bright="70000" contrast="-70000"/>
          </a:blip>
          <a:stretch>
            <a:fillRect/>
          </a:stretch>
        </p:blipFill>
        <p:spPr>
          <a:xfrm>
            <a:off x="4909961" y="3074144"/>
            <a:ext cx="398636" cy="399861"/>
          </a:xfrm>
          <a:prstGeom prst="rect">
            <a:avLst/>
          </a:prstGeom>
          <a:noFill/>
        </p:spPr>
      </p:pic>
      <p:sp>
        <p:nvSpPr>
          <p:cNvPr id="5" name="菱形 4"/>
          <p:cNvSpPr/>
          <p:nvPr/>
        </p:nvSpPr>
        <p:spPr>
          <a:xfrm>
            <a:off x="5273877" y="1638723"/>
            <a:ext cx="1415351" cy="1415351"/>
          </a:xfrm>
          <a:prstGeom prst="diamond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lum bright="70000" contrast="-70000"/>
          </a:blip>
          <a:stretch>
            <a:fillRect/>
          </a:stretch>
        </p:blipFill>
        <p:spPr>
          <a:xfrm>
            <a:off x="5760416" y="2145042"/>
            <a:ext cx="401476" cy="402711"/>
          </a:xfrm>
          <a:prstGeom prst="rect">
            <a:avLst/>
          </a:prstGeom>
          <a:noFill/>
        </p:spPr>
      </p:pic>
      <p:sp>
        <p:nvSpPr>
          <p:cNvPr id="7" name="菱形 6"/>
          <p:cNvSpPr/>
          <p:nvPr/>
        </p:nvSpPr>
        <p:spPr>
          <a:xfrm>
            <a:off x="5273877" y="3443457"/>
            <a:ext cx="1415351" cy="1415351"/>
          </a:xfrm>
          <a:prstGeom prst="diamond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>
            <a:lum bright="70000" contrast="-70000"/>
          </a:blip>
          <a:stretch>
            <a:fillRect/>
          </a:stretch>
        </p:blipFill>
        <p:spPr>
          <a:xfrm>
            <a:off x="5722470" y="3899893"/>
            <a:ext cx="517208" cy="474455"/>
          </a:xfrm>
          <a:prstGeom prst="rect">
            <a:avLst/>
          </a:prstGeom>
          <a:noFill/>
        </p:spPr>
      </p:pic>
      <p:sp>
        <p:nvSpPr>
          <p:cNvPr id="9" name="菱形 8"/>
          <p:cNvSpPr/>
          <p:nvPr/>
        </p:nvSpPr>
        <p:spPr>
          <a:xfrm>
            <a:off x="6125120" y="2589684"/>
            <a:ext cx="1415351" cy="1415351"/>
          </a:xfrm>
          <a:prstGeom prst="diamond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>
            <a:lum bright="70000" contrast="-70000"/>
          </a:blip>
          <a:stretch>
            <a:fillRect/>
          </a:stretch>
        </p:blipFill>
        <p:spPr>
          <a:xfrm>
            <a:off x="6662716" y="3076341"/>
            <a:ext cx="390428" cy="442035"/>
          </a:xfrm>
          <a:prstGeom prst="rect">
            <a:avLst/>
          </a:prstGeom>
          <a:noFill/>
        </p:spPr>
      </p:pic>
      <p:sp>
        <p:nvSpPr>
          <p:cNvPr id="11" name="文本框 10"/>
          <p:cNvSpPr txBox="1"/>
          <p:nvPr/>
        </p:nvSpPr>
        <p:spPr>
          <a:xfrm>
            <a:off x="1782598" y="1795070"/>
            <a:ext cx="16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51803" y="3775582"/>
            <a:ext cx="16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376039" y="1800076"/>
            <a:ext cx="16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445244" y="3760268"/>
            <a:ext cx="16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00513" y="2217634"/>
            <a:ext cx="2580640" cy="85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163" y="4170811"/>
            <a:ext cx="2580640" cy="85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73717" y="2210117"/>
            <a:ext cx="2580640" cy="85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73717" y="4129600"/>
            <a:ext cx="2580640" cy="85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1"/>
            <a:ext cx="12192000" cy="6857920"/>
            <a:chOff x="0" y="1"/>
            <a:chExt cx="12192000" cy="685792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2734" y="4161097"/>
              <a:ext cx="5843351" cy="1859248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0" y="1"/>
              <a:ext cx="12192000" cy="685792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99000">
                  <a:schemeClr val="bg1">
                    <a:alpha val="76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1"/>
            <a:ext cx="7140003" cy="6857920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9902542" y="1"/>
            <a:ext cx="2289458" cy="3167437"/>
          </a:xfrm>
          <a:custGeom>
            <a:avLst/>
            <a:gdLst>
              <a:gd name="connsiteX0" fmla="*/ 0 w 2289458"/>
              <a:gd name="connsiteY0" fmla="*/ 0 h 3167437"/>
              <a:gd name="connsiteX1" fmla="*/ 2289458 w 2289458"/>
              <a:gd name="connsiteY1" fmla="*/ 0 h 3167437"/>
              <a:gd name="connsiteX2" fmla="*/ 2289458 w 2289458"/>
              <a:gd name="connsiteY2" fmla="*/ 3167437 h 3167437"/>
              <a:gd name="connsiteX3" fmla="*/ 2235944 w 2289458"/>
              <a:gd name="connsiteY3" fmla="*/ 3112319 h 3167437"/>
              <a:gd name="connsiteX4" fmla="*/ 1953158 w 2289458"/>
              <a:gd name="connsiteY4" fmla="*/ 2791838 h 3167437"/>
              <a:gd name="connsiteX5" fmla="*/ 1194401 w 2289458"/>
              <a:gd name="connsiteY5" fmla="*/ 1653702 h 3167437"/>
              <a:gd name="connsiteX6" fmla="*/ 717746 w 2289458"/>
              <a:gd name="connsiteY6" fmla="*/ 603115 h 3167437"/>
              <a:gd name="connsiteX7" fmla="*/ 151756 w 2289458"/>
              <a:gd name="connsiteY7" fmla="*/ 97657 h 316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9458" h="3167437">
                <a:moveTo>
                  <a:pt x="0" y="0"/>
                </a:moveTo>
                <a:lnTo>
                  <a:pt x="2289458" y="0"/>
                </a:lnTo>
                <a:lnTo>
                  <a:pt x="2289458" y="3167437"/>
                </a:lnTo>
                <a:lnTo>
                  <a:pt x="2235944" y="3112319"/>
                </a:lnTo>
                <a:cubicBezTo>
                  <a:pt x="2132816" y="3003415"/>
                  <a:pt x="2036654" y="2896816"/>
                  <a:pt x="1953158" y="2791838"/>
                </a:cubicBezTo>
                <a:cubicBezTo>
                  <a:pt x="1619175" y="2371927"/>
                  <a:pt x="1400303" y="2018489"/>
                  <a:pt x="1194401" y="1653702"/>
                </a:cubicBezTo>
                <a:cubicBezTo>
                  <a:pt x="988499" y="1288915"/>
                  <a:pt x="926891" y="885217"/>
                  <a:pt x="717746" y="603115"/>
                </a:cubicBezTo>
                <a:cubicBezTo>
                  <a:pt x="560887" y="391539"/>
                  <a:pt x="361622" y="237416"/>
                  <a:pt x="151756" y="97657"/>
                </a:cubicBezTo>
                <a:close/>
              </a:path>
            </a:pathLst>
          </a:custGeom>
          <a:solidFill>
            <a:srgbClr val="00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1033853" y="619342"/>
            <a:ext cx="916824" cy="890294"/>
            <a:chOff x="7839802" y="-1662140"/>
            <a:chExt cx="1261363" cy="1224862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7878566" y="-1662140"/>
              <a:ext cx="1222599" cy="1224862"/>
            </a:xfrm>
            <a:custGeom>
              <a:avLst/>
              <a:gdLst>
                <a:gd name="T0" fmla="*/ 228 w 3277"/>
                <a:gd name="T1" fmla="*/ 1632 h 3283"/>
                <a:gd name="T2" fmla="*/ 286 w 3277"/>
                <a:gd name="T3" fmla="*/ 1579 h 3283"/>
                <a:gd name="T4" fmla="*/ 289 w 3277"/>
                <a:gd name="T5" fmla="*/ 1501 h 3283"/>
                <a:gd name="T6" fmla="*/ 205 w 3277"/>
                <a:gd name="T7" fmla="*/ 1057 h 3283"/>
                <a:gd name="T8" fmla="*/ 1024 w 3277"/>
                <a:gd name="T9" fmla="*/ 205 h 3283"/>
                <a:gd name="T10" fmla="*/ 1466 w 3277"/>
                <a:gd name="T11" fmla="*/ 392 h 3283"/>
                <a:gd name="T12" fmla="*/ 1576 w 3277"/>
                <a:gd name="T13" fmla="*/ 492 h 3283"/>
                <a:gd name="T14" fmla="*/ 1699 w 3277"/>
                <a:gd name="T15" fmla="*/ 492 h 3283"/>
                <a:gd name="T16" fmla="*/ 1812 w 3277"/>
                <a:gd name="T17" fmla="*/ 391 h 3283"/>
                <a:gd name="T18" fmla="*/ 2253 w 3277"/>
                <a:gd name="T19" fmla="*/ 205 h 3283"/>
                <a:gd name="T20" fmla="*/ 3072 w 3277"/>
                <a:gd name="T21" fmla="*/ 1057 h 3283"/>
                <a:gd name="T22" fmla="*/ 2988 w 3277"/>
                <a:gd name="T23" fmla="*/ 1501 h 3283"/>
                <a:gd name="T24" fmla="*/ 3048 w 3277"/>
                <a:gd name="T25" fmla="*/ 1632 h 3283"/>
                <a:gd name="T26" fmla="*/ 3084 w 3277"/>
                <a:gd name="T27" fmla="*/ 1638 h 3283"/>
                <a:gd name="T28" fmla="*/ 3180 w 3277"/>
                <a:gd name="T29" fmla="*/ 1571 h 3283"/>
                <a:gd name="T30" fmla="*/ 3277 w 3277"/>
                <a:gd name="T31" fmla="*/ 1057 h 3283"/>
                <a:gd name="T32" fmla="*/ 2253 w 3277"/>
                <a:gd name="T33" fmla="*/ 0 h 3283"/>
                <a:gd name="T34" fmla="*/ 1668 w 3277"/>
                <a:gd name="T35" fmla="*/ 246 h 3283"/>
                <a:gd name="T36" fmla="*/ 1638 w 3277"/>
                <a:gd name="T37" fmla="*/ 275 h 3283"/>
                <a:gd name="T38" fmla="*/ 1608 w 3277"/>
                <a:gd name="T39" fmla="*/ 246 h 3283"/>
                <a:gd name="T40" fmla="*/ 1024 w 3277"/>
                <a:gd name="T41" fmla="*/ 0 h 3283"/>
                <a:gd name="T42" fmla="*/ 0 w 3277"/>
                <a:gd name="T43" fmla="*/ 1057 h 3283"/>
                <a:gd name="T44" fmla="*/ 97 w 3277"/>
                <a:gd name="T45" fmla="*/ 1571 h 3283"/>
                <a:gd name="T46" fmla="*/ 150 w 3277"/>
                <a:gd name="T47" fmla="*/ 1629 h 3283"/>
                <a:gd name="T48" fmla="*/ 228 w 3277"/>
                <a:gd name="T49" fmla="*/ 1632 h 3283"/>
                <a:gd name="T50" fmla="*/ 2483 w 3277"/>
                <a:gd name="T51" fmla="*/ 2288 h 3283"/>
                <a:gd name="T52" fmla="*/ 1639 w 3277"/>
                <a:gd name="T53" fmla="*/ 3049 h 3283"/>
                <a:gd name="T54" fmla="*/ 794 w 3277"/>
                <a:gd name="T55" fmla="*/ 2288 h 3283"/>
                <a:gd name="T56" fmla="*/ 697 w 3277"/>
                <a:gd name="T57" fmla="*/ 2255 h 3283"/>
                <a:gd name="T58" fmla="*/ 620 w 3277"/>
                <a:gd name="T59" fmla="*/ 2322 h 3283"/>
                <a:gd name="T60" fmla="*/ 640 w 3277"/>
                <a:gd name="T61" fmla="*/ 2423 h 3283"/>
                <a:gd name="T62" fmla="*/ 1582 w 3277"/>
                <a:gd name="T63" fmla="*/ 3260 h 3283"/>
                <a:gd name="T64" fmla="*/ 1695 w 3277"/>
                <a:gd name="T65" fmla="*/ 3260 h 3283"/>
                <a:gd name="T66" fmla="*/ 2638 w 3277"/>
                <a:gd name="T67" fmla="*/ 2422 h 3283"/>
                <a:gd name="T68" fmla="*/ 2625 w 3277"/>
                <a:gd name="T69" fmla="*/ 2281 h 3283"/>
                <a:gd name="T70" fmla="*/ 2483 w 3277"/>
                <a:gd name="T71" fmla="*/ 2288 h 3283"/>
                <a:gd name="T72" fmla="*/ 2483 w 3277"/>
                <a:gd name="T73" fmla="*/ 2288 h 3283"/>
                <a:gd name="T74" fmla="*/ 2483 w 3277"/>
                <a:gd name="T75" fmla="*/ 2288 h 3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77" h="3283">
                  <a:moveTo>
                    <a:pt x="228" y="1632"/>
                  </a:moveTo>
                  <a:cubicBezTo>
                    <a:pt x="254" y="1623"/>
                    <a:pt x="275" y="1604"/>
                    <a:pt x="286" y="1579"/>
                  </a:cubicBezTo>
                  <a:cubicBezTo>
                    <a:pt x="297" y="1554"/>
                    <a:pt x="299" y="1526"/>
                    <a:pt x="289" y="1501"/>
                  </a:cubicBezTo>
                  <a:cubicBezTo>
                    <a:pt x="235" y="1359"/>
                    <a:pt x="207" y="1209"/>
                    <a:pt x="205" y="1057"/>
                  </a:cubicBezTo>
                  <a:cubicBezTo>
                    <a:pt x="205" y="737"/>
                    <a:pt x="311" y="205"/>
                    <a:pt x="1024" y="205"/>
                  </a:cubicBezTo>
                  <a:cubicBezTo>
                    <a:pt x="1270" y="205"/>
                    <a:pt x="1361" y="292"/>
                    <a:pt x="1466" y="392"/>
                  </a:cubicBezTo>
                  <a:cubicBezTo>
                    <a:pt x="1501" y="427"/>
                    <a:pt x="1537" y="461"/>
                    <a:pt x="1576" y="492"/>
                  </a:cubicBezTo>
                  <a:cubicBezTo>
                    <a:pt x="1612" y="519"/>
                    <a:pt x="1662" y="519"/>
                    <a:pt x="1699" y="492"/>
                  </a:cubicBezTo>
                  <a:cubicBezTo>
                    <a:pt x="1738" y="460"/>
                    <a:pt x="1776" y="427"/>
                    <a:pt x="1812" y="391"/>
                  </a:cubicBezTo>
                  <a:cubicBezTo>
                    <a:pt x="1914" y="291"/>
                    <a:pt x="2004" y="205"/>
                    <a:pt x="2253" y="205"/>
                  </a:cubicBezTo>
                  <a:cubicBezTo>
                    <a:pt x="2990" y="205"/>
                    <a:pt x="3072" y="801"/>
                    <a:pt x="3072" y="1057"/>
                  </a:cubicBezTo>
                  <a:cubicBezTo>
                    <a:pt x="3070" y="1209"/>
                    <a:pt x="3042" y="1359"/>
                    <a:pt x="2988" y="1501"/>
                  </a:cubicBezTo>
                  <a:cubicBezTo>
                    <a:pt x="2968" y="1554"/>
                    <a:pt x="2996" y="1612"/>
                    <a:pt x="3048" y="1632"/>
                  </a:cubicBezTo>
                  <a:cubicBezTo>
                    <a:pt x="3060" y="1636"/>
                    <a:pt x="3072" y="1638"/>
                    <a:pt x="3084" y="1638"/>
                  </a:cubicBezTo>
                  <a:cubicBezTo>
                    <a:pt x="3127" y="1639"/>
                    <a:pt x="3165" y="1612"/>
                    <a:pt x="3180" y="1571"/>
                  </a:cubicBezTo>
                  <a:cubicBezTo>
                    <a:pt x="3242" y="1407"/>
                    <a:pt x="3275" y="1233"/>
                    <a:pt x="3277" y="1057"/>
                  </a:cubicBezTo>
                  <a:cubicBezTo>
                    <a:pt x="3277" y="405"/>
                    <a:pt x="2885" y="0"/>
                    <a:pt x="2253" y="0"/>
                  </a:cubicBezTo>
                  <a:cubicBezTo>
                    <a:pt x="1921" y="0"/>
                    <a:pt x="1781" y="136"/>
                    <a:pt x="1668" y="246"/>
                  </a:cubicBezTo>
                  <a:cubicBezTo>
                    <a:pt x="1638" y="275"/>
                    <a:pt x="1638" y="275"/>
                    <a:pt x="1638" y="275"/>
                  </a:cubicBezTo>
                  <a:cubicBezTo>
                    <a:pt x="1608" y="246"/>
                    <a:pt x="1608" y="246"/>
                    <a:pt x="1608" y="246"/>
                  </a:cubicBezTo>
                  <a:cubicBezTo>
                    <a:pt x="1494" y="136"/>
                    <a:pt x="1353" y="0"/>
                    <a:pt x="1024" y="0"/>
                  </a:cubicBezTo>
                  <a:cubicBezTo>
                    <a:pt x="383" y="0"/>
                    <a:pt x="0" y="395"/>
                    <a:pt x="0" y="1057"/>
                  </a:cubicBezTo>
                  <a:cubicBezTo>
                    <a:pt x="2" y="1233"/>
                    <a:pt x="35" y="1407"/>
                    <a:pt x="97" y="1571"/>
                  </a:cubicBezTo>
                  <a:cubicBezTo>
                    <a:pt x="106" y="1597"/>
                    <a:pt x="125" y="1617"/>
                    <a:pt x="150" y="1629"/>
                  </a:cubicBezTo>
                  <a:cubicBezTo>
                    <a:pt x="175" y="1640"/>
                    <a:pt x="203" y="1641"/>
                    <a:pt x="228" y="1632"/>
                  </a:cubicBezTo>
                  <a:close/>
                  <a:moveTo>
                    <a:pt x="2483" y="2288"/>
                  </a:moveTo>
                  <a:cubicBezTo>
                    <a:pt x="2230" y="2572"/>
                    <a:pt x="1947" y="2827"/>
                    <a:pt x="1639" y="3049"/>
                  </a:cubicBezTo>
                  <a:cubicBezTo>
                    <a:pt x="1330" y="2827"/>
                    <a:pt x="1047" y="2572"/>
                    <a:pt x="794" y="2288"/>
                  </a:cubicBezTo>
                  <a:cubicBezTo>
                    <a:pt x="770" y="2260"/>
                    <a:pt x="733" y="2248"/>
                    <a:pt x="697" y="2255"/>
                  </a:cubicBezTo>
                  <a:cubicBezTo>
                    <a:pt x="661" y="2262"/>
                    <a:pt x="632" y="2287"/>
                    <a:pt x="620" y="2322"/>
                  </a:cubicBezTo>
                  <a:cubicBezTo>
                    <a:pt x="608" y="2357"/>
                    <a:pt x="615" y="2395"/>
                    <a:pt x="640" y="2423"/>
                  </a:cubicBezTo>
                  <a:cubicBezTo>
                    <a:pt x="919" y="2738"/>
                    <a:pt x="1236" y="3019"/>
                    <a:pt x="1582" y="3260"/>
                  </a:cubicBezTo>
                  <a:cubicBezTo>
                    <a:pt x="1616" y="3283"/>
                    <a:pt x="1661" y="3283"/>
                    <a:pt x="1695" y="3260"/>
                  </a:cubicBezTo>
                  <a:cubicBezTo>
                    <a:pt x="2042" y="3019"/>
                    <a:pt x="2358" y="2738"/>
                    <a:pt x="2638" y="2422"/>
                  </a:cubicBezTo>
                  <a:cubicBezTo>
                    <a:pt x="2672" y="2380"/>
                    <a:pt x="2667" y="2317"/>
                    <a:pt x="2625" y="2281"/>
                  </a:cubicBezTo>
                  <a:cubicBezTo>
                    <a:pt x="2584" y="2244"/>
                    <a:pt x="2521" y="2248"/>
                    <a:pt x="2483" y="2288"/>
                  </a:cubicBezTo>
                  <a:close/>
                  <a:moveTo>
                    <a:pt x="2483" y="2288"/>
                  </a:moveTo>
                  <a:cubicBezTo>
                    <a:pt x="2483" y="2288"/>
                    <a:pt x="2483" y="2288"/>
                    <a:pt x="2483" y="22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7839802" y="-1357693"/>
              <a:ext cx="1226843" cy="624173"/>
            </a:xfrm>
            <a:custGeom>
              <a:avLst/>
              <a:gdLst>
                <a:gd name="T0" fmla="*/ 3186 w 3289"/>
                <a:gd name="T1" fmla="*/ 1022 h 1673"/>
                <a:gd name="T2" fmla="*/ 2513 w 3289"/>
                <a:gd name="T3" fmla="*/ 1022 h 1673"/>
                <a:gd name="T4" fmla="*/ 2253 w 3289"/>
                <a:gd name="T5" fmla="*/ 69 h 1673"/>
                <a:gd name="T6" fmla="*/ 2164 w 3289"/>
                <a:gd name="T7" fmla="*/ 0 h 1673"/>
                <a:gd name="T8" fmla="*/ 2074 w 3289"/>
                <a:gd name="T9" fmla="*/ 71 h 1673"/>
                <a:gd name="T10" fmla="*/ 1779 w 3289"/>
                <a:gd name="T11" fmla="*/ 1248 h 1673"/>
                <a:gd name="T12" fmla="*/ 1509 w 3289"/>
                <a:gd name="T13" fmla="*/ 435 h 1673"/>
                <a:gd name="T14" fmla="*/ 1424 w 3289"/>
                <a:gd name="T15" fmla="*/ 372 h 1673"/>
                <a:gd name="T16" fmla="*/ 1335 w 3289"/>
                <a:gd name="T17" fmla="*/ 428 h 1673"/>
                <a:gd name="T18" fmla="*/ 1081 w 3289"/>
                <a:gd name="T19" fmla="*/ 1022 h 1673"/>
                <a:gd name="T20" fmla="*/ 104 w 3289"/>
                <a:gd name="T21" fmla="*/ 1022 h 1673"/>
                <a:gd name="T22" fmla="*/ 18 w 3289"/>
                <a:gd name="T23" fmla="*/ 1067 h 1673"/>
                <a:gd name="T24" fmla="*/ 18 w 3289"/>
                <a:gd name="T25" fmla="*/ 1163 h 1673"/>
                <a:gd name="T26" fmla="*/ 104 w 3289"/>
                <a:gd name="T27" fmla="*/ 1208 h 1673"/>
                <a:gd name="T28" fmla="*/ 1142 w 3289"/>
                <a:gd name="T29" fmla="*/ 1208 h 1673"/>
                <a:gd name="T30" fmla="*/ 1227 w 3289"/>
                <a:gd name="T31" fmla="*/ 1150 h 1673"/>
                <a:gd name="T32" fmla="*/ 1410 w 3289"/>
                <a:gd name="T33" fmla="*/ 724 h 1673"/>
                <a:gd name="T34" fmla="*/ 1704 w 3289"/>
                <a:gd name="T35" fmla="*/ 1609 h 1673"/>
                <a:gd name="T36" fmla="*/ 1792 w 3289"/>
                <a:gd name="T37" fmla="*/ 1672 h 1673"/>
                <a:gd name="T38" fmla="*/ 1795 w 3289"/>
                <a:gd name="T39" fmla="*/ 1672 h 1673"/>
                <a:gd name="T40" fmla="*/ 1882 w 3289"/>
                <a:gd name="T41" fmla="*/ 1601 h 1673"/>
                <a:gd name="T42" fmla="*/ 2169 w 3289"/>
                <a:gd name="T43" fmla="*/ 459 h 1673"/>
                <a:gd name="T44" fmla="*/ 2354 w 3289"/>
                <a:gd name="T45" fmla="*/ 1138 h 1673"/>
                <a:gd name="T46" fmla="*/ 2444 w 3289"/>
                <a:gd name="T47" fmla="*/ 1206 h 1673"/>
                <a:gd name="T48" fmla="*/ 3186 w 3289"/>
                <a:gd name="T49" fmla="*/ 1206 h 1673"/>
                <a:gd name="T50" fmla="*/ 3271 w 3289"/>
                <a:gd name="T51" fmla="*/ 1162 h 1673"/>
                <a:gd name="T52" fmla="*/ 3271 w 3289"/>
                <a:gd name="T53" fmla="*/ 1065 h 1673"/>
                <a:gd name="T54" fmla="*/ 3186 w 3289"/>
                <a:gd name="T55" fmla="*/ 1021 h 1673"/>
                <a:gd name="T56" fmla="*/ 3186 w 3289"/>
                <a:gd name="T57" fmla="*/ 1022 h 1673"/>
                <a:gd name="T58" fmla="*/ 3186 w 3289"/>
                <a:gd name="T59" fmla="*/ 1022 h 1673"/>
                <a:gd name="T60" fmla="*/ 3186 w 3289"/>
                <a:gd name="T61" fmla="*/ 1022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89" h="1673">
                  <a:moveTo>
                    <a:pt x="3186" y="1022"/>
                  </a:moveTo>
                  <a:cubicBezTo>
                    <a:pt x="2513" y="1022"/>
                    <a:pt x="2513" y="1022"/>
                    <a:pt x="2513" y="1022"/>
                  </a:cubicBezTo>
                  <a:cubicBezTo>
                    <a:pt x="2253" y="69"/>
                    <a:pt x="2253" y="69"/>
                    <a:pt x="2253" y="69"/>
                  </a:cubicBezTo>
                  <a:cubicBezTo>
                    <a:pt x="2242" y="28"/>
                    <a:pt x="2206" y="0"/>
                    <a:pt x="2164" y="0"/>
                  </a:cubicBezTo>
                  <a:cubicBezTo>
                    <a:pt x="2121" y="1"/>
                    <a:pt x="2085" y="30"/>
                    <a:pt x="2074" y="71"/>
                  </a:cubicBezTo>
                  <a:cubicBezTo>
                    <a:pt x="1779" y="1248"/>
                    <a:pt x="1779" y="1248"/>
                    <a:pt x="1779" y="1248"/>
                  </a:cubicBezTo>
                  <a:cubicBezTo>
                    <a:pt x="1509" y="435"/>
                    <a:pt x="1509" y="435"/>
                    <a:pt x="1509" y="435"/>
                  </a:cubicBezTo>
                  <a:cubicBezTo>
                    <a:pt x="1496" y="399"/>
                    <a:pt x="1463" y="374"/>
                    <a:pt x="1424" y="372"/>
                  </a:cubicBezTo>
                  <a:cubicBezTo>
                    <a:pt x="1385" y="369"/>
                    <a:pt x="1349" y="392"/>
                    <a:pt x="1335" y="428"/>
                  </a:cubicBezTo>
                  <a:cubicBezTo>
                    <a:pt x="1081" y="1022"/>
                    <a:pt x="1081" y="1022"/>
                    <a:pt x="1081" y="1022"/>
                  </a:cubicBezTo>
                  <a:cubicBezTo>
                    <a:pt x="104" y="1022"/>
                    <a:pt x="104" y="1022"/>
                    <a:pt x="104" y="1022"/>
                  </a:cubicBezTo>
                  <a:cubicBezTo>
                    <a:pt x="70" y="1020"/>
                    <a:pt x="37" y="1037"/>
                    <a:pt x="18" y="1067"/>
                  </a:cubicBezTo>
                  <a:cubicBezTo>
                    <a:pt x="0" y="1096"/>
                    <a:pt x="0" y="1134"/>
                    <a:pt x="18" y="1163"/>
                  </a:cubicBezTo>
                  <a:cubicBezTo>
                    <a:pt x="37" y="1193"/>
                    <a:pt x="70" y="1210"/>
                    <a:pt x="104" y="1208"/>
                  </a:cubicBezTo>
                  <a:cubicBezTo>
                    <a:pt x="1142" y="1208"/>
                    <a:pt x="1142" y="1208"/>
                    <a:pt x="1142" y="1208"/>
                  </a:cubicBezTo>
                  <a:cubicBezTo>
                    <a:pt x="1179" y="1208"/>
                    <a:pt x="1213" y="1185"/>
                    <a:pt x="1227" y="1150"/>
                  </a:cubicBezTo>
                  <a:cubicBezTo>
                    <a:pt x="1410" y="724"/>
                    <a:pt x="1410" y="724"/>
                    <a:pt x="1410" y="724"/>
                  </a:cubicBezTo>
                  <a:cubicBezTo>
                    <a:pt x="1704" y="1609"/>
                    <a:pt x="1704" y="1609"/>
                    <a:pt x="1704" y="1609"/>
                  </a:cubicBezTo>
                  <a:cubicBezTo>
                    <a:pt x="1716" y="1647"/>
                    <a:pt x="1752" y="1673"/>
                    <a:pt x="1792" y="1672"/>
                  </a:cubicBezTo>
                  <a:cubicBezTo>
                    <a:pt x="1795" y="1672"/>
                    <a:pt x="1795" y="1672"/>
                    <a:pt x="1795" y="1672"/>
                  </a:cubicBezTo>
                  <a:cubicBezTo>
                    <a:pt x="1837" y="1671"/>
                    <a:pt x="1873" y="1641"/>
                    <a:pt x="1882" y="1601"/>
                  </a:cubicBezTo>
                  <a:cubicBezTo>
                    <a:pt x="2169" y="459"/>
                    <a:pt x="2169" y="459"/>
                    <a:pt x="2169" y="459"/>
                  </a:cubicBezTo>
                  <a:cubicBezTo>
                    <a:pt x="2354" y="1138"/>
                    <a:pt x="2354" y="1138"/>
                    <a:pt x="2354" y="1138"/>
                  </a:cubicBezTo>
                  <a:cubicBezTo>
                    <a:pt x="2365" y="1178"/>
                    <a:pt x="2402" y="1206"/>
                    <a:pt x="2444" y="1206"/>
                  </a:cubicBezTo>
                  <a:cubicBezTo>
                    <a:pt x="3186" y="1206"/>
                    <a:pt x="3186" y="1206"/>
                    <a:pt x="3186" y="1206"/>
                  </a:cubicBezTo>
                  <a:cubicBezTo>
                    <a:pt x="3220" y="1208"/>
                    <a:pt x="3253" y="1191"/>
                    <a:pt x="3271" y="1162"/>
                  </a:cubicBezTo>
                  <a:cubicBezTo>
                    <a:pt x="3289" y="1132"/>
                    <a:pt x="3289" y="1095"/>
                    <a:pt x="3271" y="1065"/>
                  </a:cubicBezTo>
                  <a:cubicBezTo>
                    <a:pt x="3253" y="1035"/>
                    <a:pt x="3220" y="1018"/>
                    <a:pt x="3186" y="1021"/>
                  </a:cubicBezTo>
                  <a:lnTo>
                    <a:pt x="3186" y="1022"/>
                  </a:lnTo>
                  <a:close/>
                  <a:moveTo>
                    <a:pt x="3186" y="1022"/>
                  </a:moveTo>
                  <a:cubicBezTo>
                    <a:pt x="3186" y="1022"/>
                    <a:pt x="3186" y="1022"/>
                    <a:pt x="3186" y="10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任意多边形 24"/>
          <p:cNvSpPr/>
          <p:nvPr/>
        </p:nvSpPr>
        <p:spPr>
          <a:xfrm>
            <a:off x="9601201" y="5432924"/>
            <a:ext cx="2590800" cy="1439511"/>
          </a:xfrm>
          <a:custGeom>
            <a:avLst/>
            <a:gdLst>
              <a:gd name="connsiteX0" fmla="*/ 1460652 w 4251477"/>
              <a:gd name="connsiteY0" fmla="*/ 476 h 2362223"/>
              <a:gd name="connsiteX1" fmla="*/ 2117877 w 4251477"/>
              <a:gd name="connsiteY1" fmla="*/ 47194 h 2362223"/>
              <a:gd name="connsiteX2" fmla="*/ 4236679 w 4251477"/>
              <a:gd name="connsiteY2" fmla="*/ 667510 h 2362223"/>
              <a:gd name="connsiteX3" fmla="*/ 4251477 w 4251477"/>
              <a:gd name="connsiteY3" fmla="*/ 673831 h 2362223"/>
              <a:gd name="connsiteX4" fmla="*/ 4251477 w 4251477"/>
              <a:gd name="connsiteY4" fmla="*/ 2362223 h 2362223"/>
              <a:gd name="connsiteX5" fmla="*/ 361813 w 4251477"/>
              <a:gd name="connsiteY5" fmla="*/ 2362223 h 2362223"/>
              <a:gd name="connsiteX6" fmla="*/ 325958 w 4251477"/>
              <a:gd name="connsiteY6" fmla="*/ 2313266 h 2362223"/>
              <a:gd name="connsiteX7" fmla="*/ 114905 w 4251477"/>
              <a:gd name="connsiteY7" fmla="*/ 932566 h 2362223"/>
              <a:gd name="connsiteX8" fmla="*/ 1460652 w 4251477"/>
              <a:gd name="connsiteY8" fmla="*/ 476 h 2362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1477" h="2362223">
                <a:moveTo>
                  <a:pt x="1460652" y="476"/>
                </a:moveTo>
                <a:cubicBezTo>
                  <a:pt x="1660526" y="-3304"/>
                  <a:pt x="1878996" y="15747"/>
                  <a:pt x="2117877" y="47194"/>
                </a:cubicBezTo>
                <a:cubicBezTo>
                  <a:pt x="2834520" y="141537"/>
                  <a:pt x="3513743" y="367189"/>
                  <a:pt x="4236679" y="667510"/>
                </a:cubicBezTo>
                <a:lnTo>
                  <a:pt x="4251477" y="673831"/>
                </a:lnTo>
                <a:lnTo>
                  <a:pt x="4251477" y="2362223"/>
                </a:lnTo>
                <a:lnTo>
                  <a:pt x="361813" y="2362223"/>
                </a:lnTo>
                <a:lnTo>
                  <a:pt x="325958" y="2313266"/>
                </a:lnTo>
                <a:cubicBezTo>
                  <a:pt x="87880" y="1973513"/>
                  <a:pt x="-146655" y="1519186"/>
                  <a:pt x="114905" y="932566"/>
                </a:cubicBezTo>
                <a:cubicBezTo>
                  <a:pt x="428777" y="228623"/>
                  <a:pt x="861030" y="11815"/>
                  <a:pt x="1460652" y="476"/>
                </a:cubicBezTo>
                <a:close/>
              </a:path>
            </a:pathLst>
          </a:custGeom>
          <a:solidFill>
            <a:srgbClr val="00CEC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2830743" y="803736"/>
            <a:ext cx="1962348" cy="1699572"/>
          </a:xfrm>
          <a:prstGeom prst="heart">
            <a:avLst/>
          </a:prstGeom>
          <a:gradFill>
            <a:gsLst>
              <a:gs pos="0">
                <a:srgbClr val="00CEC8"/>
              </a:gs>
              <a:gs pos="100000">
                <a:srgbClr val="2D52B8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/>
              <a:t>02</a:t>
            </a:r>
            <a:endParaRPr lang="zh-CN" altLang="en-US" sz="6000" dirty="0"/>
          </a:p>
        </p:txBody>
      </p:sp>
      <p:grpSp>
        <p:nvGrpSpPr>
          <p:cNvPr id="3" name="组合 2"/>
          <p:cNvGrpSpPr/>
          <p:nvPr/>
        </p:nvGrpSpPr>
        <p:grpSpPr>
          <a:xfrm>
            <a:off x="4807179" y="2503308"/>
            <a:ext cx="5095362" cy="632682"/>
            <a:chOff x="4507046" y="1977424"/>
            <a:chExt cx="3448612" cy="428207"/>
          </a:xfrm>
        </p:grpSpPr>
        <p:sp>
          <p:nvSpPr>
            <p:cNvPr id="9" name="圆角矩形 8"/>
            <p:cNvSpPr/>
            <p:nvPr/>
          </p:nvSpPr>
          <p:spPr>
            <a:xfrm>
              <a:off x="4507046" y="1977424"/>
              <a:ext cx="3448612" cy="42820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CEC8"/>
                </a:gs>
                <a:gs pos="100000">
                  <a:srgbClr val="2D52B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021490" y="2035297"/>
              <a:ext cx="2419723" cy="3124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5485589" y="3293168"/>
            <a:ext cx="4115612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664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6268" y="3886383"/>
            <a:ext cx="2301924" cy="154996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6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77578" y="3886383"/>
            <a:ext cx="2301924" cy="1549968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6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34796" y="3886383"/>
            <a:ext cx="2301924" cy="154996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6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44891" y="3886383"/>
            <a:ext cx="2301924" cy="1549968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60">
              <a:cs typeface="+mn-ea"/>
              <a:sym typeface="+mn-lt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106268" y="1719225"/>
            <a:ext cx="2047012" cy="2959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sz="22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输入标题文本</a:t>
            </a:r>
            <a:endParaRPr lang="en-US" altLang="zh-CN" sz="2200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81896" y="1719225"/>
            <a:ext cx="2047012" cy="2959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sz="22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输入标题文本</a:t>
            </a:r>
            <a:endParaRPr lang="en-US" altLang="zh-CN" sz="2200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34797" y="1719225"/>
            <a:ext cx="2047012" cy="2959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sz="22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输入标题文本</a:t>
            </a:r>
            <a:endParaRPr lang="en-US" altLang="zh-CN" sz="2200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044892" y="1719225"/>
            <a:ext cx="2047012" cy="2959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sz="22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输入标题文本</a:t>
            </a:r>
            <a:endParaRPr lang="en-US" altLang="zh-CN" sz="2200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4"/>
          <p:cNvCxnSpPr/>
          <p:nvPr/>
        </p:nvCxnSpPr>
        <p:spPr>
          <a:xfrm>
            <a:off x="1143525" y="2148879"/>
            <a:ext cx="205256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5"/>
          <p:cNvCxnSpPr/>
          <p:nvPr/>
        </p:nvCxnSpPr>
        <p:spPr>
          <a:xfrm>
            <a:off x="3819153" y="2148879"/>
            <a:ext cx="205256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6"/>
          <p:cNvCxnSpPr/>
          <p:nvPr/>
        </p:nvCxnSpPr>
        <p:spPr>
          <a:xfrm>
            <a:off x="6472054" y="2148879"/>
            <a:ext cx="205256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7"/>
          <p:cNvCxnSpPr/>
          <p:nvPr/>
        </p:nvCxnSpPr>
        <p:spPr>
          <a:xfrm>
            <a:off x="9082149" y="2148879"/>
            <a:ext cx="205256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106269" y="1240335"/>
            <a:ext cx="752090" cy="4310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en-US" altLang="zh-CN" sz="28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01.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781897" y="1240335"/>
            <a:ext cx="752090" cy="4310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en-US" altLang="zh-CN" sz="28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02.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434798" y="1240335"/>
            <a:ext cx="752090" cy="4310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en-US" altLang="zh-CN" sz="28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03.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044893" y="1240335"/>
            <a:ext cx="752090" cy="43102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en-US" altLang="zh-CN" sz="28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04.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30960" y="2258278"/>
            <a:ext cx="2377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02270" y="2258278"/>
            <a:ext cx="2377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73580" y="2258278"/>
            <a:ext cx="2377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07237" y="2258278"/>
            <a:ext cx="2377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57648" y="244794"/>
            <a:ext cx="4064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0CEC8"/>
                    </a:gs>
                    <a:gs pos="100000">
                      <a:srgbClr val="2D52B8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3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3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3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3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33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33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g0qq0ec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1551</Words>
  <Application>Microsoft Office PowerPoint</Application>
  <PresentationFormat>宽屏</PresentationFormat>
  <Paragraphs>191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阿里巴巴普惠体 2.0 55 Regular</vt:lpstr>
      <vt:lpstr>DengXian</vt:lpstr>
      <vt:lpstr>字体圈欣意冠黑体</vt:lpstr>
      <vt:lpstr>Arial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矢量卡通流体几何风医药卫生行业年终汇报ppt模板</dc:title>
  <dc:creator>51PPT模板网</dc:creator>
  <cp:keywords>www.51pptmoban.com</cp:keywords>
  <dc:description>www.51pptm oban.com</dc:description>
  <cp:lastModifiedBy>阳光男孩</cp:lastModifiedBy>
  <cp:revision>713</cp:revision>
  <dcterms:created xsi:type="dcterms:W3CDTF">2018-06-17T04:53:00Z</dcterms:created>
  <dcterms:modified xsi:type="dcterms:W3CDTF">2021-11-29T13:26:05Z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