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10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636EA-7B74-468E-A34C-37CBDA0DFEE8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A194E6-64BD-4784-B8FB-F541A7866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019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46262-DE29-4356-921A-46F2E318E49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099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46262-DE29-4356-921A-46F2E318E49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852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46262-DE29-4356-921A-46F2E318E49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096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46262-DE29-4356-921A-46F2E318E49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4795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46262-DE29-4356-921A-46F2E318E49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284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022FC-D1E9-4D97-BA77-9B0D244AB616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BD80-104A-415A-AD39-A8C98C16B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287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022FC-D1E9-4D97-BA77-9B0D244AB616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BD80-104A-415A-AD39-A8C98C16B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2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022FC-D1E9-4D97-BA77-9B0D244AB616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BD80-104A-415A-AD39-A8C98C16B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414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022FC-D1E9-4D97-BA77-9B0D244AB616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BD80-104A-415A-AD39-A8C98C16B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526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022FC-D1E9-4D97-BA77-9B0D244AB616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BD80-104A-415A-AD39-A8C98C16B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262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022FC-D1E9-4D97-BA77-9B0D244AB616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BD80-104A-415A-AD39-A8C98C16B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83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022FC-D1E9-4D97-BA77-9B0D244AB616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BD80-104A-415A-AD39-A8C98C16B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540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022FC-D1E9-4D97-BA77-9B0D244AB616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BD80-104A-415A-AD39-A8C98C16B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436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022FC-D1E9-4D97-BA77-9B0D244AB616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BD80-104A-415A-AD39-A8C98C16B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093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022FC-D1E9-4D97-BA77-9B0D244AB616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BD80-104A-415A-AD39-A8C98C16B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600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022FC-D1E9-4D97-BA77-9B0D244AB616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BD80-104A-415A-AD39-A8C98C16B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78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022FC-D1E9-4D97-BA77-9B0D244AB616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FBD80-104A-415A-AD39-A8C98C16BC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082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7.png"/><Relationship Id="rId21" Type="http://schemas.openxmlformats.org/officeDocument/2006/relationships/image" Target="../media/image45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0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19" Type="http://schemas.openxmlformats.org/officeDocument/2006/relationships/image" Target="../media/image43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Relationship Id="rId22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18" Type="http://schemas.openxmlformats.org/officeDocument/2006/relationships/image" Target="../media/image62.png"/><Relationship Id="rId3" Type="http://schemas.openxmlformats.org/officeDocument/2006/relationships/image" Target="../media/image47.png"/><Relationship Id="rId21" Type="http://schemas.openxmlformats.org/officeDocument/2006/relationships/image" Target="../media/image65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19" Type="http://schemas.openxmlformats.org/officeDocument/2006/relationships/image" Target="../media/image63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Relationship Id="rId22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18" Type="http://schemas.openxmlformats.org/officeDocument/2006/relationships/image" Target="../media/image82.png"/><Relationship Id="rId3" Type="http://schemas.openxmlformats.org/officeDocument/2006/relationships/image" Target="../media/image67.png"/><Relationship Id="rId21" Type="http://schemas.openxmlformats.org/officeDocument/2006/relationships/image" Target="../media/image85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17" Type="http://schemas.openxmlformats.org/officeDocument/2006/relationships/image" Target="../media/image8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80.png"/><Relationship Id="rId20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5" Type="http://schemas.openxmlformats.org/officeDocument/2006/relationships/image" Target="../media/image79.png"/><Relationship Id="rId10" Type="http://schemas.openxmlformats.org/officeDocument/2006/relationships/image" Target="../media/image74.png"/><Relationship Id="rId19" Type="http://schemas.openxmlformats.org/officeDocument/2006/relationships/image" Target="../media/image83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8.png"/><Relationship Id="rId22" Type="http://schemas.openxmlformats.org/officeDocument/2006/relationships/image" Target="../media/image8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png"/><Relationship Id="rId18" Type="http://schemas.openxmlformats.org/officeDocument/2006/relationships/image" Target="../media/image102.png"/><Relationship Id="rId3" Type="http://schemas.openxmlformats.org/officeDocument/2006/relationships/image" Target="../media/image87.png"/><Relationship Id="rId21" Type="http://schemas.openxmlformats.org/officeDocument/2006/relationships/image" Target="../media/image105.png"/><Relationship Id="rId7" Type="http://schemas.openxmlformats.org/officeDocument/2006/relationships/image" Target="../media/image91.png"/><Relationship Id="rId12" Type="http://schemas.openxmlformats.org/officeDocument/2006/relationships/image" Target="../media/image96.png"/><Relationship Id="rId17" Type="http://schemas.openxmlformats.org/officeDocument/2006/relationships/image" Target="../media/image10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00.png"/><Relationship Id="rId20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5" Type="http://schemas.openxmlformats.org/officeDocument/2006/relationships/image" Target="../media/image99.png"/><Relationship Id="rId10" Type="http://schemas.openxmlformats.org/officeDocument/2006/relationships/image" Target="../media/image94.png"/><Relationship Id="rId19" Type="http://schemas.openxmlformats.org/officeDocument/2006/relationships/image" Target="../media/image103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Relationship Id="rId14" Type="http://schemas.openxmlformats.org/officeDocument/2006/relationships/image" Target="../media/image98.png"/><Relationship Id="rId22" Type="http://schemas.openxmlformats.org/officeDocument/2006/relationships/image" Target="../media/image10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7.png"/><Relationship Id="rId18" Type="http://schemas.openxmlformats.org/officeDocument/2006/relationships/image" Target="../media/image12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17" Type="http://schemas.openxmlformats.org/officeDocument/2006/relationships/image" Target="../media/image121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109.png"/><Relationship Id="rId15" Type="http://schemas.openxmlformats.org/officeDocument/2006/relationships/image" Target="../media/image119.png"/><Relationship Id="rId10" Type="http://schemas.openxmlformats.org/officeDocument/2006/relationships/image" Target="../media/image114.png"/><Relationship Id="rId19" Type="http://schemas.openxmlformats.org/officeDocument/2006/relationships/image" Target="../media/image123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Relationship Id="rId14" Type="http://schemas.openxmlformats.org/officeDocument/2006/relationships/image" Target="../media/image1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536" y="715131"/>
            <a:ext cx="704089" cy="10728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996" y="715131"/>
            <a:ext cx="1237491" cy="9753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9107" y="0"/>
            <a:ext cx="2532893" cy="18379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5495" y="474061"/>
            <a:ext cx="920498" cy="14447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2114" y="474061"/>
            <a:ext cx="1984252" cy="16642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069" y="2417497"/>
            <a:ext cx="1969012" cy="17617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30742" y="2833550"/>
            <a:ext cx="1188722" cy="92964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01125" y="2833550"/>
            <a:ext cx="1121666" cy="10393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94240" y="2432224"/>
            <a:ext cx="1176885" cy="174702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45901" y="2570669"/>
            <a:ext cx="1063754" cy="13685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40119" y="2570669"/>
            <a:ext cx="1277115" cy="17404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33143" y="4513453"/>
            <a:ext cx="792482" cy="15361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11996" y="4948249"/>
            <a:ext cx="579121" cy="102717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58123" y="4576690"/>
            <a:ext cx="1143002" cy="15057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623615" y="5158859"/>
            <a:ext cx="1591059" cy="92354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794881" y="5382264"/>
            <a:ext cx="1383795" cy="40233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817234" y="4311081"/>
            <a:ext cx="786386" cy="235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917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393" y="758950"/>
            <a:ext cx="2761494" cy="16824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5406" y="869431"/>
            <a:ext cx="1466091" cy="11765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7466" y="869431"/>
            <a:ext cx="1365507" cy="12313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7333" y="758950"/>
            <a:ext cx="1667259" cy="16764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8564" y="3058981"/>
            <a:ext cx="1770892" cy="25450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6663" y="3156517"/>
            <a:ext cx="1972060" cy="2447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84768" y="3461318"/>
            <a:ext cx="1706883" cy="21427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66592" y="869431"/>
            <a:ext cx="1780036" cy="10972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66592" y="3058981"/>
            <a:ext cx="2075372" cy="254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61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540" y="701569"/>
            <a:ext cx="731020" cy="13561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9632" y="701569"/>
            <a:ext cx="1898558" cy="13561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8262" y="701568"/>
            <a:ext cx="2603896" cy="13561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2230" y="701569"/>
            <a:ext cx="1649900" cy="13561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2202" y="701568"/>
            <a:ext cx="1704743" cy="13561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7017" y="701568"/>
            <a:ext cx="1356113" cy="13561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3201" y="701569"/>
            <a:ext cx="2136399" cy="13561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540" y="2649409"/>
            <a:ext cx="1010539" cy="13561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4590" y="2649410"/>
            <a:ext cx="1063619" cy="13561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3720" y="2649410"/>
            <a:ext cx="1102530" cy="13561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1761" y="2649409"/>
            <a:ext cx="2260188" cy="13561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7460" y="2649409"/>
            <a:ext cx="1608039" cy="13561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1010" y="2649409"/>
            <a:ext cx="586679" cy="135611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3201" y="2649409"/>
            <a:ext cx="1272569" cy="13561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540" y="4871511"/>
            <a:ext cx="961143" cy="13561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1591" y="4871511"/>
            <a:ext cx="1356113" cy="13561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612" y="4871511"/>
            <a:ext cx="1356113" cy="135611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7633" y="4871511"/>
            <a:ext cx="1848194" cy="13561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7735" y="4871511"/>
            <a:ext cx="1356113" cy="135611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5758" y="4871511"/>
            <a:ext cx="1433446" cy="135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734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26" y="295650"/>
            <a:ext cx="1020291" cy="15732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5575" y="295650"/>
            <a:ext cx="1524911" cy="15732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844" y="295652"/>
            <a:ext cx="1159111" cy="15732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313" y="295652"/>
            <a:ext cx="1431457" cy="15732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128" y="295650"/>
            <a:ext cx="1140739" cy="157321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5225" y="295650"/>
            <a:ext cx="1906260" cy="15732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9843" y="295650"/>
            <a:ext cx="1268277" cy="15732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26" y="2538154"/>
            <a:ext cx="1894149" cy="15732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8431" y="2538156"/>
            <a:ext cx="1573214" cy="15732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9001" y="2538154"/>
            <a:ext cx="1737578" cy="15732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3935" y="2538156"/>
            <a:ext cx="1573214" cy="15732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4505" y="2538154"/>
            <a:ext cx="1045632" cy="15732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7493" y="2538156"/>
            <a:ext cx="915434" cy="157321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0285" y="2538156"/>
            <a:ext cx="1153333" cy="15732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26" y="4780659"/>
            <a:ext cx="1852737" cy="15732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9356" y="4780660"/>
            <a:ext cx="1739083" cy="15732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8132" y="4780660"/>
            <a:ext cx="1583456" cy="157321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1281" y="4780659"/>
            <a:ext cx="1048809" cy="157321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9783" y="4780660"/>
            <a:ext cx="1573214" cy="157321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2690" y="4780659"/>
            <a:ext cx="680555" cy="157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855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9606" y="3353415"/>
            <a:ext cx="2194590" cy="4870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837" y="822705"/>
            <a:ext cx="1133679" cy="13604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9910" y="822705"/>
            <a:ext cx="675330" cy="13604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4984" y="822705"/>
            <a:ext cx="819392" cy="13604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0056" y="822705"/>
            <a:ext cx="1941681" cy="13604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5129" y="822705"/>
            <a:ext cx="1144693" cy="13604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203" y="822705"/>
            <a:ext cx="2704979" cy="13604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5275" y="822705"/>
            <a:ext cx="1336265" cy="1360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835" y="2748792"/>
            <a:ext cx="1657017" cy="13604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9909" y="2748792"/>
            <a:ext cx="1360415" cy="1360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4982" y="2748794"/>
            <a:ext cx="1140785" cy="13604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0056" y="2748792"/>
            <a:ext cx="1455464" cy="13604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5129" y="2748792"/>
            <a:ext cx="1066928" cy="13604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8635" y="2748792"/>
            <a:ext cx="1391890" cy="13604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835" y="4674880"/>
            <a:ext cx="929328" cy="13604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9910" y="4674880"/>
            <a:ext cx="1152666" cy="13604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4982" y="4674880"/>
            <a:ext cx="1939984" cy="13604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0056" y="4674880"/>
            <a:ext cx="1360415" cy="136041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5129" y="4674880"/>
            <a:ext cx="1469195" cy="13604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203" y="4674880"/>
            <a:ext cx="1688914" cy="136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00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93" y="563884"/>
            <a:ext cx="1446506" cy="15218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5532" y="889558"/>
            <a:ext cx="793390" cy="8704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9555" y="880935"/>
            <a:ext cx="1390796" cy="8877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0984" y="877764"/>
            <a:ext cx="982858" cy="8940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4475" y="563884"/>
            <a:ext cx="1138872" cy="15218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3980" y="563884"/>
            <a:ext cx="850193" cy="15218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4806" y="563883"/>
            <a:ext cx="1896413" cy="15218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93" y="2508056"/>
            <a:ext cx="2401314" cy="15218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5715" y="2508056"/>
            <a:ext cx="1521844" cy="15218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3567" y="2508056"/>
            <a:ext cx="1521844" cy="15218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1419" y="2508058"/>
            <a:ext cx="2397491" cy="15218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4918" y="2508056"/>
            <a:ext cx="1132790" cy="12624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3716" y="2508056"/>
            <a:ext cx="1521844" cy="15218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1566" y="2889056"/>
            <a:ext cx="815033" cy="50863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93" y="4790422"/>
            <a:ext cx="2705504" cy="84546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762" y="4452234"/>
            <a:ext cx="1378207" cy="152184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5834" y="4753596"/>
            <a:ext cx="2705504" cy="91912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3203" y="4859513"/>
            <a:ext cx="870726" cy="7072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5794" y="4452235"/>
            <a:ext cx="1749498" cy="152184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7155" y="4452234"/>
            <a:ext cx="873345" cy="15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74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612" y="502922"/>
            <a:ext cx="1361493" cy="17278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4168" y="502922"/>
            <a:ext cx="1758305" cy="17278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7536" y="895281"/>
            <a:ext cx="763121" cy="9431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5720" y="502922"/>
            <a:ext cx="1915194" cy="17278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977" y="502921"/>
            <a:ext cx="1832539" cy="17278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3577" y="502921"/>
            <a:ext cx="1727822" cy="17278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612" y="2381628"/>
            <a:ext cx="1238582" cy="17278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1765" y="2868026"/>
            <a:ext cx="886198" cy="75502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534" y="2592805"/>
            <a:ext cx="2441993" cy="13054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1098" y="2791735"/>
            <a:ext cx="907608" cy="9076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4277" y="2381628"/>
            <a:ext cx="1203731" cy="172782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3577" y="2737986"/>
            <a:ext cx="1015107" cy="10151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612" y="4625287"/>
            <a:ext cx="950302" cy="169182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4006" y="4831667"/>
            <a:ext cx="959900" cy="127906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9999" y="4607290"/>
            <a:ext cx="899109" cy="172782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5" t="35241" r="16983" b="12644"/>
          <a:stretch/>
        </p:blipFill>
        <p:spPr>
          <a:xfrm>
            <a:off x="5698670" y="4237265"/>
            <a:ext cx="2841173" cy="221252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246" y="4906154"/>
            <a:ext cx="3652157" cy="154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039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43469" y="3244334"/>
            <a:ext cx="4914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4643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</Words>
  <Application>Microsoft Office PowerPoint</Application>
  <PresentationFormat>宽屏</PresentationFormat>
  <Paragraphs>6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精美实用传统中国风免扣ppt素材</dc:title>
  <dc:creator>user</dc:creator>
  <dc:description>www.51ppt moban.com</dc:description>
  <cp:lastModifiedBy>阳光男孩</cp:lastModifiedBy>
  <cp:revision>6</cp:revision>
  <dcterms:created xsi:type="dcterms:W3CDTF">2018-04-15T03:28:06Z</dcterms:created>
  <dcterms:modified xsi:type="dcterms:W3CDTF">2021-11-29T13:18:20Z</dcterms:modified>
</cp:coreProperties>
</file>