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239">
          <p15:clr>
            <a:srgbClr val="A4A3A4"/>
          </p15:clr>
        </p15:guide>
        <p15:guide id="3" orient="horz">
          <p15:clr>
            <a:srgbClr val="A4A3A4"/>
          </p15:clr>
        </p15:guide>
        <p15:guide id="4" orient="horz" pos="486">
          <p15:clr>
            <a:srgbClr val="A4A3A4"/>
          </p15:clr>
        </p15:guide>
        <p15:guide id="5" pos="2880">
          <p15:clr>
            <a:srgbClr val="A4A3A4"/>
          </p15:clr>
        </p15:guide>
        <p15:guide id="6" pos="5738">
          <p15:clr>
            <a:srgbClr val="A4A3A4"/>
          </p15:clr>
        </p15:guide>
        <p15:guide id="7" pos="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D1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8" autoAdjust="0"/>
    <p:restoredTop sz="93002" autoAdjust="0"/>
  </p:normalViewPr>
  <p:slideViewPr>
    <p:cSldViewPr>
      <p:cViewPr varScale="1">
        <p:scale>
          <a:sx n="154" d="100"/>
          <a:sy n="154" d="100"/>
        </p:scale>
        <p:origin x="150" y="276"/>
      </p:cViewPr>
      <p:guideLst>
        <p:guide orient="horz" pos="1620"/>
        <p:guide orient="horz" pos="3239"/>
        <p:guide orient="horz"/>
        <p:guide orient="horz" pos="486"/>
        <p:guide pos="2880"/>
        <p:guide pos="5738"/>
        <p:guide pos="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4457981" y="2751798"/>
            <a:ext cx="252000" cy="252000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4512692" y="2805294"/>
            <a:ext cx="144000" cy="144000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4550792" y="2843394"/>
            <a:ext cx="72000" cy="72000"/>
          </a:xfrm>
          <a:prstGeom prst="ellipse">
            <a:avLst/>
          </a:prstGeom>
          <a:gradFill rotWithShape="1">
            <a:gsLst>
              <a:gs pos="3300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23" name="Oval 20"/>
          <p:cNvSpPr>
            <a:spLocks noChangeArrowheads="1"/>
          </p:cNvSpPr>
          <p:nvPr/>
        </p:nvSpPr>
        <p:spPr bwMode="auto">
          <a:xfrm>
            <a:off x="4687525" y="2274347"/>
            <a:ext cx="252000" cy="252000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24" name="Oval 20"/>
          <p:cNvSpPr>
            <a:spLocks noChangeArrowheads="1"/>
          </p:cNvSpPr>
          <p:nvPr/>
        </p:nvSpPr>
        <p:spPr bwMode="auto">
          <a:xfrm>
            <a:off x="4728716" y="2301238"/>
            <a:ext cx="144000" cy="144000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25" name="Oval 20"/>
          <p:cNvSpPr>
            <a:spLocks noChangeArrowheads="1"/>
          </p:cNvSpPr>
          <p:nvPr/>
        </p:nvSpPr>
        <p:spPr bwMode="auto">
          <a:xfrm>
            <a:off x="4777525" y="2382347"/>
            <a:ext cx="72000" cy="72000"/>
          </a:xfrm>
          <a:prstGeom prst="ellipse">
            <a:avLst/>
          </a:prstGeom>
          <a:gradFill rotWithShape="1">
            <a:gsLst>
              <a:gs pos="3300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26" name="Oval 20"/>
          <p:cNvSpPr>
            <a:spLocks noChangeArrowheads="1"/>
          </p:cNvSpPr>
          <p:nvPr/>
        </p:nvSpPr>
        <p:spPr bwMode="auto">
          <a:xfrm>
            <a:off x="4211960" y="2288538"/>
            <a:ext cx="252000" cy="252000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27" name="Oval 20"/>
          <p:cNvSpPr>
            <a:spLocks noChangeArrowheads="1"/>
          </p:cNvSpPr>
          <p:nvPr/>
        </p:nvSpPr>
        <p:spPr bwMode="auto">
          <a:xfrm>
            <a:off x="4253151" y="2315429"/>
            <a:ext cx="144000" cy="144000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28" name="Oval 20"/>
          <p:cNvSpPr>
            <a:spLocks noChangeArrowheads="1"/>
          </p:cNvSpPr>
          <p:nvPr/>
        </p:nvSpPr>
        <p:spPr bwMode="auto">
          <a:xfrm>
            <a:off x="4301960" y="2396538"/>
            <a:ext cx="72000" cy="72000"/>
          </a:xfrm>
          <a:prstGeom prst="ellipse">
            <a:avLst/>
          </a:prstGeom>
          <a:gradFill rotWithShape="1">
            <a:gsLst>
              <a:gs pos="3300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3398664" y="1419622"/>
            <a:ext cx="2304256" cy="2304256"/>
          </a:xfrm>
          <a:prstGeom prst="ellipse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398664" y="1419622"/>
            <a:ext cx="2304256" cy="2304256"/>
          </a:xfrm>
          <a:prstGeom prst="ellipse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398664" y="1419622"/>
            <a:ext cx="2304256" cy="2304256"/>
          </a:xfrm>
          <a:prstGeom prst="ellipse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398664" y="1419622"/>
            <a:ext cx="2304256" cy="2304256"/>
          </a:xfrm>
          <a:prstGeom prst="ellipse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4450496" y="2751798"/>
            <a:ext cx="252000" cy="252000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18" name="Oval 20"/>
          <p:cNvSpPr>
            <a:spLocks noChangeArrowheads="1"/>
          </p:cNvSpPr>
          <p:nvPr/>
        </p:nvSpPr>
        <p:spPr bwMode="auto">
          <a:xfrm>
            <a:off x="4680040" y="2274347"/>
            <a:ext cx="252000" cy="252000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4204475" y="2288538"/>
            <a:ext cx="252000" cy="252000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29" name="Oval 20"/>
          <p:cNvSpPr>
            <a:spLocks noChangeArrowheads="1"/>
          </p:cNvSpPr>
          <p:nvPr/>
        </p:nvSpPr>
        <p:spPr bwMode="auto">
          <a:xfrm>
            <a:off x="3938720" y="1923678"/>
            <a:ext cx="1296144" cy="1296144"/>
          </a:xfrm>
          <a:prstGeom prst="ellipse">
            <a:avLst/>
          </a:prstGeom>
          <a:gradFill rotWithShape="1">
            <a:gsLst>
              <a:gs pos="0">
                <a:srgbClr val="00B0F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331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indefinite" fill="hold" grpId="4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1.38889E-6 1.23457E-6 C 0.06892 1.23457E-6 0.125 -0.02531 0.125 -0.05617 C 0.125 -0.08735 0.06892 -0.11204 1.38889E-6 -0.11204 C -0.06892 -0.11204 -0.125 -0.08735 -0.125 -0.05617 C -0.125 -0.02531 -0.06892 1.23457E-6 1.38889E-6 1.23457E-6 Z " pathEditMode="relative" rAng="0" ptsTypes="fffff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path" presetSubtype="0" repeatCount="indefinite" fill="hold" grpId="4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1.38889E-6 1.23457E-6 C 0.06892 1.23457E-6 0.125 -0.02531 0.125 -0.05617 C 0.125 -0.08735 0.06892 -0.11204 1.38889E-6 -0.11204 C -0.06892 -0.11204 -0.125 -0.08735 -0.125 -0.05617 C -0.125 -0.02531 -0.06892 1.23457E-6 1.38889E-6 1.23457E-6 Z " pathEditMode="relative" rAng="0" ptsTypes="fffff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path" presetSubtype="0" repeatCount="indefinite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38889E-6 1.23457E-6 C 0.06892 1.23457E-6 0.125 -0.02531 0.125 -0.05617 C 0.125 -0.08735 0.06892 -0.11204 1.38889E-6 -0.11204 C -0.06892 -0.11204 -0.125 -0.08735 -0.125 -0.05617 C -0.125 -0.02531 -0.06892 1.23457E-6 1.38889E-6 1.23457E-6 Z " pathEditMode="relative" rAng="0" ptsTypes="fffff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repeatCount="indefinite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" presetClass="path" presetSubtype="0" repeatCount="indefinite" fill="hold" grpId="4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4.72222E-6 4.19753E-6 C -0.03803 -0.10186 -0.08021 -0.1713 -0.09462 -0.15494 C -0.10955 -0.13766 -0.09011 -0.04013 -0.05209 0.06234 C -0.01424 0.16388 0.02795 0.23364 0.04253 0.21605 C 0.05711 0.19938 0.03802 0.10277 4.72222E-6 4.19753E-6 Z " pathEditMode="relative" rAng="-7400109" ptsTypes="fffff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308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" presetClass="path" presetSubtype="0" repeatCount="indefinite" fill="hold" grpId="4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0.00017 0.00741 C -0.03889 -0.09414 -0.08177 -0.16296 -0.09635 -0.14568 C -0.11076 -0.12809 -0.09097 -0.03179 -0.05226 0.06944 C -0.01389 0.17099 0.02917 0.23951 0.04358 0.22222 C 0.05799 0.20463 0.03837 0.10895 -0.00017 0.00741 Z " pathEditMode="relative" rAng="-7441345" ptsTypes="fffff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308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indefinite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5E-6 3.45679E-6 C -0.03715 -0.10278 -0.07916 -0.17346 -0.09375 -0.15679 C -0.1085 -0.13982 -0.08993 -0.0426 -0.0526 0.06049 C -0.01545 0.16358 0.02657 0.23395 0.04132 0.21697 C 0.05591 0.20031 0.03733 0.10308 -2.5E-6 3.45679E-6 Z " pathEditMode="relative" rAng="14241571" ptsTypes="fffff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9" y="302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" presetClass="path" presetSubtype="0" repeatCount="indefinite" fill="hold" grpId="4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4.72222E-6 -3.08642E-6 C -0.03697 0.10309 -0.0559 0.20031 -0.04114 0.21667 C -0.02673 0.23395 0.01563 0.16327 0.05261 0.05926 C 0.08976 -0.0429 0.10816 -0.14012 0.09323 -0.15648 C 0.07882 -0.17376 0.03698 -0.10339 -4.72222E-6 -3.08642E-6 Z " pathEditMode="relative" rAng="-14240778" ptsTypes="fffff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2" y="302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" presetClass="path" presetSubtype="0" repeatCount="indefinite" fill="hold" grpId="4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0.00069 0.0071 C -0.03629 0.11111 -0.05452 0.20833 -0.03993 0.225 C -0.025 0.24197 0.01684 0.17037 0.05364 0.06728 C 0.09045 -0.03611 0.10868 -0.13303 0.09392 -0.15 C 0.07916 -0.16667 0.0375 -0.09599 0.00069 0.0071 Z " pathEditMode="relative" rAng="-14255255" ptsTypes="fffff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9" y="3056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indefinite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repeatCount="indefinite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108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indefinite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" presetClass="path" presetSubtype="0" repeatCount="indefinite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94444E-6 -4.44444E-6 C -0.03802 0.10186 -0.05729 0.19939 -0.04323 0.21544 C -0.02812 0.23272 0.01389 0.16266 0.05226 0.06019 C 0.08993 -0.04104 0.1092 -0.13796 0.09497 -0.15463 C 0.08056 -0.1716 0.03802 -0.10185 -1.94444E-6 -4.44444E-6 Z " pathEditMode="relative" rAng="-14191779" ptsTypes="fffff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7" y="3056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9" presetClass="entr" presetSubtype="1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5" presetClass="emph" presetSubtype="0" repeatCount="indefinite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9" presetClass="entr" presetSubtype="5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5" presetClass="emph" presetSubtype="0" repeatCount="indefinite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9" presetClass="entr" presetSubtype="10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5" presetClass="emph" presetSubtype="0" repeatCount="indefinite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19" presetClass="entr" presetSubtype="5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5" presetClass="emph" presetSubtype="0" repeatCount="indefinite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6" presetClass="emph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38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40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" presetClass="emph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44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46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6" presetClass="emph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48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" presetClass="emph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50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52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6" presetClass="emph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54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56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58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60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16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0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repeatCount="indefinite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2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1" presetClass="path" presetSubtype="0" repeatCount="indefinite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38889E-6 1.23457E-6 C 0.06892 1.23457E-6 0.125 -0.02531 0.125 -0.05617 C 0.125 -0.08735 0.06892 -0.11204 1.38889E-6 -0.11204 C -0.06892 -0.11204 -0.125 -0.08735 -0.125 -0.05617 C -0.125 -0.02531 -0.06892 1.23457E-6 1.38889E-6 1.23457E-6 Z " pathEditMode="relative" rAng="0" ptsTypes="fffff">
                                      <p:cBhvr>
                                        <p:cTn id="1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7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2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repeatCount="indefinite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4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1" presetClass="path" presetSubtype="0" repeatCount="indefinite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2222E-6 4.19753E-6 C -0.03803 -0.10186 -0.08021 -0.1713 -0.09462 -0.15494 C -0.10955 -0.13766 -0.09011 -0.04013 -0.05209 0.06234 C -0.01424 0.16388 0.02795 0.23364 0.04253 0.21605 C 0.05711 0.19938 0.03802 0.10277 4.72222E-6 4.19753E-6 Z " pathEditMode="relative" rAng="-7400109" ptsTypes="fffff">
                                      <p:cBhvr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3086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6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4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repeatCount="indefinite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6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1" presetClass="path" presetSubtype="0" repeatCount="indefinite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2222E-6 -3.08642E-6 C -0.03697 0.10309 -0.0559 0.20031 -0.04114 0.21667 C -0.02673 0.23395 0.01563 0.16327 0.05261 0.05926 C 0.08976 -0.0429 0.10816 -0.14012 0.09323 -0.15648 C 0.07882 -0.17376 0.03698 -0.10339 -4.72222E-6 -3.08642E-6 Z " pathEditMode="relative" rAng="-14240778" ptsTypes="fffff">
                                      <p:cBhvr>
                                        <p:cTn id="1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2" y="3025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2" presetClass="entr" presetSubtype="1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12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6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6" presetClass="entr" presetSubtype="32" fill="hold" grpId="7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6" presetClass="entr" presetSubtype="32" fill="hold" grpId="7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6" presetClass="entr" presetSubtype="32" fill="hold" grpId="7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6" presetClass="exit" presetSubtype="32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6" presetClass="exit" presetSubtype="32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6" presetClass="exit" presetSubtype="32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6" presetClass="exit" presetSubtype="32" fill="hold" grpId="6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6" presetClass="exit" presetSubtype="32" fill="hold" grpId="6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6" presetClass="exit" presetSubtype="32" fill="hold" grpId="6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6" presetClass="exit" presetSubtype="32" fill="hold" grpId="6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9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6" presetClass="exit" presetSubtype="32" fill="hold" grpId="6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2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6" presetClass="exit" presetSubtype="32" fill="hold" grpId="6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5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" presetClass="exit" presetSubtype="32" fill="hold" grpId="6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8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6" presetClass="exit" presetSubtype="32" fill="hold" grpId="6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6" presetClass="exit" presetSubtype="32" fill="hold" grpId="6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4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6" presetClass="exit" presetSubtype="32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6" presetClass="exit" presetSubtype="32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0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6" presetClass="exit" presetSubtype="32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3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6" presetClass="exit" presetSubtype="32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6" presetClass="exit" presetSubtype="32" fill="hold" grpId="9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6" presetClass="exit" presetSubtype="32" fill="hold" grpId="9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6" presetClass="exit" presetSubtype="32" fill="hold" grpId="9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6" presetClass="emph" presetSubtype="0" fill="hold" grpId="1" nodeType="withEffect">
                                  <p:stCondLst>
                                    <p:cond delay="7250"/>
                                  </p:stCondLst>
                                  <p:childTnLst>
                                    <p:animScale>
                                      <p:cBhvr>
                                        <p:cTn id="280" dur="1350" fill="hold"/>
                                        <p:tgtEl>
                                          <p:spTgt spid="29"/>
                                        </p:tgtEl>
                                      </p:cBhvr>
                                      <p:by x="3000000" y="3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9500"/>
                            </p:stCondLst>
                            <p:childTnLst>
                              <p:par>
                                <p:cTn id="282" presetID="6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0" grpId="3" animBg="1"/>
      <p:bldP spid="20" grpId="4" animBg="1"/>
      <p:bldP spid="20" grpId="5" animBg="1"/>
      <p:bldP spid="20" grpId="6" animBg="1"/>
      <p:bldP spid="21" grpId="0" animBg="1"/>
      <p:bldP spid="21" grpId="1" animBg="1"/>
      <p:bldP spid="21" grpId="2" animBg="1"/>
      <p:bldP spid="21" grpId="3" animBg="1"/>
      <p:bldP spid="21" grpId="4" animBg="1"/>
      <p:bldP spid="21" grpId="5" animBg="1"/>
      <p:bldP spid="21" grpId="6" animBg="1"/>
      <p:bldP spid="22" grpId="0" animBg="1"/>
      <p:bldP spid="22" grpId="1" animBg="1"/>
      <p:bldP spid="22" grpId="2" animBg="1"/>
      <p:bldP spid="22" grpId="3" animBg="1"/>
      <p:bldP spid="22" grpId="4" animBg="1"/>
      <p:bldP spid="22" grpId="5" animBg="1"/>
      <p:bldP spid="22" grpId="6" animBg="1"/>
      <p:bldP spid="23" grpId="0" animBg="1"/>
      <p:bldP spid="23" grpId="1" animBg="1"/>
      <p:bldP spid="23" grpId="2" animBg="1"/>
      <p:bldP spid="23" grpId="3" animBg="1"/>
      <p:bldP spid="23" grpId="4" animBg="1"/>
      <p:bldP spid="23" grpId="5" animBg="1"/>
      <p:bldP spid="23" grpId="6" animBg="1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5" grpId="0" animBg="1"/>
      <p:bldP spid="25" grpId="1" animBg="1"/>
      <p:bldP spid="25" grpId="2" animBg="1"/>
      <p:bldP spid="25" grpId="3" animBg="1"/>
      <p:bldP spid="25" grpId="4" animBg="1"/>
      <p:bldP spid="25" grpId="5" animBg="1"/>
      <p:bldP spid="25" grpId="6" animBg="1"/>
      <p:bldP spid="26" grpId="0" animBg="1"/>
      <p:bldP spid="26" grpId="1" animBg="1"/>
      <p:bldP spid="26" grpId="2" animBg="1"/>
      <p:bldP spid="26" grpId="3" animBg="1"/>
      <p:bldP spid="26" grpId="4" animBg="1"/>
      <p:bldP spid="26" grpId="5" animBg="1"/>
      <p:bldP spid="26" grpId="6" animBg="1"/>
      <p:bldP spid="27" grpId="0" animBg="1"/>
      <p:bldP spid="27" grpId="1" animBg="1"/>
      <p:bldP spid="27" grpId="2" animBg="1"/>
      <p:bldP spid="27" grpId="3" animBg="1"/>
      <p:bldP spid="27" grpId="4" animBg="1"/>
      <p:bldP spid="27" grpId="5" animBg="1"/>
      <p:bldP spid="27" grpId="6" animBg="1"/>
      <p:bldP spid="28" grpId="0" animBg="1"/>
      <p:bldP spid="28" grpId="1" animBg="1"/>
      <p:bldP spid="28" grpId="2" animBg="1"/>
      <p:bldP spid="28" grpId="3" animBg="1"/>
      <p:bldP spid="28" grpId="4" animBg="1"/>
      <p:bldP spid="28" grpId="5" animBg="1"/>
      <p:bldP spid="28" grpId="6" animBg="1"/>
      <p:bldP spid="30" grpId="0" animBg="1"/>
      <p:bldP spid="30" grpId="1" animBg="1"/>
      <p:bldP spid="30" grpId="2" animBg="1"/>
      <p:bldP spid="30" grpId="3" animBg="1"/>
      <p:bldP spid="32" grpId="0" animBg="1"/>
      <p:bldP spid="32" grpId="1" animBg="1"/>
      <p:bldP spid="32" grpId="2" animBg="1"/>
      <p:bldP spid="32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7" grpId="4" animBg="1"/>
      <p:bldP spid="17" grpId="6" animBg="1"/>
      <p:bldP spid="17" grpId="7" animBg="1"/>
      <p:bldP spid="17" grpId="8" animBg="1"/>
      <p:bldP spid="17" grpId="9" animBg="1"/>
      <p:bldP spid="18" grpId="0" animBg="1"/>
      <p:bldP spid="18" grpId="1" animBg="1"/>
      <p:bldP spid="18" grpId="2" animBg="1"/>
      <p:bldP spid="18" grpId="3" animBg="1"/>
      <p:bldP spid="18" grpId="4" animBg="1"/>
      <p:bldP spid="18" grpId="6" animBg="1"/>
      <p:bldP spid="18" grpId="7" animBg="1"/>
      <p:bldP spid="18" grpId="8" animBg="1"/>
      <p:bldP spid="18" grpId="9" animBg="1"/>
      <p:bldP spid="19" grpId="0" animBg="1"/>
      <p:bldP spid="19" grpId="1" animBg="1"/>
      <p:bldP spid="19" grpId="2" animBg="1"/>
      <p:bldP spid="19" grpId="3" animBg="1"/>
      <p:bldP spid="19" grpId="4" animBg="1"/>
      <p:bldP spid="19" grpId="6" animBg="1"/>
      <p:bldP spid="19" grpId="7" animBg="1"/>
      <p:bldP spid="19" grpId="8" animBg="1"/>
      <p:bldP spid="19" grpId="9" animBg="1"/>
      <p:bldP spid="29" grpId="0" animBg="1"/>
      <p:bldP spid="29" grpId="1" animBg="1"/>
      <p:bldP spid="29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83768" y="1779662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92822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</TotalTime>
  <Words>6</Words>
  <Application>Microsoft Office PowerPoint</Application>
  <PresentationFormat>全屏显示(16:9)</PresentationFormat>
  <Paragraphs>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荧光粒子旋转聚合ppt动画模板</dc:title>
  <dc:creator>lenovo</dc:creator>
  <cp:keywords>51PPT模板网</cp:keywords>
  <dc:description>www.51pptm oban.com</dc:description>
  <cp:lastModifiedBy>阳光男孩</cp:lastModifiedBy>
  <cp:revision>180</cp:revision>
  <dcterms:created xsi:type="dcterms:W3CDTF">2014-01-10T11:06:19Z</dcterms:created>
  <dcterms:modified xsi:type="dcterms:W3CDTF">2021-11-29T13:40:28Z</dcterms:modified>
</cp:coreProperties>
</file>