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sldIdLst>
    <p:sldId id="2235" r:id="rId3"/>
    <p:sldId id="373" r:id="rId4"/>
    <p:sldId id="372" r:id="rId5"/>
    <p:sldId id="403" r:id="rId6"/>
    <p:sldId id="394" r:id="rId7"/>
    <p:sldId id="323" r:id="rId8"/>
    <p:sldId id="1165" r:id="rId9"/>
    <p:sldId id="1225" r:id="rId10"/>
    <p:sldId id="561" r:id="rId11"/>
    <p:sldId id="451" r:id="rId12"/>
    <p:sldId id="1337" r:id="rId13"/>
    <p:sldId id="1479" r:id="rId14"/>
    <p:sldId id="629" r:id="rId15"/>
    <p:sldId id="694" r:id="rId16"/>
    <p:sldId id="793" r:id="rId17"/>
    <p:sldId id="708" r:id="rId18"/>
    <p:sldId id="285" r:id="rId19"/>
    <p:sldId id="2236"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52294"/>
    <a:srgbClr val="E92A8C"/>
    <a:srgbClr val="DE2A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62" autoAdjust="0"/>
    <p:restoredTop sz="94660"/>
  </p:normalViewPr>
  <p:slideViewPr>
    <p:cSldViewPr snapToGrid="0">
      <p:cViewPr varScale="1">
        <p:scale>
          <a:sx n="117" d="100"/>
          <a:sy n="117" d="100"/>
        </p:scale>
        <p:origin x="126" y="444"/>
      </p:cViewPr>
      <p:guideLst/>
    </p:cSldViewPr>
  </p:slideViewPr>
  <p:notesTextViewPr>
    <p:cViewPr>
      <p:scale>
        <a:sx n="1" d="1"/>
        <a:sy n="1" d="1"/>
      </p:scale>
      <p:origin x="0" y="0"/>
    </p:cViewPr>
  </p:notesTextViewPr>
  <p:sorterViewPr>
    <p:cViewPr varScale="1">
      <p:scale>
        <a:sx n="100" d="100"/>
        <a:sy n="100" d="100"/>
      </p:scale>
      <p:origin x="0" y="-465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tb.am/0bsvn" TargetMode="Externa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hyperlink" Target="http://www.rapidbbs.cn/mall.php" TargetMode="External"/><Relationship Id="rId2" Type="http://schemas.openxmlformats.org/officeDocument/2006/relationships/hyperlink" Target="http://www.rapidppt.com/" TargetMode="Externa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C0C6C24-C21F-4904-9DE4-9752027175E3}" type="datetimeFigureOut">
              <a:rPr lang="en-US" smtClean="0"/>
              <a:t>11/29/2021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55DE84-0FA9-401C-8103-4C1F59D632F8}" type="slidenum">
              <a:rPr lang="en-US" smtClean="0"/>
              <a:t>‹#›</a:t>
            </a:fld>
            <a:endParaRPr lang="en-US"/>
          </a:p>
        </p:txBody>
      </p:sp>
    </p:spTree>
    <p:extLst>
      <p:ext uri="{BB962C8B-B14F-4D97-AF65-F5344CB8AC3E}">
        <p14:creationId xmlns:p14="http://schemas.microsoft.com/office/powerpoint/2010/main" val="2783159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C0C6C24-C21F-4904-9DE4-9752027175E3}" type="datetimeFigureOut">
              <a:rPr lang="en-US" smtClean="0"/>
              <a:t>11/29/2021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55DE84-0FA9-401C-8103-4C1F59D632F8}" type="slidenum">
              <a:rPr lang="en-US" smtClean="0"/>
              <a:t>‹#›</a:t>
            </a:fld>
            <a:endParaRPr lang="en-US"/>
          </a:p>
        </p:txBody>
      </p:sp>
    </p:spTree>
    <p:extLst>
      <p:ext uri="{BB962C8B-B14F-4D97-AF65-F5344CB8AC3E}">
        <p14:creationId xmlns:p14="http://schemas.microsoft.com/office/powerpoint/2010/main" val="37223478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C0C6C24-C21F-4904-9DE4-9752027175E3}" type="datetimeFigureOut">
              <a:rPr lang="en-US" smtClean="0"/>
              <a:t>11/29/2021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55DE84-0FA9-401C-8103-4C1F59D632F8}" type="slidenum">
              <a:rPr lang="en-US" smtClean="0"/>
              <a:t>‹#›</a:t>
            </a:fld>
            <a:endParaRPr lang="en-US"/>
          </a:p>
        </p:txBody>
      </p:sp>
    </p:spTree>
    <p:extLst>
      <p:ext uri="{BB962C8B-B14F-4D97-AF65-F5344CB8AC3E}">
        <p14:creationId xmlns:p14="http://schemas.microsoft.com/office/powerpoint/2010/main" val="4727915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Main Slide">
    <p:spTree>
      <p:nvGrpSpPr>
        <p:cNvPr id="1" name=""/>
        <p:cNvGrpSpPr/>
        <p:nvPr/>
      </p:nvGrpSpPr>
      <p:grpSpPr>
        <a:xfrm>
          <a:off x="0" y="0"/>
          <a:ext cx="0" cy="0"/>
          <a:chOff x="0" y="0"/>
          <a:chExt cx="0" cy="0"/>
        </a:xfrm>
      </p:grpSpPr>
      <p:sp>
        <p:nvSpPr>
          <p:cNvPr id="2" name="Title 1"/>
          <p:cNvSpPr>
            <a:spLocks noGrp="1"/>
          </p:cNvSpPr>
          <p:nvPr>
            <p:ph type="title"/>
          </p:nvPr>
        </p:nvSpPr>
        <p:spPr>
          <a:xfrm>
            <a:off x="838200" y="358903"/>
            <a:ext cx="10515600" cy="691779"/>
          </a:xfrm>
        </p:spPr>
        <p:txBody>
          <a:bodyPr>
            <a:normAutofit/>
          </a:bodyPr>
          <a:lstStyle>
            <a:lvl1pPr algn="ctr">
              <a:defRPr sz="4000"/>
            </a:lvl1pPr>
          </a:lstStyle>
          <a:p>
            <a:r>
              <a:rPr lang="en-US" dirty="0"/>
              <a:t>Click to edit Master title style</a:t>
            </a:r>
          </a:p>
        </p:txBody>
      </p:sp>
      <p:sp>
        <p:nvSpPr>
          <p:cNvPr id="3" name="Date Placeholder 2"/>
          <p:cNvSpPr>
            <a:spLocks noGrp="1"/>
          </p:cNvSpPr>
          <p:nvPr>
            <p:ph type="dt" sz="half" idx="10"/>
          </p:nvPr>
        </p:nvSpPr>
        <p:spPr/>
        <p:txBody>
          <a:bodyPr/>
          <a:lstStyle/>
          <a:p>
            <a:fld id="{E3D1F50C-AC29-43DC-9200-D44C323E6D41}" type="datetime1">
              <a:rPr lang="en-US" smtClean="0"/>
              <a:t>11/29/2021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10D1D2-A5C5-4520-877C-7F28899EB247}" type="slidenum">
              <a:rPr lang="en-US" smtClean="0"/>
              <a:t>‹#›</a:t>
            </a:fld>
            <a:endParaRPr lang="en-US"/>
          </a:p>
        </p:txBody>
      </p:sp>
      <p:sp>
        <p:nvSpPr>
          <p:cNvPr id="7" name="Text Placeholder 6"/>
          <p:cNvSpPr>
            <a:spLocks noGrp="1"/>
          </p:cNvSpPr>
          <p:nvPr>
            <p:ph type="body" sz="quarter" idx="13"/>
          </p:nvPr>
        </p:nvSpPr>
        <p:spPr>
          <a:xfrm>
            <a:off x="838200" y="1010775"/>
            <a:ext cx="10515600" cy="303212"/>
          </a:xfrm>
        </p:spPr>
        <p:txBody>
          <a:bodyPr>
            <a:noAutofit/>
          </a:bodyPr>
          <a:lstStyle>
            <a:lvl1pPr marL="0" indent="0" algn="ctr">
              <a:buNone/>
              <a:defRPr sz="1200">
                <a:solidFill>
                  <a:schemeClr val="tx1">
                    <a:lumMod val="50000"/>
                    <a:lumOff val="50000"/>
                  </a:schemeClr>
                </a:solidFill>
              </a:defRPr>
            </a:lvl1pPr>
          </a:lstStyle>
          <a:p>
            <a:pPr lvl="0"/>
            <a:r>
              <a:rPr lang="en-US" dirty="0"/>
              <a:t>Click to edit Master text styles</a:t>
            </a:r>
          </a:p>
        </p:txBody>
      </p:sp>
      <p:grpSp>
        <p:nvGrpSpPr>
          <p:cNvPr id="6" name="Group 5"/>
          <p:cNvGrpSpPr/>
          <p:nvPr userDrawn="1"/>
        </p:nvGrpSpPr>
        <p:grpSpPr>
          <a:xfrm>
            <a:off x="4631214" y="948448"/>
            <a:ext cx="2914332" cy="72000"/>
            <a:chOff x="4631214" y="913723"/>
            <a:chExt cx="2914332" cy="72000"/>
          </a:xfrm>
        </p:grpSpPr>
        <p:sp>
          <p:nvSpPr>
            <p:cNvPr id="8" name="Diamond 7"/>
            <p:cNvSpPr/>
            <p:nvPr userDrawn="1"/>
          </p:nvSpPr>
          <p:spPr>
            <a:xfrm>
              <a:off x="6051994" y="913723"/>
              <a:ext cx="72000" cy="720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p:cNvCxnSpPr/>
            <p:nvPr userDrawn="1"/>
          </p:nvCxnSpPr>
          <p:spPr>
            <a:xfrm>
              <a:off x="6141546" y="949723"/>
              <a:ext cx="1404000" cy="0"/>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4631214" y="949723"/>
              <a:ext cx="1404000" cy="0"/>
            </a:xfrm>
            <a:prstGeom prst="line">
              <a:avLst/>
            </a:prstGeom>
            <a:ln w="952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33232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Vertical)">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tmplLst>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grpSp>
        <p:nvGrpSpPr>
          <p:cNvPr id="26" name="组合 15"/>
          <p:cNvGrpSpPr>
            <a:grpSpLocks/>
          </p:cNvGrpSpPr>
          <p:nvPr userDrawn="1"/>
        </p:nvGrpSpPr>
        <p:grpSpPr bwMode="auto">
          <a:xfrm>
            <a:off x="-12700" y="6354233"/>
            <a:ext cx="12217400" cy="503768"/>
            <a:chOff x="0" y="4681728"/>
            <a:chExt cx="9163025" cy="377953"/>
          </a:xfrm>
        </p:grpSpPr>
        <p:sp>
          <p:nvSpPr>
            <p:cNvPr id="27" name="矩形 26"/>
            <p:cNvSpPr/>
            <p:nvPr/>
          </p:nvSpPr>
          <p:spPr>
            <a:xfrm>
              <a:off x="0" y="4681729"/>
              <a:ext cx="9163025" cy="37795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28" name="矩形 27"/>
            <p:cNvSpPr/>
            <p:nvPr/>
          </p:nvSpPr>
          <p:spPr>
            <a:xfrm>
              <a:off x="8785201" y="4681728"/>
              <a:ext cx="377824" cy="377952"/>
            </a:xfrm>
            <a:prstGeom prst="rect">
              <a:avLst/>
            </a:prstGeom>
            <a:solidFill>
              <a:srgbClr val="803D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zh-CN" altLang="en-US" sz="2400"/>
            </a:p>
          </p:txBody>
        </p:sp>
        <p:sp>
          <p:nvSpPr>
            <p:cNvPr id="29" name="矩形 28"/>
            <p:cNvSpPr/>
            <p:nvPr/>
          </p:nvSpPr>
          <p:spPr>
            <a:xfrm>
              <a:off x="0" y="4681728"/>
              <a:ext cx="377824" cy="377952"/>
            </a:xfrm>
            <a:prstGeom prst="rect">
              <a:avLst/>
            </a:prstGeom>
            <a:solidFill>
              <a:srgbClr val="803D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zh-CN" altLang="en-US" sz="2400"/>
            </a:p>
          </p:txBody>
        </p:sp>
        <p:sp>
          <p:nvSpPr>
            <p:cNvPr id="30" name="等腰三角形 29"/>
            <p:cNvSpPr/>
            <p:nvPr/>
          </p:nvSpPr>
          <p:spPr>
            <a:xfrm rot="5400000">
              <a:off x="8910592" y="4815142"/>
              <a:ext cx="127043" cy="11112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31" name="等腰三角形 30"/>
            <p:cNvSpPr/>
            <p:nvPr/>
          </p:nvSpPr>
          <p:spPr>
            <a:xfrm rot="16200000">
              <a:off x="125391" y="4815142"/>
              <a:ext cx="127043" cy="11112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grpSp>
      <p:grpSp>
        <p:nvGrpSpPr>
          <p:cNvPr id="33" name="组合 24"/>
          <p:cNvGrpSpPr>
            <a:grpSpLocks/>
          </p:cNvGrpSpPr>
          <p:nvPr userDrawn="1"/>
        </p:nvGrpSpPr>
        <p:grpSpPr bwMode="auto">
          <a:xfrm>
            <a:off x="0" y="323354"/>
            <a:ext cx="12217400" cy="756033"/>
            <a:chOff x="0" y="242094"/>
            <a:chExt cx="9163025" cy="568079"/>
          </a:xfrm>
        </p:grpSpPr>
        <p:grpSp>
          <p:nvGrpSpPr>
            <p:cNvPr id="34" name="组合 9"/>
            <p:cNvGrpSpPr>
              <a:grpSpLocks/>
            </p:cNvGrpSpPr>
            <p:nvPr/>
          </p:nvGrpSpPr>
          <p:grpSpPr bwMode="auto">
            <a:xfrm flipH="1">
              <a:off x="9060600" y="242094"/>
              <a:ext cx="102425" cy="564356"/>
              <a:chOff x="7668348" y="242094"/>
              <a:chExt cx="98744" cy="564356"/>
            </a:xfrm>
          </p:grpSpPr>
          <p:sp>
            <p:nvSpPr>
              <p:cNvPr id="41" name="矩形 40"/>
              <p:cNvSpPr/>
              <p:nvPr/>
            </p:nvSpPr>
            <p:spPr>
              <a:xfrm>
                <a:off x="7668348" y="242468"/>
                <a:ext cx="62748" cy="564610"/>
              </a:xfrm>
              <a:prstGeom prst="rect">
                <a:avLst/>
              </a:prstGeom>
              <a:solidFill>
                <a:srgbClr val="803D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zh-CN" altLang="en-US" sz="2400"/>
              </a:p>
            </p:txBody>
          </p:sp>
          <p:cxnSp>
            <p:nvCxnSpPr>
              <p:cNvPr id="42" name="直接连接符 41"/>
              <p:cNvCxnSpPr/>
              <p:nvPr/>
            </p:nvCxnSpPr>
            <p:spPr>
              <a:xfrm>
                <a:off x="7767827" y="242468"/>
                <a:ext cx="0" cy="56461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40" name="TextBox 39"/>
            <p:cNvSpPr txBox="1"/>
            <p:nvPr/>
          </p:nvSpPr>
          <p:spPr bwMode="auto">
            <a:xfrm>
              <a:off x="471487" y="555786"/>
              <a:ext cx="2446817" cy="254387"/>
            </a:xfrm>
            <a:prstGeom prst="rect">
              <a:avLst/>
            </a:prstGeom>
            <a:noFill/>
          </p:spPr>
          <p:txBody>
            <a:bodyPr wrap="none">
              <a:spAutoFit/>
            </a:bodyPr>
            <a:lstStyle/>
            <a:p>
              <a:pPr fontAlgn="auto">
                <a:spcBef>
                  <a:spcPts val="0"/>
                </a:spcBef>
                <a:spcAft>
                  <a:spcPts val="0"/>
                </a:spcAft>
                <a:defRPr/>
              </a:pPr>
              <a:r>
                <a:rPr lang="zh-CN" altLang="en-US" sz="1600" spc="400">
                  <a:solidFill>
                    <a:schemeClr val="tx1">
                      <a:lumMod val="65000"/>
                      <a:lumOff val="35000"/>
                    </a:schemeClr>
                  </a:solidFill>
                  <a:latin typeface="微软雅黑" pitchFamily="34" charset="-122"/>
                  <a:ea typeface="微软雅黑" pitchFamily="34" charset="-122"/>
                  <a:cs typeface="Arial" pitchFamily="34" charset="0"/>
                </a:rPr>
                <a:t>上海锐普广告公司荣誉出品</a:t>
              </a:r>
            </a:p>
          </p:txBody>
        </p:sp>
        <p:grpSp>
          <p:nvGrpSpPr>
            <p:cNvPr id="36" name="组合 3"/>
            <p:cNvGrpSpPr>
              <a:grpSpLocks/>
            </p:cNvGrpSpPr>
            <p:nvPr/>
          </p:nvGrpSpPr>
          <p:grpSpPr bwMode="auto">
            <a:xfrm>
              <a:off x="0" y="242094"/>
              <a:ext cx="480244" cy="564356"/>
              <a:chOff x="0" y="242094"/>
              <a:chExt cx="480244" cy="564356"/>
            </a:xfrm>
          </p:grpSpPr>
          <p:sp>
            <p:nvSpPr>
              <p:cNvPr id="37" name="矩形 36"/>
              <p:cNvSpPr/>
              <p:nvPr/>
            </p:nvSpPr>
            <p:spPr>
              <a:xfrm>
                <a:off x="0" y="242468"/>
                <a:ext cx="425449" cy="564610"/>
              </a:xfrm>
              <a:prstGeom prst="rect">
                <a:avLst/>
              </a:prstGeom>
              <a:solidFill>
                <a:srgbClr val="803D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cxnSp>
            <p:nvCxnSpPr>
              <p:cNvPr id="38" name="直接连接符 37"/>
              <p:cNvCxnSpPr/>
              <p:nvPr/>
            </p:nvCxnSpPr>
            <p:spPr>
              <a:xfrm>
                <a:off x="481012" y="242468"/>
                <a:ext cx="0" cy="56461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userDrawn="1"/>
        </p:nvSpPr>
        <p:spPr>
          <a:xfrm>
            <a:off x="637907" y="326707"/>
            <a:ext cx="5170060" cy="379656"/>
          </a:xfrm>
          <a:prstGeom prst="rect">
            <a:avLst/>
          </a:prstGeom>
          <a:noFill/>
        </p:spPr>
        <p:txBody>
          <a:bodyPr wrap="square" rtlCol="0" anchor="ctr">
            <a:spAutoFit/>
          </a:bodyPr>
          <a:lstStyle/>
          <a:p>
            <a:pPr algn="l">
              <a:tabLst>
                <a:tab pos="3822604" algn="l"/>
              </a:tabLst>
            </a:pPr>
            <a:r>
              <a:rPr lang="zh-CN" altLang="en-US" sz="1867">
                <a:latin typeface="微软雅黑" pitchFamily="34" charset="-122"/>
                <a:ea typeface="微软雅黑" pitchFamily="34" charset="-122"/>
              </a:rPr>
              <a:t>锐普原创内部</a:t>
            </a:r>
            <a:r>
              <a:rPr lang="en-US" altLang="zh-CN" sz="1867">
                <a:latin typeface="微软雅黑" pitchFamily="34" charset="-122"/>
                <a:ea typeface="微软雅黑" pitchFamily="34" charset="-122"/>
              </a:rPr>
              <a:t>PPT</a:t>
            </a:r>
            <a:r>
              <a:rPr lang="zh-CN" altLang="en-US" sz="1867">
                <a:latin typeface="微软雅黑" pitchFamily="34" charset="-122"/>
                <a:ea typeface="微软雅黑" pitchFamily="34" charset="-122"/>
              </a:rPr>
              <a:t>图表</a:t>
            </a:r>
            <a:r>
              <a:rPr lang="en-US" altLang="zh-CN" sz="1867">
                <a:latin typeface="方正水黑简体" pitchFamily="65" charset="-122"/>
                <a:ea typeface="方正水黑简体" pitchFamily="65" charset="-122"/>
              </a:rPr>
              <a:t>3000</a:t>
            </a:r>
            <a:r>
              <a:rPr lang="zh-CN" altLang="en-US" sz="1867">
                <a:latin typeface="方正水黑简体" pitchFamily="65" charset="-122"/>
                <a:ea typeface="方正水黑简体" pitchFamily="65" charset="-122"/>
              </a:rPr>
              <a:t>张</a:t>
            </a:r>
            <a:endParaRPr lang="zh-CN" altLang="en-US" sz="1867">
              <a:latin typeface="微软雅黑" pitchFamily="34" charset="-122"/>
              <a:ea typeface="微软雅黑" pitchFamily="34" charset="-122"/>
            </a:endParaRPr>
          </a:p>
        </p:txBody>
      </p:sp>
      <p:grpSp>
        <p:nvGrpSpPr>
          <p:cNvPr id="5" name="组合 4">
            <a:extLst>
              <a:ext uri="{FF2B5EF4-FFF2-40B4-BE49-F238E27FC236}">
                <a16:creationId xmlns="" xmlns:a16="http://schemas.microsoft.com/office/drawing/2014/main" id="{2F072A07-9997-4AB8-8458-9270A2BA531B}"/>
              </a:ext>
            </a:extLst>
          </p:cNvPr>
          <p:cNvGrpSpPr/>
          <p:nvPr userDrawn="1"/>
        </p:nvGrpSpPr>
        <p:grpSpPr>
          <a:xfrm>
            <a:off x="9309695" y="6472759"/>
            <a:ext cx="2360223" cy="235898"/>
            <a:chOff x="6858446" y="4876006"/>
            <a:chExt cx="1770167" cy="176923"/>
          </a:xfrm>
        </p:grpSpPr>
        <p:sp>
          <p:nvSpPr>
            <p:cNvPr id="45" name="TextBox 44"/>
            <p:cNvSpPr txBox="1"/>
            <p:nvPr userDrawn="1"/>
          </p:nvSpPr>
          <p:spPr bwMode="auto">
            <a:xfrm>
              <a:off x="6968062" y="4876006"/>
              <a:ext cx="1660551" cy="176923"/>
            </a:xfrm>
            <a:prstGeom prst="rect">
              <a:avLst/>
            </a:prstGeom>
            <a:noFill/>
          </p:spPr>
          <p:txBody>
            <a:bodyPr wrap="none">
              <a:spAutoFit/>
            </a:bodyPr>
            <a:lstStyle/>
            <a:p>
              <a:pPr algn="just" fontAlgn="auto">
                <a:spcBef>
                  <a:spcPts val="0"/>
                </a:spcBef>
                <a:spcAft>
                  <a:spcPts val="0"/>
                </a:spcAft>
                <a:defRPr/>
              </a:pPr>
              <a:r>
                <a:rPr lang="zh-CN" altLang="en-US" sz="933" spc="0">
                  <a:solidFill>
                    <a:schemeClr val="bg1"/>
                  </a:solidFill>
                  <a:latin typeface="微软雅黑" pitchFamily="34" charset="-122"/>
                  <a:ea typeface="微软雅黑" pitchFamily="34" charset="-122"/>
                  <a:cs typeface="Arial" pitchFamily="34" charset="0"/>
                </a:rPr>
                <a:t>锐普</a:t>
              </a:r>
              <a:r>
                <a:rPr lang="en-US" altLang="zh-CN" sz="933" spc="0">
                  <a:solidFill>
                    <a:schemeClr val="bg1"/>
                  </a:solidFill>
                  <a:latin typeface="微软雅黑" pitchFamily="34" charset="-122"/>
                  <a:ea typeface="微软雅黑" pitchFamily="34" charset="-122"/>
                  <a:cs typeface="Arial" pitchFamily="34" charset="0"/>
                </a:rPr>
                <a:t>PPT</a:t>
              </a:r>
              <a:r>
                <a:rPr lang="zh-CN" altLang="en-US" sz="933" spc="0">
                  <a:solidFill>
                    <a:schemeClr val="bg1"/>
                  </a:solidFill>
                  <a:latin typeface="微软雅黑" pitchFamily="34" charset="-122"/>
                  <a:ea typeface="微软雅黑" pitchFamily="34" charset="-122"/>
                  <a:cs typeface="Arial" pitchFamily="34" charset="0"/>
                </a:rPr>
                <a:t>品牌店：</a:t>
              </a:r>
              <a:r>
                <a:rPr lang="en-US" altLang="zh-CN" sz="933" u="sng" spc="0">
                  <a:solidFill>
                    <a:schemeClr val="bg1"/>
                  </a:solidFill>
                  <a:latin typeface="微软雅黑" pitchFamily="34" charset="-122"/>
                  <a:ea typeface="微软雅黑" pitchFamily="34" charset="-122"/>
                  <a:cs typeface="Arial" pitchFamily="34" charset="0"/>
                  <a:hlinkClick r:id="rId2"/>
                </a:rPr>
                <a:t>http://tb.am/0bsvn</a:t>
              </a:r>
              <a:endParaRPr lang="en-US" altLang="zh-CN" sz="933" u="sng" spc="0">
                <a:solidFill>
                  <a:schemeClr val="bg1"/>
                </a:solidFill>
                <a:latin typeface="微软雅黑" pitchFamily="34" charset="-122"/>
                <a:ea typeface="微软雅黑" pitchFamily="34" charset="-122"/>
                <a:cs typeface="Arial" pitchFamily="34" charset="0"/>
              </a:endParaRPr>
            </a:p>
          </p:txBody>
        </p:sp>
        <p:grpSp>
          <p:nvGrpSpPr>
            <p:cNvPr id="4" name="组合 3">
              <a:extLst>
                <a:ext uri="{FF2B5EF4-FFF2-40B4-BE49-F238E27FC236}">
                  <a16:creationId xmlns="" xmlns:a16="http://schemas.microsoft.com/office/drawing/2014/main" id="{DFD73DB4-95E0-4BC2-BB86-0A17E5987943}"/>
                </a:ext>
              </a:extLst>
            </p:cNvPr>
            <p:cNvGrpSpPr/>
            <p:nvPr userDrawn="1"/>
          </p:nvGrpSpPr>
          <p:grpSpPr>
            <a:xfrm>
              <a:off x="6858446" y="4903955"/>
              <a:ext cx="146494" cy="144156"/>
              <a:chOff x="6444208" y="4443958"/>
              <a:chExt cx="146494" cy="144156"/>
            </a:xfrm>
          </p:grpSpPr>
          <p:sp>
            <p:nvSpPr>
              <p:cNvPr id="20" name="Freeform 5">
                <a:extLst>
                  <a:ext uri="{FF2B5EF4-FFF2-40B4-BE49-F238E27FC236}">
                    <a16:creationId xmlns="" xmlns:a16="http://schemas.microsoft.com/office/drawing/2014/main" id="{3899F764-BCF3-478C-B1E8-2006A1551167}"/>
                  </a:ext>
                </a:extLst>
              </p:cNvPr>
              <p:cNvSpPr>
                <a:spLocks/>
              </p:cNvSpPr>
              <p:nvPr/>
            </p:nvSpPr>
            <p:spPr bwMode="auto">
              <a:xfrm>
                <a:off x="6444208" y="4443958"/>
                <a:ext cx="78312" cy="144156"/>
              </a:xfrm>
              <a:custGeom>
                <a:avLst/>
                <a:gdLst>
                  <a:gd name="T0" fmla="*/ 0 w 201"/>
                  <a:gd name="T1" fmla="*/ 0 h 370"/>
                  <a:gd name="T2" fmla="*/ 0 w 201"/>
                  <a:gd name="T3" fmla="*/ 370 h 370"/>
                  <a:gd name="T4" fmla="*/ 201 w 201"/>
                  <a:gd name="T5" fmla="*/ 0 h 370"/>
                  <a:gd name="T6" fmla="*/ 0 w 201"/>
                  <a:gd name="T7" fmla="*/ 0 h 370"/>
                  <a:gd name="T8" fmla="*/ 0 w 201"/>
                  <a:gd name="T9" fmla="*/ 0 h 370"/>
                </a:gdLst>
                <a:ahLst/>
                <a:cxnLst>
                  <a:cxn ang="0">
                    <a:pos x="T0" y="T1"/>
                  </a:cxn>
                  <a:cxn ang="0">
                    <a:pos x="T2" y="T3"/>
                  </a:cxn>
                  <a:cxn ang="0">
                    <a:pos x="T4" y="T5"/>
                  </a:cxn>
                  <a:cxn ang="0">
                    <a:pos x="T6" y="T7"/>
                  </a:cxn>
                  <a:cxn ang="0">
                    <a:pos x="T8" y="T9"/>
                  </a:cxn>
                </a:cxnLst>
                <a:rect l="0" t="0" r="r" b="b"/>
                <a:pathLst>
                  <a:path w="201" h="370">
                    <a:moveTo>
                      <a:pt x="0" y="0"/>
                    </a:moveTo>
                    <a:lnTo>
                      <a:pt x="0" y="370"/>
                    </a:lnTo>
                    <a:lnTo>
                      <a:pt x="201" y="0"/>
                    </a:lnTo>
                    <a:lnTo>
                      <a:pt x="0" y="0"/>
                    </a:ln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FF8C01"/>
                  </a:solidFill>
                </a:endParaRPr>
              </a:p>
            </p:txBody>
          </p:sp>
          <p:sp>
            <p:nvSpPr>
              <p:cNvPr id="21" name="Freeform 6">
                <a:extLst>
                  <a:ext uri="{FF2B5EF4-FFF2-40B4-BE49-F238E27FC236}">
                    <a16:creationId xmlns="" xmlns:a16="http://schemas.microsoft.com/office/drawing/2014/main" id="{184978B8-A109-42F5-907E-42F1E92515B2}"/>
                  </a:ext>
                </a:extLst>
              </p:cNvPr>
              <p:cNvSpPr>
                <a:spLocks/>
              </p:cNvSpPr>
              <p:nvPr/>
            </p:nvSpPr>
            <p:spPr bwMode="auto">
              <a:xfrm>
                <a:off x="6479273" y="4454088"/>
                <a:ext cx="111429" cy="134026"/>
              </a:xfrm>
              <a:custGeom>
                <a:avLst/>
                <a:gdLst>
                  <a:gd name="T0" fmla="*/ 166 w 286"/>
                  <a:gd name="T1" fmla="*/ 0 h 344"/>
                  <a:gd name="T2" fmla="*/ 111 w 286"/>
                  <a:gd name="T3" fmla="*/ 100 h 344"/>
                  <a:gd name="T4" fmla="*/ 156 w 286"/>
                  <a:gd name="T5" fmla="*/ 162 h 344"/>
                  <a:gd name="T6" fmla="*/ 65 w 286"/>
                  <a:gd name="T7" fmla="*/ 190 h 344"/>
                  <a:gd name="T8" fmla="*/ 0 w 286"/>
                  <a:gd name="T9" fmla="*/ 306 h 344"/>
                  <a:gd name="T10" fmla="*/ 126 w 286"/>
                  <a:gd name="T11" fmla="*/ 261 h 344"/>
                  <a:gd name="T12" fmla="*/ 185 w 286"/>
                  <a:gd name="T13" fmla="*/ 344 h 344"/>
                  <a:gd name="T14" fmla="*/ 174 w 286"/>
                  <a:gd name="T15" fmla="*/ 245 h 344"/>
                  <a:gd name="T16" fmla="*/ 286 w 286"/>
                  <a:gd name="T17" fmla="*/ 207 h 344"/>
                  <a:gd name="T18" fmla="*/ 166 w 286"/>
                  <a:gd name="T19" fmla="*/ 0 h 344"/>
                  <a:gd name="T20" fmla="*/ 166 w 286"/>
                  <a:gd name="T21"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6" h="344">
                    <a:moveTo>
                      <a:pt x="166" y="0"/>
                    </a:moveTo>
                    <a:lnTo>
                      <a:pt x="111" y="100"/>
                    </a:lnTo>
                    <a:lnTo>
                      <a:pt x="156" y="162"/>
                    </a:lnTo>
                    <a:lnTo>
                      <a:pt x="65" y="190"/>
                    </a:lnTo>
                    <a:lnTo>
                      <a:pt x="0" y="306"/>
                    </a:lnTo>
                    <a:lnTo>
                      <a:pt x="126" y="261"/>
                    </a:lnTo>
                    <a:lnTo>
                      <a:pt x="185" y="344"/>
                    </a:lnTo>
                    <a:lnTo>
                      <a:pt x="174" y="245"/>
                    </a:lnTo>
                    <a:lnTo>
                      <a:pt x="286" y="207"/>
                    </a:lnTo>
                    <a:lnTo>
                      <a:pt x="166" y="0"/>
                    </a:lnTo>
                    <a:lnTo>
                      <a:pt x="166"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solidFill>
                    <a:srgbClr val="FF8C01"/>
                  </a:solidFill>
                </a:endParaRPr>
              </a:p>
            </p:txBody>
          </p:sp>
        </p:grpSp>
      </p:grpSp>
    </p:spTree>
    <p:extLst>
      <p:ext uri="{BB962C8B-B14F-4D97-AF65-F5344CB8AC3E}">
        <p14:creationId xmlns:p14="http://schemas.microsoft.com/office/powerpoint/2010/main" val="3393355462"/>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69_Custom Layout">
    <p:spTree>
      <p:nvGrpSpPr>
        <p:cNvPr id="1" name=""/>
        <p:cNvGrpSpPr/>
        <p:nvPr/>
      </p:nvGrpSpPr>
      <p:grpSpPr>
        <a:xfrm>
          <a:off x="0" y="0"/>
          <a:ext cx="0" cy="0"/>
          <a:chOff x="0" y="0"/>
          <a:chExt cx="0" cy="0"/>
        </a:xfrm>
      </p:grpSpPr>
      <p:grpSp>
        <p:nvGrpSpPr>
          <p:cNvPr id="32" name="Group 31"/>
          <p:cNvGrpSpPr/>
          <p:nvPr userDrawn="1"/>
        </p:nvGrpSpPr>
        <p:grpSpPr>
          <a:xfrm rot="5400000">
            <a:off x="-819922" y="-796043"/>
            <a:ext cx="2716980" cy="3337741"/>
            <a:chOff x="8349573" y="-1673337"/>
            <a:chExt cx="6162676" cy="6416675"/>
          </a:xfrm>
          <a:solidFill>
            <a:schemeClr val="bg2">
              <a:alpha val="15000"/>
            </a:schemeClr>
          </a:solidFill>
        </p:grpSpPr>
        <p:sp>
          <p:nvSpPr>
            <p:cNvPr id="33" name="Freeform 319"/>
            <p:cNvSpPr>
              <a:spLocks noEditPoints="1"/>
            </p:cNvSpPr>
            <p:nvPr/>
          </p:nvSpPr>
          <p:spPr bwMode="auto">
            <a:xfrm>
              <a:off x="8349573" y="-1673337"/>
              <a:ext cx="2501900" cy="2171700"/>
            </a:xfrm>
            <a:custGeom>
              <a:avLst/>
              <a:gdLst>
                <a:gd name="T0" fmla="*/ 1576 w 1576"/>
                <a:gd name="T1" fmla="*/ 1368 h 1368"/>
                <a:gd name="T2" fmla="*/ 0 w 1576"/>
                <a:gd name="T3" fmla="*/ 1368 h 1368"/>
                <a:gd name="T4" fmla="*/ 788 w 1576"/>
                <a:gd name="T5" fmla="*/ 0 h 1368"/>
                <a:gd name="T6" fmla="*/ 1576 w 1576"/>
                <a:gd name="T7" fmla="*/ 1368 h 1368"/>
                <a:gd name="T8" fmla="*/ 40 w 1576"/>
                <a:gd name="T9" fmla="*/ 1344 h 1368"/>
                <a:gd name="T10" fmla="*/ 1536 w 1576"/>
                <a:gd name="T11" fmla="*/ 1344 h 1368"/>
                <a:gd name="T12" fmla="*/ 788 w 1576"/>
                <a:gd name="T13" fmla="*/ 47 h 1368"/>
                <a:gd name="T14" fmla="*/ 40 w 1576"/>
                <a:gd name="T15" fmla="*/ 1344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6" h="1368">
                  <a:moveTo>
                    <a:pt x="1576" y="1368"/>
                  </a:moveTo>
                  <a:lnTo>
                    <a:pt x="0" y="1368"/>
                  </a:lnTo>
                  <a:lnTo>
                    <a:pt x="788" y="0"/>
                  </a:lnTo>
                  <a:lnTo>
                    <a:pt x="1576" y="1368"/>
                  </a:lnTo>
                  <a:close/>
                  <a:moveTo>
                    <a:pt x="40" y="1344"/>
                  </a:moveTo>
                  <a:lnTo>
                    <a:pt x="1536" y="1344"/>
                  </a:lnTo>
                  <a:lnTo>
                    <a:pt x="788" y="47"/>
                  </a:lnTo>
                  <a:lnTo>
                    <a:pt x="40" y="13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34" name="Freeform 320"/>
            <p:cNvSpPr>
              <a:spLocks noEditPoints="1"/>
            </p:cNvSpPr>
            <p:nvPr/>
          </p:nvSpPr>
          <p:spPr bwMode="auto">
            <a:xfrm>
              <a:off x="9570361" y="-1655875"/>
              <a:ext cx="2503488" cy="2171700"/>
            </a:xfrm>
            <a:custGeom>
              <a:avLst/>
              <a:gdLst>
                <a:gd name="T0" fmla="*/ 788 w 1577"/>
                <a:gd name="T1" fmla="*/ 1368 h 1368"/>
                <a:gd name="T2" fmla="*/ 0 w 1577"/>
                <a:gd name="T3" fmla="*/ 0 h 1368"/>
                <a:gd name="T4" fmla="*/ 1577 w 1577"/>
                <a:gd name="T5" fmla="*/ 0 h 1368"/>
                <a:gd name="T6" fmla="*/ 788 w 1577"/>
                <a:gd name="T7" fmla="*/ 1368 h 1368"/>
                <a:gd name="T8" fmla="*/ 41 w 1577"/>
                <a:gd name="T9" fmla="*/ 24 h 1368"/>
                <a:gd name="T10" fmla="*/ 788 w 1577"/>
                <a:gd name="T11" fmla="*/ 1321 h 1368"/>
                <a:gd name="T12" fmla="*/ 1536 w 1577"/>
                <a:gd name="T13" fmla="*/ 24 h 1368"/>
                <a:gd name="T14" fmla="*/ 41 w 1577"/>
                <a:gd name="T15" fmla="*/ 24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7" h="1368">
                  <a:moveTo>
                    <a:pt x="788" y="1368"/>
                  </a:moveTo>
                  <a:lnTo>
                    <a:pt x="0" y="0"/>
                  </a:lnTo>
                  <a:lnTo>
                    <a:pt x="1577" y="0"/>
                  </a:lnTo>
                  <a:lnTo>
                    <a:pt x="788" y="1368"/>
                  </a:lnTo>
                  <a:close/>
                  <a:moveTo>
                    <a:pt x="41" y="24"/>
                  </a:moveTo>
                  <a:lnTo>
                    <a:pt x="788" y="1321"/>
                  </a:lnTo>
                  <a:lnTo>
                    <a:pt x="1536" y="24"/>
                  </a:lnTo>
                  <a:lnTo>
                    <a:pt x="4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35" name="Freeform 321"/>
            <p:cNvSpPr>
              <a:spLocks noEditPoints="1"/>
            </p:cNvSpPr>
            <p:nvPr/>
          </p:nvSpPr>
          <p:spPr bwMode="auto">
            <a:xfrm>
              <a:off x="10787973" y="-1673337"/>
              <a:ext cx="2501900" cy="2171700"/>
            </a:xfrm>
            <a:custGeom>
              <a:avLst/>
              <a:gdLst>
                <a:gd name="T0" fmla="*/ 1576 w 1576"/>
                <a:gd name="T1" fmla="*/ 1368 h 1368"/>
                <a:gd name="T2" fmla="*/ 0 w 1576"/>
                <a:gd name="T3" fmla="*/ 1368 h 1368"/>
                <a:gd name="T4" fmla="*/ 788 w 1576"/>
                <a:gd name="T5" fmla="*/ 0 h 1368"/>
                <a:gd name="T6" fmla="*/ 1576 w 1576"/>
                <a:gd name="T7" fmla="*/ 1368 h 1368"/>
                <a:gd name="T8" fmla="*/ 40 w 1576"/>
                <a:gd name="T9" fmla="*/ 1344 h 1368"/>
                <a:gd name="T10" fmla="*/ 1536 w 1576"/>
                <a:gd name="T11" fmla="*/ 1344 h 1368"/>
                <a:gd name="T12" fmla="*/ 788 w 1576"/>
                <a:gd name="T13" fmla="*/ 47 h 1368"/>
                <a:gd name="T14" fmla="*/ 40 w 1576"/>
                <a:gd name="T15" fmla="*/ 1344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6" h="1368">
                  <a:moveTo>
                    <a:pt x="1576" y="1368"/>
                  </a:moveTo>
                  <a:lnTo>
                    <a:pt x="0" y="1368"/>
                  </a:lnTo>
                  <a:lnTo>
                    <a:pt x="788" y="0"/>
                  </a:lnTo>
                  <a:lnTo>
                    <a:pt x="1576" y="1368"/>
                  </a:lnTo>
                  <a:close/>
                  <a:moveTo>
                    <a:pt x="40" y="1344"/>
                  </a:moveTo>
                  <a:lnTo>
                    <a:pt x="1536" y="1344"/>
                  </a:lnTo>
                  <a:lnTo>
                    <a:pt x="788" y="47"/>
                  </a:lnTo>
                  <a:lnTo>
                    <a:pt x="40" y="13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36" name="Freeform 322"/>
            <p:cNvSpPr>
              <a:spLocks noEditPoints="1"/>
            </p:cNvSpPr>
            <p:nvPr/>
          </p:nvSpPr>
          <p:spPr bwMode="auto">
            <a:xfrm>
              <a:off x="12008761" y="-1655875"/>
              <a:ext cx="2503488" cy="2171700"/>
            </a:xfrm>
            <a:custGeom>
              <a:avLst/>
              <a:gdLst>
                <a:gd name="T0" fmla="*/ 789 w 1577"/>
                <a:gd name="T1" fmla="*/ 1368 h 1368"/>
                <a:gd name="T2" fmla="*/ 0 w 1577"/>
                <a:gd name="T3" fmla="*/ 0 h 1368"/>
                <a:gd name="T4" fmla="*/ 1577 w 1577"/>
                <a:gd name="T5" fmla="*/ 0 h 1368"/>
                <a:gd name="T6" fmla="*/ 789 w 1577"/>
                <a:gd name="T7" fmla="*/ 1368 h 1368"/>
                <a:gd name="T8" fmla="*/ 41 w 1577"/>
                <a:gd name="T9" fmla="*/ 24 h 1368"/>
                <a:gd name="T10" fmla="*/ 789 w 1577"/>
                <a:gd name="T11" fmla="*/ 1321 h 1368"/>
                <a:gd name="T12" fmla="*/ 1536 w 1577"/>
                <a:gd name="T13" fmla="*/ 24 h 1368"/>
                <a:gd name="T14" fmla="*/ 41 w 1577"/>
                <a:gd name="T15" fmla="*/ 24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7" h="1368">
                  <a:moveTo>
                    <a:pt x="789" y="1368"/>
                  </a:moveTo>
                  <a:lnTo>
                    <a:pt x="0" y="0"/>
                  </a:lnTo>
                  <a:lnTo>
                    <a:pt x="1577" y="0"/>
                  </a:lnTo>
                  <a:lnTo>
                    <a:pt x="789" y="1368"/>
                  </a:lnTo>
                  <a:close/>
                  <a:moveTo>
                    <a:pt x="41" y="24"/>
                  </a:moveTo>
                  <a:lnTo>
                    <a:pt x="789" y="1321"/>
                  </a:lnTo>
                  <a:lnTo>
                    <a:pt x="1536" y="24"/>
                  </a:lnTo>
                  <a:lnTo>
                    <a:pt x="4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37" name="Freeform 323"/>
            <p:cNvSpPr>
              <a:spLocks noEditPoints="1"/>
            </p:cNvSpPr>
            <p:nvPr/>
          </p:nvSpPr>
          <p:spPr bwMode="auto">
            <a:xfrm>
              <a:off x="8349573" y="460263"/>
              <a:ext cx="2501900" cy="2168525"/>
            </a:xfrm>
            <a:custGeom>
              <a:avLst/>
              <a:gdLst>
                <a:gd name="T0" fmla="*/ 788 w 1576"/>
                <a:gd name="T1" fmla="*/ 1366 h 1366"/>
                <a:gd name="T2" fmla="*/ 0 w 1576"/>
                <a:gd name="T3" fmla="*/ 0 h 1366"/>
                <a:gd name="T4" fmla="*/ 1576 w 1576"/>
                <a:gd name="T5" fmla="*/ 0 h 1366"/>
                <a:gd name="T6" fmla="*/ 788 w 1576"/>
                <a:gd name="T7" fmla="*/ 1366 h 1366"/>
                <a:gd name="T8" fmla="*/ 40 w 1576"/>
                <a:gd name="T9" fmla="*/ 24 h 1366"/>
                <a:gd name="T10" fmla="*/ 788 w 1576"/>
                <a:gd name="T11" fmla="*/ 1318 h 1366"/>
                <a:gd name="T12" fmla="*/ 1536 w 1576"/>
                <a:gd name="T13" fmla="*/ 24 h 1366"/>
                <a:gd name="T14" fmla="*/ 40 w 1576"/>
                <a:gd name="T15" fmla="*/ 24 h 1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6" h="1366">
                  <a:moveTo>
                    <a:pt x="788" y="1366"/>
                  </a:moveTo>
                  <a:lnTo>
                    <a:pt x="0" y="0"/>
                  </a:lnTo>
                  <a:lnTo>
                    <a:pt x="1576" y="0"/>
                  </a:lnTo>
                  <a:lnTo>
                    <a:pt x="788" y="1366"/>
                  </a:lnTo>
                  <a:close/>
                  <a:moveTo>
                    <a:pt x="40" y="24"/>
                  </a:moveTo>
                  <a:lnTo>
                    <a:pt x="788" y="1318"/>
                  </a:lnTo>
                  <a:lnTo>
                    <a:pt x="1536" y="24"/>
                  </a:lnTo>
                  <a:lnTo>
                    <a:pt x="4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38" name="Freeform 324"/>
            <p:cNvSpPr>
              <a:spLocks noEditPoints="1"/>
            </p:cNvSpPr>
            <p:nvPr/>
          </p:nvSpPr>
          <p:spPr bwMode="auto">
            <a:xfrm>
              <a:off x="9570361" y="441213"/>
              <a:ext cx="2503488" cy="2168525"/>
            </a:xfrm>
            <a:custGeom>
              <a:avLst/>
              <a:gdLst>
                <a:gd name="T0" fmla="*/ 1577 w 1577"/>
                <a:gd name="T1" fmla="*/ 1366 h 1366"/>
                <a:gd name="T2" fmla="*/ 0 w 1577"/>
                <a:gd name="T3" fmla="*/ 1366 h 1366"/>
                <a:gd name="T4" fmla="*/ 788 w 1577"/>
                <a:gd name="T5" fmla="*/ 0 h 1366"/>
                <a:gd name="T6" fmla="*/ 1577 w 1577"/>
                <a:gd name="T7" fmla="*/ 1366 h 1366"/>
                <a:gd name="T8" fmla="*/ 41 w 1577"/>
                <a:gd name="T9" fmla="*/ 1342 h 1366"/>
                <a:gd name="T10" fmla="*/ 1536 w 1577"/>
                <a:gd name="T11" fmla="*/ 1342 h 1366"/>
                <a:gd name="T12" fmla="*/ 788 w 1577"/>
                <a:gd name="T13" fmla="*/ 47 h 1366"/>
                <a:gd name="T14" fmla="*/ 41 w 1577"/>
                <a:gd name="T15" fmla="*/ 1342 h 1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7" h="1366">
                  <a:moveTo>
                    <a:pt x="1577" y="1366"/>
                  </a:moveTo>
                  <a:lnTo>
                    <a:pt x="0" y="1366"/>
                  </a:lnTo>
                  <a:lnTo>
                    <a:pt x="788" y="0"/>
                  </a:lnTo>
                  <a:lnTo>
                    <a:pt x="1577" y="1366"/>
                  </a:lnTo>
                  <a:close/>
                  <a:moveTo>
                    <a:pt x="41" y="1342"/>
                  </a:moveTo>
                  <a:lnTo>
                    <a:pt x="1536" y="1342"/>
                  </a:lnTo>
                  <a:lnTo>
                    <a:pt x="788" y="47"/>
                  </a:lnTo>
                  <a:lnTo>
                    <a:pt x="41" y="1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39" name="Freeform 325"/>
            <p:cNvSpPr>
              <a:spLocks noEditPoints="1"/>
            </p:cNvSpPr>
            <p:nvPr/>
          </p:nvSpPr>
          <p:spPr bwMode="auto">
            <a:xfrm>
              <a:off x="10787973" y="460263"/>
              <a:ext cx="2501900" cy="2168525"/>
            </a:xfrm>
            <a:custGeom>
              <a:avLst/>
              <a:gdLst>
                <a:gd name="T0" fmla="*/ 788 w 1576"/>
                <a:gd name="T1" fmla="*/ 1366 h 1366"/>
                <a:gd name="T2" fmla="*/ 0 w 1576"/>
                <a:gd name="T3" fmla="*/ 0 h 1366"/>
                <a:gd name="T4" fmla="*/ 1576 w 1576"/>
                <a:gd name="T5" fmla="*/ 0 h 1366"/>
                <a:gd name="T6" fmla="*/ 788 w 1576"/>
                <a:gd name="T7" fmla="*/ 1366 h 1366"/>
                <a:gd name="T8" fmla="*/ 40 w 1576"/>
                <a:gd name="T9" fmla="*/ 24 h 1366"/>
                <a:gd name="T10" fmla="*/ 788 w 1576"/>
                <a:gd name="T11" fmla="*/ 1318 h 1366"/>
                <a:gd name="T12" fmla="*/ 1536 w 1576"/>
                <a:gd name="T13" fmla="*/ 24 h 1366"/>
                <a:gd name="T14" fmla="*/ 40 w 1576"/>
                <a:gd name="T15" fmla="*/ 24 h 1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6" h="1366">
                  <a:moveTo>
                    <a:pt x="788" y="1366"/>
                  </a:moveTo>
                  <a:lnTo>
                    <a:pt x="0" y="0"/>
                  </a:lnTo>
                  <a:lnTo>
                    <a:pt x="1576" y="0"/>
                  </a:lnTo>
                  <a:lnTo>
                    <a:pt x="788" y="1366"/>
                  </a:lnTo>
                  <a:close/>
                  <a:moveTo>
                    <a:pt x="40" y="24"/>
                  </a:moveTo>
                  <a:lnTo>
                    <a:pt x="788" y="1318"/>
                  </a:lnTo>
                  <a:lnTo>
                    <a:pt x="1536" y="24"/>
                  </a:lnTo>
                  <a:lnTo>
                    <a:pt x="4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40" name="Freeform 326"/>
            <p:cNvSpPr>
              <a:spLocks noEditPoints="1"/>
            </p:cNvSpPr>
            <p:nvPr/>
          </p:nvSpPr>
          <p:spPr bwMode="auto">
            <a:xfrm>
              <a:off x="12008761" y="441213"/>
              <a:ext cx="2503488" cy="2168525"/>
            </a:xfrm>
            <a:custGeom>
              <a:avLst/>
              <a:gdLst>
                <a:gd name="T0" fmla="*/ 1577 w 1577"/>
                <a:gd name="T1" fmla="*/ 1366 h 1366"/>
                <a:gd name="T2" fmla="*/ 0 w 1577"/>
                <a:gd name="T3" fmla="*/ 1366 h 1366"/>
                <a:gd name="T4" fmla="*/ 789 w 1577"/>
                <a:gd name="T5" fmla="*/ 0 h 1366"/>
                <a:gd name="T6" fmla="*/ 1577 w 1577"/>
                <a:gd name="T7" fmla="*/ 1366 h 1366"/>
                <a:gd name="T8" fmla="*/ 41 w 1577"/>
                <a:gd name="T9" fmla="*/ 1342 h 1366"/>
                <a:gd name="T10" fmla="*/ 1536 w 1577"/>
                <a:gd name="T11" fmla="*/ 1342 h 1366"/>
                <a:gd name="T12" fmla="*/ 789 w 1577"/>
                <a:gd name="T13" fmla="*/ 47 h 1366"/>
                <a:gd name="T14" fmla="*/ 41 w 1577"/>
                <a:gd name="T15" fmla="*/ 1342 h 1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7" h="1366">
                  <a:moveTo>
                    <a:pt x="1577" y="1366"/>
                  </a:moveTo>
                  <a:lnTo>
                    <a:pt x="0" y="1366"/>
                  </a:lnTo>
                  <a:lnTo>
                    <a:pt x="789" y="0"/>
                  </a:lnTo>
                  <a:lnTo>
                    <a:pt x="1577" y="1366"/>
                  </a:lnTo>
                  <a:close/>
                  <a:moveTo>
                    <a:pt x="41" y="1342"/>
                  </a:moveTo>
                  <a:lnTo>
                    <a:pt x="1536" y="1342"/>
                  </a:lnTo>
                  <a:lnTo>
                    <a:pt x="789" y="47"/>
                  </a:lnTo>
                  <a:lnTo>
                    <a:pt x="41" y="1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41" name="Freeform 327"/>
            <p:cNvSpPr>
              <a:spLocks noEditPoints="1"/>
            </p:cNvSpPr>
            <p:nvPr/>
          </p:nvSpPr>
          <p:spPr bwMode="auto">
            <a:xfrm>
              <a:off x="8349573" y="2552588"/>
              <a:ext cx="2501900" cy="2171700"/>
            </a:xfrm>
            <a:custGeom>
              <a:avLst/>
              <a:gdLst>
                <a:gd name="T0" fmla="*/ 1576 w 1576"/>
                <a:gd name="T1" fmla="*/ 1368 h 1368"/>
                <a:gd name="T2" fmla="*/ 0 w 1576"/>
                <a:gd name="T3" fmla="*/ 1368 h 1368"/>
                <a:gd name="T4" fmla="*/ 788 w 1576"/>
                <a:gd name="T5" fmla="*/ 0 h 1368"/>
                <a:gd name="T6" fmla="*/ 1576 w 1576"/>
                <a:gd name="T7" fmla="*/ 1368 h 1368"/>
                <a:gd name="T8" fmla="*/ 40 w 1576"/>
                <a:gd name="T9" fmla="*/ 1345 h 1368"/>
                <a:gd name="T10" fmla="*/ 1536 w 1576"/>
                <a:gd name="T11" fmla="*/ 1345 h 1368"/>
                <a:gd name="T12" fmla="*/ 788 w 1576"/>
                <a:gd name="T13" fmla="*/ 48 h 1368"/>
                <a:gd name="T14" fmla="*/ 40 w 1576"/>
                <a:gd name="T15" fmla="*/ 1345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6" h="1368">
                  <a:moveTo>
                    <a:pt x="1576" y="1368"/>
                  </a:moveTo>
                  <a:lnTo>
                    <a:pt x="0" y="1368"/>
                  </a:lnTo>
                  <a:lnTo>
                    <a:pt x="788" y="0"/>
                  </a:lnTo>
                  <a:lnTo>
                    <a:pt x="1576" y="1368"/>
                  </a:lnTo>
                  <a:close/>
                  <a:moveTo>
                    <a:pt x="40" y="1345"/>
                  </a:moveTo>
                  <a:lnTo>
                    <a:pt x="1536" y="1345"/>
                  </a:lnTo>
                  <a:lnTo>
                    <a:pt x="788" y="48"/>
                  </a:lnTo>
                  <a:lnTo>
                    <a:pt x="40" y="1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42" name="Freeform 328"/>
            <p:cNvSpPr>
              <a:spLocks noEditPoints="1"/>
            </p:cNvSpPr>
            <p:nvPr/>
          </p:nvSpPr>
          <p:spPr bwMode="auto">
            <a:xfrm>
              <a:off x="9570361" y="2571638"/>
              <a:ext cx="2503488" cy="2171700"/>
            </a:xfrm>
            <a:custGeom>
              <a:avLst/>
              <a:gdLst>
                <a:gd name="T0" fmla="*/ 788 w 1577"/>
                <a:gd name="T1" fmla="*/ 1368 h 1368"/>
                <a:gd name="T2" fmla="*/ 0 w 1577"/>
                <a:gd name="T3" fmla="*/ 0 h 1368"/>
                <a:gd name="T4" fmla="*/ 1577 w 1577"/>
                <a:gd name="T5" fmla="*/ 0 h 1368"/>
                <a:gd name="T6" fmla="*/ 788 w 1577"/>
                <a:gd name="T7" fmla="*/ 1368 h 1368"/>
                <a:gd name="T8" fmla="*/ 41 w 1577"/>
                <a:gd name="T9" fmla="*/ 24 h 1368"/>
                <a:gd name="T10" fmla="*/ 788 w 1577"/>
                <a:gd name="T11" fmla="*/ 1321 h 1368"/>
                <a:gd name="T12" fmla="*/ 1536 w 1577"/>
                <a:gd name="T13" fmla="*/ 24 h 1368"/>
                <a:gd name="T14" fmla="*/ 41 w 1577"/>
                <a:gd name="T15" fmla="*/ 24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7" h="1368">
                  <a:moveTo>
                    <a:pt x="788" y="1368"/>
                  </a:moveTo>
                  <a:lnTo>
                    <a:pt x="0" y="0"/>
                  </a:lnTo>
                  <a:lnTo>
                    <a:pt x="1577" y="0"/>
                  </a:lnTo>
                  <a:lnTo>
                    <a:pt x="788" y="1368"/>
                  </a:lnTo>
                  <a:close/>
                  <a:moveTo>
                    <a:pt x="41" y="24"/>
                  </a:moveTo>
                  <a:lnTo>
                    <a:pt x="788" y="1321"/>
                  </a:lnTo>
                  <a:lnTo>
                    <a:pt x="1536" y="24"/>
                  </a:lnTo>
                  <a:lnTo>
                    <a:pt x="4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43" name="Freeform 329"/>
            <p:cNvSpPr>
              <a:spLocks noEditPoints="1"/>
            </p:cNvSpPr>
            <p:nvPr/>
          </p:nvSpPr>
          <p:spPr bwMode="auto">
            <a:xfrm>
              <a:off x="10787973" y="2552588"/>
              <a:ext cx="2501900" cy="2171700"/>
            </a:xfrm>
            <a:custGeom>
              <a:avLst/>
              <a:gdLst>
                <a:gd name="T0" fmla="*/ 1576 w 1576"/>
                <a:gd name="T1" fmla="*/ 1368 h 1368"/>
                <a:gd name="T2" fmla="*/ 0 w 1576"/>
                <a:gd name="T3" fmla="*/ 1368 h 1368"/>
                <a:gd name="T4" fmla="*/ 788 w 1576"/>
                <a:gd name="T5" fmla="*/ 0 h 1368"/>
                <a:gd name="T6" fmla="*/ 1576 w 1576"/>
                <a:gd name="T7" fmla="*/ 1368 h 1368"/>
                <a:gd name="T8" fmla="*/ 40 w 1576"/>
                <a:gd name="T9" fmla="*/ 1345 h 1368"/>
                <a:gd name="T10" fmla="*/ 1536 w 1576"/>
                <a:gd name="T11" fmla="*/ 1345 h 1368"/>
                <a:gd name="T12" fmla="*/ 788 w 1576"/>
                <a:gd name="T13" fmla="*/ 48 h 1368"/>
                <a:gd name="T14" fmla="*/ 40 w 1576"/>
                <a:gd name="T15" fmla="*/ 1345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6" h="1368">
                  <a:moveTo>
                    <a:pt x="1576" y="1368"/>
                  </a:moveTo>
                  <a:lnTo>
                    <a:pt x="0" y="1368"/>
                  </a:lnTo>
                  <a:lnTo>
                    <a:pt x="788" y="0"/>
                  </a:lnTo>
                  <a:lnTo>
                    <a:pt x="1576" y="1368"/>
                  </a:lnTo>
                  <a:close/>
                  <a:moveTo>
                    <a:pt x="40" y="1345"/>
                  </a:moveTo>
                  <a:lnTo>
                    <a:pt x="1536" y="1345"/>
                  </a:lnTo>
                  <a:lnTo>
                    <a:pt x="788" y="48"/>
                  </a:lnTo>
                  <a:lnTo>
                    <a:pt x="40" y="1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44" name="Freeform 330"/>
            <p:cNvSpPr>
              <a:spLocks noEditPoints="1"/>
            </p:cNvSpPr>
            <p:nvPr/>
          </p:nvSpPr>
          <p:spPr bwMode="auto">
            <a:xfrm>
              <a:off x="12008761" y="2571638"/>
              <a:ext cx="2503488" cy="2171700"/>
            </a:xfrm>
            <a:custGeom>
              <a:avLst/>
              <a:gdLst>
                <a:gd name="T0" fmla="*/ 789 w 1577"/>
                <a:gd name="T1" fmla="*/ 1368 h 1368"/>
                <a:gd name="T2" fmla="*/ 0 w 1577"/>
                <a:gd name="T3" fmla="*/ 0 h 1368"/>
                <a:gd name="T4" fmla="*/ 1577 w 1577"/>
                <a:gd name="T5" fmla="*/ 0 h 1368"/>
                <a:gd name="T6" fmla="*/ 789 w 1577"/>
                <a:gd name="T7" fmla="*/ 1368 h 1368"/>
                <a:gd name="T8" fmla="*/ 41 w 1577"/>
                <a:gd name="T9" fmla="*/ 24 h 1368"/>
                <a:gd name="T10" fmla="*/ 789 w 1577"/>
                <a:gd name="T11" fmla="*/ 1321 h 1368"/>
                <a:gd name="T12" fmla="*/ 1536 w 1577"/>
                <a:gd name="T13" fmla="*/ 24 h 1368"/>
                <a:gd name="T14" fmla="*/ 41 w 1577"/>
                <a:gd name="T15" fmla="*/ 24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7" h="1368">
                  <a:moveTo>
                    <a:pt x="789" y="1368"/>
                  </a:moveTo>
                  <a:lnTo>
                    <a:pt x="0" y="0"/>
                  </a:lnTo>
                  <a:lnTo>
                    <a:pt x="1577" y="0"/>
                  </a:lnTo>
                  <a:lnTo>
                    <a:pt x="789" y="1368"/>
                  </a:lnTo>
                  <a:close/>
                  <a:moveTo>
                    <a:pt x="41" y="24"/>
                  </a:moveTo>
                  <a:lnTo>
                    <a:pt x="789" y="1321"/>
                  </a:lnTo>
                  <a:lnTo>
                    <a:pt x="1536" y="24"/>
                  </a:lnTo>
                  <a:lnTo>
                    <a:pt x="4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grpSp>
      <p:grpSp>
        <p:nvGrpSpPr>
          <p:cNvPr id="45" name="Group 44"/>
          <p:cNvGrpSpPr/>
          <p:nvPr userDrawn="1"/>
        </p:nvGrpSpPr>
        <p:grpSpPr>
          <a:xfrm>
            <a:off x="10821829" y="5313420"/>
            <a:ext cx="2386172" cy="1910862"/>
            <a:chOff x="8349573" y="-1673337"/>
            <a:chExt cx="6162676" cy="6416675"/>
          </a:xfrm>
          <a:solidFill>
            <a:schemeClr val="tx2">
              <a:alpha val="20000"/>
            </a:schemeClr>
          </a:solidFill>
        </p:grpSpPr>
        <p:sp>
          <p:nvSpPr>
            <p:cNvPr id="46" name="Freeform 319"/>
            <p:cNvSpPr>
              <a:spLocks noEditPoints="1"/>
            </p:cNvSpPr>
            <p:nvPr/>
          </p:nvSpPr>
          <p:spPr bwMode="auto">
            <a:xfrm>
              <a:off x="8349573" y="-1673337"/>
              <a:ext cx="2501900" cy="2171700"/>
            </a:xfrm>
            <a:custGeom>
              <a:avLst/>
              <a:gdLst>
                <a:gd name="T0" fmla="*/ 1576 w 1576"/>
                <a:gd name="T1" fmla="*/ 1368 h 1368"/>
                <a:gd name="T2" fmla="*/ 0 w 1576"/>
                <a:gd name="T3" fmla="*/ 1368 h 1368"/>
                <a:gd name="T4" fmla="*/ 788 w 1576"/>
                <a:gd name="T5" fmla="*/ 0 h 1368"/>
                <a:gd name="T6" fmla="*/ 1576 w 1576"/>
                <a:gd name="T7" fmla="*/ 1368 h 1368"/>
                <a:gd name="T8" fmla="*/ 40 w 1576"/>
                <a:gd name="T9" fmla="*/ 1344 h 1368"/>
                <a:gd name="T10" fmla="*/ 1536 w 1576"/>
                <a:gd name="T11" fmla="*/ 1344 h 1368"/>
                <a:gd name="T12" fmla="*/ 788 w 1576"/>
                <a:gd name="T13" fmla="*/ 47 h 1368"/>
                <a:gd name="T14" fmla="*/ 40 w 1576"/>
                <a:gd name="T15" fmla="*/ 1344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6" h="1368">
                  <a:moveTo>
                    <a:pt x="1576" y="1368"/>
                  </a:moveTo>
                  <a:lnTo>
                    <a:pt x="0" y="1368"/>
                  </a:lnTo>
                  <a:lnTo>
                    <a:pt x="788" y="0"/>
                  </a:lnTo>
                  <a:lnTo>
                    <a:pt x="1576" y="1368"/>
                  </a:lnTo>
                  <a:close/>
                  <a:moveTo>
                    <a:pt x="40" y="1344"/>
                  </a:moveTo>
                  <a:lnTo>
                    <a:pt x="1536" y="1344"/>
                  </a:lnTo>
                  <a:lnTo>
                    <a:pt x="788" y="47"/>
                  </a:lnTo>
                  <a:lnTo>
                    <a:pt x="40" y="13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47" name="Freeform 320"/>
            <p:cNvSpPr>
              <a:spLocks noEditPoints="1"/>
            </p:cNvSpPr>
            <p:nvPr/>
          </p:nvSpPr>
          <p:spPr bwMode="auto">
            <a:xfrm>
              <a:off x="9570361" y="-1655875"/>
              <a:ext cx="2503488" cy="2171700"/>
            </a:xfrm>
            <a:custGeom>
              <a:avLst/>
              <a:gdLst>
                <a:gd name="T0" fmla="*/ 788 w 1577"/>
                <a:gd name="T1" fmla="*/ 1368 h 1368"/>
                <a:gd name="T2" fmla="*/ 0 w 1577"/>
                <a:gd name="T3" fmla="*/ 0 h 1368"/>
                <a:gd name="T4" fmla="*/ 1577 w 1577"/>
                <a:gd name="T5" fmla="*/ 0 h 1368"/>
                <a:gd name="T6" fmla="*/ 788 w 1577"/>
                <a:gd name="T7" fmla="*/ 1368 h 1368"/>
                <a:gd name="T8" fmla="*/ 41 w 1577"/>
                <a:gd name="T9" fmla="*/ 24 h 1368"/>
                <a:gd name="T10" fmla="*/ 788 w 1577"/>
                <a:gd name="T11" fmla="*/ 1321 h 1368"/>
                <a:gd name="T12" fmla="*/ 1536 w 1577"/>
                <a:gd name="T13" fmla="*/ 24 h 1368"/>
                <a:gd name="T14" fmla="*/ 41 w 1577"/>
                <a:gd name="T15" fmla="*/ 24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7" h="1368">
                  <a:moveTo>
                    <a:pt x="788" y="1368"/>
                  </a:moveTo>
                  <a:lnTo>
                    <a:pt x="0" y="0"/>
                  </a:lnTo>
                  <a:lnTo>
                    <a:pt x="1577" y="0"/>
                  </a:lnTo>
                  <a:lnTo>
                    <a:pt x="788" y="1368"/>
                  </a:lnTo>
                  <a:close/>
                  <a:moveTo>
                    <a:pt x="41" y="24"/>
                  </a:moveTo>
                  <a:lnTo>
                    <a:pt x="788" y="1321"/>
                  </a:lnTo>
                  <a:lnTo>
                    <a:pt x="1536" y="24"/>
                  </a:lnTo>
                  <a:lnTo>
                    <a:pt x="4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48" name="Freeform 321"/>
            <p:cNvSpPr>
              <a:spLocks noEditPoints="1"/>
            </p:cNvSpPr>
            <p:nvPr/>
          </p:nvSpPr>
          <p:spPr bwMode="auto">
            <a:xfrm>
              <a:off x="10787973" y="-1673337"/>
              <a:ext cx="2501900" cy="2171700"/>
            </a:xfrm>
            <a:custGeom>
              <a:avLst/>
              <a:gdLst>
                <a:gd name="T0" fmla="*/ 1576 w 1576"/>
                <a:gd name="T1" fmla="*/ 1368 h 1368"/>
                <a:gd name="T2" fmla="*/ 0 w 1576"/>
                <a:gd name="T3" fmla="*/ 1368 h 1368"/>
                <a:gd name="T4" fmla="*/ 788 w 1576"/>
                <a:gd name="T5" fmla="*/ 0 h 1368"/>
                <a:gd name="T6" fmla="*/ 1576 w 1576"/>
                <a:gd name="T7" fmla="*/ 1368 h 1368"/>
                <a:gd name="T8" fmla="*/ 40 w 1576"/>
                <a:gd name="T9" fmla="*/ 1344 h 1368"/>
                <a:gd name="T10" fmla="*/ 1536 w 1576"/>
                <a:gd name="T11" fmla="*/ 1344 h 1368"/>
                <a:gd name="T12" fmla="*/ 788 w 1576"/>
                <a:gd name="T13" fmla="*/ 47 h 1368"/>
                <a:gd name="T14" fmla="*/ 40 w 1576"/>
                <a:gd name="T15" fmla="*/ 1344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6" h="1368">
                  <a:moveTo>
                    <a:pt x="1576" y="1368"/>
                  </a:moveTo>
                  <a:lnTo>
                    <a:pt x="0" y="1368"/>
                  </a:lnTo>
                  <a:lnTo>
                    <a:pt x="788" y="0"/>
                  </a:lnTo>
                  <a:lnTo>
                    <a:pt x="1576" y="1368"/>
                  </a:lnTo>
                  <a:close/>
                  <a:moveTo>
                    <a:pt x="40" y="1344"/>
                  </a:moveTo>
                  <a:lnTo>
                    <a:pt x="1536" y="1344"/>
                  </a:lnTo>
                  <a:lnTo>
                    <a:pt x="788" y="47"/>
                  </a:lnTo>
                  <a:lnTo>
                    <a:pt x="40" y="13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49" name="Freeform 322"/>
            <p:cNvSpPr>
              <a:spLocks noEditPoints="1"/>
            </p:cNvSpPr>
            <p:nvPr/>
          </p:nvSpPr>
          <p:spPr bwMode="auto">
            <a:xfrm>
              <a:off x="12008761" y="-1655875"/>
              <a:ext cx="2503488" cy="2171700"/>
            </a:xfrm>
            <a:custGeom>
              <a:avLst/>
              <a:gdLst>
                <a:gd name="T0" fmla="*/ 789 w 1577"/>
                <a:gd name="T1" fmla="*/ 1368 h 1368"/>
                <a:gd name="T2" fmla="*/ 0 w 1577"/>
                <a:gd name="T3" fmla="*/ 0 h 1368"/>
                <a:gd name="T4" fmla="*/ 1577 w 1577"/>
                <a:gd name="T5" fmla="*/ 0 h 1368"/>
                <a:gd name="T6" fmla="*/ 789 w 1577"/>
                <a:gd name="T7" fmla="*/ 1368 h 1368"/>
                <a:gd name="T8" fmla="*/ 41 w 1577"/>
                <a:gd name="T9" fmla="*/ 24 h 1368"/>
                <a:gd name="T10" fmla="*/ 789 w 1577"/>
                <a:gd name="T11" fmla="*/ 1321 h 1368"/>
                <a:gd name="T12" fmla="*/ 1536 w 1577"/>
                <a:gd name="T13" fmla="*/ 24 h 1368"/>
                <a:gd name="T14" fmla="*/ 41 w 1577"/>
                <a:gd name="T15" fmla="*/ 24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7" h="1368">
                  <a:moveTo>
                    <a:pt x="789" y="1368"/>
                  </a:moveTo>
                  <a:lnTo>
                    <a:pt x="0" y="0"/>
                  </a:lnTo>
                  <a:lnTo>
                    <a:pt x="1577" y="0"/>
                  </a:lnTo>
                  <a:lnTo>
                    <a:pt x="789" y="1368"/>
                  </a:lnTo>
                  <a:close/>
                  <a:moveTo>
                    <a:pt x="41" y="24"/>
                  </a:moveTo>
                  <a:lnTo>
                    <a:pt x="789" y="1321"/>
                  </a:lnTo>
                  <a:lnTo>
                    <a:pt x="1536" y="24"/>
                  </a:lnTo>
                  <a:lnTo>
                    <a:pt x="4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50" name="Freeform 323"/>
            <p:cNvSpPr>
              <a:spLocks noEditPoints="1"/>
            </p:cNvSpPr>
            <p:nvPr/>
          </p:nvSpPr>
          <p:spPr bwMode="auto">
            <a:xfrm>
              <a:off x="8349573" y="460263"/>
              <a:ext cx="2501900" cy="2168525"/>
            </a:xfrm>
            <a:custGeom>
              <a:avLst/>
              <a:gdLst>
                <a:gd name="T0" fmla="*/ 788 w 1576"/>
                <a:gd name="T1" fmla="*/ 1366 h 1366"/>
                <a:gd name="T2" fmla="*/ 0 w 1576"/>
                <a:gd name="T3" fmla="*/ 0 h 1366"/>
                <a:gd name="T4" fmla="*/ 1576 w 1576"/>
                <a:gd name="T5" fmla="*/ 0 h 1366"/>
                <a:gd name="T6" fmla="*/ 788 w 1576"/>
                <a:gd name="T7" fmla="*/ 1366 h 1366"/>
                <a:gd name="T8" fmla="*/ 40 w 1576"/>
                <a:gd name="T9" fmla="*/ 24 h 1366"/>
                <a:gd name="T10" fmla="*/ 788 w 1576"/>
                <a:gd name="T11" fmla="*/ 1318 h 1366"/>
                <a:gd name="T12" fmla="*/ 1536 w 1576"/>
                <a:gd name="T13" fmla="*/ 24 h 1366"/>
                <a:gd name="T14" fmla="*/ 40 w 1576"/>
                <a:gd name="T15" fmla="*/ 24 h 1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6" h="1366">
                  <a:moveTo>
                    <a:pt x="788" y="1366"/>
                  </a:moveTo>
                  <a:lnTo>
                    <a:pt x="0" y="0"/>
                  </a:lnTo>
                  <a:lnTo>
                    <a:pt x="1576" y="0"/>
                  </a:lnTo>
                  <a:lnTo>
                    <a:pt x="788" y="1366"/>
                  </a:lnTo>
                  <a:close/>
                  <a:moveTo>
                    <a:pt x="40" y="24"/>
                  </a:moveTo>
                  <a:lnTo>
                    <a:pt x="788" y="1318"/>
                  </a:lnTo>
                  <a:lnTo>
                    <a:pt x="1536" y="24"/>
                  </a:lnTo>
                  <a:lnTo>
                    <a:pt x="4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51" name="Freeform 324"/>
            <p:cNvSpPr>
              <a:spLocks noEditPoints="1"/>
            </p:cNvSpPr>
            <p:nvPr/>
          </p:nvSpPr>
          <p:spPr bwMode="auto">
            <a:xfrm>
              <a:off x="9570361" y="441213"/>
              <a:ext cx="2503488" cy="2168525"/>
            </a:xfrm>
            <a:custGeom>
              <a:avLst/>
              <a:gdLst>
                <a:gd name="T0" fmla="*/ 1577 w 1577"/>
                <a:gd name="T1" fmla="*/ 1366 h 1366"/>
                <a:gd name="T2" fmla="*/ 0 w 1577"/>
                <a:gd name="T3" fmla="*/ 1366 h 1366"/>
                <a:gd name="T4" fmla="*/ 788 w 1577"/>
                <a:gd name="T5" fmla="*/ 0 h 1366"/>
                <a:gd name="T6" fmla="*/ 1577 w 1577"/>
                <a:gd name="T7" fmla="*/ 1366 h 1366"/>
                <a:gd name="T8" fmla="*/ 41 w 1577"/>
                <a:gd name="T9" fmla="*/ 1342 h 1366"/>
                <a:gd name="T10" fmla="*/ 1536 w 1577"/>
                <a:gd name="T11" fmla="*/ 1342 h 1366"/>
                <a:gd name="T12" fmla="*/ 788 w 1577"/>
                <a:gd name="T13" fmla="*/ 47 h 1366"/>
                <a:gd name="T14" fmla="*/ 41 w 1577"/>
                <a:gd name="T15" fmla="*/ 1342 h 1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7" h="1366">
                  <a:moveTo>
                    <a:pt x="1577" y="1366"/>
                  </a:moveTo>
                  <a:lnTo>
                    <a:pt x="0" y="1366"/>
                  </a:lnTo>
                  <a:lnTo>
                    <a:pt x="788" y="0"/>
                  </a:lnTo>
                  <a:lnTo>
                    <a:pt x="1577" y="1366"/>
                  </a:lnTo>
                  <a:close/>
                  <a:moveTo>
                    <a:pt x="41" y="1342"/>
                  </a:moveTo>
                  <a:lnTo>
                    <a:pt x="1536" y="1342"/>
                  </a:lnTo>
                  <a:lnTo>
                    <a:pt x="788" y="47"/>
                  </a:lnTo>
                  <a:lnTo>
                    <a:pt x="41" y="1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52" name="Freeform 325"/>
            <p:cNvSpPr>
              <a:spLocks noEditPoints="1"/>
            </p:cNvSpPr>
            <p:nvPr/>
          </p:nvSpPr>
          <p:spPr bwMode="auto">
            <a:xfrm>
              <a:off x="10787973" y="460263"/>
              <a:ext cx="2501900" cy="2168525"/>
            </a:xfrm>
            <a:custGeom>
              <a:avLst/>
              <a:gdLst>
                <a:gd name="T0" fmla="*/ 788 w 1576"/>
                <a:gd name="T1" fmla="*/ 1366 h 1366"/>
                <a:gd name="T2" fmla="*/ 0 w 1576"/>
                <a:gd name="T3" fmla="*/ 0 h 1366"/>
                <a:gd name="T4" fmla="*/ 1576 w 1576"/>
                <a:gd name="T5" fmla="*/ 0 h 1366"/>
                <a:gd name="T6" fmla="*/ 788 w 1576"/>
                <a:gd name="T7" fmla="*/ 1366 h 1366"/>
                <a:gd name="T8" fmla="*/ 40 w 1576"/>
                <a:gd name="T9" fmla="*/ 24 h 1366"/>
                <a:gd name="T10" fmla="*/ 788 w 1576"/>
                <a:gd name="T11" fmla="*/ 1318 h 1366"/>
                <a:gd name="T12" fmla="*/ 1536 w 1576"/>
                <a:gd name="T13" fmla="*/ 24 h 1366"/>
                <a:gd name="T14" fmla="*/ 40 w 1576"/>
                <a:gd name="T15" fmla="*/ 24 h 1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6" h="1366">
                  <a:moveTo>
                    <a:pt x="788" y="1366"/>
                  </a:moveTo>
                  <a:lnTo>
                    <a:pt x="0" y="0"/>
                  </a:lnTo>
                  <a:lnTo>
                    <a:pt x="1576" y="0"/>
                  </a:lnTo>
                  <a:lnTo>
                    <a:pt x="788" y="1366"/>
                  </a:lnTo>
                  <a:close/>
                  <a:moveTo>
                    <a:pt x="40" y="24"/>
                  </a:moveTo>
                  <a:lnTo>
                    <a:pt x="788" y="1318"/>
                  </a:lnTo>
                  <a:lnTo>
                    <a:pt x="1536" y="24"/>
                  </a:lnTo>
                  <a:lnTo>
                    <a:pt x="4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53" name="Freeform 326"/>
            <p:cNvSpPr>
              <a:spLocks noEditPoints="1"/>
            </p:cNvSpPr>
            <p:nvPr/>
          </p:nvSpPr>
          <p:spPr bwMode="auto">
            <a:xfrm>
              <a:off x="12008761" y="441213"/>
              <a:ext cx="2503488" cy="2168525"/>
            </a:xfrm>
            <a:custGeom>
              <a:avLst/>
              <a:gdLst>
                <a:gd name="T0" fmla="*/ 1577 w 1577"/>
                <a:gd name="T1" fmla="*/ 1366 h 1366"/>
                <a:gd name="T2" fmla="*/ 0 w 1577"/>
                <a:gd name="T3" fmla="*/ 1366 h 1366"/>
                <a:gd name="T4" fmla="*/ 789 w 1577"/>
                <a:gd name="T5" fmla="*/ 0 h 1366"/>
                <a:gd name="T6" fmla="*/ 1577 w 1577"/>
                <a:gd name="T7" fmla="*/ 1366 h 1366"/>
                <a:gd name="T8" fmla="*/ 41 w 1577"/>
                <a:gd name="T9" fmla="*/ 1342 h 1366"/>
                <a:gd name="T10" fmla="*/ 1536 w 1577"/>
                <a:gd name="T11" fmla="*/ 1342 h 1366"/>
                <a:gd name="T12" fmla="*/ 789 w 1577"/>
                <a:gd name="T13" fmla="*/ 47 h 1366"/>
                <a:gd name="T14" fmla="*/ 41 w 1577"/>
                <a:gd name="T15" fmla="*/ 1342 h 1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7" h="1366">
                  <a:moveTo>
                    <a:pt x="1577" y="1366"/>
                  </a:moveTo>
                  <a:lnTo>
                    <a:pt x="0" y="1366"/>
                  </a:lnTo>
                  <a:lnTo>
                    <a:pt x="789" y="0"/>
                  </a:lnTo>
                  <a:lnTo>
                    <a:pt x="1577" y="1366"/>
                  </a:lnTo>
                  <a:close/>
                  <a:moveTo>
                    <a:pt x="41" y="1342"/>
                  </a:moveTo>
                  <a:lnTo>
                    <a:pt x="1536" y="1342"/>
                  </a:lnTo>
                  <a:lnTo>
                    <a:pt x="789" y="47"/>
                  </a:lnTo>
                  <a:lnTo>
                    <a:pt x="41" y="1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54" name="Freeform 327"/>
            <p:cNvSpPr>
              <a:spLocks noEditPoints="1"/>
            </p:cNvSpPr>
            <p:nvPr/>
          </p:nvSpPr>
          <p:spPr bwMode="auto">
            <a:xfrm>
              <a:off x="8349573" y="2552588"/>
              <a:ext cx="2501900" cy="2171700"/>
            </a:xfrm>
            <a:custGeom>
              <a:avLst/>
              <a:gdLst>
                <a:gd name="T0" fmla="*/ 1576 w 1576"/>
                <a:gd name="T1" fmla="*/ 1368 h 1368"/>
                <a:gd name="T2" fmla="*/ 0 w 1576"/>
                <a:gd name="T3" fmla="*/ 1368 h 1368"/>
                <a:gd name="T4" fmla="*/ 788 w 1576"/>
                <a:gd name="T5" fmla="*/ 0 h 1368"/>
                <a:gd name="T6" fmla="*/ 1576 w 1576"/>
                <a:gd name="T7" fmla="*/ 1368 h 1368"/>
                <a:gd name="T8" fmla="*/ 40 w 1576"/>
                <a:gd name="T9" fmla="*/ 1345 h 1368"/>
                <a:gd name="T10" fmla="*/ 1536 w 1576"/>
                <a:gd name="T11" fmla="*/ 1345 h 1368"/>
                <a:gd name="T12" fmla="*/ 788 w 1576"/>
                <a:gd name="T13" fmla="*/ 48 h 1368"/>
                <a:gd name="T14" fmla="*/ 40 w 1576"/>
                <a:gd name="T15" fmla="*/ 1345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6" h="1368">
                  <a:moveTo>
                    <a:pt x="1576" y="1368"/>
                  </a:moveTo>
                  <a:lnTo>
                    <a:pt x="0" y="1368"/>
                  </a:lnTo>
                  <a:lnTo>
                    <a:pt x="788" y="0"/>
                  </a:lnTo>
                  <a:lnTo>
                    <a:pt x="1576" y="1368"/>
                  </a:lnTo>
                  <a:close/>
                  <a:moveTo>
                    <a:pt x="40" y="1345"/>
                  </a:moveTo>
                  <a:lnTo>
                    <a:pt x="1536" y="1345"/>
                  </a:lnTo>
                  <a:lnTo>
                    <a:pt x="788" y="48"/>
                  </a:lnTo>
                  <a:lnTo>
                    <a:pt x="40" y="1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55" name="Freeform 328"/>
            <p:cNvSpPr>
              <a:spLocks noEditPoints="1"/>
            </p:cNvSpPr>
            <p:nvPr/>
          </p:nvSpPr>
          <p:spPr bwMode="auto">
            <a:xfrm>
              <a:off x="9570361" y="2571638"/>
              <a:ext cx="2503488" cy="2171700"/>
            </a:xfrm>
            <a:custGeom>
              <a:avLst/>
              <a:gdLst>
                <a:gd name="T0" fmla="*/ 788 w 1577"/>
                <a:gd name="T1" fmla="*/ 1368 h 1368"/>
                <a:gd name="T2" fmla="*/ 0 w 1577"/>
                <a:gd name="T3" fmla="*/ 0 h 1368"/>
                <a:gd name="T4" fmla="*/ 1577 w 1577"/>
                <a:gd name="T5" fmla="*/ 0 h 1368"/>
                <a:gd name="T6" fmla="*/ 788 w 1577"/>
                <a:gd name="T7" fmla="*/ 1368 h 1368"/>
                <a:gd name="T8" fmla="*/ 41 w 1577"/>
                <a:gd name="T9" fmla="*/ 24 h 1368"/>
                <a:gd name="T10" fmla="*/ 788 w 1577"/>
                <a:gd name="T11" fmla="*/ 1321 h 1368"/>
                <a:gd name="T12" fmla="*/ 1536 w 1577"/>
                <a:gd name="T13" fmla="*/ 24 h 1368"/>
                <a:gd name="T14" fmla="*/ 41 w 1577"/>
                <a:gd name="T15" fmla="*/ 24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7" h="1368">
                  <a:moveTo>
                    <a:pt x="788" y="1368"/>
                  </a:moveTo>
                  <a:lnTo>
                    <a:pt x="0" y="0"/>
                  </a:lnTo>
                  <a:lnTo>
                    <a:pt x="1577" y="0"/>
                  </a:lnTo>
                  <a:lnTo>
                    <a:pt x="788" y="1368"/>
                  </a:lnTo>
                  <a:close/>
                  <a:moveTo>
                    <a:pt x="41" y="24"/>
                  </a:moveTo>
                  <a:lnTo>
                    <a:pt x="788" y="1321"/>
                  </a:lnTo>
                  <a:lnTo>
                    <a:pt x="1536" y="24"/>
                  </a:lnTo>
                  <a:lnTo>
                    <a:pt x="4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56" name="Freeform 329"/>
            <p:cNvSpPr>
              <a:spLocks noEditPoints="1"/>
            </p:cNvSpPr>
            <p:nvPr/>
          </p:nvSpPr>
          <p:spPr bwMode="auto">
            <a:xfrm>
              <a:off x="10787973" y="2552588"/>
              <a:ext cx="2501900" cy="2171700"/>
            </a:xfrm>
            <a:custGeom>
              <a:avLst/>
              <a:gdLst>
                <a:gd name="T0" fmla="*/ 1576 w 1576"/>
                <a:gd name="T1" fmla="*/ 1368 h 1368"/>
                <a:gd name="T2" fmla="*/ 0 w 1576"/>
                <a:gd name="T3" fmla="*/ 1368 h 1368"/>
                <a:gd name="T4" fmla="*/ 788 w 1576"/>
                <a:gd name="T5" fmla="*/ 0 h 1368"/>
                <a:gd name="T6" fmla="*/ 1576 w 1576"/>
                <a:gd name="T7" fmla="*/ 1368 h 1368"/>
                <a:gd name="T8" fmla="*/ 40 w 1576"/>
                <a:gd name="T9" fmla="*/ 1345 h 1368"/>
                <a:gd name="T10" fmla="*/ 1536 w 1576"/>
                <a:gd name="T11" fmla="*/ 1345 h 1368"/>
                <a:gd name="T12" fmla="*/ 788 w 1576"/>
                <a:gd name="T13" fmla="*/ 48 h 1368"/>
                <a:gd name="T14" fmla="*/ 40 w 1576"/>
                <a:gd name="T15" fmla="*/ 1345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6" h="1368">
                  <a:moveTo>
                    <a:pt x="1576" y="1368"/>
                  </a:moveTo>
                  <a:lnTo>
                    <a:pt x="0" y="1368"/>
                  </a:lnTo>
                  <a:lnTo>
                    <a:pt x="788" y="0"/>
                  </a:lnTo>
                  <a:lnTo>
                    <a:pt x="1576" y="1368"/>
                  </a:lnTo>
                  <a:close/>
                  <a:moveTo>
                    <a:pt x="40" y="1345"/>
                  </a:moveTo>
                  <a:lnTo>
                    <a:pt x="1536" y="1345"/>
                  </a:lnTo>
                  <a:lnTo>
                    <a:pt x="788" y="48"/>
                  </a:lnTo>
                  <a:lnTo>
                    <a:pt x="40" y="1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sp>
          <p:nvSpPr>
            <p:cNvPr id="57" name="Freeform 330"/>
            <p:cNvSpPr>
              <a:spLocks noEditPoints="1"/>
            </p:cNvSpPr>
            <p:nvPr/>
          </p:nvSpPr>
          <p:spPr bwMode="auto">
            <a:xfrm>
              <a:off x="12008761" y="2571638"/>
              <a:ext cx="2503488" cy="2171700"/>
            </a:xfrm>
            <a:custGeom>
              <a:avLst/>
              <a:gdLst>
                <a:gd name="T0" fmla="*/ 789 w 1577"/>
                <a:gd name="T1" fmla="*/ 1368 h 1368"/>
                <a:gd name="T2" fmla="*/ 0 w 1577"/>
                <a:gd name="T3" fmla="*/ 0 h 1368"/>
                <a:gd name="T4" fmla="*/ 1577 w 1577"/>
                <a:gd name="T5" fmla="*/ 0 h 1368"/>
                <a:gd name="T6" fmla="*/ 789 w 1577"/>
                <a:gd name="T7" fmla="*/ 1368 h 1368"/>
                <a:gd name="T8" fmla="*/ 41 w 1577"/>
                <a:gd name="T9" fmla="*/ 24 h 1368"/>
                <a:gd name="T10" fmla="*/ 789 w 1577"/>
                <a:gd name="T11" fmla="*/ 1321 h 1368"/>
                <a:gd name="T12" fmla="*/ 1536 w 1577"/>
                <a:gd name="T13" fmla="*/ 24 h 1368"/>
                <a:gd name="T14" fmla="*/ 41 w 1577"/>
                <a:gd name="T15" fmla="*/ 24 h 13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7" h="1368">
                  <a:moveTo>
                    <a:pt x="789" y="1368"/>
                  </a:moveTo>
                  <a:lnTo>
                    <a:pt x="0" y="0"/>
                  </a:lnTo>
                  <a:lnTo>
                    <a:pt x="1577" y="0"/>
                  </a:lnTo>
                  <a:lnTo>
                    <a:pt x="789" y="1368"/>
                  </a:lnTo>
                  <a:close/>
                  <a:moveTo>
                    <a:pt x="41" y="24"/>
                  </a:moveTo>
                  <a:lnTo>
                    <a:pt x="789" y="1321"/>
                  </a:lnTo>
                  <a:lnTo>
                    <a:pt x="1536" y="24"/>
                  </a:lnTo>
                  <a:lnTo>
                    <a:pt x="4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350"/>
            </a:p>
          </p:txBody>
        </p:sp>
      </p:grpSp>
      <p:sp>
        <p:nvSpPr>
          <p:cNvPr id="58" name="Pentagon 57"/>
          <p:cNvSpPr/>
          <p:nvPr userDrawn="1"/>
        </p:nvSpPr>
        <p:spPr>
          <a:xfrm rot="10800000">
            <a:off x="11232000" y="510908"/>
            <a:ext cx="960000" cy="443430"/>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59" name="Slide Number Placeholder 4"/>
          <p:cNvSpPr txBox="1">
            <a:spLocks/>
          </p:cNvSpPr>
          <p:nvPr userDrawn="1"/>
        </p:nvSpPr>
        <p:spPr>
          <a:xfrm>
            <a:off x="11464479" y="545148"/>
            <a:ext cx="720000" cy="365125"/>
          </a:xfrm>
          <a:prstGeom prst="rect">
            <a:avLst/>
          </a:prstGeom>
        </p:spPr>
        <p:txBody>
          <a:bodyPr/>
          <a:lstStyle>
            <a:defPPr>
              <a:defRPr lang="id-ID"/>
            </a:defPPr>
            <a:lvl1pPr marL="0" algn="ctr" defTabSz="914400" rtl="0" eaLnBrk="1" latinLnBrk="0" hangingPunct="1">
              <a:defRPr sz="18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6BF0A5B-CA18-47D2-801E-5D97420A52F4}" type="slidenum">
              <a:rPr lang="id-ID" sz="1800" smtClean="0"/>
              <a:pPr/>
              <a:t>‹#›</a:t>
            </a:fld>
            <a:endParaRPr lang="id-ID" sz="1800" dirty="0"/>
          </a:p>
        </p:txBody>
      </p:sp>
    </p:spTree>
    <p:extLst>
      <p:ext uri="{BB962C8B-B14F-4D97-AF65-F5344CB8AC3E}">
        <p14:creationId xmlns:p14="http://schemas.microsoft.com/office/powerpoint/2010/main" val="3129473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par>
                                <p:cTn id="8" presetID="22" presetClass="entr" presetSubtype="4"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wipe(down)">
                                      <p:cBhvr>
                                        <p:cTn id="1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Master Slide">
    <p:spTree>
      <p:nvGrpSpPr>
        <p:cNvPr id="1" name=""/>
        <p:cNvGrpSpPr/>
        <p:nvPr/>
      </p:nvGrpSpPr>
      <p:grpSpPr>
        <a:xfrm>
          <a:off x="0" y="0"/>
          <a:ext cx="0" cy="0"/>
          <a:chOff x="0" y="0"/>
          <a:chExt cx="0" cy="0"/>
        </a:xfrm>
      </p:grpSpPr>
      <p:sp>
        <p:nvSpPr>
          <p:cNvPr id="11" name="Shape 1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19986068"/>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0_Title Slide">
    <p:spTree>
      <p:nvGrpSpPr>
        <p:cNvPr id="1" name=""/>
        <p:cNvGrpSpPr/>
        <p:nvPr/>
      </p:nvGrpSpPr>
      <p:grpSpPr>
        <a:xfrm>
          <a:off x="0" y="0"/>
          <a:ext cx="0" cy="0"/>
          <a:chOff x="0" y="0"/>
          <a:chExt cx="0" cy="0"/>
        </a:xfrm>
      </p:grpSpPr>
      <p:sp>
        <p:nvSpPr>
          <p:cNvPr id="44" name="Text Placeholder 6"/>
          <p:cNvSpPr>
            <a:spLocks noGrp="1"/>
          </p:cNvSpPr>
          <p:nvPr userDrawn="1">
            <p:ph type="body" sz="quarter" idx="10"/>
          </p:nvPr>
        </p:nvSpPr>
        <p:spPr>
          <a:xfrm>
            <a:off x="629307" y="828174"/>
            <a:ext cx="3468560" cy="454025"/>
          </a:xfrm>
        </p:spPr>
        <p:txBody>
          <a:bodyPr anchor="ctr">
            <a:noAutofit/>
          </a:bodyPr>
          <a:lstStyle>
            <a:lvl1pPr marL="0" indent="0">
              <a:buNone/>
              <a:defRPr sz="3200">
                <a:latin typeface="+mj-lt"/>
              </a:defRPr>
            </a:lvl1pPr>
            <a:lvl2pPr marL="457189" indent="0">
              <a:buNone/>
              <a:defRPr/>
            </a:lvl2pPr>
            <a:lvl3pPr marL="914377" indent="0">
              <a:buNone/>
              <a:defRPr/>
            </a:lvl3pPr>
            <a:lvl4pPr marL="1371566" indent="0">
              <a:buNone/>
              <a:defRPr/>
            </a:lvl4pPr>
            <a:lvl5pPr marL="1828754" indent="0">
              <a:buNone/>
              <a:defRPr/>
            </a:lvl5pPr>
          </a:lstStyle>
          <a:p>
            <a:pPr lvl="0"/>
            <a:r>
              <a:rPr lang="en-US" dirty="0"/>
              <a:t>Click to edit</a:t>
            </a:r>
          </a:p>
        </p:txBody>
      </p:sp>
    </p:spTree>
    <p:extLst>
      <p:ext uri="{BB962C8B-B14F-4D97-AF65-F5344CB8AC3E}">
        <p14:creationId xmlns:p14="http://schemas.microsoft.com/office/powerpoint/2010/main" val="208713204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pos="7287">
          <p15:clr>
            <a:srgbClr val="FBAE40"/>
          </p15:clr>
        </p15:guide>
        <p15:guide id="4" pos="393">
          <p15:clr>
            <a:srgbClr val="FBAE40"/>
          </p15:clr>
        </p15:guide>
        <p15:guide id="5" orient="horz" pos="436">
          <p15:clr>
            <a:srgbClr val="FBAE40"/>
          </p15:clr>
        </p15:guide>
        <p15:guide id="6" orient="horz" pos="3884">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Blank 02">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5853692"/>
      </p:ext>
    </p:extLst>
  </p:cSld>
  <p:clrMapOvr>
    <a:masterClrMapping/>
  </p:clrMapOvr>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01">
    <p:spTree>
      <p:nvGrpSpPr>
        <p:cNvPr id="1" name=""/>
        <p:cNvGrpSpPr/>
        <p:nvPr/>
      </p:nvGrpSpPr>
      <p:grpSpPr>
        <a:xfrm>
          <a:off x="0" y="0"/>
          <a:ext cx="0" cy="0"/>
          <a:chOff x="0" y="0"/>
          <a:chExt cx="0" cy="0"/>
        </a:xfrm>
      </p:grpSpPr>
      <p:sp>
        <p:nvSpPr>
          <p:cNvPr id="5" name="Marcador de pie de página 4"/>
          <p:cNvSpPr>
            <a:spLocks noGrp="1"/>
          </p:cNvSpPr>
          <p:nvPr>
            <p:ph type="ftr" sz="quarter" idx="11"/>
          </p:nvPr>
        </p:nvSpPr>
        <p:spPr>
          <a:xfrm>
            <a:off x="4038337" y="6356408"/>
            <a:ext cx="4115326" cy="365083"/>
          </a:xfrm>
          <a:prstGeom prst="rect">
            <a:avLst/>
          </a:prstGeom>
        </p:spPr>
        <p:txBody>
          <a:bodyPr anchor="ctr"/>
          <a:lstStyle>
            <a:lvl1pPr algn="ctr">
              <a:defRPr>
                <a:solidFill>
                  <a:schemeClr val="tx2"/>
                </a:solidFill>
              </a:defRPr>
            </a:lvl1pPr>
          </a:lstStyle>
          <a:p>
            <a:pPr>
              <a:lnSpc>
                <a:spcPct val="125000"/>
              </a:lnSpc>
            </a:pPr>
            <a:r>
              <a:rPr lang="it-IT" sz="900">
                <a:latin typeface="Source Sans Pro" panose="020B0503030403020204" pitchFamily="34" charset="0"/>
              </a:rPr>
              <a:t>www.yourcompany.com | powerpoint template</a:t>
            </a:r>
            <a:endParaRPr lang="en-US" sz="900" dirty="0">
              <a:latin typeface="Source Sans Pro" panose="020B0503030403020204" pitchFamily="34" charset="0"/>
            </a:endParaRPr>
          </a:p>
        </p:txBody>
      </p:sp>
      <p:sp>
        <p:nvSpPr>
          <p:cNvPr id="6" name="Marcador de número de diapositiva 5"/>
          <p:cNvSpPr>
            <a:spLocks noGrp="1"/>
          </p:cNvSpPr>
          <p:nvPr>
            <p:ph type="sldNum" sz="quarter" idx="12"/>
          </p:nvPr>
        </p:nvSpPr>
        <p:spPr/>
        <p:txBody>
          <a:bodyPr/>
          <a:lstStyle>
            <a:lvl1pPr>
              <a:defRPr>
                <a:solidFill>
                  <a:schemeClr val="tx2"/>
                </a:solidFill>
              </a:defRPr>
            </a:lvl1pPr>
          </a:lstStyle>
          <a:p>
            <a:fld id="{FF439014-E629-42E3-A58B-61A0F1C8CFFE}" type="slidenum">
              <a:rPr lang="es-SV" smtClean="0"/>
              <a:pPr/>
              <a:t>‹#›</a:t>
            </a:fld>
            <a:endParaRPr lang="es-SV"/>
          </a:p>
        </p:txBody>
      </p:sp>
      <p:cxnSp>
        <p:nvCxnSpPr>
          <p:cNvPr id="10" name="Conector recto 9"/>
          <p:cNvCxnSpPr/>
          <p:nvPr userDrawn="1"/>
        </p:nvCxnSpPr>
        <p:spPr>
          <a:xfrm>
            <a:off x="262607" y="6365106"/>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1860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ppt_x"/>
                                          </p:val>
                                        </p:tav>
                                        <p:tav tm="100000">
                                          <p:val>
                                            <p:strVal val="#ppt_x"/>
                                          </p:val>
                                        </p:tav>
                                      </p:tavLst>
                                    </p:anim>
                                    <p:anim calcmode="lin" valueType="num">
                                      <p:cBhvr additive="base">
                                        <p:cTn id="12" dur="1500" fill="hold"/>
                                        <p:tgtEl>
                                          <p:spTgt spid="6"/>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02">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4250915"/>
      </p:ext>
    </p:extLst>
  </p:cSld>
  <p:clrMapOvr>
    <a:masterClrMapping/>
  </p:clrMapOvr>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C0C6C24-C21F-4904-9DE4-9752027175E3}" type="datetimeFigureOut">
              <a:rPr lang="en-US" smtClean="0"/>
              <a:t>11/29/2021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55DE84-0FA9-401C-8103-4C1F59D632F8}" type="slidenum">
              <a:rPr lang="en-US" smtClean="0"/>
              <a:t>‹#›</a:t>
            </a:fld>
            <a:endParaRPr lang="en-US"/>
          </a:p>
        </p:txBody>
      </p:sp>
    </p:spTree>
    <p:extLst>
      <p:ext uri="{BB962C8B-B14F-4D97-AF65-F5344CB8AC3E}">
        <p14:creationId xmlns:p14="http://schemas.microsoft.com/office/powerpoint/2010/main" val="35346096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Blank 03">
    <p:spTree>
      <p:nvGrpSpPr>
        <p:cNvPr id="1" name=""/>
        <p:cNvGrpSpPr/>
        <p:nvPr/>
      </p:nvGrpSpPr>
      <p:grpSpPr>
        <a:xfrm>
          <a:off x="0" y="0"/>
          <a:ext cx="0" cy="0"/>
          <a:chOff x="0" y="0"/>
          <a:chExt cx="0" cy="0"/>
        </a:xfrm>
      </p:grpSpPr>
      <p:sp>
        <p:nvSpPr>
          <p:cNvPr id="2" name="Título 1"/>
          <p:cNvSpPr>
            <a:spLocks noGrp="1"/>
          </p:cNvSpPr>
          <p:nvPr>
            <p:ph type="ctrTitle" hasCustomPrompt="1"/>
          </p:nvPr>
        </p:nvSpPr>
        <p:spPr>
          <a:xfrm>
            <a:off x="638851" y="324638"/>
            <a:ext cx="8156914" cy="506776"/>
          </a:xfrm>
        </p:spPr>
        <p:txBody>
          <a:bodyPr anchor="b">
            <a:normAutofit/>
          </a:bodyPr>
          <a:lstStyle>
            <a:lvl1pPr marL="0" algn="l" defTabSz="457109"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3" name="Subtítulo 2"/>
          <p:cNvSpPr>
            <a:spLocks noGrp="1"/>
          </p:cNvSpPr>
          <p:nvPr>
            <p:ph type="subTitle" idx="1" hasCustomPrompt="1"/>
          </p:nvPr>
        </p:nvSpPr>
        <p:spPr>
          <a:xfrm>
            <a:off x="653536" y="802389"/>
            <a:ext cx="3195147" cy="230711"/>
          </a:xfrm>
        </p:spPr>
        <p:txBody>
          <a:bodyPr anchor="ctr">
            <a:normAutofit/>
          </a:bodyPr>
          <a:lstStyle>
            <a:lvl1pPr marL="0" indent="0" algn="l">
              <a:buNone/>
              <a:defRPr lang="es-SV" sz="1300" kern="1200" baseline="0" dirty="0">
                <a:solidFill>
                  <a:schemeClr val="bg2"/>
                </a:solidFill>
                <a:latin typeface="Source Sans Pro" panose="020B0503030403020204" pitchFamily="34" charset="0"/>
                <a:ea typeface="+mn-ea"/>
                <a:cs typeface="+mn-cs"/>
              </a:defRPr>
            </a:lvl1pPr>
            <a:lvl2pPr marL="228554" indent="0" algn="ctr">
              <a:buNone/>
              <a:defRPr sz="1000"/>
            </a:lvl2pPr>
            <a:lvl3pPr marL="457109" indent="0" algn="ctr">
              <a:buNone/>
              <a:defRPr sz="900"/>
            </a:lvl3pPr>
            <a:lvl4pPr marL="685663" indent="0" algn="ctr">
              <a:buNone/>
              <a:defRPr sz="800"/>
            </a:lvl4pPr>
            <a:lvl5pPr marL="914217" indent="0" algn="ctr">
              <a:buNone/>
              <a:defRPr sz="800"/>
            </a:lvl5pPr>
            <a:lvl6pPr marL="1142771" indent="0" algn="ctr">
              <a:buNone/>
              <a:defRPr sz="800"/>
            </a:lvl6pPr>
            <a:lvl7pPr marL="1371326" indent="0" algn="ctr">
              <a:buNone/>
              <a:defRPr sz="800"/>
            </a:lvl7pPr>
            <a:lvl8pPr marL="1599880" indent="0" algn="ctr">
              <a:buNone/>
              <a:defRPr sz="800"/>
            </a:lvl8pPr>
            <a:lvl9pPr marL="1828434"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Tree>
    <p:extLst>
      <p:ext uri="{BB962C8B-B14F-4D97-AF65-F5344CB8AC3E}">
        <p14:creationId xmlns:p14="http://schemas.microsoft.com/office/powerpoint/2010/main" val="2899005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tmplLst>
          <p:tmpl>
            <p:tnLst>
              <p:par>
                <p:cTn presetID="2" presetClass="entr" presetSubtype="8" decel="100000" fill="hold" nodeType="withEffect">
                  <p:stCondLst>
                    <p:cond delay="25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1500" fill="hold"/>
                        <p:tgtEl>
                          <p:spTgt spid="3"/>
                        </p:tgtEl>
                        <p:attrNameLst>
                          <p:attrName>ppt_x</p:attrName>
                        </p:attrNameLst>
                      </p:cBhvr>
                      <p:tavLst>
                        <p:tav tm="0">
                          <p:val>
                            <p:strVal val="0-#ppt_w/2"/>
                          </p:val>
                        </p:tav>
                        <p:tav tm="100000">
                          <p:val>
                            <p:strVal val="#ppt_x"/>
                          </p:val>
                        </p:tav>
                      </p:tavLst>
                    </p:anim>
                    <p:anim calcmode="lin" valueType="num">
                      <p:cBhvr additive="base">
                        <p:cTn dur="1500" fill="hold"/>
                        <p:tgtEl>
                          <p:spTgt spid="3"/>
                        </p:tgtEl>
                        <p:attrNameLst>
                          <p:attrName>ppt_y</p:attrName>
                        </p:attrNameLst>
                      </p:cBhvr>
                      <p:tavLst>
                        <p:tav tm="0">
                          <p:val>
                            <p:strVal val="#ppt_y"/>
                          </p:val>
                        </p:tav>
                        <p:tav tm="100000">
                          <p:val>
                            <p:strVal val="#ppt_y"/>
                          </p:val>
                        </p:tav>
                      </p:tavLst>
                    </p:anim>
                  </p:childTnLst>
                </p:cTn>
              </p:par>
            </p:tnLst>
          </p:tmpl>
        </p:tmplLst>
      </p:bldP>
    </p:bldLst>
  </p:timing>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Blank 04">
    <p:spTree>
      <p:nvGrpSpPr>
        <p:cNvPr id="1" name=""/>
        <p:cNvGrpSpPr/>
        <p:nvPr/>
      </p:nvGrpSpPr>
      <p:grpSpPr>
        <a:xfrm>
          <a:off x="0" y="0"/>
          <a:ext cx="0" cy="0"/>
          <a:chOff x="0" y="0"/>
          <a:chExt cx="0" cy="0"/>
        </a:xfrm>
      </p:grpSpPr>
      <p:sp>
        <p:nvSpPr>
          <p:cNvPr id="2" name="Título 1"/>
          <p:cNvSpPr>
            <a:spLocks noGrp="1"/>
          </p:cNvSpPr>
          <p:nvPr>
            <p:ph type="ctrTitle" hasCustomPrompt="1"/>
          </p:nvPr>
        </p:nvSpPr>
        <p:spPr>
          <a:xfrm>
            <a:off x="3394338" y="324638"/>
            <a:ext cx="8156914" cy="506776"/>
          </a:xfrm>
        </p:spPr>
        <p:txBody>
          <a:bodyPr anchor="b">
            <a:normAutofit/>
          </a:bodyPr>
          <a:lstStyle>
            <a:lvl1pPr marL="0" algn="r" defTabSz="457109"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3" name="Subtítulo 2"/>
          <p:cNvSpPr>
            <a:spLocks noGrp="1"/>
          </p:cNvSpPr>
          <p:nvPr>
            <p:ph type="subTitle" idx="1" hasCustomPrompt="1"/>
          </p:nvPr>
        </p:nvSpPr>
        <p:spPr>
          <a:xfrm>
            <a:off x="8341819" y="802389"/>
            <a:ext cx="3195147" cy="230711"/>
          </a:xfrm>
        </p:spPr>
        <p:txBody>
          <a:bodyPr anchor="ctr">
            <a:normAutofit/>
          </a:bodyPr>
          <a:lstStyle>
            <a:lvl1pPr marL="0" indent="0" algn="r">
              <a:buNone/>
              <a:defRPr lang="es-SV" sz="1300" kern="1200" baseline="0" dirty="0">
                <a:solidFill>
                  <a:schemeClr val="bg2"/>
                </a:solidFill>
                <a:latin typeface="Source Sans Pro" panose="020B0503030403020204" pitchFamily="34" charset="0"/>
                <a:ea typeface="+mn-ea"/>
                <a:cs typeface="+mn-cs"/>
              </a:defRPr>
            </a:lvl1pPr>
            <a:lvl2pPr marL="228554" indent="0" algn="ctr">
              <a:buNone/>
              <a:defRPr sz="1000"/>
            </a:lvl2pPr>
            <a:lvl3pPr marL="457109" indent="0" algn="ctr">
              <a:buNone/>
              <a:defRPr sz="900"/>
            </a:lvl3pPr>
            <a:lvl4pPr marL="685663" indent="0" algn="ctr">
              <a:buNone/>
              <a:defRPr sz="800"/>
            </a:lvl4pPr>
            <a:lvl5pPr marL="914217" indent="0" algn="ctr">
              <a:buNone/>
              <a:defRPr sz="800"/>
            </a:lvl5pPr>
            <a:lvl6pPr marL="1142771" indent="0" algn="ctr">
              <a:buNone/>
              <a:defRPr sz="800"/>
            </a:lvl6pPr>
            <a:lvl7pPr marL="1371326" indent="0" algn="ctr">
              <a:buNone/>
              <a:defRPr sz="800"/>
            </a:lvl7pPr>
            <a:lvl8pPr marL="1599880" indent="0" algn="ctr">
              <a:buNone/>
              <a:defRPr sz="800"/>
            </a:lvl8pPr>
            <a:lvl9pPr marL="1828434"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Tree>
    <p:extLst>
      <p:ext uri="{BB962C8B-B14F-4D97-AF65-F5344CB8AC3E}">
        <p14:creationId xmlns:p14="http://schemas.microsoft.com/office/powerpoint/2010/main" val="3903815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1+#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tmplLst>
          <p:tmpl>
            <p:tnLst>
              <p:par>
                <p:cTn presetID="2" presetClass="entr" presetSubtype="2" decel="100000" fill="hold" nodeType="withEffect">
                  <p:stCondLst>
                    <p:cond delay="25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1500" fill="hold"/>
                        <p:tgtEl>
                          <p:spTgt spid="3"/>
                        </p:tgtEl>
                        <p:attrNameLst>
                          <p:attrName>ppt_x</p:attrName>
                        </p:attrNameLst>
                      </p:cBhvr>
                      <p:tavLst>
                        <p:tav tm="0">
                          <p:val>
                            <p:strVal val="1+#ppt_w/2"/>
                          </p:val>
                        </p:tav>
                        <p:tav tm="100000">
                          <p:val>
                            <p:strVal val="#ppt_x"/>
                          </p:val>
                        </p:tav>
                      </p:tavLst>
                    </p:anim>
                    <p:anim calcmode="lin" valueType="num">
                      <p:cBhvr additive="base">
                        <p:cTn dur="1500" fill="hold"/>
                        <p:tgtEl>
                          <p:spTgt spid="3"/>
                        </p:tgtEl>
                        <p:attrNameLst>
                          <p:attrName>ppt_y</p:attrName>
                        </p:attrNameLst>
                      </p:cBhvr>
                      <p:tavLst>
                        <p:tav tm="0">
                          <p:val>
                            <p:strVal val="#ppt_y"/>
                          </p:val>
                        </p:tav>
                        <p:tav tm="100000">
                          <p:val>
                            <p:strVal val="#ppt_y"/>
                          </p:val>
                        </p:tav>
                      </p:tavLst>
                    </p:anim>
                  </p:childTnLst>
                </p:cTn>
              </p:par>
            </p:tnLst>
          </p:tmpl>
        </p:tmplLst>
      </p:bldP>
    </p:bldLst>
  </p:timing>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Main Slide Left">
    <p:spTree>
      <p:nvGrpSpPr>
        <p:cNvPr id="1" name=""/>
        <p:cNvGrpSpPr/>
        <p:nvPr/>
      </p:nvGrpSpPr>
      <p:grpSpPr>
        <a:xfrm>
          <a:off x="0" y="0"/>
          <a:ext cx="0" cy="0"/>
          <a:chOff x="0" y="0"/>
          <a:chExt cx="0" cy="0"/>
        </a:xfrm>
      </p:grpSpPr>
      <p:sp>
        <p:nvSpPr>
          <p:cNvPr id="2" name="Título 1"/>
          <p:cNvSpPr>
            <a:spLocks noGrp="1"/>
          </p:cNvSpPr>
          <p:nvPr>
            <p:ph type="ctrTitle" hasCustomPrompt="1"/>
          </p:nvPr>
        </p:nvSpPr>
        <p:spPr>
          <a:xfrm>
            <a:off x="638851" y="324638"/>
            <a:ext cx="8156914" cy="506776"/>
          </a:xfrm>
        </p:spPr>
        <p:txBody>
          <a:bodyPr anchor="b">
            <a:normAutofit/>
          </a:bodyPr>
          <a:lstStyle>
            <a:lvl1pPr marL="0" algn="l" defTabSz="457109"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3" name="Subtítulo 2"/>
          <p:cNvSpPr>
            <a:spLocks noGrp="1"/>
          </p:cNvSpPr>
          <p:nvPr>
            <p:ph type="subTitle" idx="1" hasCustomPrompt="1"/>
          </p:nvPr>
        </p:nvSpPr>
        <p:spPr>
          <a:xfrm>
            <a:off x="653536" y="802389"/>
            <a:ext cx="3195147" cy="230711"/>
          </a:xfrm>
        </p:spPr>
        <p:txBody>
          <a:bodyPr anchor="ctr">
            <a:normAutofit/>
          </a:bodyPr>
          <a:lstStyle>
            <a:lvl1pPr marL="0" indent="0" algn="l">
              <a:buNone/>
              <a:defRPr lang="es-SV" sz="1300" kern="1200" baseline="0" dirty="0">
                <a:solidFill>
                  <a:schemeClr val="bg2"/>
                </a:solidFill>
                <a:latin typeface="Source Sans Pro" panose="020B0503030403020204" pitchFamily="34" charset="0"/>
                <a:ea typeface="+mn-ea"/>
                <a:cs typeface="+mn-cs"/>
              </a:defRPr>
            </a:lvl1pPr>
            <a:lvl2pPr marL="228554" indent="0" algn="ctr">
              <a:buNone/>
              <a:defRPr sz="1000"/>
            </a:lvl2pPr>
            <a:lvl3pPr marL="457109" indent="0" algn="ctr">
              <a:buNone/>
              <a:defRPr sz="900"/>
            </a:lvl3pPr>
            <a:lvl4pPr marL="685663" indent="0" algn="ctr">
              <a:buNone/>
              <a:defRPr sz="800"/>
            </a:lvl4pPr>
            <a:lvl5pPr marL="914217" indent="0" algn="ctr">
              <a:buNone/>
              <a:defRPr sz="800"/>
            </a:lvl5pPr>
            <a:lvl6pPr marL="1142771" indent="0" algn="ctr">
              <a:buNone/>
              <a:defRPr sz="800"/>
            </a:lvl6pPr>
            <a:lvl7pPr marL="1371326" indent="0" algn="ctr">
              <a:buNone/>
              <a:defRPr sz="800"/>
            </a:lvl7pPr>
            <a:lvl8pPr marL="1599880" indent="0" algn="ctr">
              <a:buNone/>
              <a:defRPr sz="800"/>
            </a:lvl8pPr>
            <a:lvl9pPr marL="1828434"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5" name="Marcador de pie de página 4"/>
          <p:cNvSpPr>
            <a:spLocks noGrp="1"/>
          </p:cNvSpPr>
          <p:nvPr>
            <p:ph type="ftr" sz="quarter" idx="11"/>
          </p:nvPr>
        </p:nvSpPr>
        <p:spPr>
          <a:xfrm>
            <a:off x="4038337" y="6356408"/>
            <a:ext cx="4115326" cy="365083"/>
          </a:xfrm>
          <a:prstGeom prst="rect">
            <a:avLst/>
          </a:prstGeom>
        </p:spPr>
        <p:txBody>
          <a:bodyPr anchor="ctr"/>
          <a:lstStyle>
            <a:lvl1pPr algn="ctr">
              <a:defRPr>
                <a:solidFill>
                  <a:schemeClr val="tx2"/>
                </a:solidFill>
              </a:defRPr>
            </a:lvl1pPr>
          </a:lstStyle>
          <a:p>
            <a:pPr>
              <a:lnSpc>
                <a:spcPct val="125000"/>
              </a:lnSpc>
            </a:pPr>
            <a:r>
              <a:rPr lang="it-IT" sz="900">
                <a:latin typeface="Source Sans Pro" panose="020B0503030403020204" pitchFamily="34" charset="0"/>
              </a:rPr>
              <a:t>www.yourcompany.com | powerpoint template</a:t>
            </a:r>
            <a:endParaRPr lang="en-US" sz="900" dirty="0">
              <a:latin typeface="Source Sans Pro" panose="020B0503030403020204" pitchFamily="34" charset="0"/>
            </a:endParaRPr>
          </a:p>
        </p:txBody>
      </p:sp>
      <p:sp>
        <p:nvSpPr>
          <p:cNvPr id="6" name="Marcador de número de diapositiva 5"/>
          <p:cNvSpPr>
            <a:spLocks noGrp="1"/>
          </p:cNvSpPr>
          <p:nvPr>
            <p:ph type="sldNum" sz="quarter" idx="12"/>
          </p:nvPr>
        </p:nvSpPr>
        <p:spPr/>
        <p:txBody>
          <a:bodyPr/>
          <a:lstStyle>
            <a:lvl1pPr>
              <a:defRPr>
                <a:solidFill>
                  <a:schemeClr val="tx2"/>
                </a:solidFill>
              </a:defRPr>
            </a:lvl1pPr>
          </a:lstStyle>
          <a:p>
            <a:fld id="{FF439014-E629-42E3-A58B-61A0F1C8CFFE}" type="slidenum">
              <a:rPr lang="es-SV" smtClean="0"/>
              <a:pPr/>
              <a:t>‹#›</a:t>
            </a:fld>
            <a:endParaRPr lang="es-SV"/>
          </a:p>
        </p:txBody>
      </p:sp>
      <p:cxnSp>
        <p:nvCxnSpPr>
          <p:cNvPr id="10" name="Conector recto 9"/>
          <p:cNvCxnSpPr/>
          <p:nvPr userDrawn="1"/>
        </p:nvCxnSpPr>
        <p:spPr>
          <a:xfrm>
            <a:off x="262607" y="6365106"/>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6527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fill="hold"/>
                                        <p:tgtEl>
                                          <p:spTgt spid="5"/>
                                        </p:tgtEl>
                                        <p:attrNameLst>
                                          <p:attrName>ppt_x</p:attrName>
                                        </p:attrNameLst>
                                      </p:cBhvr>
                                      <p:tavLst>
                                        <p:tav tm="0">
                                          <p:val>
                                            <p:strVal val="#ppt_x"/>
                                          </p:val>
                                        </p:tav>
                                        <p:tav tm="100000">
                                          <p:val>
                                            <p:strVal val="#ppt_x"/>
                                          </p:val>
                                        </p:tav>
                                      </p:tavLst>
                                    </p:anim>
                                    <p:anim calcmode="lin" valueType="num">
                                      <p:cBhvr additive="base">
                                        <p:cTn id="16" dur="1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500" fill="hold"/>
                                        <p:tgtEl>
                                          <p:spTgt spid="6"/>
                                        </p:tgtEl>
                                        <p:attrNameLst>
                                          <p:attrName>ppt_x</p:attrName>
                                        </p:attrNameLst>
                                      </p:cBhvr>
                                      <p:tavLst>
                                        <p:tav tm="0">
                                          <p:val>
                                            <p:strVal val="#ppt_x"/>
                                          </p:val>
                                        </p:tav>
                                        <p:tav tm="100000">
                                          <p:val>
                                            <p:strVal val="#ppt_x"/>
                                          </p:val>
                                        </p:tav>
                                      </p:tavLst>
                                    </p:anim>
                                    <p:anim calcmode="lin" valueType="num">
                                      <p:cBhvr additive="base">
                                        <p:cTn id="20" dur="1500" fill="hold"/>
                                        <p:tgtEl>
                                          <p:spTgt spid="6"/>
                                        </p:tgtEl>
                                        <p:attrNameLst>
                                          <p:attrName>ppt_y</p:attrName>
                                        </p:attrNameLst>
                                      </p:cBhvr>
                                      <p:tavLst>
                                        <p:tav tm="0">
                                          <p:val>
                                            <p:strVal val="1+#ppt_h/2"/>
                                          </p:val>
                                        </p:tav>
                                        <p:tav tm="100000">
                                          <p:val>
                                            <p:strVal val="#ppt_y"/>
                                          </p:val>
                                        </p:tav>
                                      </p:tavLst>
                                    </p:anim>
                                  </p:childTnLst>
                                </p:cTn>
                              </p:par>
                              <p:par>
                                <p:cTn id="21" presetID="1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tmplLst>
          <p:tmpl>
            <p:tnLst>
              <p:par>
                <p:cTn presetID="2" presetClass="entr" presetSubtype="8" decel="100000" fill="hold" nodeType="withEffect">
                  <p:stCondLst>
                    <p:cond delay="25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1500" fill="hold"/>
                        <p:tgtEl>
                          <p:spTgt spid="3"/>
                        </p:tgtEl>
                        <p:attrNameLst>
                          <p:attrName>ppt_x</p:attrName>
                        </p:attrNameLst>
                      </p:cBhvr>
                      <p:tavLst>
                        <p:tav tm="0">
                          <p:val>
                            <p:strVal val="0-#ppt_w/2"/>
                          </p:val>
                        </p:tav>
                        <p:tav tm="100000">
                          <p:val>
                            <p:strVal val="#ppt_x"/>
                          </p:val>
                        </p:tav>
                      </p:tavLst>
                    </p:anim>
                    <p:anim calcmode="lin" valueType="num">
                      <p:cBhvr additive="base">
                        <p:cTn dur="1500" fill="hold"/>
                        <p:tgtEl>
                          <p:spTgt spid="3"/>
                        </p:tgtEl>
                        <p:attrNameLst>
                          <p:attrName>ppt_y</p:attrName>
                        </p:attrNameLst>
                      </p:cBhvr>
                      <p:tavLst>
                        <p:tav tm="0">
                          <p:val>
                            <p:strVal val="#ppt_y"/>
                          </p:val>
                        </p:tav>
                        <p:tav tm="100000">
                          <p:val>
                            <p:strVal val="#ppt_y"/>
                          </p:val>
                        </p:tav>
                      </p:tavLst>
                    </p:anim>
                  </p:childTnLst>
                </p:cTn>
              </p:par>
            </p:tnLst>
          </p:tmpl>
        </p:tmplLst>
      </p:bldP>
      <p:bldP spid="5" grpId="0"/>
      <p:bldP spid="6" grpId="0"/>
    </p:bldLst>
  </p:timing>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Main Slide L_01">
    <p:spTree>
      <p:nvGrpSpPr>
        <p:cNvPr id="1" name=""/>
        <p:cNvGrpSpPr/>
        <p:nvPr/>
      </p:nvGrpSpPr>
      <p:grpSpPr>
        <a:xfrm>
          <a:off x="0" y="0"/>
          <a:ext cx="0" cy="0"/>
          <a:chOff x="0" y="0"/>
          <a:chExt cx="0" cy="0"/>
        </a:xfrm>
      </p:grpSpPr>
      <p:sp>
        <p:nvSpPr>
          <p:cNvPr id="13" name="1 Rectángulo"/>
          <p:cNvSpPr/>
          <p:nvPr userDrawn="1"/>
        </p:nvSpPr>
        <p:spPr bwMode="auto">
          <a:xfrm>
            <a:off x="4073383" y="5600106"/>
            <a:ext cx="1136525" cy="456991"/>
          </a:xfrm>
          <a:prstGeom prst="rect">
            <a:avLst/>
          </a:prstGeom>
          <a:solidFill>
            <a:schemeClr val="accent4"/>
          </a:solidFill>
          <a:ln>
            <a:noFill/>
          </a:ln>
        </p:spPr>
        <p:txBody>
          <a:bodyPr lIns="0" tIns="0" rIns="0" bIns="0" rtlCol="0" anchor="ctr"/>
          <a:lstStyle/>
          <a:p>
            <a:pPr algn="ctr"/>
            <a:endParaRPr lang="es-SV" sz="900"/>
          </a:p>
        </p:txBody>
      </p:sp>
      <p:sp>
        <p:nvSpPr>
          <p:cNvPr id="12" name="2 Marcador de posición de imagen"/>
          <p:cNvSpPr>
            <a:spLocks noGrp="1"/>
          </p:cNvSpPr>
          <p:nvPr>
            <p:ph type="pic" sz="quarter" idx="13"/>
          </p:nvPr>
        </p:nvSpPr>
        <p:spPr>
          <a:xfrm>
            <a:off x="698360" y="1384390"/>
            <a:ext cx="4474074" cy="4632098"/>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14" name="Título 1"/>
          <p:cNvSpPr>
            <a:spLocks noGrp="1"/>
          </p:cNvSpPr>
          <p:nvPr>
            <p:ph type="ctrTitle" hasCustomPrompt="1"/>
          </p:nvPr>
        </p:nvSpPr>
        <p:spPr>
          <a:xfrm>
            <a:off x="638851" y="324638"/>
            <a:ext cx="8156914" cy="506776"/>
          </a:xfrm>
        </p:spPr>
        <p:txBody>
          <a:bodyPr anchor="b">
            <a:normAutofit/>
          </a:bodyPr>
          <a:lstStyle>
            <a:lvl1pPr marL="0" algn="l" defTabSz="457109"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15" name="Subtítulo 2"/>
          <p:cNvSpPr>
            <a:spLocks noGrp="1"/>
          </p:cNvSpPr>
          <p:nvPr>
            <p:ph type="subTitle" idx="1" hasCustomPrompt="1"/>
          </p:nvPr>
        </p:nvSpPr>
        <p:spPr>
          <a:xfrm>
            <a:off x="653536" y="802389"/>
            <a:ext cx="3195147" cy="230711"/>
          </a:xfrm>
        </p:spPr>
        <p:txBody>
          <a:bodyPr anchor="ctr">
            <a:normAutofit/>
          </a:bodyPr>
          <a:lstStyle>
            <a:lvl1pPr marL="0" indent="0" algn="l">
              <a:buNone/>
              <a:defRPr lang="es-SV" sz="1300" kern="1200" baseline="0" dirty="0">
                <a:solidFill>
                  <a:schemeClr val="bg2"/>
                </a:solidFill>
                <a:latin typeface="Source Sans Pro" panose="020B0503030403020204" pitchFamily="34" charset="0"/>
                <a:ea typeface="+mn-ea"/>
                <a:cs typeface="+mn-cs"/>
              </a:defRPr>
            </a:lvl1pPr>
            <a:lvl2pPr marL="228554" indent="0" algn="ctr">
              <a:buNone/>
              <a:defRPr sz="1000"/>
            </a:lvl2pPr>
            <a:lvl3pPr marL="457109" indent="0" algn="ctr">
              <a:buNone/>
              <a:defRPr sz="900"/>
            </a:lvl3pPr>
            <a:lvl4pPr marL="685663" indent="0" algn="ctr">
              <a:buNone/>
              <a:defRPr sz="800"/>
            </a:lvl4pPr>
            <a:lvl5pPr marL="914217" indent="0" algn="ctr">
              <a:buNone/>
              <a:defRPr sz="800"/>
            </a:lvl5pPr>
            <a:lvl6pPr marL="1142771" indent="0" algn="ctr">
              <a:buNone/>
              <a:defRPr sz="800"/>
            </a:lvl6pPr>
            <a:lvl7pPr marL="1371326" indent="0" algn="ctr">
              <a:buNone/>
              <a:defRPr sz="800"/>
            </a:lvl7pPr>
            <a:lvl8pPr marL="1599880" indent="0" algn="ctr">
              <a:buNone/>
              <a:defRPr sz="800"/>
            </a:lvl8pPr>
            <a:lvl9pPr marL="1828434"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16" name="Marcador de pie de página 4"/>
          <p:cNvSpPr>
            <a:spLocks noGrp="1"/>
          </p:cNvSpPr>
          <p:nvPr>
            <p:ph type="ftr" sz="quarter" idx="11"/>
          </p:nvPr>
        </p:nvSpPr>
        <p:spPr>
          <a:xfrm>
            <a:off x="4038337" y="6356408"/>
            <a:ext cx="4115326" cy="365083"/>
          </a:xfrm>
          <a:prstGeom prst="rect">
            <a:avLst/>
          </a:prstGeom>
        </p:spPr>
        <p:txBody>
          <a:bodyPr anchor="ctr"/>
          <a:lstStyle>
            <a:lvl1pPr algn="ctr">
              <a:defRPr>
                <a:solidFill>
                  <a:schemeClr val="tx2"/>
                </a:solidFill>
              </a:defRPr>
            </a:lvl1pPr>
          </a:lstStyle>
          <a:p>
            <a:pPr>
              <a:lnSpc>
                <a:spcPct val="125000"/>
              </a:lnSpc>
            </a:pPr>
            <a:r>
              <a:rPr lang="it-IT" sz="900">
                <a:latin typeface="Source Sans Pro" panose="020B0503030403020204" pitchFamily="34" charset="0"/>
              </a:rPr>
              <a:t>www.yourcompany.com | powerpoint template</a:t>
            </a:r>
            <a:endParaRPr lang="en-US" sz="900" dirty="0">
              <a:latin typeface="Source Sans Pro" panose="020B0503030403020204" pitchFamily="34" charset="0"/>
            </a:endParaRPr>
          </a:p>
        </p:txBody>
      </p:sp>
      <p:sp>
        <p:nvSpPr>
          <p:cNvPr id="18"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lang="es-SV" smtClean="0"/>
              <a:pPr/>
              <a:t>‹#›</a:t>
            </a:fld>
            <a:endParaRPr lang="es-SV"/>
          </a:p>
        </p:txBody>
      </p:sp>
      <p:cxnSp>
        <p:nvCxnSpPr>
          <p:cNvPr id="19" name="Conector recto 9"/>
          <p:cNvCxnSpPr/>
          <p:nvPr userDrawn="1"/>
        </p:nvCxnSpPr>
        <p:spPr>
          <a:xfrm>
            <a:off x="262607" y="6365106"/>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8645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4/3*#ppt_w"/>
                                          </p:val>
                                        </p:tav>
                                        <p:tav tm="100000">
                                          <p:val>
                                            <p:strVal val="#ppt_w"/>
                                          </p:val>
                                        </p:tav>
                                      </p:tavLst>
                                    </p:anim>
                                    <p:anim calcmode="lin" valueType="num">
                                      <p:cBhvr>
                                        <p:cTn id="8" dur="500" fill="hold"/>
                                        <p:tgtEl>
                                          <p:spTgt spid="12"/>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strVal val="4/3*#ppt_w"/>
                                          </p:val>
                                        </p:tav>
                                        <p:tav tm="100000">
                                          <p:val>
                                            <p:strVal val="#ppt_w"/>
                                          </p:val>
                                        </p:tav>
                                      </p:tavLst>
                                    </p:anim>
                                    <p:anim calcmode="lin" valueType="num">
                                      <p:cBhvr>
                                        <p:cTn id="12" dur="500" fill="hold"/>
                                        <p:tgtEl>
                                          <p:spTgt spid="13"/>
                                        </p:tgtEl>
                                        <p:attrNameLst>
                                          <p:attrName>ppt_h</p:attrName>
                                        </p:attrNameLst>
                                      </p:cBhvr>
                                      <p:tavLst>
                                        <p:tav tm="0">
                                          <p:val>
                                            <p:strVal val="4/3*#ppt_h"/>
                                          </p:val>
                                        </p:tav>
                                        <p:tav tm="100000">
                                          <p:val>
                                            <p:strVal val="#ppt_h"/>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500" fill="hold"/>
                                        <p:tgtEl>
                                          <p:spTgt spid="14"/>
                                        </p:tgtEl>
                                        <p:attrNameLst>
                                          <p:attrName>ppt_x</p:attrName>
                                        </p:attrNameLst>
                                      </p:cBhvr>
                                      <p:tavLst>
                                        <p:tav tm="0">
                                          <p:val>
                                            <p:strVal val="#ppt_x"/>
                                          </p:val>
                                        </p:tav>
                                        <p:tav tm="100000">
                                          <p:val>
                                            <p:strVal val="#ppt_x"/>
                                          </p:val>
                                        </p:tav>
                                      </p:tavLst>
                                    </p:anim>
                                    <p:anim calcmode="lin" valueType="num">
                                      <p:cBhvr additive="base">
                                        <p:cTn id="16" dur="1500" fill="hold"/>
                                        <p:tgtEl>
                                          <p:spTgt spid="14"/>
                                        </p:tgtEl>
                                        <p:attrNameLst>
                                          <p:attrName>ppt_y</p:attrName>
                                        </p:attrNameLst>
                                      </p:cBhvr>
                                      <p:tavLst>
                                        <p:tav tm="0">
                                          <p:val>
                                            <p:strVal val="0-#ppt_h/2"/>
                                          </p:val>
                                        </p:tav>
                                        <p:tav tm="100000">
                                          <p:val>
                                            <p:strVal val="#ppt_y"/>
                                          </p:val>
                                        </p:tav>
                                      </p:tavLst>
                                    </p:anim>
                                  </p:childTnLst>
                                </p:cTn>
                              </p:par>
                              <p:par>
                                <p:cTn id="17" presetID="2" presetClass="entr" presetSubtype="8" decel="100000" fill="hold" grpId="0" nodeType="withEffect">
                                  <p:stCondLst>
                                    <p:cond delay="25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500" fill="hold"/>
                                        <p:tgtEl>
                                          <p:spTgt spid="15"/>
                                        </p:tgtEl>
                                        <p:attrNameLst>
                                          <p:attrName>ppt_x</p:attrName>
                                        </p:attrNameLst>
                                      </p:cBhvr>
                                      <p:tavLst>
                                        <p:tav tm="0">
                                          <p:val>
                                            <p:strVal val="0-#ppt_w/2"/>
                                          </p:val>
                                        </p:tav>
                                        <p:tav tm="100000">
                                          <p:val>
                                            <p:strVal val="#ppt_x"/>
                                          </p:val>
                                        </p:tav>
                                      </p:tavLst>
                                    </p:anim>
                                    <p:anim calcmode="lin" valueType="num">
                                      <p:cBhvr additive="base">
                                        <p:cTn id="20" dur="1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500" fill="hold"/>
                                        <p:tgtEl>
                                          <p:spTgt spid="16"/>
                                        </p:tgtEl>
                                        <p:attrNameLst>
                                          <p:attrName>ppt_x</p:attrName>
                                        </p:attrNameLst>
                                      </p:cBhvr>
                                      <p:tavLst>
                                        <p:tav tm="0">
                                          <p:val>
                                            <p:strVal val="#ppt_x"/>
                                          </p:val>
                                        </p:tav>
                                        <p:tav tm="100000">
                                          <p:val>
                                            <p:strVal val="#ppt_x"/>
                                          </p:val>
                                        </p:tav>
                                      </p:tavLst>
                                    </p:anim>
                                    <p:anim calcmode="lin" valueType="num">
                                      <p:cBhvr additive="base">
                                        <p:cTn id="24" dur="15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500" fill="hold"/>
                                        <p:tgtEl>
                                          <p:spTgt spid="18"/>
                                        </p:tgtEl>
                                        <p:attrNameLst>
                                          <p:attrName>ppt_x</p:attrName>
                                        </p:attrNameLst>
                                      </p:cBhvr>
                                      <p:tavLst>
                                        <p:tav tm="0">
                                          <p:val>
                                            <p:strVal val="#ppt_x"/>
                                          </p:val>
                                        </p:tav>
                                        <p:tav tm="100000">
                                          <p:val>
                                            <p:strVal val="#ppt_x"/>
                                          </p:val>
                                        </p:tav>
                                      </p:tavLst>
                                    </p:anim>
                                    <p:anim calcmode="lin" valueType="num">
                                      <p:cBhvr additive="base">
                                        <p:cTn id="28" dur="1500" fill="hold"/>
                                        <p:tgtEl>
                                          <p:spTgt spid="18"/>
                                        </p:tgtEl>
                                        <p:attrNameLst>
                                          <p:attrName>ppt_y</p:attrName>
                                        </p:attrNameLst>
                                      </p:cBhvr>
                                      <p:tavLst>
                                        <p:tav tm="0">
                                          <p:val>
                                            <p:strVal val="1+#ppt_h/2"/>
                                          </p:val>
                                        </p:tav>
                                        <p:tav tm="100000">
                                          <p:val>
                                            <p:strVal val="#ppt_y"/>
                                          </p:val>
                                        </p:tav>
                                      </p:tavLst>
                                    </p:anim>
                                  </p:childTnLst>
                                </p:cTn>
                              </p:par>
                              <p:par>
                                <p:cTn id="29" presetID="10"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14" grpId="0"/>
      <p:bldP spid="15" grpId="0">
        <p:tmplLst>
          <p:tmpl>
            <p:tnLst>
              <p:par>
                <p:cTn presetID="2" presetClass="entr" presetSubtype="8" decel="100000" fill="hold" nodeType="withEffect">
                  <p:stCondLst>
                    <p:cond delay="25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1500" fill="hold"/>
                        <p:tgtEl>
                          <p:spTgt spid="15"/>
                        </p:tgtEl>
                        <p:attrNameLst>
                          <p:attrName>ppt_x</p:attrName>
                        </p:attrNameLst>
                      </p:cBhvr>
                      <p:tavLst>
                        <p:tav tm="0">
                          <p:val>
                            <p:strVal val="0-#ppt_w/2"/>
                          </p:val>
                        </p:tav>
                        <p:tav tm="100000">
                          <p:val>
                            <p:strVal val="#ppt_x"/>
                          </p:val>
                        </p:tav>
                      </p:tavLst>
                    </p:anim>
                    <p:anim calcmode="lin" valueType="num">
                      <p:cBhvr additive="base">
                        <p:cTn dur="1500" fill="hold"/>
                        <p:tgtEl>
                          <p:spTgt spid="15"/>
                        </p:tgtEl>
                        <p:attrNameLst>
                          <p:attrName>ppt_y</p:attrName>
                        </p:attrNameLst>
                      </p:cBhvr>
                      <p:tavLst>
                        <p:tav tm="0">
                          <p:val>
                            <p:strVal val="#ppt_y"/>
                          </p:val>
                        </p:tav>
                        <p:tav tm="100000">
                          <p:val>
                            <p:strVal val="#ppt_y"/>
                          </p:val>
                        </p:tav>
                      </p:tavLst>
                    </p:anim>
                  </p:childTnLst>
                </p:cTn>
              </p:par>
            </p:tnLst>
          </p:tmpl>
        </p:tmplLst>
      </p:bldP>
      <p:bldP spid="16" grpId="0"/>
      <p:bldP spid="18"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Main Slide L_02">
    <p:spTree>
      <p:nvGrpSpPr>
        <p:cNvPr id="1" name=""/>
        <p:cNvGrpSpPr/>
        <p:nvPr/>
      </p:nvGrpSpPr>
      <p:grpSpPr>
        <a:xfrm>
          <a:off x="0" y="0"/>
          <a:ext cx="0" cy="0"/>
          <a:chOff x="0" y="0"/>
          <a:chExt cx="0" cy="0"/>
        </a:xfrm>
      </p:grpSpPr>
      <p:sp>
        <p:nvSpPr>
          <p:cNvPr id="3" name="2 Marcador de posición de imagen"/>
          <p:cNvSpPr>
            <a:spLocks noGrp="1"/>
          </p:cNvSpPr>
          <p:nvPr>
            <p:ph type="pic" sz="quarter" idx="10"/>
          </p:nvPr>
        </p:nvSpPr>
        <p:spPr>
          <a:xfrm>
            <a:off x="6096000" y="1606509"/>
            <a:ext cx="6096000" cy="4117481"/>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15" name="Título 1"/>
          <p:cNvSpPr>
            <a:spLocks noGrp="1"/>
          </p:cNvSpPr>
          <p:nvPr>
            <p:ph type="ctrTitle" hasCustomPrompt="1"/>
          </p:nvPr>
        </p:nvSpPr>
        <p:spPr>
          <a:xfrm>
            <a:off x="638851" y="324638"/>
            <a:ext cx="8156914" cy="506776"/>
          </a:xfrm>
        </p:spPr>
        <p:txBody>
          <a:bodyPr anchor="b">
            <a:normAutofit/>
          </a:bodyPr>
          <a:lstStyle>
            <a:lvl1pPr marL="0" algn="l" defTabSz="457109"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16" name="Subtítulo 2"/>
          <p:cNvSpPr>
            <a:spLocks noGrp="1"/>
          </p:cNvSpPr>
          <p:nvPr>
            <p:ph type="subTitle" idx="1" hasCustomPrompt="1"/>
          </p:nvPr>
        </p:nvSpPr>
        <p:spPr>
          <a:xfrm>
            <a:off x="653536" y="802389"/>
            <a:ext cx="3195147" cy="230711"/>
          </a:xfrm>
        </p:spPr>
        <p:txBody>
          <a:bodyPr anchor="ctr">
            <a:normAutofit/>
          </a:bodyPr>
          <a:lstStyle>
            <a:lvl1pPr marL="0" indent="0" algn="l">
              <a:buNone/>
              <a:defRPr lang="es-SV" sz="1300" kern="1200" baseline="0" dirty="0">
                <a:solidFill>
                  <a:schemeClr val="bg2"/>
                </a:solidFill>
                <a:latin typeface="Source Sans Pro" panose="020B0503030403020204" pitchFamily="34" charset="0"/>
                <a:ea typeface="+mn-ea"/>
                <a:cs typeface="+mn-cs"/>
              </a:defRPr>
            </a:lvl1pPr>
            <a:lvl2pPr marL="228554" indent="0" algn="ctr">
              <a:buNone/>
              <a:defRPr sz="1000"/>
            </a:lvl2pPr>
            <a:lvl3pPr marL="457109" indent="0" algn="ctr">
              <a:buNone/>
              <a:defRPr sz="900"/>
            </a:lvl3pPr>
            <a:lvl4pPr marL="685663" indent="0" algn="ctr">
              <a:buNone/>
              <a:defRPr sz="800"/>
            </a:lvl4pPr>
            <a:lvl5pPr marL="914217" indent="0" algn="ctr">
              <a:buNone/>
              <a:defRPr sz="800"/>
            </a:lvl5pPr>
            <a:lvl6pPr marL="1142771" indent="0" algn="ctr">
              <a:buNone/>
              <a:defRPr sz="800"/>
            </a:lvl6pPr>
            <a:lvl7pPr marL="1371326" indent="0" algn="ctr">
              <a:buNone/>
              <a:defRPr sz="800"/>
            </a:lvl7pPr>
            <a:lvl8pPr marL="1599880" indent="0" algn="ctr">
              <a:buNone/>
              <a:defRPr sz="800"/>
            </a:lvl8pPr>
            <a:lvl9pPr marL="1828434"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17" name="Marcador de pie de página 4"/>
          <p:cNvSpPr>
            <a:spLocks noGrp="1"/>
          </p:cNvSpPr>
          <p:nvPr>
            <p:ph type="ftr" sz="quarter" idx="11"/>
          </p:nvPr>
        </p:nvSpPr>
        <p:spPr>
          <a:xfrm>
            <a:off x="4038337" y="6356408"/>
            <a:ext cx="4115326" cy="365083"/>
          </a:xfrm>
          <a:prstGeom prst="rect">
            <a:avLst/>
          </a:prstGeom>
        </p:spPr>
        <p:txBody>
          <a:bodyPr anchor="ctr"/>
          <a:lstStyle>
            <a:lvl1pPr algn="ctr">
              <a:defRPr>
                <a:solidFill>
                  <a:schemeClr val="tx2"/>
                </a:solidFill>
              </a:defRPr>
            </a:lvl1pPr>
          </a:lstStyle>
          <a:p>
            <a:pPr>
              <a:lnSpc>
                <a:spcPct val="125000"/>
              </a:lnSpc>
            </a:pPr>
            <a:r>
              <a:rPr lang="it-IT" sz="900">
                <a:latin typeface="Source Sans Pro" panose="020B0503030403020204" pitchFamily="34" charset="0"/>
              </a:rPr>
              <a:t>www.yourcompany.com | powerpoint template</a:t>
            </a:r>
            <a:endParaRPr lang="en-US" sz="900" dirty="0">
              <a:latin typeface="Source Sans Pro" panose="020B0503030403020204" pitchFamily="34" charset="0"/>
            </a:endParaRPr>
          </a:p>
        </p:txBody>
      </p:sp>
      <p:sp>
        <p:nvSpPr>
          <p:cNvPr id="18"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lang="es-SV" smtClean="0"/>
              <a:pPr/>
              <a:t>‹#›</a:t>
            </a:fld>
            <a:endParaRPr lang="es-SV"/>
          </a:p>
        </p:txBody>
      </p:sp>
      <p:cxnSp>
        <p:nvCxnSpPr>
          <p:cNvPr id="19" name="Conector recto 9"/>
          <p:cNvCxnSpPr/>
          <p:nvPr userDrawn="1"/>
        </p:nvCxnSpPr>
        <p:spPr>
          <a:xfrm>
            <a:off x="262607" y="6365106"/>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8745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15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500" fill="hold"/>
                                        <p:tgtEl>
                                          <p:spTgt spid="15"/>
                                        </p:tgtEl>
                                        <p:attrNameLst>
                                          <p:attrName>ppt_x</p:attrName>
                                        </p:attrNameLst>
                                      </p:cBhvr>
                                      <p:tavLst>
                                        <p:tav tm="0">
                                          <p:val>
                                            <p:strVal val="#ppt_x"/>
                                          </p:val>
                                        </p:tav>
                                        <p:tav tm="100000">
                                          <p:val>
                                            <p:strVal val="#ppt_x"/>
                                          </p:val>
                                        </p:tav>
                                      </p:tavLst>
                                    </p:anim>
                                    <p:anim calcmode="lin" valueType="num">
                                      <p:cBhvr additive="base">
                                        <p:cTn id="12" dur="1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500" fill="hold"/>
                                        <p:tgtEl>
                                          <p:spTgt spid="16"/>
                                        </p:tgtEl>
                                        <p:attrNameLst>
                                          <p:attrName>ppt_x</p:attrName>
                                        </p:attrNameLst>
                                      </p:cBhvr>
                                      <p:tavLst>
                                        <p:tav tm="0">
                                          <p:val>
                                            <p:strVal val="0-#ppt_w/2"/>
                                          </p:val>
                                        </p:tav>
                                        <p:tav tm="100000">
                                          <p:val>
                                            <p:strVal val="#ppt_x"/>
                                          </p:val>
                                        </p:tav>
                                      </p:tavLst>
                                    </p:anim>
                                    <p:anim calcmode="lin" valueType="num">
                                      <p:cBhvr additive="base">
                                        <p:cTn id="16" dur="1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500" fill="hold"/>
                                        <p:tgtEl>
                                          <p:spTgt spid="17"/>
                                        </p:tgtEl>
                                        <p:attrNameLst>
                                          <p:attrName>ppt_x</p:attrName>
                                        </p:attrNameLst>
                                      </p:cBhvr>
                                      <p:tavLst>
                                        <p:tav tm="0">
                                          <p:val>
                                            <p:strVal val="#ppt_x"/>
                                          </p:val>
                                        </p:tav>
                                        <p:tav tm="100000">
                                          <p:val>
                                            <p:strVal val="#ppt_x"/>
                                          </p:val>
                                        </p:tav>
                                      </p:tavLst>
                                    </p:anim>
                                    <p:anim calcmode="lin" valueType="num">
                                      <p:cBhvr additive="base">
                                        <p:cTn id="20" dur="1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500" fill="hold"/>
                                        <p:tgtEl>
                                          <p:spTgt spid="18"/>
                                        </p:tgtEl>
                                        <p:attrNameLst>
                                          <p:attrName>ppt_x</p:attrName>
                                        </p:attrNameLst>
                                      </p:cBhvr>
                                      <p:tavLst>
                                        <p:tav tm="0">
                                          <p:val>
                                            <p:strVal val="#ppt_x"/>
                                          </p:val>
                                        </p:tav>
                                        <p:tav tm="100000">
                                          <p:val>
                                            <p:strVal val="#ppt_x"/>
                                          </p:val>
                                        </p:tav>
                                      </p:tavLst>
                                    </p:anim>
                                    <p:anim calcmode="lin" valueType="num">
                                      <p:cBhvr additive="base">
                                        <p:cTn id="24" dur="1500" fill="hold"/>
                                        <p:tgtEl>
                                          <p:spTgt spid="18"/>
                                        </p:tgtEl>
                                        <p:attrNameLst>
                                          <p:attrName>ppt_y</p:attrName>
                                        </p:attrNameLst>
                                      </p:cBhvr>
                                      <p:tavLst>
                                        <p:tav tm="0">
                                          <p:val>
                                            <p:strVal val="1+#ppt_h/2"/>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p:bldP spid="16" grpId="0">
        <p:tmplLst>
          <p:tmpl>
            <p:tnLst>
              <p:par>
                <p:cTn presetID="2" presetClass="entr" presetSubtype="8" decel="100000" fill="hold" nodeType="withEffect">
                  <p:stCondLst>
                    <p:cond delay="25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1500" fill="hold"/>
                        <p:tgtEl>
                          <p:spTgt spid="16"/>
                        </p:tgtEl>
                        <p:attrNameLst>
                          <p:attrName>ppt_x</p:attrName>
                        </p:attrNameLst>
                      </p:cBhvr>
                      <p:tavLst>
                        <p:tav tm="0">
                          <p:val>
                            <p:strVal val="0-#ppt_w/2"/>
                          </p:val>
                        </p:tav>
                        <p:tav tm="100000">
                          <p:val>
                            <p:strVal val="#ppt_x"/>
                          </p:val>
                        </p:tav>
                      </p:tavLst>
                    </p:anim>
                    <p:anim calcmode="lin" valueType="num">
                      <p:cBhvr additive="base">
                        <p:cTn dur="1500" fill="hold"/>
                        <p:tgtEl>
                          <p:spTgt spid="16"/>
                        </p:tgtEl>
                        <p:attrNameLst>
                          <p:attrName>ppt_y</p:attrName>
                        </p:attrNameLst>
                      </p:cBhvr>
                      <p:tavLst>
                        <p:tav tm="0">
                          <p:val>
                            <p:strVal val="#ppt_y"/>
                          </p:val>
                        </p:tav>
                        <p:tav tm="100000">
                          <p:val>
                            <p:strVal val="#ppt_y"/>
                          </p:val>
                        </p:tav>
                      </p:tavLst>
                    </p:anim>
                  </p:childTnLst>
                </p:cTn>
              </p:par>
            </p:tnLst>
          </p:tmpl>
        </p:tmplLst>
      </p:bldP>
      <p:bldP spid="17" grpId="0"/>
      <p:bldP spid="18"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Main Slide L_03">
    <p:spTree>
      <p:nvGrpSpPr>
        <p:cNvPr id="1" name=""/>
        <p:cNvGrpSpPr/>
        <p:nvPr/>
      </p:nvGrpSpPr>
      <p:grpSpPr>
        <a:xfrm>
          <a:off x="0" y="0"/>
          <a:ext cx="0" cy="0"/>
          <a:chOff x="0" y="0"/>
          <a:chExt cx="0" cy="0"/>
        </a:xfrm>
      </p:grpSpPr>
      <p:sp>
        <p:nvSpPr>
          <p:cNvPr id="3" name="2 Marcador de posición de imagen"/>
          <p:cNvSpPr>
            <a:spLocks noGrp="1"/>
          </p:cNvSpPr>
          <p:nvPr>
            <p:ph type="pic" sz="quarter" idx="10"/>
          </p:nvPr>
        </p:nvSpPr>
        <p:spPr>
          <a:xfrm>
            <a:off x="0" y="0"/>
            <a:ext cx="12192000" cy="2878645"/>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21" name="Marcador de pie de página 4"/>
          <p:cNvSpPr>
            <a:spLocks noGrp="1"/>
          </p:cNvSpPr>
          <p:nvPr>
            <p:ph type="ftr" sz="quarter" idx="11"/>
          </p:nvPr>
        </p:nvSpPr>
        <p:spPr>
          <a:xfrm>
            <a:off x="4038337" y="6356408"/>
            <a:ext cx="4115326" cy="365083"/>
          </a:xfrm>
          <a:prstGeom prst="rect">
            <a:avLst/>
          </a:prstGeom>
        </p:spPr>
        <p:txBody>
          <a:bodyPr anchor="ctr"/>
          <a:lstStyle>
            <a:lvl1pPr algn="ctr">
              <a:defRPr>
                <a:solidFill>
                  <a:schemeClr val="tx2"/>
                </a:solidFill>
              </a:defRPr>
            </a:lvl1pPr>
          </a:lstStyle>
          <a:p>
            <a:pPr>
              <a:lnSpc>
                <a:spcPct val="125000"/>
              </a:lnSpc>
            </a:pPr>
            <a:r>
              <a:rPr lang="it-IT" sz="900">
                <a:latin typeface="Source Sans Pro" panose="020B0503030403020204" pitchFamily="34" charset="0"/>
              </a:rPr>
              <a:t>www.yourcompany.com | powerpoint template</a:t>
            </a:r>
            <a:endParaRPr lang="en-US" sz="900" dirty="0">
              <a:latin typeface="Source Sans Pro" panose="020B0503030403020204" pitchFamily="34" charset="0"/>
            </a:endParaRPr>
          </a:p>
        </p:txBody>
      </p:sp>
      <p:sp>
        <p:nvSpPr>
          <p:cNvPr id="22"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lang="es-SV" smtClean="0"/>
              <a:pPr/>
              <a:t>‹#›</a:t>
            </a:fld>
            <a:endParaRPr lang="es-SV"/>
          </a:p>
        </p:txBody>
      </p:sp>
      <p:cxnSp>
        <p:nvCxnSpPr>
          <p:cNvPr id="23" name="Conector recto 9"/>
          <p:cNvCxnSpPr/>
          <p:nvPr userDrawn="1"/>
        </p:nvCxnSpPr>
        <p:spPr>
          <a:xfrm>
            <a:off x="262607" y="6365106"/>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
        <p:nvSpPr>
          <p:cNvPr id="24" name="Título 1"/>
          <p:cNvSpPr>
            <a:spLocks noGrp="1"/>
          </p:cNvSpPr>
          <p:nvPr>
            <p:ph type="ctrTitle" hasCustomPrompt="1"/>
          </p:nvPr>
        </p:nvSpPr>
        <p:spPr>
          <a:xfrm>
            <a:off x="638851" y="3035536"/>
            <a:ext cx="8156914" cy="506776"/>
          </a:xfrm>
        </p:spPr>
        <p:txBody>
          <a:bodyPr anchor="b">
            <a:normAutofit/>
          </a:bodyPr>
          <a:lstStyle>
            <a:lvl1pPr marL="0" algn="l" defTabSz="457109"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25" name="Subtítulo 2"/>
          <p:cNvSpPr>
            <a:spLocks noGrp="1"/>
          </p:cNvSpPr>
          <p:nvPr>
            <p:ph type="subTitle" idx="1" hasCustomPrompt="1"/>
          </p:nvPr>
        </p:nvSpPr>
        <p:spPr>
          <a:xfrm>
            <a:off x="653536" y="3513287"/>
            <a:ext cx="3195147" cy="230711"/>
          </a:xfrm>
        </p:spPr>
        <p:txBody>
          <a:bodyPr anchor="ctr">
            <a:normAutofit/>
          </a:bodyPr>
          <a:lstStyle>
            <a:lvl1pPr marL="0" indent="0" algn="l" defTabSz="457109" rtl="0" eaLnBrk="1" latinLnBrk="0" hangingPunct="1">
              <a:lnSpc>
                <a:spcPct val="90000"/>
              </a:lnSpc>
              <a:spcBef>
                <a:spcPts val="500"/>
              </a:spcBef>
              <a:buFont typeface="Arial" panose="020B0604020202020204" pitchFamily="34" charset="0"/>
              <a:buNone/>
              <a:defRPr lang="es-ES" sz="1300" kern="1200" baseline="0" dirty="0" smtClean="0">
                <a:solidFill>
                  <a:schemeClr val="bg2"/>
                </a:solidFill>
                <a:latin typeface="Source Sans Pro" panose="020B0503030403020204" pitchFamily="34" charset="0"/>
                <a:ea typeface="+mn-ea"/>
                <a:cs typeface="+mn-cs"/>
              </a:defRPr>
            </a:lvl1pPr>
            <a:lvl2pPr marL="228554" indent="0" algn="ctr">
              <a:buNone/>
              <a:defRPr sz="1000"/>
            </a:lvl2pPr>
            <a:lvl3pPr marL="457109" indent="0" algn="ctr">
              <a:buNone/>
              <a:defRPr sz="900"/>
            </a:lvl3pPr>
            <a:lvl4pPr marL="685663" indent="0" algn="ctr">
              <a:buNone/>
              <a:defRPr sz="800"/>
            </a:lvl4pPr>
            <a:lvl5pPr marL="914217" indent="0" algn="ctr">
              <a:buNone/>
              <a:defRPr sz="800"/>
            </a:lvl5pPr>
            <a:lvl6pPr marL="1142771" indent="0" algn="ctr">
              <a:buNone/>
              <a:defRPr sz="800"/>
            </a:lvl6pPr>
            <a:lvl7pPr marL="1371326" indent="0" algn="ctr">
              <a:buNone/>
              <a:defRPr sz="800"/>
            </a:lvl7pPr>
            <a:lvl8pPr marL="1599880" indent="0" algn="ctr">
              <a:buNone/>
              <a:defRPr sz="800"/>
            </a:lvl8pPr>
            <a:lvl9pPr marL="1828434"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Tree>
    <p:extLst>
      <p:ext uri="{BB962C8B-B14F-4D97-AF65-F5344CB8AC3E}">
        <p14:creationId xmlns:p14="http://schemas.microsoft.com/office/powerpoint/2010/main" val="2907259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500" fill="hold"/>
                                        <p:tgtEl>
                                          <p:spTgt spid="21"/>
                                        </p:tgtEl>
                                        <p:attrNameLst>
                                          <p:attrName>ppt_x</p:attrName>
                                        </p:attrNameLst>
                                      </p:cBhvr>
                                      <p:tavLst>
                                        <p:tav tm="0">
                                          <p:val>
                                            <p:strVal val="#ppt_x"/>
                                          </p:val>
                                        </p:tav>
                                        <p:tav tm="100000">
                                          <p:val>
                                            <p:strVal val="#ppt_x"/>
                                          </p:val>
                                        </p:tav>
                                      </p:tavLst>
                                    </p:anim>
                                    <p:anim calcmode="lin" valueType="num">
                                      <p:cBhvr additive="base">
                                        <p:cTn id="12" dur="1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1500" fill="hold"/>
                                        <p:tgtEl>
                                          <p:spTgt spid="22"/>
                                        </p:tgtEl>
                                        <p:attrNameLst>
                                          <p:attrName>ppt_x</p:attrName>
                                        </p:attrNameLst>
                                      </p:cBhvr>
                                      <p:tavLst>
                                        <p:tav tm="0">
                                          <p:val>
                                            <p:strVal val="#ppt_x"/>
                                          </p:val>
                                        </p:tav>
                                        <p:tav tm="100000">
                                          <p:val>
                                            <p:strVal val="#ppt_x"/>
                                          </p:val>
                                        </p:tav>
                                      </p:tavLst>
                                    </p:anim>
                                    <p:anim calcmode="lin" valueType="num">
                                      <p:cBhvr additive="base">
                                        <p:cTn id="16" dur="1500" fill="hold"/>
                                        <p:tgtEl>
                                          <p:spTgt spid="22"/>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2" presetClass="entr" presetSubtype="1" decel="10000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1500" fill="hold"/>
                                        <p:tgtEl>
                                          <p:spTgt spid="24"/>
                                        </p:tgtEl>
                                        <p:attrNameLst>
                                          <p:attrName>ppt_x</p:attrName>
                                        </p:attrNameLst>
                                      </p:cBhvr>
                                      <p:tavLst>
                                        <p:tav tm="0">
                                          <p:val>
                                            <p:strVal val="#ppt_x"/>
                                          </p:val>
                                        </p:tav>
                                        <p:tav tm="100000">
                                          <p:val>
                                            <p:strVal val="#ppt_x"/>
                                          </p:val>
                                        </p:tav>
                                      </p:tavLst>
                                    </p:anim>
                                    <p:anim calcmode="lin" valueType="num">
                                      <p:cBhvr additive="base">
                                        <p:cTn id="23" dur="1500" fill="hold"/>
                                        <p:tgtEl>
                                          <p:spTgt spid="24"/>
                                        </p:tgtEl>
                                        <p:attrNameLst>
                                          <p:attrName>ppt_y</p:attrName>
                                        </p:attrNameLst>
                                      </p:cBhvr>
                                      <p:tavLst>
                                        <p:tav tm="0">
                                          <p:val>
                                            <p:strVal val="0-#ppt_h/2"/>
                                          </p:val>
                                        </p:tav>
                                        <p:tav tm="100000">
                                          <p:val>
                                            <p:strVal val="#ppt_y"/>
                                          </p:val>
                                        </p:tav>
                                      </p:tavLst>
                                    </p:anim>
                                  </p:childTnLst>
                                </p:cTn>
                              </p:par>
                              <p:par>
                                <p:cTn id="24" presetID="2" presetClass="entr" presetSubtype="8" decel="100000" fill="hold" grpId="0" nodeType="withEffect">
                                  <p:stCondLst>
                                    <p:cond delay="25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1500" fill="hold"/>
                                        <p:tgtEl>
                                          <p:spTgt spid="25"/>
                                        </p:tgtEl>
                                        <p:attrNameLst>
                                          <p:attrName>ppt_x</p:attrName>
                                        </p:attrNameLst>
                                      </p:cBhvr>
                                      <p:tavLst>
                                        <p:tav tm="0">
                                          <p:val>
                                            <p:strVal val="0-#ppt_w/2"/>
                                          </p:val>
                                        </p:tav>
                                        <p:tav tm="100000">
                                          <p:val>
                                            <p:strVal val="#ppt_x"/>
                                          </p:val>
                                        </p:tav>
                                      </p:tavLst>
                                    </p:anim>
                                    <p:anim calcmode="lin" valueType="num">
                                      <p:cBhvr additive="base">
                                        <p:cTn id="27" dur="1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p:bldP spid="22" grpId="0"/>
      <p:bldP spid="24" grpId="0"/>
      <p:bldP spid="25" grpId="0">
        <p:tmplLst>
          <p:tmpl>
            <p:tnLst>
              <p:par>
                <p:cTn presetID="2" presetClass="entr" presetSubtype="8" decel="100000" fill="hold" nodeType="withEffect">
                  <p:stCondLst>
                    <p:cond delay="25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1500" fill="hold"/>
                        <p:tgtEl>
                          <p:spTgt spid="25"/>
                        </p:tgtEl>
                        <p:attrNameLst>
                          <p:attrName>ppt_x</p:attrName>
                        </p:attrNameLst>
                      </p:cBhvr>
                      <p:tavLst>
                        <p:tav tm="0">
                          <p:val>
                            <p:strVal val="0-#ppt_w/2"/>
                          </p:val>
                        </p:tav>
                        <p:tav tm="100000">
                          <p:val>
                            <p:strVal val="#ppt_x"/>
                          </p:val>
                        </p:tav>
                      </p:tavLst>
                    </p:anim>
                    <p:anim calcmode="lin" valueType="num">
                      <p:cBhvr additive="base">
                        <p:cTn dur="1500" fill="hold"/>
                        <p:tgtEl>
                          <p:spTgt spid="2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Main Slide L_04">
    <p:spTree>
      <p:nvGrpSpPr>
        <p:cNvPr id="1" name=""/>
        <p:cNvGrpSpPr/>
        <p:nvPr/>
      </p:nvGrpSpPr>
      <p:grpSpPr>
        <a:xfrm>
          <a:off x="0" y="0"/>
          <a:ext cx="0" cy="0"/>
          <a:chOff x="0" y="0"/>
          <a:chExt cx="0" cy="0"/>
        </a:xfrm>
      </p:grpSpPr>
      <p:sp>
        <p:nvSpPr>
          <p:cNvPr id="12" name="2 Marcador de posición de imagen"/>
          <p:cNvSpPr>
            <a:spLocks noGrp="1"/>
          </p:cNvSpPr>
          <p:nvPr>
            <p:ph type="pic" sz="quarter" idx="13"/>
          </p:nvPr>
        </p:nvSpPr>
        <p:spPr>
          <a:xfrm>
            <a:off x="693957" y="1387085"/>
            <a:ext cx="10802292" cy="2361148"/>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14" name="Título 1"/>
          <p:cNvSpPr>
            <a:spLocks noGrp="1"/>
          </p:cNvSpPr>
          <p:nvPr>
            <p:ph type="ctrTitle" hasCustomPrompt="1"/>
          </p:nvPr>
        </p:nvSpPr>
        <p:spPr>
          <a:xfrm>
            <a:off x="638851" y="324638"/>
            <a:ext cx="8156914" cy="506776"/>
          </a:xfrm>
        </p:spPr>
        <p:txBody>
          <a:bodyPr anchor="b">
            <a:normAutofit/>
          </a:bodyPr>
          <a:lstStyle>
            <a:lvl1pPr algn="l">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15" name="Subtítulo 2"/>
          <p:cNvSpPr>
            <a:spLocks noGrp="1"/>
          </p:cNvSpPr>
          <p:nvPr>
            <p:ph type="subTitle" idx="1" hasCustomPrompt="1"/>
          </p:nvPr>
        </p:nvSpPr>
        <p:spPr>
          <a:xfrm>
            <a:off x="653536" y="802389"/>
            <a:ext cx="3195147" cy="230711"/>
          </a:xfrm>
        </p:spPr>
        <p:txBody>
          <a:bodyPr anchor="ctr">
            <a:normAutofit/>
          </a:bodyPr>
          <a:lstStyle>
            <a:lvl1pPr marL="0" indent="0" algn="l" defTabSz="457109" rtl="0" eaLnBrk="1" latinLnBrk="0" hangingPunct="1">
              <a:lnSpc>
                <a:spcPct val="90000"/>
              </a:lnSpc>
              <a:spcBef>
                <a:spcPts val="500"/>
              </a:spcBef>
              <a:buFont typeface="Arial" panose="020B0604020202020204" pitchFamily="34" charset="0"/>
              <a:buNone/>
              <a:defRPr lang="es-SV" sz="1300" kern="1200" baseline="0" dirty="0">
                <a:solidFill>
                  <a:schemeClr val="bg2"/>
                </a:solidFill>
                <a:latin typeface="Source Sans Pro" panose="020B0503030403020204" pitchFamily="34" charset="0"/>
                <a:ea typeface="+mn-ea"/>
                <a:cs typeface="+mn-cs"/>
              </a:defRPr>
            </a:lvl1pPr>
            <a:lvl2pPr marL="228554" indent="0" algn="ctr">
              <a:buNone/>
              <a:defRPr sz="1000"/>
            </a:lvl2pPr>
            <a:lvl3pPr marL="457109" indent="0" algn="ctr">
              <a:buNone/>
              <a:defRPr sz="900"/>
            </a:lvl3pPr>
            <a:lvl4pPr marL="685663" indent="0" algn="ctr">
              <a:buNone/>
              <a:defRPr sz="800"/>
            </a:lvl4pPr>
            <a:lvl5pPr marL="914217" indent="0" algn="ctr">
              <a:buNone/>
              <a:defRPr sz="800"/>
            </a:lvl5pPr>
            <a:lvl6pPr marL="1142771" indent="0" algn="ctr">
              <a:buNone/>
              <a:defRPr sz="800"/>
            </a:lvl6pPr>
            <a:lvl7pPr marL="1371326" indent="0" algn="ctr">
              <a:buNone/>
              <a:defRPr sz="800"/>
            </a:lvl7pPr>
            <a:lvl8pPr marL="1599880" indent="0" algn="ctr">
              <a:buNone/>
              <a:defRPr sz="800"/>
            </a:lvl8pPr>
            <a:lvl9pPr marL="1828434"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16" name="Marcador de pie de página 4"/>
          <p:cNvSpPr>
            <a:spLocks noGrp="1"/>
          </p:cNvSpPr>
          <p:nvPr>
            <p:ph type="ftr" sz="quarter" idx="11"/>
          </p:nvPr>
        </p:nvSpPr>
        <p:spPr>
          <a:xfrm>
            <a:off x="4038337" y="6356408"/>
            <a:ext cx="4115326" cy="365083"/>
          </a:xfrm>
          <a:prstGeom prst="rect">
            <a:avLst/>
          </a:prstGeom>
        </p:spPr>
        <p:txBody>
          <a:bodyPr anchor="ctr"/>
          <a:lstStyle>
            <a:lvl1pPr algn="ctr">
              <a:defRPr>
                <a:solidFill>
                  <a:schemeClr val="tx2"/>
                </a:solidFill>
              </a:defRPr>
            </a:lvl1pPr>
          </a:lstStyle>
          <a:p>
            <a:pPr>
              <a:lnSpc>
                <a:spcPct val="125000"/>
              </a:lnSpc>
            </a:pPr>
            <a:r>
              <a:rPr lang="it-IT" sz="900" dirty="0">
                <a:latin typeface="Source Sans Pro" panose="020B0503030403020204" pitchFamily="34" charset="0"/>
              </a:rPr>
              <a:t>www.yourcompany.com | powerpoint template</a:t>
            </a:r>
            <a:endParaRPr lang="en-US" sz="900" dirty="0">
              <a:latin typeface="Source Sans Pro" panose="020B0503030403020204" pitchFamily="34" charset="0"/>
            </a:endParaRPr>
          </a:p>
        </p:txBody>
      </p:sp>
      <p:sp>
        <p:nvSpPr>
          <p:cNvPr id="18"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lang="es-SV" smtClean="0"/>
              <a:pPr/>
              <a:t>‹#›</a:t>
            </a:fld>
            <a:endParaRPr lang="es-SV"/>
          </a:p>
        </p:txBody>
      </p:sp>
      <p:cxnSp>
        <p:nvCxnSpPr>
          <p:cNvPr id="19" name="Conector recto 9"/>
          <p:cNvCxnSpPr/>
          <p:nvPr userDrawn="1"/>
        </p:nvCxnSpPr>
        <p:spPr>
          <a:xfrm>
            <a:off x="262607" y="6365106"/>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781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4/3*#ppt_w"/>
                                          </p:val>
                                        </p:tav>
                                        <p:tav tm="100000">
                                          <p:val>
                                            <p:strVal val="#ppt_w"/>
                                          </p:val>
                                        </p:tav>
                                      </p:tavLst>
                                    </p:anim>
                                    <p:anim calcmode="lin" valueType="num">
                                      <p:cBhvr>
                                        <p:cTn id="8" dur="500" fill="hold"/>
                                        <p:tgtEl>
                                          <p:spTgt spid="12"/>
                                        </p:tgtEl>
                                        <p:attrNameLst>
                                          <p:attrName>ppt_h</p:attrName>
                                        </p:attrNameLst>
                                      </p:cBhvr>
                                      <p:tavLst>
                                        <p:tav tm="0">
                                          <p:val>
                                            <p:strVal val="4/3*#ppt_h"/>
                                          </p:val>
                                        </p:tav>
                                        <p:tav tm="100000">
                                          <p:val>
                                            <p:strVal val="#ppt_h"/>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500" fill="hold"/>
                                        <p:tgtEl>
                                          <p:spTgt spid="14"/>
                                        </p:tgtEl>
                                        <p:attrNameLst>
                                          <p:attrName>ppt_x</p:attrName>
                                        </p:attrNameLst>
                                      </p:cBhvr>
                                      <p:tavLst>
                                        <p:tav tm="0">
                                          <p:val>
                                            <p:strVal val="#ppt_x"/>
                                          </p:val>
                                        </p:tav>
                                        <p:tav tm="100000">
                                          <p:val>
                                            <p:strVal val="#ppt_x"/>
                                          </p:val>
                                        </p:tav>
                                      </p:tavLst>
                                    </p:anim>
                                    <p:anim calcmode="lin" valueType="num">
                                      <p:cBhvr additive="base">
                                        <p:cTn id="12" dur="15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500" fill="hold"/>
                                        <p:tgtEl>
                                          <p:spTgt spid="15"/>
                                        </p:tgtEl>
                                        <p:attrNameLst>
                                          <p:attrName>ppt_x</p:attrName>
                                        </p:attrNameLst>
                                      </p:cBhvr>
                                      <p:tavLst>
                                        <p:tav tm="0">
                                          <p:val>
                                            <p:strVal val="0-#ppt_w/2"/>
                                          </p:val>
                                        </p:tav>
                                        <p:tav tm="100000">
                                          <p:val>
                                            <p:strVal val="#ppt_x"/>
                                          </p:val>
                                        </p:tav>
                                      </p:tavLst>
                                    </p:anim>
                                    <p:anim calcmode="lin" valueType="num">
                                      <p:cBhvr additive="base">
                                        <p:cTn id="16" dur="1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500" fill="hold"/>
                                        <p:tgtEl>
                                          <p:spTgt spid="16"/>
                                        </p:tgtEl>
                                        <p:attrNameLst>
                                          <p:attrName>ppt_x</p:attrName>
                                        </p:attrNameLst>
                                      </p:cBhvr>
                                      <p:tavLst>
                                        <p:tav tm="0">
                                          <p:val>
                                            <p:strVal val="#ppt_x"/>
                                          </p:val>
                                        </p:tav>
                                        <p:tav tm="100000">
                                          <p:val>
                                            <p:strVal val="#ppt_x"/>
                                          </p:val>
                                        </p:tav>
                                      </p:tavLst>
                                    </p:anim>
                                    <p:anim calcmode="lin" valueType="num">
                                      <p:cBhvr additive="base">
                                        <p:cTn id="20" dur="1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500" fill="hold"/>
                                        <p:tgtEl>
                                          <p:spTgt spid="18"/>
                                        </p:tgtEl>
                                        <p:attrNameLst>
                                          <p:attrName>ppt_x</p:attrName>
                                        </p:attrNameLst>
                                      </p:cBhvr>
                                      <p:tavLst>
                                        <p:tav tm="0">
                                          <p:val>
                                            <p:strVal val="#ppt_x"/>
                                          </p:val>
                                        </p:tav>
                                        <p:tav tm="100000">
                                          <p:val>
                                            <p:strVal val="#ppt_x"/>
                                          </p:val>
                                        </p:tav>
                                      </p:tavLst>
                                    </p:anim>
                                    <p:anim calcmode="lin" valueType="num">
                                      <p:cBhvr additive="base">
                                        <p:cTn id="24" dur="1500" fill="hold"/>
                                        <p:tgtEl>
                                          <p:spTgt spid="18"/>
                                        </p:tgtEl>
                                        <p:attrNameLst>
                                          <p:attrName>ppt_y</p:attrName>
                                        </p:attrNameLst>
                                      </p:cBhvr>
                                      <p:tavLst>
                                        <p:tav tm="0">
                                          <p:val>
                                            <p:strVal val="1+#ppt_h/2"/>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15" grpId="0">
        <p:tmplLst>
          <p:tmpl>
            <p:tnLst>
              <p:par>
                <p:cTn presetID="2" presetClass="entr" presetSubtype="8" decel="100000" fill="hold" nodeType="withEffect">
                  <p:stCondLst>
                    <p:cond delay="25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1500" fill="hold"/>
                        <p:tgtEl>
                          <p:spTgt spid="15"/>
                        </p:tgtEl>
                        <p:attrNameLst>
                          <p:attrName>ppt_x</p:attrName>
                        </p:attrNameLst>
                      </p:cBhvr>
                      <p:tavLst>
                        <p:tav tm="0">
                          <p:val>
                            <p:strVal val="0-#ppt_w/2"/>
                          </p:val>
                        </p:tav>
                        <p:tav tm="100000">
                          <p:val>
                            <p:strVal val="#ppt_x"/>
                          </p:val>
                        </p:tav>
                      </p:tavLst>
                    </p:anim>
                    <p:anim calcmode="lin" valueType="num">
                      <p:cBhvr additive="base">
                        <p:cTn dur="1500" fill="hold"/>
                        <p:tgtEl>
                          <p:spTgt spid="15"/>
                        </p:tgtEl>
                        <p:attrNameLst>
                          <p:attrName>ppt_y</p:attrName>
                        </p:attrNameLst>
                      </p:cBhvr>
                      <p:tavLst>
                        <p:tav tm="0">
                          <p:val>
                            <p:strVal val="#ppt_y"/>
                          </p:val>
                        </p:tav>
                        <p:tav tm="100000">
                          <p:val>
                            <p:strVal val="#ppt_y"/>
                          </p:val>
                        </p:tav>
                      </p:tavLst>
                    </p:anim>
                  </p:childTnLst>
                </p:cTn>
              </p:par>
            </p:tnLst>
          </p:tmpl>
        </p:tmplLst>
      </p:bldP>
      <p:bldP spid="16" grpId="0"/>
      <p:bldP spid="18"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Main Slide L_05">
    <p:spTree>
      <p:nvGrpSpPr>
        <p:cNvPr id="1" name=""/>
        <p:cNvGrpSpPr/>
        <p:nvPr/>
      </p:nvGrpSpPr>
      <p:grpSpPr>
        <a:xfrm>
          <a:off x="0" y="0"/>
          <a:ext cx="0" cy="0"/>
          <a:chOff x="0" y="0"/>
          <a:chExt cx="0" cy="0"/>
        </a:xfrm>
      </p:grpSpPr>
      <p:sp>
        <p:nvSpPr>
          <p:cNvPr id="12" name="2 Marcador de posición de imagen"/>
          <p:cNvSpPr>
            <a:spLocks noGrp="1"/>
          </p:cNvSpPr>
          <p:nvPr>
            <p:ph type="pic" sz="quarter" idx="14"/>
          </p:nvPr>
        </p:nvSpPr>
        <p:spPr>
          <a:xfrm>
            <a:off x="4109340" y="2394736"/>
            <a:ext cx="2549917" cy="2519988"/>
          </a:xfrm>
          <a:prstGeom prst="ellipse">
            <a:avLst/>
          </a:prstGeom>
          <a:solidFill>
            <a:schemeClr val="bg1">
              <a:lumMod val="85000"/>
              <a:alpha val="50000"/>
            </a:schemeClr>
          </a:solidFill>
          <a:ln w="114300">
            <a:solidFill>
              <a:schemeClr val="bg1"/>
            </a:solidFill>
          </a:ln>
        </p:spPr>
        <p:txBody>
          <a:bodyPr/>
          <a:lstStyle>
            <a:lvl1pPr marL="0" indent="0">
              <a:buNone/>
              <a:defRPr/>
            </a:lvl1pPr>
          </a:lstStyle>
          <a:p>
            <a:endParaRPr lang="es-SV" dirty="0"/>
          </a:p>
        </p:txBody>
      </p:sp>
      <p:sp>
        <p:nvSpPr>
          <p:cNvPr id="13" name="Título 1"/>
          <p:cNvSpPr>
            <a:spLocks noGrp="1"/>
          </p:cNvSpPr>
          <p:nvPr>
            <p:ph type="ctrTitle" hasCustomPrompt="1"/>
          </p:nvPr>
        </p:nvSpPr>
        <p:spPr>
          <a:xfrm>
            <a:off x="638851" y="324638"/>
            <a:ext cx="8156914" cy="506776"/>
          </a:xfrm>
        </p:spPr>
        <p:txBody>
          <a:bodyPr anchor="b">
            <a:normAutofit/>
          </a:bodyPr>
          <a:lstStyle>
            <a:lvl1pPr algn="l" defTabSz="457109"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14" name="Subtítulo 2"/>
          <p:cNvSpPr>
            <a:spLocks noGrp="1"/>
          </p:cNvSpPr>
          <p:nvPr>
            <p:ph type="subTitle" idx="1" hasCustomPrompt="1"/>
          </p:nvPr>
        </p:nvSpPr>
        <p:spPr>
          <a:xfrm>
            <a:off x="653536" y="802389"/>
            <a:ext cx="3195147" cy="230711"/>
          </a:xfrm>
        </p:spPr>
        <p:txBody>
          <a:bodyPr anchor="ctr">
            <a:normAutofit/>
          </a:bodyPr>
          <a:lstStyle>
            <a:lvl1pPr marL="0" indent="0" algn="l">
              <a:buNone/>
              <a:defRPr lang="es-SV" sz="1300" kern="1200" baseline="0" dirty="0">
                <a:solidFill>
                  <a:schemeClr val="bg2"/>
                </a:solidFill>
                <a:latin typeface="Source Sans Pro" panose="020B0503030403020204" pitchFamily="34" charset="0"/>
                <a:ea typeface="+mn-ea"/>
                <a:cs typeface="+mn-cs"/>
              </a:defRPr>
            </a:lvl1pPr>
            <a:lvl2pPr marL="228554" indent="0" algn="ctr">
              <a:buNone/>
              <a:defRPr sz="1000"/>
            </a:lvl2pPr>
            <a:lvl3pPr marL="457109" indent="0" algn="ctr">
              <a:buNone/>
              <a:defRPr sz="900"/>
            </a:lvl3pPr>
            <a:lvl4pPr marL="685663" indent="0" algn="ctr">
              <a:buNone/>
              <a:defRPr sz="800"/>
            </a:lvl4pPr>
            <a:lvl5pPr marL="914217" indent="0" algn="ctr">
              <a:buNone/>
              <a:defRPr sz="800"/>
            </a:lvl5pPr>
            <a:lvl6pPr marL="1142771" indent="0" algn="ctr">
              <a:buNone/>
              <a:defRPr sz="800"/>
            </a:lvl6pPr>
            <a:lvl7pPr marL="1371326" indent="0" algn="ctr">
              <a:buNone/>
              <a:defRPr sz="800"/>
            </a:lvl7pPr>
            <a:lvl8pPr marL="1599880" indent="0" algn="ctr">
              <a:buNone/>
              <a:defRPr sz="800"/>
            </a:lvl8pPr>
            <a:lvl9pPr marL="1828434"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15" name="Marcador de pie de página 4"/>
          <p:cNvSpPr>
            <a:spLocks noGrp="1"/>
          </p:cNvSpPr>
          <p:nvPr>
            <p:ph type="ftr" sz="quarter" idx="11"/>
          </p:nvPr>
        </p:nvSpPr>
        <p:spPr>
          <a:xfrm>
            <a:off x="4038337" y="6356408"/>
            <a:ext cx="4115326" cy="365083"/>
          </a:xfrm>
          <a:prstGeom prst="rect">
            <a:avLst/>
          </a:prstGeom>
        </p:spPr>
        <p:txBody>
          <a:bodyPr anchor="ctr"/>
          <a:lstStyle>
            <a:lvl1pPr algn="ctr">
              <a:defRPr>
                <a:solidFill>
                  <a:schemeClr val="tx2"/>
                </a:solidFill>
              </a:defRPr>
            </a:lvl1pPr>
          </a:lstStyle>
          <a:p>
            <a:pPr>
              <a:lnSpc>
                <a:spcPct val="125000"/>
              </a:lnSpc>
            </a:pPr>
            <a:r>
              <a:rPr lang="it-IT" sz="900">
                <a:latin typeface="Source Sans Pro" panose="020B0503030403020204" pitchFamily="34" charset="0"/>
              </a:rPr>
              <a:t>www.yourcompany.com | powerpoint template</a:t>
            </a:r>
            <a:endParaRPr lang="en-US" sz="900" dirty="0">
              <a:latin typeface="Source Sans Pro" panose="020B0503030403020204" pitchFamily="34" charset="0"/>
            </a:endParaRPr>
          </a:p>
        </p:txBody>
      </p:sp>
      <p:sp>
        <p:nvSpPr>
          <p:cNvPr id="16"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lang="es-SV" smtClean="0"/>
              <a:pPr/>
              <a:t>‹#›</a:t>
            </a:fld>
            <a:endParaRPr lang="es-SV"/>
          </a:p>
        </p:txBody>
      </p:sp>
      <p:cxnSp>
        <p:nvCxnSpPr>
          <p:cNvPr id="18" name="Conector recto 9"/>
          <p:cNvCxnSpPr/>
          <p:nvPr userDrawn="1"/>
        </p:nvCxnSpPr>
        <p:spPr>
          <a:xfrm>
            <a:off x="262607" y="6365106"/>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1965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4/3*#ppt_w"/>
                                          </p:val>
                                        </p:tav>
                                        <p:tav tm="100000">
                                          <p:val>
                                            <p:strVal val="#ppt_w"/>
                                          </p:val>
                                        </p:tav>
                                      </p:tavLst>
                                    </p:anim>
                                    <p:anim calcmode="lin" valueType="num">
                                      <p:cBhvr>
                                        <p:cTn id="8" dur="500" fill="hold"/>
                                        <p:tgtEl>
                                          <p:spTgt spid="12"/>
                                        </p:tgtEl>
                                        <p:attrNameLst>
                                          <p:attrName>ppt_h</p:attrName>
                                        </p:attrNameLst>
                                      </p:cBhvr>
                                      <p:tavLst>
                                        <p:tav tm="0">
                                          <p:val>
                                            <p:strVal val="4/3*#ppt_h"/>
                                          </p:val>
                                        </p:tav>
                                        <p:tav tm="100000">
                                          <p:val>
                                            <p:strVal val="#ppt_h"/>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500" fill="hold"/>
                                        <p:tgtEl>
                                          <p:spTgt spid="13"/>
                                        </p:tgtEl>
                                        <p:attrNameLst>
                                          <p:attrName>ppt_x</p:attrName>
                                        </p:attrNameLst>
                                      </p:cBhvr>
                                      <p:tavLst>
                                        <p:tav tm="0">
                                          <p:val>
                                            <p:strVal val="#ppt_x"/>
                                          </p:val>
                                        </p:tav>
                                        <p:tav tm="100000">
                                          <p:val>
                                            <p:strVal val="#ppt_x"/>
                                          </p:val>
                                        </p:tav>
                                      </p:tavLst>
                                    </p:anim>
                                    <p:anim calcmode="lin" valueType="num">
                                      <p:cBhvr additive="base">
                                        <p:cTn id="12" dur="1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500" fill="hold"/>
                                        <p:tgtEl>
                                          <p:spTgt spid="14"/>
                                        </p:tgtEl>
                                        <p:attrNameLst>
                                          <p:attrName>ppt_x</p:attrName>
                                        </p:attrNameLst>
                                      </p:cBhvr>
                                      <p:tavLst>
                                        <p:tav tm="0">
                                          <p:val>
                                            <p:strVal val="0-#ppt_w/2"/>
                                          </p:val>
                                        </p:tav>
                                        <p:tav tm="100000">
                                          <p:val>
                                            <p:strVal val="#ppt_x"/>
                                          </p:val>
                                        </p:tav>
                                      </p:tavLst>
                                    </p:anim>
                                    <p:anim calcmode="lin" valueType="num">
                                      <p:cBhvr additive="base">
                                        <p:cTn id="16" dur="1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500" fill="hold"/>
                                        <p:tgtEl>
                                          <p:spTgt spid="15"/>
                                        </p:tgtEl>
                                        <p:attrNameLst>
                                          <p:attrName>ppt_x</p:attrName>
                                        </p:attrNameLst>
                                      </p:cBhvr>
                                      <p:tavLst>
                                        <p:tav tm="0">
                                          <p:val>
                                            <p:strVal val="#ppt_x"/>
                                          </p:val>
                                        </p:tav>
                                        <p:tav tm="100000">
                                          <p:val>
                                            <p:strVal val="#ppt_x"/>
                                          </p:val>
                                        </p:tav>
                                      </p:tavLst>
                                    </p:anim>
                                    <p:anim calcmode="lin" valueType="num">
                                      <p:cBhvr additive="base">
                                        <p:cTn id="20" dur="1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500" fill="hold"/>
                                        <p:tgtEl>
                                          <p:spTgt spid="16"/>
                                        </p:tgtEl>
                                        <p:attrNameLst>
                                          <p:attrName>ppt_x</p:attrName>
                                        </p:attrNameLst>
                                      </p:cBhvr>
                                      <p:tavLst>
                                        <p:tav tm="0">
                                          <p:val>
                                            <p:strVal val="#ppt_x"/>
                                          </p:val>
                                        </p:tav>
                                        <p:tav tm="100000">
                                          <p:val>
                                            <p:strVal val="#ppt_x"/>
                                          </p:val>
                                        </p:tav>
                                      </p:tavLst>
                                    </p:anim>
                                    <p:anim calcmode="lin" valueType="num">
                                      <p:cBhvr additive="base">
                                        <p:cTn id="24" dur="1500" fill="hold"/>
                                        <p:tgtEl>
                                          <p:spTgt spid="16"/>
                                        </p:tgtEl>
                                        <p:attrNameLst>
                                          <p:attrName>ppt_y</p:attrName>
                                        </p:attrNameLst>
                                      </p:cBhvr>
                                      <p:tavLst>
                                        <p:tav tm="0">
                                          <p:val>
                                            <p:strVal val="1+#ppt_h/2"/>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tmplLst>
          <p:tmpl>
            <p:tnLst>
              <p:par>
                <p:cTn presetID="2" presetClass="entr" presetSubtype="8" decel="10000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1500" fill="hold"/>
                        <p:tgtEl>
                          <p:spTgt spid="14"/>
                        </p:tgtEl>
                        <p:attrNameLst>
                          <p:attrName>ppt_x</p:attrName>
                        </p:attrNameLst>
                      </p:cBhvr>
                      <p:tavLst>
                        <p:tav tm="0">
                          <p:val>
                            <p:strVal val="0-#ppt_w/2"/>
                          </p:val>
                        </p:tav>
                        <p:tav tm="100000">
                          <p:val>
                            <p:strVal val="#ppt_x"/>
                          </p:val>
                        </p:tav>
                      </p:tavLst>
                    </p:anim>
                    <p:anim calcmode="lin" valueType="num">
                      <p:cBhvr additive="base">
                        <p:cTn dur="1500" fill="hold"/>
                        <p:tgtEl>
                          <p:spTgt spid="14"/>
                        </p:tgtEl>
                        <p:attrNameLst>
                          <p:attrName>ppt_y</p:attrName>
                        </p:attrNameLst>
                      </p:cBhvr>
                      <p:tavLst>
                        <p:tav tm="0">
                          <p:val>
                            <p:strVal val="#ppt_y"/>
                          </p:val>
                        </p:tav>
                        <p:tav tm="100000">
                          <p:val>
                            <p:strVal val="#ppt_y"/>
                          </p:val>
                        </p:tav>
                      </p:tavLst>
                    </p:anim>
                  </p:childTnLst>
                </p:cTn>
              </p:par>
            </p:tnLst>
          </p:tmpl>
        </p:tmplLst>
      </p:bldP>
      <p:bldP spid="15" grpId="0"/>
      <p:bldP spid="16"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in Slide L_06">
    <p:spTree>
      <p:nvGrpSpPr>
        <p:cNvPr id="1" name=""/>
        <p:cNvGrpSpPr/>
        <p:nvPr/>
      </p:nvGrpSpPr>
      <p:grpSpPr>
        <a:xfrm>
          <a:off x="0" y="0"/>
          <a:ext cx="0" cy="0"/>
          <a:chOff x="0" y="0"/>
          <a:chExt cx="0" cy="0"/>
        </a:xfrm>
      </p:grpSpPr>
      <p:sp>
        <p:nvSpPr>
          <p:cNvPr id="3" name="2 Marcador de posición de imagen"/>
          <p:cNvSpPr>
            <a:spLocks noGrp="1"/>
          </p:cNvSpPr>
          <p:nvPr>
            <p:ph type="pic" sz="quarter" idx="10"/>
          </p:nvPr>
        </p:nvSpPr>
        <p:spPr>
          <a:xfrm>
            <a:off x="335735" y="1516509"/>
            <a:ext cx="3735172" cy="2632488"/>
          </a:xfrm>
          <a:prstGeom prst="roundRect">
            <a:avLst>
              <a:gd name="adj" fmla="val 0"/>
            </a:avLst>
          </a:prstGeom>
          <a:solidFill>
            <a:schemeClr val="bg1">
              <a:lumMod val="85000"/>
            </a:schemeClr>
          </a:solidFill>
          <a:ln w="2571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s-SV" sz="2400" dirty="0">
                <a:solidFill>
                  <a:schemeClr val="lt1"/>
                </a:solidFill>
              </a:defRPr>
            </a:lvl1pPr>
          </a:lstStyle>
          <a:p>
            <a:pPr marL="0" lvl="0" algn="ctr" defTabSz="1208049"/>
            <a:endParaRPr lang="es-SV" dirty="0"/>
          </a:p>
        </p:txBody>
      </p:sp>
      <p:sp>
        <p:nvSpPr>
          <p:cNvPr id="9" name="2 Marcador de posición de imagen"/>
          <p:cNvSpPr>
            <a:spLocks noGrp="1"/>
          </p:cNvSpPr>
          <p:nvPr>
            <p:ph type="pic" sz="quarter" idx="13"/>
          </p:nvPr>
        </p:nvSpPr>
        <p:spPr>
          <a:xfrm>
            <a:off x="4228414" y="1516509"/>
            <a:ext cx="3735172" cy="2632488"/>
          </a:xfrm>
          <a:prstGeom prst="roundRect">
            <a:avLst>
              <a:gd name="adj" fmla="val 0"/>
            </a:avLst>
          </a:prstGeom>
          <a:solidFill>
            <a:schemeClr val="bg1">
              <a:lumMod val="85000"/>
            </a:schemeClr>
          </a:solidFill>
          <a:ln w="2571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s-SV" sz="2400" dirty="0">
                <a:solidFill>
                  <a:schemeClr val="lt1"/>
                </a:solidFill>
              </a:defRPr>
            </a:lvl1pPr>
          </a:lstStyle>
          <a:p>
            <a:pPr marL="0" lvl="0" algn="ctr" defTabSz="1208049"/>
            <a:endParaRPr lang="es-SV" dirty="0"/>
          </a:p>
        </p:txBody>
      </p:sp>
      <p:sp>
        <p:nvSpPr>
          <p:cNvPr id="10" name="2 Marcador de posición de imagen"/>
          <p:cNvSpPr>
            <a:spLocks noGrp="1"/>
          </p:cNvSpPr>
          <p:nvPr>
            <p:ph type="pic" sz="quarter" idx="14"/>
          </p:nvPr>
        </p:nvSpPr>
        <p:spPr>
          <a:xfrm>
            <a:off x="8121093" y="1516509"/>
            <a:ext cx="3735172" cy="2632488"/>
          </a:xfrm>
          <a:prstGeom prst="roundRect">
            <a:avLst>
              <a:gd name="adj" fmla="val 0"/>
            </a:avLst>
          </a:prstGeom>
          <a:solidFill>
            <a:schemeClr val="bg1">
              <a:lumMod val="85000"/>
            </a:schemeClr>
          </a:solidFill>
          <a:ln w="2571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s-SV" sz="2400" dirty="0">
                <a:solidFill>
                  <a:schemeClr val="lt1"/>
                </a:solidFill>
              </a:defRPr>
            </a:lvl1pPr>
          </a:lstStyle>
          <a:p>
            <a:pPr marL="0" lvl="0" algn="ctr" defTabSz="1208049"/>
            <a:endParaRPr lang="es-SV" dirty="0"/>
          </a:p>
        </p:txBody>
      </p:sp>
      <p:sp>
        <p:nvSpPr>
          <p:cNvPr id="19" name="Título 1"/>
          <p:cNvSpPr>
            <a:spLocks noGrp="1"/>
          </p:cNvSpPr>
          <p:nvPr>
            <p:ph type="ctrTitle" hasCustomPrompt="1"/>
          </p:nvPr>
        </p:nvSpPr>
        <p:spPr>
          <a:xfrm>
            <a:off x="638851" y="324638"/>
            <a:ext cx="8156914" cy="506776"/>
          </a:xfrm>
        </p:spPr>
        <p:txBody>
          <a:bodyPr anchor="b">
            <a:normAutofit/>
          </a:bodyPr>
          <a:lstStyle>
            <a:lvl1pPr algn="l" defTabSz="457109"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20" name="Subtítulo 2"/>
          <p:cNvSpPr>
            <a:spLocks noGrp="1"/>
          </p:cNvSpPr>
          <p:nvPr>
            <p:ph type="subTitle" idx="1" hasCustomPrompt="1"/>
          </p:nvPr>
        </p:nvSpPr>
        <p:spPr>
          <a:xfrm>
            <a:off x="653536" y="802389"/>
            <a:ext cx="3195147" cy="230711"/>
          </a:xfrm>
        </p:spPr>
        <p:txBody>
          <a:bodyPr anchor="ctr">
            <a:normAutofit/>
          </a:bodyPr>
          <a:lstStyle>
            <a:lvl1pPr marL="0" indent="0" algn="l">
              <a:buNone/>
              <a:defRPr lang="es-SV" sz="1300" kern="1200" baseline="0" dirty="0">
                <a:solidFill>
                  <a:schemeClr val="bg2"/>
                </a:solidFill>
                <a:latin typeface="Source Sans Pro" panose="020B0503030403020204" pitchFamily="34" charset="0"/>
                <a:ea typeface="+mn-ea"/>
                <a:cs typeface="+mn-cs"/>
              </a:defRPr>
            </a:lvl1pPr>
            <a:lvl2pPr marL="228554" indent="0" algn="ctr">
              <a:buNone/>
              <a:defRPr sz="1000"/>
            </a:lvl2pPr>
            <a:lvl3pPr marL="457109" indent="0" algn="ctr">
              <a:buNone/>
              <a:defRPr sz="900"/>
            </a:lvl3pPr>
            <a:lvl4pPr marL="685663" indent="0" algn="ctr">
              <a:buNone/>
              <a:defRPr sz="800"/>
            </a:lvl4pPr>
            <a:lvl5pPr marL="914217" indent="0" algn="ctr">
              <a:buNone/>
              <a:defRPr sz="800"/>
            </a:lvl5pPr>
            <a:lvl6pPr marL="1142771" indent="0" algn="ctr">
              <a:buNone/>
              <a:defRPr sz="800"/>
            </a:lvl6pPr>
            <a:lvl7pPr marL="1371326" indent="0" algn="ctr">
              <a:buNone/>
              <a:defRPr sz="800"/>
            </a:lvl7pPr>
            <a:lvl8pPr marL="1599880" indent="0" algn="ctr">
              <a:buNone/>
              <a:defRPr sz="800"/>
            </a:lvl8pPr>
            <a:lvl9pPr marL="1828434"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21" name="Marcador de pie de página 4"/>
          <p:cNvSpPr>
            <a:spLocks noGrp="1"/>
          </p:cNvSpPr>
          <p:nvPr>
            <p:ph type="ftr" sz="quarter" idx="11"/>
          </p:nvPr>
        </p:nvSpPr>
        <p:spPr>
          <a:xfrm>
            <a:off x="4038337" y="6356408"/>
            <a:ext cx="4115326" cy="365083"/>
          </a:xfrm>
          <a:prstGeom prst="rect">
            <a:avLst/>
          </a:prstGeom>
        </p:spPr>
        <p:txBody>
          <a:bodyPr anchor="ctr"/>
          <a:lstStyle>
            <a:lvl1pPr algn="ctr">
              <a:defRPr>
                <a:solidFill>
                  <a:schemeClr val="tx2"/>
                </a:solidFill>
              </a:defRPr>
            </a:lvl1pPr>
          </a:lstStyle>
          <a:p>
            <a:pPr>
              <a:lnSpc>
                <a:spcPct val="125000"/>
              </a:lnSpc>
            </a:pPr>
            <a:r>
              <a:rPr lang="it-IT" sz="900">
                <a:latin typeface="Source Sans Pro" panose="020B0503030403020204" pitchFamily="34" charset="0"/>
              </a:rPr>
              <a:t>www.yourcompany.com | powerpoint template</a:t>
            </a:r>
            <a:endParaRPr lang="en-US" sz="900" dirty="0">
              <a:latin typeface="Source Sans Pro" panose="020B0503030403020204" pitchFamily="34" charset="0"/>
            </a:endParaRPr>
          </a:p>
        </p:txBody>
      </p:sp>
      <p:sp>
        <p:nvSpPr>
          <p:cNvPr id="22"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lang="es-SV" smtClean="0"/>
              <a:pPr/>
              <a:t>‹#›</a:t>
            </a:fld>
            <a:endParaRPr lang="es-SV"/>
          </a:p>
        </p:txBody>
      </p:sp>
      <p:cxnSp>
        <p:nvCxnSpPr>
          <p:cNvPr id="23" name="Conector recto 9"/>
          <p:cNvCxnSpPr/>
          <p:nvPr userDrawn="1"/>
        </p:nvCxnSpPr>
        <p:spPr>
          <a:xfrm>
            <a:off x="262607" y="6365106"/>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3417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strVal val="4/3*#ppt_w"/>
                                          </p:val>
                                        </p:tav>
                                        <p:tav tm="100000">
                                          <p:val>
                                            <p:strVal val="#ppt_w"/>
                                          </p:val>
                                        </p:tav>
                                      </p:tavLst>
                                    </p:anim>
                                    <p:anim calcmode="lin" valueType="num">
                                      <p:cBhvr>
                                        <p:cTn id="12" dur="500" fill="hold"/>
                                        <p:tgtEl>
                                          <p:spTgt spid="9"/>
                                        </p:tgtEl>
                                        <p:attrNameLst>
                                          <p:attrName>ppt_h</p:attrName>
                                        </p:attrNameLst>
                                      </p:cBhvr>
                                      <p:tavLst>
                                        <p:tav tm="0">
                                          <p:val>
                                            <p:strVal val="4/3*#ppt_h"/>
                                          </p:val>
                                        </p:tav>
                                        <p:tav tm="100000">
                                          <p:val>
                                            <p:strVal val="#ppt_h"/>
                                          </p:val>
                                        </p:tav>
                                      </p:tavLst>
                                    </p:anim>
                                  </p:childTnLst>
                                </p:cTn>
                              </p:par>
                              <p:par>
                                <p:cTn id="13" presetID="23" presetClass="entr" presetSubtype="28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strVal val="4/3*#ppt_w"/>
                                          </p:val>
                                        </p:tav>
                                        <p:tav tm="100000">
                                          <p:val>
                                            <p:strVal val="#ppt_w"/>
                                          </p:val>
                                        </p:tav>
                                      </p:tavLst>
                                    </p:anim>
                                    <p:anim calcmode="lin" valueType="num">
                                      <p:cBhvr>
                                        <p:cTn id="16" dur="500" fill="hold"/>
                                        <p:tgtEl>
                                          <p:spTgt spid="10"/>
                                        </p:tgtEl>
                                        <p:attrNameLst>
                                          <p:attrName>ppt_h</p:attrName>
                                        </p:attrNameLst>
                                      </p:cBhvr>
                                      <p:tavLst>
                                        <p:tav tm="0">
                                          <p:val>
                                            <p:strVal val="4/3*#ppt_h"/>
                                          </p:val>
                                        </p:tav>
                                        <p:tav tm="100000">
                                          <p:val>
                                            <p:strVal val="#ppt_h"/>
                                          </p:val>
                                        </p:tav>
                                      </p:tavLst>
                                    </p:anim>
                                  </p:childTnLst>
                                </p:cTn>
                              </p:par>
                              <p:par>
                                <p:cTn id="17" presetID="2" presetClass="entr" presetSubtype="1" decel="10000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500" fill="hold"/>
                                        <p:tgtEl>
                                          <p:spTgt spid="19"/>
                                        </p:tgtEl>
                                        <p:attrNameLst>
                                          <p:attrName>ppt_x</p:attrName>
                                        </p:attrNameLst>
                                      </p:cBhvr>
                                      <p:tavLst>
                                        <p:tav tm="0">
                                          <p:val>
                                            <p:strVal val="#ppt_x"/>
                                          </p:val>
                                        </p:tav>
                                        <p:tav tm="100000">
                                          <p:val>
                                            <p:strVal val="#ppt_x"/>
                                          </p:val>
                                        </p:tav>
                                      </p:tavLst>
                                    </p:anim>
                                    <p:anim calcmode="lin" valueType="num">
                                      <p:cBhvr additive="base">
                                        <p:cTn id="20" dur="1500" fill="hold"/>
                                        <p:tgtEl>
                                          <p:spTgt spid="19"/>
                                        </p:tgtEl>
                                        <p:attrNameLst>
                                          <p:attrName>ppt_y</p:attrName>
                                        </p:attrNameLst>
                                      </p:cBhvr>
                                      <p:tavLst>
                                        <p:tav tm="0">
                                          <p:val>
                                            <p:strVal val="0-#ppt_h/2"/>
                                          </p:val>
                                        </p:tav>
                                        <p:tav tm="100000">
                                          <p:val>
                                            <p:strVal val="#ppt_y"/>
                                          </p:val>
                                        </p:tav>
                                      </p:tavLst>
                                    </p:anim>
                                  </p:childTnLst>
                                </p:cTn>
                              </p:par>
                              <p:par>
                                <p:cTn id="21" presetID="2" presetClass="entr" presetSubtype="8" decel="100000" fill="hold" grpId="0" nodeType="withEffect">
                                  <p:stCondLst>
                                    <p:cond delay="25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1500" fill="hold"/>
                                        <p:tgtEl>
                                          <p:spTgt spid="20"/>
                                        </p:tgtEl>
                                        <p:attrNameLst>
                                          <p:attrName>ppt_x</p:attrName>
                                        </p:attrNameLst>
                                      </p:cBhvr>
                                      <p:tavLst>
                                        <p:tav tm="0">
                                          <p:val>
                                            <p:strVal val="0-#ppt_w/2"/>
                                          </p:val>
                                        </p:tav>
                                        <p:tav tm="100000">
                                          <p:val>
                                            <p:strVal val="#ppt_x"/>
                                          </p:val>
                                        </p:tav>
                                      </p:tavLst>
                                    </p:anim>
                                    <p:anim calcmode="lin" valueType="num">
                                      <p:cBhvr additive="base">
                                        <p:cTn id="24" dur="150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500" fill="hold"/>
                                        <p:tgtEl>
                                          <p:spTgt spid="21"/>
                                        </p:tgtEl>
                                        <p:attrNameLst>
                                          <p:attrName>ppt_x</p:attrName>
                                        </p:attrNameLst>
                                      </p:cBhvr>
                                      <p:tavLst>
                                        <p:tav tm="0">
                                          <p:val>
                                            <p:strVal val="#ppt_x"/>
                                          </p:val>
                                        </p:tav>
                                        <p:tav tm="100000">
                                          <p:val>
                                            <p:strVal val="#ppt_x"/>
                                          </p:val>
                                        </p:tav>
                                      </p:tavLst>
                                    </p:anim>
                                    <p:anim calcmode="lin" valueType="num">
                                      <p:cBhvr additive="base">
                                        <p:cTn id="28" dur="1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500" fill="hold"/>
                                        <p:tgtEl>
                                          <p:spTgt spid="22"/>
                                        </p:tgtEl>
                                        <p:attrNameLst>
                                          <p:attrName>ppt_x</p:attrName>
                                        </p:attrNameLst>
                                      </p:cBhvr>
                                      <p:tavLst>
                                        <p:tav tm="0">
                                          <p:val>
                                            <p:strVal val="#ppt_x"/>
                                          </p:val>
                                        </p:tav>
                                        <p:tav tm="100000">
                                          <p:val>
                                            <p:strVal val="#ppt_x"/>
                                          </p:val>
                                        </p:tav>
                                      </p:tavLst>
                                    </p:anim>
                                    <p:anim calcmode="lin" valueType="num">
                                      <p:cBhvr additive="base">
                                        <p:cTn id="32" dur="1500" fill="hold"/>
                                        <p:tgtEl>
                                          <p:spTgt spid="22"/>
                                        </p:tgtEl>
                                        <p:attrNameLst>
                                          <p:attrName>ppt_y</p:attrName>
                                        </p:attrNameLst>
                                      </p:cBhvr>
                                      <p:tavLst>
                                        <p:tav tm="0">
                                          <p:val>
                                            <p:strVal val="1+#ppt_h/2"/>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9" grpId="0"/>
      <p:bldP spid="20" grpId="0">
        <p:tmplLst>
          <p:tmpl>
            <p:tnLst>
              <p:par>
                <p:cTn presetID="2" presetClass="entr" presetSubtype="8" decel="100000" fill="hold" nodeType="with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1500" fill="hold"/>
                        <p:tgtEl>
                          <p:spTgt spid="20"/>
                        </p:tgtEl>
                        <p:attrNameLst>
                          <p:attrName>ppt_x</p:attrName>
                        </p:attrNameLst>
                      </p:cBhvr>
                      <p:tavLst>
                        <p:tav tm="0">
                          <p:val>
                            <p:strVal val="0-#ppt_w/2"/>
                          </p:val>
                        </p:tav>
                        <p:tav tm="100000">
                          <p:val>
                            <p:strVal val="#ppt_x"/>
                          </p:val>
                        </p:tav>
                      </p:tavLst>
                    </p:anim>
                    <p:anim calcmode="lin" valueType="num">
                      <p:cBhvr additive="base">
                        <p:cTn dur="1500" fill="hold"/>
                        <p:tgtEl>
                          <p:spTgt spid="20"/>
                        </p:tgtEl>
                        <p:attrNameLst>
                          <p:attrName>ppt_y</p:attrName>
                        </p:attrNameLst>
                      </p:cBhvr>
                      <p:tavLst>
                        <p:tav tm="0">
                          <p:val>
                            <p:strVal val="#ppt_y"/>
                          </p:val>
                        </p:tav>
                        <p:tav tm="100000">
                          <p:val>
                            <p:strVal val="#ppt_y"/>
                          </p:val>
                        </p:tav>
                      </p:tavLst>
                    </p:anim>
                  </p:childTnLst>
                </p:cTn>
              </p:par>
            </p:tnLst>
          </p:tmpl>
        </p:tmplLst>
      </p:bldP>
      <p:bldP spid="21" grpId="0"/>
      <p:bldP spid="22"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Main Slide L_07">
    <p:spTree>
      <p:nvGrpSpPr>
        <p:cNvPr id="1" name=""/>
        <p:cNvGrpSpPr/>
        <p:nvPr/>
      </p:nvGrpSpPr>
      <p:grpSpPr>
        <a:xfrm>
          <a:off x="0" y="0"/>
          <a:ext cx="0" cy="0"/>
          <a:chOff x="0" y="0"/>
          <a:chExt cx="0" cy="0"/>
        </a:xfrm>
      </p:grpSpPr>
      <p:sp>
        <p:nvSpPr>
          <p:cNvPr id="14" name="2 Marcador de posición de imagen"/>
          <p:cNvSpPr>
            <a:spLocks noGrp="1"/>
          </p:cNvSpPr>
          <p:nvPr>
            <p:ph type="pic" sz="quarter" idx="13"/>
          </p:nvPr>
        </p:nvSpPr>
        <p:spPr>
          <a:xfrm>
            <a:off x="0" y="3428257"/>
            <a:ext cx="6096203" cy="1688235"/>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15" name="2 Marcador de posición de imagen"/>
          <p:cNvSpPr>
            <a:spLocks noGrp="1"/>
          </p:cNvSpPr>
          <p:nvPr>
            <p:ph type="pic" sz="quarter" idx="14"/>
          </p:nvPr>
        </p:nvSpPr>
        <p:spPr>
          <a:xfrm>
            <a:off x="6095797" y="1740765"/>
            <a:ext cx="6096203" cy="1688235"/>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12" name="Título 1"/>
          <p:cNvSpPr>
            <a:spLocks noGrp="1"/>
          </p:cNvSpPr>
          <p:nvPr>
            <p:ph type="ctrTitle" hasCustomPrompt="1"/>
          </p:nvPr>
        </p:nvSpPr>
        <p:spPr>
          <a:xfrm>
            <a:off x="638851" y="324638"/>
            <a:ext cx="8156914" cy="506776"/>
          </a:xfrm>
        </p:spPr>
        <p:txBody>
          <a:bodyPr anchor="b">
            <a:normAutofit/>
          </a:bodyPr>
          <a:lstStyle>
            <a:lvl1pPr algn="l" defTabSz="457109"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13" name="Subtítulo 2"/>
          <p:cNvSpPr>
            <a:spLocks noGrp="1"/>
          </p:cNvSpPr>
          <p:nvPr>
            <p:ph type="subTitle" idx="1" hasCustomPrompt="1"/>
          </p:nvPr>
        </p:nvSpPr>
        <p:spPr>
          <a:xfrm>
            <a:off x="653536" y="802389"/>
            <a:ext cx="3195147" cy="230711"/>
          </a:xfrm>
        </p:spPr>
        <p:txBody>
          <a:bodyPr anchor="ctr">
            <a:normAutofit/>
          </a:bodyPr>
          <a:lstStyle>
            <a:lvl1pPr marL="0" indent="0" algn="l">
              <a:buNone/>
              <a:defRPr lang="es-SV" sz="1300" kern="1200" baseline="0" dirty="0">
                <a:solidFill>
                  <a:schemeClr val="bg2"/>
                </a:solidFill>
                <a:latin typeface="Source Sans Pro" panose="020B0503030403020204" pitchFamily="34" charset="0"/>
                <a:ea typeface="+mn-ea"/>
                <a:cs typeface="+mn-cs"/>
              </a:defRPr>
            </a:lvl1pPr>
            <a:lvl2pPr marL="228554" indent="0" algn="ctr">
              <a:buNone/>
              <a:defRPr sz="1000"/>
            </a:lvl2pPr>
            <a:lvl3pPr marL="457109" indent="0" algn="ctr">
              <a:buNone/>
              <a:defRPr sz="900"/>
            </a:lvl3pPr>
            <a:lvl4pPr marL="685663" indent="0" algn="ctr">
              <a:buNone/>
              <a:defRPr sz="800"/>
            </a:lvl4pPr>
            <a:lvl5pPr marL="914217" indent="0" algn="ctr">
              <a:buNone/>
              <a:defRPr sz="800"/>
            </a:lvl5pPr>
            <a:lvl6pPr marL="1142771" indent="0" algn="ctr">
              <a:buNone/>
              <a:defRPr sz="800"/>
            </a:lvl6pPr>
            <a:lvl7pPr marL="1371326" indent="0" algn="ctr">
              <a:buNone/>
              <a:defRPr sz="800"/>
            </a:lvl7pPr>
            <a:lvl8pPr marL="1599880" indent="0" algn="ctr">
              <a:buNone/>
              <a:defRPr sz="800"/>
            </a:lvl8pPr>
            <a:lvl9pPr marL="1828434"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16" name="Marcador de pie de página 4"/>
          <p:cNvSpPr>
            <a:spLocks noGrp="1"/>
          </p:cNvSpPr>
          <p:nvPr>
            <p:ph type="ftr" sz="quarter" idx="11"/>
          </p:nvPr>
        </p:nvSpPr>
        <p:spPr>
          <a:xfrm>
            <a:off x="4038337" y="6356408"/>
            <a:ext cx="4115326" cy="365083"/>
          </a:xfrm>
          <a:prstGeom prst="rect">
            <a:avLst/>
          </a:prstGeom>
        </p:spPr>
        <p:txBody>
          <a:bodyPr anchor="ctr"/>
          <a:lstStyle>
            <a:lvl1pPr algn="ctr">
              <a:defRPr>
                <a:solidFill>
                  <a:schemeClr val="tx2"/>
                </a:solidFill>
              </a:defRPr>
            </a:lvl1pPr>
          </a:lstStyle>
          <a:p>
            <a:pPr>
              <a:lnSpc>
                <a:spcPct val="125000"/>
              </a:lnSpc>
            </a:pPr>
            <a:r>
              <a:rPr lang="it-IT" sz="900">
                <a:latin typeface="Source Sans Pro" panose="020B0503030403020204" pitchFamily="34" charset="0"/>
              </a:rPr>
              <a:t>www.yourcompany.com | powerpoint template</a:t>
            </a:r>
            <a:endParaRPr lang="en-US" sz="900" dirty="0">
              <a:latin typeface="Source Sans Pro" panose="020B0503030403020204" pitchFamily="34" charset="0"/>
            </a:endParaRPr>
          </a:p>
        </p:txBody>
      </p:sp>
      <p:sp>
        <p:nvSpPr>
          <p:cNvPr id="18"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lang="es-SV" smtClean="0"/>
              <a:pPr/>
              <a:t>‹#›</a:t>
            </a:fld>
            <a:endParaRPr lang="es-SV"/>
          </a:p>
        </p:txBody>
      </p:sp>
      <p:cxnSp>
        <p:nvCxnSpPr>
          <p:cNvPr id="19" name="Conector recto 9"/>
          <p:cNvCxnSpPr/>
          <p:nvPr userDrawn="1"/>
        </p:nvCxnSpPr>
        <p:spPr>
          <a:xfrm>
            <a:off x="262607" y="6365106"/>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3485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strVal val="4/3*#ppt_w"/>
                                          </p:val>
                                        </p:tav>
                                        <p:tav tm="100000">
                                          <p:val>
                                            <p:strVal val="#ppt_w"/>
                                          </p:val>
                                        </p:tav>
                                      </p:tavLst>
                                    </p:anim>
                                    <p:anim calcmode="lin" valueType="num">
                                      <p:cBhvr>
                                        <p:cTn id="8" dur="500" fill="hold"/>
                                        <p:tgtEl>
                                          <p:spTgt spid="14"/>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strVal val="4/3*#ppt_w"/>
                                          </p:val>
                                        </p:tav>
                                        <p:tav tm="100000">
                                          <p:val>
                                            <p:strVal val="#ppt_w"/>
                                          </p:val>
                                        </p:tav>
                                      </p:tavLst>
                                    </p:anim>
                                    <p:anim calcmode="lin" valueType="num">
                                      <p:cBhvr>
                                        <p:cTn id="12" dur="500" fill="hold"/>
                                        <p:tgtEl>
                                          <p:spTgt spid="15"/>
                                        </p:tgtEl>
                                        <p:attrNameLst>
                                          <p:attrName>ppt_h</p:attrName>
                                        </p:attrNameLst>
                                      </p:cBhvr>
                                      <p:tavLst>
                                        <p:tav tm="0">
                                          <p:val>
                                            <p:strVal val="4/3*#ppt_h"/>
                                          </p:val>
                                        </p:tav>
                                        <p:tav tm="100000">
                                          <p:val>
                                            <p:strVal val="#ppt_h"/>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500" fill="hold"/>
                                        <p:tgtEl>
                                          <p:spTgt spid="12"/>
                                        </p:tgtEl>
                                        <p:attrNameLst>
                                          <p:attrName>ppt_x</p:attrName>
                                        </p:attrNameLst>
                                      </p:cBhvr>
                                      <p:tavLst>
                                        <p:tav tm="0">
                                          <p:val>
                                            <p:strVal val="#ppt_x"/>
                                          </p:val>
                                        </p:tav>
                                        <p:tav tm="100000">
                                          <p:val>
                                            <p:strVal val="#ppt_x"/>
                                          </p:val>
                                        </p:tav>
                                      </p:tavLst>
                                    </p:anim>
                                    <p:anim calcmode="lin" valueType="num">
                                      <p:cBhvr additive="base">
                                        <p:cTn id="16" dur="1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8" decel="100000" fill="hold" grpId="0" nodeType="withEffect">
                                  <p:stCondLst>
                                    <p:cond delay="2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500" fill="hold"/>
                                        <p:tgtEl>
                                          <p:spTgt spid="13"/>
                                        </p:tgtEl>
                                        <p:attrNameLst>
                                          <p:attrName>ppt_x</p:attrName>
                                        </p:attrNameLst>
                                      </p:cBhvr>
                                      <p:tavLst>
                                        <p:tav tm="0">
                                          <p:val>
                                            <p:strVal val="0-#ppt_w/2"/>
                                          </p:val>
                                        </p:tav>
                                        <p:tav tm="100000">
                                          <p:val>
                                            <p:strVal val="#ppt_x"/>
                                          </p:val>
                                        </p:tav>
                                      </p:tavLst>
                                    </p:anim>
                                    <p:anim calcmode="lin" valueType="num">
                                      <p:cBhvr additive="base">
                                        <p:cTn id="20" dur="1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500" fill="hold"/>
                                        <p:tgtEl>
                                          <p:spTgt spid="16"/>
                                        </p:tgtEl>
                                        <p:attrNameLst>
                                          <p:attrName>ppt_x</p:attrName>
                                        </p:attrNameLst>
                                      </p:cBhvr>
                                      <p:tavLst>
                                        <p:tav tm="0">
                                          <p:val>
                                            <p:strVal val="#ppt_x"/>
                                          </p:val>
                                        </p:tav>
                                        <p:tav tm="100000">
                                          <p:val>
                                            <p:strVal val="#ppt_x"/>
                                          </p:val>
                                        </p:tav>
                                      </p:tavLst>
                                    </p:anim>
                                    <p:anim calcmode="lin" valueType="num">
                                      <p:cBhvr additive="base">
                                        <p:cTn id="24" dur="15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500" fill="hold"/>
                                        <p:tgtEl>
                                          <p:spTgt spid="18"/>
                                        </p:tgtEl>
                                        <p:attrNameLst>
                                          <p:attrName>ppt_x</p:attrName>
                                        </p:attrNameLst>
                                      </p:cBhvr>
                                      <p:tavLst>
                                        <p:tav tm="0">
                                          <p:val>
                                            <p:strVal val="#ppt_x"/>
                                          </p:val>
                                        </p:tav>
                                        <p:tav tm="100000">
                                          <p:val>
                                            <p:strVal val="#ppt_x"/>
                                          </p:val>
                                        </p:tav>
                                      </p:tavLst>
                                    </p:anim>
                                    <p:anim calcmode="lin" valueType="num">
                                      <p:cBhvr additive="base">
                                        <p:cTn id="28" dur="1500" fill="hold"/>
                                        <p:tgtEl>
                                          <p:spTgt spid="18"/>
                                        </p:tgtEl>
                                        <p:attrNameLst>
                                          <p:attrName>ppt_y</p:attrName>
                                        </p:attrNameLst>
                                      </p:cBhvr>
                                      <p:tavLst>
                                        <p:tav tm="0">
                                          <p:val>
                                            <p:strVal val="1+#ppt_h/2"/>
                                          </p:val>
                                        </p:tav>
                                        <p:tav tm="100000">
                                          <p:val>
                                            <p:strVal val="#ppt_y"/>
                                          </p:val>
                                        </p:tav>
                                      </p:tavLst>
                                    </p:anim>
                                  </p:childTnLst>
                                </p:cTn>
                              </p:par>
                              <p:par>
                                <p:cTn id="29" presetID="10"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2" grpId="0"/>
      <p:bldP spid="13" grpId="0">
        <p:tmplLst>
          <p:tmpl>
            <p:tnLst>
              <p:par>
                <p:cTn presetID="2" presetClass="entr" presetSubtype="8" decel="100000" fill="hold" nodeType="withEffect">
                  <p:stCondLst>
                    <p:cond delay="25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1500" fill="hold"/>
                        <p:tgtEl>
                          <p:spTgt spid="13"/>
                        </p:tgtEl>
                        <p:attrNameLst>
                          <p:attrName>ppt_x</p:attrName>
                        </p:attrNameLst>
                      </p:cBhvr>
                      <p:tavLst>
                        <p:tav tm="0">
                          <p:val>
                            <p:strVal val="0-#ppt_w/2"/>
                          </p:val>
                        </p:tav>
                        <p:tav tm="100000">
                          <p:val>
                            <p:strVal val="#ppt_x"/>
                          </p:val>
                        </p:tav>
                      </p:tavLst>
                    </p:anim>
                    <p:anim calcmode="lin" valueType="num">
                      <p:cBhvr additive="base">
                        <p:cTn dur="1500" fill="hold"/>
                        <p:tgtEl>
                          <p:spTgt spid="13"/>
                        </p:tgtEl>
                        <p:attrNameLst>
                          <p:attrName>ppt_y</p:attrName>
                        </p:attrNameLst>
                      </p:cBhvr>
                      <p:tavLst>
                        <p:tav tm="0">
                          <p:val>
                            <p:strVal val="#ppt_y"/>
                          </p:val>
                        </p:tav>
                        <p:tav tm="100000">
                          <p:val>
                            <p:strVal val="#ppt_y"/>
                          </p:val>
                        </p:tav>
                      </p:tavLst>
                    </p:anim>
                  </p:childTnLst>
                </p:cTn>
              </p:par>
            </p:tnLst>
          </p:tmpl>
        </p:tmplLst>
      </p:bldP>
      <p:bldP spid="16" grpId="0"/>
      <p:bldP spid="18"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C0C6C24-C21F-4904-9DE4-9752027175E3}" type="datetimeFigureOut">
              <a:rPr lang="en-US" smtClean="0"/>
              <a:t>11/29/2021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55DE84-0FA9-401C-8103-4C1F59D632F8}" type="slidenum">
              <a:rPr lang="en-US" smtClean="0"/>
              <a:t>‹#›</a:t>
            </a:fld>
            <a:endParaRPr lang="en-US"/>
          </a:p>
        </p:txBody>
      </p:sp>
    </p:spTree>
    <p:extLst>
      <p:ext uri="{BB962C8B-B14F-4D97-AF65-F5344CB8AC3E}">
        <p14:creationId xmlns:p14="http://schemas.microsoft.com/office/powerpoint/2010/main" val="15260260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Main Slide L_08">
    <p:spTree>
      <p:nvGrpSpPr>
        <p:cNvPr id="1" name=""/>
        <p:cNvGrpSpPr/>
        <p:nvPr/>
      </p:nvGrpSpPr>
      <p:grpSpPr>
        <a:xfrm>
          <a:off x="0" y="0"/>
          <a:ext cx="0" cy="0"/>
          <a:chOff x="0" y="0"/>
          <a:chExt cx="0" cy="0"/>
        </a:xfrm>
      </p:grpSpPr>
      <p:sp>
        <p:nvSpPr>
          <p:cNvPr id="2" name="Título 1"/>
          <p:cNvSpPr>
            <a:spLocks noGrp="1"/>
          </p:cNvSpPr>
          <p:nvPr>
            <p:ph type="ctrTitle" hasCustomPrompt="1"/>
          </p:nvPr>
        </p:nvSpPr>
        <p:spPr>
          <a:xfrm>
            <a:off x="638851" y="324638"/>
            <a:ext cx="9144198" cy="506776"/>
          </a:xfrm>
        </p:spPr>
        <p:txBody>
          <a:bodyPr anchor="b">
            <a:normAutofit/>
          </a:bodyPr>
          <a:lstStyle>
            <a:lvl1pPr algn="l" defTabSz="457109"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3" name="Subtítulo 2"/>
          <p:cNvSpPr>
            <a:spLocks noGrp="1"/>
          </p:cNvSpPr>
          <p:nvPr>
            <p:ph type="subTitle" idx="1" hasCustomPrompt="1"/>
          </p:nvPr>
        </p:nvSpPr>
        <p:spPr>
          <a:xfrm>
            <a:off x="653536" y="802389"/>
            <a:ext cx="3195147" cy="230711"/>
          </a:xfrm>
        </p:spPr>
        <p:txBody>
          <a:bodyPr anchor="ctr">
            <a:normAutofit/>
          </a:bodyPr>
          <a:lstStyle>
            <a:lvl1pPr marL="0" indent="0" algn="l">
              <a:buNone/>
              <a:defRPr lang="es-SV" sz="1300" kern="1200" baseline="0" dirty="0">
                <a:solidFill>
                  <a:schemeClr val="bg2"/>
                </a:solidFill>
                <a:latin typeface="Source Sans Pro" panose="020B0503030403020204" pitchFamily="34" charset="0"/>
                <a:ea typeface="+mn-ea"/>
                <a:cs typeface="+mn-cs"/>
              </a:defRPr>
            </a:lvl1pPr>
            <a:lvl2pPr marL="228554" indent="0" algn="ctr">
              <a:buNone/>
              <a:defRPr sz="1000"/>
            </a:lvl2pPr>
            <a:lvl3pPr marL="457109" indent="0" algn="ctr">
              <a:buNone/>
              <a:defRPr sz="900"/>
            </a:lvl3pPr>
            <a:lvl4pPr marL="685663" indent="0" algn="ctr">
              <a:buNone/>
              <a:defRPr sz="800"/>
            </a:lvl4pPr>
            <a:lvl5pPr marL="914217" indent="0" algn="ctr">
              <a:buNone/>
              <a:defRPr sz="800"/>
            </a:lvl5pPr>
            <a:lvl6pPr marL="1142771" indent="0" algn="ctr">
              <a:buNone/>
              <a:defRPr sz="800"/>
            </a:lvl6pPr>
            <a:lvl7pPr marL="1371326" indent="0" algn="ctr">
              <a:buNone/>
              <a:defRPr sz="800"/>
            </a:lvl7pPr>
            <a:lvl8pPr marL="1599880" indent="0" algn="ctr">
              <a:buNone/>
              <a:defRPr sz="800"/>
            </a:lvl8pPr>
            <a:lvl9pPr marL="1828434"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5" name="Marcador de pie de página 4"/>
          <p:cNvSpPr>
            <a:spLocks noGrp="1"/>
          </p:cNvSpPr>
          <p:nvPr>
            <p:ph type="ftr" sz="quarter" idx="11"/>
          </p:nvPr>
        </p:nvSpPr>
        <p:spPr>
          <a:xfrm>
            <a:off x="653536" y="6356408"/>
            <a:ext cx="2701749" cy="365083"/>
          </a:xfrm>
          <a:prstGeom prst="rect">
            <a:avLst/>
          </a:prstGeom>
        </p:spPr>
        <p:txBody>
          <a:bodyPr anchor="ctr"/>
          <a:lstStyle>
            <a:lvl1pPr algn="l">
              <a:defRPr>
                <a:solidFill>
                  <a:schemeClr val="tx2"/>
                </a:solidFill>
              </a:defRPr>
            </a:lvl1pPr>
          </a:lstStyle>
          <a:p>
            <a:pPr>
              <a:lnSpc>
                <a:spcPct val="125000"/>
              </a:lnSpc>
            </a:pPr>
            <a:r>
              <a:rPr lang="it-IT" sz="900">
                <a:latin typeface="Source Sans Pro" panose="020B0503030403020204" pitchFamily="34" charset="0"/>
              </a:rPr>
              <a:t>www.yourcompany.com | powerpoint template</a:t>
            </a:r>
            <a:endParaRPr lang="en-US" sz="900" dirty="0">
              <a:latin typeface="Source Sans Pro" panose="020B0503030403020204" pitchFamily="34" charset="0"/>
            </a:endParaRPr>
          </a:p>
        </p:txBody>
      </p:sp>
      <p:cxnSp>
        <p:nvCxnSpPr>
          <p:cNvPr id="10" name="Conector recto 9"/>
          <p:cNvCxnSpPr/>
          <p:nvPr userDrawn="1"/>
        </p:nvCxnSpPr>
        <p:spPr>
          <a:xfrm>
            <a:off x="262607" y="6365106"/>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
        <p:nvSpPr>
          <p:cNvPr id="7" name="2 Marcador de posición de imagen"/>
          <p:cNvSpPr>
            <a:spLocks noGrp="1"/>
          </p:cNvSpPr>
          <p:nvPr>
            <p:ph type="pic" sz="quarter" idx="10"/>
          </p:nvPr>
        </p:nvSpPr>
        <p:spPr>
          <a:xfrm>
            <a:off x="6906037" y="0"/>
            <a:ext cx="5285963" cy="6858000"/>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8" name="Marcador de número de diapositiva 5"/>
          <p:cNvSpPr>
            <a:spLocks noGrp="1"/>
          </p:cNvSpPr>
          <p:nvPr>
            <p:ph type="sldNum" sz="quarter" idx="12"/>
          </p:nvPr>
        </p:nvSpPr>
        <p:spPr>
          <a:xfrm>
            <a:off x="9083486" y="6356408"/>
            <a:ext cx="2743021" cy="365083"/>
          </a:xfrm>
        </p:spPr>
        <p:txBody>
          <a:bodyPr/>
          <a:lstStyle>
            <a:lvl1pPr>
              <a:defRPr>
                <a:solidFill>
                  <a:schemeClr val="bg1"/>
                </a:solidFill>
              </a:defRPr>
            </a:lvl1pPr>
          </a:lstStyle>
          <a:p>
            <a:fld id="{FF439014-E629-42E3-A58B-61A0F1C8CFFE}" type="slidenum">
              <a:rPr lang="es-SV" smtClean="0"/>
              <a:pPr/>
              <a:t>‹#›</a:t>
            </a:fld>
            <a:endParaRPr lang="es-SV"/>
          </a:p>
        </p:txBody>
      </p:sp>
    </p:spTree>
    <p:extLst>
      <p:ext uri="{BB962C8B-B14F-4D97-AF65-F5344CB8AC3E}">
        <p14:creationId xmlns:p14="http://schemas.microsoft.com/office/powerpoint/2010/main" val="3017432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fill="hold"/>
                                        <p:tgtEl>
                                          <p:spTgt spid="5"/>
                                        </p:tgtEl>
                                        <p:attrNameLst>
                                          <p:attrName>ppt_x</p:attrName>
                                        </p:attrNameLst>
                                      </p:cBhvr>
                                      <p:tavLst>
                                        <p:tav tm="0">
                                          <p:val>
                                            <p:strVal val="#ppt_x"/>
                                          </p:val>
                                        </p:tav>
                                        <p:tav tm="100000">
                                          <p:val>
                                            <p:strVal val="#ppt_x"/>
                                          </p:val>
                                        </p:tav>
                                      </p:tavLst>
                                    </p:anim>
                                    <p:anim calcmode="lin" valueType="num">
                                      <p:cBhvr additive="base">
                                        <p:cTn id="16" dur="1500" fill="hold"/>
                                        <p:tgtEl>
                                          <p:spTgt spid="5"/>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23" presetClass="entr" presetSubtype="288" fill="hold" grpId="0" nodeType="withEffect">
                                  <p:stCondLst>
                                    <p:cond delay="15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strVal val="4/3*#ppt_w"/>
                                          </p:val>
                                        </p:tav>
                                        <p:tav tm="100000">
                                          <p:val>
                                            <p:strVal val="#ppt_w"/>
                                          </p:val>
                                        </p:tav>
                                      </p:tavLst>
                                    </p:anim>
                                    <p:anim calcmode="lin" valueType="num">
                                      <p:cBhvr>
                                        <p:cTn id="23" dur="500" fill="hold"/>
                                        <p:tgtEl>
                                          <p:spTgt spid="7"/>
                                        </p:tgtEl>
                                        <p:attrNameLst>
                                          <p:attrName>ppt_h</p:attrName>
                                        </p:attrNameLst>
                                      </p:cBhvr>
                                      <p:tavLst>
                                        <p:tav tm="0">
                                          <p:val>
                                            <p:strVal val="4/3*#ppt_h"/>
                                          </p:val>
                                        </p:tav>
                                        <p:tav tm="100000">
                                          <p:val>
                                            <p:strVal val="#ppt_h"/>
                                          </p:val>
                                        </p:tav>
                                      </p:tavLst>
                                    </p:anim>
                                  </p:childTnLst>
                                </p:cTn>
                              </p:par>
                              <p:par>
                                <p:cTn id="24" presetID="2" presetClass="entr" presetSubtype="4" decel="10000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500" fill="hold"/>
                                        <p:tgtEl>
                                          <p:spTgt spid="8"/>
                                        </p:tgtEl>
                                        <p:attrNameLst>
                                          <p:attrName>ppt_x</p:attrName>
                                        </p:attrNameLst>
                                      </p:cBhvr>
                                      <p:tavLst>
                                        <p:tav tm="0">
                                          <p:val>
                                            <p:strVal val="#ppt_x"/>
                                          </p:val>
                                        </p:tav>
                                        <p:tav tm="100000">
                                          <p:val>
                                            <p:strVal val="#ppt_x"/>
                                          </p:val>
                                        </p:tav>
                                      </p:tavLst>
                                    </p:anim>
                                    <p:anim calcmode="lin" valueType="num">
                                      <p:cBhvr additive="base">
                                        <p:cTn id="27" dur="1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tmplLst>
          <p:tmpl>
            <p:tnLst>
              <p:par>
                <p:cTn presetID="2" presetClass="entr" presetSubtype="8" decel="100000" fill="hold" nodeType="withEffect">
                  <p:stCondLst>
                    <p:cond delay="25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1500" fill="hold"/>
                        <p:tgtEl>
                          <p:spTgt spid="3"/>
                        </p:tgtEl>
                        <p:attrNameLst>
                          <p:attrName>ppt_x</p:attrName>
                        </p:attrNameLst>
                      </p:cBhvr>
                      <p:tavLst>
                        <p:tav tm="0">
                          <p:val>
                            <p:strVal val="0-#ppt_w/2"/>
                          </p:val>
                        </p:tav>
                        <p:tav tm="100000">
                          <p:val>
                            <p:strVal val="#ppt_x"/>
                          </p:val>
                        </p:tav>
                      </p:tavLst>
                    </p:anim>
                    <p:anim calcmode="lin" valueType="num">
                      <p:cBhvr additive="base">
                        <p:cTn dur="1500" fill="hold"/>
                        <p:tgtEl>
                          <p:spTgt spid="3"/>
                        </p:tgtEl>
                        <p:attrNameLst>
                          <p:attrName>ppt_y</p:attrName>
                        </p:attrNameLst>
                      </p:cBhvr>
                      <p:tavLst>
                        <p:tav tm="0">
                          <p:val>
                            <p:strVal val="#ppt_y"/>
                          </p:val>
                        </p:tav>
                        <p:tav tm="100000">
                          <p:val>
                            <p:strVal val="#ppt_y"/>
                          </p:val>
                        </p:tav>
                      </p:tavLst>
                    </p:anim>
                  </p:childTnLst>
                </p:cTn>
              </p:par>
            </p:tnLst>
          </p:tmpl>
        </p:tmplLst>
      </p:bldP>
      <p:bldP spid="5" grpId="0"/>
      <p:bldP spid="7" grpId="0" animBg="1"/>
      <p:bldP spid="8" grpId="0"/>
    </p:bldLst>
  </p:timing>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Main Slide Center">
    <p:spTree>
      <p:nvGrpSpPr>
        <p:cNvPr id="1" name=""/>
        <p:cNvGrpSpPr/>
        <p:nvPr/>
      </p:nvGrpSpPr>
      <p:grpSpPr>
        <a:xfrm>
          <a:off x="0" y="0"/>
          <a:ext cx="0" cy="0"/>
          <a:chOff x="0" y="0"/>
          <a:chExt cx="0" cy="0"/>
        </a:xfrm>
      </p:grpSpPr>
      <p:sp>
        <p:nvSpPr>
          <p:cNvPr id="2" name="Título 1"/>
          <p:cNvSpPr>
            <a:spLocks noGrp="1"/>
          </p:cNvSpPr>
          <p:nvPr>
            <p:ph type="ctrTitle" hasCustomPrompt="1"/>
          </p:nvPr>
        </p:nvSpPr>
        <p:spPr>
          <a:xfrm>
            <a:off x="2017543" y="324638"/>
            <a:ext cx="8156914" cy="506776"/>
          </a:xfrm>
        </p:spPr>
        <p:txBody>
          <a:bodyPr anchor="b">
            <a:normAutofit/>
          </a:bodyPr>
          <a:lstStyle>
            <a:lvl1pPr marL="0" algn="ctr" defTabSz="457109"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3" name="Subtítulo 2"/>
          <p:cNvSpPr>
            <a:spLocks noGrp="1"/>
          </p:cNvSpPr>
          <p:nvPr>
            <p:ph type="subTitle" idx="1" hasCustomPrompt="1"/>
          </p:nvPr>
        </p:nvSpPr>
        <p:spPr>
          <a:xfrm>
            <a:off x="4498427" y="802389"/>
            <a:ext cx="3195147" cy="230711"/>
          </a:xfrm>
        </p:spPr>
        <p:txBody>
          <a:bodyPr anchor="ctr">
            <a:normAutofit/>
          </a:bodyPr>
          <a:lstStyle>
            <a:lvl1pPr marL="0" indent="0" algn="ctr">
              <a:buNone/>
              <a:defRPr lang="es-SV" sz="1300" kern="1200" baseline="0" dirty="0">
                <a:solidFill>
                  <a:schemeClr val="bg2"/>
                </a:solidFill>
                <a:latin typeface="Source Sans Pro" panose="020B0503030403020204" pitchFamily="34" charset="0"/>
                <a:ea typeface="+mn-ea"/>
                <a:cs typeface="+mn-cs"/>
              </a:defRPr>
            </a:lvl1pPr>
            <a:lvl2pPr marL="228554" indent="0" algn="ctr">
              <a:buNone/>
              <a:defRPr sz="1000"/>
            </a:lvl2pPr>
            <a:lvl3pPr marL="457109" indent="0" algn="ctr">
              <a:buNone/>
              <a:defRPr sz="900"/>
            </a:lvl3pPr>
            <a:lvl4pPr marL="685663" indent="0" algn="ctr">
              <a:buNone/>
              <a:defRPr sz="800"/>
            </a:lvl4pPr>
            <a:lvl5pPr marL="914217" indent="0" algn="ctr">
              <a:buNone/>
              <a:defRPr sz="800"/>
            </a:lvl5pPr>
            <a:lvl6pPr marL="1142771" indent="0" algn="ctr">
              <a:buNone/>
              <a:defRPr sz="800"/>
            </a:lvl6pPr>
            <a:lvl7pPr marL="1371326" indent="0" algn="ctr">
              <a:buNone/>
              <a:defRPr sz="800"/>
            </a:lvl7pPr>
            <a:lvl8pPr marL="1599880" indent="0" algn="ctr">
              <a:buNone/>
              <a:defRPr sz="800"/>
            </a:lvl8pPr>
            <a:lvl9pPr marL="1828434"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5" name="Marcador de pie de página 4"/>
          <p:cNvSpPr>
            <a:spLocks noGrp="1"/>
          </p:cNvSpPr>
          <p:nvPr>
            <p:ph type="ftr" sz="quarter" idx="11"/>
          </p:nvPr>
        </p:nvSpPr>
        <p:spPr>
          <a:xfrm>
            <a:off x="4038337" y="6356408"/>
            <a:ext cx="4115326" cy="365083"/>
          </a:xfrm>
          <a:prstGeom prst="rect">
            <a:avLst/>
          </a:prstGeom>
        </p:spPr>
        <p:txBody>
          <a:bodyPr anchor="ctr"/>
          <a:lstStyle>
            <a:lvl1pPr algn="ctr">
              <a:defRPr>
                <a:solidFill>
                  <a:schemeClr val="tx2"/>
                </a:solidFill>
              </a:defRPr>
            </a:lvl1pPr>
          </a:lstStyle>
          <a:p>
            <a:pPr>
              <a:lnSpc>
                <a:spcPct val="125000"/>
              </a:lnSpc>
            </a:pPr>
            <a:r>
              <a:rPr lang="it-IT" sz="900">
                <a:latin typeface="Source Sans Pro" panose="020B0503030403020204" pitchFamily="34" charset="0"/>
              </a:rPr>
              <a:t>www.yourcompany.com | powerpoint template</a:t>
            </a:r>
            <a:endParaRPr lang="en-US" sz="900" dirty="0">
              <a:latin typeface="Source Sans Pro" panose="020B0503030403020204" pitchFamily="34" charset="0"/>
            </a:endParaRPr>
          </a:p>
        </p:txBody>
      </p:sp>
      <p:sp>
        <p:nvSpPr>
          <p:cNvPr id="6" name="Marcador de número de diapositiva 5"/>
          <p:cNvSpPr>
            <a:spLocks noGrp="1"/>
          </p:cNvSpPr>
          <p:nvPr>
            <p:ph type="sldNum" sz="quarter" idx="12"/>
          </p:nvPr>
        </p:nvSpPr>
        <p:spPr/>
        <p:txBody>
          <a:bodyPr/>
          <a:lstStyle>
            <a:lvl1pPr>
              <a:defRPr>
                <a:solidFill>
                  <a:schemeClr val="tx2"/>
                </a:solidFill>
              </a:defRPr>
            </a:lvl1pPr>
          </a:lstStyle>
          <a:p>
            <a:fld id="{FF439014-E629-42E3-A58B-61A0F1C8CFFE}" type="slidenum">
              <a:rPr lang="es-SV" smtClean="0"/>
              <a:pPr/>
              <a:t>‹#›</a:t>
            </a:fld>
            <a:endParaRPr lang="es-SV"/>
          </a:p>
        </p:txBody>
      </p:sp>
      <p:cxnSp>
        <p:nvCxnSpPr>
          <p:cNvPr id="10" name="Conector recto 9"/>
          <p:cNvCxnSpPr/>
          <p:nvPr userDrawn="1"/>
        </p:nvCxnSpPr>
        <p:spPr>
          <a:xfrm>
            <a:off x="262607" y="6365106"/>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032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fill="hold"/>
                                        <p:tgtEl>
                                          <p:spTgt spid="5"/>
                                        </p:tgtEl>
                                        <p:attrNameLst>
                                          <p:attrName>ppt_x</p:attrName>
                                        </p:attrNameLst>
                                      </p:cBhvr>
                                      <p:tavLst>
                                        <p:tav tm="0">
                                          <p:val>
                                            <p:strVal val="#ppt_x"/>
                                          </p:val>
                                        </p:tav>
                                        <p:tav tm="100000">
                                          <p:val>
                                            <p:strVal val="#ppt_x"/>
                                          </p:val>
                                        </p:tav>
                                      </p:tavLst>
                                    </p:anim>
                                    <p:anim calcmode="lin" valueType="num">
                                      <p:cBhvr additive="base">
                                        <p:cTn id="16" dur="1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500" fill="hold"/>
                                        <p:tgtEl>
                                          <p:spTgt spid="6"/>
                                        </p:tgtEl>
                                        <p:attrNameLst>
                                          <p:attrName>ppt_x</p:attrName>
                                        </p:attrNameLst>
                                      </p:cBhvr>
                                      <p:tavLst>
                                        <p:tav tm="0">
                                          <p:val>
                                            <p:strVal val="#ppt_x"/>
                                          </p:val>
                                        </p:tav>
                                        <p:tav tm="100000">
                                          <p:val>
                                            <p:strVal val="#ppt_x"/>
                                          </p:val>
                                        </p:tav>
                                      </p:tavLst>
                                    </p:anim>
                                    <p:anim calcmode="lin" valueType="num">
                                      <p:cBhvr additive="base">
                                        <p:cTn id="20" dur="1500" fill="hold"/>
                                        <p:tgtEl>
                                          <p:spTgt spid="6"/>
                                        </p:tgtEl>
                                        <p:attrNameLst>
                                          <p:attrName>ppt_y</p:attrName>
                                        </p:attrNameLst>
                                      </p:cBhvr>
                                      <p:tavLst>
                                        <p:tav tm="0">
                                          <p:val>
                                            <p:strVal val="1+#ppt_h/2"/>
                                          </p:val>
                                        </p:tav>
                                        <p:tav tm="100000">
                                          <p:val>
                                            <p:strVal val="#ppt_y"/>
                                          </p:val>
                                        </p:tav>
                                      </p:tavLst>
                                    </p:anim>
                                  </p:childTnLst>
                                </p:cTn>
                              </p:par>
                              <p:par>
                                <p:cTn id="21" presetID="1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tmplLst>
          <p:tmpl>
            <p:tnLst>
              <p:par>
                <p:cTn presetID="2" presetClass="entr" presetSubtype="8" decel="100000" fill="hold" nodeType="withEffect">
                  <p:stCondLst>
                    <p:cond delay="25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1500" fill="hold"/>
                        <p:tgtEl>
                          <p:spTgt spid="3"/>
                        </p:tgtEl>
                        <p:attrNameLst>
                          <p:attrName>ppt_x</p:attrName>
                        </p:attrNameLst>
                      </p:cBhvr>
                      <p:tavLst>
                        <p:tav tm="0">
                          <p:val>
                            <p:strVal val="0-#ppt_w/2"/>
                          </p:val>
                        </p:tav>
                        <p:tav tm="100000">
                          <p:val>
                            <p:strVal val="#ppt_x"/>
                          </p:val>
                        </p:tav>
                      </p:tavLst>
                    </p:anim>
                    <p:anim calcmode="lin" valueType="num">
                      <p:cBhvr additive="base">
                        <p:cTn dur="1500" fill="hold"/>
                        <p:tgtEl>
                          <p:spTgt spid="3"/>
                        </p:tgtEl>
                        <p:attrNameLst>
                          <p:attrName>ppt_y</p:attrName>
                        </p:attrNameLst>
                      </p:cBhvr>
                      <p:tavLst>
                        <p:tav tm="0">
                          <p:val>
                            <p:strVal val="#ppt_y"/>
                          </p:val>
                        </p:tav>
                        <p:tav tm="100000">
                          <p:val>
                            <p:strVal val="#ppt_y"/>
                          </p:val>
                        </p:tav>
                      </p:tavLst>
                    </p:anim>
                  </p:childTnLst>
                </p:cTn>
              </p:par>
            </p:tnLst>
          </p:tmpl>
        </p:tmplLst>
      </p:bldP>
      <p:bldP spid="5" grpId="0"/>
      <p:bldP spid="6" grpId="0"/>
    </p:bldLst>
  </p:timing>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Main Slide C_01">
    <p:spTree>
      <p:nvGrpSpPr>
        <p:cNvPr id="1" name=""/>
        <p:cNvGrpSpPr/>
        <p:nvPr/>
      </p:nvGrpSpPr>
      <p:grpSpPr>
        <a:xfrm>
          <a:off x="0" y="0"/>
          <a:ext cx="0" cy="0"/>
          <a:chOff x="0" y="0"/>
          <a:chExt cx="0" cy="0"/>
        </a:xfrm>
      </p:grpSpPr>
      <p:sp>
        <p:nvSpPr>
          <p:cNvPr id="3" name="2 Marcador de posición de imagen"/>
          <p:cNvSpPr>
            <a:spLocks noGrp="1"/>
          </p:cNvSpPr>
          <p:nvPr>
            <p:ph type="pic" sz="quarter" idx="10"/>
          </p:nvPr>
        </p:nvSpPr>
        <p:spPr>
          <a:xfrm>
            <a:off x="0" y="0"/>
            <a:ext cx="5073929" cy="6858000"/>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15" name="Título 1"/>
          <p:cNvSpPr>
            <a:spLocks noGrp="1"/>
          </p:cNvSpPr>
          <p:nvPr>
            <p:ph type="ctrTitle" hasCustomPrompt="1"/>
          </p:nvPr>
        </p:nvSpPr>
        <p:spPr>
          <a:xfrm>
            <a:off x="5614558" y="324638"/>
            <a:ext cx="6151703" cy="506776"/>
          </a:xfrm>
        </p:spPr>
        <p:txBody>
          <a:bodyPr anchor="b">
            <a:normAutofit/>
          </a:bodyPr>
          <a:lstStyle>
            <a:lvl1pPr marL="0" algn="l" defTabSz="457109"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16" name="Subtítulo 2"/>
          <p:cNvSpPr>
            <a:spLocks noGrp="1"/>
          </p:cNvSpPr>
          <p:nvPr>
            <p:ph type="subTitle" idx="1" hasCustomPrompt="1"/>
          </p:nvPr>
        </p:nvSpPr>
        <p:spPr>
          <a:xfrm>
            <a:off x="5629244" y="802389"/>
            <a:ext cx="3195147" cy="230711"/>
          </a:xfrm>
        </p:spPr>
        <p:txBody>
          <a:bodyPr anchor="ctr">
            <a:normAutofit/>
          </a:bodyPr>
          <a:lstStyle>
            <a:lvl1pPr marL="0" indent="0" algn="l">
              <a:buNone/>
              <a:defRPr lang="es-SV" sz="1300" kern="1200" baseline="0" dirty="0">
                <a:solidFill>
                  <a:schemeClr val="bg2"/>
                </a:solidFill>
                <a:latin typeface="Source Sans Pro" panose="020B0503030403020204" pitchFamily="34" charset="0"/>
                <a:ea typeface="+mn-ea"/>
                <a:cs typeface="+mn-cs"/>
              </a:defRPr>
            </a:lvl1pPr>
            <a:lvl2pPr marL="228554" indent="0" algn="ctr">
              <a:buNone/>
              <a:defRPr sz="1000"/>
            </a:lvl2pPr>
            <a:lvl3pPr marL="457109" indent="0" algn="ctr">
              <a:buNone/>
              <a:defRPr sz="900"/>
            </a:lvl3pPr>
            <a:lvl4pPr marL="685663" indent="0" algn="ctr">
              <a:buNone/>
              <a:defRPr sz="800"/>
            </a:lvl4pPr>
            <a:lvl5pPr marL="914217" indent="0" algn="ctr">
              <a:buNone/>
              <a:defRPr sz="800"/>
            </a:lvl5pPr>
            <a:lvl6pPr marL="1142771" indent="0" algn="ctr">
              <a:buNone/>
              <a:defRPr sz="800"/>
            </a:lvl6pPr>
            <a:lvl7pPr marL="1371326" indent="0" algn="ctr">
              <a:buNone/>
              <a:defRPr sz="800"/>
            </a:lvl7pPr>
            <a:lvl8pPr marL="1599880" indent="0" algn="ctr">
              <a:buNone/>
              <a:defRPr sz="800"/>
            </a:lvl8pPr>
            <a:lvl9pPr marL="1828434"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17" name="Marcador de pie de página 4"/>
          <p:cNvSpPr>
            <a:spLocks noGrp="1"/>
          </p:cNvSpPr>
          <p:nvPr>
            <p:ph type="ftr" sz="quarter" idx="11"/>
          </p:nvPr>
        </p:nvSpPr>
        <p:spPr>
          <a:xfrm>
            <a:off x="5263462" y="6356408"/>
            <a:ext cx="2890201" cy="365083"/>
          </a:xfrm>
          <a:prstGeom prst="rect">
            <a:avLst/>
          </a:prstGeom>
        </p:spPr>
        <p:txBody>
          <a:bodyPr anchor="ctr"/>
          <a:lstStyle>
            <a:lvl1pPr algn="ctr">
              <a:defRPr>
                <a:solidFill>
                  <a:schemeClr val="tx2"/>
                </a:solidFill>
              </a:defRPr>
            </a:lvl1pPr>
          </a:lstStyle>
          <a:p>
            <a:pPr>
              <a:lnSpc>
                <a:spcPct val="125000"/>
              </a:lnSpc>
            </a:pPr>
            <a:r>
              <a:rPr lang="it-IT" sz="900">
                <a:latin typeface="Source Sans Pro" panose="020B0503030403020204" pitchFamily="34" charset="0"/>
              </a:rPr>
              <a:t>www.yourcompany.com | powerpoint template</a:t>
            </a:r>
            <a:endParaRPr lang="en-US" sz="900" dirty="0">
              <a:latin typeface="Source Sans Pro" panose="020B0503030403020204" pitchFamily="34" charset="0"/>
            </a:endParaRPr>
          </a:p>
        </p:txBody>
      </p:sp>
      <p:sp>
        <p:nvSpPr>
          <p:cNvPr id="18"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lang="es-SV" smtClean="0"/>
              <a:pPr/>
              <a:t>‹#›</a:t>
            </a:fld>
            <a:endParaRPr lang="es-SV"/>
          </a:p>
        </p:txBody>
      </p:sp>
      <p:cxnSp>
        <p:nvCxnSpPr>
          <p:cNvPr id="19" name="Conector recto 9"/>
          <p:cNvCxnSpPr/>
          <p:nvPr userDrawn="1"/>
        </p:nvCxnSpPr>
        <p:spPr>
          <a:xfrm>
            <a:off x="262607" y="6365106"/>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3163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500" fill="hold"/>
                                        <p:tgtEl>
                                          <p:spTgt spid="15"/>
                                        </p:tgtEl>
                                        <p:attrNameLst>
                                          <p:attrName>ppt_x</p:attrName>
                                        </p:attrNameLst>
                                      </p:cBhvr>
                                      <p:tavLst>
                                        <p:tav tm="0">
                                          <p:val>
                                            <p:strVal val="#ppt_x"/>
                                          </p:val>
                                        </p:tav>
                                        <p:tav tm="100000">
                                          <p:val>
                                            <p:strVal val="#ppt_x"/>
                                          </p:val>
                                        </p:tav>
                                      </p:tavLst>
                                    </p:anim>
                                    <p:anim calcmode="lin" valueType="num">
                                      <p:cBhvr additive="base">
                                        <p:cTn id="12" dur="1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500" fill="hold"/>
                                        <p:tgtEl>
                                          <p:spTgt spid="16"/>
                                        </p:tgtEl>
                                        <p:attrNameLst>
                                          <p:attrName>ppt_x</p:attrName>
                                        </p:attrNameLst>
                                      </p:cBhvr>
                                      <p:tavLst>
                                        <p:tav tm="0">
                                          <p:val>
                                            <p:strVal val="0-#ppt_w/2"/>
                                          </p:val>
                                        </p:tav>
                                        <p:tav tm="100000">
                                          <p:val>
                                            <p:strVal val="#ppt_x"/>
                                          </p:val>
                                        </p:tav>
                                      </p:tavLst>
                                    </p:anim>
                                    <p:anim calcmode="lin" valueType="num">
                                      <p:cBhvr additive="base">
                                        <p:cTn id="16" dur="1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500" fill="hold"/>
                                        <p:tgtEl>
                                          <p:spTgt spid="17"/>
                                        </p:tgtEl>
                                        <p:attrNameLst>
                                          <p:attrName>ppt_x</p:attrName>
                                        </p:attrNameLst>
                                      </p:cBhvr>
                                      <p:tavLst>
                                        <p:tav tm="0">
                                          <p:val>
                                            <p:strVal val="#ppt_x"/>
                                          </p:val>
                                        </p:tav>
                                        <p:tav tm="100000">
                                          <p:val>
                                            <p:strVal val="#ppt_x"/>
                                          </p:val>
                                        </p:tav>
                                      </p:tavLst>
                                    </p:anim>
                                    <p:anim calcmode="lin" valueType="num">
                                      <p:cBhvr additive="base">
                                        <p:cTn id="20" dur="1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500" fill="hold"/>
                                        <p:tgtEl>
                                          <p:spTgt spid="18"/>
                                        </p:tgtEl>
                                        <p:attrNameLst>
                                          <p:attrName>ppt_x</p:attrName>
                                        </p:attrNameLst>
                                      </p:cBhvr>
                                      <p:tavLst>
                                        <p:tav tm="0">
                                          <p:val>
                                            <p:strVal val="#ppt_x"/>
                                          </p:val>
                                        </p:tav>
                                        <p:tav tm="100000">
                                          <p:val>
                                            <p:strVal val="#ppt_x"/>
                                          </p:val>
                                        </p:tav>
                                      </p:tavLst>
                                    </p:anim>
                                    <p:anim calcmode="lin" valueType="num">
                                      <p:cBhvr additive="base">
                                        <p:cTn id="24" dur="1500" fill="hold"/>
                                        <p:tgtEl>
                                          <p:spTgt spid="18"/>
                                        </p:tgtEl>
                                        <p:attrNameLst>
                                          <p:attrName>ppt_y</p:attrName>
                                        </p:attrNameLst>
                                      </p:cBhvr>
                                      <p:tavLst>
                                        <p:tav tm="0">
                                          <p:val>
                                            <p:strVal val="1+#ppt_h/2"/>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p:bldP spid="16" grpId="0">
        <p:tmplLst>
          <p:tmpl>
            <p:tnLst>
              <p:par>
                <p:cTn presetID="2" presetClass="entr" presetSubtype="8" decel="100000" fill="hold" nodeType="withEffect">
                  <p:stCondLst>
                    <p:cond delay="25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1500" fill="hold"/>
                        <p:tgtEl>
                          <p:spTgt spid="16"/>
                        </p:tgtEl>
                        <p:attrNameLst>
                          <p:attrName>ppt_x</p:attrName>
                        </p:attrNameLst>
                      </p:cBhvr>
                      <p:tavLst>
                        <p:tav tm="0">
                          <p:val>
                            <p:strVal val="0-#ppt_w/2"/>
                          </p:val>
                        </p:tav>
                        <p:tav tm="100000">
                          <p:val>
                            <p:strVal val="#ppt_x"/>
                          </p:val>
                        </p:tav>
                      </p:tavLst>
                    </p:anim>
                    <p:anim calcmode="lin" valueType="num">
                      <p:cBhvr additive="base">
                        <p:cTn dur="1500" fill="hold"/>
                        <p:tgtEl>
                          <p:spTgt spid="16"/>
                        </p:tgtEl>
                        <p:attrNameLst>
                          <p:attrName>ppt_y</p:attrName>
                        </p:attrNameLst>
                      </p:cBhvr>
                      <p:tavLst>
                        <p:tav tm="0">
                          <p:val>
                            <p:strVal val="#ppt_y"/>
                          </p:val>
                        </p:tav>
                        <p:tav tm="100000">
                          <p:val>
                            <p:strVal val="#ppt_y"/>
                          </p:val>
                        </p:tav>
                      </p:tavLst>
                    </p:anim>
                  </p:childTnLst>
                </p:cTn>
              </p:par>
            </p:tnLst>
          </p:tmpl>
        </p:tmplLst>
      </p:bldP>
      <p:bldP spid="17" grpId="0"/>
      <p:bldP spid="18" grpId="0"/>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Main Slide Right">
    <p:spTree>
      <p:nvGrpSpPr>
        <p:cNvPr id="1" name=""/>
        <p:cNvGrpSpPr/>
        <p:nvPr/>
      </p:nvGrpSpPr>
      <p:grpSpPr>
        <a:xfrm>
          <a:off x="0" y="0"/>
          <a:ext cx="0" cy="0"/>
          <a:chOff x="0" y="0"/>
          <a:chExt cx="0" cy="0"/>
        </a:xfrm>
      </p:grpSpPr>
      <p:sp>
        <p:nvSpPr>
          <p:cNvPr id="2" name="Título 1"/>
          <p:cNvSpPr>
            <a:spLocks noGrp="1"/>
          </p:cNvSpPr>
          <p:nvPr>
            <p:ph type="ctrTitle" hasCustomPrompt="1"/>
          </p:nvPr>
        </p:nvSpPr>
        <p:spPr>
          <a:xfrm>
            <a:off x="3394338" y="324638"/>
            <a:ext cx="8156914" cy="506776"/>
          </a:xfrm>
        </p:spPr>
        <p:txBody>
          <a:bodyPr anchor="b">
            <a:normAutofit/>
          </a:bodyPr>
          <a:lstStyle>
            <a:lvl1pPr marL="0" algn="r" defTabSz="457109"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3" name="Subtítulo 2"/>
          <p:cNvSpPr>
            <a:spLocks noGrp="1"/>
          </p:cNvSpPr>
          <p:nvPr>
            <p:ph type="subTitle" idx="1" hasCustomPrompt="1"/>
          </p:nvPr>
        </p:nvSpPr>
        <p:spPr>
          <a:xfrm>
            <a:off x="8341819" y="802389"/>
            <a:ext cx="3195147" cy="230711"/>
          </a:xfrm>
        </p:spPr>
        <p:txBody>
          <a:bodyPr anchor="ctr">
            <a:normAutofit/>
          </a:bodyPr>
          <a:lstStyle>
            <a:lvl1pPr marL="0" indent="0" algn="r">
              <a:buNone/>
              <a:defRPr lang="es-SV" sz="1300" kern="1200" baseline="0" dirty="0">
                <a:solidFill>
                  <a:schemeClr val="bg2"/>
                </a:solidFill>
                <a:latin typeface="Source Sans Pro" panose="020B0503030403020204" pitchFamily="34" charset="0"/>
                <a:ea typeface="+mn-ea"/>
                <a:cs typeface="+mn-cs"/>
              </a:defRPr>
            </a:lvl1pPr>
            <a:lvl2pPr marL="228554" indent="0" algn="ctr">
              <a:buNone/>
              <a:defRPr sz="1000"/>
            </a:lvl2pPr>
            <a:lvl3pPr marL="457109" indent="0" algn="ctr">
              <a:buNone/>
              <a:defRPr sz="900"/>
            </a:lvl3pPr>
            <a:lvl4pPr marL="685663" indent="0" algn="ctr">
              <a:buNone/>
              <a:defRPr sz="800"/>
            </a:lvl4pPr>
            <a:lvl5pPr marL="914217" indent="0" algn="ctr">
              <a:buNone/>
              <a:defRPr sz="800"/>
            </a:lvl5pPr>
            <a:lvl6pPr marL="1142771" indent="0" algn="ctr">
              <a:buNone/>
              <a:defRPr sz="800"/>
            </a:lvl6pPr>
            <a:lvl7pPr marL="1371326" indent="0" algn="ctr">
              <a:buNone/>
              <a:defRPr sz="800"/>
            </a:lvl7pPr>
            <a:lvl8pPr marL="1599880" indent="0" algn="ctr">
              <a:buNone/>
              <a:defRPr sz="800"/>
            </a:lvl8pPr>
            <a:lvl9pPr marL="1828434"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5" name="Marcador de pie de página 4"/>
          <p:cNvSpPr>
            <a:spLocks noGrp="1"/>
          </p:cNvSpPr>
          <p:nvPr>
            <p:ph type="ftr" sz="quarter" idx="11"/>
          </p:nvPr>
        </p:nvSpPr>
        <p:spPr>
          <a:xfrm>
            <a:off x="4038337" y="6356408"/>
            <a:ext cx="4115326" cy="365083"/>
          </a:xfrm>
          <a:prstGeom prst="rect">
            <a:avLst/>
          </a:prstGeom>
        </p:spPr>
        <p:txBody>
          <a:bodyPr anchor="ctr"/>
          <a:lstStyle>
            <a:lvl1pPr algn="ctr">
              <a:defRPr>
                <a:solidFill>
                  <a:schemeClr val="tx2"/>
                </a:solidFill>
              </a:defRPr>
            </a:lvl1pPr>
          </a:lstStyle>
          <a:p>
            <a:pPr>
              <a:lnSpc>
                <a:spcPct val="125000"/>
              </a:lnSpc>
            </a:pPr>
            <a:r>
              <a:rPr lang="it-IT" sz="900">
                <a:latin typeface="Source Sans Pro" panose="020B0503030403020204" pitchFamily="34" charset="0"/>
              </a:rPr>
              <a:t>www.yourcompany.com | powerpoint template</a:t>
            </a:r>
            <a:endParaRPr lang="en-US" sz="900" dirty="0">
              <a:latin typeface="Source Sans Pro" panose="020B0503030403020204" pitchFamily="34" charset="0"/>
            </a:endParaRPr>
          </a:p>
        </p:txBody>
      </p:sp>
      <p:sp>
        <p:nvSpPr>
          <p:cNvPr id="6" name="Marcador de número de diapositiva 5"/>
          <p:cNvSpPr>
            <a:spLocks noGrp="1"/>
          </p:cNvSpPr>
          <p:nvPr>
            <p:ph type="sldNum" sz="quarter" idx="12"/>
          </p:nvPr>
        </p:nvSpPr>
        <p:spPr/>
        <p:txBody>
          <a:bodyPr/>
          <a:lstStyle>
            <a:lvl1pPr>
              <a:defRPr>
                <a:solidFill>
                  <a:schemeClr val="tx2"/>
                </a:solidFill>
              </a:defRPr>
            </a:lvl1pPr>
          </a:lstStyle>
          <a:p>
            <a:fld id="{FF439014-E629-42E3-A58B-61A0F1C8CFFE}" type="slidenum">
              <a:rPr lang="es-SV" smtClean="0"/>
              <a:pPr/>
              <a:t>‹#›</a:t>
            </a:fld>
            <a:endParaRPr lang="es-SV"/>
          </a:p>
        </p:txBody>
      </p:sp>
      <p:cxnSp>
        <p:nvCxnSpPr>
          <p:cNvPr id="10" name="Conector recto 9"/>
          <p:cNvCxnSpPr/>
          <p:nvPr userDrawn="1"/>
        </p:nvCxnSpPr>
        <p:spPr>
          <a:xfrm>
            <a:off x="262607" y="6365106"/>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1226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1+#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fill="hold"/>
                                        <p:tgtEl>
                                          <p:spTgt spid="5"/>
                                        </p:tgtEl>
                                        <p:attrNameLst>
                                          <p:attrName>ppt_x</p:attrName>
                                        </p:attrNameLst>
                                      </p:cBhvr>
                                      <p:tavLst>
                                        <p:tav tm="0">
                                          <p:val>
                                            <p:strVal val="#ppt_x"/>
                                          </p:val>
                                        </p:tav>
                                        <p:tav tm="100000">
                                          <p:val>
                                            <p:strVal val="#ppt_x"/>
                                          </p:val>
                                        </p:tav>
                                      </p:tavLst>
                                    </p:anim>
                                    <p:anim calcmode="lin" valueType="num">
                                      <p:cBhvr additive="base">
                                        <p:cTn id="16" dur="1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500" fill="hold"/>
                                        <p:tgtEl>
                                          <p:spTgt spid="6"/>
                                        </p:tgtEl>
                                        <p:attrNameLst>
                                          <p:attrName>ppt_x</p:attrName>
                                        </p:attrNameLst>
                                      </p:cBhvr>
                                      <p:tavLst>
                                        <p:tav tm="0">
                                          <p:val>
                                            <p:strVal val="#ppt_x"/>
                                          </p:val>
                                        </p:tav>
                                        <p:tav tm="100000">
                                          <p:val>
                                            <p:strVal val="#ppt_x"/>
                                          </p:val>
                                        </p:tav>
                                      </p:tavLst>
                                    </p:anim>
                                    <p:anim calcmode="lin" valueType="num">
                                      <p:cBhvr additive="base">
                                        <p:cTn id="20" dur="1500" fill="hold"/>
                                        <p:tgtEl>
                                          <p:spTgt spid="6"/>
                                        </p:tgtEl>
                                        <p:attrNameLst>
                                          <p:attrName>ppt_y</p:attrName>
                                        </p:attrNameLst>
                                      </p:cBhvr>
                                      <p:tavLst>
                                        <p:tav tm="0">
                                          <p:val>
                                            <p:strVal val="1+#ppt_h/2"/>
                                          </p:val>
                                        </p:tav>
                                        <p:tav tm="100000">
                                          <p:val>
                                            <p:strVal val="#ppt_y"/>
                                          </p:val>
                                        </p:tav>
                                      </p:tavLst>
                                    </p:anim>
                                  </p:childTnLst>
                                </p:cTn>
                              </p:par>
                              <p:par>
                                <p:cTn id="21" presetID="1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tmplLst>
          <p:tmpl>
            <p:tnLst>
              <p:par>
                <p:cTn presetID="2" presetClass="entr" presetSubtype="2" decel="100000" fill="hold" nodeType="withEffect">
                  <p:stCondLst>
                    <p:cond delay="25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1500" fill="hold"/>
                        <p:tgtEl>
                          <p:spTgt spid="3"/>
                        </p:tgtEl>
                        <p:attrNameLst>
                          <p:attrName>ppt_x</p:attrName>
                        </p:attrNameLst>
                      </p:cBhvr>
                      <p:tavLst>
                        <p:tav tm="0">
                          <p:val>
                            <p:strVal val="1+#ppt_w/2"/>
                          </p:val>
                        </p:tav>
                        <p:tav tm="100000">
                          <p:val>
                            <p:strVal val="#ppt_x"/>
                          </p:val>
                        </p:tav>
                      </p:tavLst>
                    </p:anim>
                    <p:anim calcmode="lin" valueType="num">
                      <p:cBhvr additive="base">
                        <p:cTn dur="1500" fill="hold"/>
                        <p:tgtEl>
                          <p:spTgt spid="3"/>
                        </p:tgtEl>
                        <p:attrNameLst>
                          <p:attrName>ppt_y</p:attrName>
                        </p:attrNameLst>
                      </p:cBhvr>
                      <p:tavLst>
                        <p:tav tm="0">
                          <p:val>
                            <p:strVal val="#ppt_y"/>
                          </p:val>
                        </p:tav>
                        <p:tav tm="100000">
                          <p:val>
                            <p:strVal val="#ppt_y"/>
                          </p:val>
                        </p:tav>
                      </p:tavLst>
                    </p:anim>
                  </p:childTnLst>
                </p:cTn>
              </p:par>
            </p:tnLst>
          </p:tmpl>
        </p:tmplLst>
      </p:bldP>
      <p:bldP spid="5" grpId="0"/>
      <p:bldP spid="6" grpId="0"/>
    </p:bldLst>
  </p:timing>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Full Image Layout">
    <p:spTree>
      <p:nvGrpSpPr>
        <p:cNvPr id="1" name=""/>
        <p:cNvGrpSpPr/>
        <p:nvPr/>
      </p:nvGrpSpPr>
      <p:grpSpPr>
        <a:xfrm>
          <a:off x="0" y="0"/>
          <a:ext cx="0" cy="0"/>
          <a:chOff x="0" y="0"/>
          <a:chExt cx="0" cy="0"/>
        </a:xfrm>
      </p:grpSpPr>
      <p:sp>
        <p:nvSpPr>
          <p:cNvPr id="3" name="2 Marcador de posición de imagen"/>
          <p:cNvSpPr>
            <a:spLocks noGrp="1"/>
          </p:cNvSpPr>
          <p:nvPr>
            <p:ph type="pic" sz="quarter" idx="10"/>
          </p:nvPr>
        </p:nvSpPr>
        <p:spPr>
          <a:xfrm>
            <a:off x="0" y="0"/>
            <a:ext cx="12192000" cy="6858000"/>
          </a:xfrm>
          <a:prstGeom prst="rect">
            <a:avLst/>
          </a:prstGeom>
          <a:solidFill>
            <a:schemeClr val="bg1">
              <a:lumMod val="85000"/>
              <a:alpha val="50000"/>
            </a:schemeClr>
          </a:solidFill>
        </p:spPr>
        <p:txBody>
          <a:bodyPr/>
          <a:lstStyle>
            <a:lvl1pPr marL="0" indent="0">
              <a:buNone/>
              <a:defRPr/>
            </a:lvl1pPr>
          </a:lstStyle>
          <a:p>
            <a:endParaRPr lang="es-SV" dirty="0"/>
          </a:p>
        </p:txBody>
      </p:sp>
    </p:spTree>
    <p:extLst>
      <p:ext uri="{BB962C8B-B14F-4D97-AF65-F5344CB8AC3E}">
        <p14:creationId xmlns:p14="http://schemas.microsoft.com/office/powerpoint/2010/main" val="1345929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Image Layout 01">
    <p:spTree>
      <p:nvGrpSpPr>
        <p:cNvPr id="1" name=""/>
        <p:cNvGrpSpPr/>
        <p:nvPr/>
      </p:nvGrpSpPr>
      <p:grpSpPr>
        <a:xfrm>
          <a:off x="0" y="0"/>
          <a:ext cx="0" cy="0"/>
          <a:chOff x="0" y="0"/>
          <a:chExt cx="0" cy="0"/>
        </a:xfrm>
      </p:grpSpPr>
      <p:sp>
        <p:nvSpPr>
          <p:cNvPr id="5" name="Marcador de pie de página 4"/>
          <p:cNvSpPr>
            <a:spLocks noGrp="1"/>
          </p:cNvSpPr>
          <p:nvPr>
            <p:ph type="ftr" sz="quarter" idx="11"/>
          </p:nvPr>
        </p:nvSpPr>
        <p:spPr>
          <a:xfrm>
            <a:off x="4038337" y="6356408"/>
            <a:ext cx="4115326" cy="365083"/>
          </a:xfrm>
          <a:prstGeom prst="rect">
            <a:avLst/>
          </a:prstGeom>
        </p:spPr>
        <p:txBody>
          <a:bodyPr anchor="ctr"/>
          <a:lstStyle>
            <a:lvl1pPr algn="ctr">
              <a:defRPr>
                <a:solidFill>
                  <a:schemeClr val="tx2"/>
                </a:solidFill>
              </a:defRPr>
            </a:lvl1pPr>
          </a:lstStyle>
          <a:p>
            <a:pPr>
              <a:lnSpc>
                <a:spcPct val="125000"/>
              </a:lnSpc>
            </a:pPr>
            <a:r>
              <a:rPr lang="it-IT" sz="900">
                <a:latin typeface="Source Sans Pro" panose="020B0503030403020204" pitchFamily="34" charset="0"/>
              </a:rPr>
              <a:t>www.yourcompany.com | powerpoint template</a:t>
            </a:r>
            <a:endParaRPr lang="en-US" sz="900" dirty="0">
              <a:latin typeface="Source Sans Pro" panose="020B0503030403020204" pitchFamily="34" charset="0"/>
            </a:endParaRPr>
          </a:p>
        </p:txBody>
      </p:sp>
      <p:sp>
        <p:nvSpPr>
          <p:cNvPr id="6" name="Marcador de número de diapositiva 5"/>
          <p:cNvSpPr>
            <a:spLocks noGrp="1"/>
          </p:cNvSpPr>
          <p:nvPr>
            <p:ph type="sldNum" sz="quarter" idx="12"/>
          </p:nvPr>
        </p:nvSpPr>
        <p:spPr/>
        <p:txBody>
          <a:bodyPr/>
          <a:lstStyle>
            <a:lvl1pPr>
              <a:defRPr>
                <a:solidFill>
                  <a:schemeClr val="tx2"/>
                </a:solidFill>
              </a:defRPr>
            </a:lvl1pPr>
          </a:lstStyle>
          <a:p>
            <a:fld id="{FF439014-E629-42E3-A58B-61A0F1C8CFFE}" type="slidenum">
              <a:rPr lang="es-SV" smtClean="0"/>
              <a:pPr/>
              <a:t>‹#›</a:t>
            </a:fld>
            <a:endParaRPr lang="es-SV"/>
          </a:p>
        </p:txBody>
      </p:sp>
      <p:cxnSp>
        <p:nvCxnSpPr>
          <p:cNvPr id="10" name="Conector recto 9"/>
          <p:cNvCxnSpPr/>
          <p:nvPr userDrawn="1"/>
        </p:nvCxnSpPr>
        <p:spPr>
          <a:xfrm>
            <a:off x="262607" y="6365106"/>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
        <p:nvSpPr>
          <p:cNvPr id="7" name="2 Marcador de posición de imagen"/>
          <p:cNvSpPr>
            <a:spLocks noGrp="1"/>
          </p:cNvSpPr>
          <p:nvPr>
            <p:ph type="pic" sz="quarter" idx="10"/>
          </p:nvPr>
        </p:nvSpPr>
        <p:spPr>
          <a:xfrm>
            <a:off x="0" y="0"/>
            <a:ext cx="12192000" cy="2878645"/>
          </a:xfrm>
          <a:prstGeom prst="rect">
            <a:avLst/>
          </a:prstGeom>
          <a:solidFill>
            <a:schemeClr val="bg1">
              <a:lumMod val="85000"/>
              <a:alpha val="50000"/>
            </a:schemeClr>
          </a:solidFill>
        </p:spPr>
        <p:txBody>
          <a:bodyPr/>
          <a:lstStyle>
            <a:lvl1pPr marL="0" indent="0">
              <a:buNone/>
              <a:defRPr/>
            </a:lvl1pPr>
          </a:lstStyle>
          <a:p>
            <a:endParaRPr lang="es-SV" dirty="0"/>
          </a:p>
        </p:txBody>
      </p:sp>
    </p:spTree>
    <p:extLst>
      <p:ext uri="{BB962C8B-B14F-4D97-AF65-F5344CB8AC3E}">
        <p14:creationId xmlns:p14="http://schemas.microsoft.com/office/powerpoint/2010/main" val="3059706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ppt_x"/>
                                          </p:val>
                                        </p:tav>
                                        <p:tav tm="100000">
                                          <p:val>
                                            <p:strVal val="#ppt_x"/>
                                          </p:val>
                                        </p:tav>
                                      </p:tavLst>
                                    </p:anim>
                                    <p:anim calcmode="lin" valueType="num">
                                      <p:cBhvr additive="base">
                                        <p:cTn id="12" dur="1500" fill="hold"/>
                                        <p:tgtEl>
                                          <p:spTgt spid="6"/>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23" presetClass="entr" presetSubtype="288"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strVal val="4/3*#ppt_w"/>
                                          </p:val>
                                        </p:tav>
                                        <p:tav tm="100000">
                                          <p:val>
                                            <p:strVal val="#ppt_w"/>
                                          </p:val>
                                        </p:tav>
                                      </p:tavLst>
                                    </p:anim>
                                    <p:anim calcmode="lin" valueType="num">
                                      <p:cBhvr>
                                        <p:cTn id="19" dur="500" fill="hold"/>
                                        <p:tgtEl>
                                          <p:spTgt spid="7"/>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Lst>
  </p:timing>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Layout 02">
    <p:spTree>
      <p:nvGrpSpPr>
        <p:cNvPr id="1" name=""/>
        <p:cNvGrpSpPr/>
        <p:nvPr/>
      </p:nvGrpSpPr>
      <p:grpSpPr>
        <a:xfrm>
          <a:off x="0" y="0"/>
          <a:ext cx="0" cy="0"/>
          <a:chOff x="0" y="0"/>
          <a:chExt cx="0" cy="0"/>
        </a:xfrm>
      </p:grpSpPr>
      <p:sp>
        <p:nvSpPr>
          <p:cNvPr id="8" name="Marcador de posición de imagen 8"/>
          <p:cNvSpPr>
            <a:spLocks noGrp="1"/>
          </p:cNvSpPr>
          <p:nvPr>
            <p:ph type="pic" sz="quarter" idx="16" hasCustomPrompt="1"/>
          </p:nvPr>
        </p:nvSpPr>
        <p:spPr>
          <a:xfrm>
            <a:off x="4813441" y="2034007"/>
            <a:ext cx="2602061" cy="3460349"/>
          </a:xfrm>
          <a:prstGeom prst="rect">
            <a:avLst/>
          </a:prstGeom>
          <a:solidFill>
            <a:schemeClr val="bg1">
              <a:lumMod val="75000"/>
            </a:schemeClr>
          </a:solidFill>
        </p:spPr>
        <p:txBody>
          <a:bodyPr/>
          <a:lstStyle>
            <a:lvl1pPr algn="ctr">
              <a:defRPr sz="1600">
                <a:latin typeface="Calibri" panose="020F0502020204030204" pitchFamily="34" charset="0"/>
              </a:defRPr>
            </a:lvl1pPr>
          </a:lstStyle>
          <a:p>
            <a:r>
              <a:rPr lang="es-ES" dirty="0" err="1"/>
              <a:t>Image</a:t>
            </a:r>
            <a:r>
              <a:rPr lang="es-ES" dirty="0"/>
              <a:t> </a:t>
            </a:r>
            <a:r>
              <a:rPr lang="es-ES" dirty="0" err="1"/>
              <a:t>Holder</a:t>
            </a:r>
            <a:endParaRPr lang="es-ES" dirty="0"/>
          </a:p>
        </p:txBody>
      </p:sp>
      <p:sp>
        <p:nvSpPr>
          <p:cNvPr id="15" name="Título 1"/>
          <p:cNvSpPr>
            <a:spLocks noGrp="1"/>
          </p:cNvSpPr>
          <p:nvPr>
            <p:ph type="ctrTitle" hasCustomPrompt="1"/>
          </p:nvPr>
        </p:nvSpPr>
        <p:spPr>
          <a:xfrm>
            <a:off x="638851" y="324638"/>
            <a:ext cx="8156914" cy="506776"/>
          </a:xfrm>
        </p:spPr>
        <p:txBody>
          <a:bodyPr anchor="b">
            <a:normAutofit/>
          </a:bodyPr>
          <a:lstStyle>
            <a:lvl1pPr marL="0" algn="l" defTabSz="457109"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16" name="Subtítulo 2"/>
          <p:cNvSpPr>
            <a:spLocks noGrp="1"/>
          </p:cNvSpPr>
          <p:nvPr>
            <p:ph type="subTitle" idx="1" hasCustomPrompt="1"/>
          </p:nvPr>
        </p:nvSpPr>
        <p:spPr>
          <a:xfrm>
            <a:off x="653536" y="802389"/>
            <a:ext cx="3195147" cy="230711"/>
          </a:xfrm>
        </p:spPr>
        <p:txBody>
          <a:bodyPr anchor="ctr">
            <a:normAutofit/>
          </a:bodyPr>
          <a:lstStyle>
            <a:lvl1pPr marL="0" indent="0" algn="l">
              <a:buNone/>
              <a:defRPr lang="es-SV" sz="1300" kern="1200" baseline="0" dirty="0">
                <a:solidFill>
                  <a:schemeClr val="bg2"/>
                </a:solidFill>
                <a:latin typeface="Source Sans Pro" panose="020B0503030403020204" pitchFamily="34" charset="0"/>
                <a:ea typeface="+mn-ea"/>
                <a:cs typeface="+mn-cs"/>
              </a:defRPr>
            </a:lvl1pPr>
            <a:lvl2pPr marL="228554" indent="0" algn="ctr">
              <a:buNone/>
              <a:defRPr sz="1000"/>
            </a:lvl2pPr>
            <a:lvl3pPr marL="457109" indent="0" algn="ctr">
              <a:buNone/>
              <a:defRPr sz="900"/>
            </a:lvl3pPr>
            <a:lvl4pPr marL="685663" indent="0" algn="ctr">
              <a:buNone/>
              <a:defRPr sz="800"/>
            </a:lvl4pPr>
            <a:lvl5pPr marL="914217" indent="0" algn="ctr">
              <a:buNone/>
              <a:defRPr sz="800"/>
            </a:lvl5pPr>
            <a:lvl6pPr marL="1142771" indent="0" algn="ctr">
              <a:buNone/>
              <a:defRPr sz="800"/>
            </a:lvl6pPr>
            <a:lvl7pPr marL="1371326" indent="0" algn="ctr">
              <a:buNone/>
              <a:defRPr sz="800"/>
            </a:lvl7pPr>
            <a:lvl8pPr marL="1599880" indent="0" algn="ctr">
              <a:buNone/>
              <a:defRPr sz="800"/>
            </a:lvl8pPr>
            <a:lvl9pPr marL="1828434"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17" name="Marcador de pie de página 4"/>
          <p:cNvSpPr>
            <a:spLocks noGrp="1"/>
          </p:cNvSpPr>
          <p:nvPr>
            <p:ph type="ftr" sz="quarter" idx="11"/>
          </p:nvPr>
        </p:nvSpPr>
        <p:spPr>
          <a:xfrm>
            <a:off x="4038337" y="6356408"/>
            <a:ext cx="4115326" cy="365083"/>
          </a:xfrm>
          <a:prstGeom prst="rect">
            <a:avLst/>
          </a:prstGeom>
        </p:spPr>
        <p:txBody>
          <a:bodyPr anchor="ctr"/>
          <a:lstStyle>
            <a:lvl1pPr algn="ctr">
              <a:defRPr>
                <a:solidFill>
                  <a:schemeClr val="tx2"/>
                </a:solidFill>
              </a:defRPr>
            </a:lvl1pPr>
          </a:lstStyle>
          <a:p>
            <a:pPr>
              <a:lnSpc>
                <a:spcPct val="125000"/>
              </a:lnSpc>
            </a:pPr>
            <a:r>
              <a:rPr lang="it-IT" sz="900">
                <a:latin typeface="Source Sans Pro" panose="020B0503030403020204" pitchFamily="34" charset="0"/>
              </a:rPr>
              <a:t>www.yourcompany.com | powerpoint template</a:t>
            </a:r>
            <a:endParaRPr lang="en-US" sz="900" dirty="0">
              <a:latin typeface="Source Sans Pro" panose="020B0503030403020204" pitchFamily="34" charset="0"/>
            </a:endParaRPr>
          </a:p>
        </p:txBody>
      </p:sp>
      <p:sp>
        <p:nvSpPr>
          <p:cNvPr id="18"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lang="es-SV" smtClean="0"/>
              <a:pPr/>
              <a:t>‹#›</a:t>
            </a:fld>
            <a:endParaRPr lang="es-SV"/>
          </a:p>
        </p:txBody>
      </p:sp>
      <p:cxnSp>
        <p:nvCxnSpPr>
          <p:cNvPr id="19" name="Conector recto 9"/>
          <p:cNvCxnSpPr/>
          <p:nvPr userDrawn="1"/>
        </p:nvCxnSpPr>
        <p:spPr>
          <a:xfrm>
            <a:off x="262607" y="6365106"/>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8184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ppt_x"/>
                                          </p:val>
                                        </p:tav>
                                        <p:tav tm="100000">
                                          <p:val>
                                            <p:strVal val="#ppt_x"/>
                                          </p:val>
                                        </p:tav>
                                      </p:tavLst>
                                    </p:anim>
                                    <p:anim calcmode="lin" valueType="num">
                                      <p:cBhvr additive="base">
                                        <p:cTn id="8" dur="1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500" fill="hold"/>
                                        <p:tgtEl>
                                          <p:spTgt spid="16"/>
                                        </p:tgtEl>
                                        <p:attrNameLst>
                                          <p:attrName>ppt_x</p:attrName>
                                        </p:attrNameLst>
                                      </p:cBhvr>
                                      <p:tavLst>
                                        <p:tav tm="0">
                                          <p:val>
                                            <p:strVal val="0-#ppt_w/2"/>
                                          </p:val>
                                        </p:tav>
                                        <p:tav tm="100000">
                                          <p:val>
                                            <p:strVal val="#ppt_x"/>
                                          </p:val>
                                        </p:tav>
                                      </p:tavLst>
                                    </p:anim>
                                    <p:anim calcmode="lin" valueType="num">
                                      <p:cBhvr additive="base">
                                        <p:cTn id="12" dur="1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500" fill="hold"/>
                                        <p:tgtEl>
                                          <p:spTgt spid="17"/>
                                        </p:tgtEl>
                                        <p:attrNameLst>
                                          <p:attrName>ppt_x</p:attrName>
                                        </p:attrNameLst>
                                      </p:cBhvr>
                                      <p:tavLst>
                                        <p:tav tm="0">
                                          <p:val>
                                            <p:strVal val="#ppt_x"/>
                                          </p:val>
                                        </p:tav>
                                        <p:tav tm="100000">
                                          <p:val>
                                            <p:strVal val="#ppt_x"/>
                                          </p:val>
                                        </p:tav>
                                      </p:tavLst>
                                    </p:anim>
                                    <p:anim calcmode="lin" valueType="num">
                                      <p:cBhvr additive="base">
                                        <p:cTn id="16" dur="1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500" fill="hold"/>
                                        <p:tgtEl>
                                          <p:spTgt spid="18"/>
                                        </p:tgtEl>
                                        <p:attrNameLst>
                                          <p:attrName>ppt_x</p:attrName>
                                        </p:attrNameLst>
                                      </p:cBhvr>
                                      <p:tavLst>
                                        <p:tav tm="0">
                                          <p:val>
                                            <p:strVal val="#ppt_x"/>
                                          </p:val>
                                        </p:tav>
                                        <p:tav tm="100000">
                                          <p:val>
                                            <p:strVal val="#ppt_x"/>
                                          </p:val>
                                        </p:tav>
                                      </p:tavLst>
                                    </p:anim>
                                    <p:anim calcmode="lin" valueType="num">
                                      <p:cBhvr additive="base">
                                        <p:cTn id="20" dur="1500" fill="hold"/>
                                        <p:tgtEl>
                                          <p:spTgt spid="18"/>
                                        </p:tgtEl>
                                        <p:attrNameLst>
                                          <p:attrName>ppt_y</p:attrName>
                                        </p:attrNameLst>
                                      </p:cBhvr>
                                      <p:tavLst>
                                        <p:tav tm="0">
                                          <p:val>
                                            <p:strVal val="1+#ppt_h/2"/>
                                          </p:val>
                                        </p:tav>
                                        <p:tav tm="100000">
                                          <p:val>
                                            <p:strVal val="#ppt_y"/>
                                          </p:val>
                                        </p:tav>
                                      </p:tavLst>
                                    </p:anim>
                                  </p:childTnLst>
                                </p:cTn>
                              </p:par>
                              <p:par>
                                <p:cTn id="21" presetID="10"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tmplLst>
          <p:tmpl>
            <p:tnLst>
              <p:par>
                <p:cTn presetID="2" presetClass="entr" presetSubtype="8" decel="100000" fill="hold" nodeType="withEffect">
                  <p:stCondLst>
                    <p:cond delay="25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1500" fill="hold"/>
                        <p:tgtEl>
                          <p:spTgt spid="16"/>
                        </p:tgtEl>
                        <p:attrNameLst>
                          <p:attrName>ppt_x</p:attrName>
                        </p:attrNameLst>
                      </p:cBhvr>
                      <p:tavLst>
                        <p:tav tm="0">
                          <p:val>
                            <p:strVal val="0-#ppt_w/2"/>
                          </p:val>
                        </p:tav>
                        <p:tav tm="100000">
                          <p:val>
                            <p:strVal val="#ppt_x"/>
                          </p:val>
                        </p:tav>
                      </p:tavLst>
                    </p:anim>
                    <p:anim calcmode="lin" valueType="num">
                      <p:cBhvr additive="base">
                        <p:cTn dur="1500" fill="hold"/>
                        <p:tgtEl>
                          <p:spTgt spid="16"/>
                        </p:tgtEl>
                        <p:attrNameLst>
                          <p:attrName>ppt_y</p:attrName>
                        </p:attrNameLst>
                      </p:cBhvr>
                      <p:tavLst>
                        <p:tav tm="0">
                          <p:val>
                            <p:strVal val="#ppt_y"/>
                          </p:val>
                        </p:tav>
                        <p:tav tm="100000">
                          <p:val>
                            <p:strVal val="#ppt_y"/>
                          </p:val>
                        </p:tav>
                      </p:tavLst>
                    </p:anim>
                  </p:childTnLst>
                </p:cTn>
              </p:par>
            </p:tnLst>
          </p:tmpl>
        </p:tmplLst>
      </p:bldP>
      <p:bldP spid="17" grpId="0"/>
      <p:bldP spid="18" grpId="0"/>
    </p:bldLst>
  </p:timing>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Image Layout 03">
    <p:spTree>
      <p:nvGrpSpPr>
        <p:cNvPr id="1" name=""/>
        <p:cNvGrpSpPr/>
        <p:nvPr/>
      </p:nvGrpSpPr>
      <p:grpSpPr>
        <a:xfrm>
          <a:off x="0" y="0"/>
          <a:ext cx="0" cy="0"/>
          <a:chOff x="0" y="0"/>
          <a:chExt cx="0" cy="0"/>
        </a:xfrm>
      </p:grpSpPr>
      <p:sp>
        <p:nvSpPr>
          <p:cNvPr id="11" name="Marcador de posición de imagen 10"/>
          <p:cNvSpPr>
            <a:spLocks noGrp="1"/>
          </p:cNvSpPr>
          <p:nvPr>
            <p:ph type="pic" sz="quarter" idx="10" hasCustomPrompt="1"/>
          </p:nvPr>
        </p:nvSpPr>
        <p:spPr>
          <a:xfrm>
            <a:off x="3497798" y="2042641"/>
            <a:ext cx="5006111" cy="1880145"/>
          </a:xfrm>
          <a:custGeom>
            <a:avLst/>
            <a:gdLst>
              <a:gd name="connsiteX0" fmla="*/ 0 w 10022400"/>
              <a:gd name="connsiteY0" fmla="*/ 0 h 3751200"/>
              <a:gd name="connsiteX1" fmla="*/ 10022400 w 10022400"/>
              <a:gd name="connsiteY1" fmla="*/ 0 h 3751200"/>
              <a:gd name="connsiteX2" fmla="*/ 10022400 w 10022400"/>
              <a:gd name="connsiteY2" fmla="*/ 3751200 h 3751200"/>
              <a:gd name="connsiteX3" fmla="*/ 0 w 10022400"/>
              <a:gd name="connsiteY3" fmla="*/ 3751200 h 3751200"/>
              <a:gd name="connsiteX4" fmla="*/ 0 w 10022400"/>
              <a:gd name="connsiteY4" fmla="*/ 0 h 3751200"/>
              <a:gd name="connsiteX0" fmla="*/ 219075 w 10022400"/>
              <a:gd name="connsiteY0" fmla="*/ 361950 h 3751200"/>
              <a:gd name="connsiteX1" fmla="*/ 10022400 w 10022400"/>
              <a:gd name="connsiteY1" fmla="*/ 0 h 3751200"/>
              <a:gd name="connsiteX2" fmla="*/ 10022400 w 10022400"/>
              <a:gd name="connsiteY2" fmla="*/ 3751200 h 3751200"/>
              <a:gd name="connsiteX3" fmla="*/ 0 w 10022400"/>
              <a:gd name="connsiteY3" fmla="*/ 3751200 h 3751200"/>
              <a:gd name="connsiteX4" fmla="*/ 219075 w 10022400"/>
              <a:gd name="connsiteY4" fmla="*/ 361950 h 3751200"/>
              <a:gd name="connsiteX0" fmla="*/ 400050 w 10022400"/>
              <a:gd name="connsiteY0" fmla="*/ 266700 h 3751200"/>
              <a:gd name="connsiteX1" fmla="*/ 10022400 w 10022400"/>
              <a:gd name="connsiteY1" fmla="*/ 0 h 3751200"/>
              <a:gd name="connsiteX2" fmla="*/ 10022400 w 10022400"/>
              <a:gd name="connsiteY2" fmla="*/ 3751200 h 3751200"/>
              <a:gd name="connsiteX3" fmla="*/ 0 w 10022400"/>
              <a:gd name="connsiteY3" fmla="*/ 3751200 h 3751200"/>
              <a:gd name="connsiteX4" fmla="*/ 400050 w 10022400"/>
              <a:gd name="connsiteY4" fmla="*/ 266700 h 3751200"/>
              <a:gd name="connsiteX0" fmla="*/ 523875 w 10022400"/>
              <a:gd name="connsiteY0" fmla="*/ 247650 h 3751200"/>
              <a:gd name="connsiteX1" fmla="*/ 10022400 w 10022400"/>
              <a:gd name="connsiteY1" fmla="*/ 0 h 3751200"/>
              <a:gd name="connsiteX2" fmla="*/ 10022400 w 10022400"/>
              <a:gd name="connsiteY2" fmla="*/ 3751200 h 3751200"/>
              <a:gd name="connsiteX3" fmla="*/ 0 w 10022400"/>
              <a:gd name="connsiteY3" fmla="*/ 3751200 h 3751200"/>
              <a:gd name="connsiteX4" fmla="*/ 523875 w 10022400"/>
              <a:gd name="connsiteY4" fmla="*/ 247650 h 3751200"/>
              <a:gd name="connsiteX0" fmla="*/ 523875 w 10022400"/>
              <a:gd name="connsiteY0" fmla="*/ 200025 h 3751200"/>
              <a:gd name="connsiteX1" fmla="*/ 10022400 w 10022400"/>
              <a:gd name="connsiteY1" fmla="*/ 0 h 3751200"/>
              <a:gd name="connsiteX2" fmla="*/ 10022400 w 10022400"/>
              <a:gd name="connsiteY2" fmla="*/ 3751200 h 3751200"/>
              <a:gd name="connsiteX3" fmla="*/ 0 w 10022400"/>
              <a:gd name="connsiteY3" fmla="*/ 3751200 h 3751200"/>
              <a:gd name="connsiteX4" fmla="*/ 523875 w 10022400"/>
              <a:gd name="connsiteY4" fmla="*/ 200025 h 3751200"/>
              <a:gd name="connsiteX0" fmla="*/ 504825 w 10022400"/>
              <a:gd name="connsiteY0" fmla="*/ 152400 h 3751200"/>
              <a:gd name="connsiteX1" fmla="*/ 10022400 w 10022400"/>
              <a:gd name="connsiteY1" fmla="*/ 0 h 3751200"/>
              <a:gd name="connsiteX2" fmla="*/ 10022400 w 10022400"/>
              <a:gd name="connsiteY2" fmla="*/ 3751200 h 3751200"/>
              <a:gd name="connsiteX3" fmla="*/ 0 w 10022400"/>
              <a:gd name="connsiteY3" fmla="*/ 3751200 h 3751200"/>
              <a:gd name="connsiteX4" fmla="*/ 504825 w 10022400"/>
              <a:gd name="connsiteY4" fmla="*/ 152400 h 3751200"/>
              <a:gd name="connsiteX0" fmla="*/ 476250 w 10022400"/>
              <a:gd name="connsiteY0" fmla="*/ 161925 h 3751200"/>
              <a:gd name="connsiteX1" fmla="*/ 10022400 w 10022400"/>
              <a:gd name="connsiteY1" fmla="*/ 0 h 3751200"/>
              <a:gd name="connsiteX2" fmla="*/ 10022400 w 10022400"/>
              <a:gd name="connsiteY2" fmla="*/ 3751200 h 3751200"/>
              <a:gd name="connsiteX3" fmla="*/ 0 w 10022400"/>
              <a:gd name="connsiteY3" fmla="*/ 3751200 h 3751200"/>
              <a:gd name="connsiteX4" fmla="*/ 476250 w 10022400"/>
              <a:gd name="connsiteY4" fmla="*/ 161925 h 3751200"/>
              <a:gd name="connsiteX0" fmla="*/ 476250 w 10022400"/>
              <a:gd name="connsiteY0" fmla="*/ 0 h 3589275"/>
              <a:gd name="connsiteX1" fmla="*/ 9870000 w 10022400"/>
              <a:gd name="connsiteY1" fmla="*/ 19050 h 3589275"/>
              <a:gd name="connsiteX2" fmla="*/ 10022400 w 10022400"/>
              <a:gd name="connsiteY2" fmla="*/ 3589275 h 3589275"/>
              <a:gd name="connsiteX3" fmla="*/ 0 w 10022400"/>
              <a:gd name="connsiteY3" fmla="*/ 3589275 h 3589275"/>
              <a:gd name="connsiteX4" fmla="*/ 476250 w 10022400"/>
              <a:gd name="connsiteY4" fmla="*/ 0 h 3589275"/>
              <a:gd name="connsiteX0" fmla="*/ 476250 w 10022400"/>
              <a:gd name="connsiteY0" fmla="*/ 180975 h 3770250"/>
              <a:gd name="connsiteX1" fmla="*/ 9984300 w 10022400"/>
              <a:gd name="connsiteY1" fmla="*/ 0 h 3770250"/>
              <a:gd name="connsiteX2" fmla="*/ 10022400 w 10022400"/>
              <a:gd name="connsiteY2" fmla="*/ 3770250 h 3770250"/>
              <a:gd name="connsiteX3" fmla="*/ 0 w 10022400"/>
              <a:gd name="connsiteY3" fmla="*/ 3770250 h 3770250"/>
              <a:gd name="connsiteX4" fmla="*/ 476250 w 10022400"/>
              <a:gd name="connsiteY4" fmla="*/ 180975 h 3770250"/>
              <a:gd name="connsiteX0" fmla="*/ 476250 w 10022400"/>
              <a:gd name="connsiteY0" fmla="*/ 142875 h 3732150"/>
              <a:gd name="connsiteX1" fmla="*/ 9965250 w 10022400"/>
              <a:gd name="connsiteY1" fmla="*/ 0 h 3732150"/>
              <a:gd name="connsiteX2" fmla="*/ 10022400 w 10022400"/>
              <a:gd name="connsiteY2" fmla="*/ 3732150 h 3732150"/>
              <a:gd name="connsiteX3" fmla="*/ 0 w 10022400"/>
              <a:gd name="connsiteY3" fmla="*/ 3732150 h 3732150"/>
              <a:gd name="connsiteX4" fmla="*/ 476250 w 10022400"/>
              <a:gd name="connsiteY4" fmla="*/ 142875 h 3732150"/>
              <a:gd name="connsiteX0" fmla="*/ 476250 w 10022400"/>
              <a:gd name="connsiteY0" fmla="*/ 161925 h 3751200"/>
              <a:gd name="connsiteX1" fmla="*/ 9993825 w 10022400"/>
              <a:gd name="connsiteY1" fmla="*/ 0 h 3751200"/>
              <a:gd name="connsiteX2" fmla="*/ 10022400 w 10022400"/>
              <a:gd name="connsiteY2" fmla="*/ 3751200 h 3751200"/>
              <a:gd name="connsiteX3" fmla="*/ 0 w 10022400"/>
              <a:gd name="connsiteY3" fmla="*/ 3751200 h 3751200"/>
              <a:gd name="connsiteX4" fmla="*/ 476250 w 10022400"/>
              <a:gd name="connsiteY4" fmla="*/ 161925 h 3751200"/>
              <a:gd name="connsiteX0" fmla="*/ 295275 w 9841425"/>
              <a:gd name="connsiteY0" fmla="*/ 161925 h 3751200"/>
              <a:gd name="connsiteX1" fmla="*/ 9812850 w 9841425"/>
              <a:gd name="connsiteY1" fmla="*/ 0 h 3751200"/>
              <a:gd name="connsiteX2" fmla="*/ 9841425 w 9841425"/>
              <a:gd name="connsiteY2" fmla="*/ 3751200 h 3751200"/>
              <a:gd name="connsiteX3" fmla="*/ 0 w 9841425"/>
              <a:gd name="connsiteY3" fmla="*/ 3570225 h 3751200"/>
              <a:gd name="connsiteX4" fmla="*/ 295275 w 9841425"/>
              <a:gd name="connsiteY4" fmla="*/ 161925 h 3751200"/>
              <a:gd name="connsiteX0" fmla="*/ 419100 w 9965250"/>
              <a:gd name="connsiteY0" fmla="*/ 161925 h 3751200"/>
              <a:gd name="connsiteX1" fmla="*/ 9936675 w 9965250"/>
              <a:gd name="connsiteY1" fmla="*/ 0 h 3751200"/>
              <a:gd name="connsiteX2" fmla="*/ 9965250 w 9965250"/>
              <a:gd name="connsiteY2" fmla="*/ 3751200 h 3751200"/>
              <a:gd name="connsiteX3" fmla="*/ 0 w 9965250"/>
              <a:gd name="connsiteY3" fmla="*/ 3627375 h 3751200"/>
              <a:gd name="connsiteX4" fmla="*/ 419100 w 9965250"/>
              <a:gd name="connsiteY4" fmla="*/ 161925 h 3751200"/>
              <a:gd name="connsiteX0" fmla="*/ 457200 w 10003350"/>
              <a:gd name="connsiteY0" fmla="*/ 161925 h 3751200"/>
              <a:gd name="connsiteX1" fmla="*/ 9974775 w 10003350"/>
              <a:gd name="connsiteY1" fmla="*/ 0 h 3751200"/>
              <a:gd name="connsiteX2" fmla="*/ 10003350 w 10003350"/>
              <a:gd name="connsiteY2" fmla="*/ 3751200 h 3751200"/>
              <a:gd name="connsiteX3" fmla="*/ 0 w 10003350"/>
              <a:gd name="connsiteY3" fmla="*/ 3617850 h 3751200"/>
              <a:gd name="connsiteX4" fmla="*/ 457200 w 10003350"/>
              <a:gd name="connsiteY4" fmla="*/ 161925 h 3751200"/>
              <a:gd name="connsiteX0" fmla="*/ 466725 w 10012875"/>
              <a:gd name="connsiteY0" fmla="*/ 161925 h 3751200"/>
              <a:gd name="connsiteX1" fmla="*/ 9984300 w 10012875"/>
              <a:gd name="connsiteY1" fmla="*/ 0 h 3751200"/>
              <a:gd name="connsiteX2" fmla="*/ 10012875 w 10012875"/>
              <a:gd name="connsiteY2" fmla="*/ 3751200 h 3751200"/>
              <a:gd name="connsiteX3" fmla="*/ 0 w 10012875"/>
              <a:gd name="connsiteY3" fmla="*/ 3636900 h 3751200"/>
              <a:gd name="connsiteX4" fmla="*/ 466725 w 10012875"/>
              <a:gd name="connsiteY4" fmla="*/ 161925 h 3751200"/>
              <a:gd name="connsiteX0" fmla="*/ 447675 w 10012875"/>
              <a:gd name="connsiteY0" fmla="*/ 161925 h 3751200"/>
              <a:gd name="connsiteX1" fmla="*/ 9984300 w 10012875"/>
              <a:gd name="connsiteY1" fmla="*/ 0 h 3751200"/>
              <a:gd name="connsiteX2" fmla="*/ 10012875 w 10012875"/>
              <a:gd name="connsiteY2" fmla="*/ 3751200 h 3751200"/>
              <a:gd name="connsiteX3" fmla="*/ 0 w 10012875"/>
              <a:gd name="connsiteY3" fmla="*/ 3636900 h 3751200"/>
              <a:gd name="connsiteX4" fmla="*/ 447675 w 10012875"/>
              <a:gd name="connsiteY4" fmla="*/ 161925 h 3751200"/>
              <a:gd name="connsiteX0" fmla="*/ 438150 w 10012875"/>
              <a:gd name="connsiteY0" fmla="*/ 161925 h 3751200"/>
              <a:gd name="connsiteX1" fmla="*/ 9984300 w 10012875"/>
              <a:gd name="connsiteY1" fmla="*/ 0 h 3751200"/>
              <a:gd name="connsiteX2" fmla="*/ 10012875 w 10012875"/>
              <a:gd name="connsiteY2" fmla="*/ 3751200 h 3751200"/>
              <a:gd name="connsiteX3" fmla="*/ 0 w 10012875"/>
              <a:gd name="connsiteY3" fmla="*/ 3636900 h 3751200"/>
              <a:gd name="connsiteX4" fmla="*/ 438150 w 10012875"/>
              <a:gd name="connsiteY4" fmla="*/ 161925 h 3751200"/>
              <a:gd name="connsiteX0" fmla="*/ 438150 w 9984300"/>
              <a:gd name="connsiteY0" fmla="*/ 161925 h 3703575"/>
              <a:gd name="connsiteX1" fmla="*/ 9984300 w 9984300"/>
              <a:gd name="connsiteY1" fmla="*/ 0 h 3703575"/>
              <a:gd name="connsiteX2" fmla="*/ 9879525 w 9984300"/>
              <a:gd name="connsiteY2" fmla="*/ 3703575 h 3703575"/>
              <a:gd name="connsiteX3" fmla="*/ 0 w 9984300"/>
              <a:gd name="connsiteY3" fmla="*/ 3636900 h 3703575"/>
              <a:gd name="connsiteX4" fmla="*/ 438150 w 9984300"/>
              <a:gd name="connsiteY4" fmla="*/ 161925 h 3703575"/>
              <a:gd name="connsiteX0" fmla="*/ 438150 w 9984300"/>
              <a:gd name="connsiteY0" fmla="*/ 161925 h 3713100"/>
              <a:gd name="connsiteX1" fmla="*/ 9984300 w 9984300"/>
              <a:gd name="connsiteY1" fmla="*/ 0 h 3713100"/>
              <a:gd name="connsiteX2" fmla="*/ 9927150 w 9984300"/>
              <a:gd name="connsiteY2" fmla="*/ 3713100 h 3713100"/>
              <a:gd name="connsiteX3" fmla="*/ 0 w 9984300"/>
              <a:gd name="connsiteY3" fmla="*/ 3636900 h 3713100"/>
              <a:gd name="connsiteX4" fmla="*/ 438150 w 9984300"/>
              <a:gd name="connsiteY4" fmla="*/ 161925 h 3713100"/>
              <a:gd name="connsiteX0" fmla="*/ 438150 w 9984300"/>
              <a:gd name="connsiteY0" fmla="*/ 161925 h 3760725"/>
              <a:gd name="connsiteX1" fmla="*/ 9984300 w 9984300"/>
              <a:gd name="connsiteY1" fmla="*/ 0 h 3760725"/>
              <a:gd name="connsiteX2" fmla="*/ 9965250 w 9984300"/>
              <a:gd name="connsiteY2" fmla="*/ 3760725 h 3760725"/>
              <a:gd name="connsiteX3" fmla="*/ 0 w 9984300"/>
              <a:gd name="connsiteY3" fmla="*/ 3636900 h 3760725"/>
              <a:gd name="connsiteX4" fmla="*/ 438150 w 9984300"/>
              <a:gd name="connsiteY4" fmla="*/ 161925 h 3760725"/>
              <a:gd name="connsiteX0" fmla="*/ 438150 w 9984300"/>
              <a:gd name="connsiteY0" fmla="*/ 161925 h 3732150"/>
              <a:gd name="connsiteX1" fmla="*/ 9984300 w 9984300"/>
              <a:gd name="connsiteY1" fmla="*/ 0 h 3732150"/>
              <a:gd name="connsiteX2" fmla="*/ 9984300 w 9984300"/>
              <a:gd name="connsiteY2" fmla="*/ 3732150 h 3732150"/>
              <a:gd name="connsiteX3" fmla="*/ 0 w 9984300"/>
              <a:gd name="connsiteY3" fmla="*/ 3636900 h 3732150"/>
              <a:gd name="connsiteX4" fmla="*/ 438150 w 9984300"/>
              <a:gd name="connsiteY4" fmla="*/ 161925 h 3732150"/>
              <a:gd name="connsiteX0" fmla="*/ 438150 w 10012875"/>
              <a:gd name="connsiteY0" fmla="*/ 161925 h 3760725"/>
              <a:gd name="connsiteX1" fmla="*/ 9984300 w 10012875"/>
              <a:gd name="connsiteY1" fmla="*/ 0 h 3760725"/>
              <a:gd name="connsiteX2" fmla="*/ 10012875 w 10012875"/>
              <a:gd name="connsiteY2" fmla="*/ 3760725 h 3760725"/>
              <a:gd name="connsiteX3" fmla="*/ 0 w 10012875"/>
              <a:gd name="connsiteY3" fmla="*/ 3636900 h 3760725"/>
              <a:gd name="connsiteX4" fmla="*/ 438150 w 10012875"/>
              <a:gd name="connsiteY4" fmla="*/ 161925 h 3760725"/>
              <a:gd name="connsiteX0" fmla="*/ 466725 w 10012875"/>
              <a:gd name="connsiteY0" fmla="*/ 152400 h 3760725"/>
              <a:gd name="connsiteX1" fmla="*/ 9984300 w 10012875"/>
              <a:gd name="connsiteY1" fmla="*/ 0 h 3760725"/>
              <a:gd name="connsiteX2" fmla="*/ 10012875 w 10012875"/>
              <a:gd name="connsiteY2" fmla="*/ 3760725 h 3760725"/>
              <a:gd name="connsiteX3" fmla="*/ 0 w 10012875"/>
              <a:gd name="connsiteY3" fmla="*/ 3636900 h 3760725"/>
              <a:gd name="connsiteX4" fmla="*/ 466725 w 10012875"/>
              <a:gd name="connsiteY4" fmla="*/ 152400 h 3760725"/>
              <a:gd name="connsiteX0" fmla="*/ 457200 w 10012875"/>
              <a:gd name="connsiteY0" fmla="*/ 152400 h 3760725"/>
              <a:gd name="connsiteX1" fmla="*/ 9984300 w 10012875"/>
              <a:gd name="connsiteY1" fmla="*/ 0 h 3760725"/>
              <a:gd name="connsiteX2" fmla="*/ 10012875 w 10012875"/>
              <a:gd name="connsiteY2" fmla="*/ 3760725 h 3760725"/>
              <a:gd name="connsiteX3" fmla="*/ 0 w 10012875"/>
              <a:gd name="connsiteY3" fmla="*/ 3636900 h 3760725"/>
              <a:gd name="connsiteX4" fmla="*/ 457200 w 10012875"/>
              <a:gd name="connsiteY4" fmla="*/ 152400 h 3760725"/>
              <a:gd name="connsiteX0" fmla="*/ 438150 w 10012875"/>
              <a:gd name="connsiteY0" fmla="*/ 152400 h 3760725"/>
              <a:gd name="connsiteX1" fmla="*/ 9984300 w 10012875"/>
              <a:gd name="connsiteY1" fmla="*/ 0 h 3760725"/>
              <a:gd name="connsiteX2" fmla="*/ 10012875 w 10012875"/>
              <a:gd name="connsiteY2" fmla="*/ 3760725 h 3760725"/>
              <a:gd name="connsiteX3" fmla="*/ 0 w 10012875"/>
              <a:gd name="connsiteY3" fmla="*/ 3636900 h 3760725"/>
              <a:gd name="connsiteX4" fmla="*/ 438150 w 10012875"/>
              <a:gd name="connsiteY4" fmla="*/ 152400 h 3760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12875" h="3760725">
                <a:moveTo>
                  <a:pt x="438150" y="152400"/>
                </a:moveTo>
                <a:lnTo>
                  <a:pt x="9984300" y="0"/>
                </a:lnTo>
                <a:lnTo>
                  <a:pt x="10012875" y="3760725"/>
                </a:lnTo>
                <a:lnTo>
                  <a:pt x="0" y="3636900"/>
                </a:lnTo>
                <a:lnTo>
                  <a:pt x="438150" y="152400"/>
                </a:lnTo>
                <a:close/>
              </a:path>
            </a:pathLst>
          </a:custGeom>
          <a:solidFill>
            <a:schemeClr val="bg1">
              <a:lumMod val="75000"/>
            </a:schemeClr>
          </a:solidFill>
          <a:ln>
            <a:noFill/>
          </a:ln>
          <a:scene3d>
            <a:camera prst="perspectiveContrastingLeftFacing" fov="600000">
              <a:rot lat="21061425" lon="3660000" rev="20937095"/>
            </a:camera>
            <a:lightRig rig="threePt" dir="t"/>
          </a:scene3d>
          <a:sp3d/>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lvl1pPr algn="r">
              <a:defRPr lang="es-ES" sz="2000" baseline="0" dirty="0">
                <a:latin typeface="Calibri" panose="020F0502020204030204" pitchFamily="34" charset="0"/>
              </a:defRPr>
            </a:lvl1pPr>
            <a:lvl3pPr marL="905837" indent="0" algn="r">
              <a:buNone/>
              <a:defRPr sz="2000" b="1">
                <a:latin typeface="Calibri" panose="020F0502020204030204" pitchFamily="34" charset="0"/>
              </a:defRPr>
            </a:lvl3pPr>
            <a:lvl4pPr marL="1358749" indent="0">
              <a:buNone/>
              <a:defRPr/>
            </a:lvl4pPr>
          </a:lstStyle>
          <a:p>
            <a:pPr lvl="0" algn="ctr" defTabSz="1208049"/>
            <a:r>
              <a:rPr lang="es-ES" dirty="0" err="1"/>
              <a:t>Image</a:t>
            </a:r>
            <a:r>
              <a:rPr lang="es-ES" dirty="0"/>
              <a:t> </a:t>
            </a:r>
            <a:r>
              <a:rPr lang="es-ES" dirty="0" err="1"/>
              <a:t>holder</a:t>
            </a:r>
            <a:endParaRPr lang="es-ES" dirty="0"/>
          </a:p>
        </p:txBody>
      </p:sp>
      <p:sp>
        <p:nvSpPr>
          <p:cNvPr id="19" name="Título 1"/>
          <p:cNvSpPr>
            <a:spLocks noGrp="1"/>
          </p:cNvSpPr>
          <p:nvPr>
            <p:ph type="ctrTitle" hasCustomPrompt="1"/>
          </p:nvPr>
        </p:nvSpPr>
        <p:spPr>
          <a:xfrm>
            <a:off x="638851" y="324638"/>
            <a:ext cx="8156914" cy="506776"/>
          </a:xfrm>
        </p:spPr>
        <p:txBody>
          <a:bodyPr anchor="b">
            <a:normAutofit/>
          </a:bodyPr>
          <a:lstStyle>
            <a:lvl1pPr marL="0" algn="l" defTabSz="457109"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20" name="Subtítulo 2"/>
          <p:cNvSpPr>
            <a:spLocks noGrp="1"/>
          </p:cNvSpPr>
          <p:nvPr>
            <p:ph type="subTitle" idx="1" hasCustomPrompt="1"/>
          </p:nvPr>
        </p:nvSpPr>
        <p:spPr>
          <a:xfrm>
            <a:off x="653536" y="802389"/>
            <a:ext cx="3195147" cy="230711"/>
          </a:xfrm>
        </p:spPr>
        <p:txBody>
          <a:bodyPr anchor="ctr">
            <a:normAutofit/>
          </a:bodyPr>
          <a:lstStyle>
            <a:lvl1pPr marL="0" indent="0" algn="l">
              <a:buNone/>
              <a:defRPr lang="es-SV" sz="1300" kern="1200" baseline="0" dirty="0">
                <a:solidFill>
                  <a:schemeClr val="bg2"/>
                </a:solidFill>
                <a:latin typeface="Source Sans Pro" panose="020B0503030403020204" pitchFamily="34" charset="0"/>
                <a:ea typeface="+mn-ea"/>
                <a:cs typeface="+mn-cs"/>
              </a:defRPr>
            </a:lvl1pPr>
            <a:lvl2pPr marL="228554" indent="0" algn="ctr">
              <a:buNone/>
              <a:defRPr sz="1000"/>
            </a:lvl2pPr>
            <a:lvl3pPr marL="457109" indent="0" algn="ctr">
              <a:buNone/>
              <a:defRPr sz="900"/>
            </a:lvl3pPr>
            <a:lvl4pPr marL="685663" indent="0" algn="ctr">
              <a:buNone/>
              <a:defRPr sz="800"/>
            </a:lvl4pPr>
            <a:lvl5pPr marL="914217" indent="0" algn="ctr">
              <a:buNone/>
              <a:defRPr sz="800"/>
            </a:lvl5pPr>
            <a:lvl6pPr marL="1142771" indent="0" algn="ctr">
              <a:buNone/>
              <a:defRPr sz="800"/>
            </a:lvl6pPr>
            <a:lvl7pPr marL="1371326" indent="0" algn="ctr">
              <a:buNone/>
              <a:defRPr sz="800"/>
            </a:lvl7pPr>
            <a:lvl8pPr marL="1599880" indent="0" algn="ctr">
              <a:buNone/>
              <a:defRPr sz="800"/>
            </a:lvl8pPr>
            <a:lvl9pPr marL="1828434"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21" name="Marcador de pie de página 4"/>
          <p:cNvSpPr>
            <a:spLocks noGrp="1"/>
          </p:cNvSpPr>
          <p:nvPr>
            <p:ph type="ftr" sz="quarter" idx="11"/>
          </p:nvPr>
        </p:nvSpPr>
        <p:spPr>
          <a:xfrm>
            <a:off x="4038337" y="6356408"/>
            <a:ext cx="4115326" cy="365083"/>
          </a:xfrm>
          <a:prstGeom prst="rect">
            <a:avLst/>
          </a:prstGeom>
        </p:spPr>
        <p:txBody>
          <a:bodyPr anchor="ctr"/>
          <a:lstStyle>
            <a:lvl1pPr algn="ctr">
              <a:defRPr>
                <a:solidFill>
                  <a:schemeClr val="tx2"/>
                </a:solidFill>
              </a:defRPr>
            </a:lvl1pPr>
          </a:lstStyle>
          <a:p>
            <a:pPr>
              <a:lnSpc>
                <a:spcPct val="125000"/>
              </a:lnSpc>
            </a:pPr>
            <a:r>
              <a:rPr lang="it-IT" sz="900">
                <a:latin typeface="Source Sans Pro" panose="020B0503030403020204" pitchFamily="34" charset="0"/>
              </a:rPr>
              <a:t>www.yourcompany.com | powerpoint template</a:t>
            </a:r>
            <a:endParaRPr lang="en-US" sz="900" dirty="0">
              <a:latin typeface="Source Sans Pro" panose="020B0503030403020204" pitchFamily="34" charset="0"/>
            </a:endParaRPr>
          </a:p>
        </p:txBody>
      </p:sp>
      <p:sp>
        <p:nvSpPr>
          <p:cNvPr id="22"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lang="es-SV" smtClean="0"/>
              <a:pPr/>
              <a:t>‹#›</a:t>
            </a:fld>
            <a:endParaRPr lang="es-SV"/>
          </a:p>
        </p:txBody>
      </p:sp>
      <p:cxnSp>
        <p:nvCxnSpPr>
          <p:cNvPr id="23" name="Conector recto 9"/>
          <p:cNvCxnSpPr/>
          <p:nvPr userDrawn="1"/>
        </p:nvCxnSpPr>
        <p:spPr>
          <a:xfrm>
            <a:off x="262607" y="6365106"/>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4483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500" fill="hold"/>
                                        <p:tgtEl>
                                          <p:spTgt spid="19"/>
                                        </p:tgtEl>
                                        <p:attrNameLst>
                                          <p:attrName>ppt_x</p:attrName>
                                        </p:attrNameLst>
                                      </p:cBhvr>
                                      <p:tavLst>
                                        <p:tav tm="0">
                                          <p:val>
                                            <p:strVal val="#ppt_x"/>
                                          </p:val>
                                        </p:tav>
                                        <p:tav tm="100000">
                                          <p:val>
                                            <p:strVal val="#ppt_x"/>
                                          </p:val>
                                        </p:tav>
                                      </p:tavLst>
                                    </p:anim>
                                    <p:anim calcmode="lin" valueType="num">
                                      <p:cBhvr additive="base">
                                        <p:cTn id="8" dur="15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500" fill="hold"/>
                                        <p:tgtEl>
                                          <p:spTgt spid="20"/>
                                        </p:tgtEl>
                                        <p:attrNameLst>
                                          <p:attrName>ppt_x</p:attrName>
                                        </p:attrNameLst>
                                      </p:cBhvr>
                                      <p:tavLst>
                                        <p:tav tm="0">
                                          <p:val>
                                            <p:strVal val="0-#ppt_w/2"/>
                                          </p:val>
                                        </p:tav>
                                        <p:tav tm="100000">
                                          <p:val>
                                            <p:strVal val="#ppt_x"/>
                                          </p:val>
                                        </p:tav>
                                      </p:tavLst>
                                    </p:anim>
                                    <p:anim calcmode="lin" valueType="num">
                                      <p:cBhvr additive="base">
                                        <p:cTn id="12" dur="15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500" fill="hold"/>
                                        <p:tgtEl>
                                          <p:spTgt spid="21"/>
                                        </p:tgtEl>
                                        <p:attrNameLst>
                                          <p:attrName>ppt_x</p:attrName>
                                        </p:attrNameLst>
                                      </p:cBhvr>
                                      <p:tavLst>
                                        <p:tav tm="0">
                                          <p:val>
                                            <p:strVal val="#ppt_x"/>
                                          </p:val>
                                        </p:tav>
                                        <p:tav tm="100000">
                                          <p:val>
                                            <p:strVal val="#ppt_x"/>
                                          </p:val>
                                        </p:tav>
                                      </p:tavLst>
                                    </p:anim>
                                    <p:anim calcmode="lin" valueType="num">
                                      <p:cBhvr additive="base">
                                        <p:cTn id="16" dur="150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500" fill="hold"/>
                                        <p:tgtEl>
                                          <p:spTgt spid="22"/>
                                        </p:tgtEl>
                                        <p:attrNameLst>
                                          <p:attrName>ppt_x</p:attrName>
                                        </p:attrNameLst>
                                      </p:cBhvr>
                                      <p:tavLst>
                                        <p:tav tm="0">
                                          <p:val>
                                            <p:strVal val="#ppt_x"/>
                                          </p:val>
                                        </p:tav>
                                        <p:tav tm="100000">
                                          <p:val>
                                            <p:strVal val="#ppt_x"/>
                                          </p:val>
                                        </p:tav>
                                      </p:tavLst>
                                    </p:anim>
                                    <p:anim calcmode="lin" valueType="num">
                                      <p:cBhvr additive="base">
                                        <p:cTn id="20" dur="1500" fill="hold"/>
                                        <p:tgtEl>
                                          <p:spTgt spid="22"/>
                                        </p:tgtEl>
                                        <p:attrNameLst>
                                          <p:attrName>ppt_y</p:attrName>
                                        </p:attrNameLst>
                                      </p:cBhvr>
                                      <p:tavLst>
                                        <p:tav tm="0">
                                          <p:val>
                                            <p:strVal val="1+#ppt_h/2"/>
                                          </p:val>
                                        </p:tav>
                                        <p:tav tm="100000">
                                          <p:val>
                                            <p:strVal val="#ppt_y"/>
                                          </p:val>
                                        </p:tav>
                                      </p:tavLst>
                                    </p:anim>
                                  </p:childTnLst>
                                </p:cTn>
                              </p:par>
                              <p:par>
                                <p:cTn id="21" presetID="10"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tmplLst>
          <p:tmpl>
            <p:tnLst>
              <p:par>
                <p:cTn presetID="2" presetClass="entr" presetSubtype="8" decel="100000" fill="hold" nodeType="with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1500" fill="hold"/>
                        <p:tgtEl>
                          <p:spTgt spid="20"/>
                        </p:tgtEl>
                        <p:attrNameLst>
                          <p:attrName>ppt_x</p:attrName>
                        </p:attrNameLst>
                      </p:cBhvr>
                      <p:tavLst>
                        <p:tav tm="0">
                          <p:val>
                            <p:strVal val="0-#ppt_w/2"/>
                          </p:val>
                        </p:tav>
                        <p:tav tm="100000">
                          <p:val>
                            <p:strVal val="#ppt_x"/>
                          </p:val>
                        </p:tav>
                      </p:tavLst>
                    </p:anim>
                    <p:anim calcmode="lin" valueType="num">
                      <p:cBhvr additive="base">
                        <p:cTn dur="1500" fill="hold"/>
                        <p:tgtEl>
                          <p:spTgt spid="20"/>
                        </p:tgtEl>
                        <p:attrNameLst>
                          <p:attrName>ppt_y</p:attrName>
                        </p:attrNameLst>
                      </p:cBhvr>
                      <p:tavLst>
                        <p:tav tm="0">
                          <p:val>
                            <p:strVal val="#ppt_y"/>
                          </p:val>
                        </p:tav>
                        <p:tav tm="100000">
                          <p:val>
                            <p:strVal val="#ppt_y"/>
                          </p:val>
                        </p:tav>
                      </p:tavLst>
                    </p:anim>
                  </p:childTnLst>
                </p:cTn>
              </p:par>
            </p:tnLst>
          </p:tmpl>
        </p:tmplLst>
      </p:bldP>
      <p:bldP spid="21" grpId="0"/>
      <p:bldP spid="22" grpId="0"/>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Image Layout 04">
    <p:spTree>
      <p:nvGrpSpPr>
        <p:cNvPr id="1" name=""/>
        <p:cNvGrpSpPr/>
        <p:nvPr/>
      </p:nvGrpSpPr>
      <p:grpSpPr>
        <a:xfrm>
          <a:off x="0" y="0"/>
          <a:ext cx="0" cy="0"/>
          <a:chOff x="0" y="0"/>
          <a:chExt cx="0" cy="0"/>
        </a:xfrm>
      </p:grpSpPr>
      <p:sp>
        <p:nvSpPr>
          <p:cNvPr id="10" name="2 Marcador de posición de imagen"/>
          <p:cNvSpPr>
            <a:spLocks noGrp="1"/>
          </p:cNvSpPr>
          <p:nvPr>
            <p:ph type="pic" sz="quarter" idx="13"/>
          </p:nvPr>
        </p:nvSpPr>
        <p:spPr>
          <a:xfrm>
            <a:off x="705275" y="1404010"/>
            <a:ext cx="2677624" cy="3643103"/>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12" name="2 Marcador de posición de imagen"/>
          <p:cNvSpPr>
            <a:spLocks noGrp="1"/>
          </p:cNvSpPr>
          <p:nvPr>
            <p:ph type="pic" sz="quarter" idx="14"/>
          </p:nvPr>
        </p:nvSpPr>
        <p:spPr>
          <a:xfrm>
            <a:off x="3403376" y="1404010"/>
            <a:ext cx="2677624" cy="3643103"/>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13" name="2 Marcador de posición de imagen"/>
          <p:cNvSpPr>
            <a:spLocks noGrp="1"/>
          </p:cNvSpPr>
          <p:nvPr>
            <p:ph type="pic" sz="quarter" idx="15"/>
          </p:nvPr>
        </p:nvSpPr>
        <p:spPr>
          <a:xfrm>
            <a:off x="6101476" y="1404010"/>
            <a:ext cx="2677624" cy="3643103"/>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14" name="2 Marcador de posición de imagen"/>
          <p:cNvSpPr>
            <a:spLocks noGrp="1"/>
          </p:cNvSpPr>
          <p:nvPr>
            <p:ph type="pic" sz="quarter" idx="16"/>
          </p:nvPr>
        </p:nvSpPr>
        <p:spPr>
          <a:xfrm>
            <a:off x="8799576" y="1404010"/>
            <a:ext cx="2677624" cy="3643103"/>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15" name="Título 1"/>
          <p:cNvSpPr>
            <a:spLocks noGrp="1"/>
          </p:cNvSpPr>
          <p:nvPr>
            <p:ph type="ctrTitle" hasCustomPrompt="1"/>
          </p:nvPr>
        </p:nvSpPr>
        <p:spPr>
          <a:xfrm>
            <a:off x="638851" y="324638"/>
            <a:ext cx="8156914" cy="506776"/>
          </a:xfrm>
        </p:spPr>
        <p:txBody>
          <a:bodyPr anchor="b">
            <a:normAutofit/>
          </a:bodyPr>
          <a:lstStyle>
            <a:lvl1pPr marL="0" algn="l" defTabSz="457109"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16" name="Subtítulo 2"/>
          <p:cNvSpPr>
            <a:spLocks noGrp="1"/>
          </p:cNvSpPr>
          <p:nvPr>
            <p:ph type="subTitle" idx="1" hasCustomPrompt="1"/>
          </p:nvPr>
        </p:nvSpPr>
        <p:spPr>
          <a:xfrm>
            <a:off x="653536" y="802389"/>
            <a:ext cx="3195147" cy="230711"/>
          </a:xfrm>
        </p:spPr>
        <p:txBody>
          <a:bodyPr anchor="ctr">
            <a:normAutofit/>
          </a:bodyPr>
          <a:lstStyle>
            <a:lvl1pPr marL="0" indent="0" algn="l">
              <a:buNone/>
              <a:defRPr lang="es-SV" sz="1300" kern="1200" baseline="0" dirty="0">
                <a:solidFill>
                  <a:schemeClr val="bg2"/>
                </a:solidFill>
                <a:latin typeface="Source Sans Pro" panose="020B0503030403020204" pitchFamily="34" charset="0"/>
                <a:ea typeface="+mn-ea"/>
                <a:cs typeface="+mn-cs"/>
              </a:defRPr>
            </a:lvl1pPr>
            <a:lvl2pPr marL="228554" indent="0" algn="ctr">
              <a:buNone/>
              <a:defRPr sz="1000"/>
            </a:lvl2pPr>
            <a:lvl3pPr marL="457109" indent="0" algn="ctr">
              <a:buNone/>
              <a:defRPr sz="900"/>
            </a:lvl3pPr>
            <a:lvl4pPr marL="685663" indent="0" algn="ctr">
              <a:buNone/>
              <a:defRPr sz="800"/>
            </a:lvl4pPr>
            <a:lvl5pPr marL="914217" indent="0" algn="ctr">
              <a:buNone/>
              <a:defRPr sz="800"/>
            </a:lvl5pPr>
            <a:lvl6pPr marL="1142771" indent="0" algn="ctr">
              <a:buNone/>
              <a:defRPr sz="800"/>
            </a:lvl6pPr>
            <a:lvl7pPr marL="1371326" indent="0" algn="ctr">
              <a:buNone/>
              <a:defRPr sz="800"/>
            </a:lvl7pPr>
            <a:lvl8pPr marL="1599880" indent="0" algn="ctr">
              <a:buNone/>
              <a:defRPr sz="800"/>
            </a:lvl8pPr>
            <a:lvl9pPr marL="1828434"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
        <p:nvSpPr>
          <p:cNvPr id="18" name="Marcador de pie de página 4"/>
          <p:cNvSpPr>
            <a:spLocks noGrp="1"/>
          </p:cNvSpPr>
          <p:nvPr>
            <p:ph type="ftr" sz="quarter" idx="11"/>
          </p:nvPr>
        </p:nvSpPr>
        <p:spPr>
          <a:xfrm>
            <a:off x="4038337" y="6356408"/>
            <a:ext cx="4115326" cy="365083"/>
          </a:xfrm>
          <a:prstGeom prst="rect">
            <a:avLst/>
          </a:prstGeom>
        </p:spPr>
        <p:txBody>
          <a:bodyPr anchor="ctr"/>
          <a:lstStyle>
            <a:lvl1pPr algn="ctr">
              <a:defRPr>
                <a:solidFill>
                  <a:schemeClr val="tx2"/>
                </a:solidFill>
              </a:defRPr>
            </a:lvl1pPr>
          </a:lstStyle>
          <a:p>
            <a:pPr>
              <a:lnSpc>
                <a:spcPct val="125000"/>
              </a:lnSpc>
            </a:pPr>
            <a:r>
              <a:rPr lang="it-IT" sz="900">
                <a:latin typeface="Source Sans Pro" panose="020B0503030403020204" pitchFamily="34" charset="0"/>
              </a:rPr>
              <a:t>www.yourcompany.com | powerpoint template</a:t>
            </a:r>
            <a:endParaRPr lang="en-US" sz="900" dirty="0">
              <a:latin typeface="Source Sans Pro" panose="020B0503030403020204" pitchFamily="34" charset="0"/>
            </a:endParaRPr>
          </a:p>
        </p:txBody>
      </p:sp>
      <p:sp>
        <p:nvSpPr>
          <p:cNvPr id="19"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lang="es-SV" smtClean="0"/>
              <a:pPr/>
              <a:t>‹#›</a:t>
            </a:fld>
            <a:endParaRPr lang="es-SV"/>
          </a:p>
        </p:txBody>
      </p:sp>
      <p:cxnSp>
        <p:nvCxnSpPr>
          <p:cNvPr id="20" name="Conector recto 9"/>
          <p:cNvCxnSpPr/>
          <p:nvPr userDrawn="1"/>
        </p:nvCxnSpPr>
        <p:spPr>
          <a:xfrm>
            <a:off x="262607" y="6365106"/>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8616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3*#ppt_w"/>
                                          </p:val>
                                        </p:tav>
                                        <p:tav tm="100000">
                                          <p:val>
                                            <p:strVal val="#ppt_w"/>
                                          </p:val>
                                        </p:tav>
                                      </p:tavLst>
                                    </p:anim>
                                    <p:anim calcmode="lin" valueType="num">
                                      <p:cBhvr>
                                        <p:cTn id="8" dur="500" fill="hold"/>
                                        <p:tgtEl>
                                          <p:spTgt spid="10"/>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strVal val="4/3*#ppt_w"/>
                                          </p:val>
                                        </p:tav>
                                        <p:tav tm="100000">
                                          <p:val>
                                            <p:strVal val="#ppt_w"/>
                                          </p:val>
                                        </p:tav>
                                      </p:tavLst>
                                    </p:anim>
                                    <p:anim calcmode="lin" valueType="num">
                                      <p:cBhvr>
                                        <p:cTn id="12" dur="500" fill="hold"/>
                                        <p:tgtEl>
                                          <p:spTgt spid="12"/>
                                        </p:tgtEl>
                                        <p:attrNameLst>
                                          <p:attrName>ppt_h</p:attrName>
                                        </p:attrNameLst>
                                      </p:cBhvr>
                                      <p:tavLst>
                                        <p:tav tm="0">
                                          <p:val>
                                            <p:strVal val="4/3*#ppt_h"/>
                                          </p:val>
                                        </p:tav>
                                        <p:tav tm="100000">
                                          <p:val>
                                            <p:strVal val="#ppt_h"/>
                                          </p:val>
                                        </p:tav>
                                      </p:tavLst>
                                    </p:anim>
                                  </p:childTnLst>
                                </p:cTn>
                              </p:par>
                              <p:par>
                                <p:cTn id="13" presetID="23" presetClass="entr" presetSubtype="28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strVal val="4/3*#ppt_w"/>
                                          </p:val>
                                        </p:tav>
                                        <p:tav tm="100000">
                                          <p:val>
                                            <p:strVal val="#ppt_w"/>
                                          </p:val>
                                        </p:tav>
                                      </p:tavLst>
                                    </p:anim>
                                    <p:anim calcmode="lin" valueType="num">
                                      <p:cBhvr>
                                        <p:cTn id="16" dur="500" fill="hold"/>
                                        <p:tgtEl>
                                          <p:spTgt spid="13"/>
                                        </p:tgtEl>
                                        <p:attrNameLst>
                                          <p:attrName>ppt_h</p:attrName>
                                        </p:attrNameLst>
                                      </p:cBhvr>
                                      <p:tavLst>
                                        <p:tav tm="0">
                                          <p:val>
                                            <p:strVal val="4/3*#ppt_h"/>
                                          </p:val>
                                        </p:tav>
                                        <p:tav tm="100000">
                                          <p:val>
                                            <p:strVal val="#ppt_h"/>
                                          </p:val>
                                        </p:tav>
                                      </p:tavLst>
                                    </p:anim>
                                  </p:childTnLst>
                                </p:cTn>
                              </p:par>
                              <p:par>
                                <p:cTn id="17" presetID="23" presetClass="entr" presetSubtype="28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strVal val="4/3*#ppt_w"/>
                                          </p:val>
                                        </p:tav>
                                        <p:tav tm="100000">
                                          <p:val>
                                            <p:strVal val="#ppt_w"/>
                                          </p:val>
                                        </p:tav>
                                      </p:tavLst>
                                    </p:anim>
                                    <p:anim calcmode="lin" valueType="num">
                                      <p:cBhvr>
                                        <p:cTn id="20" dur="500" fill="hold"/>
                                        <p:tgtEl>
                                          <p:spTgt spid="14"/>
                                        </p:tgtEl>
                                        <p:attrNameLst>
                                          <p:attrName>ppt_h</p:attrName>
                                        </p:attrNameLst>
                                      </p:cBhvr>
                                      <p:tavLst>
                                        <p:tav tm="0">
                                          <p:val>
                                            <p:strVal val="4/3*#ppt_h"/>
                                          </p:val>
                                        </p:tav>
                                        <p:tav tm="100000">
                                          <p:val>
                                            <p:strVal val="#ppt_h"/>
                                          </p:val>
                                        </p:tav>
                                      </p:tavLst>
                                    </p:anim>
                                  </p:childTnLst>
                                </p:cTn>
                              </p:par>
                              <p:par>
                                <p:cTn id="21" presetID="2" presetClass="entr" presetSubtype="1" decel="10000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1500" fill="hold"/>
                                        <p:tgtEl>
                                          <p:spTgt spid="15"/>
                                        </p:tgtEl>
                                        <p:attrNameLst>
                                          <p:attrName>ppt_x</p:attrName>
                                        </p:attrNameLst>
                                      </p:cBhvr>
                                      <p:tavLst>
                                        <p:tav tm="0">
                                          <p:val>
                                            <p:strVal val="#ppt_x"/>
                                          </p:val>
                                        </p:tav>
                                        <p:tav tm="100000">
                                          <p:val>
                                            <p:strVal val="#ppt_x"/>
                                          </p:val>
                                        </p:tav>
                                      </p:tavLst>
                                    </p:anim>
                                    <p:anim calcmode="lin" valueType="num">
                                      <p:cBhvr additive="base">
                                        <p:cTn id="24" dur="1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8" decel="100000" fill="hold" grpId="0" nodeType="withEffect">
                                  <p:stCondLst>
                                    <p:cond delay="25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1500" fill="hold"/>
                                        <p:tgtEl>
                                          <p:spTgt spid="16"/>
                                        </p:tgtEl>
                                        <p:attrNameLst>
                                          <p:attrName>ppt_x</p:attrName>
                                        </p:attrNameLst>
                                      </p:cBhvr>
                                      <p:tavLst>
                                        <p:tav tm="0">
                                          <p:val>
                                            <p:strVal val="0-#ppt_w/2"/>
                                          </p:val>
                                        </p:tav>
                                        <p:tav tm="100000">
                                          <p:val>
                                            <p:strVal val="#ppt_x"/>
                                          </p:val>
                                        </p:tav>
                                      </p:tavLst>
                                    </p:anim>
                                    <p:anim calcmode="lin" valueType="num">
                                      <p:cBhvr additive="base">
                                        <p:cTn id="28" dur="1500" fill="hold"/>
                                        <p:tgtEl>
                                          <p:spTgt spid="16"/>
                                        </p:tgtEl>
                                        <p:attrNameLst>
                                          <p:attrName>ppt_y</p:attrName>
                                        </p:attrNameLst>
                                      </p:cBhvr>
                                      <p:tavLst>
                                        <p:tav tm="0">
                                          <p:val>
                                            <p:strVal val="#ppt_y"/>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1500" fill="hold"/>
                                        <p:tgtEl>
                                          <p:spTgt spid="18"/>
                                        </p:tgtEl>
                                        <p:attrNameLst>
                                          <p:attrName>ppt_x</p:attrName>
                                        </p:attrNameLst>
                                      </p:cBhvr>
                                      <p:tavLst>
                                        <p:tav tm="0">
                                          <p:val>
                                            <p:strVal val="#ppt_x"/>
                                          </p:val>
                                        </p:tav>
                                        <p:tav tm="100000">
                                          <p:val>
                                            <p:strVal val="#ppt_x"/>
                                          </p:val>
                                        </p:tav>
                                      </p:tavLst>
                                    </p:anim>
                                    <p:anim calcmode="lin" valueType="num">
                                      <p:cBhvr additive="base">
                                        <p:cTn id="32" dur="15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1500" fill="hold"/>
                                        <p:tgtEl>
                                          <p:spTgt spid="19"/>
                                        </p:tgtEl>
                                        <p:attrNameLst>
                                          <p:attrName>ppt_x</p:attrName>
                                        </p:attrNameLst>
                                      </p:cBhvr>
                                      <p:tavLst>
                                        <p:tav tm="0">
                                          <p:val>
                                            <p:strVal val="#ppt_x"/>
                                          </p:val>
                                        </p:tav>
                                        <p:tav tm="100000">
                                          <p:val>
                                            <p:strVal val="#ppt_x"/>
                                          </p:val>
                                        </p:tav>
                                      </p:tavLst>
                                    </p:anim>
                                    <p:anim calcmode="lin" valueType="num">
                                      <p:cBhvr additive="base">
                                        <p:cTn id="36" dur="1500" fill="hold"/>
                                        <p:tgtEl>
                                          <p:spTgt spid="19"/>
                                        </p:tgtEl>
                                        <p:attrNameLst>
                                          <p:attrName>ppt_y</p:attrName>
                                        </p:attrNameLst>
                                      </p:cBhvr>
                                      <p:tavLst>
                                        <p:tav tm="0">
                                          <p:val>
                                            <p:strVal val="1+#ppt_h/2"/>
                                          </p:val>
                                        </p:tav>
                                        <p:tav tm="100000">
                                          <p:val>
                                            <p:strVal val="#ppt_y"/>
                                          </p:val>
                                        </p:tav>
                                      </p:tavLst>
                                    </p:anim>
                                  </p:childTnLst>
                                </p:cTn>
                              </p:par>
                              <p:par>
                                <p:cTn id="37" presetID="10"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P spid="14" grpId="0" animBg="1"/>
      <p:bldP spid="15" grpId="0"/>
      <p:bldP spid="16" grpId="0">
        <p:tmplLst>
          <p:tmpl>
            <p:tnLst>
              <p:par>
                <p:cTn presetID="2" presetClass="entr" presetSubtype="8" decel="100000" fill="hold" nodeType="withEffect">
                  <p:stCondLst>
                    <p:cond delay="25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1500" fill="hold"/>
                        <p:tgtEl>
                          <p:spTgt spid="16"/>
                        </p:tgtEl>
                        <p:attrNameLst>
                          <p:attrName>ppt_x</p:attrName>
                        </p:attrNameLst>
                      </p:cBhvr>
                      <p:tavLst>
                        <p:tav tm="0">
                          <p:val>
                            <p:strVal val="0-#ppt_w/2"/>
                          </p:val>
                        </p:tav>
                        <p:tav tm="100000">
                          <p:val>
                            <p:strVal val="#ppt_x"/>
                          </p:val>
                        </p:tav>
                      </p:tavLst>
                    </p:anim>
                    <p:anim calcmode="lin" valueType="num">
                      <p:cBhvr additive="base">
                        <p:cTn dur="1500" fill="hold"/>
                        <p:tgtEl>
                          <p:spTgt spid="16"/>
                        </p:tgtEl>
                        <p:attrNameLst>
                          <p:attrName>ppt_y</p:attrName>
                        </p:attrNameLst>
                      </p:cBhvr>
                      <p:tavLst>
                        <p:tav tm="0">
                          <p:val>
                            <p:strVal val="#ppt_y"/>
                          </p:val>
                        </p:tav>
                        <p:tav tm="100000">
                          <p:val>
                            <p:strVal val="#ppt_y"/>
                          </p:val>
                        </p:tav>
                      </p:tavLst>
                    </p:anim>
                  </p:childTnLst>
                </p:cTn>
              </p:par>
            </p:tnLst>
          </p:tmpl>
        </p:tmplLst>
      </p:bldP>
      <p:bldP spid="18" grpId="0"/>
      <p:bldP spid="19" grpId="0"/>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Image Layout 05">
    <p:spTree>
      <p:nvGrpSpPr>
        <p:cNvPr id="1" name=""/>
        <p:cNvGrpSpPr/>
        <p:nvPr/>
      </p:nvGrpSpPr>
      <p:grpSpPr>
        <a:xfrm>
          <a:off x="0" y="0"/>
          <a:ext cx="0" cy="0"/>
          <a:chOff x="0" y="0"/>
          <a:chExt cx="0" cy="0"/>
        </a:xfrm>
      </p:grpSpPr>
      <p:sp>
        <p:nvSpPr>
          <p:cNvPr id="3" name="2 Marcador de posición de imagen"/>
          <p:cNvSpPr>
            <a:spLocks noGrp="1"/>
          </p:cNvSpPr>
          <p:nvPr>
            <p:ph type="pic" sz="quarter" idx="10"/>
          </p:nvPr>
        </p:nvSpPr>
        <p:spPr>
          <a:xfrm>
            <a:off x="3037676" y="661868"/>
            <a:ext cx="8256062" cy="3194630"/>
          </a:xfrm>
          <a:prstGeom prst="rect">
            <a:avLst/>
          </a:prstGeom>
          <a:solidFill>
            <a:schemeClr val="bg1">
              <a:lumMod val="85000"/>
            </a:schemeClr>
          </a:solidFill>
          <a:ln w="257175"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s-SV" sz="2400" dirty="0">
                <a:solidFill>
                  <a:schemeClr val="lt1"/>
                </a:solidFill>
              </a:defRPr>
            </a:lvl1pPr>
          </a:lstStyle>
          <a:p>
            <a:pPr marL="0" lvl="0" algn="ctr" defTabSz="1208049"/>
            <a:endParaRPr lang="es-SV" dirty="0"/>
          </a:p>
        </p:txBody>
      </p:sp>
      <p:sp>
        <p:nvSpPr>
          <p:cNvPr id="11" name="2 Marcador de posición de imagen"/>
          <p:cNvSpPr>
            <a:spLocks noGrp="1"/>
          </p:cNvSpPr>
          <p:nvPr>
            <p:ph type="pic" sz="quarter" idx="13"/>
          </p:nvPr>
        </p:nvSpPr>
        <p:spPr>
          <a:xfrm>
            <a:off x="6884126" y="2629035"/>
            <a:ext cx="3579967" cy="2316332"/>
          </a:xfrm>
          <a:prstGeom prst="rect">
            <a:avLst/>
          </a:prstGeom>
          <a:solidFill>
            <a:schemeClr val="bg1">
              <a:lumMod val="85000"/>
            </a:schemeClr>
          </a:solidFill>
          <a:ln w="257175"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s-SV" sz="2400" dirty="0">
                <a:solidFill>
                  <a:schemeClr val="lt1"/>
                </a:solidFill>
              </a:defRPr>
            </a:lvl1pPr>
          </a:lstStyle>
          <a:p>
            <a:pPr marL="0" lvl="0" algn="ctr" defTabSz="1208049"/>
            <a:endParaRPr lang="es-SV" dirty="0"/>
          </a:p>
        </p:txBody>
      </p:sp>
      <p:sp>
        <p:nvSpPr>
          <p:cNvPr id="9"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lang="es-SV" smtClean="0"/>
              <a:pPr/>
              <a:t>‹#›</a:t>
            </a:fld>
            <a:endParaRPr lang="es-SV"/>
          </a:p>
        </p:txBody>
      </p:sp>
    </p:spTree>
    <p:extLst>
      <p:ext uri="{BB962C8B-B14F-4D97-AF65-F5344CB8AC3E}">
        <p14:creationId xmlns:p14="http://schemas.microsoft.com/office/powerpoint/2010/main" val="271188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strVal val="4/3*#ppt_w"/>
                                          </p:val>
                                        </p:tav>
                                        <p:tav tm="100000">
                                          <p:val>
                                            <p:strVal val="#ppt_w"/>
                                          </p:val>
                                        </p:tav>
                                      </p:tavLst>
                                    </p:anim>
                                    <p:anim calcmode="lin" valueType="num">
                                      <p:cBhvr>
                                        <p:cTn id="12" dur="500" fill="hold"/>
                                        <p:tgtEl>
                                          <p:spTgt spid="11"/>
                                        </p:tgtEl>
                                        <p:attrNameLst>
                                          <p:attrName>ppt_h</p:attrName>
                                        </p:attrNameLst>
                                      </p:cBhvr>
                                      <p:tavLst>
                                        <p:tav tm="0">
                                          <p:val>
                                            <p:strVal val="4/3*#ppt_h"/>
                                          </p:val>
                                        </p:tav>
                                        <p:tav tm="100000">
                                          <p:val>
                                            <p:strVal val="#ppt_h"/>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ppt_x"/>
                                          </p:val>
                                        </p:tav>
                                        <p:tav tm="100000">
                                          <p:val>
                                            <p:strVal val="#ppt_x"/>
                                          </p:val>
                                        </p:tav>
                                      </p:tavLst>
                                    </p:anim>
                                    <p:anim calcmode="lin" valueType="num">
                                      <p:cBhvr additive="base">
                                        <p:cTn id="16" dur="1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9"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C0C6C24-C21F-4904-9DE4-9752027175E3}" type="datetimeFigureOut">
              <a:rPr lang="en-US" smtClean="0"/>
              <a:t>11/29/2021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55DE84-0FA9-401C-8103-4C1F59D632F8}" type="slidenum">
              <a:rPr lang="en-US" smtClean="0"/>
              <a:t>‹#›</a:t>
            </a:fld>
            <a:endParaRPr lang="en-US"/>
          </a:p>
        </p:txBody>
      </p:sp>
    </p:spTree>
    <p:extLst>
      <p:ext uri="{BB962C8B-B14F-4D97-AF65-F5344CB8AC3E}">
        <p14:creationId xmlns:p14="http://schemas.microsoft.com/office/powerpoint/2010/main" val="6163898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Image Layout 06">
    <p:spTree>
      <p:nvGrpSpPr>
        <p:cNvPr id="1" name=""/>
        <p:cNvGrpSpPr/>
        <p:nvPr/>
      </p:nvGrpSpPr>
      <p:grpSpPr>
        <a:xfrm>
          <a:off x="0" y="0"/>
          <a:ext cx="0" cy="0"/>
          <a:chOff x="0" y="0"/>
          <a:chExt cx="0" cy="0"/>
        </a:xfrm>
      </p:grpSpPr>
      <p:sp>
        <p:nvSpPr>
          <p:cNvPr id="5" name="Marcador de pie de página 4"/>
          <p:cNvSpPr>
            <a:spLocks noGrp="1"/>
          </p:cNvSpPr>
          <p:nvPr>
            <p:ph type="ftr" sz="quarter" idx="11"/>
          </p:nvPr>
        </p:nvSpPr>
        <p:spPr>
          <a:xfrm>
            <a:off x="4038337" y="6356408"/>
            <a:ext cx="4115326" cy="365083"/>
          </a:xfrm>
          <a:prstGeom prst="rect">
            <a:avLst/>
          </a:prstGeom>
        </p:spPr>
        <p:txBody>
          <a:bodyPr anchor="ctr"/>
          <a:lstStyle>
            <a:lvl1pPr algn="ctr">
              <a:defRPr>
                <a:solidFill>
                  <a:schemeClr val="tx2"/>
                </a:solidFill>
              </a:defRPr>
            </a:lvl1pPr>
          </a:lstStyle>
          <a:p>
            <a:pPr>
              <a:lnSpc>
                <a:spcPct val="125000"/>
              </a:lnSpc>
            </a:pPr>
            <a:r>
              <a:rPr lang="it-IT" sz="900">
                <a:latin typeface="Source Sans Pro" panose="020B0503030403020204" pitchFamily="34" charset="0"/>
              </a:rPr>
              <a:t>www.yourcompany.com | powerpoint template</a:t>
            </a:r>
            <a:endParaRPr lang="en-US" sz="900" dirty="0">
              <a:latin typeface="Source Sans Pro" panose="020B0503030403020204" pitchFamily="34" charset="0"/>
            </a:endParaRPr>
          </a:p>
        </p:txBody>
      </p:sp>
      <p:sp>
        <p:nvSpPr>
          <p:cNvPr id="6" name="Marcador de número de diapositiva 5"/>
          <p:cNvSpPr>
            <a:spLocks noGrp="1"/>
          </p:cNvSpPr>
          <p:nvPr>
            <p:ph type="sldNum" sz="quarter" idx="12"/>
          </p:nvPr>
        </p:nvSpPr>
        <p:spPr/>
        <p:txBody>
          <a:bodyPr/>
          <a:lstStyle>
            <a:lvl1pPr>
              <a:defRPr>
                <a:solidFill>
                  <a:schemeClr val="tx2"/>
                </a:solidFill>
              </a:defRPr>
            </a:lvl1pPr>
          </a:lstStyle>
          <a:p>
            <a:fld id="{FF439014-E629-42E3-A58B-61A0F1C8CFFE}" type="slidenum">
              <a:rPr lang="es-SV" smtClean="0"/>
              <a:pPr/>
              <a:t>‹#›</a:t>
            </a:fld>
            <a:endParaRPr lang="es-SV"/>
          </a:p>
        </p:txBody>
      </p:sp>
      <p:cxnSp>
        <p:nvCxnSpPr>
          <p:cNvPr id="10" name="Conector recto 9"/>
          <p:cNvCxnSpPr/>
          <p:nvPr userDrawn="1"/>
        </p:nvCxnSpPr>
        <p:spPr>
          <a:xfrm>
            <a:off x="262607" y="6365106"/>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
        <p:nvSpPr>
          <p:cNvPr id="7" name="2 Marcador de posición de imagen"/>
          <p:cNvSpPr>
            <a:spLocks noGrp="1"/>
          </p:cNvSpPr>
          <p:nvPr>
            <p:ph type="pic" sz="quarter" idx="10"/>
          </p:nvPr>
        </p:nvSpPr>
        <p:spPr>
          <a:xfrm>
            <a:off x="0" y="0"/>
            <a:ext cx="12192000" cy="2878645"/>
          </a:xfrm>
          <a:prstGeom prst="rect">
            <a:avLst/>
          </a:prstGeom>
          <a:solidFill>
            <a:schemeClr val="bg1">
              <a:lumMod val="85000"/>
              <a:alpha val="50000"/>
            </a:schemeClr>
          </a:solidFill>
        </p:spPr>
        <p:txBody>
          <a:bodyPr/>
          <a:lstStyle>
            <a:lvl1pPr marL="0" indent="0">
              <a:buNone/>
              <a:defRPr/>
            </a:lvl1pPr>
          </a:lstStyle>
          <a:p>
            <a:endParaRPr lang="es-SV" dirty="0"/>
          </a:p>
        </p:txBody>
      </p:sp>
    </p:spTree>
    <p:extLst>
      <p:ext uri="{BB962C8B-B14F-4D97-AF65-F5344CB8AC3E}">
        <p14:creationId xmlns:p14="http://schemas.microsoft.com/office/powerpoint/2010/main" val="2614950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ppt_x"/>
                                          </p:val>
                                        </p:tav>
                                        <p:tav tm="100000">
                                          <p:val>
                                            <p:strVal val="#ppt_x"/>
                                          </p:val>
                                        </p:tav>
                                      </p:tavLst>
                                    </p:anim>
                                    <p:anim calcmode="lin" valueType="num">
                                      <p:cBhvr additive="base">
                                        <p:cTn id="12" dur="1500" fill="hold"/>
                                        <p:tgtEl>
                                          <p:spTgt spid="6"/>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23" presetClass="entr" presetSubtype="288"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strVal val="4/3*#ppt_w"/>
                                          </p:val>
                                        </p:tav>
                                        <p:tav tm="100000">
                                          <p:val>
                                            <p:strVal val="#ppt_w"/>
                                          </p:val>
                                        </p:tav>
                                      </p:tavLst>
                                    </p:anim>
                                    <p:anim calcmode="lin" valueType="num">
                                      <p:cBhvr>
                                        <p:cTn id="19" dur="500" fill="hold"/>
                                        <p:tgtEl>
                                          <p:spTgt spid="7"/>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Lst>
  </p:timing>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Image Layout 08">
    <p:spTree>
      <p:nvGrpSpPr>
        <p:cNvPr id="1" name=""/>
        <p:cNvGrpSpPr/>
        <p:nvPr/>
      </p:nvGrpSpPr>
      <p:grpSpPr>
        <a:xfrm>
          <a:off x="0" y="0"/>
          <a:ext cx="0" cy="0"/>
          <a:chOff x="0" y="0"/>
          <a:chExt cx="0" cy="0"/>
        </a:xfrm>
      </p:grpSpPr>
      <p:sp>
        <p:nvSpPr>
          <p:cNvPr id="3" name="2 Marcador de posición de imagen"/>
          <p:cNvSpPr>
            <a:spLocks noGrp="1"/>
          </p:cNvSpPr>
          <p:nvPr>
            <p:ph type="pic" sz="quarter" idx="10"/>
          </p:nvPr>
        </p:nvSpPr>
        <p:spPr>
          <a:xfrm>
            <a:off x="0" y="1494009"/>
            <a:ext cx="12192000" cy="3689983"/>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4" name="Marcador de pie de página 4"/>
          <p:cNvSpPr>
            <a:spLocks noGrp="1"/>
          </p:cNvSpPr>
          <p:nvPr>
            <p:ph type="ftr" sz="quarter" idx="11"/>
          </p:nvPr>
        </p:nvSpPr>
        <p:spPr>
          <a:xfrm>
            <a:off x="4038337" y="6356408"/>
            <a:ext cx="4115326" cy="365083"/>
          </a:xfrm>
          <a:prstGeom prst="rect">
            <a:avLst/>
          </a:prstGeom>
        </p:spPr>
        <p:txBody>
          <a:bodyPr anchor="ctr"/>
          <a:lstStyle>
            <a:lvl1pPr algn="ctr">
              <a:defRPr>
                <a:solidFill>
                  <a:schemeClr val="tx2"/>
                </a:solidFill>
              </a:defRPr>
            </a:lvl1pPr>
          </a:lstStyle>
          <a:p>
            <a:pPr>
              <a:lnSpc>
                <a:spcPct val="125000"/>
              </a:lnSpc>
            </a:pPr>
            <a:r>
              <a:rPr lang="it-IT" sz="900">
                <a:solidFill>
                  <a:srgbClr val="1F1F1F"/>
                </a:solidFill>
                <a:latin typeface="Source Sans Pro" panose="020B0503030403020204" pitchFamily="34" charset="0"/>
              </a:rPr>
              <a:t>www.yourcompany.com | powerpoint template</a:t>
            </a:r>
            <a:endParaRPr lang="en-US" sz="900" dirty="0">
              <a:solidFill>
                <a:srgbClr val="1F1F1F"/>
              </a:solidFill>
              <a:latin typeface="Source Sans Pro" panose="020B0503030403020204" pitchFamily="34" charset="0"/>
            </a:endParaRPr>
          </a:p>
        </p:txBody>
      </p:sp>
      <p:sp>
        <p:nvSpPr>
          <p:cNvPr id="5"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smtClean="0">
                <a:solidFill>
                  <a:srgbClr val="1F1F1F"/>
                </a:solidFill>
              </a:rPr>
              <a:pPr/>
              <a:t>‹#›</a:t>
            </a:fld>
            <a:endParaRPr>
              <a:solidFill>
                <a:srgbClr val="1F1F1F"/>
              </a:solidFill>
            </a:endParaRPr>
          </a:p>
        </p:txBody>
      </p:sp>
      <p:cxnSp>
        <p:nvCxnSpPr>
          <p:cNvPr id="6" name="Conector recto 9"/>
          <p:cNvCxnSpPr/>
          <p:nvPr userDrawn="1"/>
        </p:nvCxnSpPr>
        <p:spPr>
          <a:xfrm>
            <a:off x="262607" y="6365106"/>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
        <p:nvSpPr>
          <p:cNvPr id="7" name="Título 1"/>
          <p:cNvSpPr>
            <a:spLocks noGrp="1"/>
          </p:cNvSpPr>
          <p:nvPr>
            <p:ph type="ctrTitle" hasCustomPrompt="1"/>
          </p:nvPr>
        </p:nvSpPr>
        <p:spPr>
          <a:xfrm>
            <a:off x="638851" y="324638"/>
            <a:ext cx="8156914" cy="506776"/>
          </a:xfrm>
        </p:spPr>
        <p:txBody>
          <a:bodyPr anchor="b">
            <a:normAutofit/>
          </a:bodyPr>
          <a:lstStyle>
            <a:lvl1pPr algn="l" defTabSz="457109" rtl="0" eaLnBrk="1" latinLnBrk="0" hangingPunct="1">
              <a:lnSpc>
                <a:spcPct val="90000"/>
              </a:lnSpc>
              <a:spcBef>
                <a:spcPct val="0"/>
              </a:spcBef>
              <a:buNone/>
              <a:defRPr lang="es-SV" sz="2400" kern="12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es-ES" dirty="0" err="1"/>
              <a:t>Your</a:t>
            </a:r>
            <a:r>
              <a:rPr lang="es-ES" dirty="0"/>
              <a:t> </a:t>
            </a:r>
            <a:r>
              <a:rPr lang="es-ES" dirty="0" err="1"/>
              <a:t>title</a:t>
            </a:r>
            <a:r>
              <a:rPr lang="es-ES" dirty="0"/>
              <a:t> </a:t>
            </a:r>
            <a:r>
              <a:rPr lang="es-ES" dirty="0" err="1"/>
              <a:t>goes</a:t>
            </a:r>
            <a:r>
              <a:rPr lang="es-ES" dirty="0"/>
              <a:t> </a:t>
            </a:r>
            <a:r>
              <a:rPr lang="es-ES" dirty="0" err="1"/>
              <a:t>here</a:t>
            </a:r>
            <a:endParaRPr lang="es-SV" dirty="0"/>
          </a:p>
        </p:txBody>
      </p:sp>
      <p:sp>
        <p:nvSpPr>
          <p:cNvPr id="8" name="Subtítulo 2"/>
          <p:cNvSpPr>
            <a:spLocks noGrp="1"/>
          </p:cNvSpPr>
          <p:nvPr>
            <p:ph type="subTitle" idx="1" hasCustomPrompt="1"/>
          </p:nvPr>
        </p:nvSpPr>
        <p:spPr>
          <a:xfrm>
            <a:off x="653536" y="802389"/>
            <a:ext cx="3195147" cy="230711"/>
          </a:xfrm>
        </p:spPr>
        <p:txBody>
          <a:bodyPr anchor="ctr">
            <a:normAutofit/>
          </a:bodyPr>
          <a:lstStyle>
            <a:lvl1pPr marL="0" indent="0" algn="l">
              <a:buNone/>
              <a:defRPr lang="es-SV" sz="1300" kern="1200" baseline="0" dirty="0">
                <a:solidFill>
                  <a:schemeClr val="bg2"/>
                </a:solidFill>
                <a:latin typeface="Source Sans Pro" panose="020B0503030403020204" pitchFamily="34" charset="0"/>
                <a:ea typeface="+mn-ea"/>
                <a:cs typeface="+mn-cs"/>
              </a:defRPr>
            </a:lvl1pPr>
            <a:lvl2pPr marL="228554" indent="0" algn="ctr">
              <a:buNone/>
              <a:defRPr sz="1000"/>
            </a:lvl2pPr>
            <a:lvl3pPr marL="457109" indent="0" algn="ctr">
              <a:buNone/>
              <a:defRPr sz="900"/>
            </a:lvl3pPr>
            <a:lvl4pPr marL="685663" indent="0" algn="ctr">
              <a:buNone/>
              <a:defRPr sz="800"/>
            </a:lvl4pPr>
            <a:lvl5pPr marL="914217" indent="0" algn="ctr">
              <a:buNone/>
              <a:defRPr sz="800"/>
            </a:lvl5pPr>
            <a:lvl6pPr marL="1142771" indent="0" algn="ctr">
              <a:buNone/>
              <a:defRPr sz="800"/>
            </a:lvl6pPr>
            <a:lvl7pPr marL="1371326" indent="0" algn="ctr">
              <a:buNone/>
              <a:defRPr sz="800"/>
            </a:lvl7pPr>
            <a:lvl8pPr marL="1599880" indent="0" algn="ctr">
              <a:buNone/>
              <a:defRPr sz="800"/>
            </a:lvl8pPr>
            <a:lvl9pPr marL="1828434" indent="0" algn="ctr">
              <a:buNone/>
              <a:defRPr sz="800"/>
            </a:lvl9pPr>
          </a:lstStyle>
          <a:p>
            <a:r>
              <a:rPr lang="es-ES" dirty="0"/>
              <a:t>Your </a:t>
            </a:r>
            <a:r>
              <a:rPr lang="es-ES" dirty="0" err="1"/>
              <a:t>subtitle</a:t>
            </a:r>
            <a:r>
              <a:rPr lang="es-ES" dirty="0"/>
              <a:t> </a:t>
            </a:r>
            <a:r>
              <a:rPr lang="es-ES" dirty="0" err="1"/>
              <a:t>or</a:t>
            </a:r>
            <a:r>
              <a:rPr lang="es-ES" dirty="0"/>
              <a:t> </a:t>
            </a:r>
            <a:r>
              <a:rPr lang="es-ES" dirty="0" err="1"/>
              <a:t>any</a:t>
            </a:r>
            <a:r>
              <a:rPr lang="es-ES" dirty="0"/>
              <a:t> </a:t>
            </a:r>
            <a:r>
              <a:rPr lang="es-ES" dirty="0" err="1"/>
              <a:t>other</a:t>
            </a:r>
            <a:r>
              <a:rPr lang="es-ES" dirty="0"/>
              <a:t> </a:t>
            </a:r>
            <a:r>
              <a:rPr lang="es-ES" dirty="0" err="1"/>
              <a:t>text</a:t>
            </a:r>
            <a:r>
              <a:rPr lang="es-ES" dirty="0"/>
              <a:t> </a:t>
            </a:r>
            <a:r>
              <a:rPr lang="es-ES" dirty="0" err="1"/>
              <a:t>goes</a:t>
            </a:r>
            <a:r>
              <a:rPr lang="es-ES" dirty="0"/>
              <a:t> </a:t>
            </a:r>
            <a:r>
              <a:rPr lang="es-ES" dirty="0" err="1"/>
              <a:t>here</a:t>
            </a:r>
            <a:endParaRPr lang="es-SV" dirty="0"/>
          </a:p>
        </p:txBody>
      </p:sp>
    </p:spTree>
    <p:extLst>
      <p:ext uri="{BB962C8B-B14F-4D97-AF65-F5344CB8AC3E}">
        <p14:creationId xmlns:p14="http://schemas.microsoft.com/office/powerpoint/2010/main" val="2573593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ppt_x"/>
                                          </p:val>
                                        </p:tav>
                                        <p:tav tm="100000">
                                          <p:val>
                                            <p:strVal val="#ppt_x"/>
                                          </p:val>
                                        </p:tav>
                                      </p:tavLst>
                                    </p:anim>
                                    <p:anim calcmode="lin" valueType="num">
                                      <p:cBhvr additive="base">
                                        <p:cTn id="12" dur="1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fill="hold"/>
                                        <p:tgtEl>
                                          <p:spTgt spid="5"/>
                                        </p:tgtEl>
                                        <p:attrNameLst>
                                          <p:attrName>ppt_x</p:attrName>
                                        </p:attrNameLst>
                                      </p:cBhvr>
                                      <p:tavLst>
                                        <p:tav tm="0">
                                          <p:val>
                                            <p:strVal val="#ppt_x"/>
                                          </p:val>
                                        </p:tav>
                                        <p:tav tm="100000">
                                          <p:val>
                                            <p:strVal val="#ppt_x"/>
                                          </p:val>
                                        </p:tav>
                                      </p:tavLst>
                                    </p:anim>
                                    <p:anim calcmode="lin" valueType="num">
                                      <p:cBhvr additive="base">
                                        <p:cTn id="16" dur="1500" fill="hold"/>
                                        <p:tgtEl>
                                          <p:spTgt spid="5"/>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2" presetClass="entr" presetSubtype="1" decel="10000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1500" fill="hold"/>
                                        <p:tgtEl>
                                          <p:spTgt spid="7"/>
                                        </p:tgtEl>
                                        <p:attrNameLst>
                                          <p:attrName>ppt_x</p:attrName>
                                        </p:attrNameLst>
                                      </p:cBhvr>
                                      <p:tavLst>
                                        <p:tav tm="0">
                                          <p:val>
                                            <p:strVal val="#ppt_x"/>
                                          </p:val>
                                        </p:tav>
                                        <p:tav tm="100000">
                                          <p:val>
                                            <p:strVal val="#ppt_x"/>
                                          </p:val>
                                        </p:tav>
                                      </p:tavLst>
                                    </p:anim>
                                    <p:anim calcmode="lin" valueType="num">
                                      <p:cBhvr additive="base">
                                        <p:cTn id="23" dur="1500" fill="hold"/>
                                        <p:tgtEl>
                                          <p:spTgt spid="7"/>
                                        </p:tgtEl>
                                        <p:attrNameLst>
                                          <p:attrName>ppt_y</p:attrName>
                                        </p:attrNameLst>
                                      </p:cBhvr>
                                      <p:tavLst>
                                        <p:tav tm="0">
                                          <p:val>
                                            <p:strVal val="0-#ppt_h/2"/>
                                          </p:val>
                                        </p:tav>
                                        <p:tav tm="100000">
                                          <p:val>
                                            <p:strVal val="#ppt_y"/>
                                          </p:val>
                                        </p:tav>
                                      </p:tavLst>
                                    </p:anim>
                                  </p:childTnLst>
                                </p:cTn>
                              </p:par>
                              <p:par>
                                <p:cTn id="24" presetID="2" presetClass="entr" presetSubtype="8" decel="100000" fill="hold" grpId="0" nodeType="withEffect">
                                  <p:stCondLst>
                                    <p:cond delay="25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500" fill="hold"/>
                                        <p:tgtEl>
                                          <p:spTgt spid="8"/>
                                        </p:tgtEl>
                                        <p:attrNameLst>
                                          <p:attrName>ppt_x</p:attrName>
                                        </p:attrNameLst>
                                      </p:cBhvr>
                                      <p:tavLst>
                                        <p:tav tm="0">
                                          <p:val>
                                            <p:strVal val="0-#ppt_w/2"/>
                                          </p:val>
                                        </p:tav>
                                        <p:tav tm="100000">
                                          <p:val>
                                            <p:strVal val="#ppt_x"/>
                                          </p:val>
                                        </p:tav>
                                      </p:tavLst>
                                    </p:anim>
                                    <p:anim calcmode="lin" valueType="num">
                                      <p:cBhvr additive="base">
                                        <p:cTn id="27" dur="1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7" grpId="0"/>
      <p:bldP spid="8" grpId="0">
        <p:tmplLst>
          <p:tmpl>
            <p:tnLst>
              <p:par>
                <p:cTn presetID="2" presetClass="entr" presetSubtype="8" decel="100000" fill="hold" nodeType="withEffect">
                  <p:stCondLst>
                    <p:cond delay="25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1500" fill="hold"/>
                        <p:tgtEl>
                          <p:spTgt spid="8"/>
                        </p:tgtEl>
                        <p:attrNameLst>
                          <p:attrName>ppt_x</p:attrName>
                        </p:attrNameLst>
                      </p:cBhvr>
                      <p:tavLst>
                        <p:tav tm="0">
                          <p:val>
                            <p:strVal val="0-#ppt_w/2"/>
                          </p:val>
                        </p:tav>
                        <p:tav tm="100000">
                          <p:val>
                            <p:strVal val="#ppt_x"/>
                          </p:val>
                        </p:tav>
                      </p:tavLst>
                    </p:anim>
                    <p:anim calcmode="lin" valueType="num">
                      <p:cBhvr additive="base">
                        <p:cTn dur="1500" fill="hold"/>
                        <p:tgtEl>
                          <p:spTgt spid="8"/>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Image Layout 07">
    <p:spTree>
      <p:nvGrpSpPr>
        <p:cNvPr id="1" name=""/>
        <p:cNvGrpSpPr/>
        <p:nvPr/>
      </p:nvGrpSpPr>
      <p:grpSpPr>
        <a:xfrm>
          <a:off x="0" y="0"/>
          <a:ext cx="0" cy="0"/>
          <a:chOff x="0" y="0"/>
          <a:chExt cx="0" cy="0"/>
        </a:xfrm>
      </p:grpSpPr>
      <p:sp>
        <p:nvSpPr>
          <p:cNvPr id="3" name="2 Marcador de posición de imagen"/>
          <p:cNvSpPr>
            <a:spLocks noGrp="1"/>
          </p:cNvSpPr>
          <p:nvPr>
            <p:ph type="pic" sz="quarter" idx="10"/>
          </p:nvPr>
        </p:nvSpPr>
        <p:spPr>
          <a:xfrm>
            <a:off x="0" y="0"/>
            <a:ext cx="12192000" cy="1626999"/>
          </a:xfrm>
          <a:prstGeom prst="rect">
            <a:avLst/>
          </a:prstGeom>
          <a:solidFill>
            <a:schemeClr val="bg1">
              <a:lumMod val="85000"/>
              <a:alpha val="50000"/>
            </a:schemeClr>
          </a:solidFill>
        </p:spPr>
        <p:txBody>
          <a:bodyPr/>
          <a:lstStyle>
            <a:lvl1pPr marL="0" indent="0">
              <a:buNone/>
              <a:defRPr/>
            </a:lvl1pPr>
          </a:lstStyle>
          <a:p>
            <a:endParaRPr lang="es-SV" dirty="0"/>
          </a:p>
        </p:txBody>
      </p:sp>
      <p:sp>
        <p:nvSpPr>
          <p:cNvPr id="10" name="Marcador de pie de página 4"/>
          <p:cNvSpPr>
            <a:spLocks noGrp="1"/>
          </p:cNvSpPr>
          <p:nvPr>
            <p:ph type="ftr" sz="quarter" idx="11"/>
          </p:nvPr>
        </p:nvSpPr>
        <p:spPr>
          <a:xfrm>
            <a:off x="4038337" y="6356408"/>
            <a:ext cx="4115326" cy="365083"/>
          </a:xfrm>
          <a:prstGeom prst="rect">
            <a:avLst/>
          </a:prstGeom>
        </p:spPr>
        <p:txBody>
          <a:bodyPr anchor="ctr"/>
          <a:lstStyle>
            <a:lvl1pPr algn="ctr">
              <a:defRPr>
                <a:solidFill>
                  <a:schemeClr val="tx2"/>
                </a:solidFill>
              </a:defRPr>
            </a:lvl1pPr>
          </a:lstStyle>
          <a:p>
            <a:pPr>
              <a:lnSpc>
                <a:spcPct val="125000"/>
              </a:lnSpc>
            </a:pPr>
            <a:r>
              <a:rPr lang="it-IT" sz="900">
                <a:solidFill>
                  <a:srgbClr val="1F1F1F"/>
                </a:solidFill>
                <a:latin typeface="Source Sans Pro" panose="020B0503030403020204" pitchFamily="34" charset="0"/>
              </a:rPr>
              <a:t>www.yourcompany.com | powerpoint template</a:t>
            </a:r>
            <a:endParaRPr lang="en-US" sz="900" dirty="0">
              <a:solidFill>
                <a:srgbClr val="1F1F1F"/>
              </a:solidFill>
              <a:latin typeface="Source Sans Pro" panose="020B0503030403020204" pitchFamily="34" charset="0"/>
            </a:endParaRPr>
          </a:p>
        </p:txBody>
      </p:sp>
      <p:sp>
        <p:nvSpPr>
          <p:cNvPr id="11" name="Marcador de número de diapositiva 5"/>
          <p:cNvSpPr>
            <a:spLocks noGrp="1"/>
          </p:cNvSpPr>
          <p:nvPr>
            <p:ph type="sldNum" sz="quarter" idx="12"/>
          </p:nvPr>
        </p:nvSpPr>
        <p:spPr>
          <a:xfrm>
            <a:off x="9083486" y="6356408"/>
            <a:ext cx="2743021" cy="365083"/>
          </a:xfrm>
        </p:spPr>
        <p:txBody>
          <a:bodyPr/>
          <a:lstStyle>
            <a:lvl1pPr>
              <a:defRPr>
                <a:solidFill>
                  <a:schemeClr val="tx2"/>
                </a:solidFill>
              </a:defRPr>
            </a:lvl1pPr>
          </a:lstStyle>
          <a:p>
            <a:fld id="{FF439014-E629-42E3-A58B-61A0F1C8CFFE}" type="slidenum">
              <a:rPr smtClean="0">
                <a:solidFill>
                  <a:srgbClr val="1F1F1F"/>
                </a:solidFill>
              </a:rPr>
              <a:pPr/>
              <a:t>‹#›</a:t>
            </a:fld>
            <a:endParaRPr>
              <a:solidFill>
                <a:srgbClr val="1F1F1F"/>
              </a:solidFill>
            </a:endParaRPr>
          </a:p>
        </p:txBody>
      </p:sp>
      <p:cxnSp>
        <p:nvCxnSpPr>
          <p:cNvPr id="14" name="Conector recto 9"/>
          <p:cNvCxnSpPr/>
          <p:nvPr userDrawn="1"/>
        </p:nvCxnSpPr>
        <p:spPr>
          <a:xfrm>
            <a:off x="262607" y="6365106"/>
            <a:ext cx="11666787"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5140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500" fill="hold"/>
                                        <p:tgtEl>
                                          <p:spTgt spid="10"/>
                                        </p:tgtEl>
                                        <p:attrNameLst>
                                          <p:attrName>ppt_x</p:attrName>
                                        </p:attrNameLst>
                                      </p:cBhvr>
                                      <p:tavLst>
                                        <p:tav tm="0">
                                          <p:val>
                                            <p:strVal val="#ppt_x"/>
                                          </p:val>
                                        </p:tav>
                                        <p:tav tm="100000">
                                          <p:val>
                                            <p:strVal val="#ppt_x"/>
                                          </p:val>
                                        </p:tav>
                                      </p:tavLst>
                                    </p:anim>
                                    <p:anim calcmode="lin" valueType="num">
                                      <p:cBhvr additive="base">
                                        <p:cTn id="12" dur="1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500" fill="hold"/>
                                        <p:tgtEl>
                                          <p:spTgt spid="11"/>
                                        </p:tgtEl>
                                        <p:attrNameLst>
                                          <p:attrName>ppt_x</p:attrName>
                                        </p:attrNameLst>
                                      </p:cBhvr>
                                      <p:tavLst>
                                        <p:tav tm="0">
                                          <p:val>
                                            <p:strVal val="#ppt_x"/>
                                          </p:val>
                                        </p:tav>
                                        <p:tav tm="100000">
                                          <p:val>
                                            <p:strVal val="#ppt_x"/>
                                          </p:val>
                                        </p:tav>
                                      </p:tavLst>
                                    </p:anim>
                                    <p:anim calcmode="lin" valueType="num">
                                      <p:cBhvr additive="base">
                                        <p:cTn id="16" dur="1500" fill="hold"/>
                                        <p:tgtEl>
                                          <p:spTgt spid="11"/>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1" grpId="0"/>
    </p:bldLst>
  </p:timing>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grpSp>
        <p:nvGrpSpPr>
          <p:cNvPr id="26" name="组合 15"/>
          <p:cNvGrpSpPr>
            <a:grpSpLocks/>
          </p:cNvGrpSpPr>
          <p:nvPr userDrawn="1"/>
        </p:nvGrpSpPr>
        <p:grpSpPr bwMode="auto">
          <a:xfrm>
            <a:off x="-12700" y="6354233"/>
            <a:ext cx="12217400" cy="503768"/>
            <a:chOff x="0" y="4681728"/>
            <a:chExt cx="9163025" cy="377953"/>
          </a:xfrm>
        </p:grpSpPr>
        <p:sp>
          <p:nvSpPr>
            <p:cNvPr id="27" name="矩形 26"/>
            <p:cNvSpPr/>
            <p:nvPr/>
          </p:nvSpPr>
          <p:spPr>
            <a:xfrm>
              <a:off x="0" y="4681729"/>
              <a:ext cx="9163025" cy="37795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28" name="矩形 27"/>
            <p:cNvSpPr/>
            <p:nvPr/>
          </p:nvSpPr>
          <p:spPr>
            <a:xfrm>
              <a:off x="8785201" y="4681728"/>
              <a:ext cx="377824" cy="377952"/>
            </a:xfrm>
            <a:prstGeom prst="rect">
              <a:avLst/>
            </a:prstGeom>
            <a:solidFill>
              <a:srgbClr val="803D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zh-CN" altLang="en-US" sz="2400"/>
            </a:p>
          </p:txBody>
        </p:sp>
        <p:sp>
          <p:nvSpPr>
            <p:cNvPr id="29" name="矩形 28"/>
            <p:cNvSpPr/>
            <p:nvPr/>
          </p:nvSpPr>
          <p:spPr>
            <a:xfrm>
              <a:off x="0" y="4681728"/>
              <a:ext cx="377824" cy="377952"/>
            </a:xfrm>
            <a:prstGeom prst="rect">
              <a:avLst/>
            </a:prstGeom>
            <a:solidFill>
              <a:srgbClr val="803D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zh-CN" altLang="en-US" sz="2400"/>
            </a:p>
          </p:txBody>
        </p:sp>
        <p:sp>
          <p:nvSpPr>
            <p:cNvPr id="30" name="等腰三角形 29"/>
            <p:cNvSpPr/>
            <p:nvPr/>
          </p:nvSpPr>
          <p:spPr>
            <a:xfrm rot="5400000">
              <a:off x="8910592" y="4815142"/>
              <a:ext cx="127043" cy="11112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31" name="等腰三角形 30"/>
            <p:cNvSpPr/>
            <p:nvPr/>
          </p:nvSpPr>
          <p:spPr>
            <a:xfrm rot="16200000">
              <a:off x="125391" y="4815142"/>
              <a:ext cx="127043" cy="11112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grpSp>
      <p:grpSp>
        <p:nvGrpSpPr>
          <p:cNvPr id="33" name="组合 24"/>
          <p:cNvGrpSpPr>
            <a:grpSpLocks/>
          </p:cNvGrpSpPr>
          <p:nvPr userDrawn="1"/>
        </p:nvGrpSpPr>
        <p:grpSpPr bwMode="auto">
          <a:xfrm>
            <a:off x="0" y="323354"/>
            <a:ext cx="12217400" cy="756033"/>
            <a:chOff x="0" y="242094"/>
            <a:chExt cx="9163025" cy="568079"/>
          </a:xfrm>
        </p:grpSpPr>
        <p:grpSp>
          <p:nvGrpSpPr>
            <p:cNvPr id="34" name="组合 9"/>
            <p:cNvGrpSpPr>
              <a:grpSpLocks/>
            </p:cNvGrpSpPr>
            <p:nvPr/>
          </p:nvGrpSpPr>
          <p:grpSpPr bwMode="auto">
            <a:xfrm flipH="1">
              <a:off x="9060600" y="242094"/>
              <a:ext cx="102425" cy="564356"/>
              <a:chOff x="7668348" y="242094"/>
              <a:chExt cx="98744" cy="564356"/>
            </a:xfrm>
          </p:grpSpPr>
          <p:sp>
            <p:nvSpPr>
              <p:cNvPr id="41" name="矩形 40"/>
              <p:cNvSpPr/>
              <p:nvPr/>
            </p:nvSpPr>
            <p:spPr>
              <a:xfrm>
                <a:off x="7668348" y="242468"/>
                <a:ext cx="62748" cy="564610"/>
              </a:xfrm>
              <a:prstGeom prst="rect">
                <a:avLst/>
              </a:prstGeom>
              <a:solidFill>
                <a:srgbClr val="803D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zh-CN" altLang="en-US" sz="2400"/>
              </a:p>
            </p:txBody>
          </p:sp>
          <p:cxnSp>
            <p:nvCxnSpPr>
              <p:cNvPr id="42" name="直接连接符 41"/>
              <p:cNvCxnSpPr/>
              <p:nvPr/>
            </p:nvCxnSpPr>
            <p:spPr>
              <a:xfrm>
                <a:off x="7767827" y="242468"/>
                <a:ext cx="0" cy="56461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40" name="TextBox 39"/>
            <p:cNvSpPr txBox="1"/>
            <p:nvPr/>
          </p:nvSpPr>
          <p:spPr bwMode="auto">
            <a:xfrm>
              <a:off x="471487" y="555786"/>
              <a:ext cx="2446817" cy="254387"/>
            </a:xfrm>
            <a:prstGeom prst="rect">
              <a:avLst/>
            </a:prstGeom>
            <a:noFill/>
          </p:spPr>
          <p:txBody>
            <a:bodyPr wrap="none">
              <a:spAutoFit/>
            </a:bodyPr>
            <a:lstStyle/>
            <a:p>
              <a:pPr fontAlgn="auto">
                <a:spcBef>
                  <a:spcPts val="0"/>
                </a:spcBef>
                <a:spcAft>
                  <a:spcPts val="0"/>
                </a:spcAft>
                <a:defRPr/>
              </a:pPr>
              <a:r>
                <a:rPr lang="zh-CN" altLang="en-US" sz="1600" spc="400" dirty="0">
                  <a:solidFill>
                    <a:schemeClr val="tx1">
                      <a:lumMod val="65000"/>
                      <a:lumOff val="35000"/>
                    </a:schemeClr>
                  </a:solidFill>
                  <a:latin typeface="微软雅黑" pitchFamily="34" charset="-122"/>
                  <a:ea typeface="微软雅黑" pitchFamily="34" charset="-122"/>
                  <a:cs typeface="Arial" pitchFamily="34" charset="0"/>
                </a:rPr>
                <a:t>上海锐普广告公司荣誉出品</a:t>
              </a:r>
            </a:p>
          </p:txBody>
        </p:sp>
        <p:grpSp>
          <p:nvGrpSpPr>
            <p:cNvPr id="36" name="组合 3"/>
            <p:cNvGrpSpPr>
              <a:grpSpLocks/>
            </p:cNvGrpSpPr>
            <p:nvPr/>
          </p:nvGrpSpPr>
          <p:grpSpPr bwMode="auto">
            <a:xfrm>
              <a:off x="0" y="242094"/>
              <a:ext cx="480244" cy="564356"/>
              <a:chOff x="0" y="242094"/>
              <a:chExt cx="480244" cy="564356"/>
            </a:xfrm>
          </p:grpSpPr>
          <p:sp>
            <p:nvSpPr>
              <p:cNvPr id="37" name="矩形 36"/>
              <p:cNvSpPr/>
              <p:nvPr/>
            </p:nvSpPr>
            <p:spPr>
              <a:xfrm>
                <a:off x="0" y="242468"/>
                <a:ext cx="425449" cy="564610"/>
              </a:xfrm>
              <a:prstGeom prst="rect">
                <a:avLst/>
              </a:prstGeom>
              <a:solidFill>
                <a:srgbClr val="803D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cxnSp>
            <p:nvCxnSpPr>
              <p:cNvPr id="38" name="直接连接符 37"/>
              <p:cNvCxnSpPr/>
              <p:nvPr/>
            </p:nvCxnSpPr>
            <p:spPr>
              <a:xfrm>
                <a:off x="481012" y="242468"/>
                <a:ext cx="0" cy="56461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userDrawn="1"/>
        </p:nvSpPr>
        <p:spPr>
          <a:xfrm>
            <a:off x="637907" y="224147"/>
            <a:ext cx="5170060" cy="584775"/>
          </a:xfrm>
          <a:prstGeom prst="rect">
            <a:avLst/>
          </a:prstGeom>
          <a:noFill/>
        </p:spPr>
        <p:txBody>
          <a:bodyPr wrap="square" rtlCol="0" anchor="ctr">
            <a:spAutoFit/>
          </a:bodyPr>
          <a:lstStyle/>
          <a:p>
            <a:pPr algn="l"/>
            <a:r>
              <a:rPr lang="zh-CN" altLang="en-US" sz="1867" dirty="0">
                <a:latin typeface="微软雅黑" pitchFamily="34" charset="-122"/>
                <a:ea typeface="微软雅黑" pitchFamily="34" charset="-122"/>
              </a:rPr>
              <a:t>锐普</a:t>
            </a:r>
            <a:r>
              <a:rPr lang="en-US" altLang="zh-CN" sz="1867" dirty="0">
                <a:latin typeface="微软雅黑" pitchFamily="34" charset="-122"/>
                <a:ea typeface="微软雅黑" pitchFamily="34" charset="-122"/>
              </a:rPr>
              <a:t>PPT</a:t>
            </a:r>
            <a:r>
              <a:rPr lang="zh-CN" altLang="en-US" sz="1867" dirty="0">
                <a:latin typeface="微软雅黑" pitchFamily="34" charset="-122"/>
                <a:ea typeface="微软雅黑" pitchFamily="34" charset="-122"/>
              </a:rPr>
              <a:t>商城</a:t>
            </a:r>
            <a:r>
              <a:rPr lang="en-US" altLang="zh-CN" sz="3200" dirty="0">
                <a:latin typeface="方正水黑简体" pitchFamily="65" charset="-122"/>
                <a:ea typeface="方正水黑简体" pitchFamily="65" charset="-122"/>
              </a:rPr>
              <a:t>5</a:t>
            </a:r>
            <a:r>
              <a:rPr lang="zh-CN" altLang="en-US" sz="1867" dirty="0">
                <a:latin typeface="微软雅黑" pitchFamily="34" charset="-122"/>
                <a:ea typeface="微软雅黑" pitchFamily="34" charset="-122"/>
              </a:rPr>
              <a:t>周年</a:t>
            </a:r>
            <a:r>
              <a:rPr lang="zh-CN" altLang="en-US" sz="1867" dirty="0"/>
              <a:t>  </a:t>
            </a:r>
            <a:r>
              <a:rPr lang="en-US" altLang="zh-CN" sz="1867" dirty="0">
                <a:latin typeface="方正水黑简体" pitchFamily="65" charset="-122"/>
                <a:ea typeface="方正水黑简体" pitchFamily="65" charset="-122"/>
              </a:rPr>
              <a:t>200</a:t>
            </a:r>
            <a:r>
              <a:rPr lang="zh-CN" altLang="en-US" sz="1867" dirty="0">
                <a:latin typeface="微软雅黑" pitchFamily="34" charset="-122"/>
                <a:ea typeface="微软雅黑" pitchFamily="34" charset="-122"/>
              </a:rPr>
              <a:t>套</a:t>
            </a:r>
            <a:r>
              <a:rPr lang="en-US" altLang="zh-CN" sz="1867" dirty="0">
                <a:latin typeface="微软雅黑" pitchFamily="34" charset="-122"/>
                <a:ea typeface="微软雅黑" pitchFamily="34" charset="-122"/>
              </a:rPr>
              <a:t>PPT</a:t>
            </a:r>
            <a:r>
              <a:rPr lang="zh-CN" altLang="en-US" sz="1867" dirty="0">
                <a:latin typeface="微软雅黑" pitchFamily="34" charset="-122"/>
                <a:ea typeface="微软雅黑" pitchFamily="34" charset="-122"/>
              </a:rPr>
              <a:t>图表大放送</a:t>
            </a:r>
          </a:p>
        </p:txBody>
      </p:sp>
      <p:sp>
        <p:nvSpPr>
          <p:cNvPr id="45" name="TextBox 44"/>
          <p:cNvSpPr txBox="1"/>
          <p:nvPr userDrawn="1"/>
        </p:nvSpPr>
        <p:spPr bwMode="auto">
          <a:xfrm>
            <a:off x="9130451" y="6396051"/>
            <a:ext cx="2534668" cy="379463"/>
          </a:xfrm>
          <a:prstGeom prst="rect">
            <a:avLst/>
          </a:prstGeom>
          <a:noFill/>
        </p:spPr>
        <p:txBody>
          <a:bodyPr wrap="none">
            <a:spAutoFit/>
          </a:bodyPr>
          <a:lstStyle/>
          <a:p>
            <a:pPr algn="just" fontAlgn="auto">
              <a:spcBef>
                <a:spcPts val="0"/>
              </a:spcBef>
              <a:spcAft>
                <a:spcPts val="0"/>
              </a:spcAft>
              <a:defRPr/>
            </a:pPr>
            <a:r>
              <a:rPr lang="zh-CN" altLang="en-US" sz="933" spc="0" dirty="0">
                <a:solidFill>
                  <a:schemeClr val="bg1"/>
                </a:solidFill>
                <a:latin typeface="微软雅黑" pitchFamily="34" charset="-122"/>
                <a:ea typeface="微软雅黑" pitchFamily="34" charset="-122"/>
                <a:cs typeface="Arial" pitchFamily="34" charset="0"/>
              </a:rPr>
              <a:t>锐普</a:t>
            </a:r>
            <a:r>
              <a:rPr lang="en-US" altLang="zh-CN" sz="933" spc="0" dirty="0">
                <a:solidFill>
                  <a:schemeClr val="bg1"/>
                </a:solidFill>
                <a:latin typeface="微软雅黑" pitchFamily="34" charset="-122"/>
                <a:ea typeface="微软雅黑" pitchFamily="34" charset="-122"/>
                <a:cs typeface="Arial" pitchFamily="34" charset="0"/>
              </a:rPr>
              <a:t>PPT</a:t>
            </a:r>
            <a:r>
              <a:rPr lang="zh-CN" altLang="en-US" sz="933" spc="0" dirty="0">
                <a:solidFill>
                  <a:schemeClr val="bg1"/>
                </a:solidFill>
                <a:latin typeface="微软雅黑" pitchFamily="34" charset="-122"/>
                <a:ea typeface="微软雅黑" pitchFamily="34" charset="-122"/>
                <a:cs typeface="Arial" pitchFamily="34" charset="0"/>
              </a:rPr>
              <a:t>商城：</a:t>
            </a:r>
            <a:r>
              <a:rPr lang="en-US" altLang="zh-CN" sz="933" spc="0" dirty="0">
                <a:solidFill>
                  <a:schemeClr val="bg1"/>
                </a:solidFill>
                <a:latin typeface="微软雅黑" pitchFamily="34" charset="-122"/>
                <a:ea typeface="微软雅黑" pitchFamily="34" charset="-122"/>
                <a:cs typeface="Arial" pitchFamily="34" charset="0"/>
                <a:hlinkClick r:id="rId2"/>
              </a:rPr>
              <a:t>www.rapidppt.com</a:t>
            </a:r>
            <a:endParaRPr lang="en-US" altLang="zh-CN" sz="933" spc="0" dirty="0">
              <a:solidFill>
                <a:schemeClr val="bg1"/>
              </a:solidFill>
              <a:latin typeface="微软雅黑" pitchFamily="34" charset="-122"/>
              <a:ea typeface="微软雅黑" pitchFamily="34" charset="-122"/>
              <a:cs typeface="Arial" pitchFamily="34" charset="0"/>
            </a:endParaRPr>
          </a:p>
          <a:p>
            <a:pPr algn="just" fontAlgn="auto">
              <a:spcBef>
                <a:spcPts val="0"/>
              </a:spcBef>
              <a:spcAft>
                <a:spcPts val="0"/>
              </a:spcAft>
              <a:defRPr/>
            </a:pPr>
            <a:r>
              <a:rPr lang="zh-CN" altLang="en-US" sz="933" spc="0" dirty="0">
                <a:solidFill>
                  <a:schemeClr val="bg1"/>
                </a:solidFill>
                <a:latin typeface="微软雅黑" pitchFamily="34" charset="-122"/>
                <a:ea typeface="微软雅黑" pitchFamily="34" charset="-122"/>
                <a:cs typeface="Arial" pitchFamily="34" charset="0"/>
              </a:rPr>
              <a:t>锐普</a:t>
            </a:r>
            <a:r>
              <a:rPr lang="en-US" altLang="zh-CN" sz="933" spc="0" dirty="0">
                <a:solidFill>
                  <a:schemeClr val="bg1"/>
                </a:solidFill>
                <a:latin typeface="微软雅黑" pitchFamily="34" charset="-122"/>
                <a:ea typeface="微软雅黑" pitchFamily="34" charset="-122"/>
                <a:cs typeface="Arial" pitchFamily="34" charset="0"/>
              </a:rPr>
              <a:t>PPT</a:t>
            </a:r>
            <a:r>
              <a:rPr lang="zh-CN" altLang="en-US" sz="933" spc="0" dirty="0">
                <a:solidFill>
                  <a:schemeClr val="bg1"/>
                </a:solidFill>
                <a:latin typeface="微软雅黑" pitchFamily="34" charset="-122"/>
                <a:ea typeface="微软雅黑" pitchFamily="34" charset="-122"/>
                <a:cs typeface="Arial" pitchFamily="34" charset="0"/>
              </a:rPr>
              <a:t>市场：</a:t>
            </a:r>
            <a:r>
              <a:rPr lang="en-US" altLang="zh-CN" sz="933" spc="0" dirty="0">
                <a:solidFill>
                  <a:schemeClr val="bg1"/>
                </a:solidFill>
                <a:latin typeface="微软雅黑" pitchFamily="34" charset="-122"/>
                <a:ea typeface="微软雅黑" pitchFamily="34" charset="-122"/>
                <a:cs typeface="Arial" pitchFamily="34" charset="0"/>
                <a:hlinkClick r:id="rId3"/>
              </a:rPr>
              <a:t>www.rapidbbs.cn/mall.php</a:t>
            </a:r>
            <a:endParaRPr lang="zh-CN" altLang="en-US" sz="933" spc="0" dirty="0">
              <a:solidFill>
                <a:schemeClr val="bg1"/>
              </a:solidFill>
              <a:latin typeface="微软雅黑" pitchFamily="34" charset="-122"/>
              <a:ea typeface="微软雅黑" pitchFamily="34" charset="-122"/>
              <a:cs typeface="Arial" pitchFamily="34" charset="0"/>
            </a:endParaRPr>
          </a:p>
        </p:txBody>
      </p:sp>
    </p:spTree>
    <p:extLst>
      <p:ext uri="{BB962C8B-B14F-4D97-AF65-F5344CB8AC3E}">
        <p14:creationId xmlns:p14="http://schemas.microsoft.com/office/powerpoint/2010/main" val="2822185495"/>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C0C6C24-C21F-4904-9DE4-9752027175E3}" type="datetimeFigureOut">
              <a:rPr lang="en-US" smtClean="0"/>
              <a:t>11/29/2021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C55DE84-0FA9-401C-8103-4C1F59D632F8}" type="slidenum">
              <a:rPr lang="en-US" smtClean="0"/>
              <a:t>‹#›</a:t>
            </a:fld>
            <a:endParaRPr lang="en-US"/>
          </a:p>
        </p:txBody>
      </p:sp>
    </p:spTree>
    <p:extLst>
      <p:ext uri="{BB962C8B-B14F-4D97-AF65-F5344CB8AC3E}">
        <p14:creationId xmlns:p14="http://schemas.microsoft.com/office/powerpoint/2010/main" val="3954463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C0C6C24-C21F-4904-9DE4-9752027175E3}" type="datetimeFigureOut">
              <a:rPr lang="en-US" smtClean="0"/>
              <a:t>11/29/2021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C55DE84-0FA9-401C-8103-4C1F59D632F8}" type="slidenum">
              <a:rPr lang="en-US" smtClean="0"/>
              <a:t>‹#›</a:t>
            </a:fld>
            <a:endParaRPr lang="en-US"/>
          </a:p>
        </p:txBody>
      </p:sp>
    </p:spTree>
    <p:extLst>
      <p:ext uri="{BB962C8B-B14F-4D97-AF65-F5344CB8AC3E}">
        <p14:creationId xmlns:p14="http://schemas.microsoft.com/office/powerpoint/2010/main" val="29820939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0C6C24-C21F-4904-9DE4-9752027175E3}" type="datetimeFigureOut">
              <a:rPr lang="en-US" smtClean="0"/>
              <a:t>11/29/2021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C55DE84-0FA9-401C-8103-4C1F59D632F8}" type="slidenum">
              <a:rPr lang="en-US" smtClean="0"/>
              <a:t>‹#›</a:t>
            </a:fld>
            <a:endParaRPr lang="en-US"/>
          </a:p>
        </p:txBody>
      </p:sp>
    </p:spTree>
    <p:extLst>
      <p:ext uri="{BB962C8B-B14F-4D97-AF65-F5344CB8AC3E}">
        <p14:creationId xmlns:p14="http://schemas.microsoft.com/office/powerpoint/2010/main" val="39839791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C0C6C24-C21F-4904-9DE4-9752027175E3}" type="datetimeFigureOut">
              <a:rPr lang="en-US" smtClean="0"/>
              <a:t>11/29/2021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55DE84-0FA9-401C-8103-4C1F59D632F8}" type="slidenum">
              <a:rPr lang="en-US" smtClean="0"/>
              <a:t>‹#›</a:t>
            </a:fld>
            <a:endParaRPr lang="en-US"/>
          </a:p>
        </p:txBody>
      </p:sp>
    </p:spTree>
    <p:extLst>
      <p:ext uri="{BB962C8B-B14F-4D97-AF65-F5344CB8AC3E}">
        <p14:creationId xmlns:p14="http://schemas.microsoft.com/office/powerpoint/2010/main" val="24467080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C0C6C24-C21F-4904-9DE4-9752027175E3}" type="datetimeFigureOut">
              <a:rPr lang="en-US" smtClean="0"/>
              <a:t>11/29/2021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55DE84-0FA9-401C-8103-4C1F59D632F8}" type="slidenum">
              <a:rPr lang="en-US" smtClean="0"/>
              <a:t>‹#›</a:t>
            </a:fld>
            <a:endParaRPr lang="en-US"/>
          </a:p>
        </p:txBody>
      </p:sp>
    </p:spTree>
    <p:extLst>
      <p:ext uri="{BB962C8B-B14F-4D97-AF65-F5344CB8AC3E}">
        <p14:creationId xmlns:p14="http://schemas.microsoft.com/office/powerpoint/2010/main" val="13773259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 Type="http://schemas.openxmlformats.org/officeDocument/2006/relationships/slideLayout" Target="../slideLayouts/slideLayout20.xml"/><Relationship Id="rId21" Type="http://schemas.openxmlformats.org/officeDocument/2006/relationships/slideLayout" Target="../slideLayouts/slideLayout38.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slideLayout" Target="../slideLayouts/slideLayout37.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0C6C24-C21F-4904-9DE4-9752027175E3}" type="datetimeFigureOut">
              <a:rPr lang="en-US" smtClean="0"/>
              <a:t>11/29/2021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55DE84-0FA9-401C-8103-4C1F59D632F8}" type="slidenum">
              <a:rPr lang="en-US" smtClean="0"/>
              <a:t>‹#›</a:t>
            </a:fld>
            <a:endParaRPr lang="en-US"/>
          </a:p>
        </p:txBody>
      </p:sp>
    </p:spTree>
    <p:extLst>
      <p:ext uri="{BB962C8B-B14F-4D97-AF65-F5344CB8AC3E}">
        <p14:creationId xmlns:p14="http://schemas.microsoft.com/office/powerpoint/2010/main" val="412699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705" r:id="rId13"/>
    <p:sldLayoutId id="2147483706" r:id="rId14"/>
    <p:sldLayoutId id="2147483707" r:id="rId15"/>
    <p:sldLayoutId id="2147483708" r:id="rId16"/>
    <p:sldLayoutId id="2147483709"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146" y="365083"/>
            <a:ext cx="10515709" cy="1325409"/>
          </a:xfrm>
          <a:prstGeom prst="rect">
            <a:avLst/>
          </a:prstGeom>
        </p:spPr>
        <p:txBody>
          <a:bodyPr vert="horz" lIns="91440" tIns="45720" rIns="91440" bIns="45720" rtlCol="0" anchor="ctr">
            <a:normAutofit/>
          </a:bodyPr>
          <a:lstStyle/>
          <a:p>
            <a:r>
              <a:rPr lang="es-ES"/>
              <a:t>Haga clic para modificar el estilo de título del patrón</a:t>
            </a:r>
            <a:endParaRPr lang="es-SV"/>
          </a:p>
        </p:txBody>
      </p:sp>
      <p:sp>
        <p:nvSpPr>
          <p:cNvPr id="3" name="Marcador de texto 2"/>
          <p:cNvSpPr>
            <a:spLocks noGrp="1"/>
          </p:cNvSpPr>
          <p:nvPr>
            <p:ph type="body" idx="1"/>
          </p:nvPr>
        </p:nvSpPr>
        <p:spPr>
          <a:xfrm>
            <a:off x="838146" y="1825414"/>
            <a:ext cx="10515709" cy="4351628"/>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SV" dirty="0"/>
          </a:p>
        </p:txBody>
      </p:sp>
      <p:sp>
        <p:nvSpPr>
          <p:cNvPr id="6" name="Marcador de número de diapositiva 5"/>
          <p:cNvSpPr>
            <a:spLocks noGrp="1"/>
          </p:cNvSpPr>
          <p:nvPr>
            <p:ph type="sldNum" sz="quarter" idx="4"/>
          </p:nvPr>
        </p:nvSpPr>
        <p:spPr>
          <a:xfrm>
            <a:off x="9083486" y="6356408"/>
            <a:ext cx="2743021" cy="365083"/>
          </a:xfrm>
          <a:prstGeom prst="rect">
            <a:avLst/>
          </a:prstGeom>
        </p:spPr>
        <p:txBody>
          <a:bodyPr vert="horz" lIns="91440" tIns="45720" rIns="91440" bIns="45720" rtlCol="0" anchor="ctr"/>
          <a:lstStyle>
            <a:lvl1pPr algn="r">
              <a:defRPr lang="es-SV" sz="1000" kern="1200" smtClean="0">
                <a:solidFill>
                  <a:srgbClr val="656565"/>
                </a:solidFill>
                <a:latin typeface="Source Sans Pro" panose="020B0503030403020204" pitchFamily="34" charset="0"/>
                <a:ea typeface="+mn-ea"/>
                <a:cs typeface="+mn-cs"/>
              </a:defRPr>
            </a:lvl1pPr>
          </a:lstStyle>
          <a:p>
            <a:fld id="{FF439014-E629-42E3-A58B-61A0F1C8CFFE}" type="slidenum">
              <a:rPr lang="es-SV" smtClean="0"/>
              <a:pPr/>
              <a:t>‹#›</a:t>
            </a:fld>
            <a:endParaRPr lang="es-SV" dirty="0"/>
          </a:p>
        </p:txBody>
      </p:sp>
    </p:spTree>
    <p:extLst>
      <p:ext uri="{BB962C8B-B14F-4D97-AF65-F5344CB8AC3E}">
        <p14:creationId xmlns:p14="http://schemas.microsoft.com/office/powerpoint/2010/main" val="1154357674"/>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 id="2147483681" r:id="rId17"/>
    <p:sldLayoutId id="2147483682" r:id="rId18"/>
    <p:sldLayoutId id="2147483683" r:id="rId19"/>
    <p:sldLayoutId id="2147483684" r:id="rId20"/>
    <p:sldLayoutId id="2147483685" r:id="rId21"/>
    <p:sldLayoutId id="2147483686" r:id="rId22"/>
    <p:sldLayoutId id="2147483687" r:id="rId23"/>
    <p:sldLayoutId id="2147483688" r:id="rId24"/>
    <p:sldLayoutId id="2147483689" r:id="rId25"/>
    <p:sldLayoutId id="2147483704" r:id="rId26"/>
  </p:sldLayoutIdLst>
  <p:txStyles>
    <p:titleStyle>
      <a:lvl1pPr algn="l" defTabSz="457109" rtl="0" eaLnBrk="1" latinLnBrk="0" hangingPunct="1">
        <a:lnSpc>
          <a:spcPct val="90000"/>
        </a:lnSpc>
        <a:spcBef>
          <a:spcPct val="0"/>
        </a:spcBef>
        <a:buNone/>
        <a:defRPr sz="2200" kern="1200">
          <a:solidFill>
            <a:schemeClr val="tx1"/>
          </a:solidFill>
          <a:latin typeface="+mj-lt"/>
          <a:ea typeface="+mj-ea"/>
          <a:cs typeface="+mj-cs"/>
        </a:defRPr>
      </a:lvl1pPr>
    </p:titleStyle>
    <p:bodyStyle>
      <a:lvl1pPr marL="114277" indent="-114277" algn="l" defTabSz="457109"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1pPr>
      <a:lvl2pPr marL="342831" indent="-114277" algn="l" defTabSz="457109" rtl="0" eaLnBrk="1" latinLnBrk="0" hangingPunct="1">
        <a:lnSpc>
          <a:spcPct val="90000"/>
        </a:lnSpc>
        <a:spcBef>
          <a:spcPts val="250"/>
        </a:spcBef>
        <a:buFont typeface="Arial" panose="020B0604020202020204" pitchFamily="34" charset="0"/>
        <a:buChar char="•"/>
        <a:defRPr sz="1200" kern="1200">
          <a:solidFill>
            <a:schemeClr val="tx1"/>
          </a:solidFill>
          <a:latin typeface="+mn-lt"/>
          <a:ea typeface="+mn-ea"/>
          <a:cs typeface="+mn-cs"/>
        </a:defRPr>
      </a:lvl2pPr>
      <a:lvl3pPr marL="571386" indent="-114277" algn="l" defTabSz="457109" rtl="0" eaLnBrk="1" latinLnBrk="0" hangingPunct="1">
        <a:lnSpc>
          <a:spcPct val="90000"/>
        </a:lnSpc>
        <a:spcBef>
          <a:spcPts val="250"/>
        </a:spcBef>
        <a:buFont typeface="Arial" panose="020B0604020202020204" pitchFamily="34" charset="0"/>
        <a:buChar char="•"/>
        <a:defRPr sz="1000" kern="1200">
          <a:solidFill>
            <a:schemeClr val="tx1"/>
          </a:solidFill>
          <a:latin typeface="+mn-lt"/>
          <a:ea typeface="+mn-ea"/>
          <a:cs typeface="+mn-cs"/>
        </a:defRPr>
      </a:lvl3pPr>
      <a:lvl4pPr marL="799940" indent="-114277" algn="l" defTabSz="457109"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4pPr>
      <a:lvl5pPr marL="1028494" indent="-114277" algn="l" defTabSz="457109"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5pPr>
      <a:lvl6pPr marL="1257049" indent="-114277" algn="l" defTabSz="457109"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6pPr>
      <a:lvl7pPr marL="1485603" indent="-114277" algn="l" defTabSz="457109"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7pPr>
      <a:lvl8pPr marL="1714157" indent="-114277" algn="l" defTabSz="457109"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8pPr>
      <a:lvl9pPr marL="1942711" indent="-114277" algn="l" defTabSz="457109" rtl="0" eaLnBrk="1" latinLnBrk="0" hangingPunct="1">
        <a:lnSpc>
          <a:spcPct val="90000"/>
        </a:lnSpc>
        <a:spcBef>
          <a:spcPts val="250"/>
        </a:spcBef>
        <a:buFont typeface="Arial" panose="020B0604020202020204" pitchFamily="34" charset="0"/>
        <a:buChar char="•"/>
        <a:defRPr sz="900" kern="1200">
          <a:solidFill>
            <a:schemeClr val="tx1"/>
          </a:solidFill>
          <a:latin typeface="+mn-lt"/>
          <a:ea typeface="+mn-ea"/>
          <a:cs typeface="+mn-cs"/>
        </a:defRPr>
      </a:lvl9pPr>
    </p:bodyStyle>
    <p:otherStyle>
      <a:defPPr>
        <a:defRPr lang="es-SV"/>
      </a:defPPr>
      <a:lvl1pPr marL="0" algn="l" defTabSz="457109" rtl="0" eaLnBrk="1" latinLnBrk="0" hangingPunct="1">
        <a:defRPr sz="900" kern="1200">
          <a:solidFill>
            <a:schemeClr val="tx1"/>
          </a:solidFill>
          <a:latin typeface="+mn-lt"/>
          <a:ea typeface="+mn-ea"/>
          <a:cs typeface="+mn-cs"/>
        </a:defRPr>
      </a:lvl1pPr>
      <a:lvl2pPr marL="228554" algn="l" defTabSz="457109" rtl="0" eaLnBrk="1" latinLnBrk="0" hangingPunct="1">
        <a:defRPr sz="900" kern="1200">
          <a:solidFill>
            <a:schemeClr val="tx1"/>
          </a:solidFill>
          <a:latin typeface="+mn-lt"/>
          <a:ea typeface="+mn-ea"/>
          <a:cs typeface="+mn-cs"/>
        </a:defRPr>
      </a:lvl2pPr>
      <a:lvl3pPr marL="457109" algn="l" defTabSz="457109" rtl="0" eaLnBrk="1" latinLnBrk="0" hangingPunct="1">
        <a:defRPr sz="900" kern="1200">
          <a:solidFill>
            <a:schemeClr val="tx1"/>
          </a:solidFill>
          <a:latin typeface="+mn-lt"/>
          <a:ea typeface="+mn-ea"/>
          <a:cs typeface="+mn-cs"/>
        </a:defRPr>
      </a:lvl3pPr>
      <a:lvl4pPr marL="685663" algn="l" defTabSz="457109" rtl="0" eaLnBrk="1" latinLnBrk="0" hangingPunct="1">
        <a:defRPr sz="900" kern="1200">
          <a:solidFill>
            <a:schemeClr val="tx1"/>
          </a:solidFill>
          <a:latin typeface="+mn-lt"/>
          <a:ea typeface="+mn-ea"/>
          <a:cs typeface="+mn-cs"/>
        </a:defRPr>
      </a:lvl4pPr>
      <a:lvl5pPr marL="914217" algn="l" defTabSz="457109" rtl="0" eaLnBrk="1" latinLnBrk="0" hangingPunct="1">
        <a:defRPr sz="900" kern="1200">
          <a:solidFill>
            <a:schemeClr val="tx1"/>
          </a:solidFill>
          <a:latin typeface="+mn-lt"/>
          <a:ea typeface="+mn-ea"/>
          <a:cs typeface="+mn-cs"/>
        </a:defRPr>
      </a:lvl5pPr>
      <a:lvl6pPr marL="1142771" algn="l" defTabSz="457109" rtl="0" eaLnBrk="1" latinLnBrk="0" hangingPunct="1">
        <a:defRPr sz="900" kern="1200">
          <a:solidFill>
            <a:schemeClr val="tx1"/>
          </a:solidFill>
          <a:latin typeface="+mn-lt"/>
          <a:ea typeface="+mn-ea"/>
          <a:cs typeface="+mn-cs"/>
        </a:defRPr>
      </a:lvl6pPr>
      <a:lvl7pPr marL="1371326" algn="l" defTabSz="457109" rtl="0" eaLnBrk="1" latinLnBrk="0" hangingPunct="1">
        <a:defRPr sz="900" kern="1200">
          <a:solidFill>
            <a:schemeClr val="tx1"/>
          </a:solidFill>
          <a:latin typeface="+mn-lt"/>
          <a:ea typeface="+mn-ea"/>
          <a:cs typeface="+mn-cs"/>
        </a:defRPr>
      </a:lvl7pPr>
      <a:lvl8pPr marL="1599880" algn="l" defTabSz="457109" rtl="0" eaLnBrk="1" latinLnBrk="0" hangingPunct="1">
        <a:defRPr sz="900" kern="1200">
          <a:solidFill>
            <a:schemeClr val="tx1"/>
          </a:solidFill>
          <a:latin typeface="+mn-lt"/>
          <a:ea typeface="+mn-ea"/>
          <a:cs typeface="+mn-cs"/>
        </a:defRPr>
      </a:lvl8pPr>
      <a:lvl9pPr marL="1828434" algn="l" defTabSz="457109" rtl="0" eaLnBrk="1" latinLnBrk="0" hangingPunct="1">
        <a:defRPr sz="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Converging</a:t>
            </a: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A010D1D2-A5C5-4520-877C-7F28899EB247}" type="slidenum">
              <a:rPr kumimoji="0" lang="en-US" sz="1200" b="1" i="0" u="none" strike="noStrike" kern="1200" cap="none" spc="0" normalizeH="0" baseline="0" noProof="0" smtClean="0">
                <a:ln>
                  <a:noFill/>
                </a:ln>
                <a:solidFill>
                  <a:srgbClr val="FFFFFF"/>
                </a:solidFill>
                <a:effectLst/>
                <a:uLnTx/>
                <a:uFillTx/>
                <a:latin typeface="Open Sans Ligh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a:t>
            </a:fld>
            <a:endParaRPr kumimoji="0" lang="en-US" sz="1200" b="1" i="0" u="none" strike="noStrike" kern="1200" cap="none" spc="0" normalizeH="0" baseline="0" noProof="0">
              <a:ln>
                <a:noFill/>
              </a:ln>
              <a:solidFill>
                <a:srgbClr val="FFFFFF"/>
              </a:solidFill>
              <a:effectLst/>
              <a:uLnTx/>
              <a:uFillTx/>
              <a:latin typeface="Open Sans Light"/>
              <a:ea typeface="+mn-ea"/>
              <a:cs typeface="+mn-cs"/>
            </a:endParaRPr>
          </a:p>
        </p:txBody>
      </p:sp>
      <p:sp>
        <p:nvSpPr>
          <p:cNvPr id="4" name="Text Placeholder 3"/>
          <p:cNvSpPr>
            <a:spLocks noGrp="1"/>
          </p:cNvSpPr>
          <p:nvPr>
            <p:ph type="body" sz="quarter" idx="13"/>
          </p:nvPr>
        </p:nvSpPr>
        <p:spPr/>
        <p:txBody>
          <a:bodyPr/>
          <a:lstStyle/>
          <a:p>
            <a:r>
              <a:rPr lang="en-US" dirty="0"/>
              <a:t>Put your </a:t>
            </a:r>
            <a:r>
              <a:rPr lang="en-US" b="1" dirty="0">
                <a:solidFill>
                  <a:schemeClr val="accent1"/>
                </a:solidFill>
              </a:rPr>
              <a:t>great</a:t>
            </a:r>
            <a:r>
              <a:rPr lang="en-US" b="1" dirty="0"/>
              <a:t> </a:t>
            </a:r>
            <a:r>
              <a:rPr lang="en-US" dirty="0"/>
              <a:t>subtitle here</a:t>
            </a:r>
          </a:p>
        </p:txBody>
      </p:sp>
      <p:grpSp>
        <p:nvGrpSpPr>
          <p:cNvPr id="5" name="Group 4"/>
          <p:cNvGrpSpPr/>
          <p:nvPr/>
        </p:nvGrpSpPr>
        <p:grpSpPr>
          <a:xfrm>
            <a:off x="6240781" y="1363135"/>
            <a:ext cx="3255433" cy="2434167"/>
            <a:chOff x="4657725" y="946151"/>
            <a:chExt cx="2441575" cy="1825625"/>
          </a:xfrm>
        </p:grpSpPr>
        <p:sp>
          <p:nvSpPr>
            <p:cNvPr id="6" name="Freeform 5"/>
            <p:cNvSpPr>
              <a:spLocks/>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7" name="Freeform 6"/>
            <p:cNvSpPr>
              <a:spLocks/>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grpSp>
      <p:grpSp>
        <p:nvGrpSpPr>
          <p:cNvPr id="8" name="Group 7"/>
          <p:cNvGrpSpPr/>
          <p:nvPr/>
        </p:nvGrpSpPr>
        <p:grpSpPr>
          <a:xfrm>
            <a:off x="6240781" y="3111502"/>
            <a:ext cx="2434167" cy="3215217"/>
            <a:chOff x="4657725" y="2257426"/>
            <a:chExt cx="1825625" cy="2411413"/>
          </a:xfrm>
        </p:grpSpPr>
        <p:sp>
          <p:nvSpPr>
            <p:cNvPr id="9" name="Freeform 8"/>
            <p:cNvSpPr>
              <a:spLocks/>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10" name="Freeform 9"/>
            <p:cNvSpPr>
              <a:spLocks/>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grpSp>
      <p:grpSp>
        <p:nvGrpSpPr>
          <p:cNvPr id="11" name="Group 10"/>
          <p:cNvGrpSpPr/>
          <p:nvPr/>
        </p:nvGrpSpPr>
        <p:grpSpPr>
          <a:xfrm>
            <a:off x="7967980" y="3892551"/>
            <a:ext cx="3236384" cy="2434167"/>
            <a:chOff x="5953125" y="2843213"/>
            <a:chExt cx="2427288" cy="1825625"/>
          </a:xfrm>
        </p:grpSpPr>
        <p:sp>
          <p:nvSpPr>
            <p:cNvPr id="12" name="Freeform 11"/>
            <p:cNvSpPr>
              <a:spLocks/>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13" name="Freeform 12"/>
            <p:cNvSpPr>
              <a:spLocks/>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grpSp>
      <p:grpSp>
        <p:nvGrpSpPr>
          <p:cNvPr id="14" name="Group 13"/>
          <p:cNvGrpSpPr/>
          <p:nvPr/>
        </p:nvGrpSpPr>
        <p:grpSpPr>
          <a:xfrm>
            <a:off x="8770198" y="1363135"/>
            <a:ext cx="2434167" cy="3276600"/>
            <a:chOff x="6554788" y="946151"/>
            <a:chExt cx="1825625" cy="2457450"/>
          </a:xfrm>
        </p:grpSpPr>
        <p:sp>
          <p:nvSpPr>
            <p:cNvPr id="15" name="Freeform 14"/>
            <p:cNvSpPr>
              <a:spLocks/>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16" name="Freeform 15"/>
            <p:cNvSpPr>
              <a:spLocks/>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grpSp>
      <p:sp>
        <p:nvSpPr>
          <p:cNvPr id="17" name="TextBox 16"/>
          <p:cNvSpPr txBox="1"/>
          <p:nvPr/>
        </p:nvSpPr>
        <p:spPr>
          <a:xfrm rot="18920653">
            <a:off x="6614389" y="1959675"/>
            <a:ext cx="1084827" cy="451405"/>
          </a:xfrm>
          <a:prstGeom prst="rect">
            <a:avLst/>
          </a:prstGeom>
          <a:noFill/>
        </p:spPr>
        <p:txBody>
          <a:bodyPr wrap="none" rtlCol="0" anchor="ctr">
            <a:prstTxWarp prst="textArchUp">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67" b="1" i="0" u="none" strike="noStrike" kern="1200" cap="none" spc="0" normalizeH="0" baseline="0" noProof="0" dirty="0">
                <a:ln>
                  <a:noFill/>
                </a:ln>
                <a:solidFill>
                  <a:srgbClr val="FFFFFF"/>
                </a:solidFill>
                <a:effectLst/>
                <a:uLnTx/>
                <a:uFillTx/>
                <a:latin typeface="Raleway"/>
                <a:ea typeface="+mn-ea"/>
                <a:cs typeface="+mn-cs"/>
              </a:rPr>
              <a:t>Marketing</a:t>
            </a:r>
            <a:endParaRPr kumimoji="0" lang="id-ID" sz="2667" b="1" i="0" u="none" strike="noStrike" kern="1200" cap="none" spc="0" normalizeH="0" baseline="0" noProof="0" dirty="0">
              <a:ln>
                <a:noFill/>
              </a:ln>
              <a:solidFill>
                <a:srgbClr val="FFFFFF"/>
              </a:solidFill>
              <a:effectLst/>
              <a:uLnTx/>
              <a:uFillTx/>
              <a:latin typeface="Raleway"/>
              <a:ea typeface="+mn-ea"/>
              <a:cs typeface="+mn-cs"/>
            </a:endParaRPr>
          </a:p>
        </p:txBody>
      </p:sp>
      <p:sp>
        <p:nvSpPr>
          <p:cNvPr id="18" name="TextBox 17"/>
          <p:cNvSpPr txBox="1"/>
          <p:nvPr/>
        </p:nvSpPr>
        <p:spPr>
          <a:xfrm rot="2904439">
            <a:off x="9713530" y="2071950"/>
            <a:ext cx="1348425" cy="451405"/>
          </a:xfrm>
          <a:prstGeom prst="rect">
            <a:avLst/>
          </a:prstGeom>
          <a:noFill/>
        </p:spPr>
        <p:txBody>
          <a:bodyPr wrap="none" rtlCol="0" anchor="ctr">
            <a:prstTxWarp prst="textArchUp">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67" b="1" i="0" u="none" strike="noStrike" kern="1200" cap="none" spc="0" normalizeH="0" baseline="0" noProof="0" dirty="0">
                <a:ln>
                  <a:noFill/>
                </a:ln>
                <a:solidFill>
                  <a:srgbClr val="FFFFFF"/>
                </a:solidFill>
                <a:effectLst/>
                <a:uLnTx/>
                <a:uFillTx/>
                <a:latin typeface="Raleway"/>
                <a:ea typeface="+mn-ea"/>
                <a:cs typeface="+mn-cs"/>
              </a:rPr>
              <a:t>Strategy</a:t>
            </a:r>
            <a:endParaRPr kumimoji="0" lang="id-ID" sz="2667" b="1" i="0" u="none" strike="noStrike" kern="1200" cap="none" spc="0" normalizeH="0" baseline="0" noProof="0" dirty="0">
              <a:ln>
                <a:noFill/>
              </a:ln>
              <a:solidFill>
                <a:srgbClr val="FFFFFF"/>
              </a:solidFill>
              <a:effectLst/>
              <a:uLnTx/>
              <a:uFillTx/>
              <a:latin typeface="Raleway"/>
              <a:ea typeface="+mn-ea"/>
              <a:cs typeface="+mn-cs"/>
            </a:endParaRPr>
          </a:p>
        </p:txBody>
      </p:sp>
      <p:sp>
        <p:nvSpPr>
          <p:cNvPr id="19" name="TextBox 18"/>
          <p:cNvSpPr txBox="1"/>
          <p:nvPr/>
        </p:nvSpPr>
        <p:spPr>
          <a:xfrm rot="3328205">
            <a:off x="6381839" y="5171931"/>
            <a:ext cx="1276620" cy="451405"/>
          </a:xfrm>
          <a:prstGeom prst="rect">
            <a:avLst/>
          </a:prstGeom>
          <a:noFill/>
        </p:spPr>
        <p:txBody>
          <a:bodyPr wrap="none" rtlCol="0" anchor="ctr">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67" b="1" i="0" u="none" strike="noStrike" kern="1200" cap="none" spc="0" normalizeH="0" baseline="0" noProof="0" dirty="0">
                <a:ln>
                  <a:noFill/>
                </a:ln>
                <a:solidFill>
                  <a:srgbClr val="FFFFFF"/>
                </a:solidFill>
                <a:effectLst/>
                <a:uLnTx/>
                <a:uFillTx/>
                <a:latin typeface="Raleway"/>
                <a:ea typeface="+mn-ea"/>
                <a:cs typeface="+mn-cs"/>
              </a:rPr>
              <a:t>Promotion</a:t>
            </a:r>
            <a:endParaRPr kumimoji="0" lang="id-ID" sz="2667" b="1" i="0" u="none" strike="noStrike" kern="1200" cap="none" spc="0" normalizeH="0" baseline="0" noProof="0" dirty="0">
              <a:ln>
                <a:noFill/>
              </a:ln>
              <a:solidFill>
                <a:srgbClr val="FFFFFF"/>
              </a:solidFill>
              <a:effectLst/>
              <a:uLnTx/>
              <a:uFillTx/>
              <a:latin typeface="Raleway"/>
              <a:ea typeface="+mn-ea"/>
              <a:cs typeface="+mn-cs"/>
            </a:endParaRPr>
          </a:p>
        </p:txBody>
      </p:sp>
      <p:sp>
        <p:nvSpPr>
          <p:cNvPr id="20" name="TextBox 19"/>
          <p:cNvSpPr txBox="1"/>
          <p:nvPr/>
        </p:nvSpPr>
        <p:spPr>
          <a:xfrm rot="18872992">
            <a:off x="9524091" y="5259067"/>
            <a:ext cx="1436559" cy="451405"/>
          </a:xfrm>
          <a:prstGeom prst="rect">
            <a:avLst/>
          </a:prstGeom>
          <a:noFill/>
        </p:spPr>
        <p:txBody>
          <a:bodyPr wrap="none" rtlCol="0" anchor="ctr">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67" b="1" i="0" u="none" strike="noStrike" kern="1200" cap="none" spc="0" normalizeH="0" baseline="0" noProof="0" dirty="0">
                <a:ln>
                  <a:noFill/>
                </a:ln>
                <a:solidFill>
                  <a:srgbClr val="FFFFFF"/>
                </a:solidFill>
                <a:effectLst/>
                <a:uLnTx/>
                <a:uFillTx/>
                <a:latin typeface="Raleway"/>
                <a:ea typeface="+mn-ea"/>
                <a:cs typeface="+mn-cs"/>
              </a:rPr>
              <a:t>Channel</a:t>
            </a:r>
            <a:endParaRPr kumimoji="0" lang="id-ID" sz="2667" b="1" i="0" u="none" strike="noStrike" kern="1200" cap="none" spc="0" normalizeH="0" baseline="0" noProof="0" dirty="0">
              <a:ln>
                <a:noFill/>
              </a:ln>
              <a:solidFill>
                <a:srgbClr val="FFFFFF"/>
              </a:solidFill>
              <a:effectLst/>
              <a:uLnTx/>
              <a:uFillTx/>
              <a:latin typeface="Raleway"/>
              <a:ea typeface="+mn-ea"/>
              <a:cs typeface="+mn-cs"/>
            </a:endParaRPr>
          </a:p>
        </p:txBody>
      </p:sp>
      <p:sp>
        <p:nvSpPr>
          <p:cNvPr id="21" name="TextBox 20"/>
          <p:cNvSpPr txBox="1"/>
          <p:nvPr/>
        </p:nvSpPr>
        <p:spPr>
          <a:xfrm>
            <a:off x="1138753" y="2666203"/>
            <a:ext cx="1058303" cy="31810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black"/>
                </a:solidFill>
                <a:effectLst/>
                <a:uLnTx/>
                <a:uFillTx/>
                <a:latin typeface="Raleway"/>
                <a:ea typeface="+mn-ea"/>
                <a:cs typeface="+mn-cs"/>
              </a:rPr>
              <a:t>Marketing</a:t>
            </a:r>
            <a:endParaRPr kumimoji="0" lang="id-ID" sz="1467" b="0" i="0" u="none" strike="noStrike" kern="1200" cap="none" spc="0" normalizeH="0" baseline="0" noProof="0" dirty="0">
              <a:ln>
                <a:noFill/>
              </a:ln>
              <a:solidFill>
                <a:prstClr val="black"/>
              </a:solidFill>
              <a:effectLst/>
              <a:uLnTx/>
              <a:uFillTx/>
              <a:latin typeface="Raleway"/>
              <a:ea typeface="+mn-ea"/>
              <a:cs typeface="+mn-cs"/>
            </a:endParaRPr>
          </a:p>
        </p:txBody>
      </p:sp>
      <p:sp>
        <p:nvSpPr>
          <p:cNvPr id="22" name="TextBox 21"/>
          <p:cNvSpPr txBox="1"/>
          <p:nvPr/>
        </p:nvSpPr>
        <p:spPr>
          <a:xfrm>
            <a:off x="476621" y="2876873"/>
            <a:ext cx="2382567" cy="923330"/>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Suitable for all category</a:t>
            </a:r>
            <a:r>
              <a:rPr kumimoji="0" lang="en-US"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Lorem </a:t>
            </a:r>
            <a:r>
              <a:rPr kumimoji="0" lang="en-US" sz="1200" b="0" i="0" u="none" strike="noStrike" kern="1200" cap="none" spc="0" normalizeH="0" baseline="0" noProof="0" dirty="0" err="1">
                <a:ln>
                  <a:noFill/>
                </a:ln>
                <a:solidFill>
                  <a:prstClr val="black">
                    <a:lumMod val="65000"/>
                    <a:lumOff val="35000"/>
                  </a:prstClr>
                </a:solidFill>
                <a:effectLst/>
                <a:uLnTx/>
                <a:uFillTx/>
                <a:latin typeface="Open Sans Light"/>
                <a:ea typeface="+mn-ea"/>
                <a:cs typeface="+mn-cs"/>
              </a:rPr>
              <a:t>Ipsum</a:t>
            </a:r>
            <a:r>
              <a:rPr kumimoji="0" lang="en-US"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is not simply random text.</a:t>
            </a:r>
            <a:r>
              <a:rPr kumimoji="0" lang="id-ID"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a:t>
            </a:r>
            <a:endParaRPr kumimoji="0" lang="en-US" sz="1200" b="1" i="0" u="none" strike="noStrike" kern="1200" cap="none" spc="0" normalizeH="0" baseline="0" noProof="0" dirty="0">
              <a:ln>
                <a:noFill/>
              </a:ln>
              <a:solidFill>
                <a:prstClr val="black">
                  <a:lumMod val="65000"/>
                  <a:lumOff val="35000"/>
                </a:prstClr>
              </a:solidFill>
              <a:effectLst/>
              <a:uLnTx/>
              <a:uFillTx/>
              <a:latin typeface="Open Sans Light"/>
              <a:ea typeface="+mn-ea"/>
              <a:cs typeface="+mn-cs"/>
            </a:endParaRPr>
          </a:p>
        </p:txBody>
      </p:sp>
      <p:sp>
        <p:nvSpPr>
          <p:cNvPr id="23" name="TextBox 22"/>
          <p:cNvSpPr txBox="1"/>
          <p:nvPr/>
        </p:nvSpPr>
        <p:spPr>
          <a:xfrm>
            <a:off x="1122723" y="4443354"/>
            <a:ext cx="1090362" cy="31810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black"/>
                </a:solidFill>
                <a:effectLst/>
                <a:uLnTx/>
                <a:uFillTx/>
                <a:latin typeface="Raleway"/>
                <a:ea typeface="+mn-ea"/>
                <a:cs typeface="+mn-cs"/>
              </a:rPr>
              <a:t>Promotion</a:t>
            </a:r>
            <a:endParaRPr kumimoji="0" lang="id-ID" sz="1467" b="0" i="0" u="none" strike="noStrike" kern="1200" cap="none" spc="0" normalizeH="0" baseline="0" noProof="0" dirty="0">
              <a:ln>
                <a:noFill/>
              </a:ln>
              <a:solidFill>
                <a:prstClr val="black"/>
              </a:solidFill>
              <a:effectLst/>
              <a:uLnTx/>
              <a:uFillTx/>
              <a:latin typeface="Raleway"/>
              <a:ea typeface="+mn-ea"/>
              <a:cs typeface="+mn-cs"/>
            </a:endParaRPr>
          </a:p>
        </p:txBody>
      </p:sp>
      <p:sp>
        <p:nvSpPr>
          <p:cNvPr id="24" name="TextBox 23"/>
          <p:cNvSpPr txBox="1"/>
          <p:nvPr/>
        </p:nvSpPr>
        <p:spPr>
          <a:xfrm>
            <a:off x="476621" y="4654023"/>
            <a:ext cx="2382567" cy="923330"/>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Suitable for all category</a:t>
            </a:r>
            <a:r>
              <a:rPr kumimoji="0" lang="en-US"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Lorem </a:t>
            </a:r>
            <a:r>
              <a:rPr kumimoji="0" lang="en-US" sz="1200" b="0" i="0" u="none" strike="noStrike" kern="1200" cap="none" spc="0" normalizeH="0" baseline="0" noProof="0" dirty="0" err="1">
                <a:ln>
                  <a:noFill/>
                </a:ln>
                <a:solidFill>
                  <a:prstClr val="black">
                    <a:lumMod val="65000"/>
                    <a:lumOff val="35000"/>
                  </a:prstClr>
                </a:solidFill>
                <a:effectLst/>
                <a:uLnTx/>
                <a:uFillTx/>
                <a:latin typeface="Open Sans Light"/>
                <a:ea typeface="+mn-ea"/>
                <a:cs typeface="+mn-cs"/>
              </a:rPr>
              <a:t>Ipsum</a:t>
            </a:r>
            <a:r>
              <a:rPr kumimoji="0" lang="en-US"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is not simply random text.</a:t>
            </a:r>
            <a:r>
              <a:rPr kumimoji="0" lang="id-ID"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a:t>
            </a:r>
            <a:endParaRPr kumimoji="0" lang="en-US" sz="1200" b="1" i="0" u="none" strike="noStrike" kern="1200" cap="none" spc="0" normalizeH="0" baseline="0" noProof="0" dirty="0">
              <a:ln>
                <a:noFill/>
              </a:ln>
              <a:solidFill>
                <a:prstClr val="black">
                  <a:lumMod val="65000"/>
                  <a:lumOff val="35000"/>
                </a:prstClr>
              </a:solidFill>
              <a:effectLst/>
              <a:uLnTx/>
              <a:uFillTx/>
              <a:latin typeface="Open Sans Light"/>
              <a:ea typeface="+mn-ea"/>
              <a:cs typeface="+mn-cs"/>
            </a:endParaRPr>
          </a:p>
        </p:txBody>
      </p:sp>
      <p:sp>
        <p:nvSpPr>
          <p:cNvPr id="25" name="TextBox 24"/>
          <p:cNvSpPr txBox="1"/>
          <p:nvPr/>
        </p:nvSpPr>
        <p:spPr>
          <a:xfrm>
            <a:off x="3927141" y="2666203"/>
            <a:ext cx="922047" cy="31810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black"/>
                </a:solidFill>
                <a:effectLst/>
                <a:uLnTx/>
                <a:uFillTx/>
                <a:latin typeface="Raleway"/>
                <a:ea typeface="+mn-ea"/>
                <a:cs typeface="+mn-cs"/>
              </a:rPr>
              <a:t>Strategy</a:t>
            </a:r>
            <a:endParaRPr kumimoji="0" lang="id-ID" sz="1467" b="0" i="0" u="none" strike="noStrike" kern="1200" cap="none" spc="0" normalizeH="0" baseline="0" noProof="0" dirty="0">
              <a:ln>
                <a:noFill/>
              </a:ln>
              <a:solidFill>
                <a:prstClr val="black"/>
              </a:solidFill>
              <a:effectLst/>
              <a:uLnTx/>
              <a:uFillTx/>
              <a:latin typeface="Raleway"/>
              <a:ea typeface="+mn-ea"/>
              <a:cs typeface="+mn-cs"/>
            </a:endParaRPr>
          </a:p>
        </p:txBody>
      </p:sp>
      <p:sp>
        <p:nvSpPr>
          <p:cNvPr id="26" name="TextBox 25"/>
          <p:cNvSpPr txBox="1"/>
          <p:nvPr/>
        </p:nvSpPr>
        <p:spPr>
          <a:xfrm>
            <a:off x="3196881" y="2876873"/>
            <a:ext cx="2382567" cy="923330"/>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Suitable for all category</a:t>
            </a:r>
            <a:r>
              <a:rPr kumimoji="0" lang="en-US"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Lorem </a:t>
            </a:r>
            <a:r>
              <a:rPr kumimoji="0" lang="en-US" sz="1200" b="0" i="0" u="none" strike="noStrike" kern="1200" cap="none" spc="0" normalizeH="0" baseline="0" noProof="0" dirty="0" err="1">
                <a:ln>
                  <a:noFill/>
                </a:ln>
                <a:solidFill>
                  <a:prstClr val="black">
                    <a:lumMod val="65000"/>
                    <a:lumOff val="35000"/>
                  </a:prstClr>
                </a:solidFill>
                <a:effectLst/>
                <a:uLnTx/>
                <a:uFillTx/>
                <a:latin typeface="Open Sans Light"/>
                <a:ea typeface="+mn-ea"/>
                <a:cs typeface="+mn-cs"/>
              </a:rPr>
              <a:t>Ipsum</a:t>
            </a:r>
            <a:r>
              <a:rPr kumimoji="0" lang="en-US"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is not simply random text.</a:t>
            </a:r>
            <a:r>
              <a:rPr kumimoji="0" lang="id-ID"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a:t>
            </a:r>
            <a:endParaRPr kumimoji="0" lang="en-US" sz="1200" b="1" i="0" u="none" strike="noStrike" kern="1200" cap="none" spc="0" normalizeH="0" baseline="0" noProof="0" dirty="0">
              <a:ln>
                <a:noFill/>
              </a:ln>
              <a:solidFill>
                <a:prstClr val="black">
                  <a:lumMod val="65000"/>
                  <a:lumOff val="35000"/>
                </a:prstClr>
              </a:solidFill>
              <a:effectLst/>
              <a:uLnTx/>
              <a:uFillTx/>
              <a:latin typeface="Open Sans Light"/>
              <a:ea typeface="+mn-ea"/>
              <a:cs typeface="+mn-cs"/>
            </a:endParaRPr>
          </a:p>
        </p:txBody>
      </p:sp>
      <p:sp>
        <p:nvSpPr>
          <p:cNvPr id="27" name="TextBox 26"/>
          <p:cNvSpPr txBox="1"/>
          <p:nvPr/>
        </p:nvSpPr>
        <p:spPr>
          <a:xfrm>
            <a:off x="3935156" y="4443354"/>
            <a:ext cx="906017" cy="31810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black"/>
                </a:solidFill>
                <a:effectLst/>
                <a:uLnTx/>
                <a:uFillTx/>
                <a:latin typeface="Raleway"/>
                <a:ea typeface="+mn-ea"/>
                <a:cs typeface="+mn-cs"/>
              </a:rPr>
              <a:t>Channel</a:t>
            </a:r>
            <a:endParaRPr kumimoji="0" lang="id-ID" sz="1467" b="0" i="0" u="none" strike="noStrike" kern="1200" cap="none" spc="0" normalizeH="0" baseline="0" noProof="0" dirty="0">
              <a:ln>
                <a:noFill/>
              </a:ln>
              <a:solidFill>
                <a:prstClr val="black"/>
              </a:solidFill>
              <a:effectLst/>
              <a:uLnTx/>
              <a:uFillTx/>
              <a:latin typeface="Raleway"/>
              <a:ea typeface="+mn-ea"/>
              <a:cs typeface="+mn-cs"/>
            </a:endParaRPr>
          </a:p>
        </p:txBody>
      </p:sp>
      <p:sp>
        <p:nvSpPr>
          <p:cNvPr id="28" name="TextBox 27"/>
          <p:cNvSpPr txBox="1"/>
          <p:nvPr/>
        </p:nvSpPr>
        <p:spPr>
          <a:xfrm>
            <a:off x="3196881" y="4654023"/>
            <a:ext cx="2382567" cy="923330"/>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Suitable for all category</a:t>
            </a:r>
            <a:r>
              <a:rPr kumimoji="0" lang="en-US"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Lorem </a:t>
            </a:r>
            <a:r>
              <a:rPr kumimoji="0" lang="en-US" sz="1200" b="0" i="0" u="none" strike="noStrike" kern="1200" cap="none" spc="0" normalizeH="0" baseline="0" noProof="0" dirty="0" err="1">
                <a:ln>
                  <a:noFill/>
                </a:ln>
                <a:solidFill>
                  <a:prstClr val="black">
                    <a:lumMod val="65000"/>
                    <a:lumOff val="35000"/>
                  </a:prstClr>
                </a:solidFill>
                <a:effectLst/>
                <a:uLnTx/>
                <a:uFillTx/>
                <a:latin typeface="Open Sans Light"/>
                <a:ea typeface="+mn-ea"/>
                <a:cs typeface="+mn-cs"/>
              </a:rPr>
              <a:t>Ipsum</a:t>
            </a:r>
            <a:r>
              <a:rPr kumimoji="0" lang="en-US"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is not simply random text.</a:t>
            </a:r>
            <a:r>
              <a:rPr kumimoji="0" lang="id-ID"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a:t>
            </a:r>
            <a:endParaRPr kumimoji="0" lang="en-US" sz="1200" b="1" i="0" u="none" strike="noStrike" kern="1200" cap="none" spc="0" normalizeH="0" baseline="0" noProof="0" dirty="0">
              <a:ln>
                <a:noFill/>
              </a:ln>
              <a:solidFill>
                <a:prstClr val="black">
                  <a:lumMod val="65000"/>
                  <a:lumOff val="35000"/>
                </a:prstClr>
              </a:solidFill>
              <a:effectLst/>
              <a:uLnTx/>
              <a:uFillTx/>
              <a:latin typeface="Open Sans Light"/>
              <a:ea typeface="+mn-ea"/>
              <a:cs typeface="+mn-cs"/>
            </a:endParaRPr>
          </a:p>
        </p:txBody>
      </p:sp>
      <p:sp>
        <p:nvSpPr>
          <p:cNvPr id="29" name="Freeform 125"/>
          <p:cNvSpPr>
            <a:spLocks noEditPoints="1"/>
          </p:cNvSpPr>
          <p:nvPr/>
        </p:nvSpPr>
        <p:spPr bwMode="auto">
          <a:xfrm>
            <a:off x="1471418" y="2232655"/>
            <a:ext cx="392972" cy="392971"/>
          </a:xfrm>
          <a:custGeom>
            <a:avLst/>
            <a:gdLst>
              <a:gd name="T0" fmla="*/ 60 w 71"/>
              <a:gd name="T1" fmla="*/ 10 h 68"/>
              <a:gd name="T2" fmla="*/ 54 w 71"/>
              <a:gd name="T3" fmla="*/ 10 h 68"/>
              <a:gd name="T4" fmla="*/ 50 w 71"/>
              <a:gd name="T5" fmla="*/ 10 h 68"/>
              <a:gd name="T6" fmla="*/ 45 w 71"/>
              <a:gd name="T7" fmla="*/ 1 h 68"/>
              <a:gd name="T8" fmla="*/ 27 w 71"/>
              <a:gd name="T9" fmla="*/ 0 h 68"/>
              <a:gd name="T10" fmla="*/ 21 w 71"/>
              <a:gd name="T11" fmla="*/ 6 h 68"/>
              <a:gd name="T12" fmla="*/ 18 w 71"/>
              <a:gd name="T13" fmla="*/ 10 h 68"/>
              <a:gd name="T14" fmla="*/ 11 w 71"/>
              <a:gd name="T15" fmla="*/ 10 h 68"/>
              <a:gd name="T16" fmla="*/ 6 w 71"/>
              <a:gd name="T17" fmla="*/ 10 h 68"/>
              <a:gd name="T18" fmla="*/ 0 w 71"/>
              <a:gd name="T19" fmla="*/ 62 h 68"/>
              <a:gd name="T20" fmla="*/ 64 w 71"/>
              <a:gd name="T21" fmla="*/ 68 h 68"/>
              <a:gd name="T22" fmla="*/ 71 w 71"/>
              <a:gd name="T23" fmla="*/ 17 h 68"/>
              <a:gd name="T24" fmla="*/ 3 w 71"/>
              <a:gd name="T25" fmla="*/ 36 h 68"/>
              <a:gd name="T26" fmla="*/ 31 w 71"/>
              <a:gd name="T27" fmla="*/ 37 h 68"/>
              <a:gd name="T28" fmla="*/ 31 w 71"/>
              <a:gd name="T29" fmla="*/ 46 h 68"/>
              <a:gd name="T30" fmla="*/ 38 w 71"/>
              <a:gd name="T31" fmla="*/ 47 h 68"/>
              <a:gd name="T32" fmla="*/ 39 w 71"/>
              <a:gd name="T33" fmla="*/ 38 h 68"/>
              <a:gd name="T34" fmla="*/ 64 w 71"/>
              <a:gd name="T35" fmla="*/ 37 h 68"/>
              <a:gd name="T36" fmla="*/ 68 w 71"/>
              <a:gd name="T37" fmla="*/ 62 h 68"/>
              <a:gd name="T38" fmla="*/ 6 w 71"/>
              <a:gd name="T39" fmla="*/ 65 h 68"/>
              <a:gd name="T40" fmla="*/ 3 w 71"/>
              <a:gd name="T41" fmla="*/ 36 h 68"/>
              <a:gd name="T42" fmla="*/ 68 w 71"/>
              <a:gd name="T43" fmla="*/ 17 h 68"/>
              <a:gd name="T44" fmla="*/ 64 w 71"/>
              <a:gd name="T45" fmla="*/ 35 h 68"/>
              <a:gd name="T46" fmla="*/ 39 w 71"/>
              <a:gd name="T47" fmla="*/ 34 h 68"/>
              <a:gd name="T48" fmla="*/ 38 w 71"/>
              <a:gd name="T49" fmla="*/ 32 h 68"/>
              <a:gd name="T50" fmla="*/ 31 w 71"/>
              <a:gd name="T51" fmla="*/ 34 h 68"/>
              <a:gd name="T52" fmla="*/ 31 w 71"/>
              <a:gd name="T53" fmla="*/ 35 h 68"/>
              <a:gd name="T54" fmla="*/ 3 w 71"/>
              <a:gd name="T55" fmla="*/ 32 h 68"/>
              <a:gd name="T56" fmla="*/ 6 w 71"/>
              <a:gd name="T57" fmla="*/ 13 h 68"/>
              <a:gd name="T58" fmla="*/ 33 w 71"/>
              <a:gd name="T59" fmla="*/ 39 h 68"/>
              <a:gd name="T60" fmla="*/ 37 w 71"/>
              <a:gd name="T61" fmla="*/ 45 h 68"/>
              <a:gd name="T62" fmla="*/ 33 w 71"/>
              <a:gd name="T63" fmla="*/ 39 h 68"/>
              <a:gd name="T64" fmla="*/ 26 w 71"/>
              <a:gd name="T65" fmla="*/ 4 h 68"/>
              <a:gd name="T66" fmla="*/ 43 w 71"/>
              <a:gd name="T67" fmla="*/ 5 h 68"/>
              <a:gd name="T68" fmla="*/ 47 w 71"/>
              <a:gd name="T69" fmla="*/ 6 h 68"/>
              <a:gd name="T70" fmla="*/ 43 w 71"/>
              <a:gd name="T71" fmla="*/ 10 h 68"/>
              <a:gd name="T72" fmla="*/ 29 w 71"/>
              <a:gd name="T73" fmla="*/ 10 h 68"/>
              <a:gd name="T74" fmla="*/ 24 w 71"/>
              <a:gd name="T75" fmla="*/ 10 h 68"/>
              <a:gd name="T76" fmla="*/ 7 w 71"/>
              <a:gd name="T77" fmla="*/ 15 h 68"/>
              <a:gd name="T78" fmla="*/ 18 w 71"/>
              <a:gd name="T79" fmla="*/ 16 h 68"/>
              <a:gd name="T80" fmla="*/ 7 w 71"/>
              <a:gd name="T81" fmla="*/ 17 h 68"/>
              <a:gd name="T82" fmla="*/ 6 w 71"/>
              <a:gd name="T83" fmla="*/ 26 h 68"/>
              <a:gd name="T84" fmla="*/ 5 w 71"/>
              <a:gd name="T85" fmla="*/ 17 h 68"/>
              <a:gd name="T86" fmla="*/ 53 w 71"/>
              <a:gd name="T87" fmla="*/ 63 h 68"/>
              <a:gd name="T88" fmla="*/ 64 w 71"/>
              <a:gd name="T89" fmla="*/ 62 h 68"/>
              <a:gd name="T90" fmla="*/ 65 w 71"/>
              <a:gd name="T91" fmla="*/ 53 h 68"/>
              <a:gd name="T92" fmla="*/ 66 w 71"/>
              <a:gd name="T93" fmla="*/ 62 h 68"/>
              <a:gd name="T94" fmla="*/ 54 w 71"/>
              <a:gd name="T95" fmla="*/ 6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1" h="68">
                <a:moveTo>
                  <a:pt x="64" y="10"/>
                </a:moveTo>
                <a:cubicBezTo>
                  <a:pt x="60" y="10"/>
                  <a:pt x="60" y="10"/>
                  <a:pt x="60" y="10"/>
                </a:cubicBezTo>
                <a:cubicBezTo>
                  <a:pt x="60" y="10"/>
                  <a:pt x="60" y="10"/>
                  <a:pt x="59" y="10"/>
                </a:cubicBezTo>
                <a:cubicBezTo>
                  <a:pt x="54" y="10"/>
                  <a:pt x="54" y="10"/>
                  <a:pt x="54" y="10"/>
                </a:cubicBezTo>
                <a:cubicBezTo>
                  <a:pt x="53" y="10"/>
                  <a:pt x="52" y="10"/>
                  <a:pt x="52" y="10"/>
                </a:cubicBezTo>
                <a:cubicBezTo>
                  <a:pt x="50" y="10"/>
                  <a:pt x="50" y="10"/>
                  <a:pt x="50" y="10"/>
                </a:cubicBezTo>
                <a:cubicBezTo>
                  <a:pt x="50" y="6"/>
                  <a:pt x="50" y="6"/>
                  <a:pt x="50" y="6"/>
                </a:cubicBezTo>
                <a:cubicBezTo>
                  <a:pt x="50" y="4"/>
                  <a:pt x="48" y="2"/>
                  <a:pt x="45" y="1"/>
                </a:cubicBezTo>
                <a:cubicBezTo>
                  <a:pt x="45" y="1"/>
                  <a:pt x="44" y="0"/>
                  <a:pt x="43" y="0"/>
                </a:cubicBezTo>
                <a:cubicBezTo>
                  <a:pt x="27" y="0"/>
                  <a:pt x="27" y="0"/>
                  <a:pt x="27" y="0"/>
                </a:cubicBezTo>
                <a:cubicBezTo>
                  <a:pt x="27" y="0"/>
                  <a:pt x="26" y="1"/>
                  <a:pt x="26" y="1"/>
                </a:cubicBezTo>
                <a:cubicBezTo>
                  <a:pt x="23" y="2"/>
                  <a:pt x="21" y="4"/>
                  <a:pt x="21" y="6"/>
                </a:cubicBezTo>
                <a:cubicBezTo>
                  <a:pt x="21" y="10"/>
                  <a:pt x="21" y="10"/>
                  <a:pt x="21" y="10"/>
                </a:cubicBezTo>
                <a:cubicBezTo>
                  <a:pt x="18" y="10"/>
                  <a:pt x="18" y="10"/>
                  <a:pt x="18" y="10"/>
                </a:cubicBezTo>
                <a:cubicBezTo>
                  <a:pt x="18" y="10"/>
                  <a:pt x="18" y="10"/>
                  <a:pt x="17" y="10"/>
                </a:cubicBezTo>
                <a:cubicBezTo>
                  <a:pt x="11" y="10"/>
                  <a:pt x="11" y="10"/>
                  <a:pt x="11" y="10"/>
                </a:cubicBezTo>
                <a:cubicBezTo>
                  <a:pt x="11" y="10"/>
                  <a:pt x="10" y="10"/>
                  <a:pt x="10" y="10"/>
                </a:cubicBezTo>
                <a:cubicBezTo>
                  <a:pt x="6" y="10"/>
                  <a:pt x="6" y="10"/>
                  <a:pt x="6" y="10"/>
                </a:cubicBezTo>
                <a:cubicBezTo>
                  <a:pt x="3" y="10"/>
                  <a:pt x="0" y="13"/>
                  <a:pt x="0" y="17"/>
                </a:cubicBezTo>
                <a:cubicBezTo>
                  <a:pt x="0" y="62"/>
                  <a:pt x="0" y="62"/>
                  <a:pt x="0" y="62"/>
                </a:cubicBezTo>
                <a:cubicBezTo>
                  <a:pt x="0" y="66"/>
                  <a:pt x="3" y="68"/>
                  <a:pt x="6" y="68"/>
                </a:cubicBezTo>
                <a:cubicBezTo>
                  <a:pt x="64" y="68"/>
                  <a:pt x="64" y="68"/>
                  <a:pt x="64" y="68"/>
                </a:cubicBezTo>
                <a:cubicBezTo>
                  <a:pt x="68" y="68"/>
                  <a:pt x="71" y="66"/>
                  <a:pt x="71" y="62"/>
                </a:cubicBezTo>
                <a:cubicBezTo>
                  <a:pt x="71" y="17"/>
                  <a:pt x="71" y="17"/>
                  <a:pt x="71" y="17"/>
                </a:cubicBezTo>
                <a:cubicBezTo>
                  <a:pt x="71" y="13"/>
                  <a:pt x="68" y="10"/>
                  <a:pt x="64" y="10"/>
                </a:cubicBezTo>
                <a:close/>
                <a:moveTo>
                  <a:pt x="3" y="36"/>
                </a:moveTo>
                <a:cubicBezTo>
                  <a:pt x="4" y="37"/>
                  <a:pt x="5" y="37"/>
                  <a:pt x="6" y="37"/>
                </a:cubicBezTo>
                <a:cubicBezTo>
                  <a:pt x="31" y="37"/>
                  <a:pt x="31" y="37"/>
                  <a:pt x="31" y="37"/>
                </a:cubicBezTo>
                <a:cubicBezTo>
                  <a:pt x="31" y="38"/>
                  <a:pt x="31" y="38"/>
                  <a:pt x="31" y="38"/>
                </a:cubicBezTo>
                <a:cubicBezTo>
                  <a:pt x="31" y="46"/>
                  <a:pt x="31" y="46"/>
                  <a:pt x="31" y="46"/>
                </a:cubicBezTo>
                <a:cubicBezTo>
                  <a:pt x="31" y="47"/>
                  <a:pt x="32" y="47"/>
                  <a:pt x="32" y="47"/>
                </a:cubicBezTo>
                <a:cubicBezTo>
                  <a:pt x="38" y="47"/>
                  <a:pt x="38" y="47"/>
                  <a:pt x="38" y="47"/>
                </a:cubicBezTo>
                <a:cubicBezTo>
                  <a:pt x="39" y="47"/>
                  <a:pt x="39" y="47"/>
                  <a:pt x="39" y="46"/>
                </a:cubicBezTo>
                <a:cubicBezTo>
                  <a:pt x="39" y="38"/>
                  <a:pt x="39" y="38"/>
                  <a:pt x="39" y="38"/>
                </a:cubicBezTo>
                <a:cubicBezTo>
                  <a:pt x="39" y="37"/>
                  <a:pt x="39" y="37"/>
                  <a:pt x="39" y="37"/>
                </a:cubicBezTo>
                <a:cubicBezTo>
                  <a:pt x="64" y="37"/>
                  <a:pt x="64" y="37"/>
                  <a:pt x="64" y="37"/>
                </a:cubicBezTo>
                <a:cubicBezTo>
                  <a:pt x="65" y="37"/>
                  <a:pt x="67" y="37"/>
                  <a:pt x="68" y="36"/>
                </a:cubicBezTo>
                <a:cubicBezTo>
                  <a:pt x="68" y="62"/>
                  <a:pt x="68" y="62"/>
                  <a:pt x="68" y="62"/>
                </a:cubicBezTo>
                <a:cubicBezTo>
                  <a:pt x="68" y="64"/>
                  <a:pt x="66" y="65"/>
                  <a:pt x="64" y="65"/>
                </a:cubicBezTo>
                <a:cubicBezTo>
                  <a:pt x="6" y="65"/>
                  <a:pt x="6" y="65"/>
                  <a:pt x="6" y="65"/>
                </a:cubicBezTo>
                <a:cubicBezTo>
                  <a:pt x="5" y="65"/>
                  <a:pt x="3" y="64"/>
                  <a:pt x="3" y="62"/>
                </a:cubicBezTo>
                <a:lnTo>
                  <a:pt x="3" y="36"/>
                </a:lnTo>
                <a:close/>
                <a:moveTo>
                  <a:pt x="64" y="13"/>
                </a:moveTo>
                <a:cubicBezTo>
                  <a:pt x="66" y="13"/>
                  <a:pt x="68" y="15"/>
                  <a:pt x="68" y="17"/>
                </a:cubicBezTo>
                <a:cubicBezTo>
                  <a:pt x="68" y="32"/>
                  <a:pt x="68" y="32"/>
                  <a:pt x="68" y="32"/>
                </a:cubicBezTo>
                <a:cubicBezTo>
                  <a:pt x="68" y="34"/>
                  <a:pt x="66" y="35"/>
                  <a:pt x="64" y="35"/>
                </a:cubicBezTo>
                <a:cubicBezTo>
                  <a:pt x="39" y="35"/>
                  <a:pt x="39" y="35"/>
                  <a:pt x="39" y="35"/>
                </a:cubicBezTo>
                <a:cubicBezTo>
                  <a:pt x="39" y="34"/>
                  <a:pt x="39" y="34"/>
                  <a:pt x="39" y="34"/>
                </a:cubicBezTo>
                <a:cubicBezTo>
                  <a:pt x="39" y="34"/>
                  <a:pt x="39" y="34"/>
                  <a:pt x="39" y="34"/>
                </a:cubicBezTo>
                <a:cubicBezTo>
                  <a:pt x="39" y="33"/>
                  <a:pt x="39" y="32"/>
                  <a:pt x="38" y="32"/>
                </a:cubicBezTo>
                <a:cubicBezTo>
                  <a:pt x="32" y="32"/>
                  <a:pt x="32" y="32"/>
                  <a:pt x="32" y="32"/>
                </a:cubicBezTo>
                <a:cubicBezTo>
                  <a:pt x="32" y="32"/>
                  <a:pt x="31" y="33"/>
                  <a:pt x="31" y="34"/>
                </a:cubicBezTo>
                <a:cubicBezTo>
                  <a:pt x="31" y="34"/>
                  <a:pt x="31" y="34"/>
                  <a:pt x="31" y="34"/>
                </a:cubicBezTo>
                <a:cubicBezTo>
                  <a:pt x="31" y="35"/>
                  <a:pt x="31" y="35"/>
                  <a:pt x="31" y="35"/>
                </a:cubicBezTo>
                <a:cubicBezTo>
                  <a:pt x="6" y="35"/>
                  <a:pt x="6" y="35"/>
                  <a:pt x="6" y="35"/>
                </a:cubicBezTo>
                <a:cubicBezTo>
                  <a:pt x="5" y="35"/>
                  <a:pt x="3" y="34"/>
                  <a:pt x="3" y="32"/>
                </a:cubicBezTo>
                <a:cubicBezTo>
                  <a:pt x="3" y="17"/>
                  <a:pt x="3" y="17"/>
                  <a:pt x="3" y="17"/>
                </a:cubicBezTo>
                <a:cubicBezTo>
                  <a:pt x="3" y="15"/>
                  <a:pt x="5" y="13"/>
                  <a:pt x="6" y="13"/>
                </a:cubicBezTo>
                <a:lnTo>
                  <a:pt x="64" y="13"/>
                </a:lnTo>
                <a:close/>
                <a:moveTo>
                  <a:pt x="33" y="39"/>
                </a:moveTo>
                <a:cubicBezTo>
                  <a:pt x="37" y="39"/>
                  <a:pt x="37" y="39"/>
                  <a:pt x="37" y="39"/>
                </a:cubicBezTo>
                <a:cubicBezTo>
                  <a:pt x="37" y="45"/>
                  <a:pt x="37" y="45"/>
                  <a:pt x="37" y="45"/>
                </a:cubicBezTo>
                <a:cubicBezTo>
                  <a:pt x="33" y="45"/>
                  <a:pt x="33" y="45"/>
                  <a:pt x="33" y="45"/>
                </a:cubicBezTo>
                <a:lnTo>
                  <a:pt x="33" y="39"/>
                </a:lnTo>
                <a:close/>
                <a:moveTo>
                  <a:pt x="24" y="6"/>
                </a:moveTo>
                <a:cubicBezTo>
                  <a:pt x="24" y="5"/>
                  <a:pt x="25" y="5"/>
                  <a:pt x="26" y="4"/>
                </a:cubicBezTo>
                <a:cubicBezTo>
                  <a:pt x="26" y="5"/>
                  <a:pt x="27" y="5"/>
                  <a:pt x="27" y="5"/>
                </a:cubicBezTo>
                <a:cubicBezTo>
                  <a:pt x="43" y="5"/>
                  <a:pt x="43" y="5"/>
                  <a:pt x="43" y="5"/>
                </a:cubicBezTo>
                <a:cubicBezTo>
                  <a:pt x="44" y="5"/>
                  <a:pt x="44" y="5"/>
                  <a:pt x="45" y="4"/>
                </a:cubicBezTo>
                <a:cubicBezTo>
                  <a:pt x="46" y="5"/>
                  <a:pt x="47" y="5"/>
                  <a:pt x="47" y="6"/>
                </a:cubicBezTo>
                <a:cubicBezTo>
                  <a:pt x="47" y="10"/>
                  <a:pt x="47" y="10"/>
                  <a:pt x="47" y="10"/>
                </a:cubicBezTo>
                <a:cubicBezTo>
                  <a:pt x="43" y="10"/>
                  <a:pt x="43" y="10"/>
                  <a:pt x="43" y="10"/>
                </a:cubicBezTo>
                <a:cubicBezTo>
                  <a:pt x="42" y="10"/>
                  <a:pt x="42" y="10"/>
                  <a:pt x="41" y="10"/>
                </a:cubicBezTo>
                <a:cubicBezTo>
                  <a:pt x="29" y="10"/>
                  <a:pt x="29" y="10"/>
                  <a:pt x="29" y="10"/>
                </a:cubicBezTo>
                <a:cubicBezTo>
                  <a:pt x="29" y="10"/>
                  <a:pt x="28" y="10"/>
                  <a:pt x="28" y="10"/>
                </a:cubicBezTo>
                <a:cubicBezTo>
                  <a:pt x="24" y="10"/>
                  <a:pt x="24" y="10"/>
                  <a:pt x="24" y="10"/>
                </a:cubicBezTo>
                <a:lnTo>
                  <a:pt x="24" y="6"/>
                </a:lnTo>
                <a:close/>
                <a:moveTo>
                  <a:pt x="7" y="15"/>
                </a:moveTo>
                <a:cubicBezTo>
                  <a:pt x="17" y="15"/>
                  <a:pt x="17" y="15"/>
                  <a:pt x="17" y="15"/>
                </a:cubicBezTo>
                <a:cubicBezTo>
                  <a:pt x="18" y="15"/>
                  <a:pt x="18" y="16"/>
                  <a:pt x="18" y="16"/>
                </a:cubicBezTo>
                <a:cubicBezTo>
                  <a:pt x="18" y="17"/>
                  <a:pt x="18" y="17"/>
                  <a:pt x="17" y="17"/>
                </a:cubicBezTo>
                <a:cubicBezTo>
                  <a:pt x="7" y="17"/>
                  <a:pt x="7" y="17"/>
                  <a:pt x="7" y="17"/>
                </a:cubicBezTo>
                <a:cubicBezTo>
                  <a:pt x="7" y="25"/>
                  <a:pt x="7" y="25"/>
                  <a:pt x="7" y="25"/>
                </a:cubicBezTo>
                <a:cubicBezTo>
                  <a:pt x="7" y="26"/>
                  <a:pt x="6" y="26"/>
                  <a:pt x="6" y="26"/>
                </a:cubicBezTo>
                <a:cubicBezTo>
                  <a:pt x="5" y="26"/>
                  <a:pt x="5" y="26"/>
                  <a:pt x="5" y="25"/>
                </a:cubicBezTo>
                <a:cubicBezTo>
                  <a:pt x="5" y="17"/>
                  <a:pt x="5" y="17"/>
                  <a:pt x="5" y="17"/>
                </a:cubicBezTo>
                <a:cubicBezTo>
                  <a:pt x="5" y="16"/>
                  <a:pt x="6" y="15"/>
                  <a:pt x="7" y="15"/>
                </a:cubicBezTo>
                <a:close/>
                <a:moveTo>
                  <a:pt x="53" y="63"/>
                </a:moveTo>
                <a:cubicBezTo>
                  <a:pt x="53" y="62"/>
                  <a:pt x="53" y="62"/>
                  <a:pt x="54" y="62"/>
                </a:cubicBezTo>
                <a:cubicBezTo>
                  <a:pt x="64" y="62"/>
                  <a:pt x="64" y="62"/>
                  <a:pt x="64" y="62"/>
                </a:cubicBezTo>
                <a:cubicBezTo>
                  <a:pt x="64" y="54"/>
                  <a:pt x="64" y="54"/>
                  <a:pt x="64" y="54"/>
                </a:cubicBezTo>
                <a:cubicBezTo>
                  <a:pt x="64" y="53"/>
                  <a:pt x="64" y="53"/>
                  <a:pt x="65" y="53"/>
                </a:cubicBezTo>
                <a:cubicBezTo>
                  <a:pt x="65" y="53"/>
                  <a:pt x="66" y="53"/>
                  <a:pt x="66" y="54"/>
                </a:cubicBezTo>
                <a:cubicBezTo>
                  <a:pt x="66" y="62"/>
                  <a:pt x="66" y="62"/>
                  <a:pt x="66" y="62"/>
                </a:cubicBezTo>
                <a:cubicBezTo>
                  <a:pt x="66" y="63"/>
                  <a:pt x="65" y="64"/>
                  <a:pt x="64" y="64"/>
                </a:cubicBezTo>
                <a:cubicBezTo>
                  <a:pt x="54" y="64"/>
                  <a:pt x="54" y="64"/>
                  <a:pt x="54" y="64"/>
                </a:cubicBezTo>
                <a:cubicBezTo>
                  <a:pt x="53" y="64"/>
                  <a:pt x="53" y="63"/>
                  <a:pt x="53" y="63"/>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30" name="Freeform 252"/>
          <p:cNvSpPr>
            <a:spLocks noEditPoints="1"/>
          </p:cNvSpPr>
          <p:nvPr/>
        </p:nvSpPr>
        <p:spPr bwMode="auto">
          <a:xfrm>
            <a:off x="4219748" y="2198736"/>
            <a:ext cx="336833" cy="460808"/>
          </a:xfrm>
          <a:custGeom>
            <a:avLst/>
            <a:gdLst>
              <a:gd name="T0" fmla="*/ 51 w 61"/>
              <a:gd name="T1" fmla="*/ 54 h 80"/>
              <a:gd name="T2" fmla="*/ 7 w 61"/>
              <a:gd name="T3" fmla="*/ 25 h 80"/>
              <a:gd name="T4" fmla="*/ 5 w 61"/>
              <a:gd name="T5" fmla="*/ 42 h 80"/>
              <a:gd name="T6" fmla="*/ 12 w 61"/>
              <a:gd name="T7" fmla="*/ 60 h 80"/>
              <a:gd name="T8" fmla="*/ 17 w 61"/>
              <a:gd name="T9" fmla="*/ 80 h 80"/>
              <a:gd name="T10" fmla="*/ 37 w 61"/>
              <a:gd name="T11" fmla="*/ 66 h 80"/>
              <a:gd name="T12" fmla="*/ 12 w 61"/>
              <a:gd name="T13" fmla="*/ 57 h 80"/>
              <a:gd name="T14" fmla="*/ 7 w 61"/>
              <a:gd name="T15" fmla="*/ 44 h 80"/>
              <a:gd name="T16" fmla="*/ 10 w 61"/>
              <a:gd name="T17" fmla="*/ 25 h 80"/>
              <a:gd name="T18" fmla="*/ 47 w 61"/>
              <a:gd name="T19" fmla="*/ 52 h 80"/>
              <a:gd name="T20" fmla="*/ 55 w 61"/>
              <a:gd name="T21" fmla="*/ 66 h 80"/>
              <a:gd name="T22" fmla="*/ 29 w 61"/>
              <a:gd name="T23" fmla="*/ 14 h 80"/>
              <a:gd name="T24" fmla="*/ 35 w 61"/>
              <a:gd name="T25" fmla="*/ 15 h 80"/>
              <a:gd name="T26" fmla="*/ 34 w 61"/>
              <a:gd name="T27" fmla="*/ 11 h 80"/>
              <a:gd name="T28" fmla="*/ 32 w 61"/>
              <a:gd name="T29" fmla="*/ 9 h 80"/>
              <a:gd name="T30" fmla="*/ 29 w 61"/>
              <a:gd name="T31" fmla="*/ 8 h 80"/>
              <a:gd name="T32" fmla="*/ 25 w 61"/>
              <a:gd name="T33" fmla="*/ 9 h 80"/>
              <a:gd name="T34" fmla="*/ 22 w 61"/>
              <a:gd name="T35" fmla="*/ 10 h 80"/>
              <a:gd name="T36" fmla="*/ 21 w 61"/>
              <a:gd name="T37" fmla="*/ 14 h 80"/>
              <a:gd name="T38" fmla="*/ 22 w 61"/>
              <a:gd name="T39" fmla="*/ 16 h 80"/>
              <a:gd name="T40" fmla="*/ 25 w 61"/>
              <a:gd name="T41" fmla="*/ 19 h 80"/>
              <a:gd name="T42" fmla="*/ 29 w 61"/>
              <a:gd name="T43" fmla="*/ 20 h 80"/>
              <a:gd name="T44" fmla="*/ 32 w 61"/>
              <a:gd name="T45" fmla="*/ 19 h 80"/>
              <a:gd name="T46" fmla="*/ 28 w 61"/>
              <a:gd name="T47" fmla="*/ 10 h 80"/>
              <a:gd name="T48" fmla="*/ 37 w 61"/>
              <a:gd name="T49" fmla="*/ 13 h 80"/>
              <a:gd name="T50" fmla="*/ 38 w 61"/>
              <a:gd name="T51" fmla="*/ 16 h 80"/>
              <a:gd name="T52" fmla="*/ 40 w 61"/>
              <a:gd name="T53" fmla="*/ 18 h 80"/>
              <a:gd name="T54" fmla="*/ 42 w 61"/>
              <a:gd name="T55" fmla="*/ 19 h 80"/>
              <a:gd name="T56" fmla="*/ 45 w 61"/>
              <a:gd name="T57" fmla="*/ 18 h 80"/>
              <a:gd name="T58" fmla="*/ 46 w 61"/>
              <a:gd name="T59" fmla="*/ 16 h 80"/>
              <a:gd name="T60" fmla="*/ 47 w 61"/>
              <a:gd name="T61" fmla="*/ 13 h 80"/>
              <a:gd name="T62" fmla="*/ 47 w 61"/>
              <a:gd name="T63" fmla="*/ 11 h 80"/>
              <a:gd name="T64" fmla="*/ 44 w 61"/>
              <a:gd name="T65" fmla="*/ 9 h 80"/>
              <a:gd name="T66" fmla="*/ 41 w 61"/>
              <a:gd name="T67" fmla="*/ 8 h 80"/>
              <a:gd name="T68" fmla="*/ 39 w 61"/>
              <a:gd name="T69" fmla="*/ 9 h 80"/>
              <a:gd name="T70" fmla="*/ 38 w 61"/>
              <a:gd name="T71" fmla="*/ 11 h 80"/>
              <a:gd name="T72" fmla="*/ 40 w 61"/>
              <a:gd name="T73" fmla="*/ 15 h 80"/>
              <a:gd name="T74" fmla="*/ 34 w 61"/>
              <a:gd name="T75" fmla="*/ 23 h 80"/>
              <a:gd name="T76" fmla="*/ 36 w 61"/>
              <a:gd name="T77" fmla="*/ 24 h 80"/>
              <a:gd name="T78" fmla="*/ 38 w 61"/>
              <a:gd name="T79" fmla="*/ 25 h 80"/>
              <a:gd name="T80" fmla="*/ 39 w 61"/>
              <a:gd name="T81" fmla="*/ 24 h 80"/>
              <a:gd name="T82" fmla="*/ 40 w 61"/>
              <a:gd name="T83" fmla="*/ 23 h 80"/>
              <a:gd name="T84" fmla="*/ 40 w 61"/>
              <a:gd name="T85" fmla="*/ 21 h 80"/>
              <a:gd name="T86" fmla="*/ 39 w 61"/>
              <a:gd name="T87" fmla="*/ 19 h 80"/>
              <a:gd name="T88" fmla="*/ 37 w 61"/>
              <a:gd name="T89" fmla="*/ 18 h 80"/>
              <a:gd name="T90" fmla="*/ 35 w 61"/>
              <a:gd name="T91" fmla="*/ 19 h 80"/>
              <a:gd name="T92" fmla="*/ 34 w 61"/>
              <a:gd name="T93" fmla="*/ 19 h 80"/>
              <a:gd name="T94" fmla="*/ 33 w 61"/>
              <a:gd name="T95" fmla="*/ 21 h 80"/>
              <a:gd name="T96" fmla="*/ 38 w 61"/>
              <a:gd name="T97" fmla="*/ 20 h 80"/>
              <a:gd name="T98" fmla="*/ 36 w 61"/>
              <a:gd name="T99" fmla="*/ 22 h 80"/>
              <a:gd name="T100" fmla="*/ 45 w 61"/>
              <a:gd name="T101" fmla="*/ 19 h 80"/>
              <a:gd name="T102" fmla="*/ 44 w 61"/>
              <a:gd name="T103" fmla="*/ 22 h 80"/>
              <a:gd name="T104" fmla="*/ 43 w 61"/>
              <a:gd name="T105" fmla="*/ 24 h 80"/>
              <a:gd name="T106" fmla="*/ 44 w 61"/>
              <a:gd name="T107" fmla="*/ 27 h 80"/>
              <a:gd name="T108" fmla="*/ 46 w 61"/>
              <a:gd name="T109" fmla="*/ 29 h 80"/>
              <a:gd name="T110" fmla="*/ 49 w 61"/>
              <a:gd name="T111" fmla="*/ 29 h 80"/>
              <a:gd name="T112" fmla="*/ 51 w 61"/>
              <a:gd name="T113" fmla="*/ 28 h 80"/>
              <a:gd name="T114" fmla="*/ 53 w 61"/>
              <a:gd name="T115" fmla="*/ 26 h 80"/>
              <a:gd name="T116" fmla="*/ 53 w 61"/>
              <a:gd name="T117" fmla="*/ 23 h 80"/>
              <a:gd name="T118" fmla="*/ 51 w 61"/>
              <a:gd name="T119" fmla="*/ 20 h 80"/>
              <a:gd name="T120" fmla="*/ 48 w 61"/>
              <a:gd name="T121" fmla="*/ 19 h 80"/>
              <a:gd name="T122" fmla="*/ 46 w 61"/>
              <a:gd name="T123"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1" h="80">
                <a:moveTo>
                  <a:pt x="60" y="78"/>
                </a:moveTo>
                <a:cubicBezTo>
                  <a:pt x="60" y="74"/>
                  <a:pt x="60" y="74"/>
                  <a:pt x="60" y="74"/>
                </a:cubicBezTo>
                <a:cubicBezTo>
                  <a:pt x="59" y="70"/>
                  <a:pt x="58" y="67"/>
                  <a:pt x="57" y="65"/>
                </a:cubicBezTo>
                <a:cubicBezTo>
                  <a:pt x="57" y="65"/>
                  <a:pt x="57" y="64"/>
                  <a:pt x="56" y="63"/>
                </a:cubicBezTo>
                <a:cubicBezTo>
                  <a:pt x="56" y="62"/>
                  <a:pt x="56" y="62"/>
                  <a:pt x="57" y="62"/>
                </a:cubicBezTo>
                <a:cubicBezTo>
                  <a:pt x="57" y="61"/>
                  <a:pt x="57" y="61"/>
                  <a:pt x="56" y="60"/>
                </a:cubicBezTo>
                <a:cubicBezTo>
                  <a:pt x="52" y="54"/>
                  <a:pt x="52" y="54"/>
                  <a:pt x="52" y="54"/>
                </a:cubicBezTo>
                <a:cubicBezTo>
                  <a:pt x="51" y="54"/>
                  <a:pt x="51" y="54"/>
                  <a:pt x="51" y="54"/>
                </a:cubicBezTo>
                <a:cubicBezTo>
                  <a:pt x="50" y="53"/>
                  <a:pt x="50" y="52"/>
                  <a:pt x="50" y="52"/>
                </a:cubicBezTo>
                <a:cubicBezTo>
                  <a:pt x="50" y="50"/>
                  <a:pt x="52" y="47"/>
                  <a:pt x="53" y="44"/>
                </a:cubicBezTo>
                <a:cubicBezTo>
                  <a:pt x="55" y="41"/>
                  <a:pt x="58" y="36"/>
                  <a:pt x="59" y="30"/>
                </a:cubicBezTo>
                <a:cubicBezTo>
                  <a:pt x="60" y="23"/>
                  <a:pt x="58" y="12"/>
                  <a:pt x="52" y="6"/>
                </a:cubicBezTo>
                <a:cubicBezTo>
                  <a:pt x="46" y="2"/>
                  <a:pt x="42" y="1"/>
                  <a:pt x="36" y="0"/>
                </a:cubicBezTo>
                <a:cubicBezTo>
                  <a:pt x="35" y="0"/>
                  <a:pt x="34" y="0"/>
                  <a:pt x="33" y="0"/>
                </a:cubicBezTo>
                <a:cubicBezTo>
                  <a:pt x="27" y="0"/>
                  <a:pt x="12" y="2"/>
                  <a:pt x="8" y="14"/>
                </a:cubicBezTo>
                <a:cubicBezTo>
                  <a:pt x="6" y="19"/>
                  <a:pt x="6" y="23"/>
                  <a:pt x="7" y="25"/>
                </a:cubicBezTo>
                <a:cubicBezTo>
                  <a:pt x="7" y="26"/>
                  <a:pt x="7" y="26"/>
                  <a:pt x="7" y="26"/>
                </a:cubicBezTo>
                <a:cubicBezTo>
                  <a:pt x="7" y="27"/>
                  <a:pt x="8" y="27"/>
                  <a:pt x="8" y="27"/>
                </a:cubicBezTo>
                <a:cubicBezTo>
                  <a:pt x="7" y="28"/>
                  <a:pt x="6" y="30"/>
                  <a:pt x="5" y="31"/>
                </a:cubicBezTo>
                <a:cubicBezTo>
                  <a:pt x="3" y="33"/>
                  <a:pt x="3" y="33"/>
                  <a:pt x="3" y="33"/>
                </a:cubicBezTo>
                <a:cubicBezTo>
                  <a:pt x="3" y="33"/>
                  <a:pt x="3" y="34"/>
                  <a:pt x="2" y="34"/>
                </a:cubicBezTo>
                <a:cubicBezTo>
                  <a:pt x="1" y="36"/>
                  <a:pt x="0" y="37"/>
                  <a:pt x="0" y="39"/>
                </a:cubicBezTo>
                <a:cubicBezTo>
                  <a:pt x="0" y="41"/>
                  <a:pt x="2" y="41"/>
                  <a:pt x="4" y="42"/>
                </a:cubicBezTo>
                <a:cubicBezTo>
                  <a:pt x="4" y="42"/>
                  <a:pt x="5" y="42"/>
                  <a:pt x="5" y="42"/>
                </a:cubicBezTo>
                <a:cubicBezTo>
                  <a:pt x="5" y="42"/>
                  <a:pt x="5" y="42"/>
                  <a:pt x="5" y="43"/>
                </a:cubicBezTo>
                <a:cubicBezTo>
                  <a:pt x="4" y="44"/>
                  <a:pt x="4" y="44"/>
                  <a:pt x="4" y="45"/>
                </a:cubicBezTo>
                <a:cubicBezTo>
                  <a:pt x="4" y="45"/>
                  <a:pt x="5" y="46"/>
                  <a:pt x="5" y="46"/>
                </a:cubicBezTo>
                <a:cubicBezTo>
                  <a:pt x="5" y="46"/>
                  <a:pt x="5" y="47"/>
                  <a:pt x="5" y="47"/>
                </a:cubicBezTo>
                <a:cubicBezTo>
                  <a:pt x="5" y="48"/>
                  <a:pt x="5" y="48"/>
                  <a:pt x="5" y="49"/>
                </a:cubicBezTo>
                <a:cubicBezTo>
                  <a:pt x="6" y="49"/>
                  <a:pt x="7" y="50"/>
                  <a:pt x="6" y="52"/>
                </a:cubicBezTo>
                <a:cubicBezTo>
                  <a:pt x="6" y="54"/>
                  <a:pt x="6" y="56"/>
                  <a:pt x="7" y="58"/>
                </a:cubicBezTo>
                <a:cubicBezTo>
                  <a:pt x="8" y="59"/>
                  <a:pt x="10" y="59"/>
                  <a:pt x="12" y="60"/>
                </a:cubicBezTo>
                <a:cubicBezTo>
                  <a:pt x="13" y="60"/>
                  <a:pt x="15" y="60"/>
                  <a:pt x="16" y="59"/>
                </a:cubicBezTo>
                <a:cubicBezTo>
                  <a:pt x="17" y="59"/>
                  <a:pt x="18" y="59"/>
                  <a:pt x="19" y="59"/>
                </a:cubicBezTo>
                <a:cubicBezTo>
                  <a:pt x="20" y="59"/>
                  <a:pt x="21" y="60"/>
                  <a:pt x="21" y="60"/>
                </a:cubicBezTo>
                <a:cubicBezTo>
                  <a:pt x="23" y="61"/>
                  <a:pt x="24" y="65"/>
                  <a:pt x="24" y="68"/>
                </a:cubicBezTo>
                <a:cubicBezTo>
                  <a:pt x="24" y="68"/>
                  <a:pt x="24" y="68"/>
                  <a:pt x="24" y="68"/>
                </a:cubicBezTo>
                <a:cubicBezTo>
                  <a:pt x="19" y="73"/>
                  <a:pt x="16" y="77"/>
                  <a:pt x="16" y="77"/>
                </a:cubicBezTo>
                <a:cubicBezTo>
                  <a:pt x="15" y="78"/>
                  <a:pt x="15" y="79"/>
                  <a:pt x="16" y="79"/>
                </a:cubicBezTo>
                <a:cubicBezTo>
                  <a:pt x="16" y="80"/>
                  <a:pt x="17" y="80"/>
                  <a:pt x="17" y="80"/>
                </a:cubicBezTo>
                <a:cubicBezTo>
                  <a:pt x="17" y="80"/>
                  <a:pt x="17" y="80"/>
                  <a:pt x="17" y="80"/>
                </a:cubicBezTo>
                <a:cubicBezTo>
                  <a:pt x="18" y="80"/>
                  <a:pt x="18" y="80"/>
                  <a:pt x="18" y="80"/>
                </a:cubicBezTo>
                <a:cubicBezTo>
                  <a:pt x="59" y="80"/>
                  <a:pt x="59" y="80"/>
                  <a:pt x="59" y="80"/>
                </a:cubicBezTo>
                <a:cubicBezTo>
                  <a:pt x="59" y="80"/>
                  <a:pt x="59" y="80"/>
                  <a:pt x="59" y="80"/>
                </a:cubicBezTo>
                <a:cubicBezTo>
                  <a:pt x="60" y="80"/>
                  <a:pt x="61" y="79"/>
                  <a:pt x="61" y="78"/>
                </a:cubicBezTo>
                <a:cubicBezTo>
                  <a:pt x="61" y="78"/>
                  <a:pt x="61" y="78"/>
                  <a:pt x="60" y="78"/>
                </a:cubicBezTo>
                <a:close/>
                <a:moveTo>
                  <a:pt x="53" y="60"/>
                </a:moveTo>
                <a:cubicBezTo>
                  <a:pt x="50" y="61"/>
                  <a:pt x="43" y="63"/>
                  <a:pt x="37" y="66"/>
                </a:cubicBezTo>
                <a:cubicBezTo>
                  <a:pt x="34" y="67"/>
                  <a:pt x="29" y="69"/>
                  <a:pt x="25" y="72"/>
                </a:cubicBezTo>
                <a:cubicBezTo>
                  <a:pt x="28" y="69"/>
                  <a:pt x="31" y="66"/>
                  <a:pt x="35" y="64"/>
                </a:cubicBezTo>
                <a:cubicBezTo>
                  <a:pt x="42" y="59"/>
                  <a:pt x="48" y="57"/>
                  <a:pt x="50" y="57"/>
                </a:cubicBezTo>
                <a:lnTo>
                  <a:pt x="53" y="60"/>
                </a:lnTo>
                <a:close/>
                <a:moveTo>
                  <a:pt x="23" y="57"/>
                </a:moveTo>
                <a:cubicBezTo>
                  <a:pt x="21" y="56"/>
                  <a:pt x="19" y="56"/>
                  <a:pt x="16" y="56"/>
                </a:cubicBezTo>
                <a:cubicBezTo>
                  <a:pt x="15" y="57"/>
                  <a:pt x="14" y="57"/>
                  <a:pt x="13" y="57"/>
                </a:cubicBezTo>
                <a:cubicBezTo>
                  <a:pt x="13" y="57"/>
                  <a:pt x="12" y="57"/>
                  <a:pt x="12" y="57"/>
                </a:cubicBezTo>
                <a:cubicBezTo>
                  <a:pt x="11" y="56"/>
                  <a:pt x="10" y="56"/>
                  <a:pt x="9" y="56"/>
                </a:cubicBezTo>
                <a:cubicBezTo>
                  <a:pt x="9" y="55"/>
                  <a:pt x="9" y="54"/>
                  <a:pt x="9" y="53"/>
                </a:cubicBezTo>
                <a:cubicBezTo>
                  <a:pt x="10" y="50"/>
                  <a:pt x="9" y="48"/>
                  <a:pt x="8" y="47"/>
                </a:cubicBezTo>
                <a:cubicBezTo>
                  <a:pt x="8" y="47"/>
                  <a:pt x="8" y="47"/>
                  <a:pt x="8" y="47"/>
                </a:cubicBezTo>
                <a:cubicBezTo>
                  <a:pt x="8" y="46"/>
                  <a:pt x="8" y="46"/>
                  <a:pt x="8" y="46"/>
                </a:cubicBezTo>
                <a:cubicBezTo>
                  <a:pt x="8" y="45"/>
                  <a:pt x="8" y="45"/>
                  <a:pt x="8" y="45"/>
                </a:cubicBezTo>
                <a:cubicBezTo>
                  <a:pt x="8" y="44"/>
                  <a:pt x="7" y="44"/>
                  <a:pt x="7" y="44"/>
                </a:cubicBezTo>
                <a:cubicBezTo>
                  <a:pt x="7" y="44"/>
                  <a:pt x="7" y="44"/>
                  <a:pt x="7" y="44"/>
                </a:cubicBezTo>
                <a:cubicBezTo>
                  <a:pt x="8" y="43"/>
                  <a:pt x="8" y="42"/>
                  <a:pt x="8" y="41"/>
                </a:cubicBezTo>
                <a:cubicBezTo>
                  <a:pt x="8" y="40"/>
                  <a:pt x="7" y="40"/>
                  <a:pt x="5" y="39"/>
                </a:cubicBezTo>
                <a:cubicBezTo>
                  <a:pt x="4" y="39"/>
                  <a:pt x="3" y="39"/>
                  <a:pt x="3" y="38"/>
                </a:cubicBezTo>
                <a:cubicBezTo>
                  <a:pt x="3" y="38"/>
                  <a:pt x="4" y="37"/>
                  <a:pt x="5" y="36"/>
                </a:cubicBezTo>
                <a:cubicBezTo>
                  <a:pt x="5" y="36"/>
                  <a:pt x="5" y="35"/>
                  <a:pt x="6" y="35"/>
                </a:cubicBezTo>
                <a:cubicBezTo>
                  <a:pt x="7" y="33"/>
                  <a:pt x="7" y="33"/>
                  <a:pt x="7" y="33"/>
                </a:cubicBezTo>
                <a:cubicBezTo>
                  <a:pt x="10" y="30"/>
                  <a:pt x="11" y="29"/>
                  <a:pt x="11" y="28"/>
                </a:cubicBezTo>
                <a:cubicBezTo>
                  <a:pt x="11" y="27"/>
                  <a:pt x="10" y="26"/>
                  <a:pt x="10" y="25"/>
                </a:cubicBezTo>
                <a:cubicBezTo>
                  <a:pt x="10" y="25"/>
                  <a:pt x="10" y="25"/>
                  <a:pt x="10" y="24"/>
                </a:cubicBezTo>
                <a:cubicBezTo>
                  <a:pt x="9" y="23"/>
                  <a:pt x="9" y="21"/>
                  <a:pt x="11" y="15"/>
                </a:cubicBezTo>
                <a:cubicBezTo>
                  <a:pt x="14" y="4"/>
                  <a:pt x="27" y="3"/>
                  <a:pt x="33" y="3"/>
                </a:cubicBezTo>
                <a:cubicBezTo>
                  <a:pt x="34" y="3"/>
                  <a:pt x="35" y="3"/>
                  <a:pt x="35" y="3"/>
                </a:cubicBezTo>
                <a:cubicBezTo>
                  <a:pt x="41" y="4"/>
                  <a:pt x="45" y="5"/>
                  <a:pt x="50" y="9"/>
                </a:cubicBezTo>
                <a:cubicBezTo>
                  <a:pt x="55" y="14"/>
                  <a:pt x="57" y="24"/>
                  <a:pt x="56" y="29"/>
                </a:cubicBezTo>
                <a:cubicBezTo>
                  <a:pt x="55" y="35"/>
                  <a:pt x="53" y="39"/>
                  <a:pt x="51" y="43"/>
                </a:cubicBezTo>
                <a:cubicBezTo>
                  <a:pt x="49" y="46"/>
                  <a:pt x="47" y="49"/>
                  <a:pt x="47" y="52"/>
                </a:cubicBezTo>
                <a:cubicBezTo>
                  <a:pt x="47" y="53"/>
                  <a:pt x="47" y="54"/>
                  <a:pt x="48" y="54"/>
                </a:cubicBezTo>
                <a:cubicBezTo>
                  <a:pt x="45" y="55"/>
                  <a:pt x="40" y="57"/>
                  <a:pt x="33" y="61"/>
                </a:cubicBezTo>
                <a:cubicBezTo>
                  <a:pt x="31" y="63"/>
                  <a:pt x="29" y="64"/>
                  <a:pt x="27" y="66"/>
                </a:cubicBezTo>
                <a:cubicBezTo>
                  <a:pt x="27" y="63"/>
                  <a:pt x="26" y="59"/>
                  <a:pt x="23" y="57"/>
                </a:cubicBezTo>
                <a:close/>
                <a:moveTo>
                  <a:pt x="22" y="77"/>
                </a:moveTo>
                <a:cubicBezTo>
                  <a:pt x="27" y="74"/>
                  <a:pt x="34" y="70"/>
                  <a:pt x="38" y="68"/>
                </a:cubicBezTo>
                <a:cubicBezTo>
                  <a:pt x="44" y="66"/>
                  <a:pt x="49" y="65"/>
                  <a:pt x="53" y="64"/>
                </a:cubicBezTo>
                <a:cubicBezTo>
                  <a:pt x="54" y="65"/>
                  <a:pt x="54" y="66"/>
                  <a:pt x="55" y="66"/>
                </a:cubicBezTo>
                <a:cubicBezTo>
                  <a:pt x="55" y="67"/>
                  <a:pt x="56" y="71"/>
                  <a:pt x="57" y="75"/>
                </a:cubicBezTo>
                <a:cubicBezTo>
                  <a:pt x="57" y="77"/>
                  <a:pt x="57" y="77"/>
                  <a:pt x="57" y="77"/>
                </a:cubicBezTo>
                <a:lnTo>
                  <a:pt x="22" y="77"/>
                </a:lnTo>
                <a:close/>
                <a:moveTo>
                  <a:pt x="29" y="14"/>
                </a:moveTo>
                <a:cubicBezTo>
                  <a:pt x="29" y="14"/>
                  <a:pt x="29" y="15"/>
                  <a:pt x="28" y="15"/>
                </a:cubicBezTo>
                <a:cubicBezTo>
                  <a:pt x="27" y="15"/>
                  <a:pt x="27" y="14"/>
                  <a:pt x="27" y="13"/>
                </a:cubicBezTo>
                <a:cubicBezTo>
                  <a:pt x="27" y="13"/>
                  <a:pt x="27" y="12"/>
                  <a:pt x="28" y="12"/>
                </a:cubicBezTo>
                <a:cubicBezTo>
                  <a:pt x="29" y="12"/>
                  <a:pt x="29" y="13"/>
                  <a:pt x="29" y="14"/>
                </a:cubicBezTo>
                <a:close/>
                <a:moveTo>
                  <a:pt x="34" y="17"/>
                </a:moveTo>
                <a:cubicBezTo>
                  <a:pt x="34" y="17"/>
                  <a:pt x="34" y="17"/>
                  <a:pt x="34" y="17"/>
                </a:cubicBezTo>
                <a:cubicBezTo>
                  <a:pt x="34" y="16"/>
                  <a:pt x="33" y="16"/>
                  <a:pt x="33" y="16"/>
                </a:cubicBezTo>
                <a:cubicBezTo>
                  <a:pt x="34" y="15"/>
                  <a:pt x="34" y="15"/>
                  <a:pt x="34" y="15"/>
                </a:cubicBezTo>
                <a:cubicBezTo>
                  <a:pt x="34" y="15"/>
                  <a:pt x="34" y="15"/>
                  <a:pt x="34" y="15"/>
                </a:cubicBezTo>
                <a:cubicBezTo>
                  <a:pt x="34" y="15"/>
                  <a:pt x="34" y="15"/>
                  <a:pt x="35" y="15"/>
                </a:cubicBezTo>
                <a:cubicBezTo>
                  <a:pt x="35" y="15"/>
                  <a:pt x="35" y="15"/>
                  <a:pt x="35" y="15"/>
                </a:cubicBezTo>
                <a:cubicBezTo>
                  <a:pt x="35" y="15"/>
                  <a:pt x="35" y="15"/>
                  <a:pt x="35" y="15"/>
                </a:cubicBezTo>
                <a:cubicBezTo>
                  <a:pt x="35" y="15"/>
                  <a:pt x="35" y="14"/>
                  <a:pt x="35" y="14"/>
                </a:cubicBezTo>
                <a:cubicBezTo>
                  <a:pt x="35" y="14"/>
                  <a:pt x="35" y="13"/>
                  <a:pt x="35" y="13"/>
                </a:cubicBezTo>
                <a:cubicBezTo>
                  <a:pt x="35" y="13"/>
                  <a:pt x="35" y="13"/>
                  <a:pt x="35" y="13"/>
                </a:cubicBezTo>
                <a:cubicBezTo>
                  <a:pt x="35" y="13"/>
                  <a:pt x="35" y="13"/>
                  <a:pt x="35" y="13"/>
                </a:cubicBezTo>
                <a:cubicBezTo>
                  <a:pt x="35" y="13"/>
                  <a:pt x="35" y="13"/>
                  <a:pt x="35" y="13"/>
                </a:cubicBezTo>
                <a:cubicBezTo>
                  <a:pt x="35" y="13"/>
                  <a:pt x="34" y="13"/>
                  <a:pt x="34" y="13"/>
                </a:cubicBezTo>
                <a:cubicBezTo>
                  <a:pt x="34" y="13"/>
                  <a:pt x="34" y="12"/>
                  <a:pt x="34" y="12"/>
                </a:cubicBezTo>
                <a:cubicBezTo>
                  <a:pt x="34" y="12"/>
                  <a:pt x="34" y="11"/>
                  <a:pt x="34" y="11"/>
                </a:cubicBezTo>
                <a:cubicBezTo>
                  <a:pt x="34" y="11"/>
                  <a:pt x="34" y="11"/>
                  <a:pt x="34" y="11"/>
                </a:cubicBezTo>
                <a:cubicBezTo>
                  <a:pt x="35" y="11"/>
                  <a:pt x="35" y="11"/>
                  <a:pt x="34" y="11"/>
                </a:cubicBezTo>
                <a:cubicBezTo>
                  <a:pt x="34" y="10"/>
                  <a:pt x="34" y="10"/>
                  <a:pt x="33" y="9"/>
                </a:cubicBezTo>
                <a:cubicBezTo>
                  <a:pt x="33" y="9"/>
                  <a:pt x="33" y="9"/>
                  <a:pt x="33" y="9"/>
                </a:cubicBezTo>
                <a:cubicBezTo>
                  <a:pt x="33" y="9"/>
                  <a:pt x="33" y="9"/>
                  <a:pt x="33" y="9"/>
                </a:cubicBezTo>
                <a:cubicBezTo>
                  <a:pt x="33" y="9"/>
                  <a:pt x="33" y="9"/>
                  <a:pt x="33" y="9"/>
                </a:cubicBezTo>
                <a:cubicBezTo>
                  <a:pt x="33" y="9"/>
                  <a:pt x="32" y="9"/>
                  <a:pt x="32" y="9"/>
                </a:cubicBezTo>
                <a:cubicBezTo>
                  <a:pt x="32" y="9"/>
                  <a:pt x="32" y="9"/>
                  <a:pt x="32" y="9"/>
                </a:cubicBezTo>
                <a:cubicBezTo>
                  <a:pt x="32" y="9"/>
                  <a:pt x="31" y="8"/>
                  <a:pt x="32" y="8"/>
                </a:cubicBezTo>
                <a:cubicBezTo>
                  <a:pt x="32" y="8"/>
                  <a:pt x="32" y="8"/>
                  <a:pt x="32" y="8"/>
                </a:cubicBezTo>
                <a:cubicBezTo>
                  <a:pt x="32" y="8"/>
                  <a:pt x="32" y="8"/>
                  <a:pt x="32" y="7"/>
                </a:cubicBezTo>
                <a:cubicBezTo>
                  <a:pt x="31" y="7"/>
                  <a:pt x="30" y="7"/>
                  <a:pt x="30" y="7"/>
                </a:cubicBezTo>
                <a:cubicBezTo>
                  <a:pt x="30" y="7"/>
                  <a:pt x="30" y="7"/>
                  <a:pt x="30" y="7"/>
                </a:cubicBezTo>
                <a:cubicBezTo>
                  <a:pt x="30" y="7"/>
                  <a:pt x="30" y="7"/>
                  <a:pt x="30" y="7"/>
                </a:cubicBezTo>
                <a:cubicBezTo>
                  <a:pt x="29" y="7"/>
                  <a:pt x="29" y="7"/>
                  <a:pt x="29" y="7"/>
                </a:cubicBezTo>
                <a:cubicBezTo>
                  <a:pt x="29" y="8"/>
                  <a:pt x="29" y="8"/>
                  <a:pt x="29" y="8"/>
                </a:cubicBezTo>
                <a:cubicBezTo>
                  <a:pt x="28" y="8"/>
                  <a:pt x="28" y="7"/>
                  <a:pt x="28" y="7"/>
                </a:cubicBezTo>
                <a:cubicBezTo>
                  <a:pt x="28" y="7"/>
                  <a:pt x="28" y="7"/>
                  <a:pt x="28" y="7"/>
                </a:cubicBezTo>
                <a:cubicBezTo>
                  <a:pt x="28" y="7"/>
                  <a:pt x="28" y="7"/>
                  <a:pt x="27" y="7"/>
                </a:cubicBezTo>
                <a:cubicBezTo>
                  <a:pt x="27" y="7"/>
                  <a:pt x="27" y="7"/>
                  <a:pt x="27" y="7"/>
                </a:cubicBezTo>
                <a:cubicBezTo>
                  <a:pt x="27" y="7"/>
                  <a:pt x="26" y="7"/>
                  <a:pt x="26" y="7"/>
                </a:cubicBezTo>
                <a:cubicBezTo>
                  <a:pt x="25" y="7"/>
                  <a:pt x="25" y="7"/>
                  <a:pt x="25" y="7"/>
                </a:cubicBezTo>
                <a:cubicBezTo>
                  <a:pt x="25" y="7"/>
                  <a:pt x="25" y="8"/>
                  <a:pt x="25" y="8"/>
                </a:cubicBezTo>
                <a:cubicBezTo>
                  <a:pt x="26" y="8"/>
                  <a:pt x="25" y="8"/>
                  <a:pt x="25" y="9"/>
                </a:cubicBezTo>
                <a:cubicBezTo>
                  <a:pt x="25" y="9"/>
                  <a:pt x="25" y="9"/>
                  <a:pt x="25" y="9"/>
                </a:cubicBezTo>
                <a:cubicBezTo>
                  <a:pt x="24" y="9"/>
                  <a:pt x="24" y="9"/>
                  <a:pt x="24" y="8"/>
                </a:cubicBezTo>
                <a:cubicBezTo>
                  <a:pt x="24" y="8"/>
                  <a:pt x="24" y="8"/>
                  <a:pt x="24" y="8"/>
                </a:cubicBezTo>
                <a:cubicBezTo>
                  <a:pt x="24" y="8"/>
                  <a:pt x="24" y="8"/>
                  <a:pt x="24" y="8"/>
                </a:cubicBezTo>
                <a:cubicBezTo>
                  <a:pt x="24" y="8"/>
                  <a:pt x="24" y="8"/>
                  <a:pt x="23" y="8"/>
                </a:cubicBezTo>
                <a:cubicBezTo>
                  <a:pt x="23" y="9"/>
                  <a:pt x="23" y="9"/>
                  <a:pt x="22" y="10"/>
                </a:cubicBezTo>
                <a:cubicBezTo>
                  <a:pt x="22" y="10"/>
                  <a:pt x="22" y="10"/>
                  <a:pt x="22" y="10"/>
                </a:cubicBezTo>
                <a:cubicBezTo>
                  <a:pt x="22" y="10"/>
                  <a:pt x="22" y="10"/>
                  <a:pt x="22" y="10"/>
                </a:cubicBezTo>
                <a:cubicBezTo>
                  <a:pt x="23" y="11"/>
                  <a:pt x="23" y="11"/>
                  <a:pt x="23" y="11"/>
                </a:cubicBezTo>
                <a:cubicBezTo>
                  <a:pt x="23" y="12"/>
                  <a:pt x="22" y="12"/>
                  <a:pt x="22" y="12"/>
                </a:cubicBezTo>
                <a:cubicBezTo>
                  <a:pt x="22" y="12"/>
                  <a:pt x="22" y="12"/>
                  <a:pt x="22" y="12"/>
                </a:cubicBezTo>
                <a:cubicBezTo>
                  <a:pt x="22" y="12"/>
                  <a:pt x="22" y="12"/>
                  <a:pt x="22" y="12"/>
                </a:cubicBezTo>
                <a:cubicBezTo>
                  <a:pt x="22" y="12"/>
                  <a:pt x="22" y="12"/>
                  <a:pt x="22" y="12"/>
                </a:cubicBezTo>
                <a:cubicBezTo>
                  <a:pt x="21" y="12"/>
                  <a:pt x="21" y="12"/>
                  <a:pt x="21" y="12"/>
                </a:cubicBezTo>
                <a:cubicBezTo>
                  <a:pt x="21" y="12"/>
                  <a:pt x="21" y="13"/>
                  <a:pt x="21" y="13"/>
                </a:cubicBezTo>
                <a:cubicBezTo>
                  <a:pt x="21" y="13"/>
                  <a:pt x="21" y="14"/>
                  <a:pt x="21" y="14"/>
                </a:cubicBezTo>
                <a:cubicBezTo>
                  <a:pt x="21" y="14"/>
                  <a:pt x="21" y="14"/>
                  <a:pt x="21" y="14"/>
                </a:cubicBezTo>
                <a:cubicBezTo>
                  <a:pt x="21" y="14"/>
                  <a:pt x="22" y="14"/>
                  <a:pt x="22" y="14"/>
                </a:cubicBezTo>
                <a:cubicBezTo>
                  <a:pt x="22" y="14"/>
                  <a:pt x="22" y="14"/>
                  <a:pt x="22" y="14"/>
                </a:cubicBezTo>
                <a:cubicBezTo>
                  <a:pt x="22" y="14"/>
                  <a:pt x="22" y="14"/>
                  <a:pt x="22" y="14"/>
                </a:cubicBezTo>
                <a:cubicBezTo>
                  <a:pt x="22" y="14"/>
                  <a:pt x="22" y="15"/>
                  <a:pt x="23" y="15"/>
                </a:cubicBezTo>
                <a:cubicBezTo>
                  <a:pt x="23" y="15"/>
                  <a:pt x="22" y="16"/>
                  <a:pt x="22" y="16"/>
                </a:cubicBezTo>
                <a:cubicBezTo>
                  <a:pt x="22" y="16"/>
                  <a:pt x="22" y="16"/>
                  <a:pt x="22" y="16"/>
                </a:cubicBezTo>
                <a:cubicBezTo>
                  <a:pt x="22" y="16"/>
                  <a:pt x="22" y="16"/>
                  <a:pt x="22" y="16"/>
                </a:cubicBezTo>
                <a:cubicBezTo>
                  <a:pt x="22" y="17"/>
                  <a:pt x="22" y="17"/>
                  <a:pt x="23" y="18"/>
                </a:cubicBezTo>
                <a:cubicBezTo>
                  <a:pt x="23" y="18"/>
                  <a:pt x="23" y="18"/>
                  <a:pt x="23" y="18"/>
                </a:cubicBezTo>
                <a:cubicBezTo>
                  <a:pt x="23" y="18"/>
                  <a:pt x="23" y="18"/>
                  <a:pt x="23" y="18"/>
                </a:cubicBezTo>
                <a:cubicBezTo>
                  <a:pt x="23" y="18"/>
                  <a:pt x="23" y="18"/>
                  <a:pt x="23" y="18"/>
                </a:cubicBezTo>
                <a:cubicBezTo>
                  <a:pt x="24" y="18"/>
                  <a:pt x="24" y="18"/>
                  <a:pt x="24" y="18"/>
                </a:cubicBezTo>
                <a:cubicBezTo>
                  <a:pt x="24" y="18"/>
                  <a:pt x="24" y="18"/>
                  <a:pt x="24" y="18"/>
                </a:cubicBezTo>
                <a:cubicBezTo>
                  <a:pt x="25" y="18"/>
                  <a:pt x="25" y="19"/>
                  <a:pt x="25" y="19"/>
                </a:cubicBezTo>
                <a:cubicBezTo>
                  <a:pt x="25" y="19"/>
                  <a:pt x="25" y="19"/>
                  <a:pt x="25" y="19"/>
                </a:cubicBezTo>
                <a:cubicBezTo>
                  <a:pt x="25" y="19"/>
                  <a:pt x="25" y="20"/>
                  <a:pt x="25" y="20"/>
                </a:cubicBezTo>
                <a:cubicBezTo>
                  <a:pt x="25" y="20"/>
                  <a:pt x="26" y="20"/>
                  <a:pt x="26" y="20"/>
                </a:cubicBezTo>
                <a:cubicBezTo>
                  <a:pt x="26" y="20"/>
                  <a:pt x="27" y="20"/>
                  <a:pt x="27" y="20"/>
                </a:cubicBezTo>
                <a:cubicBezTo>
                  <a:pt x="27" y="20"/>
                  <a:pt x="27" y="20"/>
                  <a:pt x="27" y="20"/>
                </a:cubicBezTo>
                <a:cubicBezTo>
                  <a:pt x="27" y="20"/>
                  <a:pt x="27" y="20"/>
                  <a:pt x="27" y="20"/>
                </a:cubicBezTo>
                <a:cubicBezTo>
                  <a:pt x="27" y="20"/>
                  <a:pt x="27" y="19"/>
                  <a:pt x="28" y="19"/>
                </a:cubicBezTo>
                <a:cubicBezTo>
                  <a:pt x="28" y="19"/>
                  <a:pt x="28" y="20"/>
                  <a:pt x="28" y="20"/>
                </a:cubicBezTo>
                <a:cubicBezTo>
                  <a:pt x="28" y="20"/>
                  <a:pt x="29" y="20"/>
                  <a:pt x="29" y="20"/>
                </a:cubicBezTo>
                <a:cubicBezTo>
                  <a:pt x="29" y="20"/>
                  <a:pt x="29" y="20"/>
                  <a:pt x="29" y="20"/>
                </a:cubicBezTo>
                <a:cubicBezTo>
                  <a:pt x="29" y="20"/>
                  <a:pt x="29" y="20"/>
                  <a:pt x="29" y="20"/>
                </a:cubicBezTo>
                <a:cubicBezTo>
                  <a:pt x="30" y="20"/>
                  <a:pt x="30" y="20"/>
                  <a:pt x="31" y="20"/>
                </a:cubicBezTo>
                <a:cubicBezTo>
                  <a:pt x="31" y="20"/>
                  <a:pt x="31" y="20"/>
                  <a:pt x="31" y="20"/>
                </a:cubicBezTo>
                <a:cubicBezTo>
                  <a:pt x="31" y="20"/>
                  <a:pt x="31" y="19"/>
                  <a:pt x="31" y="19"/>
                </a:cubicBezTo>
                <a:cubicBezTo>
                  <a:pt x="31" y="19"/>
                  <a:pt x="31" y="19"/>
                  <a:pt x="31" y="18"/>
                </a:cubicBezTo>
                <a:cubicBezTo>
                  <a:pt x="31" y="18"/>
                  <a:pt x="32" y="18"/>
                  <a:pt x="32" y="18"/>
                </a:cubicBezTo>
                <a:cubicBezTo>
                  <a:pt x="32" y="18"/>
                  <a:pt x="32" y="18"/>
                  <a:pt x="32" y="19"/>
                </a:cubicBezTo>
                <a:cubicBezTo>
                  <a:pt x="32" y="19"/>
                  <a:pt x="32" y="19"/>
                  <a:pt x="33" y="19"/>
                </a:cubicBezTo>
                <a:cubicBezTo>
                  <a:pt x="33" y="19"/>
                  <a:pt x="33" y="19"/>
                  <a:pt x="33" y="19"/>
                </a:cubicBezTo>
                <a:cubicBezTo>
                  <a:pt x="33" y="19"/>
                  <a:pt x="33" y="19"/>
                  <a:pt x="33" y="19"/>
                </a:cubicBezTo>
                <a:cubicBezTo>
                  <a:pt x="33" y="18"/>
                  <a:pt x="34" y="18"/>
                  <a:pt x="34" y="17"/>
                </a:cubicBezTo>
                <a:cubicBezTo>
                  <a:pt x="34" y="17"/>
                  <a:pt x="34" y="17"/>
                  <a:pt x="34" y="17"/>
                </a:cubicBezTo>
                <a:close/>
                <a:moveTo>
                  <a:pt x="28" y="17"/>
                </a:moveTo>
                <a:cubicBezTo>
                  <a:pt x="26" y="17"/>
                  <a:pt x="24" y="15"/>
                  <a:pt x="25" y="13"/>
                </a:cubicBezTo>
                <a:cubicBezTo>
                  <a:pt x="25" y="11"/>
                  <a:pt x="26" y="10"/>
                  <a:pt x="28" y="10"/>
                </a:cubicBezTo>
                <a:cubicBezTo>
                  <a:pt x="30" y="10"/>
                  <a:pt x="32" y="12"/>
                  <a:pt x="31" y="14"/>
                </a:cubicBezTo>
                <a:cubicBezTo>
                  <a:pt x="31" y="16"/>
                  <a:pt x="30" y="17"/>
                  <a:pt x="28" y="17"/>
                </a:cubicBezTo>
                <a:close/>
                <a:moveTo>
                  <a:pt x="42" y="14"/>
                </a:moveTo>
                <a:cubicBezTo>
                  <a:pt x="41" y="14"/>
                  <a:pt x="41" y="13"/>
                  <a:pt x="42" y="12"/>
                </a:cubicBezTo>
                <a:cubicBezTo>
                  <a:pt x="42" y="12"/>
                  <a:pt x="43" y="12"/>
                  <a:pt x="43" y="13"/>
                </a:cubicBezTo>
                <a:cubicBezTo>
                  <a:pt x="44" y="13"/>
                  <a:pt x="44" y="14"/>
                  <a:pt x="43" y="14"/>
                </a:cubicBezTo>
                <a:cubicBezTo>
                  <a:pt x="43" y="15"/>
                  <a:pt x="42" y="15"/>
                  <a:pt x="42" y="14"/>
                </a:cubicBezTo>
                <a:close/>
                <a:moveTo>
                  <a:pt x="37" y="13"/>
                </a:moveTo>
                <a:cubicBezTo>
                  <a:pt x="37" y="13"/>
                  <a:pt x="37" y="13"/>
                  <a:pt x="37" y="13"/>
                </a:cubicBezTo>
                <a:cubicBezTo>
                  <a:pt x="38" y="13"/>
                  <a:pt x="38" y="13"/>
                  <a:pt x="38" y="13"/>
                </a:cubicBezTo>
                <a:cubicBezTo>
                  <a:pt x="38" y="14"/>
                  <a:pt x="38" y="14"/>
                  <a:pt x="38" y="14"/>
                </a:cubicBezTo>
                <a:cubicBezTo>
                  <a:pt x="38" y="14"/>
                  <a:pt x="38" y="14"/>
                  <a:pt x="38" y="14"/>
                </a:cubicBezTo>
                <a:cubicBezTo>
                  <a:pt x="38" y="14"/>
                  <a:pt x="37" y="15"/>
                  <a:pt x="37" y="15"/>
                </a:cubicBezTo>
                <a:cubicBezTo>
                  <a:pt x="37" y="15"/>
                  <a:pt x="37" y="15"/>
                  <a:pt x="37" y="15"/>
                </a:cubicBezTo>
                <a:cubicBezTo>
                  <a:pt x="37" y="15"/>
                  <a:pt x="38" y="16"/>
                  <a:pt x="38" y="16"/>
                </a:cubicBezTo>
                <a:cubicBezTo>
                  <a:pt x="38" y="16"/>
                  <a:pt x="38" y="16"/>
                  <a:pt x="38" y="16"/>
                </a:cubicBezTo>
                <a:cubicBezTo>
                  <a:pt x="38" y="16"/>
                  <a:pt x="38" y="16"/>
                  <a:pt x="38" y="16"/>
                </a:cubicBezTo>
                <a:cubicBezTo>
                  <a:pt x="38" y="16"/>
                  <a:pt x="38" y="16"/>
                  <a:pt x="38" y="16"/>
                </a:cubicBezTo>
                <a:cubicBezTo>
                  <a:pt x="39" y="16"/>
                  <a:pt x="39" y="16"/>
                  <a:pt x="39" y="16"/>
                </a:cubicBezTo>
                <a:cubicBezTo>
                  <a:pt x="39" y="17"/>
                  <a:pt x="39" y="17"/>
                  <a:pt x="39" y="17"/>
                </a:cubicBezTo>
                <a:cubicBezTo>
                  <a:pt x="39" y="17"/>
                  <a:pt x="39" y="17"/>
                  <a:pt x="39" y="17"/>
                </a:cubicBezTo>
                <a:cubicBezTo>
                  <a:pt x="39" y="17"/>
                  <a:pt x="39" y="18"/>
                  <a:pt x="39" y="18"/>
                </a:cubicBezTo>
                <a:cubicBezTo>
                  <a:pt x="39" y="18"/>
                  <a:pt x="39" y="18"/>
                  <a:pt x="39" y="18"/>
                </a:cubicBezTo>
                <a:cubicBezTo>
                  <a:pt x="40" y="18"/>
                  <a:pt x="40" y="18"/>
                  <a:pt x="40" y="18"/>
                </a:cubicBezTo>
                <a:cubicBezTo>
                  <a:pt x="41" y="18"/>
                  <a:pt x="41" y="18"/>
                  <a:pt x="41" y="18"/>
                </a:cubicBezTo>
                <a:cubicBezTo>
                  <a:pt x="41" y="18"/>
                  <a:pt x="41" y="18"/>
                  <a:pt x="41" y="18"/>
                </a:cubicBezTo>
                <a:cubicBezTo>
                  <a:pt x="41" y="18"/>
                  <a:pt x="41" y="18"/>
                  <a:pt x="42" y="18"/>
                </a:cubicBezTo>
                <a:cubicBezTo>
                  <a:pt x="42" y="18"/>
                  <a:pt x="42" y="18"/>
                  <a:pt x="42" y="18"/>
                </a:cubicBezTo>
                <a:cubicBezTo>
                  <a:pt x="42" y="18"/>
                  <a:pt x="42" y="18"/>
                  <a:pt x="42" y="18"/>
                </a:cubicBezTo>
                <a:cubicBezTo>
                  <a:pt x="42" y="19"/>
                  <a:pt x="42" y="19"/>
                  <a:pt x="42" y="19"/>
                </a:cubicBezTo>
                <a:cubicBezTo>
                  <a:pt x="42" y="19"/>
                  <a:pt x="42" y="19"/>
                  <a:pt x="42" y="19"/>
                </a:cubicBezTo>
                <a:cubicBezTo>
                  <a:pt x="42" y="19"/>
                  <a:pt x="42" y="19"/>
                  <a:pt x="42" y="19"/>
                </a:cubicBezTo>
                <a:cubicBezTo>
                  <a:pt x="43" y="19"/>
                  <a:pt x="43" y="19"/>
                  <a:pt x="44" y="19"/>
                </a:cubicBezTo>
                <a:cubicBezTo>
                  <a:pt x="44" y="19"/>
                  <a:pt x="44" y="19"/>
                  <a:pt x="44" y="19"/>
                </a:cubicBezTo>
                <a:cubicBezTo>
                  <a:pt x="44" y="18"/>
                  <a:pt x="44" y="18"/>
                  <a:pt x="44" y="18"/>
                </a:cubicBezTo>
                <a:cubicBezTo>
                  <a:pt x="44" y="18"/>
                  <a:pt x="44" y="18"/>
                  <a:pt x="44" y="18"/>
                </a:cubicBezTo>
                <a:cubicBezTo>
                  <a:pt x="45" y="17"/>
                  <a:pt x="45" y="17"/>
                  <a:pt x="45" y="18"/>
                </a:cubicBezTo>
                <a:cubicBezTo>
                  <a:pt x="45" y="18"/>
                  <a:pt x="45" y="18"/>
                  <a:pt x="45" y="18"/>
                </a:cubicBezTo>
                <a:cubicBezTo>
                  <a:pt x="45" y="18"/>
                  <a:pt x="45" y="18"/>
                  <a:pt x="45" y="18"/>
                </a:cubicBezTo>
                <a:cubicBezTo>
                  <a:pt x="45" y="18"/>
                  <a:pt x="45" y="18"/>
                  <a:pt x="45" y="18"/>
                </a:cubicBezTo>
                <a:cubicBezTo>
                  <a:pt x="45" y="18"/>
                  <a:pt x="45" y="18"/>
                  <a:pt x="46" y="18"/>
                </a:cubicBezTo>
                <a:cubicBezTo>
                  <a:pt x="46" y="18"/>
                  <a:pt x="46" y="18"/>
                  <a:pt x="46" y="17"/>
                </a:cubicBezTo>
                <a:cubicBezTo>
                  <a:pt x="46" y="17"/>
                  <a:pt x="46" y="17"/>
                  <a:pt x="47" y="17"/>
                </a:cubicBezTo>
                <a:cubicBezTo>
                  <a:pt x="47" y="17"/>
                  <a:pt x="47" y="17"/>
                  <a:pt x="47" y="17"/>
                </a:cubicBezTo>
                <a:cubicBezTo>
                  <a:pt x="47" y="17"/>
                  <a:pt x="47" y="17"/>
                  <a:pt x="47" y="17"/>
                </a:cubicBezTo>
                <a:cubicBezTo>
                  <a:pt x="47" y="16"/>
                  <a:pt x="47" y="16"/>
                  <a:pt x="47" y="16"/>
                </a:cubicBezTo>
                <a:cubicBezTo>
                  <a:pt x="47" y="16"/>
                  <a:pt x="46" y="16"/>
                  <a:pt x="46" y="16"/>
                </a:cubicBezTo>
                <a:cubicBezTo>
                  <a:pt x="46" y="16"/>
                  <a:pt x="46" y="16"/>
                  <a:pt x="46" y="16"/>
                </a:cubicBezTo>
                <a:cubicBezTo>
                  <a:pt x="47" y="15"/>
                  <a:pt x="47" y="15"/>
                  <a:pt x="47" y="15"/>
                </a:cubicBezTo>
                <a:cubicBezTo>
                  <a:pt x="47" y="16"/>
                  <a:pt x="47" y="16"/>
                  <a:pt x="47" y="15"/>
                </a:cubicBezTo>
                <a:cubicBezTo>
                  <a:pt x="48" y="15"/>
                  <a:pt x="48" y="15"/>
                  <a:pt x="48" y="15"/>
                </a:cubicBezTo>
                <a:cubicBezTo>
                  <a:pt x="48" y="15"/>
                  <a:pt x="48" y="14"/>
                  <a:pt x="48" y="14"/>
                </a:cubicBezTo>
                <a:cubicBezTo>
                  <a:pt x="48" y="14"/>
                  <a:pt x="48" y="14"/>
                  <a:pt x="48" y="14"/>
                </a:cubicBezTo>
                <a:cubicBezTo>
                  <a:pt x="48" y="14"/>
                  <a:pt x="48" y="14"/>
                  <a:pt x="48" y="14"/>
                </a:cubicBezTo>
                <a:cubicBezTo>
                  <a:pt x="48" y="14"/>
                  <a:pt x="48" y="14"/>
                  <a:pt x="48" y="14"/>
                </a:cubicBezTo>
                <a:cubicBezTo>
                  <a:pt x="47" y="14"/>
                  <a:pt x="47" y="13"/>
                  <a:pt x="47" y="13"/>
                </a:cubicBezTo>
                <a:cubicBezTo>
                  <a:pt x="47" y="13"/>
                  <a:pt x="47" y="13"/>
                  <a:pt x="47" y="13"/>
                </a:cubicBezTo>
                <a:cubicBezTo>
                  <a:pt x="47" y="13"/>
                  <a:pt x="47" y="12"/>
                  <a:pt x="47" y="12"/>
                </a:cubicBezTo>
                <a:cubicBezTo>
                  <a:pt x="48" y="12"/>
                  <a:pt x="48" y="12"/>
                  <a:pt x="48" y="12"/>
                </a:cubicBezTo>
                <a:cubicBezTo>
                  <a:pt x="48" y="12"/>
                  <a:pt x="48" y="12"/>
                  <a:pt x="48" y="12"/>
                </a:cubicBezTo>
                <a:cubicBezTo>
                  <a:pt x="48" y="11"/>
                  <a:pt x="47" y="11"/>
                  <a:pt x="47" y="11"/>
                </a:cubicBezTo>
                <a:cubicBezTo>
                  <a:pt x="47" y="11"/>
                  <a:pt x="47" y="11"/>
                  <a:pt x="47" y="11"/>
                </a:cubicBezTo>
                <a:cubicBezTo>
                  <a:pt x="47" y="11"/>
                  <a:pt x="47" y="10"/>
                  <a:pt x="47" y="10"/>
                </a:cubicBezTo>
                <a:cubicBezTo>
                  <a:pt x="47" y="10"/>
                  <a:pt x="47" y="10"/>
                  <a:pt x="47" y="11"/>
                </a:cubicBezTo>
                <a:cubicBezTo>
                  <a:pt x="46" y="11"/>
                  <a:pt x="46" y="11"/>
                  <a:pt x="46" y="10"/>
                </a:cubicBezTo>
                <a:cubicBezTo>
                  <a:pt x="46" y="10"/>
                  <a:pt x="46" y="10"/>
                  <a:pt x="46" y="10"/>
                </a:cubicBezTo>
                <a:cubicBezTo>
                  <a:pt x="46" y="10"/>
                  <a:pt x="46" y="9"/>
                  <a:pt x="46" y="9"/>
                </a:cubicBezTo>
                <a:cubicBezTo>
                  <a:pt x="46" y="9"/>
                  <a:pt x="46" y="9"/>
                  <a:pt x="46" y="9"/>
                </a:cubicBezTo>
                <a:cubicBezTo>
                  <a:pt x="46" y="9"/>
                  <a:pt x="46" y="9"/>
                  <a:pt x="46" y="9"/>
                </a:cubicBezTo>
                <a:cubicBezTo>
                  <a:pt x="46" y="9"/>
                  <a:pt x="45" y="9"/>
                  <a:pt x="45" y="8"/>
                </a:cubicBezTo>
                <a:cubicBezTo>
                  <a:pt x="45" y="8"/>
                  <a:pt x="44" y="8"/>
                  <a:pt x="44" y="8"/>
                </a:cubicBezTo>
                <a:cubicBezTo>
                  <a:pt x="44" y="8"/>
                  <a:pt x="44" y="9"/>
                  <a:pt x="44" y="9"/>
                </a:cubicBezTo>
                <a:cubicBezTo>
                  <a:pt x="44" y="9"/>
                  <a:pt x="44" y="9"/>
                  <a:pt x="44" y="9"/>
                </a:cubicBezTo>
                <a:cubicBezTo>
                  <a:pt x="43" y="9"/>
                  <a:pt x="43" y="9"/>
                  <a:pt x="43" y="9"/>
                </a:cubicBezTo>
                <a:cubicBezTo>
                  <a:pt x="43" y="9"/>
                  <a:pt x="43" y="9"/>
                  <a:pt x="43" y="8"/>
                </a:cubicBezTo>
                <a:cubicBezTo>
                  <a:pt x="43" y="8"/>
                  <a:pt x="43" y="8"/>
                  <a:pt x="43" y="8"/>
                </a:cubicBezTo>
                <a:cubicBezTo>
                  <a:pt x="43" y="8"/>
                  <a:pt x="43" y="8"/>
                  <a:pt x="43" y="8"/>
                </a:cubicBezTo>
                <a:cubicBezTo>
                  <a:pt x="43" y="8"/>
                  <a:pt x="43" y="8"/>
                  <a:pt x="43" y="8"/>
                </a:cubicBezTo>
                <a:cubicBezTo>
                  <a:pt x="42" y="8"/>
                  <a:pt x="42" y="8"/>
                  <a:pt x="41" y="8"/>
                </a:cubicBezTo>
                <a:cubicBezTo>
                  <a:pt x="41" y="8"/>
                  <a:pt x="41" y="8"/>
                  <a:pt x="41" y="8"/>
                </a:cubicBezTo>
                <a:cubicBezTo>
                  <a:pt x="41" y="8"/>
                  <a:pt x="41" y="8"/>
                  <a:pt x="41" y="9"/>
                </a:cubicBezTo>
                <a:cubicBezTo>
                  <a:pt x="41" y="9"/>
                  <a:pt x="41" y="9"/>
                  <a:pt x="41" y="9"/>
                </a:cubicBezTo>
                <a:cubicBezTo>
                  <a:pt x="41" y="9"/>
                  <a:pt x="40" y="9"/>
                  <a:pt x="40" y="9"/>
                </a:cubicBezTo>
                <a:cubicBezTo>
                  <a:pt x="40" y="9"/>
                  <a:pt x="40" y="9"/>
                  <a:pt x="40" y="9"/>
                </a:cubicBezTo>
                <a:cubicBezTo>
                  <a:pt x="40" y="9"/>
                  <a:pt x="40" y="9"/>
                  <a:pt x="40" y="9"/>
                </a:cubicBezTo>
                <a:cubicBezTo>
                  <a:pt x="40" y="9"/>
                  <a:pt x="40" y="9"/>
                  <a:pt x="40" y="9"/>
                </a:cubicBezTo>
                <a:cubicBezTo>
                  <a:pt x="40" y="9"/>
                  <a:pt x="40" y="9"/>
                  <a:pt x="40" y="9"/>
                </a:cubicBezTo>
                <a:cubicBezTo>
                  <a:pt x="39" y="9"/>
                  <a:pt x="39" y="9"/>
                  <a:pt x="39" y="9"/>
                </a:cubicBezTo>
                <a:cubicBezTo>
                  <a:pt x="39" y="9"/>
                  <a:pt x="39" y="10"/>
                  <a:pt x="38" y="10"/>
                </a:cubicBezTo>
                <a:cubicBezTo>
                  <a:pt x="38" y="10"/>
                  <a:pt x="38" y="10"/>
                  <a:pt x="38" y="10"/>
                </a:cubicBezTo>
                <a:cubicBezTo>
                  <a:pt x="38" y="10"/>
                  <a:pt x="38" y="10"/>
                  <a:pt x="38" y="10"/>
                </a:cubicBezTo>
                <a:cubicBezTo>
                  <a:pt x="38" y="10"/>
                  <a:pt x="39" y="10"/>
                  <a:pt x="39" y="10"/>
                </a:cubicBezTo>
                <a:cubicBezTo>
                  <a:pt x="39" y="10"/>
                  <a:pt x="39" y="10"/>
                  <a:pt x="39" y="10"/>
                </a:cubicBezTo>
                <a:cubicBezTo>
                  <a:pt x="39" y="11"/>
                  <a:pt x="39" y="11"/>
                  <a:pt x="39" y="11"/>
                </a:cubicBezTo>
                <a:cubicBezTo>
                  <a:pt x="39" y="11"/>
                  <a:pt x="38" y="11"/>
                  <a:pt x="38" y="11"/>
                </a:cubicBezTo>
                <a:cubicBezTo>
                  <a:pt x="38" y="11"/>
                  <a:pt x="38" y="11"/>
                  <a:pt x="38" y="11"/>
                </a:cubicBezTo>
                <a:cubicBezTo>
                  <a:pt x="38" y="11"/>
                  <a:pt x="38" y="11"/>
                  <a:pt x="37" y="12"/>
                </a:cubicBezTo>
                <a:cubicBezTo>
                  <a:pt x="37" y="12"/>
                  <a:pt x="37" y="12"/>
                  <a:pt x="37" y="13"/>
                </a:cubicBezTo>
                <a:cubicBezTo>
                  <a:pt x="37" y="13"/>
                  <a:pt x="37" y="13"/>
                  <a:pt x="37" y="13"/>
                </a:cubicBezTo>
                <a:cubicBezTo>
                  <a:pt x="37" y="13"/>
                  <a:pt x="37" y="13"/>
                  <a:pt x="37" y="13"/>
                </a:cubicBezTo>
                <a:close/>
                <a:moveTo>
                  <a:pt x="41" y="11"/>
                </a:moveTo>
                <a:cubicBezTo>
                  <a:pt x="42" y="10"/>
                  <a:pt x="44" y="10"/>
                  <a:pt x="45" y="12"/>
                </a:cubicBezTo>
                <a:cubicBezTo>
                  <a:pt x="45" y="13"/>
                  <a:pt x="45" y="14"/>
                  <a:pt x="44" y="15"/>
                </a:cubicBezTo>
                <a:cubicBezTo>
                  <a:pt x="43" y="16"/>
                  <a:pt x="41" y="16"/>
                  <a:pt x="40" y="15"/>
                </a:cubicBezTo>
                <a:cubicBezTo>
                  <a:pt x="39" y="14"/>
                  <a:pt x="40" y="12"/>
                  <a:pt x="41" y="11"/>
                </a:cubicBezTo>
                <a:close/>
                <a:moveTo>
                  <a:pt x="33" y="22"/>
                </a:moveTo>
                <a:cubicBezTo>
                  <a:pt x="33" y="22"/>
                  <a:pt x="33" y="22"/>
                  <a:pt x="33" y="22"/>
                </a:cubicBezTo>
                <a:cubicBezTo>
                  <a:pt x="33" y="22"/>
                  <a:pt x="33" y="22"/>
                  <a:pt x="33" y="22"/>
                </a:cubicBezTo>
                <a:cubicBezTo>
                  <a:pt x="33" y="23"/>
                  <a:pt x="33"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5" y="23"/>
                  <a:pt x="35" y="24"/>
                  <a:pt x="34" y="24"/>
                </a:cubicBezTo>
                <a:cubicBezTo>
                  <a:pt x="34" y="24"/>
                  <a:pt x="34" y="24"/>
                  <a:pt x="34" y="24"/>
                </a:cubicBezTo>
                <a:cubicBezTo>
                  <a:pt x="34" y="24"/>
                  <a:pt x="34" y="24"/>
                  <a:pt x="34" y="24"/>
                </a:cubicBezTo>
                <a:cubicBezTo>
                  <a:pt x="34" y="24"/>
                  <a:pt x="34" y="24"/>
                  <a:pt x="34" y="24"/>
                </a:cubicBezTo>
                <a:cubicBezTo>
                  <a:pt x="35" y="24"/>
                  <a:pt x="35" y="24"/>
                  <a:pt x="35" y="25"/>
                </a:cubicBezTo>
                <a:cubicBezTo>
                  <a:pt x="35" y="25"/>
                  <a:pt x="35" y="25"/>
                  <a:pt x="35" y="25"/>
                </a:cubicBezTo>
                <a:cubicBezTo>
                  <a:pt x="35" y="25"/>
                  <a:pt x="35" y="24"/>
                  <a:pt x="36" y="24"/>
                </a:cubicBezTo>
                <a:cubicBezTo>
                  <a:pt x="36" y="24"/>
                  <a:pt x="36" y="24"/>
                  <a:pt x="36" y="24"/>
                </a:cubicBezTo>
                <a:cubicBezTo>
                  <a:pt x="36" y="24"/>
                  <a:pt x="36" y="24"/>
                  <a:pt x="36" y="24"/>
                </a:cubicBezTo>
                <a:cubicBezTo>
                  <a:pt x="36" y="24"/>
                  <a:pt x="36" y="24"/>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8" y="25"/>
                  <a:pt x="38" y="25"/>
                </a:cubicBezTo>
                <a:cubicBezTo>
                  <a:pt x="38" y="25"/>
                  <a:pt x="38" y="25"/>
                  <a:pt x="38" y="24"/>
                </a:cubicBezTo>
                <a:cubicBezTo>
                  <a:pt x="38" y="24"/>
                  <a:pt x="38" y="24"/>
                  <a:pt x="38" y="24"/>
                </a:cubicBezTo>
                <a:cubicBezTo>
                  <a:pt x="38" y="24"/>
                  <a:pt x="38" y="24"/>
                  <a:pt x="38" y="24"/>
                </a:cubicBezTo>
                <a:cubicBezTo>
                  <a:pt x="38" y="24"/>
                  <a:pt x="38" y="24"/>
                  <a:pt x="38" y="24"/>
                </a:cubicBezTo>
                <a:cubicBezTo>
                  <a:pt x="38" y="24"/>
                  <a:pt x="38" y="24"/>
                  <a:pt x="38" y="24"/>
                </a:cubicBezTo>
                <a:cubicBezTo>
                  <a:pt x="38" y="24"/>
                  <a:pt x="38" y="24"/>
                  <a:pt x="38" y="24"/>
                </a:cubicBezTo>
                <a:cubicBezTo>
                  <a:pt x="38" y="24"/>
                  <a:pt x="39" y="24"/>
                  <a:pt x="39" y="24"/>
                </a:cubicBezTo>
                <a:cubicBezTo>
                  <a:pt x="39" y="24"/>
                  <a:pt x="39" y="24"/>
                  <a:pt x="39" y="24"/>
                </a:cubicBezTo>
                <a:cubicBezTo>
                  <a:pt x="39" y="24"/>
                  <a:pt x="39" y="24"/>
                  <a:pt x="39" y="24"/>
                </a:cubicBezTo>
                <a:cubicBezTo>
                  <a:pt x="39" y="24"/>
                  <a:pt x="39" y="24"/>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40" y="23"/>
                </a:cubicBezTo>
                <a:cubicBezTo>
                  <a:pt x="40" y="23"/>
                  <a:pt x="40" y="23"/>
                  <a:pt x="40" y="23"/>
                </a:cubicBezTo>
                <a:cubicBezTo>
                  <a:pt x="40" y="23"/>
                  <a:pt x="40" y="23"/>
                  <a:pt x="40" y="23"/>
                </a:cubicBezTo>
                <a:cubicBezTo>
                  <a:pt x="40" y="22"/>
                  <a:pt x="40" y="22"/>
                  <a:pt x="40" y="22"/>
                </a:cubicBezTo>
                <a:cubicBezTo>
                  <a:pt x="40" y="22"/>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0"/>
                  <a:pt x="40" y="20"/>
                  <a:pt x="40" y="20"/>
                </a:cubicBezTo>
                <a:cubicBezTo>
                  <a:pt x="40" y="20"/>
                  <a:pt x="40" y="20"/>
                  <a:pt x="40" y="19"/>
                </a:cubicBezTo>
                <a:cubicBezTo>
                  <a:pt x="40" y="19"/>
                  <a:pt x="40" y="19"/>
                  <a:pt x="40" y="19"/>
                </a:cubicBezTo>
                <a:cubicBezTo>
                  <a:pt x="40" y="19"/>
                  <a:pt x="40" y="19"/>
                  <a:pt x="40" y="19"/>
                </a:cubicBezTo>
                <a:cubicBezTo>
                  <a:pt x="39" y="19"/>
                  <a:pt x="39" y="19"/>
                  <a:pt x="39" y="19"/>
                </a:cubicBezTo>
                <a:cubicBezTo>
                  <a:pt x="39" y="20"/>
                  <a:pt x="39" y="20"/>
                  <a:pt x="39" y="19"/>
                </a:cubicBezTo>
                <a:cubicBezTo>
                  <a:pt x="39" y="19"/>
                  <a:pt x="39" y="19"/>
                  <a:pt x="39" y="19"/>
                </a:cubicBezTo>
                <a:cubicBezTo>
                  <a:pt x="39" y="19"/>
                  <a:pt x="39" y="19"/>
                  <a:pt x="39" y="19"/>
                </a:cubicBezTo>
                <a:cubicBezTo>
                  <a:pt x="39" y="19"/>
                  <a:pt x="39" y="19"/>
                  <a:pt x="39" y="19"/>
                </a:cubicBezTo>
                <a:cubicBezTo>
                  <a:pt x="39" y="19"/>
                  <a:pt x="39" y="19"/>
                  <a:pt x="39" y="19"/>
                </a:cubicBezTo>
                <a:cubicBezTo>
                  <a:pt x="39" y="18"/>
                  <a:pt x="38" y="18"/>
                  <a:pt x="38" y="18"/>
                </a:cubicBezTo>
                <a:cubicBezTo>
                  <a:pt x="38" y="18"/>
                  <a:pt x="38" y="18"/>
                  <a:pt x="38" y="18"/>
                </a:cubicBezTo>
                <a:cubicBezTo>
                  <a:pt x="38" y="18"/>
                  <a:pt x="38" y="18"/>
                  <a:pt x="38" y="18"/>
                </a:cubicBezTo>
                <a:cubicBezTo>
                  <a:pt x="38" y="18"/>
                  <a:pt x="37" y="18"/>
                  <a:pt x="37" y="18"/>
                </a:cubicBezTo>
                <a:cubicBezTo>
                  <a:pt x="37" y="18"/>
                  <a:pt x="37" y="18"/>
                  <a:pt x="37" y="18"/>
                </a:cubicBezTo>
                <a:cubicBezTo>
                  <a:pt x="37" y="18"/>
                  <a:pt x="37" y="18"/>
                  <a:pt x="37" y="18"/>
                </a:cubicBezTo>
                <a:cubicBezTo>
                  <a:pt x="37" y="18"/>
                  <a:pt x="37" y="18"/>
                  <a:pt x="37" y="18"/>
                </a:cubicBezTo>
                <a:cubicBezTo>
                  <a:pt x="37" y="18"/>
                  <a:pt x="37" y="18"/>
                  <a:pt x="37" y="18"/>
                </a:cubicBezTo>
                <a:cubicBezTo>
                  <a:pt x="37" y="18"/>
                  <a:pt x="37" y="18"/>
                  <a:pt x="37" y="18"/>
                </a:cubicBezTo>
                <a:cubicBezTo>
                  <a:pt x="36" y="18"/>
                  <a:pt x="36" y="18"/>
                  <a:pt x="36" y="18"/>
                </a:cubicBezTo>
                <a:cubicBezTo>
                  <a:pt x="36" y="18"/>
                  <a:pt x="36" y="18"/>
                  <a:pt x="36" y="18"/>
                </a:cubicBezTo>
                <a:cubicBezTo>
                  <a:pt x="36" y="18"/>
                  <a:pt x="36" y="18"/>
                  <a:pt x="36" y="18"/>
                </a:cubicBezTo>
                <a:cubicBezTo>
                  <a:pt x="36" y="18"/>
                  <a:pt x="36" y="19"/>
                  <a:pt x="35" y="19"/>
                </a:cubicBezTo>
                <a:cubicBezTo>
                  <a:pt x="35" y="19"/>
                  <a:pt x="35" y="19"/>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3" y="20"/>
                  <a:pt x="33" y="20"/>
                </a:cubicBezTo>
                <a:cubicBezTo>
                  <a:pt x="33" y="20"/>
                  <a:pt x="33" y="20"/>
                  <a:pt x="33" y="20"/>
                </a:cubicBezTo>
                <a:cubicBezTo>
                  <a:pt x="33" y="20"/>
                  <a:pt x="33" y="21"/>
                  <a:pt x="33" y="21"/>
                </a:cubicBezTo>
                <a:cubicBezTo>
                  <a:pt x="33" y="21"/>
                  <a:pt x="33" y="21"/>
                  <a:pt x="33" y="21"/>
                </a:cubicBezTo>
                <a:cubicBezTo>
                  <a:pt x="33" y="21"/>
                  <a:pt x="33" y="21"/>
                  <a:pt x="33" y="21"/>
                </a:cubicBezTo>
                <a:cubicBezTo>
                  <a:pt x="33" y="21"/>
                  <a:pt x="33" y="21"/>
                  <a:pt x="33" y="21"/>
                </a:cubicBezTo>
                <a:cubicBezTo>
                  <a:pt x="33" y="21"/>
                  <a:pt x="34" y="21"/>
                  <a:pt x="34" y="21"/>
                </a:cubicBezTo>
                <a:cubicBezTo>
                  <a:pt x="34" y="21"/>
                  <a:pt x="34" y="21"/>
                  <a:pt x="34" y="22"/>
                </a:cubicBezTo>
                <a:cubicBezTo>
                  <a:pt x="34" y="22"/>
                  <a:pt x="34" y="22"/>
                  <a:pt x="33" y="22"/>
                </a:cubicBezTo>
                <a:close/>
                <a:moveTo>
                  <a:pt x="35" y="20"/>
                </a:moveTo>
                <a:cubicBezTo>
                  <a:pt x="36" y="19"/>
                  <a:pt x="37" y="19"/>
                  <a:pt x="38" y="20"/>
                </a:cubicBezTo>
                <a:cubicBezTo>
                  <a:pt x="39" y="21"/>
                  <a:pt x="38" y="22"/>
                  <a:pt x="38" y="23"/>
                </a:cubicBezTo>
                <a:cubicBezTo>
                  <a:pt x="37" y="23"/>
                  <a:pt x="36" y="23"/>
                  <a:pt x="35" y="22"/>
                </a:cubicBezTo>
                <a:cubicBezTo>
                  <a:pt x="35" y="22"/>
                  <a:pt x="35" y="21"/>
                  <a:pt x="35" y="20"/>
                </a:cubicBezTo>
                <a:close/>
                <a:moveTo>
                  <a:pt x="36" y="22"/>
                </a:moveTo>
                <a:cubicBezTo>
                  <a:pt x="36" y="21"/>
                  <a:pt x="36" y="21"/>
                  <a:pt x="36" y="21"/>
                </a:cubicBezTo>
                <a:cubicBezTo>
                  <a:pt x="36" y="20"/>
                  <a:pt x="37" y="20"/>
                  <a:pt x="37" y="21"/>
                </a:cubicBezTo>
                <a:cubicBezTo>
                  <a:pt x="37" y="21"/>
                  <a:pt x="37" y="22"/>
                  <a:pt x="37" y="22"/>
                </a:cubicBezTo>
                <a:cubicBezTo>
                  <a:pt x="37" y="22"/>
                  <a:pt x="36" y="22"/>
                  <a:pt x="36" y="22"/>
                </a:cubicBezTo>
                <a:close/>
                <a:moveTo>
                  <a:pt x="46" y="19"/>
                </a:moveTo>
                <a:cubicBezTo>
                  <a:pt x="46" y="19"/>
                  <a:pt x="46" y="19"/>
                  <a:pt x="46" y="19"/>
                </a:cubicBezTo>
                <a:cubicBezTo>
                  <a:pt x="46" y="19"/>
                  <a:pt x="46" y="19"/>
                  <a:pt x="46" y="19"/>
                </a:cubicBezTo>
                <a:cubicBezTo>
                  <a:pt x="46" y="19"/>
                  <a:pt x="46" y="20"/>
                  <a:pt x="46" y="20"/>
                </a:cubicBezTo>
                <a:cubicBezTo>
                  <a:pt x="46" y="20"/>
                  <a:pt x="45" y="20"/>
                  <a:pt x="45" y="20"/>
                </a:cubicBezTo>
                <a:cubicBezTo>
                  <a:pt x="45" y="20"/>
                  <a:pt x="45" y="20"/>
                  <a:pt x="45" y="20"/>
                </a:cubicBezTo>
                <a:cubicBezTo>
                  <a:pt x="45" y="20"/>
                  <a:pt x="45" y="20"/>
                  <a:pt x="45" y="20"/>
                </a:cubicBezTo>
                <a:cubicBezTo>
                  <a:pt x="45" y="20"/>
                  <a:pt x="45" y="20"/>
                  <a:pt x="45" y="19"/>
                </a:cubicBezTo>
                <a:cubicBezTo>
                  <a:pt x="45" y="19"/>
                  <a:pt x="45" y="19"/>
                  <a:pt x="45" y="20"/>
                </a:cubicBezTo>
                <a:cubicBezTo>
                  <a:pt x="44" y="20"/>
                  <a:pt x="44" y="20"/>
                  <a:pt x="44" y="20"/>
                </a:cubicBezTo>
                <a:cubicBezTo>
                  <a:pt x="44" y="20"/>
                  <a:pt x="44" y="20"/>
                  <a:pt x="44" y="20"/>
                </a:cubicBezTo>
                <a:cubicBezTo>
                  <a:pt x="44" y="21"/>
                  <a:pt x="43" y="21"/>
                  <a:pt x="44" y="21"/>
                </a:cubicBezTo>
                <a:cubicBezTo>
                  <a:pt x="44" y="21"/>
                  <a:pt x="44" y="21"/>
                  <a:pt x="44" y="21"/>
                </a:cubicBezTo>
                <a:cubicBezTo>
                  <a:pt x="44" y="21"/>
                  <a:pt x="44" y="21"/>
                  <a:pt x="44" y="21"/>
                </a:cubicBezTo>
                <a:cubicBezTo>
                  <a:pt x="44" y="21"/>
                  <a:pt x="44" y="21"/>
                  <a:pt x="44" y="21"/>
                </a:cubicBezTo>
                <a:cubicBezTo>
                  <a:pt x="44" y="21"/>
                  <a:pt x="44" y="22"/>
                  <a:pt x="44" y="22"/>
                </a:cubicBezTo>
                <a:cubicBezTo>
                  <a:pt x="44" y="22"/>
                  <a:pt x="43" y="22"/>
                  <a:pt x="43" y="22"/>
                </a:cubicBezTo>
                <a:cubicBezTo>
                  <a:pt x="43" y="22"/>
                  <a:pt x="43" y="22"/>
                  <a:pt x="43" y="22"/>
                </a:cubicBezTo>
                <a:cubicBezTo>
                  <a:pt x="43" y="22"/>
                  <a:pt x="43" y="22"/>
                  <a:pt x="43" y="22"/>
                </a:cubicBezTo>
                <a:cubicBezTo>
                  <a:pt x="42" y="23"/>
                  <a:pt x="42" y="23"/>
                  <a:pt x="42" y="24"/>
                </a:cubicBezTo>
                <a:cubicBezTo>
                  <a:pt x="42" y="24"/>
                  <a:pt x="42" y="24"/>
                  <a:pt x="42" y="24"/>
                </a:cubicBezTo>
                <a:cubicBezTo>
                  <a:pt x="42" y="24"/>
                  <a:pt x="42" y="24"/>
                  <a:pt x="42" y="24"/>
                </a:cubicBezTo>
                <a:cubicBezTo>
                  <a:pt x="42" y="24"/>
                  <a:pt x="43" y="24"/>
                  <a:pt x="43" y="24"/>
                </a:cubicBezTo>
                <a:cubicBezTo>
                  <a:pt x="43" y="24"/>
                  <a:pt x="43" y="24"/>
                  <a:pt x="43" y="24"/>
                </a:cubicBezTo>
                <a:cubicBezTo>
                  <a:pt x="43" y="24"/>
                  <a:pt x="43" y="24"/>
                  <a:pt x="43" y="24"/>
                </a:cubicBezTo>
                <a:cubicBezTo>
                  <a:pt x="43" y="25"/>
                  <a:pt x="43" y="25"/>
                  <a:pt x="43" y="25"/>
                </a:cubicBezTo>
                <a:cubicBezTo>
                  <a:pt x="43" y="25"/>
                  <a:pt x="43" y="25"/>
                  <a:pt x="42" y="25"/>
                </a:cubicBezTo>
                <a:cubicBezTo>
                  <a:pt x="42" y="25"/>
                  <a:pt x="42" y="25"/>
                  <a:pt x="42" y="26"/>
                </a:cubicBezTo>
                <a:cubicBezTo>
                  <a:pt x="43" y="26"/>
                  <a:pt x="43" y="26"/>
                  <a:pt x="43" y="27"/>
                </a:cubicBezTo>
                <a:cubicBezTo>
                  <a:pt x="43" y="27"/>
                  <a:pt x="43" y="27"/>
                  <a:pt x="43" y="27"/>
                </a:cubicBezTo>
                <a:cubicBezTo>
                  <a:pt x="43" y="27"/>
                  <a:pt x="43" y="27"/>
                  <a:pt x="43" y="27"/>
                </a:cubicBezTo>
                <a:cubicBezTo>
                  <a:pt x="43" y="27"/>
                  <a:pt x="43" y="27"/>
                  <a:pt x="44" y="27"/>
                </a:cubicBezTo>
                <a:cubicBezTo>
                  <a:pt x="44" y="27"/>
                  <a:pt x="44" y="27"/>
                  <a:pt x="44" y="27"/>
                </a:cubicBezTo>
                <a:cubicBezTo>
                  <a:pt x="44" y="27"/>
                  <a:pt x="44" y="28"/>
                  <a:pt x="44" y="28"/>
                </a:cubicBezTo>
                <a:cubicBezTo>
                  <a:pt x="44" y="28"/>
                  <a:pt x="44" y="28"/>
                  <a:pt x="44" y="28"/>
                </a:cubicBezTo>
                <a:cubicBezTo>
                  <a:pt x="44" y="28"/>
                  <a:pt x="44" y="28"/>
                  <a:pt x="44" y="28"/>
                </a:cubicBezTo>
                <a:cubicBezTo>
                  <a:pt x="44" y="28"/>
                  <a:pt x="44" y="28"/>
                  <a:pt x="44" y="28"/>
                </a:cubicBezTo>
                <a:cubicBezTo>
                  <a:pt x="45" y="29"/>
                  <a:pt x="45" y="29"/>
                  <a:pt x="46" y="29"/>
                </a:cubicBezTo>
                <a:cubicBezTo>
                  <a:pt x="46" y="29"/>
                  <a:pt x="46" y="29"/>
                  <a:pt x="46" y="29"/>
                </a:cubicBezTo>
                <a:cubicBezTo>
                  <a:pt x="46" y="29"/>
                  <a:pt x="46" y="29"/>
                  <a:pt x="46" y="29"/>
                </a:cubicBezTo>
                <a:cubicBezTo>
                  <a:pt x="46" y="29"/>
                  <a:pt x="46" y="28"/>
                  <a:pt x="47" y="28"/>
                </a:cubicBezTo>
                <a:cubicBezTo>
                  <a:pt x="47" y="28"/>
                  <a:pt x="47" y="29"/>
                  <a:pt x="47" y="29"/>
                </a:cubicBezTo>
                <a:cubicBezTo>
                  <a:pt x="47" y="29"/>
                  <a:pt x="47" y="29"/>
                  <a:pt x="47" y="29"/>
                </a:cubicBezTo>
                <a:cubicBezTo>
                  <a:pt x="47" y="29"/>
                  <a:pt x="47" y="29"/>
                  <a:pt x="47" y="29"/>
                </a:cubicBezTo>
                <a:cubicBezTo>
                  <a:pt x="47" y="29"/>
                  <a:pt x="47" y="29"/>
                  <a:pt x="47" y="29"/>
                </a:cubicBezTo>
                <a:cubicBezTo>
                  <a:pt x="47" y="29"/>
                  <a:pt x="47" y="29"/>
                  <a:pt x="47" y="29"/>
                </a:cubicBezTo>
                <a:cubicBezTo>
                  <a:pt x="48" y="29"/>
                  <a:pt x="48" y="29"/>
                  <a:pt x="49" y="29"/>
                </a:cubicBezTo>
                <a:cubicBezTo>
                  <a:pt x="49" y="29"/>
                  <a:pt x="49" y="29"/>
                  <a:pt x="49" y="29"/>
                </a:cubicBezTo>
                <a:cubicBezTo>
                  <a:pt x="49" y="29"/>
                  <a:pt x="49" y="29"/>
                  <a:pt x="49" y="29"/>
                </a:cubicBezTo>
                <a:cubicBezTo>
                  <a:pt x="49" y="29"/>
                  <a:pt x="49" y="28"/>
                  <a:pt x="49" y="28"/>
                </a:cubicBezTo>
                <a:cubicBezTo>
                  <a:pt x="50" y="28"/>
                  <a:pt x="50" y="28"/>
                  <a:pt x="50" y="28"/>
                </a:cubicBezTo>
                <a:cubicBezTo>
                  <a:pt x="50" y="28"/>
                  <a:pt x="50" y="28"/>
                  <a:pt x="50" y="28"/>
                </a:cubicBezTo>
                <a:cubicBezTo>
                  <a:pt x="50" y="28"/>
                  <a:pt x="50" y="28"/>
                  <a:pt x="50" y="29"/>
                </a:cubicBezTo>
                <a:cubicBezTo>
                  <a:pt x="50" y="29"/>
                  <a:pt x="50" y="29"/>
                  <a:pt x="50" y="29"/>
                </a:cubicBezTo>
                <a:cubicBezTo>
                  <a:pt x="51" y="29"/>
                  <a:pt x="51" y="29"/>
                  <a:pt x="51" y="29"/>
                </a:cubicBezTo>
                <a:cubicBezTo>
                  <a:pt x="51" y="28"/>
                  <a:pt x="51" y="28"/>
                  <a:pt x="51" y="28"/>
                </a:cubicBezTo>
                <a:cubicBezTo>
                  <a:pt x="51" y="28"/>
                  <a:pt x="52" y="28"/>
                  <a:pt x="52" y="28"/>
                </a:cubicBezTo>
                <a:cubicBezTo>
                  <a:pt x="52" y="28"/>
                  <a:pt x="52" y="27"/>
                  <a:pt x="52" y="27"/>
                </a:cubicBezTo>
                <a:cubicBezTo>
                  <a:pt x="52" y="27"/>
                  <a:pt x="52" y="27"/>
                  <a:pt x="52" y="27"/>
                </a:cubicBezTo>
                <a:cubicBezTo>
                  <a:pt x="52" y="27"/>
                  <a:pt x="52" y="27"/>
                  <a:pt x="52" y="27"/>
                </a:cubicBezTo>
                <a:cubicBezTo>
                  <a:pt x="52" y="27"/>
                  <a:pt x="52" y="27"/>
                  <a:pt x="52" y="27"/>
                </a:cubicBezTo>
                <a:cubicBezTo>
                  <a:pt x="51" y="27"/>
                  <a:pt x="51" y="27"/>
                  <a:pt x="52" y="26"/>
                </a:cubicBezTo>
                <a:cubicBezTo>
                  <a:pt x="52" y="26"/>
                  <a:pt x="52" y="26"/>
                  <a:pt x="52" y="26"/>
                </a:cubicBezTo>
                <a:cubicBezTo>
                  <a:pt x="52" y="26"/>
                  <a:pt x="52" y="26"/>
                  <a:pt x="53" y="26"/>
                </a:cubicBezTo>
                <a:cubicBezTo>
                  <a:pt x="53" y="26"/>
                  <a:pt x="53" y="26"/>
                  <a:pt x="53" y="26"/>
                </a:cubicBezTo>
                <a:cubicBezTo>
                  <a:pt x="53" y="25"/>
                  <a:pt x="53" y="25"/>
                  <a:pt x="53" y="25"/>
                </a:cubicBezTo>
                <a:cubicBezTo>
                  <a:pt x="53" y="24"/>
                  <a:pt x="53" y="24"/>
                  <a:pt x="53" y="24"/>
                </a:cubicBezTo>
                <a:cubicBezTo>
                  <a:pt x="53" y="24"/>
                  <a:pt x="53" y="24"/>
                  <a:pt x="53" y="24"/>
                </a:cubicBezTo>
                <a:cubicBezTo>
                  <a:pt x="53" y="24"/>
                  <a:pt x="53" y="24"/>
                  <a:pt x="53" y="24"/>
                </a:cubicBezTo>
                <a:cubicBezTo>
                  <a:pt x="53" y="24"/>
                  <a:pt x="52" y="24"/>
                  <a:pt x="52" y="24"/>
                </a:cubicBezTo>
                <a:cubicBezTo>
                  <a:pt x="52" y="24"/>
                  <a:pt x="52" y="24"/>
                  <a:pt x="52" y="24"/>
                </a:cubicBezTo>
                <a:cubicBezTo>
                  <a:pt x="52" y="23"/>
                  <a:pt x="52" y="23"/>
                  <a:pt x="53" y="23"/>
                </a:cubicBezTo>
                <a:cubicBezTo>
                  <a:pt x="53" y="23"/>
                  <a:pt x="53" y="23"/>
                  <a:pt x="53" y="23"/>
                </a:cubicBezTo>
                <a:cubicBezTo>
                  <a:pt x="53" y="23"/>
                  <a:pt x="53" y="23"/>
                  <a:pt x="53" y="23"/>
                </a:cubicBezTo>
                <a:cubicBezTo>
                  <a:pt x="53" y="22"/>
                  <a:pt x="53" y="22"/>
                  <a:pt x="52" y="21"/>
                </a:cubicBezTo>
                <a:cubicBezTo>
                  <a:pt x="52" y="21"/>
                  <a:pt x="52" y="21"/>
                  <a:pt x="52" y="21"/>
                </a:cubicBezTo>
                <a:cubicBezTo>
                  <a:pt x="52" y="21"/>
                  <a:pt x="52" y="21"/>
                  <a:pt x="52" y="21"/>
                </a:cubicBezTo>
                <a:cubicBezTo>
                  <a:pt x="52" y="21"/>
                  <a:pt x="52" y="21"/>
                  <a:pt x="52" y="21"/>
                </a:cubicBezTo>
                <a:cubicBezTo>
                  <a:pt x="52" y="21"/>
                  <a:pt x="51" y="21"/>
                  <a:pt x="51" y="21"/>
                </a:cubicBezTo>
                <a:cubicBezTo>
                  <a:pt x="51" y="21"/>
                  <a:pt x="51" y="21"/>
                  <a:pt x="51" y="20"/>
                </a:cubicBezTo>
                <a:cubicBezTo>
                  <a:pt x="51" y="20"/>
                  <a:pt x="51" y="20"/>
                  <a:pt x="51" y="20"/>
                </a:cubicBezTo>
                <a:cubicBezTo>
                  <a:pt x="51" y="20"/>
                  <a:pt x="51" y="20"/>
                  <a:pt x="51" y="20"/>
                </a:cubicBezTo>
                <a:cubicBezTo>
                  <a:pt x="51" y="20"/>
                  <a:pt x="51" y="20"/>
                  <a:pt x="51" y="20"/>
                </a:cubicBezTo>
                <a:cubicBezTo>
                  <a:pt x="51" y="20"/>
                  <a:pt x="50" y="19"/>
                  <a:pt x="50" y="19"/>
                </a:cubicBezTo>
                <a:cubicBezTo>
                  <a:pt x="50" y="19"/>
                  <a:pt x="50" y="19"/>
                  <a:pt x="50" y="19"/>
                </a:cubicBezTo>
                <a:cubicBezTo>
                  <a:pt x="49" y="19"/>
                  <a:pt x="49" y="19"/>
                  <a:pt x="49" y="19"/>
                </a:cubicBezTo>
                <a:cubicBezTo>
                  <a:pt x="49" y="20"/>
                  <a:pt x="49" y="20"/>
                  <a:pt x="49" y="20"/>
                </a:cubicBezTo>
                <a:cubicBezTo>
                  <a:pt x="49" y="20"/>
                  <a:pt x="48" y="20"/>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7" y="19"/>
                  <a:pt x="47" y="19"/>
                  <a:pt x="46" y="19"/>
                </a:cubicBezTo>
                <a:close/>
                <a:moveTo>
                  <a:pt x="50" y="22"/>
                </a:moveTo>
                <a:cubicBezTo>
                  <a:pt x="51" y="23"/>
                  <a:pt x="51" y="25"/>
                  <a:pt x="49" y="26"/>
                </a:cubicBezTo>
                <a:cubicBezTo>
                  <a:pt x="48" y="27"/>
                  <a:pt x="47" y="27"/>
                  <a:pt x="46" y="26"/>
                </a:cubicBezTo>
                <a:cubicBezTo>
                  <a:pt x="45" y="25"/>
                  <a:pt x="45" y="23"/>
                  <a:pt x="46" y="22"/>
                </a:cubicBezTo>
                <a:cubicBezTo>
                  <a:pt x="47" y="21"/>
                  <a:pt x="49" y="21"/>
                  <a:pt x="50" y="22"/>
                </a:cubicBezTo>
                <a:close/>
                <a:moveTo>
                  <a:pt x="48" y="23"/>
                </a:moveTo>
                <a:cubicBezTo>
                  <a:pt x="49" y="24"/>
                  <a:pt x="49" y="24"/>
                  <a:pt x="48" y="25"/>
                </a:cubicBezTo>
                <a:cubicBezTo>
                  <a:pt x="48" y="25"/>
                  <a:pt x="47" y="25"/>
                  <a:pt x="47" y="25"/>
                </a:cubicBezTo>
                <a:cubicBezTo>
                  <a:pt x="46" y="24"/>
                  <a:pt x="46" y="24"/>
                  <a:pt x="47" y="23"/>
                </a:cubicBezTo>
                <a:cubicBezTo>
                  <a:pt x="47" y="23"/>
                  <a:pt x="48" y="23"/>
                  <a:pt x="48" y="23"/>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31" name="Freeform 119"/>
          <p:cNvSpPr>
            <a:spLocks noEditPoints="1"/>
          </p:cNvSpPr>
          <p:nvPr/>
        </p:nvSpPr>
        <p:spPr bwMode="auto">
          <a:xfrm>
            <a:off x="1476192" y="4003731"/>
            <a:ext cx="383421" cy="421060"/>
          </a:xfrm>
          <a:custGeom>
            <a:avLst/>
            <a:gdLst>
              <a:gd name="T0" fmla="*/ 55 w 69"/>
              <a:gd name="T1" fmla="*/ 29 h 73"/>
              <a:gd name="T2" fmla="*/ 49 w 69"/>
              <a:gd name="T3" fmla="*/ 20 h 73"/>
              <a:gd name="T4" fmla="*/ 41 w 69"/>
              <a:gd name="T5" fmla="*/ 13 h 73"/>
              <a:gd name="T6" fmla="*/ 39 w 69"/>
              <a:gd name="T7" fmla="*/ 0 h 73"/>
              <a:gd name="T8" fmla="*/ 58 w 69"/>
              <a:gd name="T9" fmla="*/ 11 h 73"/>
              <a:gd name="T10" fmla="*/ 68 w 69"/>
              <a:gd name="T11" fmla="*/ 30 h 73"/>
              <a:gd name="T12" fmla="*/ 61 w 69"/>
              <a:gd name="T13" fmla="*/ 30 h 73"/>
              <a:gd name="T14" fmla="*/ 55 w 69"/>
              <a:gd name="T15" fmla="*/ 14 h 73"/>
              <a:gd name="T16" fmla="*/ 40 w 69"/>
              <a:gd name="T17" fmla="*/ 8 h 73"/>
              <a:gd name="T18" fmla="*/ 61 w 69"/>
              <a:gd name="T19" fmla="*/ 30 h 73"/>
              <a:gd name="T20" fmla="*/ 63 w 69"/>
              <a:gd name="T21" fmla="*/ 43 h 73"/>
              <a:gd name="T22" fmla="*/ 32 w 69"/>
              <a:gd name="T23" fmla="*/ 53 h 73"/>
              <a:gd name="T24" fmla="*/ 32 w 69"/>
              <a:gd name="T25" fmla="*/ 57 h 73"/>
              <a:gd name="T26" fmla="*/ 34 w 69"/>
              <a:gd name="T27" fmla="*/ 72 h 73"/>
              <a:gd name="T28" fmla="*/ 24 w 69"/>
              <a:gd name="T29" fmla="*/ 65 h 73"/>
              <a:gd name="T30" fmla="*/ 21 w 69"/>
              <a:gd name="T31" fmla="*/ 65 h 73"/>
              <a:gd name="T32" fmla="*/ 16 w 69"/>
              <a:gd name="T33" fmla="*/ 69 h 73"/>
              <a:gd name="T34" fmla="*/ 0 w 69"/>
              <a:gd name="T35" fmla="*/ 53 h 73"/>
              <a:gd name="T36" fmla="*/ 15 w 69"/>
              <a:gd name="T37" fmla="*/ 37 h 73"/>
              <a:gd name="T38" fmla="*/ 26 w 69"/>
              <a:gd name="T39" fmla="*/ 6 h 73"/>
              <a:gd name="T40" fmla="*/ 28 w 69"/>
              <a:gd name="T41" fmla="*/ 6 h 73"/>
              <a:gd name="T42" fmla="*/ 7 w 69"/>
              <a:gd name="T43" fmla="*/ 50 h 73"/>
              <a:gd name="T44" fmla="*/ 6 w 69"/>
              <a:gd name="T45" fmla="*/ 50 h 73"/>
              <a:gd name="T46" fmla="*/ 3 w 69"/>
              <a:gd name="T47" fmla="*/ 53 h 73"/>
              <a:gd name="T48" fmla="*/ 17 w 69"/>
              <a:gd name="T49" fmla="*/ 64 h 73"/>
              <a:gd name="T50" fmla="*/ 16 w 69"/>
              <a:gd name="T51" fmla="*/ 65 h 73"/>
              <a:gd name="T52" fmla="*/ 30 w 69"/>
              <a:gd name="T53" fmla="*/ 52 h 73"/>
              <a:gd name="T54" fmla="*/ 8 w 69"/>
              <a:gd name="T55" fmla="*/ 52 h 73"/>
              <a:gd name="T56" fmla="*/ 20 w 69"/>
              <a:gd name="T57" fmla="*/ 61 h 73"/>
              <a:gd name="T58" fmla="*/ 29 w 69"/>
              <a:gd name="T59" fmla="*/ 56 h 73"/>
              <a:gd name="T60" fmla="*/ 22 w 69"/>
              <a:gd name="T61" fmla="*/ 62 h 73"/>
              <a:gd name="T62" fmla="*/ 23 w 69"/>
              <a:gd name="T63" fmla="*/ 62 h 73"/>
              <a:gd name="T64" fmla="*/ 27 w 69"/>
              <a:gd name="T65" fmla="*/ 60 h 73"/>
              <a:gd name="T66" fmla="*/ 36 w 69"/>
              <a:gd name="T67" fmla="*/ 65 h 73"/>
              <a:gd name="T68" fmla="*/ 42 w 69"/>
              <a:gd name="T69" fmla="*/ 27 h 73"/>
              <a:gd name="T70" fmla="*/ 18 w 69"/>
              <a:gd name="T71" fmla="*/ 38 h 73"/>
              <a:gd name="T72" fmla="*/ 28 w 69"/>
              <a:gd name="T73" fmla="*/ 16 h 73"/>
              <a:gd name="T74" fmla="*/ 31 w 69"/>
              <a:gd name="T75" fmla="*/ 51 h 73"/>
              <a:gd name="T76" fmla="*/ 27 w 69"/>
              <a:gd name="T77" fmla="*/ 9 h 73"/>
              <a:gd name="T78" fmla="*/ 60 w 69"/>
              <a:gd name="T79" fmla="*/ 42 h 73"/>
              <a:gd name="T80" fmla="*/ 21 w 69"/>
              <a:gd name="T81" fmla="*/ 48 h 73"/>
              <a:gd name="T82" fmla="*/ 14 w 69"/>
              <a:gd name="T83" fmla="*/ 54 h 73"/>
              <a:gd name="T84" fmla="*/ 12 w 69"/>
              <a:gd name="T85" fmla="*/ 50 h 73"/>
              <a:gd name="T86" fmla="*/ 21 w 69"/>
              <a:gd name="T87" fmla="*/ 47 h 73"/>
              <a:gd name="T88" fmla="*/ 14 w 69"/>
              <a:gd name="T89" fmla="*/ 5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73">
                <a:moveTo>
                  <a:pt x="51" y="18"/>
                </a:moveTo>
                <a:cubicBezTo>
                  <a:pt x="53" y="21"/>
                  <a:pt x="55" y="24"/>
                  <a:pt x="56" y="28"/>
                </a:cubicBezTo>
                <a:cubicBezTo>
                  <a:pt x="56" y="28"/>
                  <a:pt x="56" y="29"/>
                  <a:pt x="55" y="29"/>
                </a:cubicBezTo>
                <a:cubicBezTo>
                  <a:pt x="55" y="29"/>
                  <a:pt x="55" y="29"/>
                  <a:pt x="55" y="29"/>
                </a:cubicBezTo>
                <a:cubicBezTo>
                  <a:pt x="54" y="29"/>
                  <a:pt x="54" y="29"/>
                  <a:pt x="54" y="28"/>
                </a:cubicBezTo>
                <a:cubicBezTo>
                  <a:pt x="53" y="25"/>
                  <a:pt x="51" y="22"/>
                  <a:pt x="49" y="20"/>
                </a:cubicBezTo>
                <a:cubicBezTo>
                  <a:pt x="47" y="17"/>
                  <a:pt x="44" y="16"/>
                  <a:pt x="40" y="15"/>
                </a:cubicBezTo>
                <a:cubicBezTo>
                  <a:pt x="40" y="15"/>
                  <a:pt x="40" y="14"/>
                  <a:pt x="40" y="14"/>
                </a:cubicBezTo>
                <a:cubicBezTo>
                  <a:pt x="40" y="13"/>
                  <a:pt x="40" y="13"/>
                  <a:pt x="41" y="13"/>
                </a:cubicBezTo>
                <a:cubicBezTo>
                  <a:pt x="45" y="14"/>
                  <a:pt x="48" y="16"/>
                  <a:pt x="51" y="18"/>
                </a:cubicBezTo>
                <a:close/>
                <a:moveTo>
                  <a:pt x="59" y="9"/>
                </a:moveTo>
                <a:cubicBezTo>
                  <a:pt x="54" y="4"/>
                  <a:pt x="47" y="1"/>
                  <a:pt x="39" y="0"/>
                </a:cubicBezTo>
                <a:cubicBezTo>
                  <a:pt x="39" y="0"/>
                  <a:pt x="38" y="0"/>
                  <a:pt x="38" y="1"/>
                </a:cubicBezTo>
                <a:cubicBezTo>
                  <a:pt x="38" y="2"/>
                  <a:pt x="39" y="2"/>
                  <a:pt x="39" y="2"/>
                </a:cubicBezTo>
                <a:cubicBezTo>
                  <a:pt x="46" y="3"/>
                  <a:pt x="53" y="6"/>
                  <a:pt x="58" y="11"/>
                </a:cubicBezTo>
                <a:cubicBezTo>
                  <a:pt x="63" y="16"/>
                  <a:pt x="66" y="22"/>
                  <a:pt x="67" y="29"/>
                </a:cubicBezTo>
                <a:cubicBezTo>
                  <a:pt x="67" y="30"/>
                  <a:pt x="67" y="30"/>
                  <a:pt x="68" y="30"/>
                </a:cubicBezTo>
                <a:cubicBezTo>
                  <a:pt x="68" y="30"/>
                  <a:pt x="68" y="30"/>
                  <a:pt x="68" y="30"/>
                </a:cubicBezTo>
                <a:cubicBezTo>
                  <a:pt x="68" y="30"/>
                  <a:pt x="69" y="30"/>
                  <a:pt x="69" y="29"/>
                </a:cubicBezTo>
                <a:cubicBezTo>
                  <a:pt x="68" y="22"/>
                  <a:pt x="64" y="15"/>
                  <a:pt x="59" y="9"/>
                </a:cubicBezTo>
                <a:close/>
                <a:moveTo>
                  <a:pt x="61" y="30"/>
                </a:moveTo>
                <a:cubicBezTo>
                  <a:pt x="61" y="30"/>
                  <a:pt x="61" y="30"/>
                  <a:pt x="61" y="30"/>
                </a:cubicBezTo>
                <a:cubicBezTo>
                  <a:pt x="62" y="30"/>
                  <a:pt x="62" y="29"/>
                  <a:pt x="62" y="28"/>
                </a:cubicBezTo>
                <a:cubicBezTo>
                  <a:pt x="61" y="23"/>
                  <a:pt x="59" y="18"/>
                  <a:pt x="55" y="14"/>
                </a:cubicBezTo>
                <a:cubicBezTo>
                  <a:pt x="51" y="10"/>
                  <a:pt x="46" y="7"/>
                  <a:pt x="40" y="6"/>
                </a:cubicBezTo>
                <a:cubicBezTo>
                  <a:pt x="40" y="6"/>
                  <a:pt x="39" y="7"/>
                  <a:pt x="39" y="7"/>
                </a:cubicBezTo>
                <a:cubicBezTo>
                  <a:pt x="39" y="8"/>
                  <a:pt x="39" y="8"/>
                  <a:pt x="40" y="8"/>
                </a:cubicBezTo>
                <a:cubicBezTo>
                  <a:pt x="45" y="9"/>
                  <a:pt x="50" y="12"/>
                  <a:pt x="53" y="15"/>
                </a:cubicBezTo>
                <a:cubicBezTo>
                  <a:pt x="57" y="19"/>
                  <a:pt x="59" y="24"/>
                  <a:pt x="60" y="29"/>
                </a:cubicBezTo>
                <a:cubicBezTo>
                  <a:pt x="60" y="29"/>
                  <a:pt x="61" y="30"/>
                  <a:pt x="61" y="30"/>
                </a:cubicBezTo>
                <a:close/>
                <a:moveTo>
                  <a:pt x="63" y="40"/>
                </a:moveTo>
                <a:cubicBezTo>
                  <a:pt x="63" y="41"/>
                  <a:pt x="63" y="41"/>
                  <a:pt x="63" y="42"/>
                </a:cubicBezTo>
                <a:cubicBezTo>
                  <a:pt x="63" y="42"/>
                  <a:pt x="63" y="43"/>
                  <a:pt x="63" y="43"/>
                </a:cubicBezTo>
                <a:cubicBezTo>
                  <a:pt x="61" y="45"/>
                  <a:pt x="61" y="45"/>
                  <a:pt x="61" y="45"/>
                </a:cubicBezTo>
                <a:cubicBezTo>
                  <a:pt x="61" y="45"/>
                  <a:pt x="61" y="45"/>
                  <a:pt x="60" y="45"/>
                </a:cubicBezTo>
                <a:cubicBezTo>
                  <a:pt x="32" y="53"/>
                  <a:pt x="32" y="53"/>
                  <a:pt x="32" y="53"/>
                </a:cubicBezTo>
                <a:cubicBezTo>
                  <a:pt x="32" y="54"/>
                  <a:pt x="32" y="54"/>
                  <a:pt x="32" y="54"/>
                </a:cubicBezTo>
                <a:cubicBezTo>
                  <a:pt x="32" y="54"/>
                  <a:pt x="32" y="54"/>
                  <a:pt x="32" y="54"/>
                </a:cubicBezTo>
                <a:cubicBezTo>
                  <a:pt x="33" y="55"/>
                  <a:pt x="33" y="56"/>
                  <a:pt x="32" y="57"/>
                </a:cubicBezTo>
                <a:cubicBezTo>
                  <a:pt x="39" y="64"/>
                  <a:pt x="39" y="64"/>
                  <a:pt x="39" y="64"/>
                </a:cubicBezTo>
                <a:cubicBezTo>
                  <a:pt x="40" y="65"/>
                  <a:pt x="40" y="66"/>
                  <a:pt x="39" y="67"/>
                </a:cubicBezTo>
                <a:cubicBezTo>
                  <a:pt x="34" y="72"/>
                  <a:pt x="34" y="72"/>
                  <a:pt x="34" y="72"/>
                </a:cubicBezTo>
                <a:cubicBezTo>
                  <a:pt x="33" y="73"/>
                  <a:pt x="33" y="73"/>
                  <a:pt x="32" y="73"/>
                </a:cubicBezTo>
                <a:cubicBezTo>
                  <a:pt x="32" y="73"/>
                  <a:pt x="31" y="73"/>
                  <a:pt x="31" y="72"/>
                </a:cubicBezTo>
                <a:cubicBezTo>
                  <a:pt x="24" y="65"/>
                  <a:pt x="24" y="65"/>
                  <a:pt x="24" y="65"/>
                </a:cubicBezTo>
                <a:cubicBezTo>
                  <a:pt x="24" y="65"/>
                  <a:pt x="23" y="65"/>
                  <a:pt x="23" y="65"/>
                </a:cubicBezTo>
                <a:cubicBezTo>
                  <a:pt x="22" y="65"/>
                  <a:pt x="22" y="65"/>
                  <a:pt x="21" y="65"/>
                </a:cubicBezTo>
                <a:cubicBezTo>
                  <a:pt x="21" y="65"/>
                  <a:pt x="21" y="65"/>
                  <a:pt x="21" y="65"/>
                </a:cubicBezTo>
                <a:cubicBezTo>
                  <a:pt x="20" y="65"/>
                  <a:pt x="20" y="65"/>
                  <a:pt x="20" y="65"/>
                </a:cubicBezTo>
                <a:cubicBezTo>
                  <a:pt x="17" y="68"/>
                  <a:pt x="17" y="68"/>
                  <a:pt x="17" y="68"/>
                </a:cubicBezTo>
                <a:cubicBezTo>
                  <a:pt x="17" y="69"/>
                  <a:pt x="16" y="69"/>
                  <a:pt x="16" y="69"/>
                </a:cubicBezTo>
                <a:cubicBezTo>
                  <a:pt x="15" y="69"/>
                  <a:pt x="15" y="69"/>
                  <a:pt x="15" y="68"/>
                </a:cubicBezTo>
                <a:cubicBezTo>
                  <a:pt x="0" y="54"/>
                  <a:pt x="0" y="54"/>
                  <a:pt x="0" y="54"/>
                </a:cubicBezTo>
                <a:cubicBezTo>
                  <a:pt x="0" y="54"/>
                  <a:pt x="0" y="53"/>
                  <a:pt x="0" y="53"/>
                </a:cubicBezTo>
                <a:cubicBezTo>
                  <a:pt x="0" y="52"/>
                  <a:pt x="0" y="52"/>
                  <a:pt x="0" y="51"/>
                </a:cubicBezTo>
                <a:cubicBezTo>
                  <a:pt x="3" y="49"/>
                  <a:pt x="3" y="49"/>
                  <a:pt x="3" y="49"/>
                </a:cubicBezTo>
                <a:cubicBezTo>
                  <a:pt x="15" y="37"/>
                  <a:pt x="15" y="37"/>
                  <a:pt x="15" y="37"/>
                </a:cubicBezTo>
                <a:cubicBezTo>
                  <a:pt x="23" y="8"/>
                  <a:pt x="23" y="8"/>
                  <a:pt x="23" y="8"/>
                </a:cubicBezTo>
                <a:cubicBezTo>
                  <a:pt x="23" y="8"/>
                  <a:pt x="24" y="8"/>
                  <a:pt x="24" y="8"/>
                </a:cubicBezTo>
                <a:cubicBezTo>
                  <a:pt x="26" y="6"/>
                  <a:pt x="26" y="6"/>
                  <a:pt x="26" y="6"/>
                </a:cubicBezTo>
                <a:cubicBezTo>
                  <a:pt x="26" y="5"/>
                  <a:pt x="26" y="5"/>
                  <a:pt x="27" y="5"/>
                </a:cubicBezTo>
                <a:cubicBezTo>
                  <a:pt x="27" y="5"/>
                  <a:pt x="27" y="5"/>
                  <a:pt x="27" y="5"/>
                </a:cubicBezTo>
                <a:cubicBezTo>
                  <a:pt x="27" y="5"/>
                  <a:pt x="28" y="5"/>
                  <a:pt x="28" y="6"/>
                </a:cubicBezTo>
                <a:lnTo>
                  <a:pt x="63" y="40"/>
                </a:lnTo>
                <a:close/>
                <a:moveTo>
                  <a:pt x="6" y="50"/>
                </a:moveTo>
                <a:cubicBezTo>
                  <a:pt x="7" y="50"/>
                  <a:pt x="7" y="50"/>
                  <a:pt x="7" y="50"/>
                </a:cubicBezTo>
                <a:cubicBezTo>
                  <a:pt x="18" y="40"/>
                  <a:pt x="18" y="40"/>
                  <a:pt x="18" y="40"/>
                </a:cubicBezTo>
                <a:cubicBezTo>
                  <a:pt x="17" y="39"/>
                  <a:pt x="17" y="39"/>
                  <a:pt x="17" y="39"/>
                </a:cubicBezTo>
                <a:lnTo>
                  <a:pt x="6" y="50"/>
                </a:lnTo>
                <a:close/>
                <a:moveTo>
                  <a:pt x="5" y="52"/>
                </a:moveTo>
                <a:cubicBezTo>
                  <a:pt x="5" y="51"/>
                  <a:pt x="5" y="51"/>
                  <a:pt x="5" y="51"/>
                </a:cubicBezTo>
                <a:cubicBezTo>
                  <a:pt x="3" y="53"/>
                  <a:pt x="3" y="53"/>
                  <a:pt x="3" y="53"/>
                </a:cubicBezTo>
                <a:cubicBezTo>
                  <a:pt x="4" y="53"/>
                  <a:pt x="4" y="53"/>
                  <a:pt x="4" y="53"/>
                </a:cubicBezTo>
                <a:lnTo>
                  <a:pt x="5" y="52"/>
                </a:lnTo>
                <a:close/>
                <a:moveTo>
                  <a:pt x="17" y="64"/>
                </a:moveTo>
                <a:cubicBezTo>
                  <a:pt x="7" y="53"/>
                  <a:pt x="7" y="53"/>
                  <a:pt x="7" y="53"/>
                </a:cubicBezTo>
                <a:cubicBezTo>
                  <a:pt x="5" y="55"/>
                  <a:pt x="5" y="55"/>
                  <a:pt x="5" y="55"/>
                </a:cubicBezTo>
                <a:cubicBezTo>
                  <a:pt x="16" y="65"/>
                  <a:pt x="16" y="65"/>
                  <a:pt x="16" y="65"/>
                </a:cubicBezTo>
                <a:lnTo>
                  <a:pt x="17" y="64"/>
                </a:lnTo>
                <a:close/>
                <a:moveTo>
                  <a:pt x="24" y="57"/>
                </a:moveTo>
                <a:cubicBezTo>
                  <a:pt x="30" y="52"/>
                  <a:pt x="30" y="52"/>
                  <a:pt x="30" y="52"/>
                </a:cubicBezTo>
                <a:cubicBezTo>
                  <a:pt x="23" y="45"/>
                  <a:pt x="23" y="45"/>
                  <a:pt x="23" y="45"/>
                </a:cubicBezTo>
                <a:cubicBezTo>
                  <a:pt x="19" y="41"/>
                  <a:pt x="19" y="41"/>
                  <a:pt x="19" y="41"/>
                </a:cubicBezTo>
                <a:cubicBezTo>
                  <a:pt x="8" y="52"/>
                  <a:pt x="8" y="52"/>
                  <a:pt x="8" y="52"/>
                </a:cubicBezTo>
                <a:cubicBezTo>
                  <a:pt x="19" y="63"/>
                  <a:pt x="19" y="63"/>
                  <a:pt x="19" y="63"/>
                </a:cubicBezTo>
                <a:cubicBezTo>
                  <a:pt x="20" y="61"/>
                  <a:pt x="20" y="61"/>
                  <a:pt x="20" y="61"/>
                </a:cubicBezTo>
                <a:cubicBezTo>
                  <a:pt x="20" y="61"/>
                  <a:pt x="20" y="61"/>
                  <a:pt x="20" y="61"/>
                </a:cubicBezTo>
                <a:lnTo>
                  <a:pt x="24" y="57"/>
                </a:lnTo>
                <a:close/>
                <a:moveTo>
                  <a:pt x="26" y="59"/>
                </a:moveTo>
                <a:cubicBezTo>
                  <a:pt x="29" y="56"/>
                  <a:pt x="29" y="56"/>
                  <a:pt x="29" y="56"/>
                </a:cubicBezTo>
                <a:cubicBezTo>
                  <a:pt x="29" y="55"/>
                  <a:pt x="29" y="55"/>
                  <a:pt x="29" y="55"/>
                </a:cubicBezTo>
                <a:cubicBezTo>
                  <a:pt x="26" y="59"/>
                  <a:pt x="26" y="59"/>
                  <a:pt x="26" y="59"/>
                </a:cubicBezTo>
                <a:cubicBezTo>
                  <a:pt x="22" y="62"/>
                  <a:pt x="22" y="62"/>
                  <a:pt x="22" y="62"/>
                </a:cubicBezTo>
                <a:cubicBezTo>
                  <a:pt x="23" y="62"/>
                  <a:pt x="23" y="62"/>
                  <a:pt x="23" y="62"/>
                </a:cubicBezTo>
                <a:cubicBezTo>
                  <a:pt x="23" y="62"/>
                  <a:pt x="23" y="62"/>
                  <a:pt x="23" y="62"/>
                </a:cubicBezTo>
                <a:cubicBezTo>
                  <a:pt x="23" y="62"/>
                  <a:pt x="23" y="62"/>
                  <a:pt x="23" y="62"/>
                </a:cubicBezTo>
                <a:lnTo>
                  <a:pt x="26" y="59"/>
                </a:lnTo>
                <a:close/>
                <a:moveTo>
                  <a:pt x="29" y="58"/>
                </a:moveTo>
                <a:cubicBezTo>
                  <a:pt x="27" y="60"/>
                  <a:pt x="27" y="60"/>
                  <a:pt x="27" y="60"/>
                </a:cubicBezTo>
                <a:cubicBezTo>
                  <a:pt x="25" y="62"/>
                  <a:pt x="25" y="62"/>
                  <a:pt x="25" y="62"/>
                </a:cubicBezTo>
                <a:cubicBezTo>
                  <a:pt x="32" y="69"/>
                  <a:pt x="32" y="69"/>
                  <a:pt x="32" y="69"/>
                </a:cubicBezTo>
                <a:cubicBezTo>
                  <a:pt x="36" y="65"/>
                  <a:pt x="36" y="65"/>
                  <a:pt x="36" y="65"/>
                </a:cubicBezTo>
                <a:lnTo>
                  <a:pt x="29" y="58"/>
                </a:lnTo>
                <a:close/>
                <a:moveTo>
                  <a:pt x="58" y="43"/>
                </a:moveTo>
                <a:cubicBezTo>
                  <a:pt x="42" y="27"/>
                  <a:pt x="42" y="27"/>
                  <a:pt x="42" y="27"/>
                </a:cubicBezTo>
                <a:cubicBezTo>
                  <a:pt x="26" y="11"/>
                  <a:pt x="26" y="11"/>
                  <a:pt x="26" y="11"/>
                </a:cubicBezTo>
                <a:cubicBezTo>
                  <a:pt x="18" y="37"/>
                  <a:pt x="18" y="37"/>
                  <a:pt x="18" y="37"/>
                </a:cubicBezTo>
                <a:cubicBezTo>
                  <a:pt x="18" y="38"/>
                  <a:pt x="18" y="38"/>
                  <a:pt x="18" y="38"/>
                </a:cubicBezTo>
                <a:cubicBezTo>
                  <a:pt x="26" y="15"/>
                  <a:pt x="26" y="15"/>
                  <a:pt x="26" y="15"/>
                </a:cubicBezTo>
                <a:cubicBezTo>
                  <a:pt x="26" y="15"/>
                  <a:pt x="27" y="14"/>
                  <a:pt x="27" y="14"/>
                </a:cubicBezTo>
                <a:cubicBezTo>
                  <a:pt x="28" y="15"/>
                  <a:pt x="28" y="15"/>
                  <a:pt x="28" y="16"/>
                </a:cubicBezTo>
                <a:cubicBezTo>
                  <a:pt x="20" y="39"/>
                  <a:pt x="20" y="39"/>
                  <a:pt x="20" y="39"/>
                </a:cubicBezTo>
                <a:cubicBezTo>
                  <a:pt x="25" y="44"/>
                  <a:pt x="25" y="44"/>
                  <a:pt x="25" y="44"/>
                </a:cubicBezTo>
                <a:cubicBezTo>
                  <a:pt x="31" y="51"/>
                  <a:pt x="31" y="51"/>
                  <a:pt x="31" y="51"/>
                </a:cubicBezTo>
                <a:lnTo>
                  <a:pt x="58" y="43"/>
                </a:lnTo>
                <a:close/>
                <a:moveTo>
                  <a:pt x="60" y="42"/>
                </a:moveTo>
                <a:cubicBezTo>
                  <a:pt x="27" y="9"/>
                  <a:pt x="27" y="9"/>
                  <a:pt x="27" y="9"/>
                </a:cubicBezTo>
                <a:cubicBezTo>
                  <a:pt x="27" y="9"/>
                  <a:pt x="27" y="9"/>
                  <a:pt x="27" y="9"/>
                </a:cubicBezTo>
                <a:cubicBezTo>
                  <a:pt x="43" y="26"/>
                  <a:pt x="43" y="26"/>
                  <a:pt x="43" y="26"/>
                </a:cubicBezTo>
                <a:cubicBezTo>
                  <a:pt x="60" y="42"/>
                  <a:pt x="60" y="42"/>
                  <a:pt x="60" y="42"/>
                </a:cubicBezTo>
                <a:close/>
                <a:moveTo>
                  <a:pt x="21" y="47"/>
                </a:moveTo>
                <a:cubicBezTo>
                  <a:pt x="21" y="47"/>
                  <a:pt x="21" y="47"/>
                  <a:pt x="21" y="47"/>
                </a:cubicBezTo>
                <a:cubicBezTo>
                  <a:pt x="21" y="48"/>
                  <a:pt x="21" y="48"/>
                  <a:pt x="21" y="48"/>
                </a:cubicBezTo>
                <a:cubicBezTo>
                  <a:pt x="15" y="54"/>
                  <a:pt x="15" y="54"/>
                  <a:pt x="15" y="54"/>
                </a:cubicBezTo>
                <a:cubicBezTo>
                  <a:pt x="15" y="54"/>
                  <a:pt x="15" y="54"/>
                  <a:pt x="14" y="54"/>
                </a:cubicBezTo>
                <a:cubicBezTo>
                  <a:pt x="14" y="54"/>
                  <a:pt x="14" y="54"/>
                  <a:pt x="14" y="54"/>
                </a:cubicBezTo>
                <a:cubicBezTo>
                  <a:pt x="12" y="52"/>
                  <a:pt x="12" y="52"/>
                  <a:pt x="12" y="52"/>
                </a:cubicBezTo>
                <a:cubicBezTo>
                  <a:pt x="12" y="52"/>
                  <a:pt x="12" y="51"/>
                  <a:pt x="12" y="51"/>
                </a:cubicBezTo>
                <a:cubicBezTo>
                  <a:pt x="12" y="51"/>
                  <a:pt x="12" y="51"/>
                  <a:pt x="12" y="50"/>
                </a:cubicBezTo>
                <a:cubicBezTo>
                  <a:pt x="17" y="45"/>
                  <a:pt x="17" y="45"/>
                  <a:pt x="17" y="45"/>
                </a:cubicBezTo>
                <a:cubicBezTo>
                  <a:pt x="18" y="45"/>
                  <a:pt x="18" y="45"/>
                  <a:pt x="19" y="45"/>
                </a:cubicBezTo>
                <a:lnTo>
                  <a:pt x="21" y="47"/>
                </a:lnTo>
                <a:close/>
                <a:moveTo>
                  <a:pt x="18" y="47"/>
                </a:moveTo>
                <a:cubicBezTo>
                  <a:pt x="18" y="47"/>
                  <a:pt x="18" y="47"/>
                  <a:pt x="18" y="47"/>
                </a:cubicBezTo>
                <a:cubicBezTo>
                  <a:pt x="14" y="51"/>
                  <a:pt x="14" y="51"/>
                  <a:pt x="14" y="51"/>
                </a:cubicBezTo>
                <a:cubicBezTo>
                  <a:pt x="14" y="51"/>
                  <a:pt x="14" y="51"/>
                  <a:pt x="14" y="51"/>
                </a:cubicBezTo>
                <a:lnTo>
                  <a:pt x="18" y="47"/>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32" name="Freeform 264"/>
          <p:cNvSpPr>
            <a:spLocks noEditPoints="1"/>
          </p:cNvSpPr>
          <p:nvPr/>
        </p:nvSpPr>
        <p:spPr bwMode="auto">
          <a:xfrm>
            <a:off x="4183489" y="3992044"/>
            <a:ext cx="409347" cy="444432"/>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spTree>
    <p:extLst>
      <p:ext uri="{BB962C8B-B14F-4D97-AF65-F5344CB8AC3E}">
        <p14:creationId xmlns:p14="http://schemas.microsoft.com/office/powerpoint/2010/main" val="3106266674"/>
      </p:ext>
    </p:extLst>
  </p:cSld>
  <p:clrMapOvr>
    <a:masterClrMapping/>
  </p:clrMapOvr>
  <mc:AlternateContent xmlns:mc="http://schemas.openxmlformats.org/markup-compatibility/2006" xmlns:p14="http://schemas.microsoft.com/office/powerpoint/2010/main">
    <mc:Choice Requires="p14">
      <p:transition spd="slow" p14:dur="175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500"/>
                                        <p:tgtEl>
                                          <p:spTgt spid="14"/>
                                        </p:tgtEl>
                                      </p:cBhvr>
                                    </p:animEffect>
                                  </p:childTnLst>
                                </p:cTn>
                              </p:par>
                              <p:par>
                                <p:cTn id="11" presetID="22" presetClass="entr" presetSubtype="2"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right)">
                                      <p:cBhvr>
                                        <p:cTn id="13" dur="500"/>
                                        <p:tgtEl>
                                          <p:spTgt spid="11"/>
                                        </p:tgtEl>
                                      </p:cBhvr>
                                    </p:animEffect>
                                  </p:childTnLst>
                                </p:cTn>
                              </p:par>
                              <p:par>
                                <p:cTn id="14" presetID="22" presetClass="entr" presetSubtype="4"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par>
                          <p:cTn id="30" fill="hold">
                            <p:stCondLst>
                              <p:cond delay="1000"/>
                            </p:stCondLst>
                            <p:childTnLst>
                              <p:par>
                                <p:cTn id="31" presetID="53" presetClass="entr" presetSubtype="16"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fltVal val="0"/>
                                          </p:val>
                                        </p:tav>
                                        <p:tav tm="100000">
                                          <p:val>
                                            <p:strVal val="#ppt_w"/>
                                          </p:val>
                                        </p:tav>
                                      </p:tavLst>
                                    </p:anim>
                                    <p:anim calcmode="lin" valueType="num">
                                      <p:cBhvr>
                                        <p:cTn id="34" dur="500" fill="hold"/>
                                        <p:tgtEl>
                                          <p:spTgt spid="29"/>
                                        </p:tgtEl>
                                        <p:attrNameLst>
                                          <p:attrName>ppt_h</p:attrName>
                                        </p:attrNameLst>
                                      </p:cBhvr>
                                      <p:tavLst>
                                        <p:tav tm="0">
                                          <p:val>
                                            <p:fltVal val="0"/>
                                          </p:val>
                                        </p:tav>
                                        <p:tav tm="100000">
                                          <p:val>
                                            <p:strVal val="#ppt_h"/>
                                          </p:val>
                                        </p:tav>
                                      </p:tavLst>
                                    </p:anim>
                                    <p:animEffect transition="in" filter="fade">
                                      <p:cBhvr>
                                        <p:cTn id="35" dur="500"/>
                                        <p:tgtEl>
                                          <p:spTgt spid="2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
                                          </p:val>
                                        </p:tav>
                                        <p:tav tm="100000">
                                          <p:val>
                                            <p:strVal val="#ppt_w"/>
                                          </p:val>
                                        </p:tav>
                                      </p:tavLst>
                                    </p:anim>
                                    <p:anim calcmode="lin" valueType="num">
                                      <p:cBhvr>
                                        <p:cTn id="39" dur="500" fill="hold"/>
                                        <p:tgtEl>
                                          <p:spTgt spid="30"/>
                                        </p:tgtEl>
                                        <p:attrNameLst>
                                          <p:attrName>ppt_h</p:attrName>
                                        </p:attrNameLst>
                                      </p:cBhvr>
                                      <p:tavLst>
                                        <p:tav tm="0">
                                          <p:val>
                                            <p:fltVal val="0"/>
                                          </p:val>
                                        </p:tav>
                                        <p:tav tm="100000">
                                          <p:val>
                                            <p:strVal val="#ppt_h"/>
                                          </p:val>
                                        </p:tav>
                                      </p:tavLst>
                                    </p:anim>
                                    <p:animEffect transition="in" filter="fade">
                                      <p:cBhvr>
                                        <p:cTn id="40" dur="500"/>
                                        <p:tgtEl>
                                          <p:spTgt spid="30"/>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ppt_w</p:attrName>
                                        </p:attrNameLst>
                                      </p:cBhvr>
                                      <p:tavLst>
                                        <p:tav tm="0">
                                          <p:val>
                                            <p:fltVal val="0"/>
                                          </p:val>
                                        </p:tav>
                                        <p:tav tm="100000">
                                          <p:val>
                                            <p:strVal val="#ppt_w"/>
                                          </p:val>
                                        </p:tav>
                                      </p:tavLst>
                                    </p:anim>
                                    <p:anim calcmode="lin" valueType="num">
                                      <p:cBhvr>
                                        <p:cTn id="49" dur="500" fill="hold"/>
                                        <p:tgtEl>
                                          <p:spTgt spid="32"/>
                                        </p:tgtEl>
                                        <p:attrNameLst>
                                          <p:attrName>ppt_h</p:attrName>
                                        </p:attrNameLst>
                                      </p:cBhvr>
                                      <p:tavLst>
                                        <p:tav tm="0">
                                          <p:val>
                                            <p:fltVal val="0"/>
                                          </p:val>
                                        </p:tav>
                                        <p:tav tm="100000">
                                          <p:val>
                                            <p:strVal val="#ppt_h"/>
                                          </p:val>
                                        </p:tav>
                                      </p:tavLst>
                                    </p:anim>
                                    <p:animEffect transition="in" filter="fade">
                                      <p:cBhvr>
                                        <p:cTn id="50" dur="500"/>
                                        <p:tgtEl>
                                          <p:spTgt spid="32"/>
                                        </p:tgtEl>
                                      </p:cBhvr>
                                    </p:animEffect>
                                  </p:childTnLst>
                                </p:cTn>
                              </p:par>
                            </p:childTnLst>
                          </p:cTn>
                        </p:par>
                        <p:par>
                          <p:cTn id="51" fill="hold">
                            <p:stCondLst>
                              <p:cond delay="1500"/>
                            </p:stCondLst>
                            <p:childTnLst>
                              <p:par>
                                <p:cTn id="52" presetID="10" presetClass="entr" presetSubtype="0"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childTnLst>
                          </p:cTn>
                        </p:par>
                        <p:par>
                          <p:cTn id="64" fill="hold">
                            <p:stCondLst>
                              <p:cond delay="2000"/>
                            </p:stCondLst>
                            <p:childTnLst>
                              <p:par>
                                <p:cTn id="65" presetID="10" presetClass="entr" presetSubtype="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25" grpId="0"/>
      <p:bldP spid="26" grpId="0"/>
      <p:bldP spid="27" grpId="0"/>
      <p:bldP spid="28" grpId="0"/>
      <p:bldP spid="29" grpId="0" animBg="1"/>
      <p:bldP spid="30" grpId="0" animBg="1"/>
      <p:bldP spid="31" grpId="0" animBg="1"/>
      <p:bldP spid="3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050574" y="579385"/>
            <a:ext cx="3282711" cy="2887135"/>
            <a:chOff x="5782165" y="481983"/>
            <a:chExt cx="3480614" cy="3061191"/>
          </a:xfrm>
          <a:gradFill flip="none" rotWithShape="1">
            <a:gsLst>
              <a:gs pos="0">
                <a:schemeClr val="accent1">
                  <a:lumMod val="5000"/>
                  <a:lumOff val="95000"/>
                </a:schemeClr>
              </a:gs>
              <a:gs pos="58000">
                <a:schemeClr val="accent2"/>
              </a:gs>
            </a:gsLst>
            <a:lin ang="8100000" scaled="1"/>
            <a:tileRect/>
          </a:gradFill>
        </p:grpSpPr>
        <p:sp>
          <p:nvSpPr>
            <p:cNvPr id="258" name="Right Arrow 257"/>
            <p:cNvSpPr/>
            <p:nvPr/>
          </p:nvSpPr>
          <p:spPr>
            <a:xfrm rot="18900000" flipH="1">
              <a:off x="5782165" y="1651488"/>
              <a:ext cx="2291004" cy="1891686"/>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3" name="Group 2"/>
            <p:cNvGrpSpPr/>
            <p:nvPr/>
          </p:nvGrpSpPr>
          <p:grpSpPr>
            <a:xfrm>
              <a:off x="7454801" y="481983"/>
              <a:ext cx="1807978" cy="1561534"/>
              <a:chOff x="7454801" y="481983"/>
              <a:chExt cx="1807978" cy="1561534"/>
            </a:xfrm>
            <a:grpFill/>
          </p:grpSpPr>
          <p:sp>
            <p:nvSpPr>
              <p:cNvPr id="1201" name="Rectangle 200"/>
              <p:cNvSpPr>
                <a:spLocks noChangeArrowheads="1"/>
              </p:cNvSpPr>
              <p:nvPr/>
            </p:nvSpPr>
            <p:spPr bwMode="auto">
              <a:xfrm rot="8100000">
                <a:off x="7916863" y="1084979"/>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02" name="Rectangle 201"/>
              <p:cNvSpPr>
                <a:spLocks noChangeArrowheads="1"/>
              </p:cNvSpPr>
              <p:nvPr/>
            </p:nvSpPr>
            <p:spPr bwMode="auto">
              <a:xfrm rot="8100000">
                <a:off x="7972437" y="1826848"/>
                <a:ext cx="278579" cy="2166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03" name="Rectangle 202"/>
              <p:cNvSpPr>
                <a:spLocks noChangeArrowheads="1"/>
              </p:cNvSpPr>
              <p:nvPr/>
            </p:nvSpPr>
            <p:spPr bwMode="auto">
              <a:xfrm rot="8100000">
                <a:off x="7454801" y="1301229"/>
                <a:ext cx="278579" cy="2205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04" name="Freeform 203"/>
              <p:cNvSpPr>
                <a:spLocks/>
              </p:cNvSpPr>
              <p:nvPr/>
            </p:nvSpPr>
            <p:spPr bwMode="auto">
              <a:xfrm rot="8100000">
                <a:off x="8213025" y="1221325"/>
                <a:ext cx="315336" cy="319199"/>
              </a:xfrm>
              <a:custGeom>
                <a:avLst/>
                <a:gdLst>
                  <a:gd name="T0" fmla="*/ 40 w 163"/>
                  <a:gd name="T1" fmla="*/ 0 h 165"/>
                  <a:gd name="T2" fmla="*/ 163 w 163"/>
                  <a:gd name="T3" fmla="*/ 39 h 165"/>
                  <a:gd name="T4" fmla="*/ 125 w 163"/>
                  <a:gd name="T5" fmla="*/ 165 h 165"/>
                  <a:gd name="T6" fmla="*/ 0 w 163"/>
                  <a:gd name="T7" fmla="*/ 124 h 165"/>
                  <a:gd name="T8" fmla="*/ 40 w 163"/>
                  <a:gd name="T9" fmla="*/ 0 h 165"/>
                </a:gdLst>
                <a:ahLst/>
                <a:cxnLst>
                  <a:cxn ang="0">
                    <a:pos x="T0" y="T1"/>
                  </a:cxn>
                  <a:cxn ang="0">
                    <a:pos x="T2" y="T3"/>
                  </a:cxn>
                  <a:cxn ang="0">
                    <a:pos x="T4" y="T5"/>
                  </a:cxn>
                  <a:cxn ang="0">
                    <a:pos x="T6" y="T7"/>
                  </a:cxn>
                  <a:cxn ang="0">
                    <a:pos x="T8" y="T9"/>
                  </a:cxn>
                </a:cxnLst>
                <a:rect l="0" t="0" r="r" b="b"/>
                <a:pathLst>
                  <a:path w="163" h="165">
                    <a:moveTo>
                      <a:pt x="40" y="0"/>
                    </a:moveTo>
                    <a:lnTo>
                      <a:pt x="163" y="39"/>
                    </a:lnTo>
                    <a:lnTo>
                      <a:pt x="125" y="165"/>
                    </a:lnTo>
                    <a:lnTo>
                      <a:pt x="0" y="124"/>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05" name="Freeform 204"/>
              <p:cNvSpPr>
                <a:spLocks/>
              </p:cNvSpPr>
              <p:nvPr/>
            </p:nvSpPr>
            <p:spPr bwMode="auto">
              <a:xfrm rot="8100000">
                <a:off x="8449924" y="886025"/>
                <a:ext cx="266972" cy="268901"/>
              </a:xfrm>
              <a:custGeom>
                <a:avLst/>
                <a:gdLst>
                  <a:gd name="T0" fmla="*/ 0 w 138"/>
                  <a:gd name="T1" fmla="*/ 38 h 139"/>
                  <a:gd name="T2" fmla="*/ 102 w 138"/>
                  <a:gd name="T3" fmla="*/ 0 h 139"/>
                  <a:gd name="T4" fmla="*/ 138 w 138"/>
                  <a:gd name="T5" fmla="*/ 103 h 139"/>
                  <a:gd name="T6" fmla="*/ 38 w 138"/>
                  <a:gd name="T7" fmla="*/ 139 h 139"/>
                  <a:gd name="T8" fmla="*/ 0 w 138"/>
                  <a:gd name="T9" fmla="*/ 38 h 139"/>
                </a:gdLst>
                <a:ahLst/>
                <a:cxnLst>
                  <a:cxn ang="0">
                    <a:pos x="T0" y="T1"/>
                  </a:cxn>
                  <a:cxn ang="0">
                    <a:pos x="T2" y="T3"/>
                  </a:cxn>
                  <a:cxn ang="0">
                    <a:pos x="T4" y="T5"/>
                  </a:cxn>
                  <a:cxn ang="0">
                    <a:pos x="T6" y="T7"/>
                  </a:cxn>
                  <a:cxn ang="0">
                    <a:pos x="T8" y="T9"/>
                  </a:cxn>
                </a:cxnLst>
                <a:rect l="0" t="0" r="r" b="b"/>
                <a:pathLst>
                  <a:path w="138" h="139">
                    <a:moveTo>
                      <a:pt x="0" y="38"/>
                    </a:moveTo>
                    <a:lnTo>
                      <a:pt x="102" y="0"/>
                    </a:lnTo>
                    <a:lnTo>
                      <a:pt x="138" y="103"/>
                    </a:lnTo>
                    <a:lnTo>
                      <a:pt x="38" y="139"/>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06" name="Freeform 205"/>
              <p:cNvSpPr>
                <a:spLocks/>
              </p:cNvSpPr>
              <p:nvPr/>
            </p:nvSpPr>
            <p:spPr bwMode="auto">
              <a:xfrm rot="8100000">
                <a:off x="8144899" y="973602"/>
                <a:ext cx="234084" cy="236013"/>
              </a:xfrm>
              <a:custGeom>
                <a:avLst/>
                <a:gdLst>
                  <a:gd name="T0" fmla="*/ 0 w 121"/>
                  <a:gd name="T1" fmla="*/ 12 h 122"/>
                  <a:gd name="T2" fmla="*/ 109 w 121"/>
                  <a:gd name="T3" fmla="*/ 0 h 122"/>
                  <a:gd name="T4" fmla="*/ 121 w 121"/>
                  <a:gd name="T5" fmla="*/ 110 h 122"/>
                  <a:gd name="T6" fmla="*/ 12 w 121"/>
                  <a:gd name="T7" fmla="*/ 122 h 122"/>
                  <a:gd name="T8" fmla="*/ 0 w 121"/>
                  <a:gd name="T9" fmla="*/ 12 h 122"/>
                </a:gdLst>
                <a:ahLst/>
                <a:cxnLst>
                  <a:cxn ang="0">
                    <a:pos x="T0" y="T1"/>
                  </a:cxn>
                  <a:cxn ang="0">
                    <a:pos x="T2" y="T3"/>
                  </a:cxn>
                  <a:cxn ang="0">
                    <a:pos x="T4" y="T5"/>
                  </a:cxn>
                  <a:cxn ang="0">
                    <a:pos x="T6" y="T7"/>
                  </a:cxn>
                  <a:cxn ang="0">
                    <a:pos x="T8" y="T9"/>
                  </a:cxn>
                </a:cxnLst>
                <a:rect l="0" t="0" r="r" b="b"/>
                <a:pathLst>
                  <a:path w="121" h="122">
                    <a:moveTo>
                      <a:pt x="0" y="12"/>
                    </a:moveTo>
                    <a:lnTo>
                      <a:pt x="109" y="0"/>
                    </a:lnTo>
                    <a:lnTo>
                      <a:pt x="121" y="110"/>
                    </a:lnTo>
                    <a:lnTo>
                      <a:pt x="12" y="12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07" name="Rectangle 206"/>
              <p:cNvSpPr>
                <a:spLocks noChangeArrowheads="1"/>
              </p:cNvSpPr>
              <p:nvPr/>
            </p:nvSpPr>
            <p:spPr bwMode="auto">
              <a:xfrm rot="8100000">
                <a:off x="8693291" y="721345"/>
                <a:ext cx="183785" cy="1837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08" name="Rectangle 207"/>
              <p:cNvSpPr>
                <a:spLocks noChangeArrowheads="1"/>
              </p:cNvSpPr>
              <p:nvPr/>
            </p:nvSpPr>
            <p:spPr bwMode="auto">
              <a:xfrm rot="8100000">
                <a:off x="8812870" y="489930"/>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09" name="Rectangle 208"/>
              <p:cNvSpPr>
                <a:spLocks noChangeArrowheads="1"/>
              </p:cNvSpPr>
              <p:nvPr/>
            </p:nvSpPr>
            <p:spPr bwMode="auto">
              <a:xfrm rot="8100000">
                <a:off x="7882439" y="1401644"/>
                <a:ext cx="251496"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10" name="Freeform 209"/>
              <p:cNvSpPr>
                <a:spLocks/>
              </p:cNvSpPr>
              <p:nvPr/>
            </p:nvSpPr>
            <p:spPr bwMode="auto">
              <a:xfrm rot="8100000">
                <a:off x="8429249" y="641976"/>
                <a:ext cx="216673" cy="216669"/>
              </a:xfrm>
              <a:custGeom>
                <a:avLst/>
                <a:gdLst>
                  <a:gd name="T0" fmla="*/ 24 w 112"/>
                  <a:gd name="T1" fmla="*/ 0 h 112"/>
                  <a:gd name="T2" fmla="*/ 112 w 112"/>
                  <a:gd name="T3" fmla="*/ 24 h 112"/>
                  <a:gd name="T4" fmla="*/ 88 w 112"/>
                  <a:gd name="T5" fmla="*/ 112 h 112"/>
                  <a:gd name="T6" fmla="*/ 0 w 112"/>
                  <a:gd name="T7" fmla="*/ 88 h 112"/>
                  <a:gd name="T8" fmla="*/ 24 w 112"/>
                  <a:gd name="T9" fmla="*/ 0 h 112"/>
                </a:gdLst>
                <a:ahLst/>
                <a:cxnLst>
                  <a:cxn ang="0">
                    <a:pos x="T0" y="T1"/>
                  </a:cxn>
                  <a:cxn ang="0">
                    <a:pos x="T2" y="T3"/>
                  </a:cxn>
                  <a:cxn ang="0">
                    <a:pos x="T4" y="T5"/>
                  </a:cxn>
                  <a:cxn ang="0">
                    <a:pos x="T6" y="T7"/>
                  </a:cxn>
                  <a:cxn ang="0">
                    <a:pos x="T8" y="T9"/>
                  </a:cxn>
                </a:cxnLst>
                <a:rect l="0" t="0" r="r" b="b"/>
                <a:pathLst>
                  <a:path w="112" h="112">
                    <a:moveTo>
                      <a:pt x="24" y="0"/>
                    </a:moveTo>
                    <a:lnTo>
                      <a:pt x="112" y="24"/>
                    </a:lnTo>
                    <a:lnTo>
                      <a:pt x="88" y="112"/>
                    </a:lnTo>
                    <a:lnTo>
                      <a:pt x="0" y="88"/>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11" name="Freeform 210"/>
              <p:cNvSpPr>
                <a:spLocks/>
              </p:cNvSpPr>
              <p:nvPr/>
            </p:nvSpPr>
            <p:spPr bwMode="auto">
              <a:xfrm rot="8100000">
                <a:off x="9111882" y="481983"/>
                <a:ext cx="150897" cy="150894"/>
              </a:xfrm>
              <a:custGeom>
                <a:avLst/>
                <a:gdLst>
                  <a:gd name="T0" fmla="*/ 0 w 78"/>
                  <a:gd name="T1" fmla="*/ 16 h 78"/>
                  <a:gd name="T2" fmla="*/ 59 w 78"/>
                  <a:gd name="T3" fmla="*/ 0 h 78"/>
                  <a:gd name="T4" fmla="*/ 78 w 78"/>
                  <a:gd name="T5" fmla="*/ 59 h 78"/>
                  <a:gd name="T6" fmla="*/ 19 w 78"/>
                  <a:gd name="T7" fmla="*/ 78 h 78"/>
                  <a:gd name="T8" fmla="*/ 0 w 78"/>
                  <a:gd name="T9" fmla="*/ 16 h 78"/>
                </a:gdLst>
                <a:ahLst/>
                <a:cxnLst>
                  <a:cxn ang="0">
                    <a:pos x="T0" y="T1"/>
                  </a:cxn>
                  <a:cxn ang="0">
                    <a:pos x="T2" y="T3"/>
                  </a:cxn>
                  <a:cxn ang="0">
                    <a:pos x="T4" y="T5"/>
                  </a:cxn>
                  <a:cxn ang="0">
                    <a:pos x="T6" y="T7"/>
                  </a:cxn>
                  <a:cxn ang="0">
                    <a:pos x="T8" y="T9"/>
                  </a:cxn>
                </a:cxnLst>
                <a:rect l="0" t="0" r="r" b="b"/>
                <a:pathLst>
                  <a:path w="78" h="78">
                    <a:moveTo>
                      <a:pt x="0" y="16"/>
                    </a:moveTo>
                    <a:lnTo>
                      <a:pt x="59" y="0"/>
                    </a:lnTo>
                    <a:lnTo>
                      <a:pt x="78" y="59"/>
                    </a:lnTo>
                    <a:lnTo>
                      <a:pt x="19" y="78"/>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Rectangle 208"/>
              <p:cNvSpPr>
                <a:spLocks noChangeArrowheads="1"/>
              </p:cNvSpPr>
              <p:nvPr/>
            </p:nvSpPr>
            <p:spPr bwMode="auto">
              <a:xfrm rot="8100000">
                <a:off x="7671010" y="1661502"/>
                <a:ext cx="189641"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62" name="Group 61"/>
          <p:cNvGrpSpPr/>
          <p:nvPr/>
        </p:nvGrpSpPr>
        <p:grpSpPr>
          <a:xfrm flipH="1">
            <a:off x="5332359" y="594173"/>
            <a:ext cx="3282711" cy="2887135"/>
            <a:chOff x="5782165" y="481983"/>
            <a:chExt cx="3480614" cy="3061191"/>
          </a:xfrm>
          <a:gradFill>
            <a:gsLst>
              <a:gs pos="0">
                <a:schemeClr val="accent1">
                  <a:lumMod val="5000"/>
                  <a:lumOff val="95000"/>
                </a:schemeClr>
              </a:gs>
              <a:gs pos="58000">
                <a:schemeClr val="accent1"/>
              </a:gs>
            </a:gsLst>
            <a:lin ang="8100000" scaled="1"/>
          </a:gradFill>
        </p:grpSpPr>
        <p:sp>
          <p:nvSpPr>
            <p:cNvPr id="63" name="Right Arrow 62"/>
            <p:cNvSpPr/>
            <p:nvPr/>
          </p:nvSpPr>
          <p:spPr>
            <a:xfrm rot="18900000" flipH="1">
              <a:off x="5782165" y="1651488"/>
              <a:ext cx="2291004" cy="1891686"/>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64" name="Group 63"/>
            <p:cNvGrpSpPr/>
            <p:nvPr/>
          </p:nvGrpSpPr>
          <p:grpSpPr>
            <a:xfrm>
              <a:off x="7454801" y="481983"/>
              <a:ext cx="1807978" cy="1561534"/>
              <a:chOff x="7454801" y="481983"/>
              <a:chExt cx="1807978" cy="1561534"/>
            </a:xfrm>
            <a:grpFill/>
          </p:grpSpPr>
          <p:sp>
            <p:nvSpPr>
              <p:cNvPr id="65" name="Rectangle 200"/>
              <p:cNvSpPr>
                <a:spLocks noChangeArrowheads="1"/>
              </p:cNvSpPr>
              <p:nvPr/>
            </p:nvSpPr>
            <p:spPr bwMode="auto">
              <a:xfrm rot="8100000">
                <a:off x="7916863" y="1084979"/>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Rectangle 201"/>
              <p:cNvSpPr>
                <a:spLocks noChangeArrowheads="1"/>
              </p:cNvSpPr>
              <p:nvPr/>
            </p:nvSpPr>
            <p:spPr bwMode="auto">
              <a:xfrm rot="8100000">
                <a:off x="7972437" y="1826848"/>
                <a:ext cx="278579" cy="2166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7" name="Rectangle 202"/>
              <p:cNvSpPr>
                <a:spLocks noChangeArrowheads="1"/>
              </p:cNvSpPr>
              <p:nvPr/>
            </p:nvSpPr>
            <p:spPr bwMode="auto">
              <a:xfrm rot="8100000">
                <a:off x="7454801" y="1301229"/>
                <a:ext cx="278579" cy="2205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Freeform 203"/>
              <p:cNvSpPr>
                <a:spLocks/>
              </p:cNvSpPr>
              <p:nvPr/>
            </p:nvSpPr>
            <p:spPr bwMode="auto">
              <a:xfrm rot="8100000">
                <a:off x="8213025" y="1221325"/>
                <a:ext cx="315336" cy="319199"/>
              </a:xfrm>
              <a:custGeom>
                <a:avLst/>
                <a:gdLst>
                  <a:gd name="T0" fmla="*/ 40 w 163"/>
                  <a:gd name="T1" fmla="*/ 0 h 165"/>
                  <a:gd name="T2" fmla="*/ 163 w 163"/>
                  <a:gd name="T3" fmla="*/ 39 h 165"/>
                  <a:gd name="T4" fmla="*/ 125 w 163"/>
                  <a:gd name="T5" fmla="*/ 165 h 165"/>
                  <a:gd name="T6" fmla="*/ 0 w 163"/>
                  <a:gd name="T7" fmla="*/ 124 h 165"/>
                  <a:gd name="T8" fmla="*/ 40 w 163"/>
                  <a:gd name="T9" fmla="*/ 0 h 165"/>
                </a:gdLst>
                <a:ahLst/>
                <a:cxnLst>
                  <a:cxn ang="0">
                    <a:pos x="T0" y="T1"/>
                  </a:cxn>
                  <a:cxn ang="0">
                    <a:pos x="T2" y="T3"/>
                  </a:cxn>
                  <a:cxn ang="0">
                    <a:pos x="T4" y="T5"/>
                  </a:cxn>
                  <a:cxn ang="0">
                    <a:pos x="T6" y="T7"/>
                  </a:cxn>
                  <a:cxn ang="0">
                    <a:pos x="T8" y="T9"/>
                  </a:cxn>
                </a:cxnLst>
                <a:rect l="0" t="0" r="r" b="b"/>
                <a:pathLst>
                  <a:path w="163" h="165">
                    <a:moveTo>
                      <a:pt x="40" y="0"/>
                    </a:moveTo>
                    <a:lnTo>
                      <a:pt x="163" y="39"/>
                    </a:lnTo>
                    <a:lnTo>
                      <a:pt x="125" y="165"/>
                    </a:lnTo>
                    <a:lnTo>
                      <a:pt x="0" y="124"/>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204"/>
              <p:cNvSpPr>
                <a:spLocks/>
              </p:cNvSpPr>
              <p:nvPr/>
            </p:nvSpPr>
            <p:spPr bwMode="auto">
              <a:xfrm rot="8100000">
                <a:off x="8449924" y="886025"/>
                <a:ext cx="266972" cy="268901"/>
              </a:xfrm>
              <a:custGeom>
                <a:avLst/>
                <a:gdLst>
                  <a:gd name="T0" fmla="*/ 0 w 138"/>
                  <a:gd name="T1" fmla="*/ 38 h 139"/>
                  <a:gd name="T2" fmla="*/ 102 w 138"/>
                  <a:gd name="T3" fmla="*/ 0 h 139"/>
                  <a:gd name="T4" fmla="*/ 138 w 138"/>
                  <a:gd name="T5" fmla="*/ 103 h 139"/>
                  <a:gd name="T6" fmla="*/ 38 w 138"/>
                  <a:gd name="T7" fmla="*/ 139 h 139"/>
                  <a:gd name="T8" fmla="*/ 0 w 138"/>
                  <a:gd name="T9" fmla="*/ 38 h 139"/>
                </a:gdLst>
                <a:ahLst/>
                <a:cxnLst>
                  <a:cxn ang="0">
                    <a:pos x="T0" y="T1"/>
                  </a:cxn>
                  <a:cxn ang="0">
                    <a:pos x="T2" y="T3"/>
                  </a:cxn>
                  <a:cxn ang="0">
                    <a:pos x="T4" y="T5"/>
                  </a:cxn>
                  <a:cxn ang="0">
                    <a:pos x="T6" y="T7"/>
                  </a:cxn>
                  <a:cxn ang="0">
                    <a:pos x="T8" y="T9"/>
                  </a:cxn>
                </a:cxnLst>
                <a:rect l="0" t="0" r="r" b="b"/>
                <a:pathLst>
                  <a:path w="138" h="139">
                    <a:moveTo>
                      <a:pt x="0" y="38"/>
                    </a:moveTo>
                    <a:lnTo>
                      <a:pt x="102" y="0"/>
                    </a:lnTo>
                    <a:lnTo>
                      <a:pt x="138" y="103"/>
                    </a:lnTo>
                    <a:lnTo>
                      <a:pt x="38" y="139"/>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205"/>
              <p:cNvSpPr>
                <a:spLocks/>
              </p:cNvSpPr>
              <p:nvPr/>
            </p:nvSpPr>
            <p:spPr bwMode="auto">
              <a:xfrm rot="8100000">
                <a:off x="8144899" y="973602"/>
                <a:ext cx="234084" cy="236013"/>
              </a:xfrm>
              <a:custGeom>
                <a:avLst/>
                <a:gdLst>
                  <a:gd name="T0" fmla="*/ 0 w 121"/>
                  <a:gd name="T1" fmla="*/ 12 h 122"/>
                  <a:gd name="T2" fmla="*/ 109 w 121"/>
                  <a:gd name="T3" fmla="*/ 0 h 122"/>
                  <a:gd name="T4" fmla="*/ 121 w 121"/>
                  <a:gd name="T5" fmla="*/ 110 h 122"/>
                  <a:gd name="T6" fmla="*/ 12 w 121"/>
                  <a:gd name="T7" fmla="*/ 122 h 122"/>
                  <a:gd name="T8" fmla="*/ 0 w 121"/>
                  <a:gd name="T9" fmla="*/ 12 h 122"/>
                </a:gdLst>
                <a:ahLst/>
                <a:cxnLst>
                  <a:cxn ang="0">
                    <a:pos x="T0" y="T1"/>
                  </a:cxn>
                  <a:cxn ang="0">
                    <a:pos x="T2" y="T3"/>
                  </a:cxn>
                  <a:cxn ang="0">
                    <a:pos x="T4" y="T5"/>
                  </a:cxn>
                  <a:cxn ang="0">
                    <a:pos x="T6" y="T7"/>
                  </a:cxn>
                  <a:cxn ang="0">
                    <a:pos x="T8" y="T9"/>
                  </a:cxn>
                </a:cxnLst>
                <a:rect l="0" t="0" r="r" b="b"/>
                <a:pathLst>
                  <a:path w="121" h="122">
                    <a:moveTo>
                      <a:pt x="0" y="12"/>
                    </a:moveTo>
                    <a:lnTo>
                      <a:pt x="109" y="0"/>
                    </a:lnTo>
                    <a:lnTo>
                      <a:pt x="121" y="110"/>
                    </a:lnTo>
                    <a:lnTo>
                      <a:pt x="12" y="12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Rectangle 206"/>
              <p:cNvSpPr>
                <a:spLocks noChangeArrowheads="1"/>
              </p:cNvSpPr>
              <p:nvPr/>
            </p:nvSpPr>
            <p:spPr bwMode="auto">
              <a:xfrm rot="8100000">
                <a:off x="8693291" y="721345"/>
                <a:ext cx="183785" cy="1837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Rectangle 207"/>
              <p:cNvSpPr>
                <a:spLocks noChangeArrowheads="1"/>
              </p:cNvSpPr>
              <p:nvPr/>
            </p:nvSpPr>
            <p:spPr bwMode="auto">
              <a:xfrm rot="8100000">
                <a:off x="8812870" y="489930"/>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3" name="Rectangle 208"/>
              <p:cNvSpPr>
                <a:spLocks noChangeArrowheads="1"/>
              </p:cNvSpPr>
              <p:nvPr/>
            </p:nvSpPr>
            <p:spPr bwMode="auto">
              <a:xfrm rot="8100000">
                <a:off x="7882439" y="1401644"/>
                <a:ext cx="251496"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4" name="Freeform 209"/>
              <p:cNvSpPr>
                <a:spLocks/>
              </p:cNvSpPr>
              <p:nvPr/>
            </p:nvSpPr>
            <p:spPr bwMode="auto">
              <a:xfrm rot="8100000">
                <a:off x="8429249" y="641976"/>
                <a:ext cx="216673" cy="216669"/>
              </a:xfrm>
              <a:custGeom>
                <a:avLst/>
                <a:gdLst>
                  <a:gd name="T0" fmla="*/ 24 w 112"/>
                  <a:gd name="T1" fmla="*/ 0 h 112"/>
                  <a:gd name="T2" fmla="*/ 112 w 112"/>
                  <a:gd name="T3" fmla="*/ 24 h 112"/>
                  <a:gd name="T4" fmla="*/ 88 w 112"/>
                  <a:gd name="T5" fmla="*/ 112 h 112"/>
                  <a:gd name="T6" fmla="*/ 0 w 112"/>
                  <a:gd name="T7" fmla="*/ 88 h 112"/>
                  <a:gd name="T8" fmla="*/ 24 w 112"/>
                  <a:gd name="T9" fmla="*/ 0 h 112"/>
                </a:gdLst>
                <a:ahLst/>
                <a:cxnLst>
                  <a:cxn ang="0">
                    <a:pos x="T0" y="T1"/>
                  </a:cxn>
                  <a:cxn ang="0">
                    <a:pos x="T2" y="T3"/>
                  </a:cxn>
                  <a:cxn ang="0">
                    <a:pos x="T4" y="T5"/>
                  </a:cxn>
                  <a:cxn ang="0">
                    <a:pos x="T6" y="T7"/>
                  </a:cxn>
                  <a:cxn ang="0">
                    <a:pos x="T8" y="T9"/>
                  </a:cxn>
                </a:cxnLst>
                <a:rect l="0" t="0" r="r" b="b"/>
                <a:pathLst>
                  <a:path w="112" h="112">
                    <a:moveTo>
                      <a:pt x="24" y="0"/>
                    </a:moveTo>
                    <a:lnTo>
                      <a:pt x="112" y="24"/>
                    </a:lnTo>
                    <a:lnTo>
                      <a:pt x="88" y="112"/>
                    </a:lnTo>
                    <a:lnTo>
                      <a:pt x="0" y="88"/>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5" name="Freeform 210"/>
              <p:cNvSpPr>
                <a:spLocks/>
              </p:cNvSpPr>
              <p:nvPr/>
            </p:nvSpPr>
            <p:spPr bwMode="auto">
              <a:xfrm rot="8100000">
                <a:off x="9111882" y="481983"/>
                <a:ext cx="150897" cy="150894"/>
              </a:xfrm>
              <a:custGeom>
                <a:avLst/>
                <a:gdLst>
                  <a:gd name="T0" fmla="*/ 0 w 78"/>
                  <a:gd name="T1" fmla="*/ 16 h 78"/>
                  <a:gd name="T2" fmla="*/ 59 w 78"/>
                  <a:gd name="T3" fmla="*/ 0 h 78"/>
                  <a:gd name="T4" fmla="*/ 78 w 78"/>
                  <a:gd name="T5" fmla="*/ 59 h 78"/>
                  <a:gd name="T6" fmla="*/ 19 w 78"/>
                  <a:gd name="T7" fmla="*/ 78 h 78"/>
                  <a:gd name="T8" fmla="*/ 0 w 78"/>
                  <a:gd name="T9" fmla="*/ 16 h 78"/>
                </a:gdLst>
                <a:ahLst/>
                <a:cxnLst>
                  <a:cxn ang="0">
                    <a:pos x="T0" y="T1"/>
                  </a:cxn>
                  <a:cxn ang="0">
                    <a:pos x="T2" y="T3"/>
                  </a:cxn>
                  <a:cxn ang="0">
                    <a:pos x="T4" y="T5"/>
                  </a:cxn>
                  <a:cxn ang="0">
                    <a:pos x="T6" y="T7"/>
                  </a:cxn>
                  <a:cxn ang="0">
                    <a:pos x="T8" y="T9"/>
                  </a:cxn>
                </a:cxnLst>
                <a:rect l="0" t="0" r="r" b="b"/>
                <a:pathLst>
                  <a:path w="78" h="78">
                    <a:moveTo>
                      <a:pt x="0" y="16"/>
                    </a:moveTo>
                    <a:lnTo>
                      <a:pt x="59" y="0"/>
                    </a:lnTo>
                    <a:lnTo>
                      <a:pt x="78" y="59"/>
                    </a:lnTo>
                    <a:lnTo>
                      <a:pt x="19" y="78"/>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Rectangle 208"/>
              <p:cNvSpPr>
                <a:spLocks noChangeArrowheads="1"/>
              </p:cNvSpPr>
              <p:nvPr/>
            </p:nvSpPr>
            <p:spPr bwMode="auto">
              <a:xfrm rot="8100000">
                <a:off x="7671010" y="1661502"/>
                <a:ext cx="189641"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77" name="Group 76"/>
          <p:cNvGrpSpPr/>
          <p:nvPr/>
        </p:nvGrpSpPr>
        <p:grpSpPr>
          <a:xfrm flipV="1">
            <a:off x="8046881" y="3278717"/>
            <a:ext cx="3282711" cy="2887135"/>
            <a:chOff x="5782165" y="481983"/>
            <a:chExt cx="3480614" cy="3061191"/>
          </a:xfrm>
          <a:gradFill>
            <a:gsLst>
              <a:gs pos="0">
                <a:schemeClr val="accent1">
                  <a:lumMod val="5000"/>
                  <a:lumOff val="95000"/>
                </a:schemeClr>
              </a:gs>
              <a:gs pos="58000">
                <a:schemeClr val="accent4"/>
              </a:gs>
            </a:gsLst>
            <a:lin ang="8100000" scaled="1"/>
          </a:gradFill>
        </p:grpSpPr>
        <p:sp>
          <p:nvSpPr>
            <p:cNvPr id="78" name="Right Arrow 77"/>
            <p:cNvSpPr/>
            <p:nvPr/>
          </p:nvSpPr>
          <p:spPr>
            <a:xfrm rot="18900000" flipH="1">
              <a:off x="5782165" y="1651488"/>
              <a:ext cx="2291004" cy="1891686"/>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79" name="Group 78"/>
            <p:cNvGrpSpPr/>
            <p:nvPr/>
          </p:nvGrpSpPr>
          <p:grpSpPr>
            <a:xfrm>
              <a:off x="7454801" y="481983"/>
              <a:ext cx="1807978" cy="1561534"/>
              <a:chOff x="7454801" y="481983"/>
              <a:chExt cx="1807978" cy="1561534"/>
            </a:xfrm>
            <a:grpFill/>
          </p:grpSpPr>
          <p:sp>
            <p:nvSpPr>
              <p:cNvPr id="80" name="Rectangle 200"/>
              <p:cNvSpPr>
                <a:spLocks noChangeArrowheads="1"/>
              </p:cNvSpPr>
              <p:nvPr/>
            </p:nvSpPr>
            <p:spPr bwMode="auto">
              <a:xfrm rot="8100000">
                <a:off x="7916863" y="1084979"/>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1" name="Rectangle 201"/>
              <p:cNvSpPr>
                <a:spLocks noChangeArrowheads="1"/>
              </p:cNvSpPr>
              <p:nvPr/>
            </p:nvSpPr>
            <p:spPr bwMode="auto">
              <a:xfrm rot="8100000">
                <a:off x="7972437" y="1826848"/>
                <a:ext cx="278579" cy="2166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2" name="Rectangle 202"/>
              <p:cNvSpPr>
                <a:spLocks noChangeArrowheads="1"/>
              </p:cNvSpPr>
              <p:nvPr/>
            </p:nvSpPr>
            <p:spPr bwMode="auto">
              <a:xfrm rot="8100000">
                <a:off x="7454801" y="1301229"/>
                <a:ext cx="278579" cy="2205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203"/>
              <p:cNvSpPr>
                <a:spLocks/>
              </p:cNvSpPr>
              <p:nvPr/>
            </p:nvSpPr>
            <p:spPr bwMode="auto">
              <a:xfrm rot="8100000">
                <a:off x="8213025" y="1221325"/>
                <a:ext cx="315336" cy="319199"/>
              </a:xfrm>
              <a:custGeom>
                <a:avLst/>
                <a:gdLst>
                  <a:gd name="T0" fmla="*/ 40 w 163"/>
                  <a:gd name="T1" fmla="*/ 0 h 165"/>
                  <a:gd name="T2" fmla="*/ 163 w 163"/>
                  <a:gd name="T3" fmla="*/ 39 h 165"/>
                  <a:gd name="T4" fmla="*/ 125 w 163"/>
                  <a:gd name="T5" fmla="*/ 165 h 165"/>
                  <a:gd name="T6" fmla="*/ 0 w 163"/>
                  <a:gd name="T7" fmla="*/ 124 h 165"/>
                  <a:gd name="T8" fmla="*/ 40 w 163"/>
                  <a:gd name="T9" fmla="*/ 0 h 165"/>
                </a:gdLst>
                <a:ahLst/>
                <a:cxnLst>
                  <a:cxn ang="0">
                    <a:pos x="T0" y="T1"/>
                  </a:cxn>
                  <a:cxn ang="0">
                    <a:pos x="T2" y="T3"/>
                  </a:cxn>
                  <a:cxn ang="0">
                    <a:pos x="T4" y="T5"/>
                  </a:cxn>
                  <a:cxn ang="0">
                    <a:pos x="T6" y="T7"/>
                  </a:cxn>
                  <a:cxn ang="0">
                    <a:pos x="T8" y="T9"/>
                  </a:cxn>
                </a:cxnLst>
                <a:rect l="0" t="0" r="r" b="b"/>
                <a:pathLst>
                  <a:path w="163" h="165">
                    <a:moveTo>
                      <a:pt x="40" y="0"/>
                    </a:moveTo>
                    <a:lnTo>
                      <a:pt x="163" y="39"/>
                    </a:lnTo>
                    <a:lnTo>
                      <a:pt x="125" y="165"/>
                    </a:lnTo>
                    <a:lnTo>
                      <a:pt x="0" y="124"/>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4" name="Freeform 204"/>
              <p:cNvSpPr>
                <a:spLocks/>
              </p:cNvSpPr>
              <p:nvPr/>
            </p:nvSpPr>
            <p:spPr bwMode="auto">
              <a:xfrm rot="8100000">
                <a:off x="8449924" y="886025"/>
                <a:ext cx="266972" cy="268901"/>
              </a:xfrm>
              <a:custGeom>
                <a:avLst/>
                <a:gdLst>
                  <a:gd name="T0" fmla="*/ 0 w 138"/>
                  <a:gd name="T1" fmla="*/ 38 h 139"/>
                  <a:gd name="T2" fmla="*/ 102 w 138"/>
                  <a:gd name="T3" fmla="*/ 0 h 139"/>
                  <a:gd name="T4" fmla="*/ 138 w 138"/>
                  <a:gd name="T5" fmla="*/ 103 h 139"/>
                  <a:gd name="T6" fmla="*/ 38 w 138"/>
                  <a:gd name="T7" fmla="*/ 139 h 139"/>
                  <a:gd name="T8" fmla="*/ 0 w 138"/>
                  <a:gd name="T9" fmla="*/ 38 h 139"/>
                </a:gdLst>
                <a:ahLst/>
                <a:cxnLst>
                  <a:cxn ang="0">
                    <a:pos x="T0" y="T1"/>
                  </a:cxn>
                  <a:cxn ang="0">
                    <a:pos x="T2" y="T3"/>
                  </a:cxn>
                  <a:cxn ang="0">
                    <a:pos x="T4" y="T5"/>
                  </a:cxn>
                  <a:cxn ang="0">
                    <a:pos x="T6" y="T7"/>
                  </a:cxn>
                  <a:cxn ang="0">
                    <a:pos x="T8" y="T9"/>
                  </a:cxn>
                </a:cxnLst>
                <a:rect l="0" t="0" r="r" b="b"/>
                <a:pathLst>
                  <a:path w="138" h="139">
                    <a:moveTo>
                      <a:pt x="0" y="38"/>
                    </a:moveTo>
                    <a:lnTo>
                      <a:pt x="102" y="0"/>
                    </a:lnTo>
                    <a:lnTo>
                      <a:pt x="138" y="103"/>
                    </a:lnTo>
                    <a:lnTo>
                      <a:pt x="38" y="139"/>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Freeform 205"/>
              <p:cNvSpPr>
                <a:spLocks/>
              </p:cNvSpPr>
              <p:nvPr/>
            </p:nvSpPr>
            <p:spPr bwMode="auto">
              <a:xfrm rot="8100000">
                <a:off x="8144899" y="973602"/>
                <a:ext cx="234084" cy="236013"/>
              </a:xfrm>
              <a:custGeom>
                <a:avLst/>
                <a:gdLst>
                  <a:gd name="T0" fmla="*/ 0 w 121"/>
                  <a:gd name="T1" fmla="*/ 12 h 122"/>
                  <a:gd name="T2" fmla="*/ 109 w 121"/>
                  <a:gd name="T3" fmla="*/ 0 h 122"/>
                  <a:gd name="T4" fmla="*/ 121 w 121"/>
                  <a:gd name="T5" fmla="*/ 110 h 122"/>
                  <a:gd name="T6" fmla="*/ 12 w 121"/>
                  <a:gd name="T7" fmla="*/ 122 h 122"/>
                  <a:gd name="T8" fmla="*/ 0 w 121"/>
                  <a:gd name="T9" fmla="*/ 12 h 122"/>
                </a:gdLst>
                <a:ahLst/>
                <a:cxnLst>
                  <a:cxn ang="0">
                    <a:pos x="T0" y="T1"/>
                  </a:cxn>
                  <a:cxn ang="0">
                    <a:pos x="T2" y="T3"/>
                  </a:cxn>
                  <a:cxn ang="0">
                    <a:pos x="T4" y="T5"/>
                  </a:cxn>
                  <a:cxn ang="0">
                    <a:pos x="T6" y="T7"/>
                  </a:cxn>
                  <a:cxn ang="0">
                    <a:pos x="T8" y="T9"/>
                  </a:cxn>
                </a:cxnLst>
                <a:rect l="0" t="0" r="r" b="b"/>
                <a:pathLst>
                  <a:path w="121" h="122">
                    <a:moveTo>
                      <a:pt x="0" y="12"/>
                    </a:moveTo>
                    <a:lnTo>
                      <a:pt x="109" y="0"/>
                    </a:lnTo>
                    <a:lnTo>
                      <a:pt x="121" y="110"/>
                    </a:lnTo>
                    <a:lnTo>
                      <a:pt x="12" y="12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6" name="Rectangle 206"/>
              <p:cNvSpPr>
                <a:spLocks noChangeArrowheads="1"/>
              </p:cNvSpPr>
              <p:nvPr/>
            </p:nvSpPr>
            <p:spPr bwMode="auto">
              <a:xfrm rot="8100000">
                <a:off x="8693291" y="721345"/>
                <a:ext cx="183785" cy="1837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7" name="Rectangle 207"/>
              <p:cNvSpPr>
                <a:spLocks noChangeArrowheads="1"/>
              </p:cNvSpPr>
              <p:nvPr/>
            </p:nvSpPr>
            <p:spPr bwMode="auto">
              <a:xfrm rot="8100000">
                <a:off x="8812870" y="489930"/>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8" name="Rectangle 208"/>
              <p:cNvSpPr>
                <a:spLocks noChangeArrowheads="1"/>
              </p:cNvSpPr>
              <p:nvPr/>
            </p:nvSpPr>
            <p:spPr bwMode="auto">
              <a:xfrm rot="8100000">
                <a:off x="7882439" y="1401644"/>
                <a:ext cx="251496"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9" name="Freeform 209"/>
              <p:cNvSpPr>
                <a:spLocks/>
              </p:cNvSpPr>
              <p:nvPr/>
            </p:nvSpPr>
            <p:spPr bwMode="auto">
              <a:xfrm rot="8100000">
                <a:off x="8429249" y="641976"/>
                <a:ext cx="216673" cy="216669"/>
              </a:xfrm>
              <a:custGeom>
                <a:avLst/>
                <a:gdLst>
                  <a:gd name="T0" fmla="*/ 24 w 112"/>
                  <a:gd name="T1" fmla="*/ 0 h 112"/>
                  <a:gd name="T2" fmla="*/ 112 w 112"/>
                  <a:gd name="T3" fmla="*/ 24 h 112"/>
                  <a:gd name="T4" fmla="*/ 88 w 112"/>
                  <a:gd name="T5" fmla="*/ 112 h 112"/>
                  <a:gd name="T6" fmla="*/ 0 w 112"/>
                  <a:gd name="T7" fmla="*/ 88 h 112"/>
                  <a:gd name="T8" fmla="*/ 24 w 112"/>
                  <a:gd name="T9" fmla="*/ 0 h 112"/>
                </a:gdLst>
                <a:ahLst/>
                <a:cxnLst>
                  <a:cxn ang="0">
                    <a:pos x="T0" y="T1"/>
                  </a:cxn>
                  <a:cxn ang="0">
                    <a:pos x="T2" y="T3"/>
                  </a:cxn>
                  <a:cxn ang="0">
                    <a:pos x="T4" y="T5"/>
                  </a:cxn>
                  <a:cxn ang="0">
                    <a:pos x="T6" y="T7"/>
                  </a:cxn>
                  <a:cxn ang="0">
                    <a:pos x="T8" y="T9"/>
                  </a:cxn>
                </a:cxnLst>
                <a:rect l="0" t="0" r="r" b="b"/>
                <a:pathLst>
                  <a:path w="112" h="112">
                    <a:moveTo>
                      <a:pt x="24" y="0"/>
                    </a:moveTo>
                    <a:lnTo>
                      <a:pt x="112" y="24"/>
                    </a:lnTo>
                    <a:lnTo>
                      <a:pt x="88" y="112"/>
                    </a:lnTo>
                    <a:lnTo>
                      <a:pt x="0" y="88"/>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0" name="Freeform 210"/>
              <p:cNvSpPr>
                <a:spLocks/>
              </p:cNvSpPr>
              <p:nvPr/>
            </p:nvSpPr>
            <p:spPr bwMode="auto">
              <a:xfrm rot="8100000">
                <a:off x="9111882" y="481983"/>
                <a:ext cx="150897" cy="150894"/>
              </a:xfrm>
              <a:custGeom>
                <a:avLst/>
                <a:gdLst>
                  <a:gd name="T0" fmla="*/ 0 w 78"/>
                  <a:gd name="T1" fmla="*/ 16 h 78"/>
                  <a:gd name="T2" fmla="*/ 59 w 78"/>
                  <a:gd name="T3" fmla="*/ 0 h 78"/>
                  <a:gd name="T4" fmla="*/ 78 w 78"/>
                  <a:gd name="T5" fmla="*/ 59 h 78"/>
                  <a:gd name="T6" fmla="*/ 19 w 78"/>
                  <a:gd name="T7" fmla="*/ 78 h 78"/>
                  <a:gd name="T8" fmla="*/ 0 w 78"/>
                  <a:gd name="T9" fmla="*/ 16 h 78"/>
                </a:gdLst>
                <a:ahLst/>
                <a:cxnLst>
                  <a:cxn ang="0">
                    <a:pos x="T0" y="T1"/>
                  </a:cxn>
                  <a:cxn ang="0">
                    <a:pos x="T2" y="T3"/>
                  </a:cxn>
                  <a:cxn ang="0">
                    <a:pos x="T4" y="T5"/>
                  </a:cxn>
                  <a:cxn ang="0">
                    <a:pos x="T6" y="T7"/>
                  </a:cxn>
                  <a:cxn ang="0">
                    <a:pos x="T8" y="T9"/>
                  </a:cxn>
                </a:cxnLst>
                <a:rect l="0" t="0" r="r" b="b"/>
                <a:pathLst>
                  <a:path w="78" h="78">
                    <a:moveTo>
                      <a:pt x="0" y="16"/>
                    </a:moveTo>
                    <a:lnTo>
                      <a:pt x="59" y="0"/>
                    </a:lnTo>
                    <a:lnTo>
                      <a:pt x="78" y="59"/>
                    </a:lnTo>
                    <a:lnTo>
                      <a:pt x="19" y="78"/>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Rectangle 208"/>
              <p:cNvSpPr>
                <a:spLocks noChangeArrowheads="1"/>
              </p:cNvSpPr>
              <p:nvPr/>
            </p:nvSpPr>
            <p:spPr bwMode="auto">
              <a:xfrm rot="8100000">
                <a:off x="7671010" y="1661502"/>
                <a:ext cx="189641"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92" name="Group 91"/>
          <p:cNvGrpSpPr/>
          <p:nvPr/>
        </p:nvGrpSpPr>
        <p:grpSpPr>
          <a:xfrm flipH="1" flipV="1">
            <a:off x="5328977" y="3276938"/>
            <a:ext cx="3282711" cy="2887135"/>
            <a:chOff x="5782165" y="481983"/>
            <a:chExt cx="3480614" cy="3061191"/>
          </a:xfrm>
          <a:gradFill>
            <a:gsLst>
              <a:gs pos="0">
                <a:schemeClr val="accent1">
                  <a:lumMod val="5000"/>
                  <a:lumOff val="95000"/>
                </a:schemeClr>
              </a:gs>
              <a:gs pos="58000">
                <a:schemeClr val="accent3"/>
              </a:gs>
            </a:gsLst>
            <a:lin ang="8100000" scaled="1"/>
          </a:gradFill>
        </p:grpSpPr>
        <p:sp>
          <p:nvSpPr>
            <p:cNvPr id="93" name="Right Arrow 92"/>
            <p:cNvSpPr/>
            <p:nvPr/>
          </p:nvSpPr>
          <p:spPr>
            <a:xfrm rot="18900000" flipH="1">
              <a:off x="5782165" y="1651488"/>
              <a:ext cx="2291004" cy="1891686"/>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94" name="Group 93"/>
            <p:cNvGrpSpPr/>
            <p:nvPr/>
          </p:nvGrpSpPr>
          <p:grpSpPr>
            <a:xfrm>
              <a:off x="7454801" y="481983"/>
              <a:ext cx="1807978" cy="1561534"/>
              <a:chOff x="7454801" y="481983"/>
              <a:chExt cx="1807978" cy="1561534"/>
            </a:xfrm>
            <a:grpFill/>
          </p:grpSpPr>
          <p:sp>
            <p:nvSpPr>
              <p:cNvPr id="95" name="Rectangle 200"/>
              <p:cNvSpPr>
                <a:spLocks noChangeArrowheads="1"/>
              </p:cNvSpPr>
              <p:nvPr/>
            </p:nvSpPr>
            <p:spPr bwMode="auto">
              <a:xfrm rot="8100000">
                <a:off x="7916863" y="1084979"/>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6" name="Rectangle 201"/>
              <p:cNvSpPr>
                <a:spLocks noChangeArrowheads="1"/>
              </p:cNvSpPr>
              <p:nvPr/>
            </p:nvSpPr>
            <p:spPr bwMode="auto">
              <a:xfrm rot="8100000">
                <a:off x="7972437" y="1826848"/>
                <a:ext cx="278579" cy="2166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7" name="Rectangle 202"/>
              <p:cNvSpPr>
                <a:spLocks noChangeArrowheads="1"/>
              </p:cNvSpPr>
              <p:nvPr/>
            </p:nvSpPr>
            <p:spPr bwMode="auto">
              <a:xfrm rot="8100000">
                <a:off x="7454801" y="1301229"/>
                <a:ext cx="278579" cy="2205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8" name="Freeform 203"/>
              <p:cNvSpPr>
                <a:spLocks/>
              </p:cNvSpPr>
              <p:nvPr/>
            </p:nvSpPr>
            <p:spPr bwMode="auto">
              <a:xfrm rot="8100000">
                <a:off x="8213025" y="1221325"/>
                <a:ext cx="315336" cy="319199"/>
              </a:xfrm>
              <a:custGeom>
                <a:avLst/>
                <a:gdLst>
                  <a:gd name="T0" fmla="*/ 40 w 163"/>
                  <a:gd name="T1" fmla="*/ 0 h 165"/>
                  <a:gd name="T2" fmla="*/ 163 w 163"/>
                  <a:gd name="T3" fmla="*/ 39 h 165"/>
                  <a:gd name="T4" fmla="*/ 125 w 163"/>
                  <a:gd name="T5" fmla="*/ 165 h 165"/>
                  <a:gd name="T6" fmla="*/ 0 w 163"/>
                  <a:gd name="T7" fmla="*/ 124 h 165"/>
                  <a:gd name="T8" fmla="*/ 40 w 163"/>
                  <a:gd name="T9" fmla="*/ 0 h 165"/>
                </a:gdLst>
                <a:ahLst/>
                <a:cxnLst>
                  <a:cxn ang="0">
                    <a:pos x="T0" y="T1"/>
                  </a:cxn>
                  <a:cxn ang="0">
                    <a:pos x="T2" y="T3"/>
                  </a:cxn>
                  <a:cxn ang="0">
                    <a:pos x="T4" y="T5"/>
                  </a:cxn>
                  <a:cxn ang="0">
                    <a:pos x="T6" y="T7"/>
                  </a:cxn>
                  <a:cxn ang="0">
                    <a:pos x="T8" y="T9"/>
                  </a:cxn>
                </a:cxnLst>
                <a:rect l="0" t="0" r="r" b="b"/>
                <a:pathLst>
                  <a:path w="163" h="165">
                    <a:moveTo>
                      <a:pt x="40" y="0"/>
                    </a:moveTo>
                    <a:lnTo>
                      <a:pt x="163" y="39"/>
                    </a:lnTo>
                    <a:lnTo>
                      <a:pt x="125" y="165"/>
                    </a:lnTo>
                    <a:lnTo>
                      <a:pt x="0" y="124"/>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9" name="Freeform 204"/>
              <p:cNvSpPr>
                <a:spLocks/>
              </p:cNvSpPr>
              <p:nvPr/>
            </p:nvSpPr>
            <p:spPr bwMode="auto">
              <a:xfrm rot="8100000">
                <a:off x="8449924" y="886025"/>
                <a:ext cx="266972" cy="268901"/>
              </a:xfrm>
              <a:custGeom>
                <a:avLst/>
                <a:gdLst>
                  <a:gd name="T0" fmla="*/ 0 w 138"/>
                  <a:gd name="T1" fmla="*/ 38 h 139"/>
                  <a:gd name="T2" fmla="*/ 102 w 138"/>
                  <a:gd name="T3" fmla="*/ 0 h 139"/>
                  <a:gd name="T4" fmla="*/ 138 w 138"/>
                  <a:gd name="T5" fmla="*/ 103 h 139"/>
                  <a:gd name="T6" fmla="*/ 38 w 138"/>
                  <a:gd name="T7" fmla="*/ 139 h 139"/>
                  <a:gd name="T8" fmla="*/ 0 w 138"/>
                  <a:gd name="T9" fmla="*/ 38 h 139"/>
                </a:gdLst>
                <a:ahLst/>
                <a:cxnLst>
                  <a:cxn ang="0">
                    <a:pos x="T0" y="T1"/>
                  </a:cxn>
                  <a:cxn ang="0">
                    <a:pos x="T2" y="T3"/>
                  </a:cxn>
                  <a:cxn ang="0">
                    <a:pos x="T4" y="T5"/>
                  </a:cxn>
                  <a:cxn ang="0">
                    <a:pos x="T6" y="T7"/>
                  </a:cxn>
                  <a:cxn ang="0">
                    <a:pos x="T8" y="T9"/>
                  </a:cxn>
                </a:cxnLst>
                <a:rect l="0" t="0" r="r" b="b"/>
                <a:pathLst>
                  <a:path w="138" h="139">
                    <a:moveTo>
                      <a:pt x="0" y="38"/>
                    </a:moveTo>
                    <a:lnTo>
                      <a:pt x="102" y="0"/>
                    </a:lnTo>
                    <a:lnTo>
                      <a:pt x="138" y="103"/>
                    </a:lnTo>
                    <a:lnTo>
                      <a:pt x="38" y="139"/>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0" name="Freeform 205"/>
              <p:cNvSpPr>
                <a:spLocks/>
              </p:cNvSpPr>
              <p:nvPr/>
            </p:nvSpPr>
            <p:spPr bwMode="auto">
              <a:xfrm rot="8100000">
                <a:off x="8144899" y="973602"/>
                <a:ext cx="234084" cy="236013"/>
              </a:xfrm>
              <a:custGeom>
                <a:avLst/>
                <a:gdLst>
                  <a:gd name="T0" fmla="*/ 0 w 121"/>
                  <a:gd name="T1" fmla="*/ 12 h 122"/>
                  <a:gd name="T2" fmla="*/ 109 w 121"/>
                  <a:gd name="T3" fmla="*/ 0 h 122"/>
                  <a:gd name="T4" fmla="*/ 121 w 121"/>
                  <a:gd name="T5" fmla="*/ 110 h 122"/>
                  <a:gd name="T6" fmla="*/ 12 w 121"/>
                  <a:gd name="T7" fmla="*/ 122 h 122"/>
                  <a:gd name="T8" fmla="*/ 0 w 121"/>
                  <a:gd name="T9" fmla="*/ 12 h 122"/>
                </a:gdLst>
                <a:ahLst/>
                <a:cxnLst>
                  <a:cxn ang="0">
                    <a:pos x="T0" y="T1"/>
                  </a:cxn>
                  <a:cxn ang="0">
                    <a:pos x="T2" y="T3"/>
                  </a:cxn>
                  <a:cxn ang="0">
                    <a:pos x="T4" y="T5"/>
                  </a:cxn>
                  <a:cxn ang="0">
                    <a:pos x="T6" y="T7"/>
                  </a:cxn>
                  <a:cxn ang="0">
                    <a:pos x="T8" y="T9"/>
                  </a:cxn>
                </a:cxnLst>
                <a:rect l="0" t="0" r="r" b="b"/>
                <a:pathLst>
                  <a:path w="121" h="122">
                    <a:moveTo>
                      <a:pt x="0" y="12"/>
                    </a:moveTo>
                    <a:lnTo>
                      <a:pt x="109" y="0"/>
                    </a:lnTo>
                    <a:lnTo>
                      <a:pt x="121" y="110"/>
                    </a:lnTo>
                    <a:lnTo>
                      <a:pt x="12" y="12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1" name="Rectangle 206"/>
              <p:cNvSpPr>
                <a:spLocks noChangeArrowheads="1"/>
              </p:cNvSpPr>
              <p:nvPr/>
            </p:nvSpPr>
            <p:spPr bwMode="auto">
              <a:xfrm rot="8100000">
                <a:off x="8693291" y="721345"/>
                <a:ext cx="183785" cy="1837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2" name="Rectangle 207"/>
              <p:cNvSpPr>
                <a:spLocks noChangeArrowheads="1"/>
              </p:cNvSpPr>
              <p:nvPr/>
            </p:nvSpPr>
            <p:spPr bwMode="auto">
              <a:xfrm rot="8100000">
                <a:off x="8812870" y="489930"/>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3" name="Rectangle 208"/>
              <p:cNvSpPr>
                <a:spLocks noChangeArrowheads="1"/>
              </p:cNvSpPr>
              <p:nvPr/>
            </p:nvSpPr>
            <p:spPr bwMode="auto">
              <a:xfrm rot="8100000">
                <a:off x="7882439" y="1401644"/>
                <a:ext cx="251496"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4" name="Freeform 209"/>
              <p:cNvSpPr>
                <a:spLocks/>
              </p:cNvSpPr>
              <p:nvPr/>
            </p:nvSpPr>
            <p:spPr bwMode="auto">
              <a:xfrm rot="8100000">
                <a:off x="8429249" y="641976"/>
                <a:ext cx="216673" cy="216669"/>
              </a:xfrm>
              <a:custGeom>
                <a:avLst/>
                <a:gdLst>
                  <a:gd name="T0" fmla="*/ 24 w 112"/>
                  <a:gd name="T1" fmla="*/ 0 h 112"/>
                  <a:gd name="T2" fmla="*/ 112 w 112"/>
                  <a:gd name="T3" fmla="*/ 24 h 112"/>
                  <a:gd name="T4" fmla="*/ 88 w 112"/>
                  <a:gd name="T5" fmla="*/ 112 h 112"/>
                  <a:gd name="T6" fmla="*/ 0 w 112"/>
                  <a:gd name="T7" fmla="*/ 88 h 112"/>
                  <a:gd name="T8" fmla="*/ 24 w 112"/>
                  <a:gd name="T9" fmla="*/ 0 h 112"/>
                </a:gdLst>
                <a:ahLst/>
                <a:cxnLst>
                  <a:cxn ang="0">
                    <a:pos x="T0" y="T1"/>
                  </a:cxn>
                  <a:cxn ang="0">
                    <a:pos x="T2" y="T3"/>
                  </a:cxn>
                  <a:cxn ang="0">
                    <a:pos x="T4" y="T5"/>
                  </a:cxn>
                  <a:cxn ang="0">
                    <a:pos x="T6" y="T7"/>
                  </a:cxn>
                  <a:cxn ang="0">
                    <a:pos x="T8" y="T9"/>
                  </a:cxn>
                </a:cxnLst>
                <a:rect l="0" t="0" r="r" b="b"/>
                <a:pathLst>
                  <a:path w="112" h="112">
                    <a:moveTo>
                      <a:pt x="24" y="0"/>
                    </a:moveTo>
                    <a:lnTo>
                      <a:pt x="112" y="24"/>
                    </a:lnTo>
                    <a:lnTo>
                      <a:pt x="88" y="112"/>
                    </a:lnTo>
                    <a:lnTo>
                      <a:pt x="0" y="88"/>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5" name="Freeform 210"/>
              <p:cNvSpPr>
                <a:spLocks/>
              </p:cNvSpPr>
              <p:nvPr/>
            </p:nvSpPr>
            <p:spPr bwMode="auto">
              <a:xfrm rot="8100000">
                <a:off x="9111882" y="481983"/>
                <a:ext cx="150897" cy="150894"/>
              </a:xfrm>
              <a:custGeom>
                <a:avLst/>
                <a:gdLst>
                  <a:gd name="T0" fmla="*/ 0 w 78"/>
                  <a:gd name="T1" fmla="*/ 16 h 78"/>
                  <a:gd name="T2" fmla="*/ 59 w 78"/>
                  <a:gd name="T3" fmla="*/ 0 h 78"/>
                  <a:gd name="T4" fmla="*/ 78 w 78"/>
                  <a:gd name="T5" fmla="*/ 59 h 78"/>
                  <a:gd name="T6" fmla="*/ 19 w 78"/>
                  <a:gd name="T7" fmla="*/ 78 h 78"/>
                  <a:gd name="T8" fmla="*/ 0 w 78"/>
                  <a:gd name="T9" fmla="*/ 16 h 78"/>
                </a:gdLst>
                <a:ahLst/>
                <a:cxnLst>
                  <a:cxn ang="0">
                    <a:pos x="T0" y="T1"/>
                  </a:cxn>
                  <a:cxn ang="0">
                    <a:pos x="T2" y="T3"/>
                  </a:cxn>
                  <a:cxn ang="0">
                    <a:pos x="T4" y="T5"/>
                  </a:cxn>
                  <a:cxn ang="0">
                    <a:pos x="T6" y="T7"/>
                  </a:cxn>
                  <a:cxn ang="0">
                    <a:pos x="T8" y="T9"/>
                  </a:cxn>
                </a:cxnLst>
                <a:rect l="0" t="0" r="r" b="b"/>
                <a:pathLst>
                  <a:path w="78" h="78">
                    <a:moveTo>
                      <a:pt x="0" y="16"/>
                    </a:moveTo>
                    <a:lnTo>
                      <a:pt x="59" y="0"/>
                    </a:lnTo>
                    <a:lnTo>
                      <a:pt x="78" y="59"/>
                    </a:lnTo>
                    <a:lnTo>
                      <a:pt x="19" y="78"/>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6" name="Rectangle 208"/>
              <p:cNvSpPr>
                <a:spLocks noChangeArrowheads="1"/>
              </p:cNvSpPr>
              <p:nvPr/>
            </p:nvSpPr>
            <p:spPr bwMode="auto">
              <a:xfrm rot="8100000">
                <a:off x="7671010" y="1661502"/>
                <a:ext cx="189641"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07" name="Group 106"/>
          <p:cNvGrpSpPr/>
          <p:nvPr/>
        </p:nvGrpSpPr>
        <p:grpSpPr>
          <a:xfrm>
            <a:off x="7712086" y="3700264"/>
            <a:ext cx="271373" cy="309851"/>
            <a:chOff x="6711950" y="3309938"/>
            <a:chExt cx="212725" cy="242888"/>
          </a:xfrm>
          <a:solidFill>
            <a:schemeClr val="bg1"/>
          </a:solidFill>
        </p:grpSpPr>
        <p:sp>
          <p:nvSpPr>
            <p:cNvPr id="108" name="Freeform 5"/>
            <p:cNvSpPr>
              <a:spLocks noEditPoints="1"/>
            </p:cNvSpPr>
            <p:nvPr/>
          </p:nvSpPr>
          <p:spPr bwMode="auto">
            <a:xfrm>
              <a:off x="6711950" y="3309938"/>
              <a:ext cx="212725" cy="242888"/>
            </a:xfrm>
            <a:custGeom>
              <a:avLst/>
              <a:gdLst>
                <a:gd name="T0" fmla="*/ 91 w 134"/>
                <a:gd name="T1" fmla="*/ 0 h 153"/>
                <a:gd name="T2" fmla="*/ 0 w 134"/>
                <a:gd name="T3" fmla="*/ 0 h 153"/>
                <a:gd name="T4" fmla="*/ 0 w 134"/>
                <a:gd name="T5" fmla="*/ 153 h 153"/>
                <a:gd name="T6" fmla="*/ 134 w 134"/>
                <a:gd name="T7" fmla="*/ 153 h 153"/>
                <a:gd name="T8" fmla="*/ 134 w 134"/>
                <a:gd name="T9" fmla="*/ 43 h 153"/>
                <a:gd name="T10" fmla="*/ 91 w 134"/>
                <a:gd name="T11" fmla="*/ 0 h 153"/>
                <a:gd name="T12" fmla="*/ 115 w 134"/>
                <a:gd name="T13" fmla="*/ 134 h 153"/>
                <a:gd name="T14" fmla="*/ 19 w 134"/>
                <a:gd name="T15" fmla="*/ 134 h 153"/>
                <a:gd name="T16" fmla="*/ 19 w 134"/>
                <a:gd name="T17" fmla="*/ 19 h 153"/>
                <a:gd name="T18" fmla="*/ 81 w 134"/>
                <a:gd name="T19" fmla="*/ 19 h 153"/>
                <a:gd name="T20" fmla="*/ 115 w 134"/>
                <a:gd name="T21" fmla="*/ 52 h 153"/>
                <a:gd name="T22" fmla="*/ 115 w 134"/>
                <a:gd name="T23" fmla="*/ 13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153">
                  <a:moveTo>
                    <a:pt x="91" y="0"/>
                  </a:moveTo>
                  <a:lnTo>
                    <a:pt x="0" y="0"/>
                  </a:lnTo>
                  <a:lnTo>
                    <a:pt x="0" y="153"/>
                  </a:lnTo>
                  <a:lnTo>
                    <a:pt x="134" y="153"/>
                  </a:lnTo>
                  <a:lnTo>
                    <a:pt x="134" y="43"/>
                  </a:lnTo>
                  <a:lnTo>
                    <a:pt x="91" y="0"/>
                  </a:lnTo>
                  <a:close/>
                  <a:moveTo>
                    <a:pt x="115" y="134"/>
                  </a:moveTo>
                  <a:lnTo>
                    <a:pt x="19" y="134"/>
                  </a:lnTo>
                  <a:lnTo>
                    <a:pt x="19" y="19"/>
                  </a:lnTo>
                  <a:lnTo>
                    <a:pt x="81" y="19"/>
                  </a:lnTo>
                  <a:lnTo>
                    <a:pt x="115" y="52"/>
                  </a:lnTo>
                  <a:lnTo>
                    <a:pt x="115"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9" name="Freeform 6"/>
            <p:cNvSpPr>
              <a:spLocks/>
            </p:cNvSpPr>
            <p:nvPr/>
          </p:nvSpPr>
          <p:spPr bwMode="auto">
            <a:xfrm>
              <a:off x="6757988" y="3400426"/>
              <a:ext cx="44450" cy="90488"/>
            </a:xfrm>
            <a:custGeom>
              <a:avLst/>
              <a:gdLst>
                <a:gd name="T0" fmla="*/ 0 w 28"/>
                <a:gd name="T1" fmla="*/ 29 h 57"/>
                <a:gd name="T2" fmla="*/ 28 w 28"/>
                <a:gd name="T3" fmla="*/ 57 h 57"/>
                <a:gd name="T4" fmla="*/ 28 w 28"/>
                <a:gd name="T5" fmla="*/ 46 h 57"/>
                <a:gd name="T6" fmla="*/ 14 w 28"/>
                <a:gd name="T7" fmla="*/ 29 h 57"/>
                <a:gd name="T8" fmla="*/ 28 w 28"/>
                <a:gd name="T9" fmla="*/ 14 h 57"/>
                <a:gd name="T10" fmla="*/ 28 w 28"/>
                <a:gd name="T11" fmla="*/ 0 h 57"/>
                <a:gd name="T12" fmla="*/ 7 w 28"/>
                <a:gd name="T13" fmla="*/ 22 h 57"/>
                <a:gd name="T14" fmla="*/ 0 w 28"/>
                <a:gd name="T15" fmla="*/ 29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57">
                  <a:moveTo>
                    <a:pt x="0" y="29"/>
                  </a:moveTo>
                  <a:lnTo>
                    <a:pt x="28" y="57"/>
                  </a:lnTo>
                  <a:lnTo>
                    <a:pt x="28" y="46"/>
                  </a:lnTo>
                  <a:lnTo>
                    <a:pt x="14" y="29"/>
                  </a:lnTo>
                  <a:lnTo>
                    <a:pt x="28" y="14"/>
                  </a:lnTo>
                  <a:lnTo>
                    <a:pt x="28" y="0"/>
                  </a:lnTo>
                  <a:lnTo>
                    <a:pt x="7" y="22"/>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0" name="Freeform 7"/>
            <p:cNvSpPr>
              <a:spLocks/>
            </p:cNvSpPr>
            <p:nvPr/>
          </p:nvSpPr>
          <p:spPr bwMode="auto">
            <a:xfrm>
              <a:off x="6834188" y="3400426"/>
              <a:ext cx="44450" cy="90488"/>
            </a:xfrm>
            <a:custGeom>
              <a:avLst/>
              <a:gdLst>
                <a:gd name="T0" fmla="*/ 0 w 28"/>
                <a:gd name="T1" fmla="*/ 12 h 57"/>
                <a:gd name="T2" fmla="*/ 14 w 28"/>
                <a:gd name="T3" fmla="*/ 29 h 57"/>
                <a:gd name="T4" fmla="*/ 0 w 28"/>
                <a:gd name="T5" fmla="*/ 43 h 57"/>
                <a:gd name="T6" fmla="*/ 0 w 28"/>
                <a:gd name="T7" fmla="*/ 57 h 57"/>
                <a:gd name="T8" fmla="*/ 21 w 28"/>
                <a:gd name="T9" fmla="*/ 34 h 57"/>
                <a:gd name="T10" fmla="*/ 28 w 28"/>
                <a:gd name="T11" fmla="*/ 29 h 57"/>
                <a:gd name="T12" fmla="*/ 0 w 28"/>
                <a:gd name="T13" fmla="*/ 0 h 57"/>
                <a:gd name="T14" fmla="*/ 0 w 28"/>
                <a:gd name="T15" fmla="*/ 12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57">
                  <a:moveTo>
                    <a:pt x="0" y="12"/>
                  </a:moveTo>
                  <a:lnTo>
                    <a:pt x="14" y="29"/>
                  </a:lnTo>
                  <a:lnTo>
                    <a:pt x="0" y="43"/>
                  </a:lnTo>
                  <a:lnTo>
                    <a:pt x="0" y="57"/>
                  </a:lnTo>
                  <a:lnTo>
                    <a:pt x="21" y="34"/>
                  </a:lnTo>
                  <a:lnTo>
                    <a:pt x="28" y="29"/>
                  </a:lnTo>
                  <a:lnTo>
                    <a:pt x="0"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11" name="Group 110"/>
          <p:cNvGrpSpPr/>
          <p:nvPr/>
        </p:nvGrpSpPr>
        <p:grpSpPr>
          <a:xfrm>
            <a:off x="8643169" y="3662679"/>
            <a:ext cx="371267" cy="373708"/>
            <a:chOff x="5264150" y="3794126"/>
            <a:chExt cx="241300" cy="242888"/>
          </a:xfrm>
          <a:solidFill>
            <a:schemeClr val="bg1"/>
          </a:solidFill>
        </p:grpSpPr>
        <p:sp>
          <p:nvSpPr>
            <p:cNvPr id="112" name="Freeform 8"/>
            <p:cNvSpPr>
              <a:spLocks noEditPoints="1"/>
            </p:cNvSpPr>
            <p:nvPr/>
          </p:nvSpPr>
          <p:spPr bwMode="auto">
            <a:xfrm>
              <a:off x="5264150" y="3870326"/>
              <a:ext cx="166688" cy="166688"/>
            </a:xfrm>
            <a:custGeom>
              <a:avLst/>
              <a:gdLst>
                <a:gd name="T0" fmla="*/ 42 w 44"/>
                <a:gd name="T1" fmla="*/ 18 h 44"/>
                <a:gd name="T2" fmla="*/ 35 w 44"/>
                <a:gd name="T3" fmla="*/ 18 h 44"/>
                <a:gd name="T4" fmla="*/ 34 w 44"/>
                <a:gd name="T5" fmla="*/ 14 h 44"/>
                <a:gd name="T6" fmla="*/ 38 w 44"/>
                <a:gd name="T7" fmla="*/ 10 h 44"/>
                <a:gd name="T8" fmla="*/ 38 w 44"/>
                <a:gd name="T9" fmla="*/ 7 h 44"/>
                <a:gd name="T10" fmla="*/ 36 w 44"/>
                <a:gd name="T11" fmla="*/ 5 h 44"/>
                <a:gd name="T12" fmla="*/ 33 w 44"/>
                <a:gd name="T13" fmla="*/ 5 h 44"/>
                <a:gd name="T14" fmla="*/ 29 w 44"/>
                <a:gd name="T15" fmla="*/ 9 h 44"/>
                <a:gd name="T16" fmla="*/ 25 w 44"/>
                <a:gd name="T17" fmla="*/ 8 h 44"/>
                <a:gd name="T18" fmla="*/ 25 w 44"/>
                <a:gd name="T19" fmla="*/ 2 h 44"/>
                <a:gd name="T20" fmla="*/ 23 w 44"/>
                <a:gd name="T21" fmla="*/ 0 h 44"/>
                <a:gd name="T22" fmla="*/ 20 w 44"/>
                <a:gd name="T23" fmla="*/ 0 h 44"/>
                <a:gd name="T24" fmla="*/ 18 w 44"/>
                <a:gd name="T25" fmla="*/ 2 h 44"/>
                <a:gd name="T26" fmla="*/ 18 w 44"/>
                <a:gd name="T27" fmla="*/ 8 h 44"/>
                <a:gd name="T28" fmla="*/ 14 w 44"/>
                <a:gd name="T29" fmla="*/ 9 h 44"/>
                <a:gd name="T30" fmla="*/ 10 w 44"/>
                <a:gd name="T31" fmla="*/ 6 h 44"/>
                <a:gd name="T32" fmla="*/ 7 w 44"/>
                <a:gd name="T33" fmla="*/ 6 h 44"/>
                <a:gd name="T34" fmla="*/ 5 w 44"/>
                <a:gd name="T35" fmla="*/ 8 h 44"/>
                <a:gd name="T36" fmla="*/ 5 w 44"/>
                <a:gd name="T37" fmla="*/ 11 h 44"/>
                <a:gd name="T38" fmla="*/ 9 w 44"/>
                <a:gd name="T39" fmla="*/ 15 h 44"/>
                <a:gd name="T40" fmla="*/ 7 w 44"/>
                <a:gd name="T41" fmla="*/ 19 h 44"/>
                <a:gd name="T42" fmla="*/ 2 w 44"/>
                <a:gd name="T43" fmla="*/ 19 h 44"/>
                <a:gd name="T44" fmla="*/ 0 w 44"/>
                <a:gd name="T45" fmla="*/ 21 h 44"/>
                <a:gd name="T46" fmla="*/ 0 w 44"/>
                <a:gd name="T47" fmla="*/ 24 h 44"/>
                <a:gd name="T48" fmla="*/ 2 w 44"/>
                <a:gd name="T49" fmla="*/ 26 h 44"/>
                <a:gd name="T50" fmla="*/ 7 w 44"/>
                <a:gd name="T51" fmla="*/ 26 h 44"/>
                <a:gd name="T52" fmla="*/ 9 w 44"/>
                <a:gd name="T53" fmla="*/ 30 h 44"/>
                <a:gd name="T54" fmla="*/ 6 w 44"/>
                <a:gd name="T55" fmla="*/ 34 h 44"/>
                <a:gd name="T56" fmla="*/ 6 w 44"/>
                <a:gd name="T57" fmla="*/ 37 h 44"/>
                <a:gd name="T58" fmla="*/ 8 w 44"/>
                <a:gd name="T59" fmla="*/ 39 h 44"/>
                <a:gd name="T60" fmla="*/ 11 w 44"/>
                <a:gd name="T61" fmla="*/ 39 h 44"/>
                <a:gd name="T62" fmla="*/ 15 w 44"/>
                <a:gd name="T63" fmla="*/ 35 h 44"/>
                <a:gd name="T64" fmla="*/ 19 w 44"/>
                <a:gd name="T65" fmla="*/ 36 h 44"/>
                <a:gd name="T66" fmla="*/ 19 w 44"/>
                <a:gd name="T67" fmla="*/ 42 h 44"/>
                <a:gd name="T68" fmla="*/ 21 w 44"/>
                <a:gd name="T69" fmla="*/ 44 h 44"/>
                <a:gd name="T70" fmla="*/ 24 w 44"/>
                <a:gd name="T71" fmla="*/ 44 h 44"/>
                <a:gd name="T72" fmla="*/ 26 w 44"/>
                <a:gd name="T73" fmla="*/ 42 h 44"/>
                <a:gd name="T74" fmla="*/ 26 w 44"/>
                <a:gd name="T75" fmla="*/ 36 h 44"/>
                <a:gd name="T76" fmla="*/ 30 w 44"/>
                <a:gd name="T77" fmla="*/ 34 h 44"/>
                <a:gd name="T78" fmla="*/ 34 w 44"/>
                <a:gd name="T79" fmla="*/ 38 h 44"/>
                <a:gd name="T80" fmla="*/ 37 w 44"/>
                <a:gd name="T81" fmla="*/ 38 h 44"/>
                <a:gd name="T82" fmla="*/ 39 w 44"/>
                <a:gd name="T83" fmla="*/ 36 h 44"/>
                <a:gd name="T84" fmla="*/ 39 w 44"/>
                <a:gd name="T85" fmla="*/ 33 h 44"/>
                <a:gd name="T86" fmla="*/ 35 w 44"/>
                <a:gd name="T87" fmla="*/ 28 h 44"/>
                <a:gd name="T88" fmla="*/ 36 w 44"/>
                <a:gd name="T89" fmla="*/ 25 h 44"/>
                <a:gd name="T90" fmla="*/ 42 w 44"/>
                <a:gd name="T91" fmla="*/ 25 h 44"/>
                <a:gd name="T92" fmla="*/ 44 w 44"/>
                <a:gd name="T93" fmla="*/ 23 h 44"/>
                <a:gd name="T94" fmla="*/ 44 w 44"/>
                <a:gd name="T95" fmla="*/ 20 h 44"/>
                <a:gd name="T96" fmla="*/ 42 w 44"/>
                <a:gd name="T97" fmla="*/ 18 h 44"/>
                <a:gd name="T98" fmla="*/ 21 w 44"/>
                <a:gd name="T99" fmla="*/ 28 h 44"/>
                <a:gd name="T100" fmla="*/ 15 w 44"/>
                <a:gd name="T101" fmla="*/ 22 h 44"/>
                <a:gd name="T102" fmla="*/ 21 w 44"/>
                <a:gd name="T103" fmla="*/ 16 h 44"/>
                <a:gd name="T104" fmla="*/ 28 w 44"/>
                <a:gd name="T105" fmla="*/ 22 h 44"/>
                <a:gd name="T106" fmla="*/ 21 w 44"/>
                <a:gd name="T107" fmla="*/ 2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 h="44">
                  <a:moveTo>
                    <a:pt x="42" y="18"/>
                  </a:moveTo>
                  <a:cubicBezTo>
                    <a:pt x="35" y="18"/>
                    <a:pt x="35" y="18"/>
                    <a:pt x="35" y="18"/>
                  </a:cubicBezTo>
                  <a:cubicBezTo>
                    <a:pt x="35" y="17"/>
                    <a:pt x="35" y="15"/>
                    <a:pt x="34" y="14"/>
                  </a:cubicBezTo>
                  <a:cubicBezTo>
                    <a:pt x="38" y="10"/>
                    <a:pt x="38" y="10"/>
                    <a:pt x="38" y="10"/>
                  </a:cubicBezTo>
                  <a:cubicBezTo>
                    <a:pt x="39" y="9"/>
                    <a:pt x="39" y="8"/>
                    <a:pt x="38" y="7"/>
                  </a:cubicBezTo>
                  <a:cubicBezTo>
                    <a:pt x="36" y="5"/>
                    <a:pt x="36" y="5"/>
                    <a:pt x="36" y="5"/>
                  </a:cubicBezTo>
                  <a:cubicBezTo>
                    <a:pt x="35" y="4"/>
                    <a:pt x="34" y="4"/>
                    <a:pt x="33" y="5"/>
                  </a:cubicBezTo>
                  <a:cubicBezTo>
                    <a:pt x="29" y="9"/>
                    <a:pt x="29" y="9"/>
                    <a:pt x="29" y="9"/>
                  </a:cubicBezTo>
                  <a:cubicBezTo>
                    <a:pt x="28" y="9"/>
                    <a:pt x="26" y="8"/>
                    <a:pt x="25" y="8"/>
                  </a:cubicBezTo>
                  <a:cubicBezTo>
                    <a:pt x="25" y="2"/>
                    <a:pt x="25" y="2"/>
                    <a:pt x="25" y="2"/>
                  </a:cubicBezTo>
                  <a:cubicBezTo>
                    <a:pt x="25" y="1"/>
                    <a:pt x="24" y="0"/>
                    <a:pt x="23" y="0"/>
                  </a:cubicBezTo>
                  <a:cubicBezTo>
                    <a:pt x="20" y="0"/>
                    <a:pt x="20" y="0"/>
                    <a:pt x="20" y="0"/>
                  </a:cubicBezTo>
                  <a:cubicBezTo>
                    <a:pt x="19" y="0"/>
                    <a:pt x="18" y="1"/>
                    <a:pt x="18" y="2"/>
                  </a:cubicBezTo>
                  <a:cubicBezTo>
                    <a:pt x="18" y="8"/>
                    <a:pt x="18" y="8"/>
                    <a:pt x="18" y="8"/>
                  </a:cubicBezTo>
                  <a:cubicBezTo>
                    <a:pt x="16" y="8"/>
                    <a:pt x="15" y="9"/>
                    <a:pt x="14" y="9"/>
                  </a:cubicBezTo>
                  <a:cubicBezTo>
                    <a:pt x="10" y="6"/>
                    <a:pt x="10" y="6"/>
                    <a:pt x="10" y="6"/>
                  </a:cubicBezTo>
                  <a:cubicBezTo>
                    <a:pt x="9" y="5"/>
                    <a:pt x="8" y="5"/>
                    <a:pt x="7" y="6"/>
                  </a:cubicBezTo>
                  <a:cubicBezTo>
                    <a:pt x="5" y="8"/>
                    <a:pt x="5" y="8"/>
                    <a:pt x="5" y="8"/>
                  </a:cubicBezTo>
                  <a:cubicBezTo>
                    <a:pt x="4" y="9"/>
                    <a:pt x="4" y="10"/>
                    <a:pt x="5" y="11"/>
                  </a:cubicBezTo>
                  <a:cubicBezTo>
                    <a:pt x="9" y="15"/>
                    <a:pt x="9" y="15"/>
                    <a:pt x="9" y="15"/>
                  </a:cubicBezTo>
                  <a:cubicBezTo>
                    <a:pt x="8" y="16"/>
                    <a:pt x="7" y="17"/>
                    <a:pt x="7" y="19"/>
                  </a:cubicBezTo>
                  <a:cubicBezTo>
                    <a:pt x="2" y="19"/>
                    <a:pt x="2" y="19"/>
                    <a:pt x="2" y="19"/>
                  </a:cubicBezTo>
                  <a:cubicBezTo>
                    <a:pt x="1" y="19"/>
                    <a:pt x="0" y="20"/>
                    <a:pt x="0" y="21"/>
                  </a:cubicBezTo>
                  <a:cubicBezTo>
                    <a:pt x="0" y="24"/>
                    <a:pt x="0" y="24"/>
                    <a:pt x="0" y="24"/>
                  </a:cubicBezTo>
                  <a:cubicBezTo>
                    <a:pt x="0" y="25"/>
                    <a:pt x="1" y="26"/>
                    <a:pt x="2" y="26"/>
                  </a:cubicBezTo>
                  <a:cubicBezTo>
                    <a:pt x="7" y="26"/>
                    <a:pt x="7" y="26"/>
                    <a:pt x="7" y="26"/>
                  </a:cubicBezTo>
                  <a:cubicBezTo>
                    <a:pt x="8" y="28"/>
                    <a:pt x="8" y="29"/>
                    <a:pt x="9" y="30"/>
                  </a:cubicBezTo>
                  <a:cubicBezTo>
                    <a:pt x="6" y="34"/>
                    <a:pt x="6" y="34"/>
                    <a:pt x="6" y="34"/>
                  </a:cubicBezTo>
                  <a:cubicBezTo>
                    <a:pt x="5" y="35"/>
                    <a:pt x="5" y="36"/>
                    <a:pt x="6" y="37"/>
                  </a:cubicBezTo>
                  <a:cubicBezTo>
                    <a:pt x="8" y="39"/>
                    <a:pt x="8" y="39"/>
                    <a:pt x="8" y="39"/>
                  </a:cubicBezTo>
                  <a:cubicBezTo>
                    <a:pt x="9" y="40"/>
                    <a:pt x="10" y="40"/>
                    <a:pt x="11" y="39"/>
                  </a:cubicBezTo>
                  <a:cubicBezTo>
                    <a:pt x="15" y="35"/>
                    <a:pt x="15" y="35"/>
                    <a:pt x="15" y="35"/>
                  </a:cubicBezTo>
                  <a:cubicBezTo>
                    <a:pt x="16" y="36"/>
                    <a:pt x="18" y="36"/>
                    <a:pt x="19" y="36"/>
                  </a:cubicBezTo>
                  <a:cubicBezTo>
                    <a:pt x="19" y="42"/>
                    <a:pt x="19" y="42"/>
                    <a:pt x="19" y="42"/>
                  </a:cubicBezTo>
                  <a:cubicBezTo>
                    <a:pt x="19" y="43"/>
                    <a:pt x="20" y="44"/>
                    <a:pt x="21" y="44"/>
                  </a:cubicBezTo>
                  <a:cubicBezTo>
                    <a:pt x="24" y="44"/>
                    <a:pt x="24" y="44"/>
                    <a:pt x="24" y="44"/>
                  </a:cubicBezTo>
                  <a:cubicBezTo>
                    <a:pt x="25" y="44"/>
                    <a:pt x="26" y="43"/>
                    <a:pt x="26" y="42"/>
                  </a:cubicBezTo>
                  <a:cubicBezTo>
                    <a:pt x="26" y="36"/>
                    <a:pt x="26" y="36"/>
                    <a:pt x="26" y="36"/>
                  </a:cubicBezTo>
                  <a:cubicBezTo>
                    <a:pt x="28" y="35"/>
                    <a:pt x="29" y="35"/>
                    <a:pt x="30" y="34"/>
                  </a:cubicBezTo>
                  <a:cubicBezTo>
                    <a:pt x="34" y="38"/>
                    <a:pt x="34" y="38"/>
                    <a:pt x="34" y="38"/>
                  </a:cubicBezTo>
                  <a:cubicBezTo>
                    <a:pt x="35" y="39"/>
                    <a:pt x="36" y="39"/>
                    <a:pt x="37" y="38"/>
                  </a:cubicBezTo>
                  <a:cubicBezTo>
                    <a:pt x="39" y="36"/>
                    <a:pt x="39" y="36"/>
                    <a:pt x="39" y="36"/>
                  </a:cubicBezTo>
                  <a:cubicBezTo>
                    <a:pt x="40" y="35"/>
                    <a:pt x="40" y="34"/>
                    <a:pt x="39" y="33"/>
                  </a:cubicBezTo>
                  <a:cubicBezTo>
                    <a:pt x="35" y="28"/>
                    <a:pt x="35" y="28"/>
                    <a:pt x="35" y="28"/>
                  </a:cubicBezTo>
                  <a:cubicBezTo>
                    <a:pt x="35" y="27"/>
                    <a:pt x="35" y="26"/>
                    <a:pt x="36" y="25"/>
                  </a:cubicBezTo>
                  <a:cubicBezTo>
                    <a:pt x="42" y="25"/>
                    <a:pt x="42" y="25"/>
                    <a:pt x="42" y="25"/>
                  </a:cubicBezTo>
                  <a:cubicBezTo>
                    <a:pt x="43" y="25"/>
                    <a:pt x="44" y="24"/>
                    <a:pt x="44" y="23"/>
                  </a:cubicBezTo>
                  <a:cubicBezTo>
                    <a:pt x="44" y="20"/>
                    <a:pt x="44" y="20"/>
                    <a:pt x="44" y="20"/>
                  </a:cubicBezTo>
                  <a:cubicBezTo>
                    <a:pt x="44" y="19"/>
                    <a:pt x="43" y="18"/>
                    <a:pt x="42" y="18"/>
                  </a:cubicBezTo>
                  <a:close/>
                  <a:moveTo>
                    <a:pt x="21" y="28"/>
                  </a:moveTo>
                  <a:cubicBezTo>
                    <a:pt x="18" y="28"/>
                    <a:pt x="15" y="25"/>
                    <a:pt x="15" y="22"/>
                  </a:cubicBezTo>
                  <a:cubicBezTo>
                    <a:pt x="15" y="19"/>
                    <a:pt x="18" y="16"/>
                    <a:pt x="21" y="16"/>
                  </a:cubicBezTo>
                  <a:cubicBezTo>
                    <a:pt x="25" y="16"/>
                    <a:pt x="28" y="19"/>
                    <a:pt x="28" y="22"/>
                  </a:cubicBezTo>
                  <a:cubicBezTo>
                    <a:pt x="28" y="25"/>
                    <a:pt x="25" y="28"/>
                    <a:pt x="2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3" name="Freeform 9"/>
            <p:cNvSpPr>
              <a:spLocks noEditPoints="1"/>
            </p:cNvSpPr>
            <p:nvPr/>
          </p:nvSpPr>
          <p:spPr bwMode="auto">
            <a:xfrm>
              <a:off x="5400675" y="3794126"/>
              <a:ext cx="104775" cy="106363"/>
            </a:xfrm>
            <a:custGeom>
              <a:avLst/>
              <a:gdLst>
                <a:gd name="T0" fmla="*/ 26 w 28"/>
                <a:gd name="T1" fmla="*/ 11 h 28"/>
                <a:gd name="T2" fmla="*/ 23 w 28"/>
                <a:gd name="T3" fmla="*/ 11 h 28"/>
                <a:gd name="T4" fmla="*/ 22 w 28"/>
                <a:gd name="T5" fmla="*/ 9 h 28"/>
                <a:gd name="T6" fmla="*/ 24 w 28"/>
                <a:gd name="T7" fmla="*/ 7 h 28"/>
                <a:gd name="T8" fmla="*/ 24 w 28"/>
                <a:gd name="T9" fmla="*/ 4 h 28"/>
                <a:gd name="T10" fmla="*/ 23 w 28"/>
                <a:gd name="T11" fmla="*/ 3 h 28"/>
                <a:gd name="T12" fmla="*/ 21 w 28"/>
                <a:gd name="T13" fmla="*/ 3 h 28"/>
                <a:gd name="T14" fmla="*/ 18 w 28"/>
                <a:gd name="T15" fmla="*/ 6 h 28"/>
                <a:gd name="T16" fmla="*/ 16 w 28"/>
                <a:gd name="T17" fmla="*/ 5 h 28"/>
                <a:gd name="T18" fmla="*/ 16 w 28"/>
                <a:gd name="T19" fmla="*/ 2 h 28"/>
                <a:gd name="T20" fmla="*/ 14 w 28"/>
                <a:gd name="T21" fmla="*/ 0 h 28"/>
                <a:gd name="T22" fmla="*/ 13 w 28"/>
                <a:gd name="T23" fmla="*/ 0 h 28"/>
                <a:gd name="T24" fmla="*/ 11 w 28"/>
                <a:gd name="T25" fmla="*/ 2 h 28"/>
                <a:gd name="T26" fmla="*/ 11 w 28"/>
                <a:gd name="T27" fmla="*/ 5 h 28"/>
                <a:gd name="T28" fmla="*/ 9 w 28"/>
                <a:gd name="T29" fmla="*/ 6 h 28"/>
                <a:gd name="T30" fmla="*/ 7 w 28"/>
                <a:gd name="T31" fmla="*/ 4 h 28"/>
                <a:gd name="T32" fmla="*/ 4 w 28"/>
                <a:gd name="T33" fmla="*/ 4 h 28"/>
                <a:gd name="T34" fmla="*/ 3 w 28"/>
                <a:gd name="T35" fmla="*/ 5 h 28"/>
                <a:gd name="T36" fmla="*/ 3 w 28"/>
                <a:gd name="T37" fmla="*/ 7 h 28"/>
                <a:gd name="T38" fmla="*/ 6 w 28"/>
                <a:gd name="T39" fmla="*/ 9 h 28"/>
                <a:gd name="T40" fmla="*/ 4 w 28"/>
                <a:gd name="T41" fmla="*/ 12 h 28"/>
                <a:gd name="T42" fmla="*/ 2 w 28"/>
                <a:gd name="T43" fmla="*/ 12 h 28"/>
                <a:gd name="T44" fmla="*/ 0 w 28"/>
                <a:gd name="T45" fmla="*/ 14 h 28"/>
                <a:gd name="T46" fmla="*/ 0 w 28"/>
                <a:gd name="T47" fmla="*/ 15 h 28"/>
                <a:gd name="T48" fmla="*/ 2 w 28"/>
                <a:gd name="T49" fmla="*/ 17 h 28"/>
                <a:gd name="T50" fmla="*/ 5 w 28"/>
                <a:gd name="T51" fmla="*/ 17 h 28"/>
                <a:gd name="T52" fmla="*/ 6 w 28"/>
                <a:gd name="T53" fmla="*/ 19 h 28"/>
                <a:gd name="T54" fmla="*/ 4 w 28"/>
                <a:gd name="T55" fmla="*/ 21 h 28"/>
                <a:gd name="T56" fmla="*/ 4 w 28"/>
                <a:gd name="T57" fmla="*/ 24 h 28"/>
                <a:gd name="T58" fmla="*/ 5 w 28"/>
                <a:gd name="T59" fmla="*/ 25 h 28"/>
                <a:gd name="T60" fmla="*/ 7 w 28"/>
                <a:gd name="T61" fmla="*/ 25 h 28"/>
                <a:gd name="T62" fmla="*/ 9 w 28"/>
                <a:gd name="T63" fmla="*/ 22 h 28"/>
                <a:gd name="T64" fmla="*/ 12 w 28"/>
                <a:gd name="T65" fmla="*/ 23 h 28"/>
                <a:gd name="T66" fmla="*/ 12 w 28"/>
                <a:gd name="T67" fmla="*/ 26 h 28"/>
                <a:gd name="T68" fmla="*/ 14 w 28"/>
                <a:gd name="T69" fmla="*/ 28 h 28"/>
                <a:gd name="T70" fmla="*/ 15 w 28"/>
                <a:gd name="T71" fmla="*/ 28 h 28"/>
                <a:gd name="T72" fmla="*/ 17 w 28"/>
                <a:gd name="T73" fmla="*/ 26 h 28"/>
                <a:gd name="T74" fmla="*/ 17 w 28"/>
                <a:gd name="T75" fmla="*/ 23 h 28"/>
                <a:gd name="T76" fmla="*/ 19 w 28"/>
                <a:gd name="T77" fmla="*/ 22 h 28"/>
                <a:gd name="T78" fmla="*/ 21 w 28"/>
                <a:gd name="T79" fmla="*/ 24 h 28"/>
                <a:gd name="T80" fmla="*/ 24 w 28"/>
                <a:gd name="T81" fmla="*/ 24 h 28"/>
                <a:gd name="T82" fmla="*/ 25 w 28"/>
                <a:gd name="T83" fmla="*/ 23 h 28"/>
                <a:gd name="T84" fmla="*/ 25 w 28"/>
                <a:gd name="T85" fmla="*/ 21 h 28"/>
                <a:gd name="T86" fmla="*/ 22 w 28"/>
                <a:gd name="T87" fmla="*/ 18 h 28"/>
                <a:gd name="T88" fmla="*/ 23 w 28"/>
                <a:gd name="T89" fmla="*/ 16 h 28"/>
                <a:gd name="T90" fmla="*/ 26 w 28"/>
                <a:gd name="T91" fmla="*/ 16 h 28"/>
                <a:gd name="T92" fmla="*/ 28 w 28"/>
                <a:gd name="T93" fmla="*/ 14 h 28"/>
                <a:gd name="T94" fmla="*/ 28 w 28"/>
                <a:gd name="T95" fmla="*/ 13 h 28"/>
                <a:gd name="T96" fmla="*/ 26 w 28"/>
                <a:gd name="T97" fmla="*/ 11 h 28"/>
                <a:gd name="T98" fmla="*/ 14 w 28"/>
                <a:gd name="T99" fmla="*/ 18 h 28"/>
                <a:gd name="T100" fmla="*/ 10 w 28"/>
                <a:gd name="T101" fmla="*/ 14 h 28"/>
                <a:gd name="T102" fmla="*/ 14 w 28"/>
                <a:gd name="T103" fmla="*/ 10 h 28"/>
                <a:gd name="T104" fmla="*/ 18 w 28"/>
                <a:gd name="T105" fmla="*/ 14 h 28"/>
                <a:gd name="T106" fmla="*/ 14 w 28"/>
                <a:gd name="T10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28">
                  <a:moveTo>
                    <a:pt x="26" y="11"/>
                  </a:moveTo>
                  <a:cubicBezTo>
                    <a:pt x="23" y="11"/>
                    <a:pt x="23" y="11"/>
                    <a:pt x="23" y="11"/>
                  </a:cubicBezTo>
                  <a:cubicBezTo>
                    <a:pt x="22" y="11"/>
                    <a:pt x="22" y="10"/>
                    <a:pt x="22" y="9"/>
                  </a:cubicBezTo>
                  <a:cubicBezTo>
                    <a:pt x="24" y="7"/>
                    <a:pt x="24" y="7"/>
                    <a:pt x="24" y="7"/>
                  </a:cubicBezTo>
                  <a:cubicBezTo>
                    <a:pt x="25" y="6"/>
                    <a:pt x="25" y="5"/>
                    <a:pt x="24" y="4"/>
                  </a:cubicBezTo>
                  <a:cubicBezTo>
                    <a:pt x="23" y="3"/>
                    <a:pt x="23" y="3"/>
                    <a:pt x="23" y="3"/>
                  </a:cubicBezTo>
                  <a:cubicBezTo>
                    <a:pt x="22" y="3"/>
                    <a:pt x="21" y="3"/>
                    <a:pt x="21" y="3"/>
                  </a:cubicBezTo>
                  <a:cubicBezTo>
                    <a:pt x="18" y="6"/>
                    <a:pt x="18" y="6"/>
                    <a:pt x="18" y="6"/>
                  </a:cubicBezTo>
                  <a:cubicBezTo>
                    <a:pt x="18" y="5"/>
                    <a:pt x="17" y="5"/>
                    <a:pt x="16" y="5"/>
                  </a:cubicBezTo>
                  <a:cubicBezTo>
                    <a:pt x="16" y="2"/>
                    <a:pt x="16" y="2"/>
                    <a:pt x="16" y="2"/>
                  </a:cubicBezTo>
                  <a:cubicBezTo>
                    <a:pt x="16" y="1"/>
                    <a:pt x="15" y="0"/>
                    <a:pt x="14" y="0"/>
                  </a:cubicBezTo>
                  <a:cubicBezTo>
                    <a:pt x="13" y="0"/>
                    <a:pt x="13" y="0"/>
                    <a:pt x="13" y="0"/>
                  </a:cubicBezTo>
                  <a:cubicBezTo>
                    <a:pt x="12" y="0"/>
                    <a:pt x="11" y="1"/>
                    <a:pt x="11" y="2"/>
                  </a:cubicBezTo>
                  <a:cubicBezTo>
                    <a:pt x="11" y="5"/>
                    <a:pt x="11" y="5"/>
                    <a:pt x="11" y="5"/>
                  </a:cubicBezTo>
                  <a:cubicBezTo>
                    <a:pt x="10" y="5"/>
                    <a:pt x="10" y="6"/>
                    <a:pt x="9" y="6"/>
                  </a:cubicBezTo>
                  <a:cubicBezTo>
                    <a:pt x="7" y="4"/>
                    <a:pt x="7" y="4"/>
                    <a:pt x="7" y="4"/>
                  </a:cubicBezTo>
                  <a:cubicBezTo>
                    <a:pt x="6" y="3"/>
                    <a:pt x="5" y="3"/>
                    <a:pt x="4" y="4"/>
                  </a:cubicBezTo>
                  <a:cubicBezTo>
                    <a:pt x="3" y="5"/>
                    <a:pt x="3" y="5"/>
                    <a:pt x="3" y="5"/>
                  </a:cubicBezTo>
                  <a:cubicBezTo>
                    <a:pt x="3" y="6"/>
                    <a:pt x="3" y="7"/>
                    <a:pt x="3" y="7"/>
                  </a:cubicBezTo>
                  <a:cubicBezTo>
                    <a:pt x="6" y="9"/>
                    <a:pt x="6" y="9"/>
                    <a:pt x="6" y="9"/>
                  </a:cubicBezTo>
                  <a:cubicBezTo>
                    <a:pt x="5" y="10"/>
                    <a:pt x="5" y="11"/>
                    <a:pt x="4" y="12"/>
                  </a:cubicBezTo>
                  <a:cubicBezTo>
                    <a:pt x="2" y="12"/>
                    <a:pt x="2" y="12"/>
                    <a:pt x="2" y="12"/>
                  </a:cubicBezTo>
                  <a:cubicBezTo>
                    <a:pt x="1" y="12"/>
                    <a:pt x="0" y="13"/>
                    <a:pt x="0" y="14"/>
                  </a:cubicBezTo>
                  <a:cubicBezTo>
                    <a:pt x="0" y="15"/>
                    <a:pt x="0" y="15"/>
                    <a:pt x="0" y="15"/>
                  </a:cubicBezTo>
                  <a:cubicBezTo>
                    <a:pt x="0" y="16"/>
                    <a:pt x="1" y="17"/>
                    <a:pt x="2" y="17"/>
                  </a:cubicBezTo>
                  <a:cubicBezTo>
                    <a:pt x="5" y="17"/>
                    <a:pt x="5" y="17"/>
                    <a:pt x="5" y="17"/>
                  </a:cubicBezTo>
                  <a:cubicBezTo>
                    <a:pt x="5" y="18"/>
                    <a:pt x="5" y="19"/>
                    <a:pt x="6" y="19"/>
                  </a:cubicBezTo>
                  <a:cubicBezTo>
                    <a:pt x="4" y="21"/>
                    <a:pt x="4" y="21"/>
                    <a:pt x="4" y="21"/>
                  </a:cubicBezTo>
                  <a:cubicBezTo>
                    <a:pt x="3" y="22"/>
                    <a:pt x="3" y="23"/>
                    <a:pt x="4" y="24"/>
                  </a:cubicBezTo>
                  <a:cubicBezTo>
                    <a:pt x="5" y="25"/>
                    <a:pt x="5" y="25"/>
                    <a:pt x="5" y="25"/>
                  </a:cubicBezTo>
                  <a:cubicBezTo>
                    <a:pt x="6" y="25"/>
                    <a:pt x="7" y="25"/>
                    <a:pt x="7" y="25"/>
                  </a:cubicBezTo>
                  <a:cubicBezTo>
                    <a:pt x="9" y="22"/>
                    <a:pt x="9" y="22"/>
                    <a:pt x="9" y="22"/>
                  </a:cubicBezTo>
                  <a:cubicBezTo>
                    <a:pt x="10" y="23"/>
                    <a:pt x="11" y="23"/>
                    <a:pt x="12" y="23"/>
                  </a:cubicBezTo>
                  <a:cubicBezTo>
                    <a:pt x="12" y="26"/>
                    <a:pt x="12" y="26"/>
                    <a:pt x="12" y="26"/>
                  </a:cubicBezTo>
                  <a:cubicBezTo>
                    <a:pt x="12" y="27"/>
                    <a:pt x="13" y="28"/>
                    <a:pt x="14" y="28"/>
                  </a:cubicBezTo>
                  <a:cubicBezTo>
                    <a:pt x="15" y="28"/>
                    <a:pt x="15" y="28"/>
                    <a:pt x="15" y="28"/>
                  </a:cubicBezTo>
                  <a:cubicBezTo>
                    <a:pt x="16" y="28"/>
                    <a:pt x="17" y="27"/>
                    <a:pt x="17" y="26"/>
                  </a:cubicBezTo>
                  <a:cubicBezTo>
                    <a:pt x="17" y="23"/>
                    <a:pt x="17" y="23"/>
                    <a:pt x="17" y="23"/>
                  </a:cubicBezTo>
                  <a:cubicBezTo>
                    <a:pt x="18" y="23"/>
                    <a:pt x="18" y="22"/>
                    <a:pt x="19" y="22"/>
                  </a:cubicBezTo>
                  <a:cubicBezTo>
                    <a:pt x="21" y="24"/>
                    <a:pt x="21" y="24"/>
                    <a:pt x="21" y="24"/>
                  </a:cubicBezTo>
                  <a:cubicBezTo>
                    <a:pt x="22" y="25"/>
                    <a:pt x="23" y="25"/>
                    <a:pt x="24" y="24"/>
                  </a:cubicBezTo>
                  <a:cubicBezTo>
                    <a:pt x="25" y="23"/>
                    <a:pt x="25" y="23"/>
                    <a:pt x="25" y="23"/>
                  </a:cubicBezTo>
                  <a:cubicBezTo>
                    <a:pt x="25" y="22"/>
                    <a:pt x="25" y="21"/>
                    <a:pt x="25" y="21"/>
                  </a:cubicBezTo>
                  <a:cubicBezTo>
                    <a:pt x="22" y="18"/>
                    <a:pt x="22" y="18"/>
                    <a:pt x="22" y="18"/>
                  </a:cubicBezTo>
                  <a:cubicBezTo>
                    <a:pt x="22" y="17"/>
                    <a:pt x="23" y="17"/>
                    <a:pt x="23" y="16"/>
                  </a:cubicBezTo>
                  <a:cubicBezTo>
                    <a:pt x="26" y="16"/>
                    <a:pt x="26" y="16"/>
                    <a:pt x="26" y="16"/>
                  </a:cubicBezTo>
                  <a:cubicBezTo>
                    <a:pt x="27" y="16"/>
                    <a:pt x="28" y="15"/>
                    <a:pt x="28" y="14"/>
                  </a:cubicBezTo>
                  <a:cubicBezTo>
                    <a:pt x="28" y="13"/>
                    <a:pt x="28" y="13"/>
                    <a:pt x="28" y="13"/>
                  </a:cubicBezTo>
                  <a:cubicBezTo>
                    <a:pt x="28" y="12"/>
                    <a:pt x="27" y="11"/>
                    <a:pt x="26" y="11"/>
                  </a:cubicBezTo>
                  <a:close/>
                  <a:moveTo>
                    <a:pt x="14" y="18"/>
                  </a:moveTo>
                  <a:cubicBezTo>
                    <a:pt x="11" y="18"/>
                    <a:pt x="10" y="16"/>
                    <a:pt x="10" y="14"/>
                  </a:cubicBezTo>
                  <a:cubicBezTo>
                    <a:pt x="10" y="12"/>
                    <a:pt x="11" y="10"/>
                    <a:pt x="14" y="10"/>
                  </a:cubicBezTo>
                  <a:cubicBezTo>
                    <a:pt x="16" y="10"/>
                    <a:pt x="18" y="12"/>
                    <a:pt x="18" y="14"/>
                  </a:cubicBezTo>
                  <a:cubicBezTo>
                    <a:pt x="18" y="16"/>
                    <a:pt x="16" y="18"/>
                    <a:pt x="1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14" name="Group 113"/>
          <p:cNvGrpSpPr/>
          <p:nvPr/>
        </p:nvGrpSpPr>
        <p:grpSpPr>
          <a:xfrm>
            <a:off x="8756714" y="2788242"/>
            <a:ext cx="203991" cy="286335"/>
            <a:chOff x="5746750" y="3794126"/>
            <a:chExt cx="173038" cy="242888"/>
          </a:xfrm>
          <a:solidFill>
            <a:schemeClr val="bg1"/>
          </a:solidFill>
        </p:grpSpPr>
        <p:sp>
          <p:nvSpPr>
            <p:cNvPr id="115" name="Freeform 10"/>
            <p:cNvSpPr>
              <a:spLocks noEditPoints="1"/>
            </p:cNvSpPr>
            <p:nvPr/>
          </p:nvSpPr>
          <p:spPr bwMode="auto">
            <a:xfrm>
              <a:off x="5746750" y="3794126"/>
              <a:ext cx="173038" cy="242888"/>
            </a:xfrm>
            <a:custGeom>
              <a:avLst/>
              <a:gdLst>
                <a:gd name="T0" fmla="*/ 43 w 46"/>
                <a:gd name="T1" fmla="*/ 6 h 64"/>
                <a:gd name="T2" fmla="*/ 46 w 46"/>
                <a:gd name="T3" fmla="*/ 6 h 64"/>
                <a:gd name="T4" fmla="*/ 46 w 46"/>
                <a:gd name="T5" fmla="*/ 0 h 64"/>
                <a:gd name="T6" fmla="*/ 0 w 46"/>
                <a:gd name="T7" fmla="*/ 0 h 64"/>
                <a:gd name="T8" fmla="*/ 0 w 46"/>
                <a:gd name="T9" fmla="*/ 6 h 64"/>
                <a:gd name="T10" fmla="*/ 4 w 46"/>
                <a:gd name="T11" fmla="*/ 6 h 64"/>
                <a:gd name="T12" fmla="*/ 17 w 46"/>
                <a:gd name="T13" fmla="*/ 29 h 64"/>
                <a:gd name="T14" fmla="*/ 17 w 46"/>
                <a:gd name="T15" fmla="*/ 36 h 64"/>
                <a:gd name="T16" fmla="*/ 4 w 46"/>
                <a:gd name="T17" fmla="*/ 58 h 64"/>
                <a:gd name="T18" fmla="*/ 0 w 46"/>
                <a:gd name="T19" fmla="*/ 58 h 64"/>
                <a:gd name="T20" fmla="*/ 0 w 46"/>
                <a:gd name="T21" fmla="*/ 64 h 64"/>
                <a:gd name="T22" fmla="*/ 46 w 46"/>
                <a:gd name="T23" fmla="*/ 64 h 64"/>
                <a:gd name="T24" fmla="*/ 46 w 46"/>
                <a:gd name="T25" fmla="*/ 58 h 64"/>
                <a:gd name="T26" fmla="*/ 43 w 46"/>
                <a:gd name="T27" fmla="*/ 58 h 64"/>
                <a:gd name="T28" fmla="*/ 30 w 46"/>
                <a:gd name="T29" fmla="*/ 36 h 64"/>
                <a:gd name="T30" fmla="*/ 30 w 46"/>
                <a:gd name="T31" fmla="*/ 29 h 64"/>
                <a:gd name="T32" fmla="*/ 43 w 46"/>
                <a:gd name="T33" fmla="*/ 6 h 64"/>
                <a:gd name="T34" fmla="*/ 28 w 46"/>
                <a:gd name="T35" fmla="*/ 38 h 64"/>
                <a:gd name="T36" fmla="*/ 40 w 46"/>
                <a:gd name="T37" fmla="*/ 58 h 64"/>
                <a:gd name="T38" fmla="*/ 37 w 46"/>
                <a:gd name="T39" fmla="*/ 58 h 64"/>
                <a:gd name="T40" fmla="*/ 31 w 46"/>
                <a:gd name="T41" fmla="*/ 51 h 64"/>
                <a:gd name="T42" fmla="*/ 24 w 46"/>
                <a:gd name="T43" fmla="*/ 43 h 64"/>
                <a:gd name="T44" fmla="*/ 17 w 46"/>
                <a:gd name="T45" fmla="*/ 51 h 64"/>
                <a:gd name="T46" fmla="*/ 11 w 46"/>
                <a:gd name="T47" fmla="*/ 58 h 64"/>
                <a:gd name="T48" fmla="*/ 7 w 46"/>
                <a:gd name="T49" fmla="*/ 58 h 64"/>
                <a:gd name="T50" fmla="*/ 19 w 46"/>
                <a:gd name="T51" fmla="*/ 38 h 64"/>
                <a:gd name="T52" fmla="*/ 20 w 46"/>
                <a:gd name="T53" fmla="*/ 38 h 64"/>
                <a:gd name="T54" fmla="*/ 20 w 46"/>
                <a:gd name="T55" fmla="*/ 26 h 64"/>
                <a:gd name="T56" fmla="*/ 19 w 46"/>
                <a:gd name="T57" fmla="*/ 26 h 64"/>
                <a:gd name="T58" fmla="*/ 7 w 46"/>
                <a:gd name="T59" fmla="*/ 6 h 64"/>
                <a:gd name="T60" fmla="*/ 40 w 46"/>
                <a:gd name="T61" fmla="*/ 6 h 64"/>
                <a:gd name="T62" fmla="*/ 28 w 46"/>
                <a:gd name="T63" fmla="*/ 26 h 64"/>
                <a:gd name="T64" fmla="*/ 27 w 46"/>
                <a:gd name="T65" fmla="*/ 26 h 64"/>
                <a:gd name="T66" fmla="*/ 27 w 46"/>
                <a:gd name="T67" fmla="*/ 38 h 64"/>
                <a:gd name="T68" fmla="*/ 28 w 46"/>
                <a:gd name="T69" fmla="*/ 3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4">
                  <a:moveTo>
                    <a:pt x="43" y="6"/>
                  </a:moveTo>
                  <a:cubicBezTo>
                    <a:pt x="46" y="6"/>
                    <a:pt x="46" y="6"/>
                    <a:pt x="46" y="6"/>
                  </a:cubicBezTo>
                  <a:cubicBezTo>
                    <a:pt x="46" y="0"/>
                    <a:pt x="46" y="0"/>
                    <a:pt x="46" y="0"/>
                  </a:cubicBezTo>
                  <a:cubicBezTo>
                    <a:pt x="0" y="0"/>
                    <a:pt x="0" y="0"/>
                    <a:pt x="0" y="0"/>
                  </a:cubicBezTo>
                  <a:cubicBezTo>
                    <a:pt x="0" y="6"/>
                    <a:pt x="0" y="6"/>
                    <a:pt x="0" y="6"/>
                  </a:cubicBezTo>
                  <a:cubicBezTo>
                    <a:pt x="4" y="6"/>
                    <a:pt x="4" y="6"/>
                    <a:pt x="4" y="6"/>
                  </a:cubicBezTo>
                  <a:cubicBezTo>
                    <a:pt x="5" y="18"/>
                    <a:pt x="9" y="26"/>
                    <a:pt x="17" y="29"/>
                  </a:cubicBezTo>
                  <a:cubicBezTo>
                    <a:pt x="17" y="36"/>
                    <a:pt x="17" y="36"/>
                    <a:pt x="17" y="36"/>
                  </a:cubicBezTo>
                  <a:cubicBezTo>
                    <a:pt x="9" y="38"/>
                    <a:pt x="5" y="46"/>
                    <a:pt x="4" y="58"/>
                  </a:cubicBezTo>
                  <a:cubicBezTo>
                    <a:pt x="0" y="58"/>
                    <a:pt x="0" y="58"/>
                    <a:pt x="0" y="58"/>
                  </a:cubicBezTo>
                  <a:cubicBezTo>
                    <a:pt x="0" y="64"/>
                    <a:pt x="0" y="64"/>
                    <a:pt x="0" y="64"/>
                  </a:cubicBezTo>
                  <a:cubicBezTo>
                    <a:pt x="46" y="64"/>
                    <a:pt x="46" y="64"/>
                    <a:pt x="46" y="64"/>
                  </a:cubicBezTo>
                  <a:cubicBezTo>
                    <a:pt x="46" y="58"/>
                    <a:pt x="46" y="58"/>
                    <a:pt x="46" y="58"/>
                  </a:cubicBezTo>
                  <a:cubicBezTo>
                    <a:pt x="43" y="58"/>
                    <a:pt x="43" y="58"/>
                    <a:pt x="43" y="58"/>
                  </a:cubicBezTo>
                  <a:cubicBezTo>
                    <a:pt x="42" y="46"/>
                    <a:pt x="38" y="38"/>
                    <a:pt x="30" y="36"/>
                  </a:cubicBezTo>
                  <a:cubicBezTo>
                    <a:pt x="30" y="29"/>
                    <a:pt x="30" y="29"/>
                    <a:pt x="30" y="29"/>
                  </a:cubicBezTo>
                  <a:cubicBezTo>
                    <a:pt x="38" y="26"/>
                    <a:pt x="42" y="18"/>
                    <a:pt x="43" y="6"/>
                  </a:cubicBezTo>
                  <a:close/>
                  <a:moveTo>
                    <a:pt x="28" y="38"/>
                  </a:moveTo>
                  <a:cubicBezTo>
                    <a:pt x="37" y="40"/>
                    <a:pt x="39" y="49"/>
                    <a:pt x="40" y="58"/>
                  </a:cubicBezTo>
                  <a:cubicBezTo>
                    <a:pt x="37" y="58"/>
                    <a:pt x="37" y="58"/>
                    <a:pt x="37" y="58"/>
                  </a:cubicBezTo>
                  <a:cubicBezTo>
                    <a:pt x="31" y="51"/>
                    <a:pt x="31" y="51"/>
                    <a:pt x="31" y="51"/>
                  </a:cubicBezTo>
                  <a:cubicBezTo>
                    <a:pt x="24" y="43"/>
                    <a:pt x="24" y="43"/>
                    <a:pt x="24" y="43"/>
                  </a:cubicBezTo>
                  <a:cubicBezTo>
                    <a:pt x="17" y="51"/>
                    <a:pt x="17" y="51"/>
                    <a:pt x="17" y="51"/>
                  </a:cubicBezTo>
                  <a:cubicBezTo>
                    <a:pt x="11" y="58"/>
                    <a:pt x="11" y="58"/>
                    <a:pt x="11" y="58"/>
                  </a:cubicBezTo>
                  <a:cubicBezTo>
                    <a:pt x="7" y="58"/>
                    <a:pt x="7" y="58"/>
                    <a:pt x="7" y="58"/>
                  </a:cubicBezTo>
                  <a:cubicBezTo>
                    <a:pt x="8" y="49"/>
                    <a:pt x="10" y="40"/>
                    <a:pt x="19" y="38"/>
                  </a:cubicBezTo>
                  <a:cubicBezTo>
                    <a:pt x="20" y="38"/>
                    <a:pt x="20" y="38"/>
                    <a:pt x="20" y="38"/>
                  </a:cubicBezTo>
                  <a:cubicBezTo>
                    <a:pt x="20" y="26"/>
                    <a:pt x="20" y="26"/>
                    <a:pt x="20" y="26"/>
                  </a:cubicBezTo>
                  <a:cubicBezTo>
                    <a:pt x="19" y="26"/>
                    <a:pt x="19" y="26"/>
                    <a:pt x="19" y="26"/>
                  </a:cubicBezTo>
                  <a:cubicBezTo>
                    <a:pt x="10" y="24"/>
                    <a:pt x="8" y="15"/>
                    <a:pt x="7" y="6"/>
                  </a:cubicBezTo>
                  <a:cubicBezTo>
                    <a:pt x="40" y="6"/>
                    <a:pt x="40" y="6"/>
                    <a:pt x="40" y="6"/>
                  </a:cubicBezTo>
                  <a:cubicBezTo>
                    <a:pt x="39" y="15"/>
                    <a:pt x="37" y="24"/>
                    <a:pt x="28" y="26"/>
                  </a:cubicBezTo>
                  <a:cubicBezTo>
                    <a:pt x="27" y="26"/>
                    <a:pt x="27" y="26"/>
                    <a:pt x="27" y="26"/>
                  </a:cubicBezTo>
                  <a:cubicBezTo>
                    <a:pt x="27" y="38"/>
                    <a:pt x="27" y="38"/>
                    <a:pt x="27" y="38"/>
                  </a:cubicBezTo>
                  <a:lnTo>
                    <a:pt x="28"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6" name="Freeform 11"/>
            <p:cNvSpPr>
              <a:spLocks/>
            </p:cNvSpPr>
            <p:nvPr/>
          </p:nvSpPr>
          <p:spPr bwMode="auto">
            <a:xfrm>
              <a:off x="5811838" y="3867151"/>
              <a:ext cx="52388" cy="30163"/>
            </a:xfrm>
            <a:custGeom>
              <a:avLst/>
              <a:gdLst>
                <a:gd name="T0" fmla="*/ 33 w 33"/>
                <a:gd name="T1" fmla="*/ 0 h 19"/>
                <a:gd name="T2" fmla="*/ 0 w 33"/>
                <a:gd name="T3" fmla="*/ 0 h 19"/>
                <a:gd name="T4" fmla="*/ 9 w 33"/>
                <a:gd name="T5" fmla="*/ 9 h 19"/>
                <a:gd name="T6" fmla="*/ 16 w 33"/>
                <a:gd name="T7" fmla="*/ 19 h 19"/>
                <a:gd name="T8" fmla="*/ 23 w 33"/>
                <a:gd name="T9" fmla="*/ 9 h 19"/>
                <a:gd name="T10" fmla="*/ 33 w 33"/>
                <a:gd name="T11" fmla="*/ 0 h 19"/>
              </a:gdLst>
              <a:ahLst/>
              <a:cxnLst>
                <a:cxn ang="0">
                  <a:pos x="T0" y="T1"/>
                </a:cxn>
                <a:cxn ang="0">
                  <a:pos x="T2" y="T3"/>
                </a:cxn>
                <a:cxn ang="0">
                  <a:pos x="T4" y="T5"/>
                </a:cxn>
                <a:cxn ang="0">
                  <a:pos x="T6" y="T7"/>
                </a:cxn>
                <a:cxn ang="0">
                  <a:pos x="T8" y="T9"/>
                </a:cxn>
                <a:cxn ang="0">
                  <a:pos x="T10" y="T11"/>
                </a:cxn>
              </a:cxnLst>
              <a:rect l="0" t="0" r="r" b="b"/>
              <a:pathLst>
                <a:path w="33" h="19">
                  <a:moveTo>
                    <a:pt x="33" y="0"/>
                  </a:moveTo>
                  <a:lnTo>
                    <a:pt x="0" y="0"/>
                  </a:lnTo>
                  <a:lnTo>
                    <a:pt x="9" y="9"/>
                  </a:lnTo>
                  <a:lnTo>
                    <a:pt x="16" y="19"/>
                  </a:lnTo>
                  <a:lnTo>
                    <a:pt x="23" y="9"/>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17" name="Group 116"/>
          <p:cNvGrpSpPr/>
          <p:nvPr/>
        </p:nvGrpSpPr>
        <p:grpSpPr>
          <a:xfrm>
            <a:off x="7693371" y="2744897"/>
            <a:ext cx="370587" cy="373024"/>
            <a:chOff x="5264150" y="2824163"/>
            <a:chExt cx="241301" cy="242888"/>
          </a:xfrm>
          <a:solidFill>
            <a:schemeClr val="bg1"/>
          </a:solidFill>
        </p:grpSpPr>
        <p:sp>
          <p:nvSpPr>
            <p:cNvPr id="118" name="Freeform 12"/>
            <p:cNvSpPr>
              <a:spLocks/>
            </p:cNvSpPr>
            <p:nvPr/>
          </p:nvSpPr>
          <p:spPr bwMode="auto">
            <a:xfrm>
              <a:off x="5302250" y="2851151"/>
              <a:ext cx="25400" cy="26988"/>
            </a:xfrm>
            <a:custGeom>
              <a:avLst/>
              <a:gdLst>
                <a:gd name="T0" fmla="*/ 6 w 7"/>
                <a:gd name="T1" fmla="*/ 4 h 7"/>
                <a:gd name="T2" fmla="*/ 4 w 7"/>
                <a:gd name="T3" fmla="*/ 1 h 7"/>
                <a:gd name="T4" fmla="*/ 1 w 7"/>
                <a:gd name="T5" fmla="*/ 1 h 7"/>
                <a:gd name="T6" fmla="*/ 1 w 7"/>
                <a:gd name="T7" fmla="*/ 4 h 7"/>
                <a:gd name="T8" fmla="*/ 4 w 7"/>
                <a:gd name="T9" fmla="*/ 7 h 7"/>
                <a:gd name="T10" fmla="*/ 6 w 7"/>
                <a:gd name="T11" fmla="*/ 7 h 7"/>
                <a:gd name="T12" fmla="*/ 6 w 7"/>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6" y="4"/>
                  </a:moveTo>
                  <a:cubicBezTo>
                    <a:pt x="4" y="1"/>
                    <a:pt x="4" y="1"/>
                    <a:pt x="4" y="1"/>
                  </a:cubicBezTo>
                  <a:cubicBezTo>
                    <a:pt x="3" y="0"/>
                    <a:pt x="2" y="0"/>
                    <a:pt x="1" y="1"/>
                  </a:cubicBezTo>
                  <a:cubicBezTo>
                    <a:pt x="0" y="2"/>
                    <a:pt x="0" y="3"/>
                    <a:pt x="1" y="4"/>
                  </a:cubicBezTo>
                  <a:cubicBezTo>
                    <a:pt x="4" y="7"/>
                    <a:pt x="4" y="7"/>
                    <a:pt x="4" y="7"/>
                  </a:cubicBezTo>
                  <a:cubicBezTo>
                    <a:pt x="4" y="7"/>
                    <a:pt x="6" y="7"/>
                    <a:pt x="6" y="7"/>
                  </a:cubicBezTo>
                  <a:cubicBezTo>
                    <a:pt x="7" y="6"/>
                    <a:pt x="7"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9" name="Freeform 13"/>
            <p:cNvSpPr>
              <a:spLocks/>
            </p:cNvSpPr>
            <p:nvPr/>
          </p:nvSpPr>
          <p:spPr bwMode="auto">
            <a:xfrm>
              <a:off x="5264150" y="2930526"/>
              <a:ext cx="30163" cy="15875"/>
            </a:xfrm>
            <a:custGeom>
              <a:avLst/>
              <a:gdLst>
                <a:gd name="T0" fmla="*/ 6 w 8"/>
                <a:gd name="T1" fmla="*/ 0 h 4"/>
                <a:gd name="T2" fmla="*/ 2 w 8"/>
                <a:gd name="T3" fmla="*/ 0 h 4"/>
                <a:gd name="T4" fmla="*/ 0 w 8"/>
                <a:gd name="T5" fmla="*/ 2 h 4"/>
                <a:gd name="T6" fmla="*/ 2 w 8"/>
                <a:gd name="T7" fmla="*/ 4 h 4"/>
                <a:gd name="T8" fmla="*/ 6 w 8"/>
                <a:gd name="T9" fmla="*/ 4 h 4"/>
                <a:gd name="T10" fmla="*/ 8 w 8"/>
                <a:gd name="T11" fmla="*/ 2 h 4"/>
                <a:gd name="T12" fmla="*/ 6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6" y="0"/>
                  </a:moveTo>
                  <a:cubicBezTo>
                    <a:pt x="2" y="0"/>
                    <a:pt x="2" y="0"/>
                    <a:pt x="2" y="0"/>
                  </a:cubicBezTo>
                  <a:cubicBezTo>
                    <a:pt x="1" y="0"/>
                    <a:pt x="0" y="1"/>
                    <a:pt x="0" y="2"/>
                  </a:cubicBezTo>
                  <a:cubicBezTo>
                    <a:pt x="0" y="3"/>
                    <a:pt x="1" y="4"/>
                    <a:pt x="2" y="4"/>
                  </a:cubicBezTo>
                  <a:cubicBezTo>
                    <a:pt x="6" y="4"/>
                    <a:pt x="6" y="4"/>
                    <a:pt x="6" y="4"/>
                  </a:cubicBezTo>
                  <a:cubicBezTo>
                    <a:pt x="7" y="4"/>
                    <a:pt x="8" y="3"/>
                    <a:pt x="8" y="2"/>
                  </a:cubicBezTo>
                  <a:cubicBezTo>
                    <a:pt x="8" y="1"/>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0" name="Freeform 14"/>
            <p:cNvSpPr>
              <a:spLocks/>
            </p:cNvSpPr>
            <p:nvPr/>
          </p:nvSpPr>
          <p:spPr bwMode="auto">
            <a:xfrm>
              <a:off x="5475288" y="2946401"/>
              <a:ext cx="30163" cy="14288"/>
            </a:xfrm>
            <a:custGeom>
              <a:avLst/>
              <a:gdLst>
                <a:gd name="T0" fmla="*/ 6 w 8"/>
                <a:gd name="T1" fmla="*/ 0 h 4"/>
                <a:gd name="T2" fmla="*/ 2 w 8"/>
                <a:gd name="T3" fmla="*/ 0 h 4"/>
                <a:gd name="T4" fmla="*/ 0 w 8"/>
                <a:gd name="T5" fmla="*/ 2 h 4"/>
                <a:gd name="T6" fmla="*/ 2 w 8"/>
                <a:gd name="T7" fmla="*/ 4 h 4"/>
                <a:gd name="T8" fmla="*/ 6 w 8"/>
                <a:gd name="T9" fmla="*/ 4 h 4"/>
                <a:gd name="T10" fmla="*/ 8 w 8"/>
                <a:gd name="T11" fmla="*/ 2 h 4"/>
                <a:gd name="T12" fmla="*/ 6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6" y="0"/>
                  </a:moveTo>
                  <a:cubicBezTo>
                    <a:pt x="2" y="0"/>
                    <a:pt x="2" y="0"/>
                    <a:pt x="2" y="0"/>
                  </a:cubicBezTo>
                  <a:cubicBezTo>
                    <a:pt x="1" y="0"/>
                    <a:pt x="0" y="1"/>
                    <a:pt x="0" y="2"/>
                  </a:cubicBezTo>
                  <a:cubicBezTo>
                    <a:pt x="0" y="3"/>
                    <a:pt x="1" y="4"/>
                    <a:pt x="2" y="4"/>
                  </a:cubicBezTo>
                  <a:cubicBezTo>
                    <a:pt x="6" y="4"/>
                    <a:pt x="6" y="4"/>
                    <a:pt x="6" y="4"/>
                  </a:cubicBezTo>
                  <a:cubicBezTo>
                    <a:pt x="7" y="4"/>
                    <a:pt x="8" y="3"/>
                    <a:pt x="8" y="2"/>
                  </a:cubicBezTo>
                  <a:cubicBezTo>
                    <a:pt x="8" y="1"/>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1" name="Freeform 15"/>
            <p:cNvSpPr>
              <a:spLocks/>
            </p:cNvSpPr>
            <p:nvPr/>
          </p:nvSpPr>
          <p:spPr bwMode="auto">
            <a:xfrm>
              <a:off x="5453063" y="2862263"/>
              <a:ext cx="25400" cy="26988"/>
            </a:xfrm>
            <a:custGeom>
              <a:avLst/>
              <a:gdLst>
                <a:gd name="T0" fmla="*/ 6 w 7"/>
                <a:gd name="T1" fmla="*/ 1 h 7"/>
                <a:gd name="T2" fmla="*/ 3 w 7"/>
                <a:gd name="T3" fmla="*/ 1 h 7"/>
                <a:gd name="T4" fmla="*/ 0 w 7"/>
                <a:gd name="T5" fmla="*/ 4 h 7"/>
                <a:gd name="T6" fmla="*/ 0 w 7"/>
                <a:gd name="T7" fmla="*/ 6 h 7"/>
                <a:gd name="T8" fmla="*/ 3 w 7"/>
                <a:gd name="T9" fmla="*/ 6 h 7"/>
                <a:gd name="T10" fmla="*/ 6 w 7"/>
                <a:gd name="T11" fmla="*/ 4 h 7"/>
                <a:gd name="T12" fmla="*/ 6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6" y="1"/>
                  </a:moveTo>
                  <a:cubicBezTo>
                    <a:pt x="5" y="0"/>
                    <a:pt x="4" y="0"/>
                    <a:pt x="3" y="1"/>
                  </a:cubicBezTo>
                  <a:cubicBezTo>
                    <a:pt x="0" y="4"/>
                    <a:pt x="0" y="4"/>
                    <a:pt x="0" y="4"/>
                  </a:cubicBezTo>
                  <a:cubicBezTo>
                    <a:pt x="0" y="4"/>
                    <a:pt x="0" y="6"/>
                    <a:pt x="0" y="6"/>
                  </a:cubicBezTo>
                  <a:cubicBezTo>
                    <a:pt x="1" y="7"/>
                    <a:pt x="2" y="7"/>
                    <a:pt x="3" y="6"/>
                  </a:cubicBezTo>
                  <a:cubicBezTo>
                    <a:pt x="6" y="4"/>
                    <a:pt x="6" y="4"/>
                    <a:pt x="6" y="4"/>
                  </a:cubicBezTo>
                  <a:cubicBezTo>
                    <a:pt x="7" y="3"/>
                    <a:pt x="7" y="2"/>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2" name="Freeform 16"/>
            <p:cNvSpPr>
              <a:spLocks/>
            </p:cNvSpPr>
            <p:nvPr/>
          </p:nvSpPr>
          <p:spPr bwMode="auto">
            <a:xfrm>
              <a:off x="5384800" y="2824163"/>
              <a:ext cx="15875" cy="31750"/>
            </a:xfrm>
            <a:custGeom>
              <a:avLst/>
              <a:gdLst>
                <a:gd name="T0" fmla="*/ 2 w 4"/>
                <a:gd name="T1" fmla="*/ 8 h 8"/>
                <a:gd name="T2" fmla="*/ 3 w 4"/>
                <a:gd name="T3" fmla="*/ 7 h 8"/>
                <a:gd name="T4" fmla="*/ 4 w 4"/>
                <a:gd name="T5" fmla="*/ 6 h 8"/>
                <a:gd name="T6" fmla="*/ 4 w 4"/>
                <a:gd name="T7" fmla="*/ 2 h 8"/>
                <a:gd name="T8" fmla="*/ 2 w 4"/>
                <a:gd name="T9" fmla="*/ 0 h 8"/>
                <a:gd name="T10" fmla="*/ 0 w 4"/>
                <a:gd name="T11" fmla="*/ 1 h 8"/>
                <a:gd name="T12" fmla="*/ 0 w 4"/>
                <a:gd name="T13" fmla="*/ 2 h 8"/>
                <a:gd name="T14" fmla="*/ 0 w 4"/>
                <a:gd name="T15" fmla="*/ 6 h 8"/>
                <a:gd name="T16" fmla="*/ 2 w 4"/>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8">
                  <a:moveTo>
                    <a:pt x="2" y="8"/>
                  </a:moveTo>
                  <a:cubicBezTo>
                    <a:pt x="3" y="8"/>
                    <a:pt x="3" y="8"/>
                    <a:pt x="3" y="7"/>
                  </a:cubicBezTo>
                  <a:cubicBezTo>
                    <a:pt x="4" y="7"/>
                    <a:pt x="4" y="7"/>
                    <a:pt x="4" y="6"/>
                  </a:cubicBezTo>
                  <a:cubicBezTo>
                    <a:pt x="4" y="2"/>
                    <a:pt x="4" y="2"/>
                    <a:pt x="4" y="2"/>
                  </a:cubicBezTo>
                  <a:cubicBezTo>
                    <a:pt x="4" y="1"/>
                    <a:pt x="3" y="0"/>
                    <a:pt x="2" y="0"/>
                  </a:cubicBezTo>
                  <a:cubicBezTo>
                    <a:pt x="1" y="0"/>
                    <a:pt x="0" y="1"/>
                    <a:pt x="0" y="1"/>
                  </a:cubicBezTo>
                  <a:cubicBezTo>
                    <a:pt x="0" y="2"/>
                    <a:pt x="0" y="2"/>
                    <a:pt x="0" y="2"/>
                  </a:cubicBezTo>
                  <a:cubicBezTo>
                    <a:pt x="0" y="6"/>
                    <a:pt x="0" y="6"/>
                    <a:pt x="0"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3" name="Freeform 17"/>
            <p:cNvSpPr>
              <a:spLocks noEditPoints="1"/>
            </p:cNvSpPr>
            <p:nvPr/>
          </p:nvSpPr>
          <p:spPr bwMode="auto">
            <a:xfrm>
              <a:off x="5324475" y="2886076"/>
              <a:ext cx="120650" cy="136525"/>
            </a:xfrm>
            <a:custGeom>
              <a:avLst/>
              <a:gdLst>
                <a:gd name="T0" fmla="*/ 16 w 32"/>
                <a:gd name="T1" fmla="*/ 0 h 36"/>
                <a:gd name="T2" fmla="*/ 0 w 32"/>
                <a:gd name="T3" fmla="*/ 16 h 36"/>
                <a:gd name="T4" fmla="*/ 8 w 32"/>
                <a:gd name="T5" fmla="*/ 30 h 36"/>
                <a:gd name="T6" fmla="*/ 8 w 32"/>
                <a:gd name="T7" fmla="*/ 36 h 36"/>
                <a:gd name="T8" fmla="*/ 24 w 32"/>
                <a:gd name="T9" fmla="*/ 36 h 36"/>
                <a:gd name="T10" fmla="*/ 24 w 32"/>
                <a:gd name="T11" fmla="*/ 30 h 36"/>
                <a:gd name="T12" fmla="*/ 32 w 32"/>
                <a:gd name="T13" fmla="*/ 16 h 36"/>
                <a:gd name="T14" fmla="*/ 16 w 32"/>
                <a:gd name="T15" fmla="*/ 0 h 36"/>
                <a:gd name="T16" fmla="*/ 22 w 32"/>
                <a:gd name="T17" fmla="*/ 26 h 36"/>
                <a:gd name="T18" fmla="*/ 20 w 32"/>
                <a:gd name="T19" fmla="*/ 27 h 36"/>
                <a:gd name="T20" fmla="*/ 20 w 32"/>
                <a:gd name="T21" fmla="*/ 30 h 36"/>
                <a:gd name="T22" fmla="*/ 20 w 32"/>
                <a:gd name="T23" fmla="*/ 32 h 36"/>
                <a:gd name="T24" fmla="*/ 12 w 32"/>
                <a:gd name="T25" fmla="*/ 32 h 36"/>
                <a:gd name="T26" fmla="*/ 12 w 32"/>
                <a:gd name="T27" fmla="*/ 30 h 36"/>
                <a:gd name="T28" fmla="*/ 12 w 32"/>
                <a:gd name="T29" fmla="*/ 27 h 36"/>
                <a:gd name="T30" fmla="*/ 10 w 32"/>
                <a:gd name="T31" fmla="*/ 26 h 36"/>
                <a:gd name="T32" fmla="*/ 4 w 32"/>
                <a:gd name="T33" fmla="*/ 16 h 36"/>
                <a:gd name="T34" fmla="*/ 16 w 32"/>
                <a:gd name="T35" fmla="*/ 4 h 36"/>
                <a:gd name="T36" fmla="*/ 28 w 32"/>
                <a:gd name="T37" fmla="*/ 16 h 36"/>
                <a:gd name="T38" fmla="*/ 22 w 32"/>
                <a:gd name="T39"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36">
                  <a:moveTo>
                    <a:pt x="16" y="0"/>
                  </a:moveTo>
                  <a:cubicBezTo>
                    <a:pt x="7" y="0"/>
                    <a:pt x="0" y="7"/>
                    <a:pt x="0" y="16"/>
                  </a:cubicBezTo>
                  <a:cubicBezTo>
                    <a:pt x="0" y="22"/>
                    <a:pt x="3" y="27"/>
                    <a:pt x="8" y="30"/>
                  </a:cubicBezTo>
                  <a:cubicBezTo>
                    <a:pt x="8" y="36"/>
                    <a:pt x="8" y="36"/>
                    <a:pt x="8" y="36"/>
                  </a:cubicBezTo>
                  <a:cubicBezTo>
                    <a:pt x="24" y="36"/>
                    <a:pt x="24" y="36"/>
                    <a:pt x="24" y="36"/>
                  </a:cubicBezTo>
                  <a:cubicBezTo>
                    <a:pt x="24" y="30"/>
                    <a:pt x="24" y="30"/>
                    <a:pt x="24" y="30"/>
                  </a:cubicBezTo>
                  <a:cubicBezTo>
                    <a:pt x="29" y="27"/>
                    <a:pt x="32" y="22"/>
                    <a:pt x="32" y="16"/>
                  </a:cubicBezTo>
                  <a:cubicBezTo>
                    <a:pt x="32" y="7"/>
                    <a:pt x="25" y="0"/>
                    <a:pt x="16" y="0"/>
                  </a:cubicBezTo>
                  <a:close/>
                  <a:moveTo>
                    <a:pt x="22" y="26"/>
                  </a:moveTo>
                  <a:cubicBezTo>
                    <a:pt x="20" y="27"/>
                    <a:pt x="20" y="27"/>
                    <a:pt x="20" y="27"/>
                  </a:cubicBezTo>
                  <a:cubicBezTo>
                    <a:pt x="20" y="30"/>
                    <a:pt x="20" y="30"/>
                    <a:pt x="20" y="30"/>
                  </a:cubicBezTo>
                  <a:cubicBezTo>
                    <a:pt x="20" y="32"/>
                    <a:pt x="20" y="32"/>
                    <a:pt x="20" y="32"/>
                  </a:cubicBezTo>
                  <a:cubicBezTo>
                    <a:pt x="12" y="32"/>
                    <a:pt x="12" y="32"/>
                    <a:pt x="12" y="32"/>
                  </a:cubicBezTo>
                  <a:cubicBezTo>
                    <a:pt x="12" y="30"/>
                    <a:pt x="12" y="30"/>
                    <a:pt x="12" y="30"/>
                  </a:cubicBezTo>
                  <a:cubicBezTo>
                    <a:pt x="12" y="27"/>
                    <a:pt x="12" y="27"/>
                    <a:pt x="12" y="27"/>
                  </a:cubicBezTo>
                  <a:cubicBezTo>
                    <a:pt x="10" y="26"/>
                    <a:pt x="10" y="26"/>
                    <a:pt x="10" y="26"/>
                  </a:cubicBezTo>
                  <a:cubicBezTo>
                    <a:pt x="6" y="24"/>
                    <a:pt x="4" y="20"/>
                    <a:pt x="4" y="16"/>
                  </a:cubicBezTo>
                  <a:cubicBezTo>
                    <a:pt x="4" y="9"/>
                    <a:pt x="9" y="4"/>
                    <a:pt x="16" y="4"/>
                  </a:cubicBezTo>
                  <a:cubicBezTo>
                    <a:pt x="23" y="4"/>
                    <a:pt x="28" y="9"/>
                    <a:pt x="28" y="16"/>
                  </a:cubicBezTo>
                  <a:cubicBezTo>
                    <a:pt x="28" y="20"/>
                    <a:pt x="26" y="24"/>
                    <a:pt x="2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4" name="Freeform 18"/>
            <p:cNvSpPr>
              <a:spLocks/>
            </p:cNvSpPr>
            <p:nvPr/>
          </p:nvSpPr>
          <p:spPr bwMode="auto">
            <a:xfrm>
              <a:off x="5354638" y="3036888"/>
              <a:ext cx="60325" cy="30163"/>
            </a:xfrm>
            <a:custGeom>
              <a:avLst/>
              <a:gdLst>
                <a:gd name="T0" fmla="*/ 0 w 16"/>
                <a:gd name="T1" fmla="*/ 4 h 8"/>
                <a:gd name="T2" fmla="*/ 4 w 16"/>
                <a:gd name="T3" fmla="*/ 4 h 8"/>
                <a:gd name="T4" fmla="*/ 4 w 16"/>
                <a:gd name="T5" fmla="*/ 4 h 8"/>
                <a:gd name="T6" fmla="*/ 8 w 16"/>
                <a:gd name="T7" fmla="*/ 8 h 8"/>
                <a:gd name="T8" fmla="*/ 12 w 16"/>
                <a:gd name="T9" fmla="*/ 4 h 8"/>
                <a:gd name="T10" fmla="*/ 12 w 16"/>
                <a:gd name="T11" fmla="*/ 4 h 8"/>
                <a:gd name="T12" fmla="*/ 16 w 16"/>
                <a:gd name="T13" fmla="*/ 4 h 8"/>
                <a:gd name="T14" fmla="*/ 16 w 16"/>
                <a:gd name="T15" fmla="*/ 0 h 8"/>
                <a:gd name="T16" fmla="*/ 0 w 16"/>
                <a:gd name="T17" fmla="*/ 0 h 8"/>
                <a:gd name="T18" fmla="*/ 0 w 16"/>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8">
                  <a:moveTo>
                    <a:pt x="0" y="4"/>
                  </a:moveTo>
                  <a:cubicBezTo>
                    <a:pt x="4" y="4"/>
                    <a:pt x="4" y="4"/>
                    <a:pt x="4" y="4"/>
                  </a:cubicBezTo>
                  <a:cubicBezTo>
                    <a:pt x="4" y="4"/>
                    <a:pt x="4" y="4"/>
                    <a:pt x="4" y="4"/>
                  </a:cubicBezTo>
                  <a:cubicBezTo>
                    <a:pt x="4" y="6"/>
                    <a:pt x="6" y="8"/>
                    <a:pt x="8" y="8"/>
                  </a:cubicBezTo>
                  <a:cubicBezTo>
                    <a:pt x="10" y="8"/>
                    <a:pt x="12" y="6"/>
                    <a:pt x="12" y="4"/>
                  </a:cubicBezTo>
                  <a:cubicBezTo>
                    <a:pt x="12" y="4"/>
                    <a:pt x="12" y="4"/>
                    <a:pt x="12" y="4"/>
                  </a:cubicBezTo>
                  <a:cubicBezTo>
                    <a:pt x="16" y="4"/>
                    <a:pt x="16" y="4"/>
                    <a:pt x="16" y="4"/>
                  </a:cubicBezTo>
                  <a:cubicBezTo>
                    <a:pt x="16" y="0"/>
                    <a:pt x="16" y="0"/>
                    <a:pt x="16" y="0"/>
                  </a:cubicBezTo>
                  <a:cubicBezTo>
                    <a:pt x="0" y="0"/>
                    <a:pt x="0" y="0"/>
                    <a:pt x="0" y="0"/>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8" name="TextBox 7"/>
          <p:cNvSpPr txBox="1"/>
          <p:nvPr/>
        </p:nvSpPr>
        <p:spPr>
          <a:xfrm rot="2700000">
            <a:off x="6718825" y="2082243"/>
            <a:ext cx="1079504" cy="369332"/>
          </a:xfrm>
          <a:prstGeom prst="rect">
            <a:avLst/>
          </a:prstGeom>
          <a:noFill/>
        </p:spPr>
        <p:txBody>
          <a:bodyPr wrap="square" rtlCol="0">
            <a:spAutoFit/>
          </a:bodyPr>
          <a:lstStyle/>
          <a:p>
            <a:pPr algn="r"/>
            <a:r>
              <a:rPr lang="id-ID" dirty="0">
                <a:solidFill>
                  <a:schemeClr val="bg1"/>
                </a:solidFill>
              </a:rPr>
              <a:t>Idea 1</a:t>
            </a:r>
          </a:p>
        </p:txBody>
      </p:sp>
      <p:sp>
        <p:nvSpPr>
          <p:cNvPr id="129" name="TextBox 128"/>
          <p:cNvSpPr txBox="1"/>
          <p:nvPr/>
        </p:nvSpPr>
        <p:spPr>
          <a:xfrm rot="18900000">
            <a:off x="8958043" y="2072824"/>
            <a:ext cx="1025368" cy="369332"/>
          </a:xfrm>
          <a:prstGeom prst="rect">
            <a:avLst/>
          </a:prstGeom>
          <a:noFill/>
        </p:spPr>
        <p:txBody>
          <a:bodyPr wrap="square" rtlCol="0">
            <a:spAutoFit/>
          </a:bodyPr>
          <a:lstStyle/>
          <a:p>
            <a:r>
              <a:rPr lang="id-ID" dirty="0">
                <a:solidFill>
                  <a:schemeClr val="bg1"/>
                </a:solidFill>
              </a:rPr>
              <a:t>Idea 2</a:t>
            </a:r>
          </a:p>
        </p:txBody>
      </p:sp>
      <p:sp>
        <p:nvSpPr>
          <p:cNvPr id="130" name="TextBox 129"/>
          <p:cNvSpPr txBox="1"/>
          <p:nvPr/>
        </p:nvSpPr>
        <p:spPr>
          <a:xfrm rot="18900000" flipH="1">
            <a:off x="6689727" y="4281774"/>
            <a:ext cx="1079504" cy="369332"/>
          </a:xfrm>
          <a:prstGeom prst="rect">
            <a:avLst/>
          </a:prstGeom>
          <a:noFill/>
        </p:spPr>
        <p:txBody>
          <a:bodyPr wrap="square" rtlCol="0">
            <a:spAutoFit/>
          </a:bodyPr>
          <a:lstStyle/>
          <a:p>
            <a:pPr algn="r"/>
            <a:r>
              <a:rPr lang="id-ID" dirty="0">
                <a:solidFill>
                  <a:schemeClr val="bg1"/>
                </a:solidFill>
              </a:rPr>
              <a:t>Idea 3</a:t>
            </a:r>
          </a:p>
        </p:txBody>
      </p:sp>
      <p:sp>
        <p:nvSpPr>
          <p:cNvPr id="132" name="TextBox 131"/>
          <p:cNvSpPr txBox="1"/>
          <p:nvPr/>
        </p:nvSpPr>
        <p:spPr>
          <a:xfrm rot="2700000" flipH="1">
            <a:off x="8826089" y="4205012"/>
            <a:ext cx="1025368" cy="369332"/>
          </a:xfrm>
          <a:prstGeom prst="rect">
            <a:avLst/>
          </a:prstGeom>
          <a:noFill/>
        </p:spPr>
        <p:txBody>
          <a:bodyPr wrap="square" rtlCol="0">
            <a:spAutoFit/>
          </a:bodyPr>
          <a:lstStyle/>
          <a:p>
            <a:r>
              <a:rPr lang="id-ID" dirty="0">
                <a:solidFill>
                  <a:schemeClr val="bg1"/>
                </a:solidFill>
              </a:rPr>
              <a:t>Idea 4</a:t>
            </a:r>
          </a:p>
        </p:txBody>
      </p:sp>
      <p:sp>
        <p:nvSpPr>
          <p:cNvPr id="2" name="Text Placeholder 1"/>
          <p:cNvSpPr>
            <a:spLocks noGrp="1"/>
          </p:cNvSpPr>
          <p:nvPr>
            <p:ph type="body" sz="quarter" idx="10"/>
          </p:nvPr>
        </p:nvSpPr>
        <p:spPr/>
        <p:txBody>
          <a:bodyPr/>
          <a:lstStyle/>
          <a:p>
            <a:r>
              <a:rPr lang="id-ID" dirty="0"/>
              <a:t>Arrow idea</a:t>
            </a:r>
            <a:endParaRPr lang="en-US" dirty="0"/>
          </a:p>
        </p:txBody>
      </p:sp>
      <p:grpSp>
        <p:nvGrpSpPr>
          <p:cNvPr id="162" name="Group 161"/>
          <p:cNvGrpSpPr/>
          <p:nvPr/>
        </p:nvGrpSpPr>
        <p:grpSpPr>
          <a:xfrm>
            <a:off x="1280619" y="1675740"/>
            <a:ext cx="2756000" cy="878718"/>
            <a:chOff x="7386235" y="3052039"/>
            <a:chExt cx="2756000" cy="878717"/>
          </a:xfrm>
        </p:grpSpPr>
        <p:sp>
          <p:nvSpPr>
            <p:cNvPr id="163" name="TextBox 162"/>
            <p:cNvSpPr txBox="1"/>
            <p:nvPr/>
          </p:nvSpPr>
          <p:spPr>
            <a:xfrm>
              <a:off x="7386235" y="3052039"/>
              <a:ext cx="726481" cy="338554"/>
            </a:xfrm>
            <a:prstGeom prst="rect">
              <a:avLst/>
            </a:prstGeom>
            <a:noFill/>
          </p:spPr>
          <p:txBody>
            <a:bodyPr wrap="none" rtlCol="0">
              <a:spAutoFit/>
            </a:bodyPr>
            <a:lstStyle/>
            <a:p>
              <a:r>
                <a:rPr lang="id-ID" sz="1600" b="1" dirty="0">
                  <a:solidFill>
                    <a:schemeClr val="accent1"/>
                  </a:solidFill>
                  <a:latin typeface="Raleway" panose="020B0503030101060003" pitchFamily="34" charset="0"/>
                </a:rPr>
                <a:t>Idea 1</a:t>
              </a:r>
            </a:p>
          </p:txBody>
        </p:sp>
        <p:sp>
          <p:nvSpPr>
            <p:cNvPr id="164" name="Rectangle 163"/>
            <p:cNvSpPr/>
            <p:nvPr/>
          </p:nvSpPr>
          <p:spPr>
            <a:xfrm>
              <a:off x="7386235" y="3284425"/>
              <a:ext cx="2756000" cy="646331"/>
            </a:xfrm>
            <a:prstGeom prst="rect">
              <a:avLst/>
            </a:prstGeom>
            <a:noFill/>
          </p:spPr>
          <p:txBody>
            <a:bodyPr wrap="square">
              <a:spAutoFit/>
            </a:bodyPr>
            <a:lstStyle/>
            <a:p>
              <a:pPr>
                <a:lnSpc>
                  <a:spcPct val="150000"/>
                </a:lnSpc>
              </a:pPr>
              <a:r>
                <a:rPr lang="id-ID" sz="1200" dirty="0">
                  <a:latin typeface="Open Sans Light" panose="020B0306030504020204" pitchFamily="34" charset="0"/>
                  <a:ea typeface="Open Sans Light" panose="020B0306030504020204" pitchFamily="34" charset="0"/>
                  <a:cs typeface="Open Sans Light" panose="020B0306030504020204" pitchFamily="34" charset="0"/>
                </a:rPr>
                <a:t>Suitable for all categories business and personal presentation</a:t>
              </a:r>
            </a:p>
          </p:txBody>
        </p:sp>
      </p:grpSp>
      <p:grpSp>
        <p:nvGrpSpPr>
          <p:cNvPr id="165" name="Group 164"/>
          <p:cNvGrpSpPr/>
          <p:nvPr/>
        </p:nvGrpSpPr>
        <p:grpSpPr>
          <a:xfrm>
            <a:off x="1280619" y="2652587"/>
            <a:ext cx="2756000" cy="878718"/>
            <a:chOff x="7386235" y="3814109"/>
            <a:chExt cx="2756000" cy="878717"/>
          </a:xfrm>
        </p:grpSpPr>
        <p:sp>
          <p:nvSpPr>
            <p:cNvPr id="166" name="TextBox 165"/>
            <p:cNvSpPr txBox="1"/>
            <p:nvPr/>
          </p:nvSpPr>
          <p:spPr>
            <a:xfrm>
              <a:off x="7386235" y="3814109"/>
              <a:ext cx="745717" cy="338554"/>
            </a:xfrm>
            <a:prstGeom prst="rect">
              <a:avLst/>
            </a:prstGeom>
            <a:noFill/>
          </p:spPr>
          <p:txBody>
            <a:bodyPr wrap="none" rtlCol="0">
              <a:spAutoFit/>
            </a:bodyPr>
            <a:lstStyle/>
            <a:p>
              <a:r>
                <a:rPr lang="id-ID" sz="1600" b="1" dirty="0">
                  <a:solidFill>
                    <a:schemeClr val="accent2"/>
                  </a:solidFill>
                  <a:latin typeface="Raleway" panose="020B0503030101060003" pitchFamily="34" charset="0"/>
                </a:rPr>
                <a:t>Idea 2</a:t>
              </a:r>
            </a:p>
          </p:txBody>
        </p:sp>
        <p:sp>
          <p:nvSpPr>
            <p:cNvPr id="167" name="Rectangle 166"/>
            <p:cNvSpPr/>
            <p:nvPr/>
          </p:nvSpPr>
          <p:spPr>
            <a:xfrm>
              <a:off x="7386235" y="4046495"/>
              <a:ext cx="2756000" cy="646331"/>
            </a:xfrm>
            <a:prstGeom prst="rect">
              <a:avLst/>
            </a:prstGeom>
            <a:noFill/>
          </p:spPr>
          <p:txBody>
            <a:bodyPr wrap="square">
              <a:spAutoFit/>
            </a:bodyPr>
            <a:lstStyle/>
            <a:p>
              <a:pPr>
                <a:lnSpc>
                  <a:spcPct val="150000"/>
                </a:lnSpc>
              </a:pPr>
              <a:r>
                <a:rPr lang="id-ID" sz="1200" dirty="0">
                  <a:latin typeface="Open Sans Light" panose="020B0306030504020204" pitchFamily="34" charset="0"/>
                  <a:ea typeface="Open Sans Light" panose="020B0306030504020204" pitchFamily="34" charset="0"/>
                  <a:cs typeface="Open Sans Light" panose="020B0306030504020204" pitchFamily="34" charset="0"/>
                </a:rPr>
                <a:t>Suitable for all categories business and personal presentation</a:t>
              </a:r>
            </a:p>
          </p:txBody>
        </p:sp>
      </p:grpSp>
      <p:grpSp>
        <p:nvGrpSpPr>
          <p:cNvPr id="168" name="Group 167"/>
          <p:cNvGrpSpPr/>
          <p:nvPr/>
        </p:nvGrpSpPr>
        <p:grpSpPr>
          <a:xfrm>
            <a:off x="1280619" y="3861816"/>
            <a:ext cx="2756000" cy="878718"/>
            <a:chOff x="7386235" y="4586657"/>
            <a:chExt cx="2756000" cy="878717"/>
          </a:xfrm>
        </p:grpSpPr>
        <p:sp>
          <p:nvSpPr>
            <p:cNvPr id="169" name="TextBox 168"/>
            <p:cNvSpPr txBox="1"/>
            <p:nvPr/>
          </p:nvSpPr>
          <p:spPr>
            <a:xfrm>
              <a:off x="7386235" y="4586657"/>
              <a:ext cx="747320" cy="338554"/>
            </a:xfrm>
            <a:prstGeom prst="rect">
              <a:avLst/>
            </a:prstGeom>
            <a:noFill/>
          </p:spPr>
          <p:txBody>
            <a:bodyPr wrap="none" rtlCol="0">
              <a:spAutoFit/>
            </a:bodyPr>
            <a:lstStyle/>
            <a:p>
              <a:r>
                <a:rPr lang="id-ID" sz="1600" b="1" dirty="0">
                  <a:solidFill>
                    <a:schemeClr val="accent3"/>
                  </a:solidFill>
                  <a:latin typeface="Raleway" panose="020B0503030101060003" pitchFamily="34" charset="0"/>
                </a:rPr>
                <a:t>Idea 3</a:t>
              </a:r>
            </a:p>
          </p:txBody>
        </p:sp>
        <p:sp>
          <p:nvSpPr>
            <p:cNvPr id="170" name="Rectangle 169"/>
            <p:cNvSpPr/>
            <p:nvPr/>
          </p:nvSpPr>
          <p:spPr>
            <a:xfrm>
              <a:off x="7386235" y="4819043"/>
              <a:ext cx="2756000" cy="646331"/>
            </a:xfrm>
            <a:prstGeom prst="rect">
              <a:avLst/>
            </a:prstGeom>
            <a:noFill/>
          </p:spPr>
          <p:txBody>
            <a:bodyPr wrap="square">
              <a:spAutoFit/>
            </a:bodyPr>
            <a:lstStyle/>
            <a:p>
              <a:pPr>
                <a:lnSpc>
                  <a:spcPct val="150000"/>
                </a:lnSpc>
              </a:pPr>
              <a:r>
                <a:rPr lang="id-ID" sz="1200" dirty="0">
                  <a:latin typeface="Open Sans Light" panose="020B0306030504020204" pitchFamily="34" charset="0"/>
                  <a:ea typeface="Open Sans Light" panose="020B0306030504020204" pitchFamily="34" charset="0"/>
                  <a:cs typeface="Open Sans Light" panose="020B0306030504020204" pitchFamily="34" charset="0"/>
                </a:rPr>
                <a:t>Suitable for all categories business and personal presentation</a:t>
              </a:r>
            </a:p>
          </p:txBody>
        </p:sp>
      </p:grpSp>
      <p:grpSp>
        <p:nvGrpSpPr>
          <p:cNvPr id="171" name="Group 170"/>
          <p:cNvGrpSpPr/>
          <p:nvPr/>
        </p:nvGrpSpPr>
        <p:grpSpPr>
          <a:xfrm>
            <a:off x="1280619" y="4970120"/>
            <a:ext cx="2756000" cy="878718"/>
            <a:chOff x="7386235" y="5395797"/>
            <a:chExt cx="2756000" cy="878717"/>
          </a:xfrm>
        </p:grpSpPr>
        <p:sp>
          <p:nvSpPr>
            <p:cNvPr id="172" name="TextBox 171"/>
            <p:cNvSpPr txBox="1"/>
            <p:nvPr/>
          </p:nvSpPr>
          <p:spPr>
            <a:xfrm>
              <a:off x="7386235" y="5395797"/>
              <a:ext cx="750526" cy="338554"/>
            </a:xfrm>
            <a:prstGeom prst="rect">
              <a:avLst/>
            </a:prstGeom>
            <a:noFill/>
          </p:spPr>
          <p:txBody>
            <a:bodyPr wrap="none" rtlCol="0">
              <a:spAutoFit/>
            </a:bodyPr>
            <a:lstStyle/>
            <a:p>
              <a:r>
                <a:rPr lang="id-ID" sz="1600" b="1" dirty="0">
                  <a:solidFill>
                    <a:schemeClr val="accent4"/>
                  </a:solidFill>
                  <a:latin typeface="Raleway" panose="020B0503030101060003" pitchFamily="34" charset="0"/>
                </a:rPr>
                <a:t>Idea </a:t>
              </a:r>
              <a:r>
                <a:rPr lang="en-US" sz="1600" b="1" dirty="0">
                  <a:solidFill>
                    <a:schemeClr val="accent4"/>
                  </a:solidFill>
                  <a:latin typeface="Raleway" panose="020B0503030101060003" pitchFamily="34" charset="0"/>
                </a:rPr>
                <a:t>4</a:t>
              </a:r>
              <a:endParaRPr lang="id-ID" sz="1600" b="1" dirty="0">
                <a:solidFill>
                  <a:schemeClr val="accent4"/>
                </a:solidFill>
                <a:latin typeface="Raleway" panose="020B0503030101060003" pitchFamily="34" charset="0"/>
              </a:endParaRPr>
            </a:p>
          </p:txBody>
        </p:sp>
        <p:sp>
          <p:nvSpPr>
            <p:cNvPr id="173" name="Rectangle 172"/>
            <p:cNvSpPr/>
            <p:nvPr/>
          </p:nvSpPr>
          <p:spPr>
            <a:xfrm>
              <a:off x="7386235" y="5628183"/>
              <a:ext cx="2756000" cy="646331"/>
            </a:xfrm>
            <a:prstGeom prst="rect">
              <a:avLst/>
            </a:prstGeom>
            <a:noFill/>
          </p:spPr>
          <p:txBody>
            <a:bodyPr wrap="square">
              <a:spAutoFit/>
            </a:bodyPr>
            <a:lstStyle/>
            <a:p>
              <a:pPr>
                <a:lnSpc>
                  <a:spcPct val="150000"/>
                </a:lnSpc>
              </a:pPr>
              <a:r>
                <a:rPr lang="id-ID" sz="1200" dirty="0">
                  <a:latin typeface="Open Sans Light" panose="020B0306030504020204" pitchFamily="34" charset="0"/>
                  <a:ea typeface="Open Sans Light" panose="020B0306030504020204" pitchFamily="34" charset="0"/>
                  <a:cs typeface="Open Sans Light" panose="020B0306030504020204" pitchFamily="34" charset="0"/>
                </a:rPr>
                <a:t>Suitable for all categories business and personal presentation</a:t>
              </a:r>
            </a:p>
          </p:txBody>
        </p:sp>
      </p:grpSp>
    </p:spTree>
    <p:extLst>
      <p:ext uri="{BB962C8B-B14F-4D97-AF65-F5344CB8AC3E}">
        <p14:creationId xmlns:p14="http://schemas.microsoft.com/office/powerpoint/2010/main" val="31828576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0-#ppt_w/2"/>
                                          </p:val>
                                        </p:tav>
                                        <p:tav tm="100000">
                                          <p:val>
                                            <p:strVal val="#ppt_x"/>
                                          </p:val>
                                        </p:tav>
                                      </p:tavLst>
                                    </p:anim>
                                    <p:anim calcmode="lin" valueType="num">
                                      <p:cBhvr additive="base">
                                        <p:cTn id="8" dur="500" fill="hold"/>
                                        <p:tgtEl>
                                          <p:spTgt spid="62"/>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117"/>
                                        </p:tgtEl>
                                        <p:attrNameLst>
                                          <p:attrName>style.visibility</p:attrName>
                                        </p:attrNameLst>
                                      </p:cBhvr>
                                      <p:to>
                                        <p:strVal val="visible"/>
                                      </p:to>
                                    </p:set>
                                    <p:animEffect transition="in" filter="fade">
                                      <p:cBhvr>
                                        <p:cTn id="11" dur="500"/>
                                        <p:tgtEl>
                                          <p:spTgt spid="11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2" presetClass="entr" presetSubtype="3"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par>
                                <p:cTn id="19" presetID="10" presetClass="entr" presetSubtype="0" fill="hold" nodeType="withEffect">
                                  <p:stCondLst>
                                    <p:cond delay="0"/>
                                  </p:stCondLst>
                                  <p:childTnLst>
                                    <p:set>
                                      <p:cBhvr>
                                        <p:cTn id="20" dur="1" fill="hold">
                                          <p:stCondLst>
                                            <p:cond delay="0"/>
                                          </p:stCondLst>
                                        </p:cTn>
                                        <p:tgtEl>
                                          <p:spTgt spid="114"/>
                                        </p:tgtEl>
                                        <p:attrNameLst>
                                          <p:attrName>style.visibility</p:attrName>
                                        </p:attrNameLst>
                                      </p:cBhvr>
                                      <p:to>
                                        <p:strVal val="visible"/>
                                      </p:to>
                                    </p:set>
                                    <p:animEffect transition="in" filter="fade">
                                      <p:cBhvr>
                                        <p:cTn id="21" dur="500"/>
                                        <p:tgtEl>
                                          <p:spTgt spid="1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9"/>
                                        </p:tgtEl>
                                        <p:attrNameLst>
                                          <p:attrName>style.visibility</p:attrName>
                                        </p:attrNameLst>
                                      </p:cBhvr>
                                      <p:to>
                                        <p:strVal val="visible"/>
                                      </p:to>
                                    </p:set>
                                    <p:animEffect transition="in" filter="fade">
                                      <p:cBhvr>
                                        <p:cTn id="24" dur="500"/>
                                        <p:tgtEl>
                                          <p:spTgt spid="129"/>
                                        </p:tgtEl>
                                      </p:cBhvr>
                                    </p:animEffect>
                                  </p:childTnLst>
                                </p:cTn>
                              </p:par>
                              <p:par>
                                <p:cTn id="25" presetID="2" presetClass="entr" presetSubtype="12" fill="hold" nodeType="withEffect">
                                  <p:stCondLst>
                                    <p:cond delay="0"/>
                                  </p:stCondLst>
                                  <p:childTnLst>
                                    <p:set>
                                      <p:cBhvr>
                                        <p:cTn id="26" dur="1" fill="hold">
                                          <p:stCondLst>
                                            <p:cond delay="0"/>
                                          </p:stCondLst>
                                        </p:cTn>
                                        <p:tgtEl>
                                          <p:spTgt spid="92"/>
                                        </p:tgtEl>
                                        <p:attrNameLst>
                                          <p:attrName>style.visibility</p:attrName>
                                        </p:attrNameLst>
                                      </p:cBhvr>
                                      <p:to>
                                        <p:strVal val="visible"/>
                                      </p:to>
                                    </p:set>
                                    <p:anim calcmode="lin" valueType="num">
                                      <p:cBhvr additive="base">
                                        <p:cTn id="27" dur="500" fill="hold"/>
                                        <p:tgtEl>
                                          <p:spTgt spid="92"/>
                                        </p:tgtEl>
                                        <p:attrNameLst>
                                          <p:attrName>ppt_x</p:attrName>
                                        </p:attrNameLst>
                                      </p:cBhvr>
                                      <p:tavLst>
                                        <p:tav tm="0">
                                          <p:val>
                                            <p:strVal val="0-#ppt_w/2"/>
                                          </p:val>
                                        </p:tav>
                                        <p:tav tm="100000">
                                          <p:val>
                                            <p:strVal val="#ppt_x"/>
                                          </p:val>
                                        </p:tav>
                                      </p:tavLst>
                                    </p:anim>
                                    <p:anim calcmode="lin" valueType="num">
                                      <p:cBhvr additive="base">
                                        <p:cTn id="28" dur="500" fill="hold"/>
                                        <p:tgtEl>
                                          <p:spTgt spid="92"/>
                                        </p:tgtEl>
                                        <p:attrNameLst>
                                          <p:attrName>ppt_y</p:attrName>
                                        </p:attrNameLst>
                                      </p:cBhvr>
                                      <p:tavLst>
                                        <p:tav tm="0">
                                          <p:val>
                                            <p:strVal val="1+#ppt_h/2"/>
                                          </p:val>
                                        </p:tav>
                                        <p:tav tm="100000">
                                          <p:val>
                                            <p:strVal val="#ppt_y"/>
                                          </p:val>
                                        </p:tav>
                                      </p:tavLst>
                                    </p:anim>
                                  </p:childTnLst>
                                </p:cTn>
                              </p:par>
                              <p:par>
                                <p:cTn id="29" presetID="10" presetClass="entr" presetSubtype="0" fill="hold" nodeType="withEffect">
                                  <p:stCondLst>
                                    <p:cond delay="0"/>
                                  </p:stCondLst>
                                  <p:childTnLst>
                                    <p:set>
                                      <p:cBhvr>
                                        <p:cTn id="30" dur="1" fill="hold">
                                          <p:stCondLst>
                                            <p:cond delay="0"/>
                                          </p:stCondLst>
                                        </p:cTn>
                                        <p:tgtEl>
                                          <p:spTgt spid="107"/>
                                        </p:tgtEl>
                                        <p:attrNameLst>
                                          <p:attrName>style.visibility</p:attrName>
                                        </p:attrNameLst>
                                      </p:cBhvr>
                                      <p:to>
                                        <p:strVal val="visible"/>
                                      </p:to>
                                    </p:set>
                                    <p:animEffect transition="in" filter="fade">
                                      <p:cBhvr>
                                        <p:cTn id="31" dur="500"/>
                                        <p:tgtEl>
                                          <p:spTgt spid="10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0"/>
                                        </p:tgtEl>
                                        <p:attrNameLst>
                                          <p:attrName>style.visibility</p:attrName>
                                        </p:attrNameLst>
                                      </p:cBhvr>
                                      <p:to>
                                        <p:strVal val="visible"/>
                                      </p:to>
                                    </p:set>
                                    <p:animEffect transition="in" filter="fade">
                                      <p:cBhvr>
                                        <p:cTn id="34" dur="500"/>
                                        <p:tgtEl>
                                          <p:spTgt spid="130"/>
                                        </p:tgtEl>
                                      </p:cBhvr>
                                    </p:animEffect>
                                  </p:childTnLst>
                                </p:cTn>
                              </p:par>
                              <p:par>
                                <p:cTn id="35" presetID="2" presetClass="entr" presetSubtype="6" fill="hold" nodeType="withEffect">
                                  <p:stCondLst>
                                    <p:cond delay="0"/>
                                  </p:stCondLst>
                                  <p:childTnLst>
                                    <p:set>
                                      <p:cBhvr>
                                        <p:cTn id="36" dur="1" fill="hold">
                                          <p:stCondLst>
                                            <p:cond delay="0"/>
                                          </p:stCondLst>
                                        </p:cTn>
                                        <p:tgtEl>
                                          <p:spTgt spid="77"/>
                                        </p:tgtEl>
                                        <p:attrNameLst>
                                          <p:attrName>style.visibility</p:attrName>
                                        </p:attrNameLst>
                                      </p:cBhvr>
                                      <p:to>
                                        <p:strVal val="visible"/>
                                      </p:to>
                                    </p:set>
                                    <p:anim calcmode="lin" valueType="num">
                                      <p:cBhvr additive="base">
                                        <p:cTn id="37" dur="500" fill="hold"/>
                                        <p:tgtEl>
                                          <p:spTgt spid="77"/>
                                        </p:tgtEl>
                                        <p:attrNameLst>
                                          <p:attrName>ppt_x</p:attrName>
                                        </p:attrNameLst>
                                      </p:cBhvr>
                                      <p:tavLst>
                                        <p:tav tm="0">
                                          <p:val>
                                            <p:strVal val="1+#ppt_w/2"/>
                                          </p:val>
                                        </p:tav>
                                        <p:tav tm="100000">
                                          <p:val>
                                            <p:strVal val="#ppt_x"/>
                                          </p:val>
                                        </p:tav>
                                      </p:tavLst>
                                    </p:anim>
                                    <p:anim calcmode="lin" valueType="num">
                                      <p:cBhvr additive="base">
                                        <p:cTn id="38" dur="500" fill="hold"/>
                                        <p:tgtEl>
                                          <p:spTgt spid="77"/>
                                        </p:tgtEl>
                                        <p:attrNameLst>
                                          <p:attrName>ppt_y</p:attrName>
                                        </p:attrNameLst>
                                      </p:cBhvr>
                                      <p:tavLst>
                                        <p:tav tm="0">
                                          <p:val>
                                            <p:strVal val="1+#ppt_h/2"/>
                                          </p:val>
                                        </p:tav>
                                        <p:tav tm="100000">
                                          <p:val>
                                            <p:strVal val="#ppt_y"/>
                                          </p:val>
                                        </p:tav>
                                      </p:tavLst>
                                    </p:anim>
                                  </p:childTnLst>
                                </p:cTn>
                              </p:par>
                              <p:par>
                                <p:cTn id="39" presetID="10" presetClass="entr" presetSubtype="0" fill="hold" nodeType="withEffect">
                                  <p:stCondLst>
                                    <p:cond delay="0"/>
                                  </p:stCondLst>
                                  <p:childTnLst>
                                    <p:set>
                                      <p:cBhvr>
                                        <p:cTn id="40" dur="1" fill="hold">
                                          <p:stCondLst>
                                            <p:cond delay="0"/>
                                          </p:stCondLst>
                                        </p:cTn>
                                        <p:tgtEl>
                                          <p:spTgt spid="111"/>
                                        </p:tgtEl>
                                        <p:attrNameLst>
                                          <p:attrName>style.visibility</p:attrName>
                                        </p:attrNameLst>
                                      </p:cBhvr>
                                      <p:to>
                                        <p:strVal val="visible"/>
                                      </p:to>
                                    </p:set>
                                    <p:animEffect transition="in" filter="fade">
                                      <p:cBhvr>
                                        <p:cTn id="41" dur="500"/>
                                        <p:tgtEl>
                                          <p:spTgt spid="11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2"/>
                                        </p:tgtEl>
                                        <p:attrNameLst>
                                          <p:attrName>style.visibility</p:attrName>
                                        </p:attrNameLst>
                                      </p:cBhvr>
                                      <p:to>
                                        <p:strVal val="visible"/>
                                      </p:to>
                                    </p:set>
                                    <p:animEffect transition="in" filter="fade">
                                      <p:cBhvr>
                                        <p:cTn id="44" dur="500"/>
                                        <p:tgtEl>
                                          <p:spTgt spid="132"/>
                                        </p:tgtEl>
                                      </p:cBhvr>
                                    </p:animEffect>
                                  </p:childTnLst>
                                </p:cTn>
                              </p:par>
                            </p:childTnLst>
                          </p:cTn>
                        </p:par>
                        <p:par>
                          <p:cTn id="45" fill="hold">
                            <p:stCondLst>
                              <p:cond delay="500"/>
                            </p:stCondLst>
                            <p:childTnLst>
                              <p:par>
                                <p:cTn id="46" presetID="10" presetClass="entr" presetSubtype="0" fill="hold" nodeType="afterEffect">
                                  <p:stCondLst>
                                    <p:cond delay="0"/>
                                  </p:stCondLst>
                                  <p:childTnLst>
                                    <p:set>
                                      <p:cBhvr>
                                        <p:cTn id="47" dur="1" fill="hold">
                                          <p:stCondLst>
                                            <p:cond delay="0"/>
                                          </p:stCondLst>
                                        </p:cTn>
                                        <p:tgtEl>
                                          <p:spTgt spid="162"/>
                                        </p:tgtEl>
                                        <p:attrNameLst>
                                          <p:attrName>style.visibility</p:attrName>
                                        </p:attrNameLst>
                                      </p:cBhvr>
                                      <p:to>
                                        <p:strVal val="visible"/>
                                      </p:to>
                                    </p:set>
                                    <p:animEffect transition="in" filter="fade">
                                      <p:cBhvr>
                                        <p:cTn id="48" dur="500"/>
                                        <p:tgtEl>
                                          <p:spTgt spid="162"/>
                                        </p:tgtEl>
                                      </p:cBhvr>
                                    </p:animEffect>
                                  </p:childTnLst>
                                </p:cTn>
                              </p:par>
                              <p:par>
                                <p:cTn id="49" presetID="10" presetClass="entr" presetSubtype="0" fill="hold" nodeType="withEffect">
                                  <p:stCondLst>
                                    <p:cond delay="0"/>
                                  </p:stCondLst>
                                  <p:childTnLst>
                                    <p:set>
                                      <p:cBhvr>
                                        <p:cTn id="50" dur="1" fill="hold">
                                          <p:stCondLst>
                                            <p:cond delay="0"/>
                                          </p:stCondLst>
                                        </p:cTn>
                                        <p:tgtEl>
                                          <p:spTgt spid="165"/>
                                        </p:tgtEl>
                                        <p:attrNameLst>
                                          <p:attrName>style.visibility</p:attrName>
                                        </p:attrNameLst>
                                      </p:cBhvr>
                                      <p:to>
                                        <p:strVal val="visible"/>
                                      </p:to>
                                    </p:set>
                                    <p:animEffect transition="in" filter="fade">
                                      <p:cBhvr>
                                        <p:cTn id="51" dur="500"/>
                                        <p:tgtEl>
                                          <p:spTgt spid="165"/>
                                        </p:tgtEl>
                                      </p:cBhvr>
                                    </p:animEffect>
                                  </p:childTnLst>
                                </p:cTn>
                              </p:par>
                              <p:par>
                                <p:cTn id="52" presetID="10" presetClass="entr" presetSubtype="0" fill="hold" nodeType="withEffect">
                                  <p:stCondLst>
                                    <p:cond delay="0"/>
                                  </p:stCondLst>
                                  <p:childTnLst>
                                    <p:set>
                                      <p:cBhvr>
                                        <p:cTn id="53" dur="1" fill="hold">
                                          <p:stCondLst>
                                            <p:cond delay="0"/>
                                          </p:stCondLst>
                                        </p:cTn>
                                        <p:tgtEl>
                                          <p:spTgt spid="168"/>
                                        </p:tgtEl>
                                        <p:attrNameLst>
                                          <p:attrName>style.visibility</p:attrName>
                                        </p:attrNameLst>
                                      </p:cBhvr>
                                      <p:to>
                                        <p:strVal val="visible"/>
                                      </p:to>
                                    </p:set>
                                    <p:animEffect transition="in" filter="fade">
                                      <p:cBhvr>
                                        <p:cTn id="54" dur="500"/>
                                        <p:tgtEl>
                                          <p:spTgt spid="168"/>
                                        </p:tgtEl>
                                      </p:cBhvr>
                                    </p:animEffect>
                                  </p:childTnLst>
                                </p:cTn>
                              </p:par>
                              <p:par>
                                <p:cTn id="55" presetID="10" presetClass="entr" presetSubtype="0" fill="hold" nodeType="withEffect">
                                  <p:stCondLst>
                                    <p:cond delay="0"/>
                                  </p:stCondLst>
                                  <p:childTnLst>
                                    <p:set>
                                      <p:cBhvr>
                                        <p:cTn id="56" dur="1" fill="hold">
                                          <p:stCondLst>
                                            <p:cond delay="0"/>
                                          </p:stCondLst>
                                        </p:cTn>
                                        <p:tgtEl>
                                          <p:spTgt spid="171"/>
                                        </p:tgtEl>
                                        <p:attrNameLst>
                                          <p:attrName>style.visibility</p:attrName>
                                        </p:attrNameLst>
                                      </p:cBhvr>
                                      <p:to>
                                        <p:strVal val="visible"/>
                                      </p:to>
                                    </p:set>
                                    <p:animEffect transition="in" filter="fade">
                                      <p:cBhvr>
                                        <p:cTn id="57" dur="5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9" grpId="0"/>
      <p:bldP spid="130" grpId="0"/>
      <p:bldP spid="1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570" name="Group 29570"/>
          <p:cNvGrpSpPr/>
          <p:nvPr/>
        </p:nvGrpSpPr>
        <p:grpSpPr>
          <a:xfrm>
            <a:off x="4158259" y="1612846"/>
            <a:ext cx="3875484" cy="3632308"/>
            <a:chOff x="0" y="0"/>
            <a:chExt cx="5511799" cy="5165949"/>
          </a:xfrm>
        </p:grpSpPr>
        <p:grpSp>
          <p:nvGrpSpPr>
            <p:cNvPr id="29564" name="Group 29564"/>
            <p:cNvGrpSpPr/>
            <p:nvPr/>
          </p:nvGrpSpPr>
          <p:grpSpPr>
            <a:xfrm>
              <a:off x="0" y="0"/>
              <a:ext cx="5511800" cy="5165950"/>
              <a:chOff x="0" y="0"/>
              <a:chExt cx="5511799" cy="5165949"/>
            </a:xfrm>
          </p:grpSpPr>
          <p:grpSp>
            <p:nvGrpSpPr>
              <p:cNvPr id="29551" name="Group 29551"/>
              <p:cNvGrpSpPr/>
              <p:nvPr/>
            </p:nvGrpSpPr>
            <p:grpSpPr>
              <a:xfrm>
                <a:off x="1785967" y="0"/>
                <a:ext cx="1939866" cy="2417953"/>
                <a:chOff x="0" y="419100"/>
                <a:chExt cx="1939865" cy="2417952"/>
              </a:xfrm>
            </p:grpSpPr>
            <p:sp>
              <p:nvSpPr>
                <p:cNvPr id="29548" name="Shape 29548"/>
                <p:cNvSpPr/>
                <p:nvPr/>
              </p:nvSpPr>
              <p:spPr>
                <a:xfrm>
                  <a:off x="630324" y="419100"/>
                  <a:ext cx="679217" cy="241795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0800" y="0"/>
                      </a:lnTo>
                      <a:cubicBezTo>
                        <a:pt x="13782" y="0"/>
                        <a:pt x="16482" y="340"/>
                        <a:pt x="18437" y="889"/>
                      </a:cubicBezTo>
                      <a:cubicBezTo>
                        <a:pt x="20391" y="1438"/>
                        <a:pt x="21600" y="2196"/>
                        <a:pt x="21600" y="3034"/>
                      </a:cubicBezTo>
                      <a:lnTo>
                        <a:pt x="21600" y="18566"/>
                      </a:lnTo>
                      <a:cubicBezTo>
                        <a:pt x="21600" y="19404"/>
                        <a:pt x="20391" y="20162"/>
                        <a:pt x="18437" y="20711"/>
                      </a:cubicBezTo>
                      <a:cubicBezTo>
                        <a:pt x="16482" y="21260"/>
                        <a:pt x="13782" y="21600"/>
                        <a:pt x="10800" y="21600"/>
                      </a:cubicBezTo>
                      <a:lnTo>
                        <a:pt x="10800" y="21600"/>
                      </a:lnTo>
                      <a:cubicBezTo>
                        <a:pt x="7818" y="21600"/>
                        <a:pt x="5118" y="21260"/>
                        <a:pt x="3163" y="20711"/>
                      </a:cubicBezTo>
                      <a:cubicBezTo>
                        <a:pt x="1209" y="20162"/>
                        <a:pt x="0" y="19404"/>
                        <a:pt x="0" y="18566"/>
                      </a:cubicBezTo>
                      <a:lnTo>
                        <a:pt x="0" y="3034"/>
                      </a:lnTo>
                      <a:cubicBezTo>
                        <a:pt x="0" y="2196"/>
                        <a:pt x="1209" y="1438"/>
                        <a:pt x="3163" y="889"/>
                      </a:cubicBezTo>
                      <a:cubicBezTo>
                        <a:pt x="5118" y="340"/>
                        <a:pt x="7818" y="0"/>
                        <a:pt x="10800" y="0"/>
                      </a:cubicBezTo>
                      <a:close/>
                    </a:path>
                  </a:pathLst>
                </a:custGeom>
                <a:solidFill>
                  <a:srgbClr val="F83003">
                    <a:alpha val="79805"/>
                  </a:srgbClr>
                </a:solidFill>
                <a:ln w="12700" cap="flat">
                  <a:noFill/>
                  <a:miter lim="400000"/>
                </a:ln>
                <a:effectLst/>
              </p:spPr>
              <p:txBody>
                <a:bodyPr wrap="square" lIns="0" tIns="0" rIns="0" bIns="0" numCol="1" anchor="t">
                  <a:noAutofit/>
                </a:bodyPr>
                <a:lstStyle/>
                <a:p>
                  <a:endParaRPr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549" name="Shape 29549"/>
                <p:cNvSpPr/>
                <p:nvPr/>
              </p:nvSpPr>
              <p:spPr>
                <a:xfrm>
                  <a:off x="630324" y="1527512"/>
                  <a:ext cx="1309542" cy="1309541"/>
                </a:xfrm>
                <a:custGeom>
                  <a:avLst/>
                  <a:gdLst/>
                  <a:ahLst/>
                  <a:cxnLst>
                    <a:cxn ang="0">
                      <a:pos x="wd2" y="hd2"/>
                    </a:cxn>
                    <a:cxn ang="5400000">
                      <a:pos x="wd2" y="hd2"/>
                    </a:cxn>
                    <a:cxn ang="10800000">
                      <a:pos x="wd2" y="hd2"/>
                    </a:cxn>
                    <a:cxn ang="16200000">
                      <a:pos x="wd2" y="hd2"/>
                    </a:cxn>
                  </a:cxnLst>
                  <a:rect l="0" t="0" r="r" b="b"/>
                  <a:pathLst>
                    <a:path w="20559" h="20559" extrusionOk="0">
                      <a:moveTo>
                        <a:pt x="18997" y="1561"/>
                      </a:moveTo>
                      <a:lnTo>
                        <a:pt x="18997" y="1561"/>
                      </a:lnTo>
                      <a:cubicBezTo>
                        <a:pt x="16915" y="-521"/>
                        <a:pt x="13539" y="-521"/>
                        <a:pt x="11457" y="1561"/>
                      </a:cubicBezTo>
                      <a:lnTo>
                        <a:pt x="1561" y="11457"/>
                      </a:lnTo>
                      <a:cubicBezTo>
                        <a:pt x="-521" y="13539"/>
                        <a:pt x="-521" y="16915"/>
                        <a:pt x="1561" y="18997"/>
                      </a:cubicBezTo>
                      <a:lnTo>
                        <a:pt x="1561" y="18997"/>
                      </a:lnTo>
                      <a:cubicBezTo>
                        <a:pt x="3643" y="21079"/>
                        <a:pt x="7019" y="21079"/>
                        <a:pt x="9101" y="18997"/>
                      </a:cubicBezTo>
                      <a:lnTo>
                        <a:pt x="18997" y="9101"/>
                      </a:lnTo>
                      <a:cubicBezTo>
                        <a:pt x="21079" y="7019"/>
                        <a:pt x="21079" y="3643"/>
                        <a:pt x="18997" y="1561"/>
                      </a:cubicBezTo>
                      <a:close/>
                    </a:path>
                  </a:pathLst>
                </a:custGeom>
                <a:solidFill>
                  <a:srgbClr val="F83003">
                    <a:alpha val="79805"/>
                  </a:srgbClr>
                </a:solidFill>
                <a:ln w="12700" cap="flat">
                  <a:noFill/>
                  <a:miter lim="400000"/>
                </a:ln>
                <a:effectLst/>
              </p:spPr>
              <p:txBody>
                <a:bodyPr wrap="square" lIns="0" tIns="0" rIns="0" bIns="0" numCol="1" anchor="t">
                  <a:noAutofit/>
                </a:bodyPr>
                <a:lstStyle/>
                <a:p>
                  <a:endParaRPr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550" name="Shape 29550"/>
                <p:cNvSpPr/>
                <p:nvPr/>
              </p:nvSpPr>
              <p:spPr>
                <a:xfrm>
                  <a:off x="-1" y="1527512"/>
                  <a:ext cx="1309542" cy="1309541"/>
                </a:xfrm>
                <a:custGeom>
                  <a:avLst/>
                  <a:gdLst/>
                  <a:ahLst/>
                  <a:cxnLst>
                    <a:cxn ang="0">
                      <a:pos x="wd2" y="hd2"/>
                    </a:cxn>
                    <a:cxn ang="5400000">
                      <a:pos x="wd2" y="hd2"/>
                    </a:cxn>
                    <a:cxn ang="10800000">
                      <a:pos x="wd2" y="hd2"/>
                    </a:cxn>
                    <a:cxn ang="16200000">
                      <a:pos x="wd2" y="hd2"/>
                    </a:cxn>
                  </a:cxnLst>
                  <a:rect l="0" t="0" r="r" b="b"/>
                  <a:pathLst>
                    <a:path w="20559" h="20559" extrusionOk="0">
                      <a:moveTo>
                        <a:pt x="18997" y="18997"/>
                      </a:moveTo>
                      <a:lnTo>
                        <a:pt x="18997" y="18997"/>
                      </a:lnTo>
                      <a:cubicBezTo>
                        <a:pt x="21079" y="16915"/>
                        <a:pt x="21079" y="13539"/>
                        <a:pt x="18997" y="11457"/>
                      </a:cubicBezTo>
                      <a:lnTo>
                        <a:pt x="9101" y="1561"/>
                      </a:lnTo>
                      <a:cubicBezTo>
                        <a:pt x="7019" y="-521"/>
                        <a:pt x="3643" y="-521"/>
                        <a:pt x="1561" y="1561"/>
                      </a:cubicBezTo>
                      <a:lnTo>
                        <a:pt x="1561" y="1561"/>
                      </a:lnTo>
                      <a:cubicBezTo>
                        <a:pt x="-521" y="3643"/>
                        <a:pt x="-521" y="7019"/>
                        <a:pt x="1561" y="9101"/>
                      </a:cubicBezTo>
                      <a:lnTo>
                        <a:pt x="11457" y="18997"/>
                      </a:lnTo>
                      <a:cubicBezTo>
                        <a:pt x="13539" y="21079"/>
                        <a:pt x="16915" y="21079"/>
                        <a:pt x="18997" y="18997"/>
                      </a:cubicBezTo>
                      <a:close/>
                    </a:path>
                  </a:pathLst>
                </a:custGeom>
                <a:solidFill>
                  <a:srgbClr val="F83003">
                    <a:alpha val="79805"/>
                  </a:srgbClr>
                </a:solidFill>
                <a:ln w="12700" cap="flat">
                  <a:noFill/>
                  <a:miter lim="400000"/>
                </a:ln>
                <a:effectLst/>
              </p:spPr>
              <p:txBody>
                <a:bodyPr wrap="square" lIns="0" tIns="0" rIns="0" bIns="0" numCol="1" anchor="t">
                  <a:noAutofit/>
                </a:bodyPr>
                <a:lstStyle/>
                <a:p>
                  <a:endParaRPr sz="24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555" name="Group 29555"/>
              <p:cNvGrpSpPr/>
              <p:nvPr/>
            </p:nvGrpSpPr>
            <p:grpSpPr>
              <a:xfrm>
                <a:off x="0" y="1613042"/>
                <a:ext cx="2417953" cy="1939866"/>
                <a:chOff x="419100" y="0"/>
                <a:chExt cx="2417952" cy="1939865"/>
              </a:xfrm>
            </p:grpSpPr>
            <p:sp>
              <p:nvSpPr>
                <p:cNvPr id="29552" name="Shape 29552"/>
                <p:cNvSpPr/>
                <p:nvPr/>
              </p:nvSpPr>
              <p:spPr>
                <a:xfrm>
                  <a:off x="419100" y="630324"/>
                  <a:ext cx="2417953" cy="679217"/>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0" y="10800"/>
                      </a:lnTo>
                      <a:cubicBezTo>
                        <a:pt x="0" y="7818"/>
                        <a:pt x="340" y="5118"/>
                        <a:pt x="889" y="3163"/>
                      </a:cubicBezTo>
                      <a:cubicBezTo>
                        <a:pt x="1438" y="1209"/>
                        <a:pt x="2196" y="0"/>
                        <a:pt x="3034" y="0"/>
                      </a:cubicBezTo>
                      <a:lnTo>
                        <a:pt x="18566" y="0"/>
                      </a:lnTo>
                      <a:cubicBezTo>
                        <a:pt x="19404" y="0"/>
                        <a:pt x="20162" y="1209"/>
                        <a:pt x="20711" y="3163"/>
                      </a:cubicBezTo>
                      <a:cubicBezTo>
                        <a:pt x="21260" y="5118"/>
                        <a:pt x="21600" y="7818"/>
                        <a:pt x="21600" y="10800"/>
                      </a:cubicBezTo>
                      <a:lnTo>
                        <a:pt x="21600" y="10800"/>
                      </a:lnTo>
                      <a:cubicBezTo>
                        <a:pt x="21600" y="13782"/>
                        <a:pt x="21260" y="16482"/>
                        <a:pt x="20711" y="18437"/>
                      </a:cubicBezTo>
                      <a:cubicBezTo>
                        <a:pt x="20162" y="20391"/>
                        <a:pt x="19404" y="21600"/>
                        <a:pt x="18566" y="21600"/>
                      </a:cubicBezTo>
                      <a:lnTo>
                        <a:pt x="3034" y="21600"/>
                      </a:lnTo>
                      <a:cubicBezTo>
                        <a:pt x="2196" y="21600"/>
                        <a:pt x="1438" y="20391"/>
                        <a:pt x="889" y="18437"/>
                      </a:cubicBezTo>
                      <a:cubicBezTo>
                        <a:pt x="340" y="16482"/>
                        <a:pt x="0" y="13782"/>
                        <a:pt x="0" y="10800"/>
                      </a:cubicBezTo>
                      <a:close/>
                    </a:path>
                  </a:pathLst>
                </a:custGeom>
                <a:solidFill>
                  <a:srgbClr val="4C6062">
                    <a:alpha val="80000"/>
                  </a:srgbClr>
                </a:solidFill>
                <a:ln w="12700" cap="flat">
                  <a:noFill/>
                  <a:miter lim="400000"/>
                </a:ln>
                <a:effectLst/>
              </p:spPr>
              <p:txBody>
                <a:bodyPr wrap="square" lIns="0" tIns="0" rIns="0" bIns="0" numCol="1" anchor="t">
                  <a:noAutofit/>
                </a:bodyPr>
                <a:lstStyle/>
                <a:p>
                  <a:endParaRPr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553" name="Shape 29553"/>
                <p:cNvSpPr/>
                <p:nvPr/>
              </p:nvSpPr>
              <p:spPr>
                <a:xfrm>
                  <a:off x="1527511" y="0"/>
                  <a:ext cx="1309542" cy="1309541"/>
                </a:xfrm>
                <a:custGeom>
                  <a:avLst/>
                  <a:gdLst/>
                  <a:ahLst/>
                  <a:cxnLst>
                    <a:cxn ang="0">
                      <a:pos x="wd2" y="hd2"/>
                    </a:cxn>
                    <a:cxn ang="5400000">
                      <a:pos x="wd2" y="hd2"/>
                    </a:cxn>
                    <a:cxn ang="10800000">
                      <a:pos x="wd2" y="hd2"/>
                    </a:cxn>
                    <a:cxn ang="16200000">
                      <a:pos x="wd2" y="hd2"/>
                    </a:cxn>
                  </a:cxnLst>
                  <a:rect l="0" t="0" r="r" b="b"/>
                  <a:pathLst>
                    <a:path w="20559" h="20559" extrusionOk="0">
                      <a:moveTo>
                        <a:pt x="1561" y="1561"/>
                      </a:moveTo>
                      <a:lnTo>
                        <a:pt x="1561" y="1561"/>
                      </a:lnTo>
                      <a:cubicBezTo>
                        <a:pt x="-521" y="3643"/>
                        <a:pt x="-521" y="7019"/>
                        <a:pt x="1561" y="9101"/>
                      </a:cubicBezTo>
                      <a:lnTo>
                        <a:pt x="11457" y="18997"/>
                      </a:lnTo>
                      <a:cubicBezTo>
                        <a:pt x="13539" y="21079"/>
                        <a:pt x="16915" y="21079"/>
                        <a:pt x="18997" y="18997"/>
                      </a:cubicBezTo>
                      <a:lnTo>
                        <a:pt x="18997" y="18997"/>
                      </a:lnTo>
                      <a:cubicBezTo>
                        <a:pt x="21079" y="16915"/>
                        <a:pt x="21079" y="13539"/>
                        <a:pt x="18997" y="11457"/>
                      </a:cubicBezTo>
                      <a:lnTo>
                        <a:pt x="9101" y="1561"/>
                      </a:lnTo>
                      <a:cubicBezTo>
                        <a:pt x="7019" y="-521"/>
                        <a:pt x="3643" y="-521"/>
                        <a:pt x="1561" y="1561"/>
                      </a:cubicBezTo>
                      <a:close/>
                    </a:path>
                  </a:pathLst>
                </a:custGeom>
                <a:solidFill>
                  <a:srgbClr val="4C6062">
                    <a:alpha val="80000"/>
                  </a:srgbClr>
                </a:solidFill>
                <a:ln w="12700" cap="flat">
                  <a:noFill/>
                  <a:miter lim="400000"/>
                </a:ln>
                <a:effectLst/>
              </p:spPr>
              <p:txBody>
                <a:bodyPr wrap="square" lIns="0" tIns="0" rIns="0" bIns="0" numCol="1" anchor="t">
                  <a:noAutofit/>
                </a:bodyPr>
                <a:lstStyle/>
                <a:p>
                  <a:endParaRPr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554" name="Shape 29554"/>
                <p:cNvSpPr/>
                <p:nvPr/>
              </p:nvSpPr>
              <p:spPr>
                <a:xfrm>
                  <a:off x="1527511" y="630324"/>
                  <a:ext cx="1309542" cy="1309542"/>
                </a:xfrm>
                <a:custGeom>
                  <a:avLst/>
                  <a:gdLst/>
                  <a:ahLst/>
                  <a:cxnLst>
                    <a:cxn ang="0">
                      <a:pos x="wd2" y="hd2"/>
                    </a:cxn>
                    <a:cxn ang="5400000">
                      <a:pos x="wd2" y="hd2"/>
                    </a:cxn>
                    <a:cxn ang="10800000">
                      <a:pos x="wd2" y="hd2"/>
                    </a:cxn>
                    <a:cxn ang="16200000">
                      <a:pos x="wd2" y="hd2"/>
                    </a:cxn>
                  </a:cxnLst>
                  <a:rect l="0" t="0" r="r" b="b"/>
                  <a:pathLst>
                    <a:path w="20559" h="20559" extrusionOk="0">
                      <a:moveTo>
                        <a:pt x="18997" y="1561"/>
                      </a:moveTo>
                      <a:lnTo>
                        <a:pt x="18997" y="1561"/>
                      </a:lnTo>
                      <a:cubicBezTo>
                        <a:pt x="16915" y="-521"/>
                        <a:pt x="13539" y="-521"/>
                        <a:pt x="11457" y="1561"/>
                      </a:cubicBezTo>
                      <a:lnTo>
                        <a:pt x="1561" y="11457"/>
                      </a:lnTo>
                      <a:cubicBezTo>
                        <a:pt x="-521" y="13539"/>
                        <a:pt x="-521" y="16915"/>
                        <a:pt x="1561" y="18997"/>
                      </a:cubicBezTo>
                      <a:lnTo>
                        <a:pt x="1561" y="18997"/>
                      </a:lnTo>
                      <a:cubicBezTo>
                        <a:pt x="3643" y="21079"/>
                        <a:pt x="7019" y="21079"/>
                        <a:pt x="9101" y="18997"/>
                      </a:cubicBezTo>
                      <a:lnTo>
                        <a:pt x="18997" y="9101"/>
                      </a:lnTo>
                      <a:cubicBezTo>
                        <a:pt x="21079" y="7019"/>
                        <a:pt x="21079" y="3643"/>
                        <a:pt x="18997" y="1561"/>
                      </a:cubicBezTo>
                      <a:close/>
                    </a:path>
                  </a:pathLst>
                </a:custGeom>
                <a:solidFill>
                  <a:srgbClr val="4C6062">
                    <a:alpha val="80000"/>
                  </a:srgbClr>
                </a:solidFill>
                <a:ln w="12700" cap="flat">
                  <a:noFill/>
                  <a:miter lim="400000"/>
                </a:ln>
                <a:effectLst/>
              </p:spPr>
              <p:txBody>
                <a:bodyPr wrap="square" lIns="0" tIns="0" rIns="0" bIns="0" numCol="1" anchor="t">
                  <a:noAutofit/>
                </a:bodyPr>
                <a:lstStyle/>
                <a:p>
                  <a:endParaRPr sz="24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559" name="Group 29559"/>
              <p:cNvGrpSpPr/>
              <p:nvPr/>
            </p:nvGrpSpPr>
            <p:grpSpPr>
              <a:xfrm>
                <a:off x="1785966" y="2747996"/>
                <a:ext cx="1939867" cy="2417954"/>
                <a:chOff x="0" y="0"/>
                <a:chExt cx="1939865" cy="2417952"/>
              </a:xfrm>
            </p:grpSpPr>
            <p:sp>
              <p:nvSpPr>
                <p:cNvPr id="29556" name="Shape 29556"/>
                <p:cNvSpPr/>
                <p:nvPr/>
              </p:nvSpPr>
              <p:spPr>
                <a:xfrm>
                  <a:off x="0" y="0"/>
                  <a:ext cx="1309541" cy="1309541"/>
                </a:xfrm>
                <a:custGeom>
                  <a:avLst/>
                  <a:gdLst/>
                  <a:ahLst/>
                  <a:cxnLst>
                    <a:cxn ang="0">
                      <a:pos x="wd2" y="hd2"/>
                    </a:cxn>
                    <a:cxn ang="5400000">
                      <a:pos x="wd2" y="hd2"/>
                    </a:cxn>
                    <a:cxn ang="10800000">
                      <a:pos x="wd2" y="hd2"/>
                    </a:cxn>
                    <a:cxn ang="16200000">
                      <a:pos x="wd2" y="hd2"/>
                    </a:cxn>
                  </a:cxnLst>
                  <a:rect l="0" t="0" r="r" b="b"/>
                  <a:pathLst>
                    <a:path w="20559" h="20559" extrusionOk="0">
                      <a:moveTo>
                        <a:pt x="1561" y="18997"/>
                      </a:moveTo>
                      <a:lnTo>
                        <a:pt x="1561" y="18997"/>
                      </a:lnTo>
                      <a:cubicBezTo>
                        <a:pt x="3643" y="21079"/>
                        <a:pt x="7019" y="21079"/>
                        <a:pt x="9101" y="18997"/>
                      </a:cubicBezTo>
                      <a:lnTo>
                        <a:pt x="18997" y="9101"/>
                      </a:lnTo>
                      <a:cubicBezTo>
                        <a:pt x="21079" y="7019"/>
                        <a:pt x="21079" y="3643"/>
                        <a:pt x="18997" y="1561"/>
                      </a:cubicBezTo>
                      <a:lnTo>
                        <a:pt x="18997" y="1561"/>
                      </a:lnTo>
                      <a:cubicBezTo>
                        <a:pt x="16915" y="-521"/>
                        <a:pt x="13539" y="-521"/>
                        <a:pt x="11457" y="1561"/>
                      </a:cubicBezTo>
                      <a:lnTo>
                        <a:pt x="1561" y="11457"/>
                      </a:lnTo>
                      <a:cubicBezTo>
                        <a:pt x="-521" y="13539"/>
                        <a:pt x="-521" y="16915"/>
                        <a:pt x="1561" y="18997"/>
                      </a:cubicBezTo>
                      <a:close/>
                    </a:path>
                  </a:pathLst>
                </a:custGeom>
                <a:solidFill>
                  <a:srgbClr val="A2B932">
                    <a:alpha val="79810"/>
                  </a:srgbClr>
                </a:solidFill>
                <a:ln w="12700" cap="flat">
                  <a:noFill/>
                  <a:miter lim="400000"/>
                </a:ln>
                <a:effectLst/>
              </p:spPr>
              <p:txBody>
                <a:bodyPr wrap="square" lIns="0" tIns="0" rIns="0" bIns="0" numCol="1" anchor="t">
                  <a:noAutofit/>
                </a:bodyPr>
                <a:lstStyle/>
                <a:p>
                  <a:endParaRPr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557" name="Shape 29557"/>
                <p:cNvSpPr/>
                <p:nvPr/>
              </p:nvSpPr>
              <p:spPr>
                <a:xfrm>
                  <a:off x="630325" y="0"/>
                  <a:ext cx="679216" cy="2417953"/>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7818" y="21600"/>
                        <a:pt x="5118" y="21260"/>
                        <a:pt x="3163" y="20711"/>
                      </a:cubicBezTo>
                      <a:cubicBezTo>
                        <a:pt x="1209" y="20162"/>
                        <a:pt x="0" y="19404"/>
                        <a:pt x="0" y="18566"/>
                      </a:cubicBezTo>
                      <a:lnTo>
                        <a:pt x="0" y="3034"/>
                      </a:lnTo>
                      <a:cubicBezTo>
                        <a:pt x="0" y="2196"/>
                        <a:pt x="1209" y="1438"/>
                        <a:pt x="3163" y="889"/>
                      </a:cubicBezTo>
                      <a:cubicBezTo>
                        <a:pt x="5118" y="340"/>
                        <a:pt x="7818" y="0"/>
                        <a:pt x="10800" y="0"/>
                      </a:cubicBezTo>
                      <a:lnTo>
                        <a:pt x="10800" y="0"/>
                      </a:lnTo>
                      <a:cubicBezTo>
                        <a:pt x="13782" y="0"/>
                        <a:pt x="16482" y="340"/>
                        <a:pt x="18437" y="889"/>
                      </a:cubicBezTo>
                      <a:cubicBezTo>
                        <a:pt x="20391" y="1438"/>
                        <a:pt x="21600" y="2196"/>
                        <a:pt x="21600" y="3034"/>
                      </a:cubicBezTo>
                      <a:lnTo>
                        <a:pt x="21600" y="18566"/>
                      </a:lnTo>
                      <a:cubicBezTo>
                        <a:pt x="21600" y="19404"/>
                        <a:pt x="20391" y="20162"/>
                        <a:pt x="18437" y="20711"/>
                      </a:cubicBezTo>
                      <a:cubicBezTo>
                        <a:pt x="16482" y="21260"/>
                        <a:pt x="13782" y="21600"/>
                        <a:pt x="10800" y="21600"/>
                      </a:cubicBezTo>
                      <a:close/>
                    </a:path>
                  </a:pathLst>
                </a:custGeom>
                <a:solidFill>
                  <a:srgbClr val="A2B932">
                    <a:alpha val="79810"/>
                  </a:srgbClr>
                </a:solidFill>
                <a:ln w="12700" cap="flat">
                  <a:noFill/>
                  <a:miter lim="400000"/>
                </a:ln>
                <a:effectLst/>
              </p:spPr>
              <p:txBody>
                <a:bodyPr wrap="square" lIns="0" tIns="0" rIns="0" bIns="0" numCol="1" anchor="t">
                  <a:noAutofit/>
                </a:bodyPr>
                <a:lstStyle/>
                <a:p>
                  <a:endParaRPr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558" name="Shape 29558"/>
                <p:cNvSpPr/>
                <p:nvPr/>
              </p:nvSpPr>
              <p:spPr>
                <a:xfrm>
                  <a:off x="630324" y="0"/>
                  <a:ext cx="1309542" cy="1309541"/>
                </a:xfrm>
                <a:custGeom>
                  <a:avLst/>
                  <a:gdLst/>
                  <a:ahLst/>
                  <a:cxnLst>
                    <a:cxn ang="0">
                      <a:pos x="wd2" y="hd2"/>
                    </a:cxn>
                    <a:cxn ang="5400000">
                      <a:pos x="wd2" y="hd2"/>
                    </a:cxn>
                    <a:cxn ang="10800000">
                      <a:pos x="wd2" y="hd2"/>
                    </a:cxn>
                    <a:cxn ang="16200000">
                      <a:pos x="wd2" y="hd2"/>
                    </a:cxn>
                  </a:cxnLst>
                  <a:rect l="0" t="0" r="r" b="b"/>
                  <a:pathLst>
                    <a:path w="20559" h="20559" extrusionOk="0">
                      <a:moveTo>
                        <a:pt x="1561" y="1561"/>
                      </a:moveTo>
                      <a:lnTo>
                        <a:pt x="1561" y="1561"/>
                      </a:lnTo>
                      <a:cubicBezTo>
                        <a:pt x="-521" y="3643"/>
                        <a:pt x="-521" y="7019"/>
                        <a:pt x="1561" y="9101"/>
                      </a:cubicBezTo>
                      <a:lnTo>
                        <a:pt x="11457" y="18997"/>
                      </a:lnTo>
                      <a:cubicBezTo>
                        <a:pt x="13539" y="21079"/>
                        <a:pt x="16915" y="21079"/>
                        <a:pt x="18997" y="18997"/>
                      </a:cubicBezTo>
                      <a:lnTo>
                        <a:pt x="18997" y="18997"/>
                      </a:lnTo>
                      <a:cubicBezTo>
                        <a:pt x="21079" y="16915"/>
                        <a:pt x="21079" y="13539"/>
                        <a:pt x="18997" y="11457"/>
                      </a:cubicBezTo>
                      <a:lnTo>
                        <a:pt x="9101" y="1561"/>
                      </a:lnTo>
                      <a:cubicBezTo>
                        <a:pt x="7019" y="-521"/>
                        <a:pt x="3643" y="-521"/>
                        <a:pt x="1561" y="1561"/>
                      </a:cubicBezTo>
                      <a:close/>
                    </a:path>
                  </a:pathLst>
                </a:custGeom>
                <a:solidFill>
                  <a:srgbClr val="A2B932">
                    <a:alpha val="79810"/>
                  </a:srgbClr>
                </a:solidFill>
                <a:ln w="12700" cap="flat">
                  <a:noFill/>
                  <a:miter lim="400000"/>
                </a:ln>
                <a:effectLst/>
              </p:spPr>
              <p:txBody>
                <a:bodyPr wrap="square" lIns="0" tIns="0" rIns="0" bIns="0" numCol="1" anchor="t">
                  <a:noAutofit/>
                </a:bodyPr>
                <a:lstStyle/>
                <a:p>
                  <a:endParaRPr sz="24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563" name="Group 29563"/>
              <p:cNvGrpSpPr/>
              <p:nvPr/>
            </p:nvGrpSpPr>
            <p:grpSpPr>
              <a:xfrm flipH="1">
                <a:off x="3093846" y="1613042"/>
                <a:ext cx="2417954" cy="1939866"/>
                <a:chOff x="419100" y="0"/>
                <a:chExt cx="2417952" cy="1939865"/>
              </a:xfrm>
            </p:grpSpPr>
            <p:sp>
              <p:nvSpPr>
                <p:cNvPr id="29560" name="Shape 29560"/>
                <p:cNvSpPr/>
                <p:nvPr/>
              </p:nvSpPr>
              <p:spPr>
                <a:xfrm>
                  <a:off x="419100" y="630324"/>
                  <a:ext cx="2417953" cy="679217"/>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0" y="10800"/>
                      </a:lnTo>
                      <a:cubicBezTo>
                        <a:pt x="0" y="7818"/>
                        <a:pt x="340" y="5118"/>
                        <a:pt x="889" y="3163"/>
                      </a:cubicBezTo>
                      <a:cubicBezTo>
                        <a:pt x="1438" y="1209"/>
                        <a:pt x="2196" y="0"/>
                        <a:pt x="3034" y="0"/>
                      </a:cubicBezTo>
                      <a:lnTo>
                        <a:pt x="18566" y="0"/>
                      </a:lnTo>
                      <a:cubicBezTo>
                        <a:pt x="19404" y="0"/>
                        <a:pt x="20162" y="1209"/>
                        <a:pt x="20711" y="3163"/>
                      </a:cubicBezTo>
                      <a:cubicBezTo>
                        <a:pt x="21260" y="5118"/>
                        <a:pt x="21600" y="7818"/>
                        <a:pt x="21600" y="10800"/>
                      </a:cubicBezTo>
                      <a:lnTo>
                        <a:pt x="21600" y="10800"/>
                      </a:lnTo>
                      <a:cubicBezTo>
                        <a:pt x="21600" y="13782"/>
                        <a:pt x="21260" y="16482"/>
                        <a:pt x="20711" y="18437"/>
                      </a:cubicBezTo>
                      <a:cubicBezTo>
                        <a:pt x="20162" y="20391"/>
                        <a:pt x="19404" y="21600"/>
                        <a:pt x="18566" y="21600"/>
                      </a:cubicBezTo>
                      <a:lnTo>
                        <a:pt x="3034" y="21600"/>
                      </a:lnTo>
                      <a:cubicBezTo>
                        <a:pt x="2196" y="21600"/>
                        <a:pt x="1438" y="20391"/>
                        <a:pt x="889" y="18437"/>
                      </a:cubicBezTo>
                      <a:cubicBezTo>
                        <a:pt x="340" y="16482"/>
                        <a:pt x="0" y="13782"/>
                        <a:pt x="0" y="10800"/>
                      </a:cubicBezTo>
                      <a:close/>
                    </a:path>
                  </a:pathLst>
                </a:custGeom>
                <a:solidFill>
                  <a:srgbClr val="EBAC07">
                    <a:alpha val="80092"/>
                  </a:srgbClr>
                </a:solidFill>
                <a:ln w="12700" cap="flat">
                  <a:noFill/>
                  <a:miter lim="400000"/>
                </a:ln>
                <a:effectLst/>
              </p:spPr>
              <p:txBody>
                <a:bodyPr wrap="square" lIns="0" tIns="0" rIns="0" bIns="0" numCol="1" anchor="t">
                  <a:noAutofit/>
                </a:bodyPr>
                <a:lstStyle/>
                <a:p>
                  <a:endParaRPr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561" name="Shape 29561"/>
                <p:cNvSpPr/>
                <p:nvPr/>
              </p:nvSpPr>
              <p:spPr>
                <a:xfrm>
                  <a:off x="1527511" y="0"/>
                  <a:ext cx="1309542" cy="1309541"/>
                </a:xfrm>
                <a:custGeom>
                  <a:avLst/>
                  <a:gdLst/>
                  <a:ahLst/>
                  <a:cxnLst>
                    <a:cxn ang="0">
                      <a:pos x="wd2" y="hd2"/>
                    </a:cxn>
                    <a:cxn ang="5400000">
                      <a:pos x="wd2" y="hd2"/>
                    </a:cxn>
                    <a:cxn ang="10800000">
                      <a:pos x="wd2" y="hd2"/>
                    </a:cxn>
                    <a:cxn ang="16200000">
                      <a:pos x="wd2" y="hd2"/>
                    </a:cxn>
                  </a:cxnLst>
                  <a:rect l="0" t="0" r="r" b="b"/>
                  <a:pathLst>
                    <a:path w="20559" h="20559" extrusionOk="0">
                      <a:moveTo>
                        <a:pt x="1561" y="1561"/>
                      </a:moveTo>
                      <a:lnTo>
                        <a:pt x="1561" y="1561"/>
                      </a:lnTo>
                      <a:cubicBezTo>
                        <a:pt x="-521" y="3643"/>
                        <a:pt x="-521" y="7019"/>
                        <a:pt x="1561" y="9101"/>
                      </a:cubicBezTo>
                      <a:lnTo>
                        <a:pt x="11457" y="18997"/>
                      </a:lnTo>
                      <a:cubicBezTo>
                        <a:pt x="13539" y="21079"/>
                        <a:pt x="16915" y="21079"/>
                        <a:pt x="18997" y="18997"/>
                      </a:cubicBezTo>
                      <a:lnTo>
                        <a:pt x="18997" y="18997"/>
                      </a:lnTo>
                      <a:cubicBezTo>
                        <a:pt x="21079" y="16915"/>
                        <a:pt x="21079" y="13539"/>
                        <a:pt x="18997" y="11457"/>
                      </a:cubicBezTo>
                      <a:lnTo>
                        <a:pt x="9101" y="1561"/>
                      </a:lnTo>
                      <a:cubicBezTo>
                        <a:pt x="7019" y="-521"/>
                        <a:pt x="3643" y="-521"/>
                        <a:pt x="1561" y="1561"/>
                      </a:cubicBezTo>
                      <a:close/>
                    </a:path>
                  </a:pathLst>
                </a:custGeom>
                <a:solidFill>
                  <a:srgbClr val="EBAC07">
                    <a:alpha val="80092"/>
                  </a:srgbClr>
                </a:solidFill>
                <a:ln w="12700" cap="flat">
                  <a:noFill/>
                  <a:miter lim="400000"/>
                </a:ln>
                <a:effectLst/>
              </p:spPr>
              <p:txBody>
                <a:bodyPr wrap="square" lIns="0" tIns="0" rIns="0" bIns="0" numCol="1" anchor="t">
                  <a:noAutofit/>
                </a:bodyPr>
                <a:lstStyle/>
                <a:p>
                  <a:endParaRPr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562" name="Shape 29562"/>
                <p:cNvSpPr/>
                <p:nvPr/>
              </p:nvSpPr>
              <p:spPr>
                <a:xfrm>
                  <a:off x="1527511" y="630324"/>
                  <a:ext cx="1309542" cy="1309542"/>
                </a:xfrm>
                <a:custGeom>
                  <a:avLst/>
                  <a:gdLst/>
                  <a:ahLst/>
                  <a:cxnLst>
                    <a:cxn ang="0">
                      <a:pos x="wd2" y="hd2"/>
                    </a:cxn>
                    <a:cxn ang="5400000">
                      <a:pos x="wd2" y="hd2"/>
                    </a:cxn>
                    <a:cxn ang="10800000">
                      <a:pos x="wd2" y="hd2"/>
                    </a:cxn>
                    <a:cxn ang="16200000">
                      <a:pos x="wd2" y="hd2"/>
                    </a:cxn>
                  </a:cxnLst>
                  <a:rect l="0" t="0" r="r" b="b"/>
                  <a:pathLst>
                    <a:path w="20559" h="20559" extrusionOk="0">
                      <a:moveTo>
                        <a:pt x="18997" y="1561"/>
                      </a:moveTo>
                      <a:lnTo>
                        <a:pt x="18997" y="1561"/>
                      </a:lnTo>
                      <a:cubicBezTo>
                        <a:pt x="16915" y="-521"/>
                        <a:pt x="13539" y="-521"/>
                        <a:pt x="11457" y="1561"/>
                      </a:cubicBezTo>
                      <a:lnTo>
                        <a:pt x="1561" y="11457"/>
                      </a:lnTo>
                      <a:cubicBezTo>
                        <a:pt x="-521" y="13539"/>
                        <a:pt x="-521" y="16915"/>
                        <a:pt x="1561" y="18997"/>
                      </a:cubicBezTo>
                      <a:lnTo>
                        <a:pt x="1561" y="18997"/>
                      </a:lnTo>
                      <a:cubicBezTo>
                        <a:pt x="3643" y="21079"/>
                        <a:pt x="7019" y="21079"/>
                        <a:pt x="9101" y="18997"/>
                      </a:cubicBezTo>
                      <a:lnTo>
                        <a:pt x="18997" y="9101"/>
                      </a:lnTo>
                      <a:cubicBezTo>
                        <a:pt x="21079" y="7019"/>
                        <a:pt x="21079" y="3643"/>
                        <a:pt x="18997" y="1561"/>
                      </a:cubicBezTo>
                      <a:close/>
                    </a:path>
                  </a:pathLst>
                </a:custGeom>
                <a:solidFill>
                  <a:srgbClr val="EBAC07">
                    <a:alpha val="80092"/>
                  </a:srgbClr>
                </a:solidFill>
                <a:ln w="12700" cap="flat">
                  <a:noFill/>
                  <a:miter lim="400000"/>
                </a:ln>
                <a:effectLst/>
              </p:spPr>
              <p:txBody>
                <a:bodyPr wrap="square" lIns="0" tIns="0" rIns="0" bIns="0" numCol="1" anchor="t">
                  <a:noAutofit/>
                </a:bodyPr>
                <a:lstStyle/>
                <a:p>
                  <a:endParaRPr sz="240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9569" name="Group 29569"/>
            <p:cNvGrpSpPr/>
            <p:nvPr/>
          </p:nvGrpSpPr>
          <p:grpSpPr>
            <a:xfrm>
              <a:off x="1717887" y="1830521"/>
              <a:ext cx="2076026" cy="1504737"/>
              <a:chOff x="0" y="0"/>
              <a:chExt cx="2076024" cy="1504736"/>
            </a:xfrm>
          </p:grpSpPr>
          <p:sp>
            <p:nvSpPr>
              <p:cNvPr id="29565" name="Shape 29565"/>
              <p:cNvSpPr/>
              <p:nvPr/>
            </p:nvSpPr>
            <p:spPr>
              <a:xfrm>
                <a:off x="749682" y="0"/>
                <a:ext cx="576660" cy="3215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2500" cap="all">
                    <a:solidFill>
                      <a:srgbClr val="FFFFFF"/>
                    </a:solidFill>
                    <a:latin typeface="Helvetica Neue Light"/>
                    <a:ea typeface="Helvetica Neue Light"/>
                    <a:cs typeface="Helvetica Neue Light"/>
                    <a:sym typeface="Helvetica Neue Light"/>
                  </a:defRPr>
                </a:lvl1pPr>
              </a:lstStyle>
              <a:p>
                <a:r>
                  <a:rPr sz="1757">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29566" name="Shape 29566"/>
              <p:cNvSpPr/>
              <p:nvPr/>
            </p:nvSpPr>
            <p:spPr>
              <a:xfrm>
                <a:off x="749682" y="1183209"/>
                <a:ext cx="576660" cy="3215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2500" cap="all">
                    <a:solidFill>
                      <a:srgbClr val="FFFFFF"/>
                    </a:solidFill>
                    <a:latin typeface="Helvetica Neue Light"/>
                    <a:ea typeface="Helvetica Neue Light"/>
                    <a:cs typeface="Helvetica Neue Light"/>
                    <a:sym typeface="Helvetica Neue Light"/>
                  </a:defRPr>
                </a:lvl1pPr>
              </a:lstStyle>
              <a:p>
                <a:r>
                  <a:rPr sz="1757">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29567" name="Shape 29567"/>
              <p:cNvSpPr/>
              <p:nvPr/>
            </p:nvSpPr>
            <p:spPr>
              <a:xfrm>
                <a:off x="0" y="591689"/>
                <a:ext cx="576660" cy="3215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2500" cap="all">
                    <a:solidFill>
                      <a:srgbClr val="FFFFFF"/>
                    </a:solidFill>
                    <a:latin typeface="Helvetica Neue Light"/>
                    <a:ea typeface="Helvetica Neue Light"/>
                    <a:cs typeface="Helvetica Neue Light"/>
                    <a:sym typeface="Helvetica Neue Light"/>
                  </a:defRPr>
                </a:lvl1pPr>
              </a:lstStyle>
              <a:p>
                <a:r>
                  <a:rPr sz="1757">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29568" name="Shape 29568"/>
              <p:cNvSpPr/>
              <p:nvPr/>
            </p:nvSpPr>
            <p:spPr>
              <a:xfrm>
                <a:off x="1499365" y="591689"/>
                <a:ext cx="576660" cy="3215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2500" cap="all">
                    <a:solidFill>
                      <a:srgbClr val="FFFFFF"/>
                    </a:solidFill>
                    <a:latin typeface="Helvetica Neue Light"/>
                    <a:ea typeface="Helvetica Neue Light"/>
                    <a:cs typeface="Helvetica Neue Light"/>
                    <a:sym typeface="Helvetica Neue Light"/>
                  </a:defRPr>
                </a:lvl1pPr>
              </a:lstStyle>
              <a:p>
                <a:r>
                  <a:rPr sz="1757">
                    <a:latin typeface="Arial" panose="020B0604020202020204" pitchFamily="34" charset="0"/>
                    <a:ea typeface="微软雅黑" panose="020B0503020204020204" pitchFamily="34" charset="-122"/>
                    <a:cs typeface="+mn-ea"/>
                    <a:sym typeface="Arial" panose="020B0604020202020204" pitchFamily="34" charset="0"/>
                  </a:rPr>
                  <a:t>04</a:t>
                </a:r>
              </a:p>
            </p:txBody>
          </p:sp>
        </p:grpSp>
      </p:grpSp>
      <p:grpSp>
        <p:nvGrpSpPr>
          <p:cNvPr id="29576" name="Group 29576"/>
          <p:cNvGrpSpPr/>
          <p:nvPr/>
        </p:nvGrpSpPr>
        <p:grpSpPr>
          <a:xfrm>
            <a:off x="930063" y="2532069"/>
            <a:ext cx="3096738" cy="639851"/>
            <a:chOff x="-1766274" y="-2"/>
            <a:chExt cx="4404249" cy="910008"/>
          </a:xfrm>
        </p:grpSpPr>
        <p:sp>
          <p:nvSpPr>
            <p:cNvPr id="29574" name="Shape 29574"/>
            <p:cNvSpPr/>
            <p:nvPr/>
          </p:nvSpPr>
          <p:spPr>
            <a:xfrm>
              <a:off x="-2" y="-2"/>
              <a:ext cx="2637977" cy="4064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584200">
                <a:lnSpc>
                  <a:spcPct val="110000"/>
                </a:lnSpc>
                <a:spcBef>
                  <a:spcPts val="3000"/>
                </a:spcBef>
                <a:defRPr sz="2000">
                  <a:solidFill>
                    <a:srgbClr val="2C87C7"/>
                  </a:solidFill>
                  <a:latin typeface="Helvetica Neue Light"/>
                  <a:ea typeface="Helvetica Neue Light"/>
                  <a:cs typeface="Helvetica Neue Light"/>
                  <a:sym typeface="Helvetica Neue Light"/>
                </a:defRPr>
              </a:lvl1pPr>
            </a:lstStyle>
            <a:p>
              <a:r>
                <a:rPr lang="zh-CN" altLang="en-US" sz="1600" b="1" dirty="0">
                  <a:solidFill>
                    <a:srgbClr val="405052"/>
                  </a:solidFill>
                  <a:latin typeface="Arial" panose="020B0604020202020204" pitchFamily="34" charset="0"/>
                  <a:ea typeface="微软雅黑" panose="020B0503020204020204" pitchFamily="34" charset="-122"/>
                  <a:cs typeface="+mn-ea"/>
                  <a:sym typeface="Arial" panose="020B0604020202020204" pitchFamily="34" charset="0"/>
                </a:rPr>
                <a:t>点击此处添加标题</a:t>
              </a:r>
              <a:endParaRPr sz="1600" b="1" dirty="0">
                <a:solidFill>
                  <a:srgbClr val="40505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575" name="Shape 29575"/>
            <p:cNvSpPr/>
            <p:nvPr/>
          </p:nvSpPr>
          <p:spPr>
            <a:xfrm>
              <a:off x="-1766274" y="406400"/>
              <a:ext cx="4052273" cy="5036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algn="just" defTabSz="1218895">
                <a:lnSpc>
                  <a:spcPct val="110000"/>
                </a:lnSpc>
              </a:pPr>
              <a:r>
                <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This text will not appear in a consistent order. Using default text is a simple way to create the appearance of content without having to create it. Humans are creative beings. If it is not real text, they will focus on the design.</a:t>
              </a:r>
            </a:p>
          </p:txBody>
        </p:sp>
      </p:grpSp>
      <p:grpSp>
        <p:nvGrpSpPr>
          <p:cNvPr id="39" name="Group 29576">
            <a:extLst>
              <a:ext uri="{FF2B5EF4-FFF2-40B4-BE49-F238E27FC236}">
                <a16:creationId xmlns="" xmlns:a16="http://schemas.microsoft.com/office/drawing/2014/main" id="{2A3FDBF6-BC95-4612-B95D-0172DD8BCC94}"/>
              </a:ext>
            </a:extLst>
          </p:cNvPr>
          <p:cNvGrpSpPr/>
          <p:nvPr/>
        </p:nvGrpSpPr>
        <p:grpSpPr>
          <a:xfrm>
            <a:off x="8496301" y="2532069"/>
            <a:ext cx="2844799" cy="639851"/>
            <a:chOff x="-2" y="-2"/>
            <a:chExt cx="4045935" cy="910008"/>
          </a:xfrm>
        </p:grpSpPr>
        <p:sp>
          <p:nvSpPr>
            <p:cNvPr id="40" name="Shape 29574">
              <a:extLst>
                <a:ext uri="{FF2B5EF4-FFF2-40B4-BE49-F238E27FC236}">
                  <a16:creationId xmlns="" xmlns:a16="http://schemas.microsoft.com/office/drawing/2014/main" id="{73FBA20B-CF24-4C2B-ABFF-E17D42FA0AE5}"/>
                </a:ext>
              </a:extLst>
            </p:cNvPr>
            <p:cNvSpPr/>
            <p:nvPr/>
          </p:nvSpPr>
          <p:spPr>
            <a:xfrm>
              <a:off x="-2" y="-2"/>
              <a:ext cx="2637977" cy="4064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584200">
                <a:lnSpc>
                  <a:spcPct val="110000"/>
                </a:lnSpc>
                <a:spcBef>
                  <a:spcPts val="3000"/>
                </a:spcBef>
                <a:defRPr sz="2000">
                  <a:solidFill>
                    <a:srgbClr val="2C87C7"/>
                  </a:solidFill>
                  <a:latin typeface="Helvetica Neue Light"/>
                  <a:ea typeface="Helvetica Neue Light"/>
                  <a:cs typeface="Helvetica Neue Light"/>
                  <a:sym typeface="Helvetica Neue Light"/>
                </a:defRPr>
              </a:lvl1pPr>
            </a:lstStyle>
            <a:p>
              <a:r>
                <a:rPr lang="zh-CN" altLang="en-US" sz="1600" b="1" dirty="0">
                  <a:solidFill>
                    <a:srgbClr val="B68406"/>
                  </a:solidFill>
                  <a:latin typeface="Arial" panose="020B0604020202020204" pitchFamily="34" charset="0"/>
                  <a:ea typeface="微软雅黑" panose="020B0503020204020204" pitchFamily="34" charset="-122"/>
                  <a:cs typeface="+mn-ea"/>
                  <a:sym typeface="Arial" panose="020B0604020202020204" pitchFamily="34" charset="0"/>
                </a:rPr>
                <a:t>点击此处添加标题</a:t>
              </a:r>
              <a:endParaRPr sz="1600" b="1" dirty="0">
                <a:solidFill>
                  <a:srgbClr val="B68406"/>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Shape 29575">
              <a:extLst>
                <a:ext uri="{FF2B5EF4-FFF2-40B4-BE49-F238E27FC236}">
                  <a16:creationId xmlns="" xmlns:a16="http://schemas.microsoft.com/office/drawing/2014/main" id="{FCFDCB9A-3F24-4B94-8707-459C8164ABD2}"/>
                </a:ext>
              </a:extLst>
            </p:cNvPr>
            <p:cNvSpPr/>
            <p:nvPr/>
          </p:nvSpPr>
          <p:spPr>
            <a:xfrm>
              <a:off x="-1" y="406400"/>
              <a:ext cx="4045934" cy="5036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algn="just" defTabSz="1218895">
                <a:lnSpc>
                  <a:spcPct val="110000"/>
                </a:lnSpc>
              </a:pPr>
              <a:r>
                <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This text will not appear in a consistent order. Using default text is a simple way to create the appearance of content without having to create it. Humans are creative beings. If it is not real text, they will focus on the design.</a:t>
              </a:r>
            </a:p>
          </p:txBody>
        </p:sp>
      </p:grpSp>
      <p:grpSp>
        <p:nvGrpSpPr>
          <p:cNvPr id="42" name="Group 29576">
            <a:extLst>
              <a:ext uri="{FF2B5EF4-FFF2-40B4-BE49-F238E27FC236}">
                <a16:creationId xmlns="" xmlns:a16="http://schemas.microsoft.com/office/drawing/2014/main" id="{06E6395B-CEAC-4368-8058-1665F5CCD25F}"/>
              </a:ext>
            </a:extLst>
          </p:cNvPr>
          <p:cNvGrpSpPr/>
          <p:nvPr/>
        </p:nvGrpSpPr>
        <p:grpSpPr>
          <a:xfrm>
            <a:off x="4037434" y="651573"/>
            <a:ext cx="4117135" cy="639851"/>
            <a:chOff x="-2" y="-2"/>
            <a:chExt cx="5855479" cy="910008"/>
          </a:xfrm>
        </p:grpSpPr>
        <p:sp>
          <p:nvSpPr>
            <p:cNvPr id="43" name="Shape 29574">
              <a:extLst>
                <a:ext uri="{FF2B5EF4-FFF2-40B4-BE49-F238E27FC236}">
                  <a16:creationId xmlns="" xmlns:a16="http://schemas.microsoft.com/office/drawing/2014/main" id="{3E63DDAF-0B7E-4CF2-88A6-13FF846A8948}"/>
                </a:ext>
              </a:extLst>
            </p:cNvPr>
            <p:cNvSpPr/>
            <p:nvPr/>
          </p:nvSpPr>
          <p:spPr>
            <a:xfrm>
              <a:off x="1608749" y="-2"/>
              <a:ext cx="2637977" cy="4064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584200">
                <a:lnSpc>
                  <a:spcPct val="110000"/>
                </a:lnSpc>
                <a:spcBef>
                  <a:spcPts val="3000"/>
                </a:spcBef>
                <a:defRPr sz="2000">
                  <a:solidFill>
                    <a:srgbClr val="2C87C7"/>
                  </a:solidFill>
                  <a:latin typeface="Helvetica Neue Light"/>
                  <a:ea typeface="Helvetica Neue Light"/>
                  <a:cs typeface="Helvetica Neue Light"/>
                  <a:sym typeface="Helvetica Neue Light"/>
                </a:defRPr>
              </a:lvl1pPr>
            </a:lstStyle>
            <a:p>
              <a:r>
                <a:rPr lang="zh-CN" altLang="en-US" sz="1600" b="1" dirty="0">
                  <a:solidFill>
                    <a:srgbClr val="C62702"/>
                  </a:solidFill>
                  <a:latin typeface="Arial" panose="020B0604020202020204" pitchFamily="34" charset="0"/>
                  <a:ea typeface="微软雅黑" panose="020B0503020204020204" pitchFamily="34" charset="-122"/>
                  <a:cs typeface="+mn-ea"/>
                  <a:sym typeface="Arial" panose="020B0604020202020204" pitchFamily="34" charset="0"/>
                </a:rPr>
                <a:t>点击此处添加标题</a:t>
              </a:r>
              <a:endParaRPr sz="1600" b="1" dirty="0">
                <a:solidFill>
                  <a:srgbClr val="C6270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Shape 29575">
              <a:extLst>
                <a:ext uri="{FF2B5EF4-FFF2-40B4-BE49-F238E27FC236}">
                  <a16:creationId xmlns="" xmlns:a16="http://schemas.microsoft.com/office/drawing/2014/main" id="{B5AE1765-0BF7-4029-9062-0C3DEE4373B6}"/>
                </a:ext>
              </a:extLst>
            </p:cNvPr>
            <p:cNvSpPr/>
            <p:nvPr/>
          </p:nvSpPr>
          <p:spPr>
            <a:xfrm>
              <a:off x="-2" y="406400"/>
              <a:ext cx="5855479" cy="5036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algn="just" defTabSz="1218895">
                <a:lnSpc>
                  <a:spcPct val="110000"/>
                </a:lnSpc>
              </a:pPr>
              <a:r>
                <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This text will not appear in a consistent order. Using default text is a simple way to create the appearance of content without having to create it. Humans are creative beings. If it is not real text, they will focus on the design.</a:t>
              </a:r>
            </a:p>
          </p:txBody>
        </p:sp>
      </p:grpSp>
      <p:grpSp>
        <p:nvGrpSpPr>
          <p:cNvPr id="45" name="Group 29576">
            <a:extLst>
              <a:ext uri="{FF2B5EF4-FFF2-40B4-BE49-F238E27FC236}">
                <a16:creationId xmlns="" xmlns:a16="http://schemas.microsoft.com/office/drawing/2014/main" id="{FAB9608E-F926-4214-B426-87956433BCAB}"/>
              </a:ext>
            </a:extLst>
          </p:cNvPr>
          <p:cNvGrpSpPr/>
          <p:nvPr/>
        </p:nvGrpSpPr>
        <p:grpSpPr>
          <a:xfrm>
            <a:off x="4158259" y="5288016"/>
            <a:ext cx="4117135" cy="639851"/>
            <a:chOff x="-2" y="-2"/>
            <a:chExt cx="5855479" cy="910008"/>
          </a:xfrm>
        </p:grpSpPr>
        <p:sp>
          <p:nvSpPr>
            <p:cNvPr id="46" name="Shape 29574">
              <a:extLst>
                <a:ext uri="{FF2B5EF4-FFF2-40B4-BE49-F238E27FC236}">
                  <a16:creationId xmlns="" xmlns:a16="http://schemas.microsoft.com/office/drawing/2014/main" id="{143BEF4B-634E-40ED-973D-85E8AFE11F7F}"/>
                </a:ext>
              </a:extLst>
            </p:cNvPr>
            <p:cNvSpPr/>
            <p:nvPr/>
          </p:nvSpPr>
          <p:spPr>
            <a:xfrm>
              <a:off x="1608749" y="-2"/>
              <a:ext cx="2637977" cy="4064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584200">
                <a:lnSpc>
                  <a:spcPct val="110000"/>
                </a:lnSpc>
                <a:spcBef>
                  <a:spcPts val="3000"/>
                </a:spcBef>
                <a:defRPr sz="2000">
                  <a:solidFill>
                    <a:srgbClr val="2C87C7"/>
                  </a:solidFill>
                  <a:latin typeface="Helvetica Neue Light"/>
                  <a:ea typeface="Helvetica Neue Light"/>
                  <a:cs typeface="Helvetica Neue Light"/>
                  <a:sym typeface="Helvetica Neue Light"/>
                </a:defRPr>
              </a:lvl1pPr>
            </a:lstStyle>
            <a:p>
              <a:r>
                <a:rPr lang="zh-CN" altLang="en-US" sz="1600" b="1" dirty="0">
                  <a:solidFill>
                    <a:srgbClr val="7D8E26"/>
                  </a:solidFill>
                  <a:latin typeface="Arial" panose="020B0604020202020204" pitchFamily="34" charset="0"/>
                  <a:ea typeface="微软雅黑" panose="020B0503020204020204" pitchFamily="34" charset="-122"/>
                  <a:cs typeface="+mn-ea"/>
                  <a:sym typeface="Arial" panose="020B0604020202020204" pitchFamily="34" charset="0"/>
                </a:rPr>
                <a:t>点击此处添加标题</a:t>
              </a:r>
              <a:endParaRPr sz="1600" b="1" dirty="0">
                <a:solidFill>
                  <a:srgbClr val="7D8E26"/>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Shape 29575">
              <a:extLst>
                <a:ext uri="{FF2B5EF4-FFF2-40B4-BE49-F238E27FC236}">
                  <a16:creationId xmlns="" xmlns:a16="http://schemas.microsoft.com/office/drawing/2014/main" id="{02B5512A-6CE4-4838-9A95-01008C39C62E}"/>
                </a:ext>
              </a:extLst>
            </p:cNvPr>
            <p:cNvSpPr/>
            <p:nvPr/>
          </p:nvSpPr>
          <p:spPr>
            <a:xfrm>
              <a:off x="-2" y="406400"/>
              <a:ext cx="5855479" cy="5036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algn="just" defTabSz="1218895">
                <a:lnSpc>
                  <a:spcPct val="110000"/>
                </a:lnSpc>
              </a:pPr>
              <a:r>
                <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This text will not appear in a consistent order. Using default text is a simple way to create the appearance of content without having to create it. Humans are creative beings. If it is not real text, they will focus on the design.</a:t>
              </a:r>
            </a:p>
          </p:txBody>
        </p:sp>
      </p:grpSp>
    </p:spTree>
    <p:extLst>
      <p:ext uri="{BB962C8B-B14F-4D97-AF65-F5344CB8AC3E}">
        <p14:creationId xmlns:p14="http://schemas.microsoft.com/office/powerpoint/2010/main" val="4055570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CA8241CA-D494-4AE6-B2B8-9C5FC7D0F111}"/>
              </a:ext>
            </a:extLst>
          </p:cNvPr>
          <p:cNvGrpSpPr/>
          <p:nvPr/>
        </p:nvGrpSpPr>
        <p:grpSpPr>
          <a:xfrm>
            <a:off x="1" y="1813302"/>
            <a:ext cx="12192000" cy="3587752"/>
            <a:chOff x="1" y="1584959"/>
            <a:chExt cx="9144000" cy="2690814"/>
          </a:xfrm>
        </p:grpSpPr>
        <p:sp>
          <p:nvSpPr>
            <p:cNvPr id="12" name="Rectangle 5"/>
            <p:cNvSpPr>
              <a:spLocks noChangeArrowheads="1"/>
            </p:cNvSpPr>
            <p:nvPr/>
          </p:nvSpPr>
          <p:spPr bwMode="auto">
            <a:xfrm>
              <a:off x="5444729" y="3624500"/>
              <a:ext cx="3699272" cy="648891"/>
            </a:xfrm>
            <a:prstGeom prst="rect">
              <a:avLst/>
            </a:prstGeom>
            <a:solidFill>
              <a:srgbClr val="7D8E26"/>
            </a:solidFill>
            <a:ln>
              <a:noFill/>
            </a:ln>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id-ID" sz="2400">
                <a:solidFill>
                  <a:prstClr val="black"/>
                </a:solidFill>
                <a:latin typeface="Arial"/>
                <a:ea typeface="微软雅黑"/>
                <a:cs typeface="+mn-ea"/>
                <a:sym typeface="+mn-lt"/>
              </a:endParaRPr>
            </a:p>
          </p:txBody>
        </p:sp>
        <p:sp>
          <p:nvSpPr>
            <p:cNvPr id="13" name="Rectangle 6"/>
            <p:cNvSpPr>
              <a:spLocks noChangeArrowheads="1"/>
            </p:cNvSpPr>
            <p:nvPr/>
          </p:nvSpPr>
          <p:spPr bwMode="auto">
            <a:xfrm>
              <a:off x="5457825" y="1602819"/>
              <a:ext cx="3686175" cy="648891"/>
            </a:xfrm>
            <a:prstGeom prst="rect">
              <a:avLst/>
            </a:prstGeom>
            <a:solidFill>
              <a:srgbClr val="B68406"/>
            </a:solidFill>
            <a:ln>
              <a:noFill/>
            </a:ln>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id-ID" sz="2400">
                <a:solidFill>
                  <a:prstClr val="black"/>
                </a:solidFill>
                <a:latin typeface="Arial"/>
                <a:ea typeface="微软雅黑"/>
                <a:cs typeface="+mn-ea"/>
                <a:sym typeface="+mn-lt"/>
              </a:endParaRPr>
            </a:p>
          </p:txBody>
        </p:sp>
        <p:sp>
          <p:nvSpPr>
            <p:cNvPr id="14" name="Freeform 7"/>
            <p:cNvSpPr>
              <a:spLocks/>
            </p:cNvSpPr>
            <p:nvPr/>
          </p:nvSpPr>
          <p:spPr bwMode="auto">
            <a:xfrm>
              <a:off x="1" y="3606641"/>
              <a:ext cx="3698081" cy="648891"/>
            </a:xfrm>
            <a:custGeom>
              <a:avLst/>
              <a:gdLst>
                <a:gd name="T0" fmla="*/ 0 w 3106"/>
                <a:gd name="T1" fmla="*/ 0 h 545"/>
                <a:gd name="T2" fmla="*/ 0 w 3106"/>
                <a:gd name="T3" fmla="*/ 545 h 545"/>
                <a:gd name="T4" fmla="*/ 3106 w 3106"/>
                <a:gd name="T5" fmla="*/ 545 h 545"/>
                <a:gd name="T6" fmla="*/ 2884 w 3106"/>
                <a:gd name="T7" fmla="*/ 0 h 545"/>
                <a:gd name="T8" fmla="*/ 0 w 3106"/>
                <a:gd name="T9" fmla="*/ 0 h 545"/>
              </a:gdLst>
              <a:ahLst/>
              <a:cxnLst>
                <a:cxn ang="0">
                  <a:pos x="T0" y="T1"/>
                </a:cxn>
                <a:cxn ang="0">
                  <a:pos x="T2" y="T3"/>
                </a:cxn>
                <a:cxn ang="0">
                  <a:pos x="T4" y="T5"/>
                </a:cxn>
                <a:cxn ang="0">
                  <a:pos x="T6" y="T7"/>
                </a:cxn>
                <a:cxn ang="0">
                  <a:pos x="T8" y="T9"/>
                </a:cxn>
              </a:cxnLst>
              <a:rect l="0" t="0" r="r" b="b"/>
              <a:pathLst>
                <a:path w="3106" h="545">
                  <a:moveTo>
                    <a:pt x="0" y="0"/>
                  </a:moveTo>
                  <a:lnTo>
                    <a:pt x="0" y="545"/>
                  </a:lnTo>
                  <a:lnTo>
                    <a:pt x="3106" y="545"/>
                  </a:lnTo>
                  <a:lnTo>
                    <a:pt x="2884" y="0"/>
                  </a:lnTo>
                  <a:lnTo>
                    <a:pt x="0" y="0"/>
                  </a:lnTo>
                  <a:close/>
                </a:path>
              </a:pathLst>
            </a:custGeom>
            <a:solidFill>
              <a:srgbClr val="405052"/>
            </a:solidFill>
            <a:ln>
              <a:noFill/>
            </a:ln>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id-ID" sz="2400">
                <a:solidFill>
                  <a:prstClr val="black"/>
                </a:solidFill>
                <a:latin typeface="Arial"/>
                <a:ea typeface="微软雅黑"/>
                <a:cs typeface="+mn-ea"/>
                <a:sym typeface="+mn-lt"/>
              </a:endParaRPr>
            </a:p>
          </p:txBody>
        </p:sp>
        <p:sp>
          <p:nvSpPr>
            <p:cNvPr id="15" name="Rectangle 8"/>
            <p:cNvSpPr>
              <a:spLocks noChangeArrowheads="1"/>
            </p:cNvSpPr>
            <p:nvPr/>
          </p:nvSpPr>
          <p:spPr bwMode="auto">
            <a:xfrm>
              <a:off x="4763" y="1584960"/>
              <a:ext cx="3698081" cy="650081"/>
            </a:xfrm>
            <a:prstGeom prst="rect">
              <a:avLst/>
            </a:prstGeom>
            <a:solidFill>
              <a:srgbClr val="C62702"/>
            </a:solidFill>
            <a:ln>
              <a:noFill/>
            </a:ln>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id-ID" sz="2400">
                <a:solidFill>
                  <a:prstClr val="black"/>
                </a:solidFill>
                <a:latin typeface="Arial"/>
                <a:ea typeface="微软雅黑"/>
                <a:cs typeface="+mn-ea"/>
                <a:sym typeface="+mn-lt"/>
              </a:endParaRPr>
            </a:p>
          </p:txBody>
        </p:sp>
        <p:sp>
          <p:nvSpPr>
            <p:cNvPr id="16" name="Freeform 9"/>
            <p:cNvSpPr>
              <a:spLocks/>
            </p:cNvSpPr>
            <p:nvPr/>
          </p:nvSpPr>
          <p:spPr bwMode="auto">
            <a:xfrm>
              <a:off x="4674394" y="3026807"/>
              <a:ext cx="1695450" cy="1248966"/>
            </a:xfrm>
            <a:custGeom>
              <a:avLst/>
              <a:gdLst>
                <a:gd name="T0" fmla="*/ 361 w 787"/>
                <a:gd name="T1" fmla="*/ 579 h 579"/>
                <a:gd name="T2" fmla="*/ 72 w 787"/>
                <a:gd name="T3" fmla="*/ 290 h 579"/>
                <a:gd name="T4" fmla="*/ 5 w 787"/>
                <a:gd name="T5" fmla="*/ 357 h 579"/>
                <a:gd name="T6" fmla="*/ 0 w 787"/>
                <a:gd name="T7" fmla="*/ 23 h 579"/>
                <a:gd name="T8" fmla="*/ 6 w 787"/>
                <a:gd name="T9" fmla="*/ 6 h 579"/>
                <a:gd name="T10" fmla="*/ 23 w 787"/>
                <a:gd name="T11" fmla="*/ 0 h 579"/>
                <a:gd name="T12" fmla="*/ 357 w 787"/>
                <a:gd name="T13" fmla="*/ 5 h 579"/>
                <a:gd name="T14" fmla="*/ 284 w 787"/>
                <a:gd name="T15" fmla="*/ 78 h 579"/>
                <a:gd name="T16" fmla="*/ 787 w 787"/>
                <a:gd name="T17" fmla="*/ 579 h 579"/>
                <a:gd name="T18" fmla="*/ 361 w 787"/>
                <a:gd name="T19" fmla="*/ 57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7" h="579">
                  <a:moveTo>
                    <a:pt x="361" y="579"/>
                  </a:moveTo>
                  <a:cubicBezTo>
                    <a:pt x="72" y="290"/>
                    <a:pt x="72" y="290"/>
                    <a:pt x="72" y="290"/>
                  </a:cubicBezTo>
                  <a:cubicBezTo>
                    <a:pt x="5" y="357"/>
                    <a:pt x="5" y="357"/>
                    <a:pt x="5" y="357"/>
                  </a:cubicBezTo>
                  <a:cubicBezTo>
                    <a:pt x="0" y="23"/>
                    <a:pt x="0" y="23"/>
                    <a:pt x="0" y="23"/>
                  </a:cubicBezTo>
                  <a:cubicBezTo>
                    <a:pt x="0" y="16"/>
                    <a:pt x="2" y="11"/>
                    <a:pt x="6" y="6"/>
                  </a:cubicBezTo>
                  <a:cubicBezTo>
                    <a:pt x="11" y="2"/>
                    <a:pt x="16" y="0"/>
                    <a:pt x="23" y="0"/>
                  </a:cubicBezTo>
                  <a:cubicBezTo>
                    <a:pt x="357" y="5"/>
                    <a:pt x="357" y="5"/>
                    <a:pt x="357" y="5"/>
                  </a:cubicBezTo>
                  <a:cubicBezTo>
                    <a:pt x="284" y="78"/>
                    <a:pt x="284" y="78"/>
                    <a:pt x="284" y="78"/>
                  </a:cubicBezTo>
                  <a:cubicBezTo>
                    <a:pt x="787" y="579"/>
                    <a:pt x="787" y="579"/>
                    <a:pt x="787" y="579"/>
                  </a:cubicBezTo>
                  <a:lnTo>
                    <a:pt x="361" y="579"/>
                  </a:lnTo>
                  <a:close/>
                </a:path>
              </a:pathLst>
            </a:custGeom>
            <a:solidFill>
              <a:srgbClr val="A2B932"/>
            </a:solidFill>
            <a:ln>
              <a:solidFill>
                <a:srgbClr val="A2B932"/>
              </a:solidFill>
            </a:ln>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id-ID" sz="2400">
                <a:solidFill>
                  <a:prstClr val="black"/>
                </a:solidFill>
                <a:latin typeface="Arial"/>
                <a:ea typeface="微软雅黑"/>
                <a:cs typeface="+mn-ea"/>
                <a:sym typeface="+mn-lt"/>
              </a:endParaRPr>
            </a:p>
          </p:txBody>
        </p:sp>
        <p:sp>
          <p:nvSpPr>
            <p:cNvPr id="17" name="Freeform 10"/>
            <p:cNvSpPr>
              <a:spLocks/>
            </p:cNvSpPr>
            <p:nvPr/>
          </p:nvSpPr>
          <p:spPr bwMode="auto">
            <a:xfrm>
              <a:off x="4672013" y="1602819"/>
              <a:ext cx="1699022" cy="1229916"/>
            </a:xfrm>
            <a:custGeom>
              <a:avLst/>
              <a:gdLst>
                <a:gd name="T0" fmla="*/ 789 w 789"/>
                <a:gd name="T1" fmla="*/ 1 h 570"/>
                <a:gd name="T2" fmla="*/ 290 w 789"/>
                <a:gd name="T3" fmla="*/ 499 h 570"/>
                <a:gd name="T4" fmla="*/ 357 w 789"/>
                <a:gd name="T5" fmla="*/ 567 h 570"/>
                <a:gd name="T6" fmla="*/ 23 w 789"/>
                <a:gd name="T7" fmla="*/ 570 h 570"/>
                <a:gd name="T8" fmla="*/ 7 w 789"/>
                <a:gd name="T9" fmla="*/ 564 h 570"/>
                <a:gd name="T10" fmla="*/ 0 w 789"/>
                <a:gd name="T11" fmla="*/ 548 h 570"/>
                <a:gd name="T12" fmla="*/ 4 w 789"/>
                <a:gd name="T13" fmla="*/ 213 h 570"/>
                <a:gd name="T14" fmla="*/ 77 w 789"/>
                <a:gd name="T15" fmla="*/ 286 h 570"/>
                <a:gd name="T16" fmla="*/ 364 w 789"/>
                <a:gd name="T17" fmla="*/ 0 h 570"/>
                <a:gd name="T18" fmla="*/ 789 w 789"/>
                <a:gd name="T19" fmla="*/ 1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9" h="570">
                  <a:moveTo>
                    <a:pt x="789" y="1"/>
                  </a:moveTo>
                  <a:cubicBezTo>
                    <a:pt x="290" y="499"/>
                    <a:pt x="290" y="499"/>
                    <a:pt x="290" y="499"/>
                  </a:cubicBezTo>
                  <a:cubicBezTo>
                    <a:pt x="357" y="567"/>
                    <a:pt x="357" y="567"/>
                    <a:pt x="357" y="567"/>
                  </a:cubicBezTo>
                  <a:cubicBezTo>
                    <a:pt x="23" y="570"/>
                    <a:pt x="23" y="570"/>
                    <a:pt x="23" y="570"/>
                  </a:cubicBezTo>
                  <a:cubicBezTo>
                    <a:pt x="17" y="570"/>
                    <a:pt x="11" y="568"/>
                    <a:pt x="7" y="564"/>
                  </a:cubicBezTo>
                  <a:cubicBezTo>
                    <a:pt x="2" y="559"/>
                    <a:pt x="0" y="554"/>
                    <a:pt x="0" y="548"/>
                  </a:cubicBezTo>
                  <a:cubicBezTo>
                    <a:pt x="4" y="213"/>
                    <a:pt x="4" y="213"/>
                    <a:pt x="4" y="213"/>
                  </a:cubicBezTo>
                  <a:cubicBezTo>
                    <a:pt x="77" y="286"/>
                    <a:pt x="77" y="286"/>
                    <a:pt x="77" y="286"/>
                  </a:cubicBezTo>
                  <a:cubicBezTo>
                    <a:pt x="364" y="0"/>
                    <a:pt x="364" y="0"/>
                    <a:pt x="364" y="0"/>
                  </a:cubicBezTo>
                  <a:lnTo>
                    <a:pt x="789" y="1"/>
                  </a:lnTo>
                  <a:close/>
                </a:path>
              </a:pathLst>
            </a:custGeom>
            <a:solidFill>
              <a:srgbClr val="EBAC07"/>
            </a:solidFill>
            <a:ln>
              <a:solidFill>
                <a:srgbClr val="EBAC07"/>
              </a:solidFill>
            </a:ln>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id-ID" sz="2400">
                <a:solidFill>
                  <a:prstClr val="black"/>
                </a:solidFill>
                <a:latin typeface="Arial"/>
                <a:ea typeface="微软雅黑"/>
                <a:cs typeface="+mn-ea"/>
                <a:sym typeface="+mn-lt"/>
              </a:endParaRPr>
            </a:p>
          </p:txBody>
        </p:sp>
        <p:sp>
          <p:nvSpPr>
            <p:cNvPr id="18" name="Freeform 11"/>
            <p:cNvSpPr>
              <a:spLocks/>
            </p:cNvSpPr>
            <p:nvPr/>
          </p:nvSpPr>
          <p:spPr bwMode="auto">
            <a:xfrm>
              <a:off x="2789635" y="1584959"/>
              <a:ext cx="1688306" cy="1248966"/>
            </a:xfrm>
            <a:custGeom>
              <a:avLst/>
              <a:gdLst>
                <a:gd name="T0" fmla="*/ 423 w 784"/>
                <a:gd name="T1" fmla="*/ 0 h 579"/>
                <a:gd name="T2" fmla="*/ 712 w 784"/>
                <a:gd name="T3" fmla="*/ 288 h 579"/>
                <a:gd name="T4" fmla="*/ 779 w 784"/>
                <a:gd name="T5" fmla="*/ 222 h 579"/>
                <a:gd name="T6" fmla="*/ 784 w 784"/>
                <a:gd name="T7" fmla="*/ 556 h 579"/>
                <a:gd name="T8" fmla="*/ 778 w 784"/>
                <a:gd name="T9" fmla="*/ 572 h 579"/>
                <a:gd name="T10" fmla="*/ 762 w 784"/>
                <a:gd name="T11" fmla="*/ 579 h 579"/>
                <a:gd name="T12" fmla="*/ 427 w 784"/>
                <a:gd name="T13" fmla="*/ 573 h 579"/>
                <a:gd name="T14" fmla="*/ 500 w 784"/>
                <a:gd name="T15" fmla="*/ 500 h 579"/>
                <a:gd name="T16" fmla="*/ 0 w 784"/>
                <a:gd name="T17" fmla="*/ 1 h 579"/>
                <a:gd name="T18" fmla="*/ 423 w 784"/>
                <a:gd name="T19" fmla="*/ 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4" h="579">
                  <a:moveTo>
                    <a:pt x="423" y="0"/>
                  </a:moveTo>
                  <a:cubicBezTo>
                    <a:pt x="712" y="288"/>
                    <a:pt x="712" y="288"/>
                    <a:pt x="712" y="288"/>
                  </a:cubicBezTo>
                  <a:cubicBezTo>
                    <a:pt x="779" y="222"/>
                    <a:pt x="779" y="222"/>
                    <a:pt x="779" y="222"/>
                  </a:cubicBezTo>
                  <a:cubicBezTo>
                    <a:pt x="784" y="556"/>
                    <a:pt x="784" y="556"/>
                    <a:pt x="784" y="556"/>
                  </a:cubicBezTo>
                  <a:cubicBezTo>
                    <a:pt x="784" y="562"/>
                    <a:pt x="782" y="568"/>
                    <a:pt x="778" y="572"/>
                  </a:cubicBezTo>
                  <a:cubicBezTo>
                    <a:pt x="774" y="576"/>
                    <a:pt x="768" y="579"/>
                    <a:pt x="762" y="579"/>
                  </a:cubicBezTo>
                  <a:cubicBezTo>
                    <a:pt x="427" y="573"/>
                    <a:pt x="427" y="573"/>
                    <a:pt x="427" y="573"/>
                  </a:cubicBezTo>
                  <a:cubicBezTo>
                    <a:pt x="500" y="500"/>
                    <a:pt x="500" y="500"/>
                    <a:pt x="500" y="500"/>
                  </a:cubicBezTo>
                  <a:cubicBezTo>
                    <a:pt x="0" y="1"/>
                    <a:pt x="0" y="1"/>
                    <a:pt x="0" y="1"/>
                  </a:cubicBezTo>
                  <a:lnTo>
                    <a:pt x="423" y="0"/>
                  </a:lnTo>
                  <a:close/>
                </a:path>
              </a:pathLst>
            </a:custGeom>
            <a:solidFill>
              <a:srgbClr val="F83003"/>
            </a:solidFill>
            <a:ln>
              <a:noFill/>
            </a:ln>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id-ID" sz="2400">
                <a:solidFill>
                  <a:prstClr val="black"/>
                </a:solidFill>
                <a:latin typeface="Arial"/>
                <a:ea typeface="微软雅黑"/>
                <a:cs typeface="+mn-ea"/>
                <a:sym typeface="+mn-lt"/>
              </a:endParaRPr>
            </a:p>
          </p:txBody>
        </p:sp>
        <p:sp>
          <p:nvSpPr>
            <p:cNvPr id="19" name="Freeform 12"/>
            <p:cNvSpPr>
              <a:spLocks/>
            </p:cNvSpPr>
            <p:nvPr/>
          </p:nvSpPr>
          <p:spPr bwMode="auto">
            <a:xfrm>
              <a:off x="2782492" y="3026807"/>
              <a:ext cx="1697831" cy="1231106"/>
            </a:xfrm>
            <a:custGeom>
              <a:avLst/>
              <a:gdLst>
                <a:gd name="T0" fmla="*/ 0 w 788"/>
                <a:gd name="T1" fmla="*/ 569 h 571"/>
                <a:gd name="T2" fmla="*/ 498 w 788"/>
                <a:gd name="T3" fmla="*/ 71 h 571"/>
                <a:gd name="T4" fmla="*/ 431 w 788"/>
                <a:gd name="T5" fmla="*/ 4 h 571"/>
                <a:gd name="T6" fmla="*/ 766 w 788"/>
                <a:gd name="T7" fmla="*/ 0 h 571"/>
                <a:gd name="T8" fmla="*/ 782 w 788"/>
                <a:gd name="T9" fmla="*/ 7 h 571"/>
                <a:gd name="T10" fmla="*/ 788 w 788"/>
                <a:gd name="T11" fmla="*/ 23 h 571"/>
                <a:gd name="T12" fmla="*/ 785 w 788"/>
                <a:gd name="T13" fmla="*/ 357 h 571"/>
                <a:gd name="T14" fmla="*/ 711 w 788"/>
                <a:gd name="T15" fmla="*/ 284 h 571"/>
                <a:gd name="T16" fmla="*/ 424 w 788"/>
                <a:gd name="T17" fmla="*/ 571 h 571"/>
                <a:gd name="T18" fmla="*/ 0 w 788"/>
                <a:gd name="T19" fmla="*/ 569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8" h="571">
                  <a:moveTo>
                    <a:pt x="0" y="569"/>
                  </a:moveTo>
                  <a:cubicBezTo>
                    <a:pt x="498" y="71"/>
                    <a:pt x="498" y="71"/>
                    <a:pt x="498" y="71"/>
                  </a:cubicBezTo>
                  <a:cubicBezTo>
                    <a:pt x="431" y="4"/>
                    <a:pt x="431" y="4"/>
                    <a:pt x="431" y="4"/>
                  </a:cubicBezTo>
                  <a:cubicBezTo>
                    <a:pt x="766" y="0"/>
                    <a:pt x="766" y="0"/>
                    <a:pt x="766" y="0"/>
                  </a:cubicBezTo>
                  <a:cubicBezTo>
                    <a:pt x="772" y="0"/>
                    <a:pt x="778" y="3"/>
                    <a:pt x="782" y="7"/>
                  </a:cubicBezTo>
                  <a:cubicBezTo>
                    <a:pt x="786" y="11"/>
                    <a:pt x="788" y="17"/>
                    <a:pt x="788" y="23"/>
                  </a:cubicBezTo>
                  <a:cubicBezTo>
                    <a:pt x="785" y="357"/>
                    <a:pt x="785" y="357"/>
                    <a:pt x="785" y="357"/>
                  </a:cubicBezTo>
                  <a:cubicBezTo>
                    <a:pt x="711" y="284"/>
                    <a:pt x="711" y="284"/>
                    <a:pt x="711" y="284"/>
                  </a:cubicBezTo>
                  <a:cubicBezTo>
                    <a:pt x="424" y="571"/>
                    <a:pt x="424" y="571"/>
                    <a:pt x="424" y="571"/>
                  </a:cubicBezTo>
                  <a:lnTo>
                    <a:pt x="0" y="569"/>
                  </a:lnTo>
                  <a:close/>
                </a:path>
              </a:pathLst>
            </a:custGeom>
            <a:solidFill>
              <a:srgbClr val="4C6062"/>
            </a:solidFill>
            <a:ln>
              <a:solidFill>
                <a:srgbClr val="4C6062"/>
              </a:solidFill>
            </a:ln>
          </p:spPr>
          <p:txBody>
            <a:bodyPr vert="horz" wrap="square" lIns="91440" tIns="45720" rIns="91440" bIns="45720" numCol="1" anchor="t" anchorCtr="0" compatLnSpc="1">
              <a:prstTxWarp prst="textNoShape">
                <a:avLst/>
              </a:prstTxWarp>
            </a:bodyPr>
            <a:lstStyle/>
            <a:p>
              <a:pPr defTabSz="1219170" fontAlgn="base">
                <a:spcBef>
                  <a:spcPct val="0"/>
                </a:spcBef>
                <a:spcAft>
                  <a:spcPct val="0"/>
                </a:spcAft>
                <a:defRPr/>
              </a:pPr>
              <a:endParaRPr lang="id-ID" sz="2400">
                <a:solidFill>
                  <a:prstClr val="black"/>
                </a:solidFill>
                <a:latin typeface="Arial"/>
                <a:ea typeface="微软雅黑"/>
                <a:cs typeface="+mn-ea"/>
                <a:sym typeface="+mn-lt"/>
              </a:endParaRPr>
            </a:p>
          </p:txBody>
        </p:sp>
        <p:sp>
          <p:nvSpPr>
            <p:cNvPr id="20" name="TextBox 19"/>
            <p:cNvSpPr txBox="1"/>
            <p:nvPr/>
          </p:nvSpPr>
          <p:spPr>
            <a:xfrm rot="18900000">
              <a:off x="5103166" y="1884297"/>
              <a:ext cx="754052" cy="253916"/>
            </a:xfrm>
            <a:prstGeom prst="rect">
              <a:avLst/>
            </a:prstGeom>
            <a:noFill/>
          </p:spPr>
          <p:txBody>
            <a:bodyPr wrap="none" rtlCol="0">
              <a:spAutoFit/>
            </a:bodyPr>
            <a:lstStyle/>
            <a:p>
              <a:pPr defTabSz="1219170" fontAlgn="base">
                <a:spcBef>
                  <a:spcPct val="0"/>
                </a:spcBef>
                <a:spcAft>
                  <a:spcPct val="0"/>
                </a:spcAft>
                <a:defRPr/>
              </a:pPr>
              <a:r>
                <a:rPr lang="zh-CN" altLang="en-US" sz="1600" b="1" dirty="0">
                  <a:solidFill>
                    <a:prstClr val="white"/>
                  </a:solidFill>
                  <a:latin typeface="Arial"/>
                  <a:ea typeface="微软雅黑"/>
                  <a:cs typeface="+mn-ea"/>
                  <a:sym typeface="+mn-lt"/>
                </a:rPr>
                <a:t>添加标题</a:t>
              </a:r>
              <a:endParaRPr lang="id-ID" sz="1600" b="1" dirty="0">
                <a:solidFill>
                  <a:prstClr val="white"/>
                </a:solidFill>
                <a:latin typeface="Arial"/>
                <a:ea typeface="微软雅黑"/>
                <a:cs typeface="+mn-ea"/>
                <a:sym typeface="+mn-lt"/>
              </a:endParaRPr>
            </a:p>
          </p:txBody>
        </p:sp>
        <p:sp>
          <p:nvSpPr>
            <p:cNvPr id="21" name="TextBox 20"/>
            <p:cNvSpPr txBox="1"/>
            <p:nvPr/>
          </p:nvSpPr>
          <p:spPr>
            <a:xfrm rot="2700000">
              <a:off x="5107230" y="3724401"/>
              <a:ext cx="754052" cy="253916"/>
            </a:xfrm>
            <a:prstGeom prst="rect">
              <a:avLst/>
            </a:prstGeom>
            <a:noFill/>
          </p:spPr>
          <p:txBody>
            <a:bodyPr wrap="none" rtlCol="0">
              <a:spAutoFit/>
            </a:bodyPr>
            <a:lstStyle/>
            <a:p>
              <a:pPr defTabSz="1219170" fontAlgn="base">
                <a:spcBef>
                  <a:spcPct val="0"/>
                </a:spcBef>
                <a:spcAft>
                  <a:spcPct val="0"/>
                </a:spcAft>
                <a:defRPr/>
              </a:pPr>
              <a:r>
                <a:rPr lang="zh-CN" altLang="en-US" sz="1600" b="1" dirty="0">
                  <a:solidFill>
                    <a:prstClr val="white"/>
                  </a:solidFill>
                  <a:latin typeface="Arial"/>
                  <a:ea typeface="微软雅黑"/>
                  <a:cs typeface="+mn-ea"/>
                  <a:sym typeface="+mn-lt"/>
                </a:rPr>
                <a:t>添加标题</a:t>
              </a:r>
              <a:endParaRPr lang="id-ID" sz="1600" b="1" dirty="0">
                <a:solidFill>
                  <a:prstClr val="white"/>
                </a:solidFill>
                <a:latin typeface="Arial"/>
                <a:ea typeface="微软雅黑"/>
                <a:cs typeface="+mn-ea"/>
                <a:sym typeface="+mn-lt"/>
              </a:endParaRPr>
            </a:p>
          </p:txBody>
        </p:sp>
        <p:sp>
          <p:nvSpPr>
            <p:cNvPr id="22" name="TextBox 21"/>
            <p:cNvSpPr txBox="1"/>
            <p:nvPr/>
          </p:nvSpPr>
          <p:spPr>
            <a:xfrm rot="2700000">
              <a:off x="3278726" y="1922414"/>
              <a:ext cx="754052" cy="253916"/>
            </a:xfrm>
            <a:prstGeom prst="rect">
              <a:avLst/>
            </a:prstGeom>
            <a:noFill/>
          </p:spPr>
          <p:txBody>
            <a:bodyPr wrap="none" rtlCol="0">
              <a:spAutoFit/>
            </a:bodyPr>
            <a:lstStyle/>
            <a:p>
              <a:pPr defTabSz="1219170" fontAlgn="base">
                <a:spcBef>
                  <a:spcPct val="0"/>
                </a:spcBef>
                <a:spcAft>
                  <a:spcPct val="0"/>
                </a:spcAft>
                <a:defRPr/>
              </a:pPr>
              <a:r>
                <a:rPr lang="zh-CN" altLang="en-US" sz="1600" b="1" dirty="0">
                  <a:solidFill>
                    <a:prstClr val="white"/>
                  </a:solidFill>
                  <a:latin typeface="Arial"/>
                  <a:ea typeface="微软雅黑"/>
                  <a:cs typeface="+mn-ea"/>
                  <a:sym typeface="+mn-lt"/>
                </a:rPr>
                <a:t>添加标题</a:t>
              </a:r>
              <a:endParaRPr lang="id-ID" sz="1600" b="1" dirty="0">
                <a:solidFill>
                  <a:prstClr val="white"/>
                </a:solidFill>
                <a:latin typeface="Arial"/>
                <a:ea typeface="微软雅黑"/>
                <a:cs typeface="+mn-ea"/>
                <a:sym typeface="+mn-lt"/>
              </a:endParaRPr>
            </a:p>
          </p:txBody>
        </p:sp>
        <p:sp>
          <p:nvSpPr>
            <p:cNvPr id="23" name="TextBox 22"/>
            <p:cNvSpPr txBox="1"/>
            <p:nvPr/>
          </p:nvSpPr>
          <p:spPr>
            <a:xfrm rot="18900000">
              <a:off x="3269452" y="3696138"/>
              <a:ext cx="754052" cy="253916"/>
            </a:xfrm>
            <a:prstGeom prst="rect">
              <a:avLst/>
            </a:prstGeom>
            <a:noFill/>
          </p:spPr>
          <p:txBody>
            <a:bodyPr wrap="none" rtlCol="0">
              <a:spAutoFit/>
            </a:bodyPr>
            <a:lstStyle/>
            <a:p>
              <a:pPr defTabSz="1219170" fontAlgn="base">
                <a:spcBef>
                  <a:spcPct val="0"/>
                </a:spcBef>
                <a:spcAft>
                  <a:spcPct val="0"/>
                </a:spcAft>
                <a:defRPr/>
              </a:pPr>
              <a:r>
                <a:rPr lang="zh-CN" altLang="en-US" sz="1600" b="1" dirty="0">
                  <a:solidFill>
                    <a:prstClr val="white"/>
                  </a:solidFill>
                  <a:latin typeface="Arial"/>
                  <a:ea typeface="微软雅黑"/>
                  <a:cs typeface="+mn-ea"/>
                  <a:sym typeface="+mn-lt"/>
                </a:rPr>
                <a:t>添加标题</a:t>
              </a:r>
              <a:endParaRPr lang="id-ID" sz="1600" b="1" dirty="0">
                <a:solidFill>
                  <a:prstClr val="white"/>
                </a:solidFill>
                <a:latin typeface="Arial"/>
                <a:ea typeface="微软雅黑"/>
                <a:cs typeface="+mn-ea"/>
                <a:sym typeface="+mn-lt"/>
              </a:endParaRPr>
            </a:p>
          </p:txBody>
        </p:sp>
        <p:pic>
          <p:nvPicPr>
            <p:cNvPr id="24" name="Picture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9656" y="2414587"/>
              <a:ext cx="228600" cy="228600"/>
            </a:xfrm>
            <a:prstGeom prst="rect">
              <a:avLst/>
            </a:prstGeom>
          </p:spPr>
        </p:pic>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9656" y="3226355"/>
              <a:ext cx="228600" cy="228600"/>
            </a:xfrm>
            <a:prstGeom prst="rect">
              <a:avLst/>
            </a:prstGeom>
          </p:spPr>
        </p:pic>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40981" y="3226355"/>
              <a:ext cx="228600" cy="228600"/>
            </a:xfrm>
            <a:prstGeom prst="rect">
              <a:avLst/>
            </a:prstGeom>
          </p:spPr>
        </p:pic>
        <p:pic>
          <p:nvPicPr>
            <p:cNvPr id="27" name="Picture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6694" y="2423396"/>
              <a:ext cx="228600" cy="228600"/>
            </a:xfrm>
            <a:prstGeom prst="rect">
              <a:avLst/>
            </a:prstGeom>
          </p:spPr>
        </p:pic>
        <p:sp>
          <p:nvSpPr>
            <p:cNvPr id="28" name="Rectangle 27"/>
            <p:cNvSpPr/>
            <p:nvPr/>
          </p:nvSpPr>
          <p:spPr>
            <a:xfrm>
              <a:off x="48165" y="1697075"/>
              <a:ext cx="2741470" cy="438726"/>
            </a:xfrm>
            <a:prstGeom prst="rect">
              <a:avLst/>
            </a:prstGeom>
          </p:spPr>
          <p:txBody>
            <a:bodyPr wrap="square">
              <a:spAutoFit/>
            </a:bodyPr>
            <a:lstStyle/>
            <a:p>
              <a:pPr defTabSz="1219170" fontAlgn="base">
                <a:spcBef>
                  <a:spcPct val="0"/>
                </a:spcBef>
                <a:spcAft>
                  <a:spcPct val="0"/>
                </a:spcAft>
                <a:defRPr/>
              </a:pPr>
              <a:r>
                <a:rPr lang="en-US" altLang="zh-CN" sz="1067" dirty="0">
                  <a:solidFill>
                    <a:prstClr val="white"/>
                  </a:solidFill>
                  <a:latin typeface="Arial"/>
                  <a:ea typeface="微软雅黑"/>
                  <a:cs typeface="+mn-ea"/>
                  <a:sym typeface="+mn-lt"/>
                </a:rPr>
                <a:t>This text will not appear in a consistent order. Using default text is a simple way to create the appearance of content without having to create it. </a:t>
              </a:r>
              <a:r>
                <a:rPr lang="en-US" altLang="zh-CN" sz="1067" dirty="0" smtClean="0">
                  <a:solidFill>
                    <a:prstClr val="white"/>
                  </a:solidFill>
                  <a:latin typeface="Arial"/>
                  <a:ea typeface="微软雅黑"/>
                  <a:cs typeface="+mn-ea"/>
                  <a:sym typeface="+mn-lt"/>
                </a:rPr>
                <a:t>…</a:t>
              </a:r>
              <a:endParaRPr lang="en-US" sz="1067" dirty="0">
                <a:solidFill>
                  <a:prstClr val="white"/>
                </a:solidFill>
                <a:latin typeface="Arial"/>
                <a:ea typeface="微软雅黑"/>
                <a:cs typeface="+mn-ea"/>
                <a:sym typeface="+mn-lt"/>
              </a:endParaRPr>
            </a:p>
          </p:txBody>
        </p:sp>
        <p:sp>
          <p:nvSpPr>
            <p:cNvPr id="29" name="Rectangle 28"/>
            <p:cNvSpPr/>
            <p:nvPr/>
          </p:nvSpPr>
          <p:spPr>
            <a:xfrm>
              <a:off x="48165" y="3712490"/>
              <a:ext cx="2741470" cy="438726"/>
            </a:xfrm>
            <a:prstGeom prst="rect">
              <a:avLst/>
            </a:prstGeom>
          </p:spPr>
          <p:txBody>
            <a:bodyPr wrap="square">
              <a:spAutoFit/>
            </a:bodyPr>
            <a:lstStyle/>
            <a:p>
              <a:pPr defTabSz="1219170" fontAlgn="base">
                <a:spcBef>
                  <a:spcPct val="0"/>
                </a:spcBef>
                <a:spcAft>
                  <a:spcPct val="0"/>
                </a:spcAft>
                <a:defRPr/>
              </a:pPr>
              <a:r>
                <a:rPr lang="en-US" altLang="zh-CN" sz="1067" dirty="0">
                  <a:solidFill>
                    <a:prstClr val="white"/>
                  </a:solidFill>
                  <a:latin typeface="Arial"/>
                  <a:ea typeface="微软雅黑"/>
                  <a:cs typeface="+mn-ea"/>
                  <a:sym typeface="+mn-lt"/>
                </a:rPr>
                <a:t>This text will not appear in a consistent order. Using default text is a simple way to create the appearance of content without having to create it. …</a:t>
              </a:r>
            </a:p>
          </p:txBody>
        </p:sp>
        <p:sp>
          <p:nvSpPr>
            <p:cNvPr id="30" name="Rectangle 29"/>
            <p:cNvSpPr/>
            <p:nvPr/>
          </p:nvSpPr>
          <p:spPr>
            <a:xfrm>
              <a:off x="6211672" y="1737472"/>
              <a:ext cx="2741470" cy="438726"/>
            </a:xfrm>
            <a:prstGeom prst="rect">
              <a:avLst/>
            </a:prstGeom>
          </p:spPr>
          <p:txBody>
            <a:bodyPr wrap="square">
              <a:spAutoFit/>
            </a:bodyPr>
            <a:lstStyle/>
            <a:p>
              <a:pPr defTabSz="1219170" fontAlgn="base">
                <a:spcBef>
                  <a:spcPct val="0"/>
                </a:spcBef>
                <a:spcAft>
                  <a:spcPct val="0"/>
                </a:spcAft>
                <a:defRPr/>
              </a:pPr>
              <a:r>
                <a:rPr lang="en-US" altLang="zh-CN" sz="1067" dirty="0">
                  <a:solidFill>
                    <a:prstClr val="white"/>
                  </a:solidFill>
                  <a:latin typeface="Arial"/>
                  <a:ea typeface="微软雅黑"/>
                  <a:cs typeface="+mn-ea"/>
                  <a:sym typeface="+mn-lt"/>
                </a:rPr>
                <a:t>This text will not appear in a consistent order. Using default text is a simple way to create the appearance of content without having to create it. …</a:t>
              </a:r>
            </a:p>
          </p:txBody>
        </p:sp>
        <p:sp>
          <p:nvSpPr>
            <p:cNvPr id="31" name="Rectangle 30"/>
            <p:cNvSpPr/>
            <p:nvPr/>
          </p:nvSpPr>
          <p:spPr>
            <a:xfrm>
              <a:off x="6211672" y="3739361"/>
              <a:ext cx="2741470" cy="438726"/>
            </a:xfrm>
            <a:prstGeom prst="rect">
              <a:avLst/>
            </a:prstGeom>
          </p:spPr>
          <p:txBody>
            <a:bodyPr wrap="square">
              <a:spAutoFit/>
            </a:bodyPr>
            <a:lstStyle/>
            <a:p>
              <a:pPr defTabSz="1219170" fontAlgn="base">
                <a:spcBef>
                  <a:spcPct val="0"/>
                </a:spcBef>
                <a:spcAft>
                  <a:spcPct val="0"/>
                </a:spcAft>
                <a:defRPr/>
              </a:pPr>
              <a:r>
                <a:rPr lang="en-US" altLang="zh-CN" sz="1067" dirty="0">
                  <a:solidFill>
                    <a:prstClr val="white"/>
                  </a:solidFill>
                  <a:latin typeface="Arial"/>
                  <a:ea typeface="微软雅黑"/>
                  <a:cs typeface="+mn-ea"/>
                  <a:sym typeface="+mn-lt"/>
                </a:rPr>
                <a:t>This text will not appear in a consistent order. Using default text is a simple way to create the appearance of content without having to create it. …</a:t>
              </a:r>
            </a:p>
          </p:txBody>
        </p:sp>
      </p:grpSp>
      <p:grpSp>
        <p:nvGrpSpPr>
          <p:cNvPr id="36" name="Group 35"/>
          <p:cNvGrpSpPr/>
          <p:nvPr/>
        </p:nvGrpSpPr>
        <p:grpSpPr>
          <a:xfrm>
            <a:off x="807756" y="932723"/>
            <a:ext cx="10576488" cy="738663"/>
            <a:chOff x="592428" y="600007"/>
            <a:chExt cx="3940935" cy="738664"/>
          </a:xfrm>
        </p:grpSpPr>
        <p:sp>
          <p:nvSpPr>
            <p:cNvPr id="37" name="TextBox 36"/>
            <p:cNvSpPr txBox="1"/>
            <p:nvPr/>
          </p:nvSpPr>
          <p:spPr>
            <a:xfrm>
              <a:off x="592428" y="600007"/>
              <a:ext cx="3940935" cy="584776"/>
            </a:xfrm>
            <a:prstGeom prst="rect">
              <a:avLst/>
            </a:prstGeom>
            <a:noFill/>
          </p:spPr>
          <p:txBody>
            <a:bodyPr wrap="square" rtlCol="0">
              <a:spAutoFit/>
            </a:bodyPr>
            <a:lstStyle/>
            <a:p>
              <a:pPr algn="ctr" defTabSz="1219170" fontAlgn="base">
                <a:spcBef>
                  <a:spcPct val="0"/>
                </a:spcBef>
                <a:spcAft>
                  <a:spcPct val="0"/>
                </a:spcAft>
                <a:defRPr/>
              </a:pPr>
              <a:r>
                <a:rPr lang="zh-CN" altLang="en-US" sz="3200" dirty="0">
                  <a:solidFill>
                    <a:srgbClr val="1F497D">
                      <a:lumMod val="50000"/>
                    </a:srgbClr>
                  </a:solidFill>
                  <a:latin typeface="Arial"/>
                  <a:ea typeface="微软雅黑"/>
                  <a:cs typeface="+mn-ea"/>
                  <a:sym typeface="+mn-lt"/>
                </a:rPr>
                <a:t>点击此处添加标题</a:t>
              </a:r>
              <a:endParaRPr lang="en-US" sz="3200" dirty="0">
                <a:solidFill>
                  <a:srgbClr val="1F497D">
                    <a:lumMod val="50000"/>
                  </a:srgbClr>
                </a:solidFill>
                <a:latin typeface="Arial"/>
                <a:ea typeface="微软雅黑"/>
                <a:cs typeface="+mn-ea"/>
                <a:sym typeface="+mn-lt"/>
              </a:endParaRPr>
            </a:p>
          </p:txBody>
        </p:sp>
        <p:sp>
          <p:nvSpPr>
            <p:cNvPr id="38" name="Rectangle 37"/>
            <p:cNvSpPr/>
            <p:nvPr/>
          </p:nvSpPr>
          <p:spPr>
            <a:xfrm>
              <a:off x="592428" y="1030894"/>
              <a:ext cx="3940935" cy="307777"/>
            </a:xfrm>
            <a:prstGeom prst="rect">
              <a:avLst/>
            </a:prstGeom>
          </p:spPr>
          <p:txBody>
            <a:bodyPr wrap="square">
              <a:spAutoFit/>
            </a:bodyPr>
            <a:lstStyle/>
            <a:p>
              <a:pPr algn="ctr" defTabSz="1219170" fontAlgn="base">
                <a:spcBef>
                  <a:spcPct val="0"/>
                </a:spcBef>
                <a:spcAft>
                  <a:spcPct val="0"/>
                </a:spcAft>
                <a:defRPr/>
              </a:pPr>
              <a:r>
                <a:rPr lang="zh-CN" altLang="en-US" sz="1400" dirty="0">
                  <a:solidFill>
                    <a:srgbClr val="1F497D">
                      <a:lumMod val="50000"/>
                    </a:srgbClr>
                  </a:solidFill>
                  <a:latin typeface="Arial"/>
                  <a:ea typeface="微软雅黑"/>
                  <a:cs typeface="+mn-ea"/>
                  <a:sym typeface="+mn-lt"/>
                </a:rPr>
                <a:t>点击此处添加副标题</a:t>
              </a:r>
              <a:endParaRPr lang="en-US" sz="1400" dirty="0">
                <a:solidFill>
                  <a:srgbClr val="1F497D">
                    <a:lumMod val="50000"/>
                  </a:srgbClr>
                </a:solidFill>
                <a:latin typeface="Arial"/>
                <a:ea typeface="微软雅黑"/>
                <a:cs typeface="+mn-ea"/>
                <a:sym typeface="+mn-lt"/>
              </a:endParaRPr>
            </a:p>
          </p:txBody>
        </p:sp>
      </p:grpSp>
    </p:spTree>
    <p:extLst>
      <p:ext uri="{BB962C8B-B14F-4D97-AF65-F5344CB8AC3E}">
        <p14:creationId xmlns:p14="http://schemas.microsoft.com/office/powerpoint/2010/main" val="3809426039"/>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24 Elipse"/>
          <p:cNvSpPr/>
          <p:nvPr/>
        </p:nvSpPr>
        <p:spPr>
          <a:xfrm flipH="1">
            <a:off x="7485730" y="5615872"/>
            <a:ext cx="2947486" cy="702575"/>
          </a:xfrm>
          <a:prstGeom prst="ellipse">
            <a:avLst/>
          </a:prstGeom>
          <a:gradFill flip="none" rotWithShape="1">
            <a:gsLst>
              <a:gs pos="0">
                <a:schemeClr val="tx1">
                  <a:lumMod val="75000"/>
                  <a:lumOff val="25000"/>
                  <a:alpha val="65000"/>
                </a:schemeClr>
              </a:gs>
              <a:gs pos="100000">
                <a:schemeClr val="tx1">
                  <a:lumMod val="75000"/>
                  <a:lumOff val="25000"/>
                  <a:alpha val="65000"/>
                </a:schemeClr>
              </a:gs>
            </a:gsLst>
            <a:lin ang="5400000" scaled="0"/>
            <a:tileRect/>
          </a:gradFill>
          <a:ln>
            <a:noFill/>
          </a:ln>
          <a:effectLst>
            <a:softEdge rad="444500"/>
          </a:effectLst>
        </p:spPr>
        <p:style>
          <a:lnRef idx="2">
            <a:schemeClr val="accent2">
              <a:shade val="50000"/>
            </a:schemeClr>
          </a:lnRef>
          <a:fillRef idx="1">
            <a:schemeClr val="accent2"/>
          </a:fillRef>
          <a:effectRef idx="0">
            <a:schemeClr val="accent2"/>
          </a:effectRef>
          <a:fontRef idx="minor">
            <a:schemeClr val="lt1"/>
          </a:fontRef>
        </p:style>
        <p:txBody>
          <a:bodyPr lIns="120782" tIns="60391" rIns="120782" bIns="60391" rtlCol="0" anchor="ctr"/>
          <a:lstStyle/>
          <a:p>
            <a:pPr algn="ctr" defTabSz="1208049"/>
            <a:endParaRPr lang="es-MX" sz="2400">
              <a:solidFill>
                <a:srgbClr val="FFFFFF"/>
              </a:solidFill>
              <a:latin typeface="Calibri" panose="020F0502020204030204"/>
            </a:endParaRPr>
          </a:p>
        </p:txBody>
      </p:sp>
      <p:sp>
        <p:nvSpPr>
          <p:cNvPr id="33" name="32 Forma libre"/>
          <p:cNvSpPr/>
          <p:nvPr/>
        </p:nvSpPr>
        <p:spPr>
          <a:xfrm>
            <a:off x="7997745" y="4227680"/>
            <a:ext cx="1923456" cy="1729955"/>
          </a:xfrm>
          <a:custGeom>
            <a:avLst/>
            <a:gdLst>
              <a:gd name="connsiteX0" fmla="*/ 1646416 w 5239400"/>
              <a:gd name="connsiteY0" fmla="*/ 1272540 h 4366260"/>
              <a:gd name="connsiteX1" fmla="*/ 1417816 w 5239400"/>
              <a:gd name="connsiteY1" fmla="*/ 411480 h 4366260"/>
              <a:gd name="connsiteX2" fmla="*/ 1402576 w 5239400"/>
              <a:gd name="connsiteY2" fmla="*/ 152400 h 4366260"/>
              <a:gd name="connsiteX3" fmla="*/ 1836916 w 5239400"/>
              <a:gd name="connsiteY3" fmla="*/ 30480 h 4366260"/>
              <a:gd name="connsiteX4" fmla="*/ 2515096 w 5239400"/>
              <a:gd name="connsiteY4" fmla="*/ 0 h 4366260"/>
              <a:gd name="connsiteX5" fmla="*/ 3078976 w 5239400"/>
              <a:gd name="connsiteY5" fmla="*/ 15240 h 4366260"/>
              <a:gd name="connsiteX6" fmla="*/ 3559036 w 5239400"/>
              <a:gd name="connsiteY6" fmla="*/ 76200 h 4366260"/>
              <a:gd name="connsiteX7" fmla="*/ 3757156 w 5239400"/>
              <a:gd name="connsiteY7" fmla="*/ 167640 h 4366260"/>
              <a:gd name="connsiteX8" fmla="*/ 3696196 w 5239400"/>
              <a:gd name="connsiteY8" fmla="*/ 556260 h 4366260"/>
              <a:gd name="connsiteX9" fmla="*/ 3498076 w 5239400"/>
              <a:gd name="connsiteY9" fmla="*/ 1310640 h 4366260"/>
              <a:gd name="connsiteX10" fmla="*/ 3719056 w 5239400"/>
              <a:gd name="connsiteY10" fmla="*/ 1638300 h 4366260"/>
              <a:gd name="connsiteX11" fmla="*/ 4092436 w 5239400"/>
              <a:gd name="connsiteY11" fmla="*/ 2225040 h 4366260"/>
              <a:gd name="connsiteX12" fmla="*/ 4671556 w 5239400"/>
              <a:gd name="connsiteY12" fmla="*/ 3215640 h 4366260"/>
              <a:gd name="connsiteX13" fmla="*/ 4938256 w 5239400"/>
              <a:gd name="connsiteY13" fmla="*/ 3855720 h 4366260"/>
              <a:gd name="connsiteX14" fmla="*/ 5006836 w 5239400"/>
              <a:gd name="connsiteY14" fmla="*/ 4221480 h 4366260"/>
              <a:gd name="connsiteX15" fmla="*/ 4862056 w 5239400"/>
              <a:gd name="connsiteY15" fmla="*/ 4366260 h 4366260"/>
              <a:gd name="connsiteX16" fmla="*/ 434836 w 5239400"/>
              <a:gd name="connsiteY16" fmla="*/ 4366260 h 4366260"/>
              <a:gd name="connsiteX17" fmla="*/ 145276 w 5239400"/>
              <a:gd name="connsiteY17" fmla="*/ 4221480 h 4366260"/>
              <a:gd name="connsiteX18" fmla="*/ 259576 w 5239400"/>
              <a:gd name="connsiteY18" fmla="*/ 3710940 h 4366260"/>
              <a:gd name="connsiteX19" fmla="*/ 1120636 w 5239400"/>
              <a:gd name="connsiteY19" fmla="*/ 2110740 h 4366260"/>
              <a:gd name="connsiteX20" fmla="*/ 1646416 w 5239400"/>
              <a:gd name="connsiteY20" fmla="*/ 1272540 h 4366260"/>
              <a:gd name="connsiteX0" fmla="*/ 1646416 w 5239400"/>
              <a:gd name="connsiteY0" fmla="*/ 1272540 h 4366260"/>
              <a:gd name="connsiteX1" fmla="*/ 1417816 w 5239400"/>
              <a:gd name="connsiteY1" fmla="*/ 411480 h 4366260"/>
              <a:gd name="connsiteX2" fmla="*/ 1402576 w 5239400"/>
              <a:gd name="connsiteY2" fmla="*/ 152400 h 4366260"/>
              <a:gd name="connsiteX3" fmla="*/ 1836916 w 5239400"/>
              <a:gd name="connsiteY3" fmla="*/ 30480 h 4366260"/>
              <a:gd name="connsiteX4" fmla="*/ 2515096 w 5239400"/>
              <a:gd name="connsiteY4" fmla="*/ 0 h 4366260"/>
              <a:gd name="connsiteX5" fmla="*/ 3078976 w 5239400"/>
              <a:gd name="connsiteY5" fmla="*/ 15240 h 4366260"/>
              <a:gd name="connsiteX6" fmla="*/ 3559036 w 5239400"/>
              <a:gd name="connsiteY6" fmla="*/ 76200 h 4366260"/>
              <a:gd name="connsiteX7" fmla="*/ 3757156 w 5239400"/>
              <a:gd name="connsiteY7" fmla="*/ 167640 h 4366260"/>
              <a:gd name="connsiteX8" fmla="*/ 3696196 w 5239400"/>
              <a:gd name="connsiteY8" fmla="*/ 556260 h 4366260"/>
              <a:gd name="connsiteX9" fmla="*/ 3498076 w 5239400"/>
              <a:gd name="connsiteY9" fmla="*/ 1310640 h 4366260"/>
              <a:gd name="connsiteX10" fmla="*/ 3719056 w 5239400"/>
              <a:gd name="connsiteY10" fmla="*/ 1638300 h 4366260"/>
              <a:gd name="connsiteX11" fmla="*/ 4092436 w 5239400"/>
              <a:gd name="connsiteY11" fmla="*/ 2225040 h 4366260"/>
              <a:gd name="connsiteX12" fmla="*/ 4671556 w 5239400"/>
              <a:gd name="connsiteY12" fmla="*/ 3215640 h 4366260"/>
              <a:gd name="connsiteX13" fmla="*/ 4938256 w 5239400"/>
              <a:gd name="connsiteY13" fmla="*/ 3855720 h 4366260"/>
              <a:gd name="connsiteX14" fmla="*/ 5006836 w 5239400"/>
              <a:gd name="connsiteY14" fmla="*/ 4221480 h 4366260"/>
              <a:gd name="connsiteX15" fmla="*/ 4862056 w 5239400"/>
              <a:gd name="connsiteY15" fmla="*/ 4366260 h 4366260"/>
              <a:gd name="connsiteX16" fmla="*/ 434836 w 5239400"/>
              <a:gd name="connsiteY16" fmla="*/ 4366260 h 4366260"/>
              <a:gd name="connsiteX17" fmla="*/ 145276 w 5239400"/>
              <a:gd name="connsiteY17" fmla="*/ 4221480 h 4366260"/>
              <a:gd name="connsiteX18" fmla="*/ 259576 w 5239400"/>
              <a:gd name="connsiteY18" fmla="*/ 3710940 h 4366260"/>
              <a:gd name="connsiteX19" fmla="*/ 1120636 w 5239400"/>
              <a:gd name="connsiteY19" fmla="*/ 2110740 h 4366260"/>
              <a:gd name="connsiteX20" fmla="*/ 1646416 w 5239400"/>
              <a:gd name="connsiteY20" fmla="*/ 1272540 h 4366260"/>
              <a:gd name="connsiteX0" fmla="*/ 1646416 w 5239400"/>
              <a:gd name="connsiteY0" fmla="*/ 1272540 h 4366260"/>
              <a:gd name="connsiteX1" fmla="*/ 1417816 w 5239400"/>
              <a:gd name="connsiteY1" fmla="*/ 411480 h 4366260"/>
              <a:gd name="connsiteX2" fmla="*/ 1402576 w 5239400"/>
              <a:gd name="connsiteY2" fmla="*/ 152400 h 4366260"/>
              <a:gd name="connsiteX3" fmla="*/ 1836916 w 5239400"/>
              <a:gd name="connsiteY3" fmla="*/ 30480 h 4366260"/>
              <a:gd name="connsiteX4" fmla="*/ 2515096 w 5239400"/>
              <a:gd name="connsiteY4" fmla="*/ 0 h 4366260"/>
              <a:gd name="connsiteX5" fmla="*/ 3078976 w 5239400"/>
              <a:gd name="connsiteY5" fmla="*/ 15240 h 4366260"/>
              <a:gd name="connsiteX6" fmla="*/ 3559036 w 5239400"/>
              <a:gd name="connsiteY6" fmla="*/ 76200 h 4366260"/>
              <a:gd name="connsiteX7" fmla="*/ 3757156 w 5239400"/>
              <a:gd name="connsiteY7" fmla="*/ 167640 h 4366260"/>
              <a:gd name="connsiteX8" fmla="*/ 3696196 w 5239400"/>
              <a:gd name="connsiteY8" fmla="*/ 556260 h 4366260"/>
              <a:gd name="connsiteX9" fmla="*/ 3498076 w 5239400"/>
              <a:gd name="connsiteY9" fmla="*/ 1310640 h 4366260"/>
              <a:gd name="connsiteX10" fmla="*/ 3719056 w 5239400"/>
              <a:gd name="connsiteY10" fmla="*/ 1638300 h 4366260"/>
              <a:gd name="connsiteX11" fmla="*/ 4092436 w 5239400"/>
              <a:gd name="connsiteY11" fmla="*/ 2225040 h 4366260"/>
              <a:gd name="connsiteX12" fmla="*/ 4671556 w 5239400"/>
              <a:gd name="connsiteY12" fmla="*/ 3215640 h 4366260"/>
              <a:gd name="connsiteX13" fmla="*/ 4938256 w 5239400"/>
              <a:gd name="connsiteY13" fmla="*/ 3855720 h 4366260"/>
              <a:gd name="connsiteX14" fmla="*/ 5006836 w 5239400"/>
              <a:gd name="connsiteY14" fmla="*/ 4221480 h 4366260"/>
              <a:gd name="connsiteX15" fmla="*/ 4862056 w 5239400"/>
              <a:gd name="connsiteY15" fmla="*/ 4366260 h 4366260"/>
              <a:gd name="connsiteX16" fmla="*/ 434836 w 5239400"/>
              <a:gd name="connsiteY16" fmla="*/ 4366260 h 4366260"/>
              <a:gd name="connsiteX17" fmla="*/ 145276 w 5239400"/>
              <a:gd name="connsiteY17" fmla="*/ 4221480 h 4366260"/>
              <a:gd name="connsiteX18" fmla="*/ 259576 w 5239400"/>
              <a:gd name="connsiteY18" fmla="*/ 3710940 h 4366260"/>
              <a:gd name="connsiteX19" fmla="*/ 1120636 w 5239400"/>
              <a:gd name="connsiteY19" fmla="*/ 2110740 h 4366260"/>
              <a:gd name="connsiteX20" fmla="*/ 1646416 w 5239400"/>
              <a:gd name="connsiteY20" fmla="*/ 1272540 h 4366260"/>
              <a:gd name="connsiteX0" fmla="*/ 1646416 w 5239400"/>
              <a:gd name="connsiteY0" fmla="*/ 1272540 h 4366260"/>
              <a:gd name="connsiteX1" fmla="*/ 1417816 w 5239400"/>
              <a:gd name="connsiteY1" fmla="*/ 411480 h 4366260"/>
              <a:gd name="connsiteX2" fmla="*/ 1402576 w 5239400"/>
              <a:gd name="connsiteY2" fmla="*/ 152400 h 4366260"/>
              <a:gd name="connsiteX3" fmla="*/ 1836916 w 5239400"/>
              <a:gd name="connsiteY3" fmla="*/ 30480 h 4366260"/>
              <a:gd name="connsiteX4" fmla="*/ 2515096 w 5239400"/>
              <a:gd name="connsiteY4" fmla="*/ 0 h 4366260"/>
              <a:gd name="connsiteX5" fmla="*/ 3078976 w 5239400"/>
              <a:gd name="connsiteY5" fmla="*/ 15240 h 4366260"/>
              <a:gd name="connsiteX6" fmla="*/ 3559036 w 5239400"/>
              <a:gd name="connsiteY6" fmla="*/ 76200 h 4366260"/>
              <a:gd name="connsiteX7" fmla="*/ 3757156 w 5239400"/>
              <a:gd name="connsiteY7" fmla="*/ 167640 h 4366260"/>
              <a:gd name="connsiteX8" fmla="*/ 3696196 w 5239400"/>
              <a:gd name="connsiteY8" fmla="*/ 556260 h 4366260"/>
              <a:gd name="connsiteX9" fmla="*/ 3498076 w 5239400"/>
              <a:gd name="connsiteY9" fmla="*/ 1310640 h 4366260"/>
              <a:gd name="connsiteX10" fmla="*/ 3719056 w 5239400"/>
              <a:gd name="connsiteY10" fmla="*/ 1638300 h 4366260"/>
              <a:gd name="connsiteX11" fmla="*/ 4092436 w 5239400"/>
              <a:gd name="connsiteY11" fmla="*/ 2225040 h 4366260"/>
              <a:gd name="connsiteX12" fmla="*/ 4671556 w 5239400"/>
              <a:gd name="connsiteY12" fmla="*/ 3215640 h 4366260"/>
              <a:gd name="connsiteX13" fmla="*/ 4938256 w 5239400"/>
              <a:gd name="connsiteY13" fmla="*/ 3855720 h 4366260"/>
              <a:gd name="connsiteX14" fmla="*/ 5006836 w 5239400"/>
              <a:gd name="connsiteY14" fmla="*/ 4221480 h 4366260"/>
              <a:gd name="connsiteX15" fmla="*/ 4862056 w 5239400"/>
              <a:gd name="connsiteY15" fmla="*/ 4366260 h 4366260"/>
              <a:gd name="connsiteX16" fmla="*/ 434836 w 5239400"/>
              <a:gd name="connsiteY16" fmla="*/ 4366260 h 4366260"/>
              <a:gd name="connsiteX17" fmla="*/ 145276 w 5239400"/>
              <a:gd name="connsiteY17" fmla="*/ 4221480 h 4366260"/>
              <a:gd name="connsiteX18" fmla="*/ 259576 w 5239400"/>
              <a:gd name="connsiteY18" fmla="*/ 3710940 h 4366260"/>
              <a:gd name="connsiteX19" fmla="*/ 1120636 w 5239400"/>
              <a:gd name="connsiteY19" fmla="*/ 2110740 h 4366260"/>
              <a:gd name="connsiteX20" fmla="*/ 1646416 w 5239400"/>
              <a:gd name="connsiteY20" fmla="*/ 1272540 h 4366260"/>
              <a:gd name="connsiteX0" fmla="*/ 1646416 w 5239400"/>
              <a:gd name="connsiteY0" fmla="*/ 1272540 h 4366260"/>
              <a:gd name="connsiteX1" fmla="*/ 1417816 w 5239400"/>
              <a:gd name="connsiteY1" fmla="*/ 411480 h 4366260"/>
              <a:gd name="connsiteX2" fmla="*/ 1402576 w 5239400"/>
              <a:gd name="connsiteY2" fmla="*/ 152400 h 4366260"/>
              <a:gd name="connsiteX3" fmla="*/ 1836916 w 5239400"/>
              <a:gd name="connsiteY3" fmla="*/ 30480 h 4366260"/>
              <a:gd name="connsiteX4" fmla="*/ 2515096 w 5239400"/>
              <a:gd name="connsiteY4" fmla="*/ 0 h 4366260"/>
              <a:gd name="connsiteX5" fmla="*/ 3078976 w 5239400"/>
              <a:gd name="connsiteY5" fmla="*/ 15240 h 4366260"/>
              <a:gd name="connsiteX6" fmla="*/ 3559036 w 5239400"/>
              <a:gd name="connsiteY6" fmla="*/ 76200 h 4366260"/>
              <a:gd name="connsiteX7" fmla="*/ 3757156 w 5239400"/>
              <a:gd name="connsiteY7" fmla="*/ 167640 h 4366260"/>
              <a:gd name="connsiteX8" fmla="*/ 3696196 w 5239400"/>
              <a:gd name="connsiteY8" fmla="*/ 556260 h 4366260"/>
              <a:gd name="connsiteX9" fmla="*/ 3498076 w 5239400"/>
              <a:gd name="connsiteY9" fmla="*/ 1310640 h 4366260"/>
              <a:gd name="connsiteX10" fmla="*/ 3719056 w 5239400"/>
              <a:gd name="connsiteY10" fmla="*/ 1638300 h 4366260"/>
              <a:gd name="connsiteX11" fmla="*/ 4092436 w 5239400"/>
              <a:gd name="connsiteY11" fmla="*/ 2225040 h 4366260"/>
              <a:gd name="connsiteX12" fmla="*/ 4671556 w 5239400"/>
              <a:gd name="connsiteY12" fmla="*/ 3215640 h 4366260"/>
              <a:gd name="connsiteX13" fmla="*/ 4938256 w 5239400"/>
              <a:gd name="connsiteY13" fmla="*/ 3855720 h 4366260"/>
              <a:gd name="connsiteX14" fmla="*/ 5006836 w 5239400"/>
              <a:gd name="connsiteY14" fmla="*/ 4221480 h 4366260"/>
              <a:gd name="connsiteX15" fmla="*/ 4862056 w 5239400"/>
              <a:gd name="connsiteY15" fmla="*/ 4366260 h 4366260"/>
              <a:gd name="connsiteX16" fmla="*/ 434836 w 5239400"/>
              <a:gd name="connsiteY16" fmla="*/ 4366260 h 4366260"/>
              <a:gd name="connsiteX17" fmla="*/ 145276 w 5239400"/>
              <a:gd name="connsiteY17" fmla="*/ 4221480 h 4366260"/>
              <a:gd name="connsiteX18" fmla="*/ 259576 w 5239400"/>
              <a:gd name="connsiteY18" fmla="*/ 3710940 h 4366260"/>
              <a:gd name="connsiteX19" fmla="*/ 1120636 w 5239400"/>
              <a:gd name="connsiteY19" fmla="*/ 2110740 h 4366260"/>
              <a:gd name="connsiteX20" fmla="*/ 1646416 w 5239400"/>
              <a:gd name="connsiteY20" fmla="*/ 1272540 h 4366260"/>
              <a:gd name="connsiteX0" fmla="*/ 1646416 w 5010047"/>
              <a:gd name="connsiteY0" fmla="*/ 1272540 h 4391988"/>
              <a:gd name="connsiteX1" fmla="*/ 1417816 w 5010047"/>
              <a:gd name="connsiteY1" fmla="*/ 411480 h 4391988"/>
              <a:gd name="connsiteX2" fmla="*/ 1402576 w 5010047"/>
              <a:gd name="connsiteY2" fmla="*/ 152400 h 4391988"/>
              <a:gd name="connsiteX3" fmla="*/ 1836916 w 5010047"/>
              <a:gd name="connsiteY3" fmla="*/ 30480 h 4391988"/>
              <a:gd name="connsiteX4" fmla="*/ 2515096 w 5010047"/>
              <a:gd name="connsiteY4" fmla="*/ 0 h 4391988"/>
              <a:gd name="connsiteX5" fmla="*/ 3078976 w 5010047"/>
              <a:gd name="connsiteY5" fmla="*/ 15240 h 4391988"/>
              <a:gd name="connsiteX6" fmla="*/ 3559036 w 5010047"/>
              <a:gd name="connsiteY6" fmla="*/ 76200 h 4391988"/>
              <a:gd name="connsiteX7" fmla="*/ 3757156 w 5010047"/>
              <a:gd name="connsiteY7" fmla="*/ 167640 h 4391988"/>
              <a:gd name="connsiteX8" fmla="*/ 3696196 w 5010047"/>
              <a:gd name="connsiteY8" fmla="*/ 556260 h 4391988"/>
              <a:gd name="connsiteX9" fmla="*/ 3498076 w 5010047"/>
              <a:gd name="connsiteY9" fmla="*/ 1310640 h 4391988"/>
              <a:gd name="connsiteX10" fmla="*/ 3719056 w 5010047"/>
              <a:gd name="connsiteY10" fmla="*/ 1638300 h 4391988"/>
              <a:gd name="connsiteX11" fmla="*/ 4092436 w 5010047"/>
              <a:gd name="connsiteY11" fmla="*/ 2225040 h 4391988"/>
              <a:gd name="connsiteX12" fmla="*/ 4671556 w 5010047"/>
              <a:gd name="connsiteY12" fmla="*/ 3215640 h 4391988"/>
              <a:gd name="connsiteX13" fmla="*/ 4938256 w 5010047"/>
              <a:gd name="connsiteY13" fmla="*/ 3855720 h 4391988"/>
              <a:gd name="connsiteX14" fmla="*/ 5006836 w 5010047"/>
              <a:gd name="connsiteY14" fmla="*/ 4221480 h 4391988"/>
              <a:gd name="connsiteX15" fmla="*/ 4862056 w 5010047"/>
              <a:gd name="connsiteY15" fmla="*/ 4366260 h 4391988"/>
              <a:gd name="connsiteX16" fmla="*/ 434836 w 5010047"/>
              <a:gd name="connsiteY16" fmla="*/ 4366260 h 4391988"/>
              <a:gd name="connsiteX17" fmla="*/ 145276 w 5010047"/>
              <a:gd name="connsiteY17" fmla="*/ 4221480 h 4391988"/>
              <a:gd name="connsiteX18" fmla="*/ 259576 w 5010047"/>
              <a:gd name="connsiteY18" fmla="*/ 3710940 h 4391988"/>
              <a:gd name="connsiteX19" fmla="*/ 1120636 w 5010047"/>
              <a:gd name="connsiteY19" fmla="*/ 2110740 h 4391988"/>
              <a:gd name="connsiteX20" fmla="*/ 1646416 w 5010047"/>
              <a:gd name="connsiteY20" fmla="*/ 1272540 h 4391988"/>
              <a:gd name="connsiteX0" fmla="*/ 1520739 w 4884370"/>
              <a:gd name="connsiteY0" fmla="*/ 1272540 h 4383866"/>
              <a:gd name="connsiteX1" fmla="*/ 1292139 w 4884370"/>
              <a:gd name="connsiteY1" fmla="*/ 411480 h 4383866"/>
              <a:gd name="connsiteX2" fmla="*/ 1276899 w 4884370"/>
              <a:gd name="connsiteY2" fmla="*/ 152400 h 4383866"/>
              <a:gd name="connsiteX3" fmla="*/ 1711239 w 4884370"/>
              <a:gd name="connsiteY3" fmla="*/ 30480 h 4383866"/>
              <a:gd name="connsiteX4" fmla="*/ 2389419 w 4884370"/>
              <a:gd name="connsiteY4" fmla="*/ 0 h 4383866"/>
              <a:gd name="connsiteX5" fmla="*/ 2953299 w 4884370"/>
              <a:gd name="connsiteY5" fmla="*/ 15240 h 4383866"/>
              <a:gd name="connsiteX6" fmla="*/ 3433359 w 4884370"/>
              <a:gd name="connsiteY6" fmla="*/ 76200 h 4383866"/>
              <a:gd name="connsiteX7" fmla="*/ 3631479 w 4884370"/>
              <a:gd name="connsiteY7" fmla="*/ 167640 h 4383866"/>
              <a:gd name="connsiteX8" fmla="*/ 3570519 w 4884370"/>
              <a:gd name="connsiteY8" fmla="*/ 556260 h 4383866"/>
              <a:gd name="connsiteX9" fmla="*/ 3372399 w 4884370"/>
              <a:gd name="connsiteY9" fmla="*/ 1310640 h 4383866"/>
              <a:gd name="connsiteX10" fmla="*/ 3593379 w 4884370"/>
              <a:gd name="connsiteY10" fmla="*/ 1638300 h 4383866"/>
              <a:gd name="connsiteX11" fmla="*/ 3966759 w 4884370"/>
              <a:gd name="connsiteY11" fmla="*/ 2225040 h 4383866"/>
              <a:gd name="connsiteX12" fmla="*/ 4545879 w 4884370"/>
              <a:gd name="connsiteY12" fmla="*/ 3215640 h 4383866"/>
              <a:gd name="connsiteX13" fmla="*/ 4812579 w 4884370"/>
              <a:gd name="connsiteY13" fmla="*/ 3855720 h 4383866"/>
              <a:gd name="connsiteX14" fmla="*/ 4881159 w 4884370"/>
              <a:gd name="connsiteY14" fmla="*/ 4221480 h 4383866"/>
              <a:gd name="connsiteX15" fmla="*/ 4736379 w 4884370"/>
              <a:gd name="connsiteY15" fmla="*/ 4366260 h 4383866"/>
              <a:gd name="connsiteX16" fmla="*/ 309159 w 4884370"/>
              <a:gd name="connsiteY16" fmla="*/ 4366260 h 4383866"/>
              <a:gd name="connsiteX17" fmla="*/ 19599 w 4884370"/>
              <a:gd name="connsiteY17" fmla="*/ 4221480 h 4383866"/>
              <a:gd name="connsiteX18" fmla="*/ 133899 w 4884370"/>
              <a:gd name="connsiteY18" fmla="*/ 3710940 h 4383866"/>
              <a:gd name="connsiteX19" fmla="*/ 994959 w 4884370"/>
              <a:gd name="connsiteY19" fmla="*/ 2110740 h 4383866"/>
              <a:gd name="connsiteX20" fmla="*/ 1520739 w 4884370"/>
              <a:gd name="connsiteY20" fmla="*/ 1272540 h 4383866"/>
              <a:gd name="connsiteX0" fmla="*/ 1520739 w 4884370"/>
              <a:gd name="connsiteY0" fmla="*/ 1272540 h 4385171"/>
              <a:gd name="connsiteX1" fmla="*/ 1292139 w 4884370"/>
              <a:gd name="connsiteY1" fmla="*/ 411480 h 4385171"/>
              <a:gd name="connsiteX2" fmla="*/ 1276899 w 4884370"/>
              <a:gd name="connsiteY2" fmla="*/ 152400 h 4385171"/>
              <a:gd name="connsiteX3" fmla="*/ 1711239 w 4884370"/>
              <a:gd name="connsiteY3" fmla="*/ 30480 h 4385171"/>
              <a:gd name="connsiteX4" fmla="*/ 2389419 w 4884370"/>
              <a:gd name="connsiteY4" fmla="*/ 0 h 4385171"/>
              <a:gd name="connsiteX5" fmla="*/ 2953299 w 4884370"/>
              <a:gd name="connsiteY5" fmla="*/ 15240 h 4385171"/>
              <a:gd name="connsiteX6" fmla="*/ 3433359 w 4884370"/>
              <a:gd name="connsiteY6" fmla="*/ 76200 h 4385171"/>
              <a:gd name="connsiteX7" fmla="*/ 3631479 w 4884370"/>
              <a:gd name="connsiteY7" fmla="*/ 167640 h 4385171"/>
              <a:gd name="connsiteX8" fmla="*/ 3570519 w 4884370"/>
              <a:gd name="connsiteY8" fmla="*/ 556260 h 4385171"/>
              <a:gd name="connsiteX9" fmla="*/ 3372399 w 4884370"/>
              <a:gd name="connsiteY9" fmla="*/ 1310640 h 4385171"/>
              <a:gd name="connsiteX10" fmla="*/ 3593379 w 4884370"/>
              <a:gd name="connsiteY10" fmla="*/ 1638300 h 4385171"/>
              <a:gd name="connsiteX11" fmla="*/ 3966759 w 4884370"/>
              <a:gd name="connsiteY11" fmla="*/ 2225040 h 4385171"/>
              <a:gd name="connsiteX12" fmla="*/ 4545879 w 4884370"/>
              <a:gd name="connsiteY12" fmla="*/ 3215640 h 4385171"/>
              <a:gd name="connsiteX13" fmla="*/ 4812579 w 4884370"/>
              <a:gd name="connsiteY13" fmla="*/ 3855720 h 4385171"/>
              <a:gd name="connsiteX14" fmla="*/ 4881159 w 4884370"/>
              <a:gd name="connsiteY14" fmla="*/ 4221480 h 4385171"/>
              <a:gd name="connsiteX15" fmla="*/ 4736379 w 4884370"/>
              <a:gd name="connsiteY15" fmla="*/ 4366260 h 4385171"/>
              <a:gd name="connsiteX16" fmla="*/ 309159 w 4884370"/>
              <a:gd name="connsiteY16" fmla="*/ 4366260 h 4385171"/>
              <a:gd name="connsiteX17" fmla="*/ 19599 w 4884370"/>
              <a:gd name="connsiteY17" fmla="*/ 4221480 h 4385171"/>
              <a:gd name="connsiteX18" fmla="*/ 133899 w 4884370"/>
              <a:gd name="connsiteY18" fmla="*/ 3710940 h 4385171"/>
              <a:gd name="connsiteX19" fmla="*/ 994959 w 4884370"/>
              <a:gd name="connsiteY19" fmla="*/ 2110740 h 4385171"/>
              <a:gd name="connsiteX20" fmla="*/ 1520739 w 4884370"/>
              <a:gd name="connsiteY20" fmla="*/ 1272540 h 4385171"/>
              <a:gd name="connsiteX0" fmla="*/ 1520739 w 4884370"/>
              <a:gd name="connsiteY0" fmla="*/ 1272540 h 4390039"/>
              <a:gd name="connsiteX1" fmla="*/ 1292139 w 4884370"/>
              <a:gd name="connsiteY1" fmla="*/ 411480 h 4390039"/>
              <a:gd name="connsiteX2" fmla="*/ 1276899 w 4884370"/>
              <a:gd name="connsiteY2" fmla="*/ 152400 h 4390039"/>
              <a:gd name="connsiteX3" fmla="*/ 1711239 w 4884370"/>
              <a:gd name="connsiteY3" fmla="*/ 30480 h 4390039"/>
              <a:gd name="connsiteX4" fmla="*/ 2389419 w 4884370"/>
              <a:gd name="connsiteY4" fmla="*/ 0 h 4390039"/>
              <a:gd name="connsiteX5" fmla="*/ 2953299 w 4884370"/>
              <a:gd name="connsiteY5" fmla="*/ 15240 h 4390039"/>
              <a:gd name="connsiteX6" fmla="*/ 3433359 w 4884370"/>
              <a:gd name="connsiteY6" fmla="*/ 76200 h 4390039"/>
              <a:gd name="connsiteX7" fmla="*/ 3631479 w 4884370"/>
              <a:gd name="connsiteY7" fmla="*/ 167640 h 4390039"/>
              <a:gd name="connsiteX8" fmla="*/ 3570519 w 4884370"/>
              <a:gd name="connsiteY8" fmla="*/ 556260 h 4390039"/>
              <a:gd name="connsiteX9" fmla="*/ 3372399 w 4884370"/>
              <a:gd name="connsiteY9" fmla="*/ 1310640 h 4390039"/>
              <a:gd name="connsiteX10" fmla="*/ 3593379 w 4884370"/>
              <a:gd name="connsiteY10" fmla="*/ 1638300 h 4390039"/>
              <a:gd name="connsiteX11" fmla="*/ 3966759 w 4884370"/>
              <a:gd name="connsiteY11" fmla="*/ 2225040 h 4390039"/>
              <a:gd name="connsiteX12" fmla="*/ 4545879 w 4884370"/>
              <a:gd name="connsiteY12" fmla="*/ 3215640 h 4390039"/>
              <a:gd name="connsiteX13" fmla="*/ 4812579 w 4884370"/>
              <a:gd name="connsiteY13" fmla="*/ 3855720 h 4390039"/>
              <a:gd name="connsiteX14" fmla="*/ 4881159 w 4884370"/>
              <a:gd name="connsiteY14" fmla="*/ 4221480 h 4390039"/>
              <a:gd name="connsiteX15" fmla="*/ 4736379 w 4884370"/>
              <a:gd name="connsiteY15" fmla="*/ 4366260 h 4390039"/>
              <a:gd name="connsiteX16" fmla="*/ 309159 w 4884370"/>
              <a:gd name="connsiteY16" fmla="*/ 4366260 h 4390039"/>
              <a:gd name="connsiteX17" fmla="*/ 19599 w 4884370"/>
              <a:gd name="connsiteY17" fmla="*/ 4221480 h 4390039"/>
              <a:gd name="connsiteX18" fmla="*/ 133899 w 4884370"/>
              <a:gd name="connsiteY18" fmla="*/ 3710940 h 4390039"/>
              <a:gd name="connsiteX19" fmla="*/ 994959 w 4884370"/>
              <a:gd name="connsiteY19" fmla="*/ 2110740 h 4390039"/>
              <a:gd name="connsiteX20" fmla="*/ 1520739 w 4884370"/>
              <a:gd name="connsiteY20" fmla="*/ 1272540 h 4390039"/>
              <a:gd name="connsiteX0" fmla="*/ 1534810 w 4898441"/>
              <a:gd name="connsiteY0" fmla="*/ 1272540 h 4390039"/>
              <a:gd name="connsiteX1" fmla="*/ 1306210 w 4898441"/>
              <a:gd name="connsiteY1" fmla="*/ 411480 h 4390039"/>
              <a:gd name="connsiteX2" fmla="*/ 1290970 w 4898441"/>
              <a:gd name="connsiteY2" fmla="*/ 152400 h 4390039"/>
              <a:gd name="connsiteX3" fmla="*/ 1725310 w 4898441"/>
              <a:gd name="connsiteY3" fmla="*/ 30480 h 4390039"/>
              <a:gd name="connsiteX4" fmla="*/ 2403490 w 4898441"/>
              <a:gd name="connsiteY4" fmla="*/ 0 h 4390039"/>
              <a:gd name="connsiteX5" fmla="*/ 2967370 w 4898441"/>
              <a:gd name="connsiteY5" fmla="*/ 15240 h 4390039"/>
              <a:gd name="connsiteX6" fmla="*/ 3447430 w 4898441"/>
              <a:gd name="connsiteY6" fmla="*/ 76200 h 4390039"/>
              <a:gd name="connsiteX7" fmla="*/ 3645550 w 4898441"/>
              <a:gd name="connsiteY7" fmla="*/ 167640 h 4390039"/>
              <a:gd name="connsiteX8" fmla="*/ 3584590 w 4898441"/>
              <a:gd name="connsiteY8" fmla="*/ 556260 h 4390039"/>
              <a:gd name="connsiteX9" fmla="*/ 3386470 w 4898441"/>
              <a:gd name="connsiteY9" fmla="*/ 1310640 h 4390039"/>
              <a:gd name="connsiteX10" fmla="*/ 3607450 w 4898441"/>
              <a:gd name="connsiteY10" fmla="*/ 1638300 h 4390039"/>
              <a:gd name="connsiteX11" fmla="*/ 3980830 w 4898441"/>
              <a:gd name="connsiteY11" fmla="*/ 2225040 h 4390039"/>
              <a:gd name="connsiteX12" fmla="*/ 4559950 w 4898441"/>
              <a:gd name="connsiteY12" fmla="*/ 3215640 h 4390039"/>
              <a:gd name="connsiteX13" fmla="*/ 4826650 w 4898441"/>
              <a:gd name="connsiteY13" fmla="*/ 3855720 h 4390039"/>
              <a:gd name="connsiteX14" fmla="*/ 4895230 w 4898441"/>
              <a:gd name="connsiteY14" fmla="*/ 4221480 h 4390039"/>
              <a:gd name="connsiteX15" fmla="*/ 4750450 w 4898441"/>
              <a:gd name="connsiteY15" fmla="*/ 4366260 h 4390039"/>
              <a:gd name="connsiteX16" fmla="*/ 323230 w 4898441"/>
              <a:gd name="connsiteY16" fmla="*/ 4366260 h 4390039"/>
              <a:gd name="connsiteX17" fmla="*/ 33670 w 4898441"/>
              <a:gd name="connsiteY17" fmla="*/ 4221480 h 4390039"/>
              <a:gd name="connsiteX18" fmla="*/ 147970 w 4898441"/>
              <a:gd name="connsiteY18" fmla="*/ 3710940 h 4390039"/>
              <a:gd name="connsiteX19" fmla="*/ 1009030 w 4898441"/>
              <a:gd name="connsiteY19" fmla="*/ 2110740 h 4390039"/>
              <a:gd name="connsiteX20" fmla="*/ 1534810 w 4898441"/>
              <a:gd name="connsiteY20" fmla="*/ 1272540 h 4390039"/>
              <a:gd name="connsiteX0" fmla="*/ 1515121 w 4878752"/>
              <a:gd name="connsiteY0" fmla="*/ 1272540 h 4390039"/>
              <a:gd name="connsiteX1" fmla="*/ 1286521 w 4878752"/>
              <a:gd name="connsiteY1" fmla="*/ 411480 h 4390039"/>
              <a:gd name="connsiteX2" fmla="*/ 1271281 w 4878752"/>
              <a:gd name="connsiteY2" fmla="*/ 152400 h 4390039"/>
              <a:gd name="connsiteX3" fmla="*/ 1705621 w 4878752"/>
              <a:gd name="connsiteY3" fmla="*/ 30480 h 4390039"/>
              <a:gd name="connsiteX4" fmla="*/ 2383801 w 4878752"/>
              <a:gd name="connsiteY4" fmla="*/ 0 h 4390039"/>
              <a:gd name="connsiteX5" fmla="*/ 2947681 w 4878752"/>
              <a:gd name="connsiteY5" fmla="*/ 15240 h 4390039"/>
              <a:gd name="connsiteX6" fmla="*/ 3427741 w 4878752"/>
              <a:gd name="connsiteY6" fmla="*/ 76200 h 4390039"/>
              <a:gd name="connsiteX7" fmla="*/ 3625861 w 4878752"/>
              <a:gd name="connsiteY7" fmla="*/ 167640 h 4390039"/>
              <a:gd name="connsiteX8" fmla="*/ 3564901 w 4878752"/>
              <a:gd name="connsiteY8" fmla="*/ 556260 h 4390039"/>
              <a:gd name="connsiteX9" fmla="*/ 3366781 w 4878752"/>
              <a:gd name="connsiteY9" fmla="*/ 1310640 h 4390039"/>
              <a:gd name="connsiteX10" fmla="*/ 3587761 w 4878752"/>
              <a:gd name="connsiteY10" fmla="*/ 1638300 h 4390039"/>
              <a:gd name="connsiteX11" fmla="*/ 3961141 w 4878752"/>
              <a:gd name="connsiteY11" fmla="*/ 2225040 h 4390039"/>
              <a:gd name="connsiteX12" fmla="*/ 4540261 w 4878752"/>
              <a:gd name="connsiteY12" fmla="*/ 3215640 h 4390039"/>
              <a:gd name="connsiteX13" fmla="*/ 4806961 w 4878752"/>
              <a:gd name="connsiteY13" fmla="*/ 3855720 h 4390039"/>
              <a:gd name="connsiteX14" fmla="*/ 4875541 w 4878752"/>
              <a:gd name="connsiteY14" fmla="*/ 4221480 h 4390039"/>
              <a:gd name="connsiteX15" fmla="*/ 4730761 w 4878752"/>
              <a:gd name="connsiteY15" fmla="*/ 4366260 h 4390039"/>
              <a:gd name="connsiteX16" fmla="*/ 303541 w 4878752"/>
              <a:gd name="connsiteY16" fmla="*/ 4366260 h 4390039"/>
              <a:gd name="connsiteX17" fmla="*/ 13981 w 4878752"/>
              <a:gd name="connsiteY17" fmla="*/ 4221480 h 4390039"/>
              <a:gd name="connsiteX18" fmla="*/ 128281 w 4878752"/>
              <a:gd name="connsiteY18" fmla="*/ 3710940 h 4390039"/>
              <a:gd name="connsiteX19" fmla="*/ 989341 w 4878752"/>
              <a:gd name="connsiteY19" fmla="*/ 2110740 h 4390039"/>
              <a:gd name="connsiteX20" fmla="*/ 1515121 w 4878752"/>
              <a:gd name="connsiteY20" fmla="*/ 1272540 h 4390039"/>
              <a:gd name="connsiteX0" fmla="*/ 1515121 w 4878752"/>
              <a:gd name="connsiteY0" fmla="*/ 1272540 h 4386630"/>
              <a:gd name="connsiteX1" fmla="*/ 1286521 w 4878752"/>
              <a:gd name="connsiteY1" fmla="*/ 411480 h 4386630"/>
              <a:gd name="connsiteX2" fmla="*/ 1271281 w 4878752"/>
              <a:gd name="connsiteY2" fmla="*/ 152400 h 4386630"/>
              <a:gd name="connsiteX3" fmla="*/ 1705621 w 4878752"/>
              <a:gd name="connsiteY3" fmla="*/ 30480 h 4386630"/>
              <a:gd name="connsiteX4" fmla="*/ 2383801 w 4878752"/>
              <a:gd name="connsiteY4" fmla="*/ 0 h 4386630"/>
              <a:gd name="connsiteX5" fmla="*/ 2947681 w 4878752"/>
              <a:gd name="connsiteY5" fmla="*/ 15240 h 4386630"/>
              <a:gd name="connsiteX6" fmla="*/ 3427741 w 4878752"/>
              <a:gd name="connsiteY6" fmla="*/ 76200 h 4386630"/>
              <a:gd name="connsiteX7" fmla="*/ 3625861 w 4878752"/>
              <a:gd name="connsiteY7" fmla="*/ 167640 h 4386630"/>
              <a:gd name="connsiteX8" fmla="*/ 3564901 w 4878752"/>
              <a:gd name="connsiteY8" fmla="*/ 556260 h 4386630"/>
              <a:gd name="connsiteX9" fmla="*/ 3366781 w 4878752"/>
              <a:gd name="connsiteY9" fmla="*/ 1310640 h 4386630"/>
              <a:gd name="connsiteX10" fmla="*/ 3587761 w 4878752"/>
              <a:gd name="connsiteY10" fmla="*/ 1638300 h 4386630"/>
              <a:gd name="connsiteX11" fmla="*/ 3961141 w 4878752"/>
              <a:gd name="connsiteY11" fmla="*/ 2225040 h 4386630"/>
              <a:gd name="connsiteX12" fmla="*/ 4540261 w 4878752"/>
              <a:gd name="connsiteY12" fmla="*/ 3215640 h 4386630"/>
              <a:gd name="connsiteX13" fmla="*/ 4806961 w 4878752"/>
              <a:gd name="connsiteY13" fmla="*/ 3855720 h 4386630"/>
              <a:gd name="connsiteX14" fmla="*/ 4875541 w 4878752"/>
              <a:gd name="connsiteY14" fmla="*/ 4221480 h 4386630"/>
              <a:gd name="connsiteX15" fmla="*/ 4730761 w 4878752"/>
              <a:gd name="connsiteY15" fmla="*/ 4366260 h 4386630"/>
              <a:gd name="connsiteX16" fmla="*/ 303541 w 4878752"/>
              <a:gd name="connsiteY16" fmla="*/ 4366260 h 4386630"/>
              <a:gd name="connsiteX17" fmla="*/ 13981 w 4878752"/>
              <a:gd name="connsiteY17" fmla="*/ 4221480 h 4386630"/>
              <a:gd name="connsiteX18" fmla="*/ 128281 w 4878752"/>
              <a:gd name="connsiteY18" fmla="*/ 3710940 h 4386630"/>
              <a:gd name="connsiteX19" fmla="*/ 989341 w 4878752"/>
              <a:gd name="connsiteY19" fmla="*/ 2110740 h 4386630"/>
              <a:gd name="connsiteX20" fmla="*/ 1515121 w 4878752"/>
              <a:gd name="connsiteY20" fmla="*/ 1272540 h 4386630"/>
              <a:gd name="connsiteX0" fmla="*/ 1520738 w 5113722"/>
              <a:gd name="connsiteY0" fmla="*/ 1272540 h 4388722"/>
              <a:gd name="connsiteX1" fmla="*/ 1292138 w 5113722"/>
              <a:gd name="connsiteY1" fmla="*/ 411480 h 4388722"/>
              <a:gd name="connsiteX2" fmla="*/ 1276898 w 5113722"/>
              <a:gd name="connsiteY2" fmla="*/ 152400 h 4388722"/>
              <a:gd name="connsiteX3" fmla="*/ 1711238 w 5113722"/>
              <a:gd name="connsiteY3" fmla="*/ 30480 h 4388722"/>
              <a:gd name="connsiteX4" fmla="*/ 2389418 w 5113722"/>
              <a:gd name="connsiteY4" fmla="*/ 0 h 4388722"/>
              <a:gd name="connsiteX5" fmla="*/ 2953298 w 5113722"/>
              <a:gd name="connsiteY5" fmla="*/ 15240 h 4388722"/>
              <a:gd name="connsiteX6" fmla="*/ 3433358 w 5113722"/>
              <a:gd name="connsiteY6" fmla="*/ 76200 h 4388722"/>
              <a:gd name="connsiteX7" fmla="*/ 3631478 w 5113722"/>
              <a:gd name="connsiteY7" fmla="*/ 167640 h 4388722"/>
              <a:gd name="connsiteX8" fmla="*/ 3570518 w 5113722"/>
              <a:gd name="connsiteY8" fmla="*/ 556260 h 4388722"/>
              <a:gd name="connsiteX9" fmla="*/ 3372398 w 5113722"/>
              <a:gd name="connsiteY9" fmla="*/ 1310640 h 4388722"/>
              <a:gd name="connsiteX10" fmla="*/ 3593378 w 5113722"/>
              <a:gd name="connsiteY10" fmla="*/ 1638300 h 4388722"/>
              <a:gd name="connsiteX11" fmla="*/ 3966758 w 5113722"/>
              <a:gd name="connsiteY11" fmla="*/ 2225040 h 4388722"/>
              <a:gd name="connsiteX12" fmla="*/ 4545878 w 5113722"/>
              <a:gd name="connsiteY12" fmla="*/ 3215640 h 4388722"/>
              <a:gd name="connsiteX13" fmla="*/ 4812578 w 5113722"/>
              <a:gd name="connsiteY13" fmla="*/ 3855720 h 4388722"/>
              <a:gd name="connsiteX14" fmla="*/ 4881158 w 5113722"/>
              <a:gd name="connsiteY14" fmla="*/ 4221480 h 4388722"/>
              <a:gd name="connsiteX15" fmla="*/ 4736378 w 5113722"/>
              <a:gd name="connsiteY15" fmla="*/ 4366260 h 4388722"/>
              <a:gd name="connsiteX16" fmla="*/ 309158 w 5113722"/>
              <a:gd name="connsiteY16" fmla="*/ 4385310 h 4388722"/>
              <a:gd name="connsiteX17" fmla="*/ 19598 w 5113722"/>
              <a:gd name="connsiteY17" fmla="*/ 4221480 h 4388722"/>
              <a:gd name="connsiteX18" fmla="*/ 133898 w 5113722"/>
              <a:gd name="connsiteY18" fmla="*/ 3710940 h 4388722"/>
              <a:gd name="connsiteX19" fmla="*/ 994958 w 5113722"/>
              <a:gd name="connsiteY19" fmla="*/ 2110740 h 4388722"/>
              <a:gd name="connsiteX20" fmla="*/ 1520738 w 5113722"/>
              <a:gd name="connsiteY20" fmla="*/ 1272540 h 4388722"/>
              <a:gd name="connsiteX0" fmla="*/ 1520738 w 5113722"/>
              <a:gd name="connsiteY0" fmla="*/ 1272540 h 4394353"/>
              <a:gd name="connsiteX1" fmla="*/ 1292138 w 5113722"/>
              <a:gd name="connsiteY1" fmla="*/ 411480 h 4394353"/>
              <a:gd name="connsiteX2" fmla="*/ 1276898 w 5113722"/>
              <a:gd name="connsiteY2" fmla="*/ 152400 h 4394353"/>
              <a:gd name="connsiteX3" fmla="*/ 1711238 w 5113722"/>
              <a:gd name="connsiteY3" fmla="*/ 30480 h 4394353"/>
              <a:gd name="connsiteX4" fmla="*/ 2389418 w 5113722"/>
              <a:gd name="connsiteY4" fmla="*/ 0 h 4394353"/>
              <a:gd name="connsiteX5" fmla="*/ 2953298 w 5113722"/>
              <a:gd name="connsiteY5" fmla="*/ 15240 h 4394353"/>
              <a:gd name="connsiteX6" fmla="*/ 3433358 w 5113722"/>
              <a:gd name="connsiteY6" fmla="*/ 76200 h 4394353"/>
              <a:gd name="connsiteX7" fmla="*/ 3631478 w 5113722"/>
              <a:gd name="connsiteY7" fmla="*/ 167640 h 4394353"/>
              <a:gd name="connsiteX8" fmla="*/ 3570518 w 5113722"/>
              <a:gd name="connsiteY8" fmla="*/ 556260 h 4394353"/>
              <a:gd name="connsiteX9" fmla="*/ 3372398 w 5113722"/>
              <a:gd name="connsiteY9" fmla="*/ 1310640 h 4394353"/>
              <a:gd name="connsiteX10" fmla="*/ 3593378 w 5113722"/>
              <a:gd name="connsiteY10" fmla="*/ 1638300 h 4394353"/>
              <a:gd name="connsiteX11" fmla="*/ 3966758 w 5113722"/>
              <a:gd name="connsiteY11" fmla="*/ 2225040 h 4394353"/>
              <a:gd name="connsiteX12" fmla="*/ 4545878 w 5113722"/>
              <a:gd name="connsiteY12" fmla="*/ 3215640 h 4394353"/>
              <a:gd name="connsiteX13" fmla="*/ 4812578 w 5113722"/>
              <a:gd name="connsiteY13" fmla="*/ 3855720 h 4394353"/>
              <a:gd name="connsiteX14" fmla="*/ 4881158 w 5113722"/>
              <a:gd name="connsiteY14" fmla="*/ 4221480 h 4394353"/>
              <a:gd name="connsiteX15" fmla="*/ 4736378 w 5113722"/>
              <a:gd name="connsiteY15" fmla="*/ 4366260 h 4394353"/>
              <a:gd name="connsiteX16" fmla="*/ 309158 w 5113722"/>
              <a:gd name="connsiteY16" fmla="*/ 4385310 h 4394353"/>
              <a:gd name="connsiteX17" fmla="*/ 19598 w 5113722"/>
              <a:gd name="connsiteY17" fmla="*/ 4221480 h 4394353"/>
              <a:gd name="connsiteX18" fmla="*/ 133898 w 5113722"/>
              <a:gd name="connsiteY18" fmla="*/ 3710940 h 4394353"/>
              <a:gd name="connsiteX19" fmla="*/ 994958 w 5113722"/>
              <a:gd name="connsiteY19" fmla="*/ 2110740 h 4394353"/>
              <a:gd name="connsiteX20" fmla="*/ 1520738 w 5113722"/>
              <a:gd name="connsiteY20" fmla="*/ 1272540 h 4394353"/>
              <a:gd name="connsiteX0" fmla="*/ 1520738 w 4884369"/>
              <a:gd name="connsiteY0" fmla="*/ 1272540 h 4392997"/>
              <a:gd name="connsiteX1" fmla="*/ 1292138 w 4884369"/>
              <a:gd name="connsiteY1" fmla="*/ 411480 h 4392997"/>
              <a:gd name="connsiteX2" fmla="*/ 1276898 w 4884369"/>
              <a:gd name="connsiteY2" fmla="*/ 152400 h 4392997"/>
              <a:gd name="connsiteX3" fmla="*/ 1711238 w 4884369"/>
              <a:gd name="connsiteY3" fmla="*/ 30480 h 4392997"/>
              <a:gd name="connsiteX4" fmla="*/ 2389418 w 4884369"/>
              <a:gd name="connsiteY4" fmla="*/ 0 h 4392997"/>
              <a:gd name="connsiteX5" fmla="*/ 2953298 w 4884369"/>
              <a:gd name="connsiteY5" fmla="*/ 15240 h 4392997"/>
              <a:gd name="connsiteX6" fmla="*/ 3433358 w 4884369"/>
              <a:gd name="connsiteY6" fmla="*/ 76200 h 4392997"/>
              <a:gd name="connsiteX7" fmla="*/ 3631478 w 4884369"/>
              <a:gd name="connsiteY7" fmla="*/ 167640 h 4392997"/>
              <a:gd name="connsiteX8" fmla="*/ 3570518 w 4884369"/>
              <a:gd name="connsiteY8" fmla="*/ 556260 h 4392997"/>
              <a:gd name="connsiteX9" fmla="*/ 3372398 w 4884369"/>
              <a:gd name="connsiteY9" fmla="*/ 1310640 h 4392997"/>
              <a:gd name="connsiteX10" fmla="*/ 3593378 w 4884369"/>
              <a:gd name="connsiteY10" fmla="*/ 1638300 h 4392997"/>
              <a:gd name="connsiteX11" fmla="*/ 3966758 w 4884369"/>
              <a:gd name="connsiteY11" fmla="*/ 2225040 h 4392997"/>
              <a:gd name="connsiteX12" fmla="*/ 4545878 w 4884369"/>
              <a:gd name="connsiteY12" fmla="*/ 3215640 h 4392997"/>
              <a:gd name="connsiteX13" fmla="*/ 4812578 w 4884369"/>
              <a:gd name="connsiteY13" fmla="*/ 3855720 h 4392997"/>
              <a:gd name="connsiteX14" fmla="*/ 4881158 w 4884369"/>
              <a:gd name="connsiteY14" fmla="*/ 4221480 h 4392997"/>
              <a:gd name="connsiteX15" fmla="*/ 4736378 w 4884369"/>
              <a:gd name="connsiteY15" fmla="*/ 4366260 h 4392997"/>
              <a:gd name="connsiteX16" fmla="*/ 309158 w 4884369"/>
              <a:gd name="connsiteY16" fmla="*/ 4385310 h 4392997"/>
              <a:gd name="connsiteX17" fmla="*/ 19598 w 4884369"/>
              <a:gd name="connsiteY17" fmla="*/ 4221480 h 4392997"/>
              <a:gd name="connsiteX18" fmla="*/ 133898 w 4884369"/>
              <a:gd name="connsiteY18" fmla="*/ 3710940 h 4392997"/>
              <a:gd name="connsiteX19" fmla="*/ 994958 w 4884369"/>
              <a:gd name="connsiteY19" fmla="*/ 2110740 h 4392997"/>
              <a:gd name="connsiteX20" fmla="*/ 1520738 w 4884369"/>
              <a:gd name="connsiteY20" fmla="*/ 1272540 h 4392997"/>
              <a:gd name="connsiteX0" fmla="*/ 1520738 w 4884369"/>
              <a:gd name="connsiteY0" fmla="*/ 1272540 h 4392997"/>
              <a:gd name="connsiteX1" fmla="*/ 1292138 w 4884369"/>
              <a:gd name="connsiteY1" fmla="*/ 411480 h 4392997"/>
              <a:gd name="connsiteX2" fmla="*/ 1276898 w 4884369"/>
              <a:gd name="connsiteY2" fmla="*/ 152400 h 4392997"/>
              <a:gd name="connsiteX3" fmla="*/ 1711238 w 4884369"/>
              <a:gd name="connsiteY3" fmla="*/ 30480 h 4392997"/>
              <a:gd name="connsiteX4" fmla="*/ 2389418 w 4884369"/>
              <a:gd name="connsiteY4" fmla="*/ 0 h 4392997"/>
              <a:gd name="connsiteX5" fmla="*/ 2953298 w 4884369"/>
              <a:gd name="connsiteY5" fmla="*/ 15240 h 4392997"/>
              <a:gd name="connsiteX6" fmla="*/ 3433358 w 4884369"/>
              <a:gd name="connsiteY6" fmla="*/ 76200 h 4392997"/>
              <a:gd name="connsiteX7" fmla="*/ 3631478 w 4884369"/>
              <a:gd name="connsiteY7" fmla="*/ 167640 h 4392997"/>
              <a:gd name="connsiteX8" fmla="*/ 3570518 w 4884369"/>
              <a:gd name="connsiteY8" fmla="*/ 556260 h 4392997"/>
              <a:gd name="connsiteX9" fmla="*/ 3372398 w 4884369"/>
              <a:gd name="connsiteY9" fmla="*/ 1310640 h 4392997"/>
              <a:gd name="connsiteX10" fmla="*/ 3593378 w 4884369"/>
              <a:gd name="connsiteY10" fmla="*/ 1638300 h 4392997"/>
              <a:gd name="connsiteX11" fmla="*/ 3966758 w 4884369"/>
              <a:gd name="connsiteY11" fmla="*/ 2225040 h 4392997"/>
              <a:gd name="connsiteX12" fmla="*/ 4545878 w 4884369"/>
              <a:gd name="connsiteY12" fmla="*/ 3215640 h 4392997"/>
              <a:gd name="connsiteX13" fmla="*/ 4812578 w 4884369"/>
              <a:gd name="connsiteY13" fmla="*/ 3855720 h 4392997"/>
              <a:gd name="connsiteX14" fmla="*/ 4881158 w 4884369"/>
              <a:gd name="connsiteY14" fmla="*/ 4221480 h 4392997"/>
              <a:gd name="connsiteX15" fmla="*/ 4736378 w 4884369"/>
              <a:gd name="connsiteY15" fmla="*/ 4366260 h 4392997"/>
              <a:gd name="connsiteX16" fmla="*/ 309158 w 4884369"/>
              <a:gd name="connsiteY16" fmla="*/ 4385310 h 4392997"/>
              <a:gd name="connsiteX17" fmla="*/ 19598 w 4884369"/>
              <a:gd name="connsiteY17" fmla="*/ 4221480 h 4392997"/>
              <a:gd name="connsiteX18" fmla="*/ 133898 w 4884369"/>
              <a:gd name="connsiteY18" fmla="*/ 3710940 h 4392997"/>
              <a:gd name="connsiteX19" fmla="*/ 994958 w 4884369"/>
              <a:gd name="connsiteY19" fmla="*/ 2110740 h 4392997"/>
              <a:gd name="connsiteX20" fmla="*/ 1520738 w 4884369"/>
              <a:gd name="connsiteY20" fmla="*/ 1272540 h 4392997"/>
              <a:gd name="connsiteX0" fmla="*/ 1520738 w 4884369"/>
              <a:gd name="connsiteY0" fmla="*/ 1272540 h 4392997"/>
              <a:gd name="connsiteX1" fmla="*/ 1292138 w 4884369"/>
              <a:gd name="connsiteY1" fmla="*/ 411480 h 4392997"/>
              <a:gd name="connsiteX2" fmla="*/ 1276898 w 4884369"/>
              <a:gd name="connsiteY2" fmla="*/ 152400 h 4392997"/>
              <a:gd name="connsiteX3" fmla="*/ 1711238 w 4884369"/>
              <a:gd name="connsiteY3" fmla="*/ 30480 h 4392997"/>
              <a:gd name="connsiteX4" fmla="*/ 2389418 w 4884369"/>
              <a:gd name="connsiteY4" fmla="*/ 0 h 4392997"/>
              <a:gd name="connsiteX5" fmla="*/ 2953298 w 4884369"/>
              <a:gd name="connsiteY5" fmla="*/ 15240 h 4392997"/>
              <a:gd name="connsiteX6" fmla="*/ 3433358 w 4884369"/>
              <a:gd name="connsiteY6" fmla="*/ 76200 h 4392997"/>
              <a:gd name="connsiteX7" fmla="*/ 3631478 w 4884369"/>
              <a:gd name="connsiteY7" fmla="*/ 167640 h 4392997"/>
              <a:gd name="connsiteX8" fmla="*/ 3570518 w 4884369"/>
              <a:gd name="connsiteY8" fmla="*/ 556260 h 4392997"/>
              <a:gd name="connsiteX9" fmla="*/ 3372398 w 4884369"/>
              <a:gd name="connsiteY9" fmla="*/ 1310640 h 4392997"/>
              <a:gd name="connsiteX10" fmla="*/ 3593378 w 4884369"/>
              <a:gd name="connsiteY10" fmla="*/ 1638300 h 4392997"/>
              <a:gd name="connsiteX11" fmla="*/ 3966758 w 4884369"/>
              <a:gd name="connsiteY11" fmla="*/ 2225040 h 4392997"/>
              <a:gd name="connsiteX12" fmla="*/ 4545878 w 4884369"/>
              <a:gd name="connsiteY12" fmla="*/ 3215640 h 4392997"/>
              <a:gd name="connsiteX13" fmla="*/ 4812578 w 4884369"/>
              <a:gd name="connsiteY13" fmla="*/ 3855720 h 4392997"/>
              <a:gd name="connsiteX14" fmla="*/ 4881158 w 4884369"/>
              <a:gd name="connsiteY14" fmla="*/ 4221480 h 4392997"/>
              <a:gd name="connsiteX15" fmla="*/ 4736378 w 4884369"/>
              <a:gd name="connsiteY15" fmla="*/ 4366260 h 4392997"/>
              <a:gd name="connsiteX16" fmla="*/ 309158 w 4884369"/>
              <a:gd name="connsiteY16" fmla="*/ 4385310 h 4392997"/>
              <a:gd name="connsiteX17" fmla="*/ 19598 w 4884369"/>
              <a:gd name="connsiteY17" fmla="*/ 4221480 h 4392997"/>
              <a:gd name="connsiteX18" fmla="*/ 133898 w 4884369"/>
              <a:gd name="connsiteY18" fmla="*/ 3710940 h 4392997"/>
              <a:gd name="connsiteX19" fmla="*/ 994958 w 4884369"/>
              <a:gd name="connsiteY19" fmla="*/ 2110740 h 4392997"/>
              <a:gd name="connsiteX20" fmla="*/ 1520738 w 4884369"/>
              <a:gd name="connsiteY20" fmla="*/ 1272540 h 4392997"/>
              <a:gd name="connsiteX0" fmla="*/ 1520738 w 4884369"/>
              <a:gd name="connsiteY0" fmla="*/ 1272540 h 4392997"/>
              <a:gd name="connsiteX1" fmla="*/ 1292138 w 4884369"/>
              <a:gd name="connsiteY1" fmla="*/ 411480 h 4392997"/>
              <a:gd name="connsiteX2" fmla="*/ 1276898 w 4884369"/>
              <a:gd name="connsiteY2" fmla="*/ 152400 h 4392997"/>
              <a:gd name="connsiteX3" fmla="*/ 1711238 w 4884369"/>
              <a:gd name="connsiteY3" fmla="*/ 30480 h 4392997"/>
              <a:gd name="connsiteX4" fmla="*/ 2389418 w 4884369"/>
              <a:gd name="connsiteY4" fmla="*/ 0 h 4392997"/>
              <a:gd name="connsiteX5" fmla="*/ 2953298 w 4884369"/>
              <a:gd name="connsiteY5" fmla="*/ 15240 h 4392997"/>
              <a:gd name="connsiteX6" fmla="*/ 3433358 w 4884369"/>
              <a:gd name="connsiteY6" fmla="*/ 76200 h 4392997"/>
              <a:gd name="connsiteX7" fmla="*/ 3631478 w 4884369"/>
              <a:gd name="connsiteY7" fmla="*/ 167640 h 4392997"/>
              <a:gd name="connsiteX8" fmla="*/ 3570518 w 4884369"/>
              <a:gd name="connsiteY8" fmla="*/ 556260 h 4392997"/>
              <a:gd name="connsiteX9" fmla="*/ 3372398 w 4884369"/>
              <a:gd name="connsiteY9" fmla="*/ 1310640 h 4392997"/>
              <a:gd name="connsiteX10" fmla="*/ 3593378 w 4884369"/>
              <a:gd name="connsiteY10" fmla="*/ 1638300 h 4392997"/>
              <a:gd name="connsiteX11" fmla="*/ 3966758 w 4884369"/>
              <a:gd name="connsiteY11" fmla="*/ 2225040 h 4392997"/>
              <a:gd name="connsiteX12" fmla="*/ 4545878 w 4884369"/>
              <a:gd name="connsiteY12" fmla="*/ 3215640 h 4392997"/>
              <a:gd name="connsiteX13" fmla="*/ 4812578 w 4884369"/>
              <a:gd name="connsiteY13" fmla="*/ 3855720 h 4392997"/>
              <a:gd name="connsiteX14" fmla="*/ 4881158 w 4884369"/>
              <a:gd name="connsiteY14" fmla="*/ 4221480 h 4392997"/>
              <a:gd name="connsiteX15" fmla="*/ 4736378 w 4884369"/>
              <a:gd name="connsiteY15" fmla="*/ 4366260 h 4392997"/>
              <a:gd name="connsiteX16" fmla="*/ 309158 w 4884369"/>
              <a:gd name="connsiteY16" fmla="*/ 4385310 h 4392997"/>
              <a:gd name="connsiteX17" fmla="*/ 19598 w 4884369"/>
              <a:gd name="connsiteY17" fmla="*/ 4221480 h 4392997"/>
              <a:gd name="connsiteX18" fmla="*/ 133898 w 4884369"/>
              <a:gd name="connsiteY18" fmla="*/ 3710940 h 4392997"/>
              <a:gd name="connsiteX19" fmla="*/ 994958 w 4884369"/>
              <a:gd name="connsiteY19" fmla="*/ 2110740 h 4392997"/>
              <a:gd name="connsiteX20" fmla="*/ 1520738 w 4884369"/>
              <a:gd name="connsiteY20" fmla="*/ 1272540 h 4392997"/>
              <a:gd name="connsiteX0" fmla="*/ 1520738 w 4884369"/>
              <a:gd name="connsiteY0" fmla="*/ 1272540 h 4392997"/>
              <a:gd name="connsiteX1" fmla="*/ 1292138 w 4884369"/>
              <a:gd name="connsiteY1" fmla="*/ 411480 h 4392997"/>
              <a:gd name="connsiteX2" fmla="*/ 1276898 w 4884369"/>
              <a:gd name="connsiteY2" fmla="*/ 152400 h 4392997"/>
              <a:gd name="connsiteX3" fmla="*/ 1711238 w 4884369"/>
              <a:gd name="connsiteY3" fmla="*/ 30480 h 4392997"/>
              <a:gd name="connsiteX4" fmla="*/ 2389418 w 4884369"/>
              <a:gd name="connsiteY4" fmla="*/ 0 h 4392997"/>
              <a:gd name="connsiteX5" fmla="*/ 2953298 w 4884369"/>
              <a:gd name="connsiteY5" fmla="*/ 15240 h 4392997"/>
              <a:gd name="connsiteX6" fmla="*/ 3433358 w 4884369"/>
              <a:gd name="connsiteY6" fmla="*/ 76200 h 4392997"/>
              <a:gd name="connsiteX7" fmla="*/ 3631478 w 4884369"/>
              <a:gd name="connsiteY7" fmla="*/ 167640 h 4392997"/>
              <a:gd name="connsiteX8" fmla="*/ 3570518 w 4884369"/>
              <a:gd name="connsiteY8" fmla="*/ 556260 h 4392997"/>
              <a:gd name="connsiteX9" fmla="*/ 3372398 w 4884369"/>
              <a:gd name="connsiteY9" fmla="*/ 1310640 h 4392997"/>
              <a:gd name="connsiteX10" fmla="*/ 3593378 w 4884369"/>
              <a:gd name="connsiteY10" fmla="*/ 1638300 h 4392997"/>
              <a:gd name="connsiteX11" fmla="*/ 3966758 w 4884369"/>
              <a:gd name="connsiteY11" fmla="*/ 2225040 h 4392997"/>
              <a:gd name="connsiteX12" fmla="*/ 4545878 w 4884369"/>
              <a:gd name="connsiteY12" fmla="*/ 3215640 h 4392997"/>
              <a:gd name="connsiteX13" fmla="*/ 4812578 w 4884369"/>
              <a:gd name="connsiteY13" fmla="*/ 3855720 h 4392997"/>
              <a:gd name="connsiteX14" fmla="*/ 4881158 w 4884369"/>
              <a:gd name="connsiteY14" fmla="*/ 4221480 h 4392997"/>
              <a:gd name="connsiteX15" fmla="*/ 4736378 w 4884369"/>
              <a:gd name="connsiteY15" fmla="*/ 4366260 h 4392997"/>
              <a:gd name="connsiteX16" fmla="*/ 309158 w 4884369"/>
              <a:gd name="connsiteY16" fmla="*/ 4385310 h 4392997"/>
              <a:gd name="connsiteX17" fmla="*/ 19598 w 4884369"/>
              <a:gd name="connsiteY17" fmla="*/ 4221480 h 4392997"/>
              <a:gd name="connsiteX18" fmla="*/ 133898 w 4884369"/>
              <a:gd name="connsiteY18" fmla="*/ 3710940 h 4392997"/>
              <a:gd name="connsiteX19" fmla="*/ 994958 w 4884369"/>
              <a:gd name="connsiteY19" fmla="*/ 2110740 h 4392997"/>
              <a:gd name="connsiteX20" fmla="*/ 1520738 w 4884369"/>
              <a:gd name="connsiteY20" fmla="*/ 1272540 h 4392997"/>
              <a:gd name="connsiteX0" fmla="*/ 1520738 w 4884369"/>
              <a:gd name="connsiteY0" fmla="*/ 1272540 h 4392997"/>
              <a:gd name="connsiteX1" fmla="*/ 1292138 w 4884369"/>
              <a:gd name="connsiteY1" fmla="*/ 411480 h 4392997"/>
              <a:gd name="connsiteX2" fmla="*/ 1276898 w 4884369"/>
              <a:gd name="connsiteY2" fmla="*/ 152400 h 4392997"/>
              <a:gd name="connsiteX3" fmla="*/ 1711238 w 4884369"/>
              <a:gd name="connsiteY3" fmla="*/ 30480 h 4392997"/>
              <a:gd name="connsiteX4" fmla="*/ 2389418 w 4884369"/>
              <a:gd name="connsiteY4" fmla="*/ 0 h 4392997"/>
              <a:gd name="connsiteX5" fmla="*/ 2953298 w 4884369"/>
              <a:gd name="connsiteY5" fmla="*/ 15240 h 4392997"/>
              <a:gd name="connsiteX6" fmla="*/ 3433358 w 4884369"/>
              <a:gd name="connsiteY6" fmla="*/ 76200 h 4392997"/>
              <a:gd name="connsiteX7" fmla="*/ 3631478 w 4884369"/>
              <a:gd name="connsiteY7" fmla="*/ 167640 h 4392997"/>
              <a:gd name="connsiteX8" fmla="*/ 3570518 w 4884369"/>
              <a:gd name="connsiteY8" fmla="*/ 556260 h 4392997"/>
              <a:gd name="connsiteX9" fmla="*/ 3372398 w 4884369"/>
              <a:gd name="connsiteY9" fmla="*/ 1310640 h 4392997"/>
              <a:gd name="connsiteX10" fmla="*/ 3593378 w 4884369"/>
              <a:gd name="connsiteY10" fmla="*/ 1638300 h 4392997"/>
              <a:gd name="connsiteX11" fmla="*/ 3966758 w 4884369"/>
              <a:gd name="connsiteY11" fmla="*/ 2225040 h 4392997"/>
              <a:gd name="connsiteX12" fmla="*/ 4545878 w 4884369"/>
              <a:gd name="connsiteY12" fmla="*/ 3215640 h 4392997"/>
              <a:gd name="connsiteX13" fmla="*/ 4812578 w 4884369"/>
              <a:gd name="connsiteY13" fmla="*/ 3855720 h 4392997"/>
              <a:gd name="connsiteX14" fmla="*/ 4881158 w 4884369"/>
              <a:gd name="connsiteY14" fmla="*/ 4221480 h 4392997"/>
              <a:gd name="connsiteX15" fmla="*/ 4736378 w 4884369"/>
              <a:gd name="connsiteY15" fmla="*/ 4366260 h 4392997"/>
              <a:gd name="connsiteX16" fmla="*/ 309158 w 4884369"/>
              <a:gd name="connsiteY16" fmla="*/ 4385310 h 4392997"/>
              <a:gd name="connsiteX17" fmla="*/ 19598 w 4884369"/>
              <a:gd name="connsiteY17" fmla="*/ 4221480 h 4392997"/>
              <a:gd name="connsiteX18" fmla="*/ 133898 w 4884369"/>
              <a:gd name="connsiteY18" fmla="*/ 3710940 h 4392997"/>
              <a:gd name="connsiteX19" fmla="*/ 994958 w 4884369"/>
              <a:gd name="connsiteY19" fmla="*/ 2110740 h 4392997"/>
              <a:gd name="connsiteX20" fmla="*/ 1520738 w 4884369"/>
              <a:gd name="connsiteY20" fmla="*/ 1272540 h 439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884369" h="4392997">
                <a:moveTo>
                  <a:pt x="1520738" y="1272540"/>
                </a:moveTo>
                <a:cubicBezTo>
                  <a:pt x="1557568" y="1122680"/>
                  <a:pt x="1351828" y="610870"/>
                  <a:pt x="1292138" y="411480"/>
                </a:cubicBezTo>
                <a:cubicBezTo>
                  <a:pt x="1232448" y="212090"/>
                  <a:pt x="1207048" y="215900"/>
                  <a:pt x="1276898" y="152400"/>
                </a:cubicBezTo>
                <a:cubicBezTo>
                  <a:pt x="1346748" y="88900"/>
                  <a:pt x="1525818" y="55880"/>
                  <a:pt x="1711238" y="30480"/>
                </a:cubicBezTo>
                <a:cubicBezTo>
                  <a:pt x="1896658" y="5080"/>
                  <a:pt x="2182408" y="2540"/>
                  <a:pt x="2389418" y="0"/>
                </a:cubicBezTo>
                <a:cubicBezTo>
                  <a:pt x="2596428" y="-2540"/>
                  <a:pt x="2779308" y="2540"/>
                  <a:pt x="2953298" y="15240"/>
                </a:cubicBezTo>
                <a:cubicBezTo>
                  <a:pt x="3127288" y="27940"/>
                  <a:pt x="3320328" y="50800"/>
                  <a:pt x="3433358" y="76200"/>
                </a:cubicBezTo>
                <a:cubicBezTo>
                  <a:pt x="3546388" y="101600"/>
                  <a:pt x="3589568" y="93980"/>
                  <a:pt x="3631478" y="167640"/>
                </a:cubicBezTo>
                <a:cubicBezTo>
                  <a:pt x="3673388" y="241300"/>
                  <a:pt x="3613698" y="365760"/>
                  <a:pt x="3570518" y="556260"/>
                </a:cubicBezTo>
                <a:cubicBezTo>
                  <a:pt x="3527338" y="746760"/>
                  <a:pt x="3336838" y="1193800"/>
                  <a:pt x="3372398" y="1310640"/>
                </a:cubicBezTo>
                <a:cubicBezTo>
                  <a:pt x="3407958" y="1427480"/>
                  <a:pt x="3494318" y="1485900"/>
                  <a:pt x="3593378" y="1638300"/>
                </a:cubicBezTo>
                <a:cubicBezTo>
                  <a:pt x="3692438" y="1790700"/>
                  <a:pt x="3808008" y="1962150"/>
                  <a:pt x="3966758" y="2225040"/>
                </a:cubicBezTo>
                <a:cubicBezTo>
                  <a:pt x="4125508" y="2487930"/>
                  <a:pt x="4404908" y="2943860"/>
                  <a:pt x="4545878" y="3215640"/>
                </a:cubicBezTo>
                <a:cubicBezTo>
                  <a:pt x="4686848" y="3487420"/>
                  <a:pt x="4756698" y="3688080"/>
                  <a:pt x="4812578" y="3855720"/>
                </a:cubicBezTo>
                <a:cubicBezTo>
                  <a:pt x="4868458" y="4023360"/>
                  <a:pt x="4893858" y="4136390"/>
                  <a:pt x="4881158" y="4221480"/>
                </a:cubicBezTo>
                <a:cubicBezTo>
                  <a:pt x="4868458" y="4306570"/>
                  <a:pt x="4850678" y="4345305"/>
                  <a:pt x="4736378" y="4366260"/>
                </a:cubicBezTo>
                <a:cubicBezTo>
                  <a:pt x="4622078" y="4387215"/>
                  <a:pt x="555538" y="4403090"/>
                  <a:pt x="309158" y="4385310"/>
                </a:cubicBezTo>
                <a:cubicBezTo>
                  <a:pt x="62778" y="4367530"/>
                  <a:pt x="48808" y="4333875"/>
                  <a:pt x="19598" y="4221480"/>
                </a:cubicBezTo>
                <a:cubicBezTo>
                  <a:pt x="-9612" y="4109085"/>
                  <a:pt x="-28662" y="4062730"/>
                  <a:pt x="133898" y="3710940"/>
                </a:cubicBezTo>
                <a:cubicBezTo>
                  <a:pt x="296458" y="3359150"/>
                  <a:pt x="763818" y="2514600"/>
                  <a:pt x="994958" y="2110740"/>
                </a:cubicBezTo>
                <a:cubicBezTo>
                  <a:pt x="1226098" y="1706880"/>
                  <a:pt x="1483908" y="1422400"/>
                  <a:pt x="1520738" y="1272540"/>
                </a:cubicBezTo>
                <a:close/>
              </a:path>
            </a:pathLst>
          </a:custGeom>
          <a:solidFill>
            <a:srgbClr val="6CD5EE"/>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8049"/>
            <a:endParaRPr lang="es-SV" sz="2400">
              <a:solidFill>
                <a:srgbClr val="FFFFFF"/>
              </a:solidFill>
              <a:latin typeface="Calibri" panose="020F0502020204030204"/>
            </a:endParaRPr>
          </a:p>
        </p:txBody>
      </p:sp>
      <p:sp>
        <p:nvSpPr>
          <p:cNvPr id="2" name="1 Título"/>
          <p:cNvSpPr>
            <a:spLocks noGrp="1"/>
          </p:cNvSpPr>
          <p:nvPr>
            <p:ph type="ctrTitle"/>
          </p:nvPr>
        </p:nvSpPr>
        <p:spPr>
          <a:xfrm>
            <a:off x="-464535" y="-1179994"/>
            <a:ext cx="9144000" cy="2387600"/>
          </a:xfrm>
        </p:spPr>
        <p:txBody>
          <a:bodyPr/>
          <a:lstStyle/>
          <a:p>
            <a:r>
              <a:rPr lang="es-MX" dirty="0" err="1"/>
              <a:t>Chemistry</a:t>
            </a:r>
            <a:r>
              <a:rPr lang="es-MX" dirty="0"/>
              <a:t> Infographics</a:t>
            </a:r>
            <a:endParaRPr lang="es-SV" dirty="0"/>
          </a:p>
        </p:txBody>
      </p:sp>
      <p:grpSp>
        <p:nvGrpSpPr>
          <p:cNvPr id="5" name="4 Grupo"/>
          <p:cNvGrpSpPr/>
          <p:nvPr/>
        </p:nvGrpSpPr>
        <p:grpSpPr>
          <a:xfrm>
            <a:off x="7709078" y="1499220"/>
            <a:ext cx="1250395" cy="4092614"/>
            <a:chOff x="25740681" y="2908338"/>
            <a:chExt cx="2501079" cy="8186175"/>
          </a:xfrm>
        </p:grpSpPr>
        <p:sp>
          <p:nvSpPr>
            <p:cNvPr id="6" name="5 Elipse"/>
            <p:cNvSpPr>
              <a:spLocks noChangeAspect="1"/>
            </p:cNvSpPr>
            <p:nvPr/>
          </p:nvSpPr>
          <p:spPr>
            <a:xfrm>
              <a:off x="25740681" y="2908338"/>
              <a:ext cx="2501079" cy="2499479"/>
            </a:xfrm>
            <a:custGeom>
              <a:avLst/>
              <a:gdLst/>
              <a:ahLst/>
              <a:cxnLst/>
              <a:rect l="l" t="t" r="r" b="b"/>
              <a:pathLst>
                <a:path w="2501079" h="2499479">
                  <a:moveTo>
                    <a:pt x="1094758" y="0"/>
                  </a:moveTo>
                  <a:cubicBezTo>
                    <a:pt x="1699376" y="0"/>
                    <a:pt x="2189516" y="490140"/>
                    <a:pt x="2189516" y="1094758"/>
                  </a:cubicBezTo>
                  <a:cubicBezTo>
                    <a:pt x="2189516" y="1303815"/>
                    <a:pt x="2130918" y="1499185"/>
                    <a:pt x="2028168" y="1664677"/>
                  </a:cubicBezTo>
                  <a:lnTo>
                    <a:pt x="2028934" y="1663921"/>
                  </a:lnTo>
                  <a:lnTo>
                    <a:pt x="2377280" y="2016968"/>
                  </a:lnTo>
                  <a:cubicBezTo>
                    <a:pt x="2408196" y="1996244"/>
                    <a:pt x="2450204" y="2000456"/>
                    <a:pt x="2477452" y="2028072"/>
                  </a:cubicBezTo>
                  <a:lnTo>
                    <a:pt x="2477452" y="2028073"/>
                  </a:lnTo>
                  <a:cubicBezTo>
                    <a:pt x="2509256" y="2060307"/>
                    <a:pt x="2508908" y="2112221"/>
                    <a:pt x="2476674" y="2144026"/>
                  </a:cubicBezTo>
                  <a:lnTo>
                    <a:pt x="2140370" y="2475852"/>
                  </a:lnTo>
                  <a:cubicBezTo>
                    <a:pt x="2108136" y="2507657"/>
                    <a:pt x="2056220" y="2507309"/>
                    <a:pt x="2024416" y="2475075"/>
                  </a:cubicBezTo>
                  <a:lnTo>
                    <a:pt x="2024416" y="2475076"/>
                  </a:lnTo>
                  <a:cubicBezTo>
                    <a:pt x="1997348" y="2447642"/>
                    <a:pt x="1993570" y="2405951"/>
                    <a:pt x="2014254" y="2375360"/>
                  </a:cubicBezTo>
                  <a:lnTo>
                    <a:pt x="1669059" y="2025506"/>
                  </a:lnTo>
                  <a:cubicBezTo>
                    <a:pt x="1502616" y="2129884"/>
                    <a:pt x="1305651" y="2189516"/>
                    <a:pt x="1094758" y="2189516"/>
                  </a:cubicBezTo>
                  <a:cubicBezTo>
                    <a:pt x="490140" y="2189516"/>
                    <a:pt x="0" y="1699376"/>
                    <a:pt x="0" y="1094758"/>
                  </a:cubicBezTo>
                  <a:cubicBezTo>
                    <a:pt x="0" y="490140"/>
                    <a:pt x="490140" y="0"/>
                    <a:pt x="1094758" y="0"/>
                  </a:cubicBezTo>
                  <a:close/>
                </a:path>
              </a:pathLst>
            </a:custGeom>
            <a:solidFill>
              <a:schemeClr val="accent3">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8049"/>
              <a:endParaRPr lang="es-SV" sz="2400">
                <a:solidFill>
                  <a:srgbClr val="FFFFFF"/>
                </a:solidFill>
                <a:latin typeface="Calibri" panose="020F0502020204030204"/>
              </a:endParaRPr>
            </a:p>
          </p:txBody>
        </p:sp>
        <p:sp>
          <p:nvSpPr>
            <p:cNvPr id="7" name="6 Acorde"/>
            <p:cNvSpPr>
              <a:spLocks noChangeAspect="1"/>
            </p:cNvSpPr>
            <p:nvPr/>
          </p:nvSpPr>
          <p:spPr>
            <a:xfrm>
              <a:off x="25822460" y="2991861"/>
              <a:ext cx="2025225" cy="2025225"/>
            </a:xfrm>
            <a:prstGeom prst="chord">
              <a:avLst>
                <a:gd name="adj1" fmla="val 19871585"/>
                <a:gd name="adj2" fmla="val 1252419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8049"/>
              <a:r>
                <a:rPr lang="es-MX" sz="24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80</a:t>
              </a:r>
              <a:r>
                <a:rPr lang="es-MX" sz="2400" baseline="300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2400" baseline="300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5" name="14 Forma libre"/>
            <p:cNvSpPr/>
            <p:nvPr/>
          </p:nvSpPr>
          <p:spPr>
            <a:xfrm>
              <a:off x="27527891" y="4712673"/>
              <a:ext cx="654824" cy="6381840"/>
            </a:xfrm>
            <a:custGeom>
              <a:avLst/>
              <a:gdLst>
                <a:gd name="connsiteX0" fmla="*/ 0 w 595086"/>
                <a:gd name="connsiteY0" fmla="*/ 0 h 4760685"/>
                <a:gd name="connsiteX1" fmla="*/ 595086 w 595086"/>
                <a:gd name="connsiteY1" fmla="*/ 609600 h 4760685"/>
                <a:gd name="connsiteX2" fmla="*/ 420914 w 595086"/>
                <a:gd name="connsiteY2" fmla="*/ 4760685 h 4760685"/>
                <a:gd name="connsiteX0" fmla="*/ 0 w 595086"/>
                <a:gd name="connsiteY0" fmla="*/ 0 h 4779735"/>
                <a:gd name="connsiteX1" fmla="*/ 595086 w 595086"/>
                <a:gd name="connsiteY1" fmla="*/ 609600 h 4779735"/>
                <a:gd name="connsiteX2" fmla="*/ 544739 w 595086"/>
                <a:gd name="connsiteY2" fmla="*/ 4779735 h 4779735"/>
                <a:gd name="connsiteX0" fmla="*/ 0 w 595086"/>
                <a:gd name="connsiteY0" fmla="*/ 0 h 4770210"/>
                <a:gd name="connsiteX1" fmla="*/ 595086 w 595086"/>
                <a:gd name="connsiteY1" fmla="*/ 609600 h 4770210"/>
                <a:gd name="connsiteX2" fmla="*/ 582839 w 595086"/>
                <a:gd name="connsiteY2" fmla="*/ 4770210 h 4770210"/>
                <a:gd name="connsiteX0" fmla="*/ 0 w 636112"/>
                <a:gd name="connsiteY0" fmla="*/ 0 h 4770210"/>
                <a:gd name="connsiteX1" fmla="*/ 595086 w 636112"/>
                <a:gd name="connsiteY1" fmla="*/ 609600 h 4770210"/>
                <a:gd name="connsiteX2" fmla="*/ 582839 w 636112"/>
                <a:gd name="connsiteY2" fmla="*/ 4770210 h 4770210"/>
                <a:gd name="connsiteX0" fmla="*/ 0 w 640335"/>
                <a:gd name="connsiteY0" fmla="*/ 0 h 4770210"/>
                <a:gd name="connsiteX1" fmla="*/ 595086 w 640335"/>
                <a:gd name="connsiteY1" fmla="*/ 609600 h 4770210"/>
                <a:gd name="connsiteX2" fmla="*/ 582839 w 640335"/>
                <a:gd name="connsiteY2" fmla="*/ 4770210 h 4770210"/>
                <a:gd name="connsiteX0" fmla="*/ 0 w 659200"/>
                <a:gd name="connsiteY0" fmla="*/ 0 h 4751160"/>
                <a:gd name="connsiteX1" fmla="*/ 595086 w 659200"/>
                <a:gd name="connsiteY1" fmla="*/ 609600 h 4751160"/>
                <a:gd name="connsiteX2" fmla="*/ 639989 w 659200"/>
                <a:gd name="connsiteY2" fmla="*/ 4751160 h 4751160"/>
                <a:gd name="connsiteX0" fmla="*/ 0 w 670832"/>
                <a:gd name="connsiteY0" fmla="*/ 0 h 4751160"/>
                <a:gd name="connsiteX1" fmla="*/ 595086 w 670832"/>
                <a:gd name="connsiteY1" fmla="*/ 609600 h 4751160"/>
                <a:gd name="connsiteX2" fmla="*/ 639989 w 670832"/>
                <a:gd name="connsiteY2" fmla="*/ 4751160 h 4751160"/>
                <a:gd name="connsiteX0" fmla="*/ 0 w 691334"/>
                <a:gd name="connsiteY0" fmla="*/ 0 h 4751160"/>
                <a:gd name="connsiteX1" fmla="*/ 595086 w 691334"/>
                <a:gd name="connsiteY1" fmla="*/ 609600 h 4751160"/>
                <a:gd name="connsiteX2" fmla="*/ 639989 w 691334"/>
                <a:gd name="connsiteY2" fmla="*/ 4751160 h 4751160"/>
                <a:gd name="connsiteX0" fmla="*/ 0 w 680202"/>
                <a:gd name="connsiteY0" fmla="*/ 0 h 6328500"/>
                <a:gd name="connsiteX1" fmla="*/ 595086 w 680202"/>
                <a:gd name="connsiteY1" fmla="*/ 609600 h 6328500"/>
                <a:gd name="connsiteX2" fmla="*/ 617129 w 680202"/>
                <a:gd name="connsiteY2" fmla="*/ 6328500 h 6328500"/>
                <a:gd name="connsiteX0" fmla="*/ 0 w 654824"/>
                <a:gd name="connsiteY0" fmla="*/ 0 h 6381840"/>
                <a:gd name="connsiteX1" fmla="*/ 595086 w 654824"/>
                <a:gd name="connsiteY1" fmla="*/ 609600 h 6381840"/>
                <a:gd name="connsiteX2" fmla="*/ 540929 w 654824"/>
                <a:gd name="connsiteY2" fmla="*/ 6381840 h 6381840"/>
              </a:gdLst>
              <a:ahLst/>
              <a:cxnLst>
                <a:cxn ang="0">
                  <a:pos x="connsiteX0" y="connsiteY0"/>
                </a:cxn>
                <a:cxn ang="0">
                  <a:pos x="connsiteX1" y="connsiteY1"/>
                </a:cxn>
                <a:cxn ang="0">
                  <a:pos x="connsiteX2" y="connsiteY2"/>
                </a:cxn>
              </a:cxnLst>
              <a:rect l="l" t="t" r="r" b="b"/>
              <a:pathLst>
                <a:path w="654824" h="6381840">
                  <a:moveTo>
                    <a:pt x="0" y="0"/>
                  </a:moveTo>
                  <a:cubicBezTo>
                    <a:pt x="198362" y="203200"/>
                    <a:pt x="459846" y="293990"/>
                    <a:pt x="595086" y="609600"/>
                  </a:cubicBezTo>
                  <a:cubicBezTo>
                    <a:pt x="730326" y="925210"/>
                    <a:pt x="602161" y="4994970"/>
                    <a:pt x="540929" y="6381840"/>
                  </a:cubicBezTo>
                </a:path>
              </a:pathLst>
            </a:custGeom>
            <a:noFill/>
            <a:ln w="1238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8049"/>
              <a:endParaRPr lang="es-SV" sz="2400">
                <a:solidFill>
                  <a:srgbClr val="FFFFFF"/>
                </a:solidFill>
                <a:latin typeface="Calibri" panose="020F0502020204030204"/>
              </a:endParaRPr>
            </a:p>
          </p:txBody>
        </p:sp>
      </p:grpSp>
      <p:sp>
        <p:nvSpPr>
          <p:cNvPr id="9" name="Textbox 1"/>
          <p:cNvSpPr/>
          <p:nvPr/>
        </p:nvSpPr>
        <p:spPr>
          <a:xfrm>
            <a:off x="571743" y="1291510"/>
            <a:ext cx="5336313" cy="1971523"/>
          </a:xfrm>
          <a:prstGeom prst="rect">
            <a:avLst/>
          </a:prstGeom>
        </p:spPr>
        <p:txBody>
          <a:bodyPr wrap="square" lIns="121052" tIns="60526" rIns="121052" bIns="60526">
            <a:spAutoFit/>
          </a:bodyPr>
          <a:lstStyle/>
          <a:p>
            <a:pPr defTabSz="1208049">
              <a:lnSpc>
                <a:spcPct val="125000"/>
              </a:lnSpc>
              <a:spcAft>
                <a:spcPts val="600"/>
              </a:spcAft>
            </a:pPr>
            <a:r>
              <a:rPr lang="es-MX" sz="12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Lorem ipsum dolor sit </a:t>
            </a:r>
            <a:r>
              <a:rPr lang="es-MX" sz="1200" dirty="0" err="1">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amec</a:t>
            </a:r>
            <a:endParaRPr lang="es-MX" sz="12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a:p>
            <a:pPr algn="just" defTabSz="1208049">
              <a:lnSpc>
                <a:spcPct val="120000"/>
              </a:lnSpc>
              <a:spcAft>
                <a:spcPts val="600"/>
              </a:spcAft>
            </a:pPr>
            <a:r>
              <a:rPr lang="en-US" sz="1000" dirty="0">
                <a:solidFill>
                  <a:srgbClr val="575757"/>
                </a:solidFill>
                <a:latin typeface="Source Sans Pro" panose="020B0503030403020204" pitchFamily="34" charset="0"/>
              </a:rPr>
              <a:t>Duis arcu tortor, suscipit eget, imperdiet nec, imperdiet iaculis, ipsum. Sed aliquam ultrices mauris. Integer ante arcu, accumsan a, consectetuer eget, posuere ut, mauris. Praesent adipiscing. Phasellus ullamcorper. Sed aliquam ultrices mauris. Integer ante arcu, accumsan a, consectetuer eget, posuere ut, mauris. Praesent adipiscing. Phasellus ullamcorper.</a:t>
            </a:r>
          </a:p>
          <a:p>
            <a:pPr algn="just" defTabSz="1208049">
              <a:lnSpc>
                <a:spcPct val="120000"/>
              </a:lnSpc>
              <a:spcAft>
                <a:spcPts val="600"/>
              </a:spcAft>
            </a:pPr>
            <a:r>
              <a:rPr lang="en-US" sz="1000" dirty="0">
                <a:solidFill>
                  <a:srgbClr val="575757"/>
                </a:solidFill>
                <a:latin typeface="Source Sans Pro" panose="020B0503030403020204" pitchFamily="34" charset="0"/>
              </a:rPr>
              <a:t>Duis arcu tortor, suscipit eget, imperdiet nec, imperdiet iaculis, ipsum. Sed aliquam ultrices mauris. Integer ante arcu, accumsan a, consectetuer eget, posuere ut, mauris. Praesent adipiscing. Phasellus ullamcorper. Sed aliquam ultrices mauris. Integer ante arcu, accumsan a, consectetuer eget, posuere ut, mauris. Praesent adipiscing. Phasellus ullamcorper.</a:t>
            </a:r>
          </a:p>
        </p:txBody>
      </p:sp>
      <p:sp>
        <p:nvSpPr>
          <p:cNvPr id="10" name="4 Elipse"/>
          <p:cNvSpPr>
            <a:spLocks noChangeAspect="1"/>
          </p:cNvSpPr>
          <p:nvPr/>
        </p:nvSpPr>
        <p:spPr bwMode="auto">
          <a:xfrm>
            <a:off x="763525" y="3496500"/>
            <a:ext cx="355777" cy="355777"/>
          </a:xfrm>
          <a:prstGeom prst="roundRect">
            <a:avLst/>
          </a:prstGeom>
          <a:no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1208049"/>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01</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1" name="8 Rectángulo"/>
          <p:cNvSpPr/>
          <p:nvPr/>
        </p:nvSpPr>
        <p:spPr>
          <a:xfrm>
            <a:off x="1293384" y="3497437"/>
            <a:ext cx="4018808" cy="400110"/>
          </a:xfrm>
          <a:prstGeom prst="rect">
            <a:avLst/>
          </a:prstGeom>
          <a:noFill/>
        </p:spPr>
        <p:txBody>
          <a:bodyPr wrap="square">
            <a:spAutoFit/>
          </a:bodyPr>
          <a:lstStyle/>
          <a:p>
            <a:pPr indent="-276737" algn="just" defTabSz="905839">
              <a:spcAft>
                <a:spcPts val="599"/>
              </a:spcAft>
            </a:pPr>
            <a:r>
              <a:rPr lang="en-US" sz="1000" dirty="0">
                <a:solidFill>
                  <a:srgbClr val="575757"/>
                </a:solidFill>
                <a:latin typeface="Source Sans Pro" panose="020B0503030403020204" pitchFamily="34" charset="0"/>
              </a:rPr>
              <a:t>Duis arcu tortor, suscipit eget, </a:t>
            </a:r>
            <a:r>
              <a:rPr lang="en-US" sz="1000" dirty="0" err="1">
                <a:solidFill>
                  <a:srgbClr val="575757"/>
                </a:solidFill>
                <a:latin typeface="Source Sans Pro" panose="020B0503030403020204" pitchFamily="34" charset="0"/>
              </a:rPr>
              <a:t>imperdiet</a:t>
            </a:r>
            <a:r>
              <a:rPr lang="en-US" sz="1000" dirty="0">
                <a:solidFill>
                  <a:srgbClr val="575757"/>
                </a:solidFill>
                <a:latin typeface="Source Sans Pro" panose="020B0503030403020204" pitchFamily="34" charset="0"/>
              </a:rPr>
              <a:t> nec, </a:t>
            </a:r>
            <a:r>
              <a:rPr lang="en-US" sz="1000" dirty="0" err="1">
                <a:solidFill>
                  <a:srgbClr val="575757"/>
                </a:solidFill>
                <a:latin typeface="Source Sans Pro" panose="020B0503030403020204" pitchFamily="34" charset="0"/>
              </a:rPr>
              <a:t>imperdiet</a:t>
            </a:r>
            <a:r>
              <a:rPr lang="en-US" sz="1000" dirty="0">
                <a:solidFill>
                  <a:srgbClr val="575757"/>
                </a:solidFill>
                <a:latin typeface="Source Sans Pro" panose="020B0503030403020204" pitchFamily="34" charset="0"/>
              </a:rPr>
              <a:t> iaculis, ipsum. Sed aliquam ultrices mauris Integer ante arcu, accumsan.</a:t>
            </a:r>
            <a:endParaRPr lang="es-SV" sz="1000" dirty="0">
              <a:solidFill>
                <a:srgbClr val="575757"/>
              </a:solidFill>
              <a:latin typeface="Source Sans Pro" panose="020B0503030403020204" pitchFamily="34" charset="0"/>
            </a:endParaRPr>
          </a:p>
        </p:txBody>
      </p:sp>
      <p:sp>
        <p:nvSpPr>
          <p:cNvPr id="12" name="27 Elipse"/>
          <p:cNvSpPr>
            <a:spLocks noChangeAspect="1"/>
          </p:cNvSpPr>
          <p:nvPr/>
        </p:nvSpPr>
        <p:spPr bwMode="auto">
          <a:xfrm>
            <a:off x="763525" y="3955405"/>
            <a:ext cx="355777" cy="355777"/>
          </a:xfrm>
          <a:prstGeom prst="roundRect">
            <a:avLst/>
          </a:prstGeom>
          <a:no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1208049"/>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02</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3" name="28 Rectángulo"/>
          <p:cNvSpPr/>
          <p:nvPr/>
        </p:nvSpPr>
        <p:spPr>
          <a:xfrm>
            <a:off x="1293384" y="3956342"/>
            <a:ext cx="4018808" cy="400110"/>
          </a:xfrm>
          <a:prstGeom prst="rect">
            <a:avLst/>
          </a:prstGeom>
          <a:noFill/>
        </p:spPr>
        <p:txBody>
          <a:bodyPr wrap="square">
            <a:spAutoFit/>
          </a:bodyPr>
          <a:lstStyle/>
          <a:p>
            <a:pPr indent="-276737" algn="just" defTabSz="905839">
              <a:spcAft>
                <a:spcPts val="599"/>
              </a:spcAft>
            </a:pPr>
            <a:r>
              <a:rPr lang="en-US" sz="1000" dirty="0">
                <a:solidFill>
                  <a:srgbClr val="575757"/>
                </a:solidFill>
                <a:latin typeface="Source Sans Pro" panose="020B0503030403020204" pitchFamily="34" charset="0"/>
              </a:rPr>
              <a:t>Duis arcu tortor, suscipit eget, </a:t>
            </a:r>
            <a:r>
              <a:rPr lang="en-US" sz="1000" dirty="0" err="1">
                <a:solidFill>
                  <a:srgbClr val="575757"/>
                </a:solidFill>
                <a:latin typeface="Source Sans Pro" panose="020B0503030403020204" pitchFamily="34" charset="0"/>
              </a:rPr>
              <a:t>imperdiet</a:t>
            </a:r>
            <a:r>
              <a:rPr lang="en-US" sz="1000" dirty="0">
                <a:solidFill>
                  <a:srgbClr val="575757"/>
                </a:solidFill>
                <a:latin typeface="Source Sans Pro" panose="020B0503030403020204" pitchFamily="34" charset="0"/>
              </a:rPr>
              <a:t> nec, </a:t>
            </a:r>
            <a:r>
              <a:rPr lang="en-US" sz="1000" dirty="0" err="1">
                <a:solidFill>
                  <a:srgbClr val="575757"/>
                </a:solidFill>
                <a:latin typeface="Source Sans Pro" panose="020B0503030403020204" pitchFamily="34" charset="0"/>
              </a:rPr>
              <a:t>imperdiet</a:t>
            </a:r>
            <a:r>
              <a:rPr lang="en-US" sz="1000" dirty="0">
                <a:solidFill>
                  <a:srgbClr val="575757"/>
                </a:solidFill>
                <a:latin typeface="Source Sans Pro" panose="020B0503030403020204" pitchFamily="34" charset="0"/>
              </a:rPr>
              <a:t> iaculis, ipsum. Sed aliquam ultrices mauris Integer ante arcu, accumsan.</a:t>
            </a:r>
            <a:endParaRPr lang="es-SV" sz="1000" dirty="0">
              <a:solidFill>
                <a:srgbClr val="575757"/>
              </a:solidFill>
              <a:latin typeface="Source Sans Pro" panose="020B0503030403020204" pitchFamily="34" charset="0"/>
            </a:endParaRPr>
          </a:p>
        </p:txBody>
      </p:sp>
      <p:sp>
        <p:nvSpPr>
          <p:cNvPr id="14" name="29 Elipse"/>
          <p:cNvSpPr>
            <a:spLocks noChangeAspect="1"/>
          </p:cNvSpPr>
          <p:nvPr/>
        </p:nvSpPr>
        <p:spPr bwMode="auto">
          <a:xfrm>
            <a:off x="763525" y="4414310"/>
            <a:ext cx="355777" cy="355777"/>
          </a:xfrm>
          <a:prstGeom prst="roundRect">
            <a:avLst/>
          </a:prstGeom>
          <a:noFill/>
          <a:ln/>
        </p:spPr>
        <p:style>
          <a:lnRef idx="2">
            <a:schemeClr val="accent3"/>
          </a:lnRef>
          <a:fillRef idx="1">
            <a:schemeClr val="lt1"/>
          </a:fillRef>
          <a:effectRef idx="0">
            <a:schemeClr val="accent3"/>
          </a:effectRef>
          <a:fontRef idx="minor">
            <a:schemeClr val="dk1"/>
          </a:fontRef>
        </p:style>
        <p:txBody>
          <a:bodyPr lIns="0" tIns="0" rIns="0" bIns="0" rtlCol="0" anchor="ctr"/>
          <a:lstStyle/>
          <a:p>
            <a:pPr algn="ctr" defTabSz="1208049"/>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03</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6" name="30 Rectángulo"/>
          <p:cNvSpPr/>
          <p:nvPr/>
        </p:nvSpPr>
        <p:spPr>
          <a:xfrm>
            <a:off x="1293384" y="4415247"/>
            <a:ext cx="4018808" cy="400110"/>
          </a:xfrm>
          <a:prstGeom prst="rect">
            <a:avLst/>
          </a:prstGeom>
          <a:noFill/>
        </p:spPr>
        <p:txBody>
          <a:bodyPr wrap="square">
            <a:spAutoFit/>
          </a:bodyPr>
          <a:lstStyle/>
          <a:p>
            <a:pPr indent="-276737" algn="just" defTabSz="905839">
              <a:spcAft>
                <a:spcPts val="599"/>
              </a:spcAft>
            </a:pPr>
            <a:r>
              <a:rPr lang="en-US" sz="1000" dirty="0">
                <a:solidFill>
                  <a:srgbClr val="575757"/>
                </a:solidFill>
                <a:latin typeface="Source Sans Pro" panose="020B0503030403020204" pitchFamily="34" charset="0"/>
              </a:rPr>
              <a:t>Duis arcu tortor, suscipit eget, </a:t>
            </a:r>
            <a:r>
              <a:rPr lang="en-US" sz="1000" dirty="0" err="1">
                <a:solidFill>
                  <a:srgbClr val="575757"/>
                </a:solidFill>
                <a:latin typeface="Source Sans Pro" panose="020B0503030403020204" pitchFamily="34" charset="0"/>
              </a:rPr>
              <a:t>imperdiet</a:t>
            </a:r>
            <a:r>
              <a:rPr lang="en-US" sz="1000" dirty="0">
                <a:solidFill>
                  <a:srgbClr val="575757"/>
                </a:solidFill>
                <a:latin typeface="Source Sans Pro" panose="020B0503030403020204" pitchFamily="34" charset="0"/>
              </a:rPr>
              <a:t> nec, </a:t>
            </a:r>
            <a:r>
              <a:rPr lang="en-US" sz="1000" dirty="0" err="1">
                <a:solidFill>
                  <a:srgbClr val="575757"/>
                </a:solidFill>
                <a:latin typeface="Source Sans Pro" panose="020B0503030403020204" pitchFamily="34" charset="0"/>
              </a:rPr>
              <a:t>imperdiet</a:t>
            </a:r>
            <a:r>
              <a:rPr lang="en-US" sz="1000" dirty="0">
                <a:solidFill>
                  <a:srgbClr val="575757"/>
                </a:solidFill>
                <a:latin typeface="Source Sans Pro" panose="020B0503030403020204" pitchFamily="34" charset="0"/>
              </a:rPr>
              <a:t> iaculis, ipsum. Sed aliquam ultrices mauris Integer ante arcu, accumsan.</a:t>
            </a:r>
            <a:endParaRPr lang="es-SV" sz="1000" dirty="0">
              <a:solidFill>
                <a:srgbClr val="575757"/>
              </a:solidFill>
              <a:latin typeface="Source Sans Pro" panose="020B0503030403020204" pitchFamily="34" charset="0"/>
            </a:endParaRPr>
          </a:p>
        </p:txBody>
      </p:sp>
      <p:sp>
        <p:nvSpPr>
          <p:cNvPr id="17" name="29 Elipse"/>
          <p:cNvSpPr>
            <a:spLocks noChangeAspect="1"/>
          </p:cNvSpPr>
          <p:nvPr/>
        </p:nvSpPr>
        <p:spPr bwMode="auto">
          <a:xfrm>
            <a:off x="763525" y="4873215"/>
            <a:ext cx="355777" cy="355777"/>
          </a:xfrm>
          <a:prstGeom prst="roundRect">
            <a:avLst/>
          </a:prstGeom>
          <a:noFill/>
          <a:ln/>
        </p:spPr>
        <p:style>
          <a:lnRef idx="2">
            <a:schemeClr val="accent4"/>
          </a:lnRef>
          <a:fillRef idx="1">
            <a:schemeClr val="lt1"/>
          </a:fillRef>
          <a:effectRef idx="0">
            <a:schemeClr val="accent4"/>
          </a:effectRef>
          <a:fontRef idx="minor">
            <a:schemeClr val="dk1"/>
          </a:fontRef>
        </p:style>
        <p:txBody>
          <a:bodyPr lIns="0" tIns="0" rIns="0" bIns="0" rtlCol="0" anchor="ctr"/>
          <a:lstStyle/>
          <a:p>
            <a:pPr algn="ctr" defTabSz="1208049"/>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04</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9" name="30 Rectángulo"/>
          <p:cNvSpPr/>
          <p:nvPr/>
        </p:nvSpPr>
        <p:spPr>
          <a:xfrm>
            <a:off x="1293384" y="4874152"/>
            <a:ext cx="4018808" cy="400110"/>
          </a:xfrm>
          <a:prstGeom prst="rect">
            <a:avLst/>
          </a:prstGeom>
          <a:noFill/>
        </p:spPr>
        <p:txBody>
          <a:bodyPr wrap="square">
            <a:spAutoFit/>
          </a:bodyPr>
          <a:lstStyle/>
          <a:p>
            <a:pPr indent="-276737" algn="just" defTabSz="905839">
              <a:spcAft>
                <a:spcPts val="599"/>
              </a:spcAft>
            </a:pPr>
            <a:r>
              <a:rPr lang="en-US" sz="1000" dirty="0">
                <a:solidFill>
                  <a:srgbClr val="575757"/>
                </a:solidFill>
                <a:latin typeface="Source Sans Pro" panose="020B0503030403020204" pitchFamily="34" charset="0"/>
              </a:rPr>
              <a:t>Duis arcu tortor, suscipit eget, </a:t>
            </a:r>
            <a:r>
              <a:rPr lang="en-US" sz="1000" dirty="0" err="1">
                <a:solidFill>
                  <a:srgbClr val="575757"/>
                </a:solidFill>
                <a:latin typeface="Source Sans Pro" panose="020B0503030403020204" pitchFamily="34" charset="0"/>
              </a:rPr>
              <a:t>imperdiet</a:t>
            </a:r>
            <a:r>
              <a:rPr lang="en-US" sz="1000" dirty="0">
                <a:solidFill>
                  <a:srgbClr val="575757"/>
                </a:solidFill>
                <a:latin typeface="Source Sans Pro" panose="020B0503030403020204" pitchFamily="34" charset="0"/>
              </a:rPr>
              <a:t> nec, </a:t>
            </a:r>
            <a:r>
              <a:rPr lang="en-US" sz="1000" dirty="0" err="1">
                <a:solidFill>
                  <a:srgbClr val="575757"/>
                </a:solidFill>
                <a:latin typeface="Source Sans Pro" panose="020B0503030403020204" pitchFamily="34" charset="0"/>
              </a:rPr>
              <a:t>imperdiet</a:t>
            </a:r>
            <a:r>
              <a:rPr lang="en-US" sz="1000" dirty="0">
                <a:solidFill>
                  <a:srgbClr val="575757"/>
                </a:solidFill>
                <a:latin typeface="Source Sans Pro" panose="020B0503030403020204" pitchFamily="34" charset="0"/>
              </a:rPr>
              <a:t> iaculis, ipsum. Sed aliquam ultrices mauris Integer ante arcu, accumsan.</a:t>
            </a:r>
            <a:endParaRPr lang="es-SV" sz="1000" dirty="0">
              <a:solidFill>
                <a:srgbClr val="575757"/>
              </a:solidFill>
              <a:latin typeface="Source Sans Pro" panose="020B0503030403020204" pitchFamily="34" charset="0"/>
            </a:endParaRPr>
          </a:p>
        </p:txBody>
      </p:sp>
      <p:grpSp>
        <p:nvGrpSpPr>
          <p:cNvPr id="20" name="19 Grupo"/>
          <p:cNvGrpSpPr/>
          <p:nvPr/>
        </p:nvGrpSpPr>
        <p:grpSpPr>
          <a:xfrm>
            <a:off x="7433757" y="2632898"/>
            <a:ext cx="1250395" cy="2968794"/>
            <a:chOff x="25740681" y="2908338"/>
            <a:chExt cx="2501079" cy="5938275"/>
          </a:xfrm>
        </p:grpSpPr>
        <p:sp>
          <p:nvSpPr>
            <p:cNvPr id="21" name="5 Elipse"/>
            <p:cNvSpPr>
              <a:spLocks noChangeAspect="1"/>
            </p:cNvSpPr>
            <p:nvPr/>
          </p:nvSpPr>
          <p:spPr>
            <a:xfrm>
              <a:off x="25740681" y="2908338"/>
              <a:ext cx="2501079" cy="2499479"/>
            </a:xfrm>
            <a:custGeom>
              <a:avLst/>
              <a:gdLst/>
              <a:ahLst/>
              <a:cxnLst/>
              <a:rect l="l" t="t" r="r" b="b"/>
              <a:pathLst>
                <a:path w="2501079" h="2499479">
                  <a:moveTo>
                    <a:pt x="1094758" y="0"/>
                  </a:moveTo>
                  <a:cubicBezTo>
                    <a:pt x="1699376" y="0"/>
                    <a:pt x="2189516" y="490140"/>
                    <a:pt x="2189516" y="1094758"/>
                  </a:cubicBezTo>
                  <a:cubicBezTo>
                    <a:pt x="2189516" y="1303815"/>
                    <a:pt x="2130918" y="1499185"/>
                    <a:pt x="2028168" y="1664677"/>
                  </a:cubicBezTo>
                  <a:lnTo>
                    <a:pt x="2028934" y="1663921"/>
                  </a:lnTo>
                  <a:lnTo>
                    <a:pt x="2377280" y="2016968"/>
                  </a:lnTo>
                  <a:cubicBezTo>
                    <a:pt x="2408196" y="1996244"/>
                    <a:pt x="2450204" y="2000456"/>
                    <a:pt x="2477452" y="2028072"/>
                  </a:cubicBezTo>
                  <a:lnTo>
                    <a:pt x="2477452" y="2028073"/>
                  </a:lnTo>
                  <a:cubicBezTo>
                    <a:pt x="2509256" y="2060307"/>
                    <a:pt x="2508908" y="2112221"/>
                    <a:pt x="2476674" y="2144026"/>
                  </a:cubicBezTo>
                  <a:lnTo>
                    <a:pt x="2140370" y="2475852"/>
                  </a:lnTo>
                  <a:cubicBezTo>
                    <a:pt x="2108136" y="2507657"/>
                    <a:pt x="2056220" y="2507309"/>
                    <a:pt x="2024416" y="2475075"/>
                  </a:cubicBezTo>
                  <a:lnTo>
                    <a:pt x="2024416" y="2475076"/>
                  </a:lnTo>
                  <a:cubicBezTo>
                    <a:pt x="1997348" y="2447642"/>
                    <a:pt x="1993570" y="2405951"/>
                    <a:pt x="2014254" y="2375360"/>
                  </a:cubicBezTo>
                  <a:lnTo>
                    <a:pt x="1669059" y="2025506"/>
                  </a:lnTo>
                  <a:cubicBezTo>
                    <a:pt x="1502616" y="2129884"/>
                    <a:pt x="1305651" y="2189516"/>
                    <a:pt x="1094758" y="2189516"/>
                  </a:cubicBezTo>
                  <a:cubicBezTo>
                    <a:pt x="490140" y="2189516"/>
                    <a:pt x="0" y="1699376"/>
                    <a:pt x="0" y="1094758"/>
                  </a:cubicBezTo>
                  <a:cubicBezTo>
                    <a:pt x="0" y="490140"/>
                    <a:pt x="490140" y="0"/>
                    <a:pt x="1094758" y="0"/>
                  </a:cubicBezTo>
                  <a:close/>
                </a:path>
              </a:pathLst>
            </a:cu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8049"/>
              <a:endParaRPr lang="es-SV" sz="2400">
                <a:solidFill>
                  <a:srgbClr val="FFFFFF"/>
                </a:solidFill>
                <a:latin typeface="Calibri" panose="020F0502020204030204"/>
              </a:endParaRPr>
            </a:p>
          </p:txBody>
        </p:sp>
        <p:sp>
          <p:nvSpPr>
            <p:cNvPr id="22" name="21 Acorde"/>
            <p:cNvSpPr>
              <a:spLocks noChangeAspect="1"/>
            </p:cNvSpPr>
            <p:nvPr/>
          </p:nvSpPr>
          <p:spPr>
            <a:xfrm>
              <a:off x="25822460" y="2991861"/>
              <a:ext cx="2025225" cy="2025225"/>
            </a:xfrm>
            <a:prstGeom prst="chord">
              <a:avLst>
                <a:gd name="adj1" fmla="val 21574878"/>
                <a:gd name="adj2" fmla="val 1079714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defTabSz="1208049"/>
              <a:r>
                <a:rPr lang="es-MX" sz="24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50</a:t>
              </a:r>
              <a:r>
                <a:rPr lang="es-MX" sz="2400" baseline="300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2400" baseline="300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3" name="22 Forma libre"/>
            <p:cNvSpPr/>
            <p:nvPr/>
          </p:nvSpPr>
          <p:spPr>
            <a:xfrm>
              <a:off x="27527891" y="4712673"/>
              <a:ext cx="704494" cy="4133940"/>
            </a:xfrm>
            <a:custGeom>
              <a:avLst/>
              <a:gdLst>
                <a:gd name="connsiteX0" fmla="*/ 0 w 595086"/>
                <a:gd name="connsiteY0" fmla="*/ 0 h 4760685"/>
                <a:gd name="connsiteX1" fmla="*/ 595086 w 595086"/>
                <a:gd name="connsiteY1" fmla="*/ 609600 h 4760685"/>
                <a:gd name="connsiteX2" fmla="*/ 420914 w 595086"/>
                <a:gd name="connsiteY2" fmla="*/ 4760685 h 4760685"/>
                <a:gd name="connsiteX0" fmla="*/ 0 w 595086"/>
                <a:gd name="connsiteY0" fmla="*/ 0 h 4779735"/>
                <a:gd name="connsiteX1" fmla="*/ 595086 w 595086"/>
                <a:gd name="connsiteY1" fmla="*/ 609600 h 4779735"/>
                <a:gd name="connsiteX2" fmla="*/ 544739 w 595086"/>
                <a:gd name="connsiteY2" fmla="*/ 4779735 h 4779735"/>
                <a:gd name="connsiteX0" fmla="*/ 0 w 595086"/>
                <a:gd name="connsiteY0" fmla="*/ 0 h 4770210"/>
                <a:gd name="connsiteX1" fmla="*/ 595086 w 595086"/>
                <a:gd name="connsiteY1" fmla="*/ 609600 h 4770210"/>
                <a:gd name="connsiteX2" fmla="*/ 582839 w 595086"/>
                <a:gd name="connsiteY2" fmla="*/ 4770210 h 4770210"/>
                <a:gd name="connsiteX0" fmla="*/ 0 w 636112"/>
                <a:gd name="connsiteY0" fmla="*/ 0 h 4770210"/>
                <a:gd name="connsiteX1" fmla="*/ 595086 w 636112"/>
                <a:gd name="connsiteY1" fmla="*/ 609600 h 4770210"/>
                <a:gd name="connsiteX2" fmla="*/ 582839 w 636112"/>
                <a:gd name="connsiteY2" fmla="*/ 4770210 h 4770210"/>
                <a:gd name="connsiteX0" fmla="*/ 0 w 640335"/>
                <a:gd name="connsiteY0" fmla="*/ 0 h 4770210"/>
                <a:gd name="connsiteX1" fmla="*/ 595086 w 640335"/>
                <a:gd name="connsiteY1" fmla="*/ 609600 h 4770210"/>
                <a:gd name="connsiteX2" fmla="*/ 582839 w 640335"/>
                <a:gd name="connsiteY2" fmla="*/ 4770210 h 4770210"/>
                <a:gd name="connsiteX0" fmla="*/ 0 w 659200"/>
                <a:gd name="connsiteY0" fmla="*/ 0 h 4751160"/>
                <a:gd name="connsiteX1" fmla="*/ 595086 w 659200"/>
                <a:gd name="connsiteY1" fmla="*/ 609600 h 4751160"/>
                <a:gd name="connsiteX2" fmla="*/ 639989 w 659200"/>
                <a:gd name="connsiteY2" fmla="*/ 4751160 h 4751160"/>
                <a:gd name="connsiteX0" fmla="*/ 0 w 670832"/>
                <a:gd name="connsiteY0" fmla="*/ 0 h 4751160"/>
                <a:gd name="connsiteX1" fmla="*/ 595086 w 670832"/>
                <a:gd name="connsiteY1" fmla="*/ 609600 h 4751160"/>
                <a:gd name="connsiteX2" fmla="*/ 639989 w 670832"/>
                <a:gd name="connsiteY2" fmla="*/ 4751160 h 4751160"/>
                <a:gd name="connsiteX0" fmla="*/ 0 w 691334"/>
                <a:gd name="connsiteY0" fmla="*/ 0 h 4751160"/>
                <a:gd name="connsiteX1" fmla="*/ 595086 w 691334"/>
                <a:gd name="connsiteY1" fmla="*/ 609600 h 4751160"/>
                <a:gd name="connsiteX2" fmla="*/ 639989 w 691334"/>
                <a:gd name="connsiteY2" fmla="*/ 4751160 h 4751160"/>
                <a:gd name="connsiteX0" fmla="*/ 0 w 704494"/>
                <a:gd name="connsiteY0" fmla="*/ 0 h 4133940"/>
                <a:gd name="connsiteX1" fmla="*/ 595086 w 704494"/>
                <a:gd name="connsiteY1" fmla="*/ 609600 h 4133940"/>
                <a:gd name="connsiteX2" fmla="*/ 662849 w 704494"/>
                <a:gd name="connsiteY2" fmla="*/ 4133940 h 4133940"/>
              </a:gdLst>
              <a:ahLst/>
              <a:cxnLst>
                <a:cxn ang="0">
                  <a:pos x="connsiteX0" y="connsiteY0"/>
                </a:cxn>
                <a:cxn ang="0">
                  <a:pos x="connsiteX1" y="connsiteY1"/>
                </a:cxn>
                <a:cxn ang="0">
                  <a:pos x="connsiteX2" y="connsiteY2"/>
                </a:cxn>
              </a:cxnLst>
              <a:rect l="l" t="t" r="r" b="b"/>
              <a:pathLst>
                <a:path w="704494" h="4133940">
                  <a:moveTo>
                    <a:pt x="0" y="0"/>
                  </a:moveTo>
                  <a:cubicBezTo>
                    <a:pt x="198362" y="203200"/>
                    <a:pt x="459846" y="293990"/>
                    <a:pt x="595086" y="609600"/>
                  </a:cubicBezTo>
                  <a:cubicBezTo>
                    <a:pt x="730326" y="925210"/>
                    <a:pt x="724081" y="2747070"/>
                    <a:pt x="662849" y="4133940"/>
                  </a:cubicBezTo>
                </a:path>
              </a:pathLst>
            </a:custGeom>
            <a:noFill/>
            <a:ln w="1238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8049"/>
              <a:endParaRPr lang="es-SV" sz="2400">
                <a:solidFill>
                  <a:srgbClr val="FFFFFF"/>
                </a:solidFill>
                <a:latin typeface="Calibri" panose="020F0502020204030204"/>
              </a:endParaRPr>
            </a:p>
          </p:txBody>
        </p:sp>
      </p:grpSp>
      <p:grpSp>
        <p:nvGrpSpPr>
          <p:cNvPr id="24" name="23 Grupo"/>
          <p:cNvGrpSpPr/>
          <p:nvPr/>
        </p:nvGrpSpPr>
        <p:grpSpPr>
          <a:xfrm flipH="1">
            <a:off x="9056720" y="729013"/>
            <a:ext cx="1269924" cy="4848176"/>
            <a:chOff x="25740681" y="2908338"/>
            <a:chExt cx="2540142" cy="9697475"/>
          </a:xfrm>
        </p:grpSpPr>
        <p:sp>
          <p:nvSpPr>
            <p:cNvPr id="25" name="5 Elipse"/>
            <p:cNvSpPr>
              <a:spLocks noChangeAspect="1"/>
            </p:cNvSpPr>
            <p:nvPr/>
          </p:nvSpPr>
          <p:spPr>
            <a:xfrm>
              <a:off x="25740681" y="2908338"/>
              <a:ext cx="2501079" cy="2499479"/>
            </a:xfrm>
            <a:custGeom>
              <a:avLst/>
              <a:gdLst/>
              <a:ahLst/>
              <a:cxnLst/>
              <a:rect l="l" t="t" r="r" b="b"/>
              <a:pathLst>
                <a:path w="2501079" h="2499479">
                  <a:moveTo>
                    <a:pt x="1094758" y="0"/>
                  </a:moveTo>
                  <a:cubicBezTo>
                    <a:pt x="1699376" y="0"/>
                    <a:pt x="2189516" y="490140"/>
                    <a:pt x="2189516" y="1094758"/>
                  </a:cubicBezTo>
                  <a:cubicBezTo>
                    <a:pt x="2189516" y="1303815"/>
                    <a:pt x="2130918" y="1499185"/>
                    <a:pt x="2028168" y="1664677"/>
                  </a:cubicBezTo>
                  <a:lnTo>
                    <a:pt x="2028934" y="1663921"/>
                  </a:lnTo>
                  <a:lnTo>
                    <a:pt x="2377280" y="2016968"/>
                  </a:lnTo>
                  <a:cubicBezTo>
                    <a:pt x="2408196" y="1996244"/>
                    <a:pt x="2450204" y="2000456"/>
                    <a:pt x="2477452" y="2028072"/>
                  </a:cubicBezTo>
                  <a:lnTo>
                    <a:pt x="2477452" y="2028073"/>
                  </a:lnTo>
                  <a:cubicBezTo>
                    <a:pt x="2509256" y="2060307"/>
                    <a:pt x="2508908" y="2112221"/>
                    <a:pt x="2476674" y="2144026"/>
                  </a:cubicBezTo>
                  <a:lnTo>
                    <a:pt x="2140370" y="2475852"/>
                  </a:lnTo>
                  <a:cubicBezTo>
                    <a:pt x="2108136" y="2507657"/>
                    <a:pt x="2056220" y="2507309"/>
                    <a:pt x="2024416" y="2475075"/>
                  </a:cubicBezTo>
                  <a:lnTo>
                    <a:pt x="2024416" y="2475076"/>
                  </a:lnTo>
                  <a:cubicBezTo>
                    <a:pt x="1997348" y="2447642"/>
                    <a:pt x="1993570" y="2405951"/>
                    <a:pt x="2014254" y="2375360"/>
                  </a:cubicBezTo>
                  <a:lnTo>
                    <a:pt x="1669059" y="2025506"/>
                  </a:lnTo>
                  <a:cubicBezTo>
                    <a:pt x="1502616" y="2129884"/>
                    <a:pt x="1305651" y="2189516"/>
                    <a:pt x="1094758" y="2189516"/>
                  </a:cubicBezTo>
                  <a:cubicBezTo>
                    <a:pt x="490140" y="2189516"/>
                    <a:pt x="0" y="1699376"/>
                    <a:pt x="0" y="1094758"/>
                  </a:cubicBezTo>
                  <a:cubicBezTo>
                    <a:pt x="0" y="490140"/>
                    <a:pt x="490140" y="0"/>
                    <a:pt x="1094758" y="0"/>
                  </a:cubicBezTo>
                  <a:close/>
                </a:path>
              </a:pathLst>
            </a:custGeom>
            <a:solidFill>
              <a:schemeClr val="accent2">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8049"/>
              <a:endParaRPr lang="es-SV" sz="2400">
                <a:solidFill>
                  <a:srgbClr val="FFFFFF"/>
                </a:solidFill>
                <a:latin typeface="Calibri" panose="020F0502020204030204"/>
              </a:endParaRPr>
            </a:p>
          </p:txBody>
        </p:sp>
        <p:sp>
          <p:nvSpPr>
            <p:cNvPr id="26" name="25 Acorde"/>
            <p:cNvSpPr>
              <a:spLocks noChangeAspect="1"/>
            </p:cNvSpPr>
            <p:nvPr/>
          </p:nvSpPr>
          <p:spPr>
            <a:xfrm>
              <a:off x="25822460" y="2991861"/>
              <a:ext cx="2025225" cy="2025225"/>
            </a:xfrm>
            <a:prstGeom prst="chord">
              <a:avLst>
                <a:gd name="adj1" fmla="val 18654768"/>
                <a:gd name="adj2" fmla="val 1368490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8049"/>
              <a:r>
                <a:rPr lang="es-MX" sz="24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90</a:t>
              </a:r>
              <a:r>
                <a:rPr lang="es-MX" sz="2400" baseline="300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2400" baseline="300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7" name="26 Forma libre"/>
            <p:cNvSpPr/>
            <p:nvPr/>
          </p:nvSpPr>
          <p:spPr>
            <a:xfrm>
              <a:off x="27527891" y="4712673"/>
              <a:ext cx="752932" cy="7893140"/>
            </a:xfrm>
            <a:custGeom>
              <a:avLst/>
              <a:gdLst>
                <a:gd name="connsiteX0" fmla="*/ 0 w 595086"/>
                <a:gd name="connsiteY0" fmla="*/ 0 h 4760685"/>
                <a:gd name="connsiteX1" fmla="*/ 595086 w 595086"/>
                <a:gd name="connsiteY1" fmla="*/ 609600 h 4760685"/>
                <a:gd name="connsiteX2" fmla="*/ 420914 w 595086"/>
                <a:gd name="connsiteY2" fmla="*/ 4760685 h 4760685"/>
                <a:gd name="connsiteX0" fmla="*/ 0 w 595086"/>
                <a:gd name="connsiteY0" fmla="*/ 0 h 4779735"/>
                <a:gd name="connsiteX1" fmla="*/ 595086 w 595086"/>
                <a:gd name="connsiteY1" fmla="*/ 609600 h 4779735"/>
                <a:gd name="connsiteX2" fmla="*/ 544739 w 595086"/>
                <a:gd name="connsiteY2" fmla="*/ 4779735 h 4779735"/>
                <a:gd name="connsiteX0" fmla="*/ 0 w 595086"/>
                <a:gd name="connsiteY0" fmla="*/ 0 h 4770210"/>
                <a:gd name="connsiteX1" fmla="*/ 595086 w 595086"/>
                <a:gd name="connsiteY1" fmla="*/ 609600 h 4770210"/>
                <a:gd name="connsiteX2" fmla="*/ 582839 w 595086"/>
                <a:gd name="connsiteY2" fmla="*/ 4770210 h 4770210"/>
                <a:gd name="connsiteX0" fmla="*/ 0 w 636112"/>
                <a:gd name="connsiteY0" fmla="*/ 0 h 4770210"/>
                <a:gd name="connsiteX1" fmla="*/ 595086 w 636112"/>
                <a:gd name="connsiteY1" fmla="*/ 609600 h 4770210"/>
                <a:gd name="connsiteX2" fmla="*/ 582839 w 636112"/>
                <a:gd name="connsiteY2" fmla="*/ 4770210 h 4770210"/>
                <a:gd name="connsiteX0" fmla="*/ 0 w 640335"/>
                <a:gd name="connsiteY0" fmla="*/ 0 h 4770210"/>
                <a:gd name="connsiteX1" fmla="*/ 595086 w 640335"/>
                <a:gd name="connsiteY1" fmla="*/ 609600 h 4770210"/>
                <a:gd name="connsiteX2" fmla="*/ 582839 w 640335"/>
                <a:gd name="connsiteY2" fmla="*/ 4770210 h 4770210"/>
                <a:gd name="connsiteX0" fmla="*/ 0 w 659200"/>
                <a:gd name="connsiteY0" fmla="*/ 0 h 4751160"/>
                <a:gd name="connsiteX1" fmla="*/ 595086 w 659200"/>
                <a:gd name="connsiteY1" fmla="*/ 609600 h 4751160"/>
                <a:gd name="connsiteX2" fmla="*/ 639989 w 659200"/>
                <a:gd name="connsiteY2" fmla="*/ 4751160 h 4751160"/>
                <a:gd name="connsiteX0" fmla="*/ 0 w 670832"/>
                <a:gd name="connsiteY0" fmla="*/ 0 h 4751160"/>
                <a:gd name="connsiteX1" fmla="*/ 595086 w 670832"/>
                <a:gd name="connsiteY1" fmla="*/ 609600 h 4751160"/>
                <a:gd name="connsiteX2" fmla="*/ 639989 w 670832"/>
                <a:gd name="connsiteY2" fmla="*/ 4751160 h 4751160"/>
                <a:gd name="connsiteX0" fmla="*/ 0 w 691334"/>
                <a:gd name="connsiteY0" fmla="*/ 0 h 4751160"/>
                <a:gd name="connsiteX1" fmla="*/ 595086 w 691334"/>
                <a:gd name="connsiteY1" fmla="*/ 609600 h 4751160"/>
                <a:gd name="connsiteX2" fmla="*/ 639989 w 691334"/>
                <a:gd name="connsiteY2" fmla="*/ 4751160 h 4751160"/>
                <a:gd name="connsiteX0" fmla="*/ 0 w 680202"/>
                <a:gd name="connsiteY0" fmla="*/ 0 h 6328500"/>
                <a:gd name="connsiteX1" fmla="*/ 595086 w 680202"/>
                <a:gd name="connsiteY1" fmla="*/ 609600 h 6328500"/>
                <a:gd name="connsiteX2" fmla="*/ 617129 w 680202"/>
                <a:gd name="connsiteY2" fmla="*/ 6328500 h 6328500"/>
                <a:gd name="connsiteX0" fmla="*/ 0 w 654824"/>
                <a:gd name="connsiteY0" fmla="*/ 0 h 6381840"/>
                <a:gd name="connsiteX1" fmla="*/ 595086 w 654824"/>
                <a:gd name="connsiteY1" fmla="*/ 609600 h 6381840"/>
                <a:gd name="connsiteX2" fmla="*/ 540929 w 654824"/>
                <a:gd name="connsiteY2" fmla="*/ 6381840 h 6381840"/>
                <a:gd name="connsiteX0" fmla="*/ 0 w 734670"/>
                <a:gd name="connsiteY0" fmla="*/ 0 h 7893140"/>
                <a:gd name="connsiteX1" fmla="*/ 595086 w 734670"/>
                <a:gd name="connsiteY1" fmla="*/ 609600 h 7893140"/>
                <a:gd name="connsiteX2" fmla="*/ 706029 w 734670"/>
                <a:gd name="connsiteY2" fmla="*/ 7893140 h 7893140"/>
                <a:gd name="connsiteX0" fmla="*/ 0 w 772275"/>
                <a:gd name="connsiteY0" fmla="*/ 0 h 7893140"/>
                <a:gd name="connsiteX1" fmla="*/ 595086 w 772275"/>
                <a:gd name="connsiteY1" fmla="*/ 609600 h 7893140"/>
                <a:gd name="connsiteX2" fmla="*/ 751749 w 772275"/>
                <a:gd name="connsiteY2" fmla="*/ 7893140 h 7893140"/>
                <a:gd name="connsiteX0" fmla="*/ 0 w 752932"/>
                <a:gd name="connsiteY0" fmla="*/ 0 h 7893140"/>
                <a:gd name="connsiteX1" fmla="*/ 595086 w 752932"/>
                <a:gd name="connsiteY1" fmla="*/ 609600 h 7893140"/>
                <a:gd name="connsiteX2" fmla="*/ 751749 w 752932"/>
                <a:gd name="connsiteY2" fmla="*/ 7893140 h 7893140"/>
              </a:gdLst>
              <a:ahLst/>
              <a:cxnLst>
                <a:cxn ang="0">
                  <a:pos x="connsiteX0" y="connsiteY0"/>
                </a:cxn>
                <a:cxn ang="0">
                  <a:pos x="connsiteX1" y="connsiteY1"/>
                </a:cxn>
                <a:cxn ang="0">
                  <a:pos x="connsiteX2" y="connsiteY2"/>
                </a:cxn>
              </a:cxnLst>
              <a:rect l="l" t="t" r="r" b="b"/>
              <a:pathLst>
                <a:path w="752932" h="7893140">
                  <a:moveTo>
                    <a:pt x="0" y="0"/>
                  </a:moveTo>
                  <a:cubicBezTo>
                    <a:pt x="198362" y="203200"/>
                    <a:pt x="459846" y="293990"/>
                    <a:pt x="595086" y="609600"/>
                  </a:cubicBezTo>
                  <a:cubicBezTo>
                    <a:pt x="730326" y="925210"/>
                    <a:pt x="759641" y="6483410"/>
                    <a:pt x="751749" y="7893140"/>
                  </a:cubicBezTo>
                </a:path>
              </a:pathLst>
            </a:custGeom>
            <a:noFill/>
            <a:ln w="1238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8049"/>
              <a:endParaRPr lang="es-SV" sz="2400">
                <a:solidFill>
                  <a:srgbClr val="FFFFFF"/>
                </a:solidFill>
                <a:latin typeface="Calibri" panose="020F0502020204030204"/>
              </a:endParaRPr>
            </a:p>
          </p:txBody>
        </p:sp>
      </p:grpSp>
      <p:grpSp>
        <p:nvGrpSpPr>
          <p:cNvPr id="28" name="27 Grupo"/>
          <p:cNvGrpSpPr/>
          <p:nvPr/>
        </p:nvGrpSpPr>
        <p:grpSpPr>
          <a:xfrm flipH="1">
            <a:off x="9159514" y="2144238"/>
            <a:ext cx="1250395" cy="3463674"/>
            <a:chOff x="25740681" y="2908338"/>
            <a:chExt cx="2501079" cy="6928149"/>
          </a:xfrm>
        </p:grpSpPr>
        <p:sp>
          <p:nvSpPr>
            <p:cNvPr id="29" name="5 Elipse"/>
            <p:cNvSpPr>
              <a:spLocks noChangeAspect="1"/>
            </p:cNvSpPr>
            <p:nvPr/>
          </p:nvSpPr>
          <p:spPr>
            <a:xfrm>
              <a:off x="25740681" y="2908338"/>
              <a:ext cx="2501079" cy="2499479"/>
            </a:xfrm>
            <a:custGeom>
              <a:avLst/>
              <a:gdLst/>
              <a:ahLst/>
              <a:cxnLst/>
              <a:rect l="l" t="t" r="r" b="b"/>
              <a:pathLst>
                <a:path w="2501079" h="2499479">
                  <a:moveTo>
                    <a:pt x="1094758" y="0"/>
                  </a:moveTo>
                  <a:cubicBezTo>
                    <a:pt x="1699376" y="0"/>
                    <a:pt x="2189516" y="490140"/>
                    <a:pt x="2189516" y="1094758"/>
                  </a:cubicBezTo>
                  <a:cubicBezTo>
                    <a:pt x="2189516" y="1303815"/>
                    <a:pt x="2130918" y="1499185"/>
                    <a:pt x="2028168" y="1664677"/>
                  </a:cubicBezTo>
                  <a:lnTo>
                    <a:pt x="2028934" y="1663921"/>
                  </a:lnTo>
                  <a:lnTo>
                    <a:pt x="2377280" y="2016968"/>
                  </a:lnTo>
                  <a:cubicBezTo>
                    <a:pt x="2408196" y="1996244"/>
                    <a:pt x="2450204" y="2000456"/>
                    <a:pt x="2477452" y="2028072"/>
                  </a:cubicBezTo>
                  <a:lnTo>
                    <a:pt x="2477452" y="2028073"/>
                  </a:lnTo>
                  <a:cubicBezTo>
                    <a:pt x="2509256" y="2060307"/>
                    <a:pt x="2508908" y="2112221"/>
                    <a:pt x="2476674" y="2144026"/>
                  </a:cubicBezTo>
                  <a:lnTo>
                    <a:pt x="2140370" y="2475852"/>
                  </a:lnTo>
                  <a:cubicBezTo>
                    <a:pt x="2108136" y="2507657"/>
                    <a:pt x="2056220" y="2507309"/>
                    <a:pt x="2024416" y="2475075"/>
                  </a:cubicBezTo>
                  <a:lnTo>
                    <a:pt x="2024416" y="2475076"/>
                  </a:lnTo>
                  <a:cubicBezTo>
                    <a:pt x="1997348" y="2447642"/>
                    <a:pt x="1993570" y="2405951"/>
                    <a:pt x="2014254" y="2375360"/>
                  </a:cubicBezTo>
                  <a:lnTo>
                    <a:pt x="1669059" y="2025506"/>
                  </a:lnTo>
                  <a:cubicBezTo>
                    <a:pt x="1502616" y="2129884"/>
                    <a:pt x="1305651" y="2189516"/>
                    <a:pt x="1094758" y="2189516"/>
                  </a:cubicBezTo>
                  <a:cubicBezTo>
                    <a:pt x="490140" y="2189516"/>
                    <a:pt x="0" y="1699376"/>
                    <a:pt x="0" y="1094758"/>
                  </a:cubicBezTo>
                  <a:cubicBezTo>
                    <a:pt x="0" y="490140"/>
                    <a:pt x="490140" y="0"/>
                    <a:pt x="1094758" y="0"/>
                  </a:cubicBezTo>
                  <a:close/>
                </a:path>
              </a:pathLst>
            </a:custGeom>
            <a:solidFill>
              <a:schemeClr val="accent1">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8049"/>
              <a:endParaRPr lang="es-SV" sz="2400">
                <a:solidFill>
                  <a:srgbClr val="FFFFFF"/>
                </a:solidFill>
                <a:latin typeface="Calibri" panose="020F0502020204030204"/>
              </a:endParaRPr>
            </a:p>
          </p:txBody>
        </p:sp>
        <p:sp>
          <p:nvSpPr>
            <p:cNvPr id="30" name="29 Acorde"/>
            <p:cNvSpPr>
              <a:spLocks noChangeAspect="1"/>
            </p:cNvSpPr>
            <p:nvPr/>
          </p:nvSpPr>
          <p:spPr>
            <a:xfrm>
              <a:off x="25822460" y="2991861"/>
              <a:ext cx="2025225" cy="2025225"/>
            </a:xfrm>
            <a:prstGeom prst="chord">
              <a:avLst>
                <a:gd name="adj1" fmla="val 359000"/>
                <a:gd name="adj2" fmla="val 104626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defTabSz="1208049"/>
              <a:r>
                <a:rPr lang="es-MX" sz="24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40</a:t>
              </a:r>
              <a:r>
                <a:rPr lang="es-MX" sz="2400" baseline="300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2400" baseline="300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1" name="30 Forma libre"/>
            <p:cNvSpPr/>
            <p:nvPr/>
          </p:nvSpPr>
          <p:spPr>
            <a:xfrm>
              <a:off x="27527890" y="4712673"/>
              <a:ext cx="657368" cy="5123814"/>
            </a:xfrm>
            <a:custGeom>
              <a:avLst/>
              <a:gdLst>
                <a:gd name="connsiteX0" fmla="*/ 0 w 595086"/>
                <a:gd name="connsiteY0" fmla="*/ 0 h 4760685"/>
                <a:gd name="connsiteX1" fmla="*/ 595086 w 595086"/>
                <a:gd name="connsiteY1" fmla="*/ 609600 h 4760685"/>
                <a:gd name="connsiteX2" fmla="*/ 420914 w 595086"/>
                <a:gd name="connsiteY2" fmla="*/ 4760685 h 4760685"/>
                <a:gd name="connsiteX0" fmla="*/ 0 w 595086"/>
                <a:gd name="connsiteY0" fmla="*/ 0 h 4779735"/>
                <a:gd name="connsiteX1" fmla="*/ 595086 w 595086"/>
                <a:gd name="connsiteY1" fmla="*/ 609600 h 4779735"/>
                <a:gd name="connsiteX2" fmla="*/ 544739 w 595086"/>
                <a:gd name="connsiteY2" fmla="*/ 4779735 h 4779735"/>
                <a:gd name="connsiteX0" fmla="*/ 0 w 595086"/>
                <a:gd name="connsiteY0" fmla="*/ 0 h 4770210"/>
                <a:gd name="connsiteX1" fmla="*/ 595086 w 595086"/>
                <a:gd name="connsiteY1" fmla="*/ 609600 h 4770210"/>
                <a:gd name="connsiteX2" fmla="*/ 582839 w 595086"/>
                <a:gd name="connsiteY2" fmla="*/ 4770210 h 4770210"/>
                <a:gd name="connsiteX0" fmla="*/ 0 w 636112"/>
                <a:gd name="connsiteY0" fmla="*/ 0 h 4770210"/>
                <a:gd name="connsiteX1" fmla="*/ 595086 w 636112"/>
                <a:gd name="connsiteY1" fmla="*/ 609600 h 4770210"/>
                <a:gd name="connsiteX2" fmla="*/ 582839 w 636112"/>
                <a:gd name="connsiteY2" fmla="*/ 4770210 h 4770210"/>
                <a:gd name="connsiteX0" fmla="*/ 0 w 640335"/>
                <a:gd name="connsiteY0" fmla="*/ 0 h 4770210"/>
                <a:gd name="connsiteX1" fmla="*/ 595086 w 640335"/>
                <a:gd name="connsiteY1" fmla="*/ 609600 h 4770210"/>
                <a:gd name="connsiteX2" fmla="*/ 582839 w 640335"/>
                <a:gd name="connsiteY2" fmla="*/ 4770210 h 4770210"/>
                <a:gd name="connsiteX0" fmla="*/ 0 w 659200"/>
                <a:gd name="connsiteY0" fmla="*/ 0 h 4751160"/>
                <a:gd name="connsiteX1" fmla="*/ 595086 w 659200"/>
                <a:gd name="connsiteY1" fmla="*/ 609600 h 4751160"/>
                <a:gd name="connsiteX2" fmla="*/ 639989 w 659200"/>
                <a:gd name="connsiteY2" fmla="*/ 4751160 h 4751160"/>
                <a:gd name="connsiteX0" fmla="*/ 0 w 670832"/>
                <a:gd name="connsiteY0" fmla="*/ 0 h 4751160"/>
                <a:gd name="connsiteX1" fmla="*/ 595086 w 670832"/>
                <a:gd name="connsiteY1" fmla="*/ 609600 h 4751160"/>
                <a:gd name="connsiteX2" fmla="*/ 639989 w 670832"/>
                <a:gd name="connsiteY2" fmla="*/ 4751160 h 4751160"/>
                <a:gd name="connsiteX0" fmla="*/ 0 w 691334"/>
                <a:gd name="connsiteY0" fmla="*/ 0 h 4751160"/>
                <a:gd name="connsiteX1" fmla="*/ 595086 w 691334"/>
                <a:gd name="connsiteY1" fmla="*/ 609600 h 4751160"/>
                <a:gd name="connsiteX2" fmla="*/ 639989 w 691334"/>
                <a:gd name="connsiteY2" fmla="*/ 4751160 h 4751160"/>
                <a:gd name="connsiteX0" fmla="*/ 0 w 680202"/>
                <a:gd name="connsiteY0" fmla="*/ 0 h 6328500"/>
                <a:gd name="connsiteX1" fmla="*/ 595086 w 680202"/>
                <a:gd name="connsiteY1" fmla="*/ 609600 h 6328500"/>
                <a:gd name="connsiteX2" fmla="*/ 617129 w 680202"/>
                <a:gd name="connsiteY2" fmla="*/ 6328500 h 6328500"/>
                <a:gd name="connsiteX0" fmla="*/ 0 w 654824"/>
                <a:gd name="connsiteY0" fmla="*/ 0 h 6381840"/>
                <a:gd name="connsiteX1" fmla="*/ 595086 w 654824"/>
                <a:gd name="connsiteY1" fmla="*/ 609600 h 6381840"/>
                <a:gd name="connsiteX2" fmla="*/ 540929 w 654824"/>
                <a:gd name="connsiteY2" fmla="*/ 6381840 h 6381840"/>
                <a:gd name="connsiteX0" fmla="*/ 0 w 734670"/>
                <a:gd name="connsiteY0" fmla="*/ 0 h 7893140"/>
                <a:gd name="connsiteX1" fmla="*/ 595086 w 734670"/>
                <a:gd name="connsiteY1" fmla="*/ 609600 h 7893140"/>
                <a:gd name="connsiteX2" fmla="*/ 706029 w 734670"/>
                <a:gd name="connsiteY2" fmla="*/ 7893140 h 7893140"/>
                <a:gd name="connsiteX0" fmla="*/ 0 w 713661"/>
                <a:gd name="connsiteY0" fmla="*/ 0 h 5062854"/>
                <a:gd name="connsiteX1" fmla="*/ 595086 w 713661"/>
                <a:gd name="connsiteY1" fmla="*/ 609600 h 5062854"/>
                <a:gd name="connsiteX2" fmla="*/ 677001 w 713661"/>
                <a:gd name="connsiteY2" fmla="*/ 5062854 h 5062854"/>
                <a:gd name="connsiteX0" fmla="*/ 0 w 694884"/>
                <a:gd name="connsiteY0" fmla="*/ 0 h 5123814"/>
                <a:gd name="connsiteX1" fmla="*/ 595086 w 694884"/>
                <a:gd name="connsiteY1" fmla="*/ 609600 h 5123814"/>
                <a:gd name="connsiteX2" fmla="*/ 646521 w 694884"/>
                <a:gd name="connsiteY2" fmla="*/ 5123814 h 5123814"/>
                <a:gd name="connsiteX0" fmla="*/ 0 w 672280"/>
                <a:gd name="connsiteY0" fmla="*/ 0 h 5123814"/>
                <a:gd name="connsiteX1" fmla="*/ 595086 w 672280"/>
                <a:gd name="connsiteY1" fmla="*/ 609600 h 5123814"/>
                <a:gd name="connsiteX2" fmla="*/ 646521 w 672280"/>
                <a:gd name="connsiteY2" fmla="*/ 5123814 h 5123814"/>
                <a:gd name="connsiteX0" fmla="*/ 0 w 657368"/>
                <a:gd name="connsiteY0" fmla="*/ 0 h 5123814"/>
                <a:gd name="connsiteX1" fmla="*/ 595086 w 657368"/>
                <a:gd name="connsiteY1" fmla="*/ 609600 h 5123814"/>
                <a:gd name="connsiteX2" fmla="*/ 646521 w 657368"/>
                <a:gd name="connsiteY2" fmla="*/ 5123814 h 5123814"/>
              </a:gdLst>
              <a:ahLst/>
              <a:cxnLst>
                <a:cxn ang="0">
                  <a:pos x="connsiteX0" y="connsiteY0"/>
                </a:cxn>
                <a:cxn ang="0">
                  <a:pos x="connsiteX1" y="connsiteY1"/>
                </a:cxn>
                <a:cxn ang="0">
                  <a:pos x="connsiteX2" y="connsiteY2"/>
                </a:cxn>
              </a:cxnLst>
              <a:rect l="l" t="t" r="r" b="b"/>
              <a:pathLst>
                <a:path w="657368" h="5123814">
                  <a:moveTo>
                    <a:pt x="0" y="0"/>
                  </a:moveTo>
                  <a:cubicBezTo>
                    <a:pt x="198362" y="203200"/>
                    <a:pt x="459846" y="293990"/>
                    <a:pt x="595086" y="609600"/>
                  </a:cubicBezTo>
                  <a:cubicBezTo>
                    <a:pt x="692226" y="1260490"/>
                    <a:pt x="646793" y="3736944"/>
                    <a:pt x="646521" y="5123814"/>
                  </a:cubicBezTo>
                </a:path>
              </a:pathLst>
            </a:custGeom>
            <a:noFill/>
            <a:ln w="1238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8049"/>
              <a:endParaRPr lang="es-SV" sz="2400">
                <a:solidFill>
                  <a:srgbClr val="FFFFFF"/>
                </a:solidFill>
                <a:latin typeface="Calibri" panose="020F0502020204030204"/>
              </a:endParaRPr>
            </a:p>
          </p:txBody>
        </p:sp>
      </p:grpSp>
      <p:sp>
        <p:nvSpPr>
          <p:cNvPr id="34" name="33 Forma libre"/>
          <p:cNvSpPr/>
          <p:nvPr/>
        </p:nvSpPr>
        <p:spPr>
          <a:xfrm>
            <a:off x="8224655" y="4806937"/>
            <a:ext cx="1469637" cy="1003129"/>
          </a:xfrm>
          <a:custGeom>
            <a:avLst/>
            <a:gdLst>
              <a:gd name="connsiteX0" fmla="*/ 1303746 w 4425238"/>
              <a:gd name="connsiteY0" fmla="*/ 3101595 h 3118998"/>
              <a:gd name="connsiteX1" fmla="*/ 122646 w 4425238"/>
              <a:gd name="connsiteY1" fmla="*/ 3025395 h 3118998"/>
              <a:gd name="connsiteX2" fmla="*/ 186146 w 4425238"/>
              <a:gd name="connsiteY2" fmla="*/ 2288795 h 3118998"/>
              <a:gd name="connsiteX3" fmla="*/ 1443446 w 4425238"/>
              <a:gd name="connsiteY3" fmla="*/ 332995 h 3118998"/>
              <a:gd name="connsiteX4" fmla="*/ 2294346 w 4425238"/>
              <a:gd name="connsiteY4" fmla="*/ 2795 h 3118998"/>
              <a:gd name="connsiteX5" fmla="*/ 2992846 w 4425238"/>
              <a:gd name="connsiteY5" fmla="*/ 294895 h 3118998"/>
              <a:gd name="connsiteX6" fmla="*/ 4008846 w 4425238"/>
              <a:gd name="connsiteY6" fmla="*/ 1920495 h 3118998"/>
              <a:gd name="connsiteX7" fmla="*/ 4364446 w 4425238"/>
              <a:gd name="connsiteY7" fmla="*/ 2733295 h 3118998"/>
              <a:gd name="connsiteX8" fmla="*/ 4085046 w 4425238"/>
              <a:gd name="connsiteY8" fmla="*/ 3050795 h 3118998"/>
              <a:gd name="connsiteX9" fmla="*/ 1240246 w 4425238"/>
              <a:gd name="connsiteY9" fmla="*/ 3114295 h 3118998"/>
              <a:gd name="connsiteX10" fmla="*/ 1164046 w 4425238"/>
              <a:gd name="connsiteY10" fmla="*/ 3114295 h 3118998"/>
              <a:gd name="connsiteX11" fmla="*/ 1087846 w 4425238"/>
              <a:gd name="connsiteY11" fmla="*/ 3114295 h 3118998"/>
              <a:gd name="connsiteX0" fmla="*/ 1303746 w 4425238"/>
              <a:gd name="connsiteY0" fmla="*/ 3101595 h 3118998"/>
              <a:gd name="connsiteX1" fmla="*/ 122646 w 4425238"/>
              <a:gd name="connsiteY1" fmla="*/ 3025395 h 3118998"/>
              <a:gd name="connsiteX2" fmla="*/ 186146 w 4425238"/>
              <a:gd name="connsiteY2" fmla="*/ 2288795 h 3118998"/>
              <a:gd name="connsiteX3" fmla="*/ 1443446 w 4425238"/>
              <a:gd name="connsiteY3" fmla="*/ 332995 h 3118998"/>
              <a:gd name="connsiteX4" fmla="*/ 2294346 w 4425238"/>
              <a:gd name="connsiteY4" fmla="*/ 2795 h 3118998"/>
              <a:gd name="connsiteX5" fmla="*/ 2992846 w 4425238"/>
              <a:gd name="connsiteY5" fmla="*/ 294895 h 3118998"/>
              <a:gd name="connsiteX6" fmla="*/ 4008846 w 4425238"/>
              <a:gd name="connsiteY6" fmla="*/ 1920495 h 3118998"/>
              <a:gd name="connsiteX7" fmla="*/ 4364446 w 4425238"/>
              <a:gd name="connsiteY7" fmla="*/ 2733295 h 3118998"/>
              <a:gd name="connsiteX8" fmla="*/ 4085046 w 4425238"/>
              <a:gd name="connsiteY8" fmla="*/ 3050795 h 3118998"/>
              <a:gd name="connsiteX9" fmla="*/ 1240246 w 4425238"/>
              <a:gd name="connsiteY9" fmla="*/ 3114295 h 3118998"/>
              <a:gd name="connsiteX10" fmla="*/ 1164046 w 4425238"/>
              <a:gd name="connsiteY10" fmla="*/ 3114295 h 3118998"/>
              <a:gd name="connsiteX0" fmla="*/ 1303746 w 4425238"/>
              <a:gd name="connsiteY0" fmla="*/ 3101595 h 3114295"/>
              <a:gd name="connsiteX1" fmla="*/ 122646 w 4425238"/>
              <a:gd name="connsiteY1" fmla="*/ 3025395 h 3114295"/>
              <a:gd name="connsiteX2" fmla="*/ 186146 w 4425238"/>
              <a:gd name="connsiteY2" fmla="*/ 2288795 h 3114295"/>
              <a:gd name="connsiteX3" fmla="*/ 1443446 w 4425238"/>
              <a:gd name="connsiteY3" fmla="*/ 332995 h 3114295"/>
              <a:gd name="connsiteX4" fmla="*/ 2294346 w 4425238"/>
              <a:gd name="connsiteY4" fmla="*/ 2795 h 3114295"/>
              <a:gd name="connsiteX5" fmla="*/ 2992846 w 4425238"/>
              <a:gd name="connsiteY5" fmla="*/ 294895 h 3114295"/>
              <a:gd name="connsiteX6" fmla="*/ 4008846 w 4425238"/>
              <a:gd name="connsiteY6" fmla="*/ 1920495 h 3114295"/>
              <a:gd name="connsiteX7" fmla="*/ 4364446 w 4425238"/>
              <a:gd name="connsiteY7" fmla="*/ 2733295 h 3114295"/>
              <a:gd name="connsiteX8" fmla="*/ 4085046 w 4425238"/>
              <a:gd name="connsiteY8" fmla="*/ 3050795 h 3114295"/>
              <a:gd name="connsiteX9" fmla="*/ 1240246 w 4425238"/>
              <a:gd name="connsiteY9" fmla="*/ 3114295 h 3114295"/>
              <a:gd name="connsiteX0" fmla="*/ 1303746 w 4425238"/>
              <a:gd name="connsiteY0" fmla="*/ 3101595 h 3101595"/>
              <a:gd name="connsiteX1" fmla="*/ 122646 w 4425238"/>
              <a:gd name="connsiteY1" fmla="*/ 3025395 h 3101595"/>
              <a:gd name="connsiteX2" fmla="*/ 186146 w 4425238"/>
              <a:gd name="connsiteY2" fmla="*/ 2288795 h 3101595"/>
              <a:gd name="connsiteX3" fmla="*/ 1443446 w 4425238"/>
              <a:gd name="connsiteY3" fmla="*/ 332995 h 3101595"/>
              <a:gd name="connsiteX4" fmla="*/ 2294346 w 4425238"/>
              <a:gd name="connsiteY4" fmla="*/ 2795 h 3101595"/>
              <a:gd name="connsiteX5" fmla="*/ 2992846 w 4425238"/>
              <a:gd name="connsiteY5" fmla="*/ 294895 h 3101595"/>
              <a:gd name="connsiteX6" fmla="*/ 4008846 w 4425238"/>
              <a:gd name="connsiteY6" fmla="*/ 1920495 h 3101595"/>
              <a:gd name="connsiteX7" fmla="*/ 4364446 w 4425238"/>
              <a:gd name="connsiteY7" fmla="*/ 2733295 h 3101595"/>
              <a:gd name="connsiteX8" fmla="*/ 4085046 w 4425238"/>
              <a:gd name="connsiteY8" fmla="*/ 3050795 h 3101595"/>
              <a:gd name="connsiteX0" fmla="*/ 1303746 w 4425238"/>
              <a:gd name="connsiteY0" fmla="*/ 3101595 h 3101595"/>
              <a:gd name="connsiteX1" fmla="*/ 122646 w 4425238"/>
              <a:gd name="connsiteY1" fmla="*/ 3025395 h 3101595"/>
              <a:gd name="connsiteX2" fmla="*/ 186146 w 4425238"/>
              <a:gd name="connsiteY2" fmla="*/ 2288795 h 3101595"/>
              <a:gd name="connsiteX3" fmla="*/ 1443446 w 4425238"/>
              <a:gd name="connsiteY3" fmla="*/ 332995 h 3101595"/>
              <a:gd name="connsiteX4" fmla="*/ 2294346 w 4425238"/>
              <a:gd name="connsiteY4" fmla="*/ 2795 h 3101595"/>
              <a:gd name="connsiteX5" fmla="*/ 2992846 w 4425238"/>
              <a:gd name="connsiteY5" fmla="*/ 294895 h 3101595"/>
              <a:gd name="connsiteX6" fmla="*/ 4008846 w 4425238"/>
              <a:gd name="connsiteY6" fmla="*/ 1920495 h 3101595"/>
              <a:gd name="connsiteX7" fmla="*/ 4364446 w 4425238"/>
              <a:gd name="connsiteY7" fmla="*/ 2733295 h 3101595"/>
              <a:gd name="connsiteX8" fmla="*/ 4085046 w 4425238"/>
              <a:gd name="connsiteY8" fmla="*/ 3050795 h 3101595"/>
              <a:gd name="connsiteX9" fmla="*/ 1303746 w 4425238"/>
              <a:gd name="connsiteY9" fmla="*/ 3101595 h 3101595"/>
              <a:gd name="connsiteX0" fmla="*/ 1303746 w 4425238"/>
              <a:gd name="connsiteY0" fmla="*/ 3101595 h 3106372"/>
              <a:gd name="connsiteX1" fmla="*/ 122646 w 4425238"/>
              <a:gd name="connsiteY1" fmla="*/ 3025395 h 3106372"/>
              <a:gd name="connsiteX2" fmla="*/ 186146 w 4425238"/>
              <a:gd name="connsiteY2" fmla="*/ 2288795 h 3106372"/>
              <a:gd name="connsiteX3" fmla="*/ 1443446 w 4425238"/>
              <a:gd name="connsiteY3" fmla="*/ 332995 h 3106372"/>
              <a:gd name="connsiteX4" fmla="*/ 2294346 w 4425238"/>
              <a:gd name="connsiteY4" fmla="*/ 2795 h 3106372"/>
              <a:gd name="connsiteX5" fmla="*/ 2992846 w 4425238"/>
              <a:gd name="connsiteY5" fmla="*/ 294895 h 3106372"/>
              <a:gd name="connsiteX6" fmla="*/ 4008846 w 4425238"/>
              <a:gd name="connsiteY6" fmla="*/ 1920495 h 3106372"/>
              <a:gd name="connsiteX7" fmla="*/ 4364446 w 4425238"/>
              <a:gd name="connsiteY7" fmla="*/ 2733295 h 3106372"/>
              <a:gd name="connsiteX8" fmla="*/ 4085046 w 4425238"/>
              <a:gd name="connsiteY8" fmla="*/ 3050795 h 3106372"/>
              <a:gd name="connsiteX9" fmla="*/ 1303746 w 4425238"/>
              <a:gd name="connsiteY9" fmla="*/ 3101595 h 3106372"/>
              <a:gd name="connsiteX0" fmla="*/ 1324106 w 4421703"/>
              <a:gd name="connsiteY0" fmla="*/ 3076195 h 3095179"/>
              <a:gd name="connsiteX1" fmla="*/ 123956 w 4421703"/>
              <a:gd name="connsiteY1" fmla="*/ 3025395 h 3095179"/>
              <a:gd name="connsiteX2" fmla="*/ 187456 w 4421703"/>
              <a:gd name="connsiteY2" fmla="*/ 2288795 h 3095179"/>
              <a:gd name="connsiteX3" fmla="*/ 1444756 w 4421703"/>
              <a:gd name="connsiteY3" fmla="*/ 332995 h 3095179"/>
              <a:gd name="connsiteX4" fmla="*/ 2295656 w 4421703"/>
              <a:gd name="connsiteY4" fmla="*/ 2795 h 3095179"/>
              <a:gd name="connsiteX5" fmla="*/ 2994156 w 4421703"/>
              <a:gd name="connsiteY5" fmla="*/ 294895 h 3095179"/>
              <a:gd name="connsiteX6" fmla="*/ 4010156 w 4421703"/>
              <a:gd name="connsiteY6" fmla="*/ 1920495 h 3095179"/>
              <a:gd name="connsiteX7" fmla="*/ 4365756 w 4421703"/>
              <a:gd name="connsiteY7" fmla="*/ 2733295 h 3095179"/>
              <a:gd name="connsiteX8" fmla="*/ 4086356 w 4421703"/>
              <a:gd name="connsiteY8" fmla="*/ 3050795 h 3095179"/>
              <a:gd name="connsiteX9" fmla="*/ 1324106 w 4421703"/>
              <a:gd name="connsiteY9" fmla="*/ 3076195 h 3095179"/>
              <a:gd name="connsiteX0" fmla="*/ 1330893 w 4421771"/>
              <a:gd name="connsiteY0" fmla="*/ 3114295 h 3122232"/>
              <a:gd name="connsiteX1" fmla="*/ 124393 w 4421771"/>
              <a:gd name="connsiteY1" fmla="*/ 3025395 h 3122232"/>
              <a:gd name="connsiteX2" fmla="*/ 187893 w 4421771"/>
              <a:gd name="connsiteY2" fmla="*/ 2288795 h 3122232"/>
              <a:gd name="connsiteX3" fmla="*/ 1445193 w 4421771"/>
              <a:gd name="connsiteY3" fmla="*/ 332995 h 3122232"/>
              <a:gd name="connsiteX4" fmla="*/ 2296093 w 4421771"/>
              <a:gd name="connsiteY4" fmla="*/ 2795 h 3122232"/>
              <a:gd name="connsiteX5" fmla="*/ 2994593 w 4421771"/>
              <a:gd name="connsiteY5" fmla="*/ 294895 h 3122232"/>
              <a:gd name="connsiteX6" fmla="*/ 4010593 w 4421771"/>
              <a:gd name="connsiteY6" fmla="*/ 1920495 h 3122232"/>
              <a:gd name="connsiteX7" fmla="*/ 4366193 w 4421771"/>
              <a:gd name="connsiteY7" fmla="*/ 2733295 h 3122232"/>
              <a:gd name="connsiteX8" fmla="*/ 4086793 w 4421771"/>
              <a:gd name="connsiteY8" fmla="*/ 3050795 h 3122232"/>
              <a:gd name="connsiteX9" fmla="*/ 1330893 w 4421771"/>
              <a:gd name="connsiteY9" fmla="*/ 3114295 h 3122232"/>
              <a:gd name="connsiteX0" fmla="*/ 1349471 w 4440349"/>
              <a:gd name="connsiteY0" fmla="*/ 3114295 h 3122232"/>
              <a:gd name="connsiteX1" fmla="*/ 142971 w 4440349"/>
              <a:gd name="connsiteY1" fmla="*/ 3025395 h 3122232"/>
              <a:gd name="connsiteX2" fmla="*/ 206471 w 4440349"/>
              <a:gd name="connsiteY2" fmla="*/ 2288795 h 3122232"/>
              <a:gd name="connsiteX3" fmla="*/ 1463771 w 4440349"/>
              <a:gd name="connsiteY3" fmla="*/ 332995 h 3122232"/>
              <a:gd name="connsiteX4" fmla="*/ 2314671 w 4440349"/>
              <a:gd name="connsiteY4" fmla="*/ 2795 h 3122232"/>
              <a:gd name="connsiteX5" fmla="*/ 3013171 w 4440349"/>
              <a:gd name="connsiteY5" fmla="*/ 294895 h 3122232"/>
              <a:gd name="connsiteX6" fmla="*/ 4029171 w 4440349"/>
              <a:gd name="connsiteY6" fmla="*/ 1920495 h 3122232"/>
              <a:gd name="connsiteX7" fmla="*/ 4384771 w 4440349"/>
              <a:gd name="connsiteY7" fmla="*/ 2733295 h 3122232"/>
              <a:gd name="connsiteX8" fmla="*/ 4105371 w 4440349"/>
              <a:gd name="connsiteY8" fmla="*/ 3050795 h 3122232"/>
              <a:gd name="connsiteX9" fmla="*/ 1349471 w 4440349"/>
              <a:gd name="connsiteY9" fmla="*/ 3114295 h 3122232"/>
              <a:gd name="connsiteX0" fmla="*/ 1349471 w 4458328"/>
              <a:gd name="connsiteY0" fmla="*/ 3114295 h 3122232"/>
              <a:gd name="connsiteX1" fmla="*/ 142971 w 4458328"/>
              <a:gd name="connsiteY1" fmla="*/ 3025395 h 3122232"/>
              <a:gd name="connsiteX2" fmla="*/ 206471 w 4458328"/>
              <a:gd name="connsiteY2" fmla="*/ 2288795 h 3122232"/>
              <a:gd name="connsiteX3" fmla="*/ 1463771 w 4458328"/>
              <a:gd name="connsiteY3" fmla="*/ 332995 h 3122232"/>
              <a:gd name="connsiteX4" fmla="*/ 2314671 w 4458328"/>
              <a:gd name="connsiteY4" fmla="*/ 2795 h 3122232"/>
              <a:gd name="connsiteX5" fmla="*/ 3013171 w 4458328"/>
              <a:gd name="connsiteY5" fmla="*/ 294895 h 3122232"/>
              <a:gd name="connsiteX6" fmla="*/ 4029171 w 4458328"/>
              <a:gd name="connsiteY6" fmla="*/ 1920495 h 3122232"/>
              <a:gd name="connsiteX7" fmla="*/ 4384771 w 4458328"/>
              <a:gd name="connsiteY7" fmla="*/ 2733295 h 3122232"/>
              <a:gd name="connsiteX8" fmla="*/ 4105371 w 4458328"/>
              <a:gd name="connsiteY8" fmla="*/ 3050795 h 3122232"/>
              <a:gd name="connsiteX9" fmla="*/ 1349471 w 4458328"/>
              <a:gd name="connsiteY9" fmla="*/ 3114295 h 3122232"/>
              <a:gd name="connsiteX0" fmla="*/ 1349471 w 4458328"/>
              <a:gd name="connsiteY0" fmla="*/ 3114295 h 3122232"/>
              <a:gd name="connsiteX1" fmla="*/ 142971 w 4458328"/>
              <a:gd name="connsiteY1" fmla="*/ 3025395 h 3122232"/>
              <a:gd name="connsiteX2" fmla="*/ 206471 w 4458328"/>
              <a:gd name="connsiteY2" fmla="*/ 2288795 h 3122232"/>
              <a:gd name="connsiteX3" fmla="*/ 1463771 w 4458328"/>
              <a:gd name="connsiteY3" fmla="*/ 332995 h 3122232"/>
              <a:gd name="connsiteX4" fmla="*/ 2314671 w 4458328"/>
              <a:gd name="connsiteY4" fmla="*/ 2795 h 3122232"/>
              <a:gd name="connsiteX5" fmla="*/ 3013171 w 4458328"/>
              <a:gd name="connsiteY5" fmla="*/ 294895 h 3122232"/>
              <a:gd name="connsiteX6" fmla="*/ 4029171 w 4458328"/>
              <a:gd name="connsiteY6" fmla="*/ 1920495 h 3122232"/>
              <a:gd name="connsiteX7" fmla="*/ 4384771 w 4458328"/>
              <a:gd name="connsiteY7" fmla="*/ 2733295 h 3122232"/>
              <a:gd name="connsiteX8" fmla="*/ 4105371 w 4458328"/>
              <a:gd name="connsiteY8" fmla="*/ 3050795 h 3122232"/>
              <a:gd name="connsiteX9" fmla="*/ 1349471 w 4458328"/>
              <a:gd name="connsiteY9" fmla="*/ 3114295 h 3122232"/>
              <a:gd name="connsiteX0" fmla="*/ 1349471 w 4410706"/>
              <a:gd name="connsiteY0" fmla="*/ 3114295 h 3118165"/>
              <a:gd name="connsiteX1" fmla="*/ 142971 w 4410706"/>
              <a:gd name="connsiteY1" fmla="*/ 3025395 h 3118165"/>
              <a:gd name="connsiteX2" fmla="*/ 206471 w 4410706"/>
              <a:gd name="connsiteY2" fmla="*/ 2288795 h 3118165"/>
              <a:gd name="connsiteX3" fmla="*/ 1463771 w 4410706"/>
              <a:gd name="connsiteY3" fmla="*/ 332995 h 3118165"/>
              <a:gd name="connsiteX4" fmla="*/ 2314671 w 4410706"/>
              <a:gd name="connsiteY4" fmla="*/ 2795 h 3118165"/>
              <a:gd name="connsiteX5" fmla="*/ 3013171 w 4410706"/>
              <a:gd name="connsiteY5" fmla="*/ 294895 h 3118165"/>
              <a:gd name="connsiteX6" fmla="*/ 4029171 w 4410706"/>
              <a:gd name="connsiteY6" fmla="*/ 1920495 h 3118165"/>
              <a:gd name="connsiteX7" fmla="*/ 4384771 w 4410706"/>
              <a:gd name="connsiteY7" fmla="*/ 2733295 h 3118165"/>
              <a:gd name="connsiteX8" fmla="*/ 4105371 w 4410706"/>
              <a:gd name="connsiteY8" fmla="*/ 3050795 h 3118165"/>
              <a:gd name="connsiteX9" fmla="*/ 1349471 w 4410706"/>
              <a:gd name="connsiteY9" fmla="*/ 3114295 h 3118165"/>
              <a:gd name="connsiteX0" fmla="*/ 1349471 w 4410706"/>
              <a:gd name="connsiteY0" fmla="*/ 3024199 h 3028069"/>
              <a:gd name="connsiteX1" fmla="*/ 142971 w 4410706"/>
              <a:gd name="connsiteY1" fmla="*/ 2935299 h 3028069"/>
              <a:gd name="connsiteX2" fmla="*/ 206471 w 4410706"/>
              <a:gd name="connsiteY2" fmla="*/ 2198699 h 3028069"/>
              <a:gd name="connsiteX3" fmla="*/ 1463771 w 4410706"/>
              <a:gd name="connsiteY3" fmla="*/ 242899 h 3028069"/>
              <a:gd name="connsiteX4" fmla="*/ 3013171 w 4410706"/>
              <a:gd name="connsiteY4" fmla="*/ 204799 h 3028069"/>
              <a:gd name="connsiteX5" fmla="*/ 4029171 w 4410706"/>
              <a:gd name="connsiteY5" fmla="*/ 1830399 h 3028069"/>
              <a:gd name="connsiteX6" fmla="*/ 4384771 w 4410706"/>
              <a:gd name="connsiteY6" fmla="*/ 2643199 h 3028069"/>
              <a:gd name="connsiteX7" fmla="*/ 4105371 w 4410706"/>
              <a:gd name="connsiteY7" fmla="*/ 2960699 h 3028069"/>
              <a:gd name="connsiteX8" fmla="*/ 1349471 w 4410706"/>
              <a:gd name="connsiteY8" fmla="*/ 3024199 h 30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10706" h="3028069">
                <a:moveTo>
                  <a:pt x="1349471" y="3024199"/>
                </a:moveTo>
                <a:cubicBezTo>
                  <a:pt x="949421" y="3007266"/>
                  <a:pt x="377921" y="3047482"/>
                  <a:pt x="142971" y="2935299"/>
                </a:cubicBezTo>
                <a:cubicBezTo>
                  <a:pt x="-91979" y="2823116"/>
                  <a:pt x="-13662" y="2647432"/>
                  <a:pt x="206471" y="2198699"/>
                </a:cubicBezTo>
                <a:cubicBezTo>
                  <a:pt x="426604" y="1749966"/>
                  <a:pt x="995988" y="575216"/>
                  <a:pt x="1463771" y="242899"/>
                </a:cubicBezTo>
                <a:cubicBezTo>
                  <a:pt x="1931554" y="-89418"/>
                  <a:pt x="2585604" y="-59784"/>
                  <a:pt x="3013171" y="204799"/>
                </a:cubicBezTo>
                <a:cubicBezTo>
                  <a:pt x="3440738" y="469382"/>
                  <a:pt x="3800571" y="1423999"/>
                  <a:pt x="4029171" y="1830399"/>
                </a:cubicBezTo>
                <a:cubicBezTo>
                  <a:pt x="4257771" y="2236799"/>
                  <a:pt x="4327621" y="2505616"/>
                  <a:pt x="4384771" y="2643199"/>
                </a:cubicBezTo>
                <a:cubicBezTo>
                  <a:pt x="4441921" y="2780782"/>
                  <a:pt x="4427104" y="2947999"/>
                  <a:pt x="4105371" y="2960699"/>
                </a:cubicBezTo>
                <a:cubicBezTo>
                  <a:pt x="3783638" y="2973399"/>
                  <a:pt x="2282921" y="3045366"/>
                  <a:pt x="1349471" y="3024199"/>
                </a:cubicBezTo>
                <a:close/>
              </a:path>
            </a:pathLst>
          </a:custGeom>
          <a:solidFill>
            <a:srgbClr val="1389A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8049"/>
            <a:endParaRPr lang="es-SV" sz="2400">
              <a:solidFill>
                <a:srgbClr val="FFFFFF"/>
              </a:solidFill>
              <a:latin typeface="Calibri" panose="020F0502020204030204"/>
            </a:endParaRPr>
          </a:p>
        </p:txBody>
      </p:sp>
      <p:sp>
        <p:nvSpPr>
          <p:cNvPr id="49" name="Textbox 1"/>
          <p:cNvSpPr/>
          <p:nvPr/>
        </p:nvSpPr>
        <p:spPr>
          <a:xfrm>
            <a:off x="10405359" y="939037"/>
            <a:ext cx="1323341" cy="664547"/>
          </a:xfrm>
          <a:prstGeom prst="rect">
            <a:avLst/>
          </a:prstGeom>
        </p:spPr>
        <p:txBody>
          <a:bodyPr wrap="square" lIns="120846" tIns="60423" rIns="120846" bIns="60423">
            <a:spAutoFit/>
          </a:bodyPr>
          <a:lstStyle/>
          <a:p>
            <a:pPr algn="just" defTabSz="905839">
              <a:lnSpc>
                <a:spcPct val="120000"/>
              </a:lnSpc>
            </a:pPr>
            <a:r>
              <a:rPr lang="en-US" sz="1200" b="1" dirty="0">
                <a:solidFill>
                  <a:srgbClr val="1F1F1F"/>
                </a:solidFill>
                <a:latin typeface="Open Sans Condensed" panose="020B0604020202020204" charset="0"/>
                <a:ea typeface="Open Sans Condensed" panose="020B0604020202020204" charset="0"/>
                <a:cs typeface="Open Sans Condensed" panose="020B0604020202020204" charset="0"/>
              </a:rPr>
              <a:t>Leadership</a:t>
            </a:r>
          </a:p>
          <a:p>
            <a:pPr defTabSz="905839">
              <a:lnSpc>
                <a:spcPct val="120000"/>
              </a:lnSpc>
            </a:pPr>
            <a:r>
              <a:rPr lang="en-US" sz="900" dirty="0">
                <a:solidFill>
                  <a:srgbClr val="575757"/>
                </a:solidFill>
                <a:latin typeface="Source Sans Pro" panose="020B0503030403020204" pitchFamily="34" charset="0"/>
              </a:rPr>
              <a:t>Imperdiet iaculis, ipsum. Sed mauris. </a:t>
            </a:r>
          </a:p>
        </p:txBody>
      </p:sp>
      <p:sp>
        <p:nvSpPr>
          <p:cNvPr id="50" name="Textbox 1"/>
          <p:cNvSpPr/>
          <p:nvPr/>
        </p:nvSpPr>
        <p:spPr>
          <a:xfrm>
            <a:off x="10544908" y="2354263"/>
            <a:ext cx="1323341" cy="664547"/>
          </a:xfrm>
          <a:prstGeom prst="rect">
            <a:avLst/>
          </a:prstGeom>
        </p:spPr>
        <p:txBody>
          <a:bodyPr wrap="square" lIns="120846" tIns="60423" rIns="120846" bIns="60423">
            <a:spAutoFit/>
          </a:bodyPr>
          <a:lstStyle/>
          <a:p>
            <a:pPr algn="just" defTabSz="905839">
              <a:lnSpc>
                <a:spcPct val="120000"/>
              </a:lnSpc>
            </a:pPr>
            <a:r>
              <a:rPr lang="en-US" sz="1200" b="1" dirty="0">
                <a:solidFill>
                  <a:srgbClr val="1F1F1F"/>
                </a:solidFill>
                <a:latin typeface="Open Sans Condensed" panose="020B0604020202020204" charset="0"/>
                <a:ea typeface="Open Sans Condensed" panose="020B0604020202020204" charset="0"/>
                <a:cs typeface="Open Sans Condensed" panose="020B0604020202020204" charset="0"/>
              </a:rPr>
              <a:t>Responsibility</a:t>
            </a:r>
          </a:p>
          <a:p>
            <a:pPr defTabSz="905839">
              <a:lnSpc>
                <a:spcPct val="120000"/>
              </a:lnSpc>
            </a:pPr>
            <a:r>
              <a:rPr lang="en-US" sz="900" dirty="0">
                <a:solidFill>
                  <a:srgbClr val="575757"/>
                </a:solidFill>
                <a:latin typeface="Source Sans Pro" panose="020B0503030403020204" pitchFamily="34" charset="0"/>
              </a:rPr>
              <a:t>Imperdiet iaculis, ipsum. Sed  mauris. </a:t>
            </a:r>
          </a:p>
        </p:txBody>
      </p:sp>
      <p:sp>
        <p:nvSpPr>
          <p:cNvPr id="51" name="Textbox 1"/>
          <p:cNvSpPr/>
          <p:nvPr/>
        </p:nvSpPr>
        <p:spPr>
          <a:xfrm>
            <a:off x="6273540" y="1709244"/>
            <a:ext cx="1323881" cy="664547"/>
          </a:xfrm>
          <a:prstGeom prst="rect">
            <a:avLst/>
          </a:prstGeom>
        </p:spPr>
        <p:txBody>
          <a:bodyPr wrap="square" lIns="120846" tIns="60423" rIns="120846" bIns="60423">
            <a:spAutoFit/>
          </a:bodyPr>
          <a:lstStyle/>
          <a:p>
            <a:pPr algn="r" defTabSz="905839">
              <a:lnSpc>
                <a:spcPct val="120000"/>
              </a:lnSpc>
            </a:pPr>
            <a:r>
              <a:rPr lang="en-US" sz="1200" b="1" dirty="0">
                <a:solidFill>
                  <a:srgbClr val="1F1F1F"/>
                </a:solidFill>
                <a:latin typeface="Open Sans Condensed" panose="020B0604020202020204" charset="0"/>
                <a:ea typeface="Open Sans Condensed" panose="020B0604020202020204" charset="0"/>
                <a:cs typeface="Open Sans Condensed" panose="020B0604020202020204" charset="0"/>
              </a:rPr>
              <a:t>Creativity</a:t>
            </a:r>
          </a:p>
          <a:p>
            <a:pPr algn="r" defTabSz="905839">
              <a:lnSpc>
                <a:spcPct val="120000"/>
              </a:lnSpc>
            </a:pPr>
            <a:r>
              <a:rPr lang="en-US" sz="900" dirty="0">
                <a:solidFill>
                  <a:srgbClr val="575757"/>
                </a:solidFill>
                <a:latin typeface="Source Sans Pro" panose="020B0503030403020204" pitchFamily="34" charset="0"/>
              </a:rPr>
              <a:t>Imperdiet iaculis, ipsum. Sed  mauris. </a:t>
            </a:r>
          </a:p>
        </p:txBody>
      </p:sp>
      <p:sp>
        <p:nvSpPr>
          <p:cNvPr id="52" name="Textbox 1"/>
          <p:cNvSpPr/>
          <p:nvPr/>
        </p:nvSpPr>
        <p:spPr>
          <a:xfrm>
            <a:off x="6028501" y="2842923"/>
            <a:ext cx="1323881" cy="664547"/>
          </a:xfrm>
          <a:prstGeom prst="rect">
            <a:avLst/>
          </a:prstGeom>
        </p:spPr>
        <p:txBody>
          <a:bodyPr wrap="square" lIns="120846" tIns="60423" rIns="120846" bIns="60423">
            <a:spAutoFit/>
          </a:bodyPr>
          <a:lstStyle/>
          <a:p>
            <a:pPr algn="r" defTabSz="905839">
              <a:lnSpc>
                <a:spcPct val="120000"/>
              </a:lnSpc>
            </a:pPr>
            <a:r>
              <a:rPr lang="en-US" sz="1200" b="1" dirty="0">
                <a:solidFill>
                  <a:srgbClr val="1F1F1F"/>
                </a:solidFill>
                <a:latin typeface="Open Sans Condensed" panose="020B0604020202020204" charset="0"/>
                <a:ea typeface="Open Sans Condensed" panose="020B0604020202020204" charset="0"/>
                <a:cs typeface="Open Sans Condensed" panose="020B0604020202020204" charset="0"/>
              </a:rPr>
              <a:t>Teamwork</a:t>
            </a:r>
          </a:p>
          <a:p>
            <a:pPr algn="r" defTabSz="905839">
              <a:lnSpc>
                <a:spcPct val="120000"/>
              </a:lnSpc>
            </a:pPr>
            <a:r>
              <a:rPr lang="en-US" sz="900" dirty="0">
                <a:solidFill>
                  <a:srgbClr val="575757"/>
                </a:solidFill>
                <a:latin typeface="Source Sans Pro" panose="020B0503030403020204" pitchFamily="34" charset="0"/>
              </a:rPr>
              <a:t>Imperdiet iaculis, ipsum. Sed  mauris. </a:t>
            </a:r>
          </a:p>
        </p:txBody>
      </p:sp>
      <p:grpSp>
        <p:nvGrpSpPr>
          <p:cNvPr id="59" name="58 Grupo"/>
          <p:cNvGrpSpPr/>
          <p:nvPr/>
        </p:nvGrpSpPr>
        <p:grpSpPr>
          <a:xfrm>
            <a:off x="8462054" y="3421872"/>
            <a:ext cx="1055763" cy="760416"/>
            <a:chOff x="17117614" y="6844537"/>
            <a:chExt cx="2111771" cy="1521008"/>
          </a:xfrm>
        </p:grpSpPr>
        <p:sp>
          <p:nvSpPr>
            <p:cNvPr id="35" name="34 Elipse"/>
            <p:cNvSpPr>
              <a:spLocks noChangeAspect="1"/>
            </p:cNvSpPr>
            <p:nvPr/>
          </p:nvSpPr>
          <p:spPr>
            <a:xfrm>
              <a:off x="18703091" y="7839250"/>
              <a:ext cx="526294" cy="526295"/>
            </a:xfrm>
            <a:prstGeom prst="ellipse">
              <a:avLst/>
            </a:prstGeom>
            <a:solidFill>
              <a:schemeClr val="bg1"/>
            </a:solidFill>
            <a:ln w="28575">
              <a:solidFill>
                <a:srgbClr val="138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8049"/>
              <a:endParaRPr lang="es-SV" sz="2400">
                <a:solidFill>
                  <a:srgbClr val="FFFFFF"/>
                </a:solidFill>
                <a:latin typeface="Calibri" panose="020F0502020204030204"/>
              </a:endParaRPr>
            </a:p>
          </p:txBody>
        </p:sp>
        <p:sp>
          <p:nvSpPr>
            <p:cNvPr id="36" name="35 Elipse"/>
            <p:cNvSpPr>
              <a:spLocks noChangeAspect="1"/>
            </p:cNvSpPr>
            <p:nvPr/>
          </p:nvSpPr>
          <p:spPr>
            <a:xfrm>
              <a:off x="18740222" y="7580015"/>
              <a:ext cx="226204" cy="226204"/>
            </a:xfrm>
            <a:prstGeom prst="ellipse">
              <a:avLst/>
            </a:prstGeom>
            <a:solidFill>
              <a:schemeClr val="bg1"/>
            </a:solidFill>
            <a:ln w="28575">
              <a:solidFill>
                <a:srgbClr val="138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8049"/>
              <a:endParaRPr lang="es-SV" sz="2400">
                <a:solidFill>
                  <a:srgbClr val="FFFFFF"/>
                </a:solidFill>
                <a:latin typeface="Calibri" panose="020F0502020204030204"/>
              </a:endParaRPr>
            </a:p>
          </p:txBody>
        </p:sp>
        <p:sp>
          <p:nvSpPr>
            <p:cNvPr id="37" name="36 Elipse"/>
            <p:cNvSpPr>
              <a:spLocks noChangeAspect="1"/>
            </p:cNvSpPr>
            <p:nvPr/>
          </p:nvSpPr>
          <p:spPr>
            <a:xfrm>
              <a:off x="19019872" y="7353849"/>
              <a:ext cx="149257" cy="149257"/>
            </a:xfrm>
            <a:prstGeom prst="ellipse">
              <a:avLst/>
            </a:prstGeom>
            <a:solidFill>
              <a:schemeClr val="bg1"/>
            </a:solidFill>
            <a:ln w="28575">
              <a:solidFill>
                <a:srgbClr val="138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8049"/>
              <a:endParaRPr lang="es-SV" sz="2400">
                <a:solidFill>
                  <a:srgbClr val="FFFFFF"/>
                </a:solidFill>
                <a:latin typeface="Calibri" panose="020F0502020204030204"/>
              </a:endParaRPr>
            </a:p>
          </p:txBody>
        </p:sp>
        <p:sp>
          <p:nvSpPr>
            <p:cNvPr id="40" name="39 Elipse"/>
            <p:cNvSpPr>
              <a:spLocks noChangeAspect="1"/>
            </p:cNvSpPr>
            <p:nvPr/>
          </p:nvSpPr>
          <p:spPr>
            <a:xfrm>
              <a:off x="17117614" y="7898544"/>
              <a:ext cx="149257" cy="149257"/>
            </a:xfrm>
            <a:prstGeom prst="ellipse">
              <a:avLst/>
            </a:prstGeom>
            <a:solidFill>
              <a:schemeClr val="bg1"/>
            </a:solidFill>
            <a:ln w="28575">
              <a:solidFill>
                <a:srgbClr val="138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8049"/>
              <a:endParaRPr lang="es-SV" sz="2400">
                <a:solidFill>
                  <a:srgbClr val="FFFFFF"/>
                </a:solidFill>
                <a:latin typeface="Calibri" panose="020F0502020204030204"/>
              </a:endParaRPr>
            </a:p>
          </p:txBody>
        </p:sp>
        <p:sp>
          <p:nvSpPr>
            <p:cNvPr id="41" name="40 Elipse"/>
            <p:cNvSpPr>
              <a:spLocks noChangeAspect="1"/>
            </p:cNvSpPr>
            <p:nvPr/>
          </p:nvSpPr>
          <p:spPr>
            <a:xfrm>
              <a:off x="17635869" y="8112060"/>
              <a:ext cx="226204" cy="226204"/>
            </a:xfrm>
            <a:prstGeom prst="ellipse">
              <a:avLst/>
            </a:prstGeom>
            <a:solidFill>
              <a:schemeClr val="bg1"/>
            </a:solidFill>
            <a:ln w="28575">
              <a:solidFill>
                <a:srgbClr val="138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8049"/>
              <a:endParaRPr lang="es-SV" sz="2400">
                <a:solidFill>
                  <a:srgbClr val="FFFFFF"/>
                </a:solidFill>
                <a:latin typeface="Calibri" panose="020F0502020204030204"/>
              </a:endParaRPr>
            </a:p>
          </p:txBody>
        </p:sp>
        <p:sp>
          <p:nvSpPr>
            <p:cNvPr id="42" name="41 Elipse"/>
            <p:cNvSpPr>
              <a:spLocks noChangeAspect="1"/>
            </p:cNvSpPr>
            <p:nvPr/>
          </p:nvSpPr>
          <p:spPr>
            <a:xfrm>
              <a:off x="17718493" y="7391044"/>
              <a:ext cx="149257" cy="149257"/>
            </a:xfrm>
            <a:prstGeom prst="ellipse">
              <a:avLst/>
            </a:prstGeom>
            <a:solidFill>
              <a:schemeClr val="bg1"/>
            </a:solidFill>
            <a:ln w="28575">
              <a:solidFill>
                <a:srgbClr val="138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8049"/>
              <a:endParaRPr lang="es-SV" sz="2400">
                <a:solidFill>
                  <a:srgbClr val="FFFFFF"/>
                </a:solidFill>
                <a:latin typeface="Calibri" panose="020F0502020204030204"/>
              </a:endParaRPr>
            </a:p>
          </p:txBody>
        </p:sp>
        <p:sp>
          <p:nvSpPr>
            <p:cNvPr id="54" name="53 Elipse"/>
            <p:cNvSpPr>
              <a:spLocks noChangeAspect="1"/>
            </p:cNvSpPr>
            <p:nvPr/>
          </p:nvSpPr>
          <p:spPr>
            <a:xfrm>
              <a:off x="17999465" y="6844537"/>
              <a:ext cx="226204" cy="226204"/>
            </a:xfrm>
            <a:prstGeom prst="ellipse">
              <a:avLst/>
            </a:prstGeom>
            <a:solidFill>
              <a:schemeClr val="bg1"/>
            </a:solidFill>
            <a:ln w="28575">
              <a:solidFill>
                <a:srgbClr val="138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8049"/>
              <a:endParaRPr lang="es-SV" sz="2400">
                <a:solidFill>
                  <a:srgbClr val="FFFFFF"/>
                </a:solidFill>
                <a:latin typeface="Calibri" panose="020F0502020204030204"/>
              </a:endParaRPr>
            </a:p>
          </p:txBody>
        </p:sp>
      </p:grpSp>
      <p:sp>
        <p:nvSpPr>
          <p:cNvPr id="61" name="60 Marcador de número de diapositiva"/>
          <p:cNvSpPr>
            <a:spLocks noGrp="1"/>
          </p:cNvSpPr>
          <p:nvPr>
            <p:ph type="sldNum" sz="quarter" idx="12"/>
          </p:nvPr>
        </p:nvSpPr>
        <p:spPr/>
        <p:txBody>
          <a:bodyPr/>
          <a:lstStyle/>
          <a:p>
            <a:pPr defTabSz="1208049"/>
            <a:fld id="{FF439014-E629-42E3-A58B-61A0F1C8CFFE}" type="slidenum">
              <a:rPr lang="es-SV">
                <a:solidFill>
                  <a:srgbClr val="1F1F1F"/>
                </a:solidFill>
              </a:rPr>
              <a:pPr defTabSz="1208049"/>
              <a:t>13</a:t>
            </a:fld>
            <a:endParaRPr lang="es-SV">
              <a:solidFill>
                <a:srgbClr val="1F1F1F"/>
              </a:solidFill>
            </a:endParaRPr>
          </a:p>
        </p:txBody>
      </p:sp>
    </p:spTree>
    <p:extLst>
      <p:ext uri="{BB962C8B-B14F-4D97-AF65-F5344CB8AC3E}">
        <p14:creationId xmlns:p14="http://schemas.microsoft.com/office/powerpoint/2010/main" val="551231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par>
                          <p:cTn id="36" fill="hold">
                            <p:stCondLst>
                              <p:cond delay="2500"/>
                            </p:stCondLst>
                            <p:childTnLst>
                              <p:par>
                                <p:cTn id="37" presetID="12" presetClass="entr" presetSubtype="1"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1500"/>
                                        <p:tgtEl>
                                          <p:spTgt spid="28"/>
                                        </p:tgtEl>
                                        <p:attrNameLst>
                                          <p:attrName>ppt_y</p:attrName>
                                        </p:attrNameLst>
                                      </p:cBhvr>
                                      <p:tavLst>
                                        <p:tav tm="0">
                                          <p:val>
                                            <p:strVal val="#ppt_y-#ppt_h*1.125000"/>
                                          </p:val>
                                        </p:tav>
                                        <p:tav tm="100000">
                                          <p:val>
                                            <p:strVal val="#ppt_y"/>
                                          </p:val>
                                        </p:tav>
                                      </p:tavLst>
                                    </p:anim>
                                    <p:animEffect transition="in" filter="wipe(down)">
                                      <p:cBhvr>
                                        <p:cTn id="40" dur="1500"/>
                                        <p:tgtEl>
                                          <p:spTgt spid="28"/>
                                        </p:tgtEl>
                                      </p:cBhvr>
                                    </p:animEffect>
                                  </p:childTnLst>
                                </p:cTn>
                              </p:par>
                              <p:par>
                                <p:cTn id="41" presetID="12" presetClass="entr" presetSubtype="1"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1500"/>
                                        <p:tgtEl>
                                          <p:spTgt spid="20"/>
                                        </p:tgtEl>
                                        <p:attrNameLst>
                                          <p:attrName>ppt_y</p:attrName>
                                        </p:attrNameLst>
                                      </p:cBhvr>
                                      <p:tavLst>
                                        <p:tav tm="0">
                                          <p:val>
                                            <p:strVal val="#ppt_y-#ppt_h*1.125000"/>
                                          </p:val>
                                        </p:tav>
                                        <p:tav tm="100000">
                                          <p:val>
                                            <p:strVal val="#ppt_y"/>
                                          </p:val>
                                        </p:tav>
                                      </p:tavLst>
                                    </p:anim>
                                    <p:animEffect transition="in" filter="wipe(down)">
                                      <p:cBhvr>
                                        <p:cTn id="44" dur="1500"/>
                                        <p:tgtEl>
                                          <p:spTgt spid="20"/>
                                        </p:tgtEl>
                                      </p:cBhvr>
                                    </p:animEffect>
                                  </p:childTnLst>
                                </p:cTn>
                              </p:par>
                              <p:par>
                                <p:cTn id="45" presetID="12" presetClass="entr" presetSubtype="1"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1500"/>
                                        <p:tgtEl>
                                          <p:spTgt spid="5"/>
                                        </p:tgtEl>
                                        <p:attrNameLst>
                                          <p:attrName>ppt_y</p:attrName>
                                        </p:attrNameLst>
                                      </p:cBhvr>
                                      <p:tavLst>
                                        <p:tav tm="0">
                                          <p:val>
                                            <p:strVal val="#ppt_y-#ppt_h*1.125000"/>
                                          </p:val>
                                        </p:tav>
                                        <p:tav tm="100000">
                                          <p:val>
                                            <p:strVal val="#ppt_y"/>
                                          </p:val>
                                        </p:tav>
                                      </p:tavLst>
                                    </p:anim>
                                    <p:animEffect transition="in" filter="wipe(down)">
                                      <p:cBhvr>
                                        <p:cTn id="48" dur="1500"/>
                                        <p:tgtEl>
                                          <p:spTgt spid="5"/>
                                        </p:tgtEl>
                                      </p:cBhvr>
                                    </p:animEffect>
                                  </p:childTnLst>
                                </p:cTn>
                              </p:par>
                              <p:par>
                                <p:cTn id="49" presetID="12" presetClass="entr" presetSubtype="1"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500"/>
                                        <p:tgtEl>
                                          <p:spTgt spid="24"/>
                                        </p:tgtEl>
                                        <p:attrNameLst>
                                          <p:attrName>ppt_y</p:attrName>
                                        </p:attrNameLst>
                                      </p:cBhvr>
                                      <p:tavLst>
                                        <p:tav tm="0">
                                          <p:val>
                                            <p:strVal val="#ppt_y-#ppt_h*1.125000"/>
                                          </p:val>
                                        </p:tav>
                                        <p:tav tm="100000">
                                          <p:val>
                                            <p:strVal val="#ppt_y"/>
                                          </p:val>
                                        </p:tav>
                                      </p:tavLst>
                                    </p:anim>
                                    <p:animEffect transition="in" filter="wipe(down)">
                                      <p:cBhvr>
                                        <p:cTn id="52" dur="1500"/>
                                        <p:tgtEl>
                                          <p:spTgt spid="24"/>
                                        </p:tgtEl>
                                      </p:cBhvr>
                                    </p:animEffect>
                                  </p:childTnLst>
                                </p:cTn>
                              </p:par>
                              <p:par>
                                <p:cTn id="53" presetID="10" presetClass="entr" presetSubtype="0" fill="hold" grpId="0" nodeType="withEffect">
                                  <p:stCondLst>
                                    <p:cond delay="75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500"/>
                                        <p:tgtEl>
                                          <p:spTgt spid="49"/>
                                        </p:tgtEl>
                                      </p:cBhvr>
                                    </p:animEffect>
                                  </p:childTnLst>
                                </p:cTn>
                              </p:par>
                              <p:par>
                                <p:cTn id="56" presetID="10" presetClass="entr" presetSubtype="0" fill="hold" grpId="0" nodeType="withEffect">
                                  <p:stCondLst>
                                    <p:cond delay="75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500"/>
                                        <p:tgtEl>
                                          <p:spTgt spid="50"/>
                                        </p:tgtEl>
                                      </p:cBhvr>
                                    </p:animEffect>
                                  </p:childTnLst>
                                </p:cTn>
                              </p:par>
                              <p:par>
                                <p:cTn id="59" presetID="10" presetClass="entr" presetSubtype="0" fill="hold" grpId="0" nodeType="withEffect">
                                  <p:stCondLst>
                                    <p:cond delay="75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500"/>
                                        <p:tgtEl>
                                          <p:spTgt spid="51"/>
                                        </p:tgtEl>
                                      </p:cBhvr>
                                    </p:animEffect>
                                  </p:childTnLst>
                                </p:cTn>
                              </p:par>
                              <p:par>
                                <p:cTn id="62" presetID="10" presetClass="entr" presetSubtype="0" fill="hold" grpId="0" nodeType="withEffect">
                                  <p:stCondLst>
                                    <p:cond delay="75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500"/>
                                        <p:tgtEl>
                                          <p:spTgt spid="52"/>
                                        </p:tgtEl>
                                      </p:cBhvr>
                                    </p:animEffect>
                                  </p:childTnLst>
                                </p:cTn>
                              </p:par>
                              <p:par>
                                <p:cTn id="65" presetID="10" presetClass="entr" presetSubtype="0" fill="hold" grpId="0" nodeType="withEffect">
                                  <p:stCondLst>
                                    <p:cond delay="50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par>
                                <p:cTn id="68" presetID="10" presetClass="entr" presetSubtype="0" fill="hold" grpId="0" nodeType="withEffect">
                                  <p:stCondLst>
                                    <p:cond delay="50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500"/>
                                        <p:tgtEl>
                                          <p:spTgt spid="34"/>
                                        </p:tgtEl>
                                      </p:cBhvr>
                                    </p:animEffect>
                                  </p:childTnLst>
                                </p:cTn>
                              </p:par>
                              <p:par>
                                <p:cTn id="71" presetID="10" presetClass="entr" presetSubtype="0" fill="hold" nodeType="withEffect">
                                  <p:stCondLst>
                                    <p:cond delay="500"/>
                                  </p:stCondLst>
                                  <p:childTnLst>
                                    <p:set>
                                      <p:cBhvr>
                                        <p:cTn id="72" dur="1" fill="hold">
                                          <p:stCondLst>
                                            <p:cond delay="0"/>
                                          </p:stCondLst>
                                        </p:cTn>
                                        <p:tgtEl>
                                          <p:spTgt spid="59"/>
                                        </p:tgtEl>
                                        <p:attrNameLst>
                                          <p:attrName>style.visibility</p:attrName>
                                        </p:attrNameLst>
                                      </p:cBhvr>
                                      <p:to>
                                        <p:strVal val="visible"/>
                                      </p:to>
                                    </p:set>
                                    <p:animEffect transition="in" filter="fade">
                                      <p:cBhvr>
                                        <p:cTn id="73" dur="500"/>
                                        <p:tgtEl>
                                          <p:spTgt spid="59"/>
                                        </p:tgtEl>
                                      </p:cBhvr>
                                    </p:animEffect>
                                  </p:childTnLst>
                                </p:cTn>
                              </p:par>
                              <p:par>
                                <p:cTn id="74" presetID="10" presetClass="entr" presetSubtype="0" fill="hold" grpId="0" nodeType="withEffect">
                                  <p:stCondLst>
                                    <p:cond delay="50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33" grpId="0" animBg="1"/>
      <p:bldP spid="9" grpId="0"/>
      <p:bldP spid="10" grpId="0" animBg="1"/>
      <p:bldP spid="11" grpId="0"/>
      <p:bldP spid="12" grpId="0" animBg="1"/>
      <p:bldP spid="13" grpId="0"/>
      <p:bldP spid="14" grpId="0" animBg="1"/>
      <p:bldP spid="16" grpId="0"/>
      <p:bldP spid="17" grpId="0" animBg="1"/>
      <p:bldP spid="19" grpId="0"/>
      <p:bldP spid="34" grpId="0" animBg="1"/>
      <p:bldP spid="49" grpId="0"/>
      <p:bldP spid="50" grpId="0"/>
      <p:bldP spid="51" grpId="0"/>
      <p:bldP spid="5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40 Marcador de número de diapositiva"/>
          <p:cNvSpPr>
            <a:spLocks noGrp="1"/>
          </p:cNvSpPr>
          <p:nvPr>
            <p:ph type="sldNum" sz="quarter" idx="12"/>
          </p:nvPr>
        </p:nvSpPr>
        <p:spPr/>
        <p:txBody>
          <a:bodyPr/>
          <a:lstStyle/>
          <a:p>
            <a:fld id="{FF439014-E629-42E3-A58B-61A0F1C8CFFE}" type="slidenum">
              <a:rPr lang="es-SV" smtClean="0"/>
              <a:pPr/>
              <a:t>14</a:t>
            </a:fld>
            <a:endParaRPr lang="es-SV"/>
          </a:p>
        </p:txBody>
      </p:sp>
      <p:sp>
        <p:nvSpPr>
          <p:cNvPr id="42" name="Textbox 1"/>
          <p:cNvSpPr/>
          <p:nvPr/>
        </p:nvSpPr>
        <p:spPr>
          <a:xfrm>
            <a:off x="571743" y="1487998"/>
            <a:ext cx="5336313" cy="1245619"/>
          </a:xfrm>
          <a:prstGeom prst="rect">
            <a:avLst/>
          </a:prstGeom>
        </p:spPr>
        <p:txBody>
          <a:bodyPr wrap="square" lIns="121052" tIns="60526" rIns="121052" bIns="60526">
            <a:spAutoFit/>
          </a:bodyPr>
          <a:lstStyle/>
          <a:p>
            <a:pPr>
              <a:lnSpc>
                <a:spcPct val="125000"/>
              </a:lnSpc>
              <a:spcAft>
                <a:spcPts val="600"/>
              </a:spcAft>
            </a:pPr>
            <a:r>
              <a:rPr lang="es-MX" sz="1200" dirty="0" err="1">
                <a:latin typeface="Open Sans Extrabold" panose="020B0906030804020204" pitchFamily="34" charset="0"/>
                <a:ea typeface="Open Sans Extrabold" panose="020B0906030804020204" pitchFamily="34" charset="0"/>
                <a:cs typeface="Open Sans Extrabold" panose="020B0906030804020204" pitchFamily="34" charset="0"/>
              </a:rPr>
              <a:t>Lorem</a:t>
            </a:r>
            <a:r>
              <a:rPr lang="es-MX" sz="1200" dirty="0">
                <a:latin typeface="Open Sans Extrabold" panose="020B0906030804020204" pitchFamily="34" charset="0"/>
                <a:ea typeface="Open Sans Extrabold" panose="020B0906030804020204" pitchFamily="34" charset="0"/>
                <a:cs typeface="Open Sans Extrabold" panose="020B0906030804020204" pitchFamily="34" charset="0"/>
              </a:rPr>
              <a:t> </a:t>
            </a:r>
            <a:r>
              <a:rPr lang="es-MX" sz="1200" dirty="0" err="1">
                <a:latin typeface="Open Sans Extrabold" panose="020B0906030804020204" pitchFamily="34" charset="0"/>
                <a:ea typeface="Open Sans Extrabold" panose="020B0906030804020204" pitchFamily="34" charset="0"/>
                <a:cs typeface="Open Sans Extrabold" panose="020B0906030804020204" pitchFamily="34" charset="0"/>
              </a:rPr>
              <a:t>ipsum</a:t>
            </a:r>
            <a:r>
              <a:rPr lang="es-MX" sz="1200" dirty="0">
                <a:latin typeface="Open Sans Extrabold" panose="020B0906030804020204" pitchFamily="34" charset="0"/>
                <a:ea typeface="Open Sans Extrabold" panose="020B0906030804020204" pitchFamily="34" charset="0"/>
                <a:cs typeface="Open Sans Extrabold" panose="020B0906030804020204" pitchFamily="34" charset="0"/>
              </a:rPr>
              <a:t> dolor </a:t>
            </a:r>
            <a:r>
              <a:rPr lang="es-MX" sz="1200" dirty="0" err="1">
                <a:latin typeface="Open Sans Extrabold" panose="020B0906030804020204" pitchFamily="34" charset="0"/>
                <a:ea typeface="Open Sans Extrabold" panose="020B0906030804020204" pitchFamily="34" charset="0"/>
                <a:cs typeface="Open Sans Extrabold" panose="020B0906030804020204" pitchFamily="34" charset="0"/>
              </a:rPr>
              <a:t>sit</a:t>
            </a:r>
            <a:r>
              <a:rPr lang="es-MX" sz="1200" dirty="0">
                <a:latin typeface="Open Sans Extrabold" panose="020B0906030804020204" pitchFamily="34" charset="0"/>
                <a:ea typeface="Open Sans Extrabold" panose="020B0906030804020204" pitchFamily="34" charset="0"/>
                <a:cs typeface="Open Sans Extrabold" panose="020B0906030804020204" pitchFamily="34" charset="0"/>
              </a:rPr>
              <a:t> </a:t>
            </a:r>
            <a:r>
              <a:rPr lang="es-MX" sz="1200" dirty="0" err="1">
                <a:latin typeface="Open Sans Extrabold" panose="020B0906030804020204" pitchFamily="34" charset="0"/>
                <a:ea typeface="Open Sans Extrabold" panose="020B0906030804020204" pitchFamily="34" charset="0"/>
                <a:cs typeface="Open Sans Extrabold" panose="020B0906030804020204" pitchFamily="34" charset="0"/>
              </a:rPr>
              <a:t>amec</a:t>
            </a:r>
            <a:endParaRPr lang="es-MX" sz="1200" dirty="0">
              <a:latin typeface="Open Sans Extrabold" panose="020B0906030804020204" pitchFamily="34" charset="0"/>
              <a:ea typeface="Open Sans Extrabold" panose="020B0906030804020204" pitchFamily="34" charset="0"/>
              <a:cs typeface="Open Sans Extrabold" panose="020B0906030804020204" pitchFamily="34" charset="0"/>
            </a:endParaRPr>
          </a:p>
          <a:p>
            <a:pPr algn="just">
              <a:lnSpc>
                <a:spcPct val="120000"/>
              </a:lnSpc>
              <a:spcAft>
                <a:spcPts val="600"/>
              </a:spcAft>
            </a:pPr>
            <a:r>
              <a:rPr lang="en-US" sz="1000" dirty="0">
                <a:latin typeface="Source Sans Pro" panose="020B0503030403020204" pitchFamily="34" charset="0"/>
              </a:rPr>
              <a:t>This text will not appear in a consistent order. Using default text is a simple way to create the appearance of content without having to create it. Humans are creative beings. If it is not real text, they will focus on the design</a:t>
            </a:r>
            <a:r>
              <a:rPr lang="en-US" sz="1000" dirty="0" smtClean="0">
                <a:latin typeface="Source Sans Pro" panose="020B0503030403020204" pitchFamily="34" charset="0"/>
              </a:rPr>
              <a:t>.</a:t>
            </a:r>
          </a:p>
          <a:p>
            <a:pPr algn="just">
              <a:lnSpc>
                <a:spcPct val="120000"/>
              </a:lnSpc>
              <a:spcAft>
                <a:spcPts val="600"/>
              </a:spcAft>
            </a:pPr>
            <a:r>
              <a:rPr lang="en-US" sz="1000" dirty="0">
                <a:latin typeface="Source Sans Pro" panose="020B0503030403020204" pitchFamily="34" charset="0"/>
              </a:rPr>
              <a:t>This text will not appear in a consistent order. Using default text is a simple way to create the appearance of content without having to create it. Humans are creative beings. If it is not real text, they will focus on the design.</a:t>
            </a:r>
          </a:p>
        </p:txBody>
      </p:sp>
      <p:sp>
        <p:nvSpPr>
          <p:cNvPr id="43" name="4 Elipse"/>
          <p:cNvSpPr>
            <a:spLocks noChangeAspect="1"/>
          </p:cNvSpPr>
          <p:nvPr/>
        </p:nvSpPr>
        <p:spPr bwMode="auto">
          <a:xfrm>
            <a:off x="763525" y="3668457"/>
            <a:ext cx="355777"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es-MX" sz="16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rPr>
              <a:t>01</a:t>
            </a:r>
            <a:endParaRPr lang="es-SV" sz="16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4" name="8 Rectángulo"/>
          <p:cNvSpPr/>
          <p:nvPr/>
        </p:nvSpPr>
        <p:spPr>
          <a:xfrm>
            <a:off x="1293384" y="3669394"/>
            <a:ext cx="4018808" cy="400110"/>
          </a:xfrm>
          <a:prstGeom prst="rect">
            <a:avLst/>
          </a:prstGeom>
          <a:noFill/>
        </p:spPr>
        <p:txBody>
          <a:bodyPr wrap="square">
            <a:spAutoFit/>
          </a:bodyPr>
          <a:lstStyle/>
          <a:p>
            <a:pPr indent="-276737" algn="just" defTabSz="905839">
              <a:spcAft>
                <a:spcPts val="599"/>
              </a:spcAft>
            </a:pPr>
            <a:r>
              <a:rPr lang="en-US" sz="1000" dirty="0">
                <a:latin typeface="Source Sans Pro" panose="020B0503030403020204" pitchFamily="34" charset="0"/>
              </a:rPr>
              <a:t>This text will not appear in a consistent order. Using default text is a simple way to create the appearance of content </a:t>
            </a:r>
            <a:r>
              <a:rPr lang="en-US" sz="1000" dirty="0" smtClean="0">
                <a:latin typeface="Source Sans Pro" panose="020B0503030403020204" pitchFamily="34" charset="0"/>
              </a:rPr>
              <a:t>without</a:t>
            </a:r>
            <a:endParaRPr lang="es-SV" sz="1000" dirty="0">
              <a:latin typeface="Source Sans Pro" panose="020B0503030403020204" pitchFamily="34" charset="0"/>
            </a:endParaRPr>
          </a:p>
        </p:txBody>
      </p:sp>
      <p:sp>
        <p:nvSpPr>
          <p:cNvPr id="45" name="27 Elipse"/>
          <p:cNvSpPr>
            <a:spLocks noChangeAspect="1"/>
          </p:cNvSpPr>
          <p:nvPr/>
        </p:nvSpPr>
        <p:spPr bwMode="auto">
          <a:xfrm>
            <a:off x="763525" y="4112987"/>
            <a:ext cx="355777"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es-MX" sz="16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rPr>
              <a:t>02</a:t>
            </a:r>
            <a:endParaRPr lang="es-SV" sz="16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6" name="28 Rectángulo"/>
          <p:cNvSpPr/>
          <p:nvPr/>
        </p:nvSpPr>
        <p:spPr>
          <a:xfrm>
            <a:off x="1293384" y="4113925"/>
            <a:ext cx="4018808" cy="400110"/>
          </a:xfrm>
          <a:prstGeom prst="rect">
            <a:avLst/>
          </a:prstGeom>
          <a:noFill/>
        </p:spPr>
        <p:txBody>
          <a:bodyPr wrap="square">
            <a:spAutoFit/>
          </a:bodyPr>
          <a:lstStyle/>
          <a:p>
            <a:pPr indent="-276737" algn="just" defTabSz="905839">
              <a:spcAft>
                <a:spcPts val="599"/>
              </a:spcAft>
            </a:pPr>
            <a:r>
              <a:rPr lang="en-US" altLang="zh-CN" sz="1000" dirty="0">
                <a:latin typeface="Source Sans Pro" panose="020B0503030403020204" pitchFamily="34" charset="0"/>
              </a:rPr>
              <a:t>This text will not appear in a consistent order. Using default text is a simple way to create the appearance of content without</a:t>
            </a:r>
            <a:endParaRPr lang="es-SV" altLang="zh-CN" sz="1000" dirty="0">
              <a:latin typeface="Source Sans Pro" panose="020B0503030403020204" pitchFamily="34" charset="0"/>
            </a:endParaRPr>
          </a:p>
        </p:txBody>
      </p:sp>
      <p:sp>
        <p:nvSpPr>
          <p:cNvPr id="47" name="29 Elipse"/>
          <p:cNvSpPr>
            <a:spLocks noChangeAspect="1"/>
          </p:cNvSpPr>
          <p:nvPr/>
        </p:nvSpPr>
        <p:spPr bwMode="auto">
          <a:xfrm>
            <a:off x="763525" y="4557518"/>
            <a:ext cx="355777"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es-MX" sz="16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rPr>
              <a:t>03</a:t>
            </a:r>
            <a:endParaRPr lang="es-SV" sz="16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8" name="30 Rectángulo"/>
          <p:cNvSpPr/>
          <p:nvPr/>
        </p:nvSpPr>
        <p:spPr>
          <a:xfrm>
            <a:off x="1293384" y="4558455"/>
            <a:ext cx="4018808" cy="400110"/>
          </a:xfrm>
          <a:prstGeom prst="rect">
            <a:avLst/>
          </a:prstGeom>
          <a:noFill/>
        </p:spPr>
        <p:txBody>
          <a:bodyPr wrap="square">
            <a:spAutoFit/>
          </a:bodyPr>
          <a:lstStyle/>
          <a:p>
            <a:pPr indent="-276737" algn="just" defTabSz="905839">
              <a:spcAft>
                <a:spcPts val="599"/>
              </a:spcAft>
            </a:pPr>
            <a:r>
              <a:rPr lang="en-US" altLang="zh-CN" sz="1000" dirty="0">
                <a:latin typeface="Source Sans Pro" panose="020B0503030403020204" pitchFamily="34" charset="0"/>
              </a:rPr>
              <a:t>This text will not appear in a consistent order. Using default text is a simple way to create the appearance of content without</a:t>
            </a:r>
            <a:endParaRPr lang="es-SV" altLang="zh-CN" sz="1000" dirty="0">
              <a:latin typeface="Source Sans Pro" panose="020B0503030403020204" pitchFamily="34" charset="0"/>
            </a:endParaRPr>
          </a:p>
        </p:txBody>
      </p:sp>
      <p:sp>
        <p:nvSpPr>
          <p:cNvPr id="49" name="29 Elipse"/>
          <p:cNvSpPr>
            <a:spLocks noChangeAspect="1"/>
          </p:cNvSpPr>
          <p:nvPr/>
        </p:nvSpPr>
        <p:spPr bwMode="auto">
          <a:xfrm>
            <a:off x="763525" y="5002048"/>
            <a:ext cx="355777"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es-MX" sz="16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rPr>
              <a:t>04</a:t>
            </a:r>
            <a:endParaRPr lang="es-SV" sz="16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50" name="30 Rectángulo"/>
          <p:cNvSpPr/>
          <p:nvPr/>
        </p:nvSpPr>
        <p:spPr>
          <a:xfrm>
            <a:off x="1293384" y="5002986"/>
            <a:ext cx="4018808" cy="400110"/>
          </a:xfrm>
          <a:prstGeom prst="rect">
            <a:avLst/>
          </a:prstGeom>
          <a:noFill/>
        </p:spPr>
        <p:txBody>
          <a:bodyPr wrap="square">
            <a:spAutoFit/>
          </a:bodyPr>
          <a:lstStyle/>
          <a:p>
            <a:pPr indent="-276737" algn="just" defTabSz="905839">
              <a:spcAft>
                <a:spcPts val="599"/>
              </a:spcAft>
            </a:pPr>
            <a:r>
              <a:rPr lang="en-US" altLang="zh-CN" sz="1000" dirty="0">
                <a:latin typeface="Source Sans Pro" panose="020B0503030403020204" pitchFamily="34" charset="0"/>
              </a:rPr>
              <a:t>This text will not appear in a consistent order. Using default text is a simple way to create the appearance of content without</a:t>
            </a:r>
            <a:endParaRPr lang="es-SV" altLang="zh-CN" sz="1000" dirty="0">
              <a:latin typeface="Source Sans Pro" panose="020B0503030403020204" pitchFamily="34" charset="0"/>
            </a:endParaRPr>
          </a:p>
        </p:txBody>
      </p:sp>
      <p:sp>
        <p:nvSpPr>
          <p:cNvPr id="53" name="Rectángulo 10"/>
          <p:cNvSpPr/>
          <p:nvPr/>
        </p:nvSpPr>
        <p:spPr>
          <a:xfrm>
            <a:off x="5662305" y="5093992"/>
            <a:ext cx="1064108" cy="10799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7998" rIns="17998" rtlCol="0" anchor="ctr"/>
          <a:lstStyle/>
          <a:p>
            <a:pPr algn="ctr"/>
            <a:r>
              <a:rPr lang="es-SV" sz="1500" b="1" dirty="0" err="1">
                <a:solidFill>
                  <a:srgbClr val="FFFFFF"/>
                </a:solidFill>
                <a:latin typeface="Source Sans Pro" panose="020B0604020202020204" charset="0"/>
              </a:rPr>
              <a:t>Add</a:t>
            </a:r>
            <a:r>
              <a:rPr lang="es-SV" sz="1500" b="1" dirty="0">
                <a:solidFill>
                  <a:srgbClr val="FFFFFF"/>
                </a:solidFill>
                <a:latin typeface="Source Sans Pro" panose="020B0604020202020204" charset="0"/>
              </a:rPr>
              <a:t> </a:t>
            </a:r>
            <a:r>
              <a:rPr lang="es-SV" sz="1500" b="1" dirty="0" err="1">
                <a:solidFill>
                  <a:srgbClr val="FFFFFF"/>
                </a:solidFill>
                <a:latin typeface="Source Sans Pro" panose="020B0604020202020204" charset="0"/>
              </a:rPr>
              <a:t>Your</a:t>
            </a:r>
            <a:r>
              <a:rPr lang="es-SV" sz="1500" b="1" dirty="0">
                <a:solidFill>
                  <a:srgbClr val="FFFFFF"/>
                </a:solidFill>
                <a:latin typeface="Source Sans Pro" panose="020B0604020202020204" charset="0"/>
              </a:rPr>
              <a:t> Text</a:t>
            </a:r>
          </a:p>
        </p:txBody>
      </p:sp>
      <p:sp>
        <p:nvSpPr>
          <p:cNvPr id="54" name="Rectángulo 11"/>
          <p:cNvSpPr/>
          <p:nvPr/>
        </p:nvSpPr>
        <p:spPr>
          <a:xfrm>
            <a:off x="6899695" y="5093992"/>
            <a:ext cx="1064108" cy="10799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7998" rIns="17998" rtlCol="0" anchor="ctr"/>
          <a:lstStyle/>
          <a:p>
            <a:pPr algn="ctr"/>
            <a:r>
              <a:rPr lang="es-SV" sz="1500" b="1" dirty="0" err="1">
                <a:solidFill>
                  <a:srgbClr val="FFFFFF"/>
                </a:solidFill>
                <a:latin typeface="Source Sans Pro" panose="020B0604020202020204" charset="0"/>
              </a:rPr>
              <a:t>Add</a:t>
            </a:r>
            <a:r>
              <a:rPr lang="es-SV" sz="1500" b="1" dirty="0">
                <a:solidFill>
                  <a:srgbClr val="FFFFFF"/>
                </a:solidFill>
                <a:latin typeface="Source Sans Pro" panose="020B0604020202020204" charset="0"/>
              </a:rPr>
              <a:t> </a:t>
            </a:r>
            <a:r>
              <a:rPr lang="es-SV" sz="1500" b="1" dirty="0" err="1">
                <a:solidFill>
                  <a:srgbClr val="FFFFFF"/>
                </a:solidFill>
                <a:latin typeface="Source Sans Pro" panose="020B0604020202020204" charset="0"/>
              </a:rPr>
              <a:t>Your</a:t>
            </a:r>
            <a:r>
              <a:rPr lang="es-SV" sz="1500" b="1" dirty="0">
                <a:solidFill>
                  <a:srgbClr val="FFFFFF"/>
                </a:solidFill>
                <a:latin typeface="Source Sans Pro" panose="020B0604020202020204" charset="0"/>
              </a:rPr>
              <a:t> Text</a:t>
            </a:r>
          </a:p>
        </p:txBody>
      </p:sp>
      <p:sp>
        <p:nvSpPr>
          <p:cNvPr id="55" name="Rectángulo 12"/>
          <p:cNvSpPr/>
          <p:nvPr/>
        </p:nvSpPr>
        <p:spPr>
          <a:xfrm>
            <a:off x="8137086" y="5093992"/>
            <a:ext cx="1064108" cy="10799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7998" rIns="17998" rtlCol="0" anchor="ctr"/>
          <a:lstStyle/>
          <a:p>
            <a:pPr algn="ctr"/>
            <a:r>
              <a:rPr lang="es-SV" sz="1500" b="1" dirty="0" err="1">
                <a:solidFill>
                  <a:srgbClr val="FFFFFF"/>
                </a:solidFill>
                <a:latin typeface="Source Sans Pro" panose="020B0604020202020204" charset="0"/>
              </a:rPr>
              <a:t>Add</a:t>
            </a:r>
            <a:r>
              <a:rPr lang="es-SV" sz="1500" b="1" dirty="0">
                <a:solidFill>
                  <a:srgbClr val="FFFFFF"/>
                </a:solidFill>
                <a:latin typeface="Source Sans Pro" panose="020B0604020202020204" charset="0"/>
              </a:rPr>
              <a:t> </a:t>
            </a:r>
            <a:r>
              <a:rPr lang="es-SV" sz="1500" b="1" dirty="0" err="1">
                <a:solidFill>
                  <a:srgbClr val="FFFFFF"/>
                </a:solidFill>
                <a:latin typeface="Source Sans Pro" panose="020B0604020202020204" charset="0"/>
              </a:rPr>
              <a:t>Your</a:t>
            </a:r>
            <a:r>
              <a:rPr lang="es-SV" sz="1500" b="1" dirty="0">
                <a:solidFill>
                  <a:srgbClr val="FFFFFF"/>
                </a:solidFill>
                <a:latin typeface="Source Sans Pro" panose="020B0604020202020204" charset="0"/>
              </a:rPr>
              <a:t> Text</a:t>
            </a:r>
          </a:p>
        </p:txBody>
      </p:sp>
      <p:sp>
        <p:nvSpPr>
          <p:cNvPr id="56" name="Rectángulo 13"/>
          <p:cNvSpPr/>
          <p:nvPr/>
        </p:nvSpPr>
        <p:spPr>
          <a:xfrm>
            <a:off x="9374476" y="5093992"/>
            <a:ext cx="1064108" cy="1079995"/>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7998" rIns="17998" rtlCol="0" anchor="ctr"/>
          <a:lstStyle/>
          <a:p>
            <a:pPr algn="ctr"/>
            <a:r>
              <a:rPr lang="es-SV" sz="1500" b="1" dirty="0" err="1">
                <a:solidFill>
                  <a:srgbClr val="FFFFFF"/>
                </a:solidFill>
                <a:latin typeface="Source Sans Pro" panose="020B0604020202020204" charset="0"/>
              </a:rPr>
              <a:t>Add</a:t>
            </a:r>
            <a:r>
              <a:rPr lang="es-SV" sz="1500" b="1" dirty="0">
                <a:solidFill>
                  <a:srgbClr val="FFFFFF"/>
                </a:solidFill>
                <a:latin typeface="Source Sans Pro" panose="020B0604020202020204" charset="0"/>
              </a:rPr>
              <a:t> </a:t>
            </a:r>
            <a:r>
              <a:rPr lang="es-SV" sz="1500" b="1" dirty="0" err="1">
                <a:solidFill>
                  <a:srgbClr val="FFFFFF"/>
                </a:solidFill>
                <a:latin typeface="Source Sans Pro" panose="020B0604020202020204" charset="0"/>
              </a:rPr>
              <a:t>Your</a:t>
            </a:r>
            <a:r>
              <a:rPr lang="es-SV" sz="1500" b="1" dirty="0">
                <a:solidFill>
                  <a:srgbClr val="FFFFFF"/>
                </a:solidFill>
                <a:latin typeface="Source Sans Pro" panose="020B0604020202020204" charset="0"/>
              </a:rPr>
              <a:t> Text</a:t>
            </a:r>
          </a:p>
        </p:txBody>
      </p:sp>
      <p:sp>
        <p:nvSpPr>
          <p:cNvPr id="57" name="Rectángulo 14"/>
          <p:cNvSpPr/>
          <p:nvPr/>
        </p:nvSpPr>
        <p:spPr>
          <a:xfrm>
            <a:off x="10611866" y="5093992"/>
            <a:ext cx="1064108" cy="10799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7998" rIns="17998" rtlCol="0" anchor="ctr"/>
          <a:lstStyle/>
          <a:p>
            <a:pPr algn="ctr"/>
            <a:r>
              <a:rPr lang="es-SV" sz="1500" b="1" dirty="0" err="1">
                <a:solidFill>
                  <a:srgbClr val="FFFFFF"/>
                </a:solidFill>
                <a:latin typeface="Source Sans Pro" panose="020B0604020202020204" charset="0"/>
              </a:rPr>
              <a:t>Add</a:t>
            </a:r>
            <a:r>
              <a:rPr lang="es-SV" sz="1500" b="1" dirty="0">
                <a:solidFill>
                  <a:srgbClr val="FFFFFF"/>
                </a:solidFill>
                <a:latin typeface="Source Sans Pro" panose="020B0604020202020204" charset="0"/>
              </a:rPr>
              <a:t> </a:t>
            </a:r>
            <a:r>
              <a:rPr lang="es-SV" sz="1500" b="1" dirty="0" err="1">
                <a:solidFill>
                  <a:srgbClr val="FFFFFF"/>
                </a:solidFill>
                <a:latin typeface="Source Sans Pro" panose="020B0604020202020204" charset="0"/>
              </a:rPr>
              <a:t>Your</a:t>
            </a:r>
            <a:r>
              <a:rPr lang="es-SV" sz="1500" b="1" dirty="0">
                <a:solidFill>
                  <a:srgbClr val="FFFFFF"/>
                </a:solidFill>
                <a:latin typeface="Source Sans Pro" panose="020B0604020202020204" charset="0"/>
              </a:rPr>
              <a:t> Text</a:t>
            </a:r>
          </a:p>
        </p:txBody>
      </p:sp>
      <p:sp>
        <p:nvSpPr>
          <p:cNvPr id="58" name="Rectángulo 15"/>
          <p:cNvSpPr/>
          <p:nvPr/>
        </p:nvSpPr>
        <p:spPr>
          <a:xfrm>
            <a:off x="5662305" y="4250936"/>
            <a:ext cx="2675234" cy="845072"/>
          </a:xfrm>
          <a:custGeom>
            <a:avLst/>
            <a:gdLst>
              <a:gd name="connsiteX0" fmla="*/ 0 w 2128463"/>
              <a:gd name="connsiteY0" fmla="*/ 0 h 2160240"/>
              <a:gd name="connsiteX1" fmla="*/ 2128463 w 2128463"/>
              <a:gd name="connsiteY1" fmla="*/ 0 h 2160240"/>
              <a:gd name="connsiteX2" fmla="*/ 2128463 w 2128463"/>
              <a:gd name="connsiteY2" fmla="*/ 2160240 h 2160240"/>
              <a:gd name="connsiteX3" fmla="*/ 0 w 2128463"/>
              <a:gd name="connsiteY3" fmla="*/ 2160240 h 2160240"/>
              <a:gd name="connsiteX4" fmla="*/ 0 w 2128463"/>
              <a:gd name="connsiteY4" fmla="*/ 0 h 2160240"/>
              <a:gd name="connsiteX0" fmla="*/ 0 w 5386013"/>
              <a:gd name="connsiteY0" fmla="*/ 0 h 2160240"/>
              <a:gd name="connsiteX1" fmla="*/ 5386013 w 5386013"/>
              <a:gd name="connsiteY1" fmla="*/ 457200 h 2160240"/>
              <a:gd name="connsiteX2" fmla="*/ 2128463 w 5386013"/>
              <a:gd name="connsiteY2" fmla="*/ 2160240 h 2160240"/>
              <a:gd name="connsiteX3" fmla="*/ 0 w 5386013"/>
              <a:gd name="connsiteY3" fmla="*/ 2160240 h 2160240"/>
              <a:gd name="connsiteX4" fmla="*/ 0 w 5386013"/>
              <a:gd name="connsiteY4" fmla="*/ 0 h 2160240"/>
              <a:gd name="connsiteX0" fmla="*/ 4905375 w 5386013"/>
              <a:gd name="connsiteY0" fmla="*/ 47625 h 1703040"/>
              <a:gd name="connsiteX1" fmla="*/ 5386013 w 5386013"/>
              <a:gd name="connsiteY1" fmla="*/ 0 h 1703040"/>
              <a:gd name="connsiteX2" fmla="*/ 2128463 w 5386013"/>
              <a:gd name="connsiteY2" fmla="*/ 1703040 h 1703040"/>
              <a:gd name="connsiteX3" fmla="*/ 0 w 5386013"/>
              <a:gd name="connsiteY3" fmla="*/ 1703040 h 1703040"/>
              <a:gd name="connsiteX4" fmla="*/ 4905375 w 5386013"/>
              <a:gd name="connsiteY4" fmla="*/ 47625 h 1703040"/>
              <a:gd name="connsiteX0" fmla="*/ 4949825 w 5386013"/>
              <a:gd name="connsiteY0" fmla="*/ 174625 h 1703040"/>
              <a:gd name="connsiteX1" fmla="*/ 5386013 w 5386013"/>
              <a:gd name="connsiteY1" fmla="*/ 0 h 1703040"/>
              <a:gd name="connsiteX2" fmla="*/ 2128463 w 5386013"/>
              <a:gd name="connsiteY2" fmla="*/ 1703040 h 1703040"/>
              <a:gd name="connsiteX3" fmla="*/ 0 w 5386013"/>
              <a:gd name="connsiteY3" fmla="*/ 1703040 h 1703040"/>
              <a:gd name="connsiteX4" fmla="*/ 4949825 w 5386013"/>
              <a:gd name="connsiteY4" fmla="*/ 174625 h 1703040"/>
              <a:gd name="connsiteX0" fmla="*/ 4997450 w 5386013"/>
              <a:gd name="connsiteY0" fmla="*/ 12700 h 1703040"/>
              <a:gd name="connsiteX1" fmla="*/ 5386013 w 5386013"/>
              <a:gd name="connsiteY1" fmla="*/ 0 h 1703040"/>
              <a:gd name="connsiteX2" fmla="*/ 2128463 w 5386013"/>
              <a:gd name="connsiteY2" fmla="*/ 1703040 h 1703040"/>
              <a:gd name="connsiteX3" fmla="*/ 0 w 5386013"/>
              <a:gd name="connsiteY3" fmla="*/ 1703040 h 1703040"/>
              <a:gd name="connsiteX4" fmla="*/ 4997450 w 5386013"/>
              <a:gd name="connsiteY4" fmla="*/ 12700 h 1703040"/>
              <a:gd name="connsiteX0" fmla="*/ 4997450 w 5236788"/>
              <a:gd name="connsiteY0" fmla="*/ 38100 h 1728440"/>
              <a:gd name="connsiteX1" fmla="*/ 5236788 w 5236788"/>
              <a:gd name="connsiteY1" fmla="*/ 0 h 1728440"/>
              <a:gd name="connsiteX2" fmla="*/ 2128463 w 5236788"/>
              <a:gd name="connsiteY2" fmla="*/ 1728440 h 1728440"/>
              <a:gd name="connsiteX3" fmla="*/ 0 w 5236788"/>
              <a:gd name="connsiteY3" fmla="*/ 1728440 h 1728440"/>
              <a:gd name="connsiteX4" fmla="*/ 4997450 w 5236788"/>
              <a:gd name="connsiteY4" fmla="*/ 38100 h 1728440"/>
              <a:gd name="connsiteX0" fmla="*/ 4997450 w 5357438"/>
              <a:gd name="connsiteY0" fmla="*/ 3175 h 1693515"/>
              <a:gd name="connsiteX1" fmla="*/ 5357438 w 5357438"/>
              <a:gd name="connsiteY1" fmla="*/ 0 h 1693515"/>
              <a:gd name="connsiteX2" fmla="*/ 2128463 w 5357438"/>
              <a:gd name="connsiteY2" fmla="*/ 1693515 h 1693515"/>
              <a:gd name="connsiteX3" fmla="*/ 0 w 5357438"/>
              <a:gd name="connsiteY3" fmla="*/ 1693515 h 1693515"/>
              <a:gd name="connsiteX4" fmla="*/ 4997450 w 5357438"/>
              <a:gd name="connsiteY4" fmla="*/ 3175 h 1693515"/>
              <a:gd name="connsiteX0" fmla="*/ 4997450 w 5351088"/>
              <a:gd name="connsiteY0" fmla="*/ 0 h 1690340"/>
              <a:gd name="connsiteX1" fmla="*/ 5351088 w 5351088"/>
              <a:gd name="connsiteY1" fmla="*/ 0 h 1690340"/>
              <a:gd name="connsiteX2" fmla="*/ 2128463 w 5351088"/>
              <a:gd name="connsiteY2" fmla="*/ 1690340 h 1690340"/>
              <a:gd name="connsiteX3" fmla="*/ 0 w 5351088"/>
              <a:gd name="connsiteY3" fmla="*/ 1690340 h 1690340"/>
              <a:gd name="connsiteX4" fmla="*/ 4997450 w 5351088"/>
              <a:gd name="connsiteY4" fmla="*/ 0 h 1690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1088" h="1690340">
                <a:moveTo>
                  <a:pt x="4997450" y="0"/>
                </a:moveTo>
                <a:lnTo>
                  <a:pt x="5351088" y="0"/>
                </a:lnTo>
                <a:lnTo>
                  <a:pt x="2128463" y="1690340"/>
                </a:lnTo>
                <a:lnTo>
                  <a:pt x="0" y="1690340"/>
                </a:lnTo>
                <a:lnTo>
                  <a:pt x="4997450" y="0"/>
                </a:lnTo>
                <a:close/>
              </a:path>
            </a:pathLst>
          </a:custGeom>
          <a:solidFill>
            <a:schemeClr val="accent1"/>
          </a:solidFill>
          <a:ln>
            <a:noFill/>
          </a:ln>
          <a:effectLst>
            <a:innerShdw blurRad="609600" dir="54000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p>
        </p:txBody>
      </p:sp>
      <p:sp>
        <p:nvSpPr>
          <p:cNvPr id="59" name="Rectángulo 16"/>
          <p:cNvSpPr/>
          <p:nvPr/>
        </p:nvSpPr>
        <p:spPr>
          <a:xfrm>
            <a:off x="6899851" y="4248640"/>
            <a:ext cx="1648241" cy="845072"/>
          </a:xfrm>
          <a:custGeom>
            <a:avLst/>
            <a:gdLst>
              <a:gd name="connsiteX0" fmla="*/ 0 w 2128463"/>
              <a:gd name="connsiteY0" fmla="*/ 0 h 2160240"/>
              <a:gd name="connsiteX1" fmla="*/ 2128463 w 2128463"/>
              <a:gd name="connsiteY1" fmla="*/ 0 h 2160240"/>
              <a:gd name="connsiteX2" fmla="*/ 2128463 w 2128463"/>
              <a:gd name="connsiteY2" fmla="*/ 2160240 h 2160240"/>
              <a:gd name="connsiteX3" fmla="*/ 0 w 2128463"/>
              <a:gd name="connsiteY3" fmla="*/ 2160240 h 2160240"/>
              <a:gd name="connsiteX4" fmla="*/ 0 w 2128463"/>
              <a:gd name="connsiteY4" fmla="*/ 0 h 2160240"/>
              <a:gd name="connsiteX0" fmla="*/ 0 w 3296863"/>
              <a:gd name="connsiteY0" fmla="*/ 0 h 2160240"/>
              <a:gd name="connsiteX1" fmla="*/ 3296863 w 3296863"/>
              <a:gd name="connsiteY1" fmla="*/ 469900 h 2160240"/>
              <a:gd name="connsiteX2" fmla="*/ 2128463 w 3296863"/>
              <a:gd name="connsiteY2" fmla="*/ 2160240 h 2160240"/>
              <a:gd name="connsiteX3" fmla="*/ 0 w 3296863"/>
              <a:gd name="connsiteY3" fmla="*/ 2160240 h 2160240"/>
              <a:gd name="connsiteX4" fmla="*/ 0 w 3296863"/>
              <a:gd name="connsiteY4" fmla="*/ 0 h 2160240"/>
              <a:gd name="connsiteX0" fmla="*/ 2857500 w 3296863"/>
              <a:gd name="connsiteY0" fmla="*/ 273050 h 1690340"/>
              <a:gd name="connsiteX1" fmla="*/ 3296863 w 3296863"/>
              <a:gd name="connsiteY1" fmla="*/ 0 h 1690340"/>
              <a:gd name="connsiteX2" fmla="*/ 2128463 w 3296863"/>
              <a:gd name="connsiteY2" fmla="*/ 1690340 h 1690340"/>
              <a:gd name="connsiteX3" fmla="*/ 0 w 3296863"/>
              <a:gd name="connsiteY3" fmla="*/ 1690340 h 1690340"/>
              <a:gd name="connsiteX4" fmla="*/ 2857500 w 3296863"/>
              <a:gd name="connsiteY4" fmla="*/ 273050 h 1690340"/>
              <a:gd name="connsiteX0" fmla="*/ 2947988 w 3296863"/>
              <a:gd name="connsiteY0" fmla="*/ 1587 h 1690340"/>
              <a:gd name="connsiteX1" fmla="*/ 3296863 w 3296863"/>
              <a:gd name="connsiteY1" fmla="*/ 0 h 1690340"/>
              <a:gd name="connsiteX2" fmla="*/ 2128463 w 3296863"/>
              <a:gd name="connsiteY2" fmla="*/ 1690340 h 1690340"/>
              <a:gd name="connsiteX3" fmla="*/ 0 w 3296863"/>
              <a:gd name="connsiteY3" fmla="*/ 1690340 h 1690340"/>
              <a:gd name="connsiteX4" fmla="*/ 2947988 w 3296863"/>
              <a:gd name="connsiteY4" fmla="*/ 1587 h 1690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6863" h="1690340">
                <a:moveTo>
                  <a:pt x="2947988" y="1587"/>
                </a:moveTo>
                <a:lnTo>
                  <a:pt x="3296863" y="0"/>
                </a:lnTo>
                <a:lnTo>
                  <a:pt x="2128463" y="1690340"/>
                </a:lnTo>
                <a:lnTo>
                  <a:pt x="0" y="1690340"/>
                </a:lnTo>
                <a:lnTo>
                  <a:pt x="2947988" y="1587"/>
                </a:lnTo>
                <a:close/>
              </a:path>
            </a:pathLst>
          </a:custGeom>
          <a:solidFill>
            <a:schemeClr val="accent2"/>
          </a:solidFill>
          <a:ln>
            <a:noFill/>
          </a:ln>
          <a:effectLst>
            <a:innerShdw blurRad="609600" dir="54000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solidFill>
                <a:srgbClr val="FE9126"/>
              </a:solidFill>
            </a:endParaRPr>
          </a:p>
        </p:txBody>
      </p:sp>
      <p:sp>
        <p:nvSpPr>
          <p:cNvPr id="60" name="Rectángulo 17"/>
          <p:cNvSpPr/>
          <p:nvPr/>
        </p:nvSpPr>
        <p:spPr>
          <a:xfrm>
            <a:off x="8137086" y="4252003"/>
            <a:ext cx="1064108" cy="847056"/>
          </a:xfrm>
          <a:custGeom>
            <a:avLst/>
            <a:gdLst>
              <a:gd name="connsiteX0" fmla="*/ 0 w 2128463"/>
              <a:gd name="connsiteY0" fmla="*/ 0 h 2160240"/>
              <a:gd name="connsiteX1" fmla="*/ 2128463 w 2128463"/>
              <a:gd name="connsiteY1" fmla="*/ 0 h 2160240"/>
              <a:gd name="connsiteX2" fmla="*/ 2128463 w 2128463"/>
              <a:gd name="connsiteY2" fmla="*/ 2160240 h 2160240"/>
              <a:gd name="connsiteX3" fmla="*/ 0 w 2128463"/>
              <a:gd name="connsiteY3" fmla="*/ 2160240 h 2160240"/>
              <a:gd name="connsiteX4" fmla="*/ 0 w 2128463"/>
              <a:gd name="connsiteY4" fmla="*/ 0 h 2160240"/>
              <a:gd name="connsiteX0" fmla="*/ 0 w 2128463"/>
              <a:gd name="connsiteY0" fmla="*/ 0 h 2160240"/>
              <a:gd name="connsiteX1" fmla="*/ 1290263 w 2128463"/>
              <a:gd name="connsiteY1" fmla="*/ 1076325 h 2160240"/>
              <a:gd name="connsiteX2" fmla="*/ 2128463 w 2128463"/>
              <a:gd name="connsiteY2" fmla="*/ 2160240 h 2160240"/>
              <a:gd name="connsiteX3" fmla="*/ 0 w 2128463"/>
              <a:gd name="connsiteY3" fmla="*/ 2160240 h 2160240"/>
              <a:gd name="connsiteX4" fmla="*/ 0 w 2128463"/>
              <a:gd name="connsiteY4" fmla="*/ 0 h 2160240"/>
              <a:gd name="connsiteX0" fmla="*/ 0 w 2128463"/>
              <a:gd name="connsiteY0" fmla="*/ 0 h 2160240"/>
              <a:gd name="connsiteX1" fmla="*/ 1252163 w 2128463"/>
              <a:gd name="connsiteY1" fmla="*/ 492125 h 2160240"/>
              <a:gd name="connsiteX2" fmla="*/ 2128463 w 2128463"/>
              <a:gd name="connsiteY2" fmla="*/ 2160240 h 2160240"/>
              <a:gd name="connsiteX3" fmla="*/ 0 w 2128463"/>
              <a:gd name="connsiteY3" fmla="*/ 2160240 h 2160240"/>
              <a:gd name="connsiteX4" fmla="*/ 0 w 2128463"/>
              <a:gd name="connsiteY4" fmla="*/ 0 h 2160240"/>
              <a:gd name="connsiteX0" fmla="*/ 977900 w 2128463"/>
              <a:gd name="connsiteY0" fmla="*/ 511175 h 1668115"/>
              <a:gd name="connsiteX1" fmla="*/ 1252163 w 2128463"/>
              <a:gd name="connsiteY1" fmla="*/ 0 h 1668115"/>
              <a:gd name="connsiteX2" fmla="*/ 2128463 w 2128463"/>
              <a:gd name="connsiteY2" fmla="*/ 1668115 h 1668115"/>
              <a:gd name="connsiteX3" fmla="*/ 0 w 2128463"/>
              <a:gd name="connsiteY3" fmla="*/ 1668115 h 1668115"/>
              <a:gd name="connsiteX4" fmla="*/ 977900 w 2128463"/>
              <a:gd name="connsiteY4" fmla="*/ 511175 h 1668115"/>
              <a:gd name="connsiteX0" fmla="*/ 876300 w 2128463"/>
              <a:gd name="connsiteY0" fmla="*/ 0 h 1677640"/>
              <a:gd name="connsiteX1" fmla="*/ 1252163 w 2128463"/>
              <a:gd name="connsiteY1" fmla="*/ 9525 h 1677640"/>
              <a:gd name="connsiteX2" fmla="*/ 2128463 w 2128463"/>
              <a:gd name="connsiteY2" fmla="*/ 1677640 h 1677640"/>
              <a:gd name="connsiteX3" fmla="*/ 0 w 2128463"/>
              <a:gd name="connsiteY3" fmla="*/ 1677640 h 1677640"/>
              <a:gd name="connsiteX4" fmla="*/ 876300 w 2128463"/>
              <a:gd name="connsiteY4" fmla="*/ 0 h 1677640"/>
              <a:gd name="connsiteX0" fmla="*/ 876300 w 2128463"/>
              <a:gd name="connsiteY0" fmla="*/ 16669 h 1694309"/>
              <a:gd name="connsiteX1" fmla="*/ 1230731 w 2128463"/>
              <a:gd name="connsiteY1" fmla="*/ 0 h 1694309"/>
              <a:gd name="connsiteX2" fmla="*/ 2128463 w 2128463"/>
              <a:gd name="connsiteY2" fmla="*/ 1694309 h 1694309"/>
              <a:gd name="connsiteX3" fmla="*/ 0 w 2128463"/>
              <a:gd name="connsiteY3" fmla="*/ 1694309 h 1694309"/>
              <a:gd name="connsiteX4" fmla="*/ 876300 w 2128463"/>
              <a:gd name="connsiteY4" fmla="*/ 16669 h 1694309"/>
              <a:gd name="connsiteX0" fmla="*/ 885825 w 2128463"/>
              <a:gd name="connsiteY0" fmla="*/ 0 h 1699071"/>
              <a:gd name="connsiteX1" fmla="*/ 1230731 w 2128463"/>
              <a:gd name="connsiteY1" fmla="*/ 4762 h 1699071"/>
              <a:gd name="connsiteX2" fmla="*/ 2128463 w 2128463"/>
              <a:gd name="connsiteY2" fmla="*/ 1699071 h 1699071"/>
              <a:gd name="connsiteX3" fmla="*/ 0 w 2128463"/>
              <a:gd name="connsiteY3" fmla="*/ 1699071 h 1699071"/>
              <a:gd name="connsiteX4" fmla="*/ 885825 w 2128463"/>
              <a:gd name="connsiteY4" fmla="*/ 0 h 1699071"/>
              <a:gd name="connsiteX0" fmla="*/ 885825 w 2128463"/>
              <a:gd name="connsiteY0" fmla="*/ 14288 h 1694309"/>
              <a:gd name="connsiteX1" fmla="*/ 1230731 w 2128463"/>
              <a:gd name="connsiteY1" fmla="*/ 0 h 1694309"/>
              <a:gd name="connsiteX2" fmla="*/ 2128463 w 2128463"/>
              <a:gd name="connsiteY2" fmla="*/ 1694309 h 1694309"/>
              <a:gd name="connsiteX3" fmla="*/ 0 w 2128463"/>
              <a:gd name="connsiteY3" fmla="*/ 1694309 h 1694309"/>
              <a:gd name="connsiteX4" fmla="*/ 885825 w 2128463"/>
              <a:gd name="connsiteY4" fmla="*/ 14288 h 1694309"/>
              <a:gd name="connsiteX0" fmla="*/ 883444 w 2128463"/>
              <a:gd name="connsiteY0" fmla="*/ 0 h 1694309"/>
              <a:gd name="connsiteX1" fmla="*/ 1230731 w 2128463"/>
              <a:gd name="connsiteY1" fmla="*/ 0 h 1694309"/>
              <a:gd name="connsiteX2" fmla="*/ 2128463 w 2128463"/>
              <a:gd name="connsiteY2" fmla="*/ 1694309 h 1694309"/>
              <a:gd name="connsiteX3" fmla="*/ 0 w 2128463"/>
              <a:gd name="connsiteY3" fmla="*/ 1694309 h 1694309"/>
              <a:gd name="connsiteX4" fmla="*/ 883444 w 2128463"/>
              <a:gd name="connsiteY4" fmla="*/ 0 h 1694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63" h="1694309">
                <a:moveTo>
                  <a:pt x="883444" y="0"/>
                </a:moveTo>
                <a:lnTo>
                  <a:pt x="1230731" y="0"/>
                </a:lnTo>
                <a:lnTo>
                  <a:pt x="2128463" y="1694309"/>
                </a:lnTo>
                <a:lnTo>
                  <a:pt x="0" y="1694309"/>
                </a:lnTo>
                <a:lnTo>
                  <a:pt x="883444" y="0"/>
                </a:lnTo>
                <a:close/>
              </a:path>
            </a:pathLst>
          </a:custGeom>
          <a:solidFill>
            <a:schemeClr val="accent4"/>
          </a:solidFill>
          <a:ln>
            <a:noFill/>
          </a:ln>
          <a:effectLst>
            <a:innerShdw blurRad="609600" dir="54000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p>
        </p:txBody>
      </p:sp>
      <p:sp>
        <p:nvSpPr>
          <p:cNvPr id="61" name="Rectángulo 16"/>
          <p:cNvSpPr/>
          <p:nvPr/>
        </p:nvSpPr>
        <p:spPr>
          <a:xfrm flipH="1">
            <a:off x="8792725" y="4250415"/>
            <a:ext cx="1645860" cy="848644"/>
          </a:xfrm>
          <a:custGeom>
            <a:avLst/>
            <a:gdLst>
              <a:gd name="connsiteX0" fmla="*/ 0 w 2128463"/>
              <a:gd name="connsiteY0" fmla="*/ 0 h 2160240"/>
              <a:gd name="connsiteX1" fmla="*/ 2128463 w 2128463"/>
              <a:gd name="connsiteY1" fmla="*/ 0 h 2160240"/>
              <a:gd name="connsiteX2" fmla="*/ 2128463 w 2128463"/>
              <a:gd name="connsiteY2" fmla="*/ 2160240 h 2160240"/>
              <a:gd name="connsiteX3" fmla="*/ 0 w 2128463"/>
              <a:gd name="connsiteY3" fmla="*/ 2160240 h 2160240"/>
              <a:gd name="connsiteX4" fmla="*/ 0 w 2128463"/>
              <a:gd name="connsiteY4" fmla="*/ 0 h 2160240"/>
              <a:gd name="connsiteX0" fmla="*/ 0 w 3296863"/>
              <a:gd name="connsiteY0" fmla="*/ 0 h 2160240"/>
              <a:gd name="connsiteX1" fmla="*/ 3296863 w 3296863"/>
              <a:gd name="connsiteY1" fmla="*/ 469900 h 2160240"/>
              <a:gd name="connsiteX2" fmla="*/ 2128463 w 3296863"/>
              <a:gd name="connsiteY2" fmla="*/ 2160240 h 2160240"/>
              <a:gd name="connsiteX3" fmla="*/ 0 w 3296863"/>
              <a:gd name="connsiteY3" fmla="*/ 2160240 h 2160240"/>
              <a:gd name="connsiteX4" fmla="*/ 0 w 3296863"/>
              <a:gd name="connsiteY4" fmla="*/ 0 h 2160240"/>
              <a:gd name="connsiteX0" fmla="*/ 2857500 w 3296863"/>
              <a:gd name="connsiteY0" fmla="*/ 273050 h 1690340"/>
              <a:gd name="connsiteX1" fmla="*/ 3296863 w 3296863"/>
              <a:gd name="connsiteY1" fmla="*/ 0 h 1690340"/>
              <a:gd name="connsiteX2" fmla="*/ 2128463 w 3296863"/>
              <a:gd name="connsiteY2" fmla="*/ 1690340 h 1690340"/>
              <a:gd name="connsiteX3" fmla="*/ 0 w 3296863"/>
              <a:gd name="connsiteY3" fmla="*/ 1690340 h 1690340"/>
              <a:gd name="connsiteX4" fmla="*/ 2857500 w 3296863"/>
              <a:gd name="connsiteY4" fmla="*/ 273050 h 1690340"/>
              <a:gd name="connsiteX0" fmla="*/ 2947988 w 3296863"/>
              <a:gd name="connsiteY0" fmla="*/ 1587 h 1690340"/>
              <a:gd name="connsiteX1" fmla="*/ 3296863 w 3296863"/>
              <a:gd name="connsiteY1" fmla="*/ 0 h 1690340"/>
              <a:gd name="connsiteX2" fmla="*/ 2128463 w 3296863"/>
              <a:gd name="connsiteY2" fmla="*/ 1690340 h 1690340"/>
              <a:gd name="connsiteX3" fmla="*/ 0 w 3296863"/>
              <a:gd name="connsiteY3" fmla="*/ 1690340 h 1690340"/>
              <a:gd name="connsiteX4" fmla="*/ 2947988 w 3296863"/>
              <a:gd name="connsiteY4" fmla="*/ 1587 h 1690340"/>
              <a:gd name="connsiteX0" fmla="*/ 2945607 w 3296863"/>
              <a:gd name="connsiteY0" fmla="*/ 0 h 1695897"/>
              <a:gd name="connsiteX1" fmla="*/ 3296863 w 3296863"/>
              <a:gd name="connsiteY1" fmla="*/ 5557 h 1695897"/>
              <a:gd name="connsiteX2" fmla="*/ 2128463 w 3296863"/>
              <a:gd name="connsiteY2" fmla="*/ 1695897 h 1695897"/>
              <a:gd name="connsiteX3" fmla="*/ 0 w 3296863"/>
              <a:gd name="connsiteY3" fmla="*/ 1695897 h 1695897"/>
              <a:gd name="connsiteX4" fmla="*/ 2945607 w 3296863"/>
              <a:gd name="connsiteY4" fmla="*/ 0 h 1695897"/>
              <a:gd name="connsiteX0" fmla="*/ 2945607 w 3292100"/>
              <a:gd name="connsiteY0" fmla="*/ 1587 h 1697484"/>
              <a:gd name="connsiteX1" fmla="*/ 3292100 w 3292100"/>
              <a:gd name="connsiteY1" fmla="*/ 0 h 1697484"/>
              <a:gd name="connsiteX2" fmla="*/ 2128463 w 3292100"/>
              <a:gd name="connsiteY2" fmla="*/ 1697484 h 1697484"/>
              <a:gd name="connsiteX3" fmla="*/ 0 w 3292100"/>
              <a:gd name="connsiteY3" fmla="*/ 1697484 h 1697484"/>
              <a:gd name="connsiteX4" fmla="*/ 2945607 w 3292100"/>
              <a:gd name="connsiteY4" fmla="*/ 1587 h 1697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2100" h="1697484">
                <a:moveTo>
                  <a:pt x="2945607" y="1587"/>
                </a:moveTo>
                <a:lnTo>
                  <a:pt x="3292100" y="0"/>
                </a:lnTo>
                <a:lnTo>
                  <a:pt x="2128463" y="1697484"/>
                </a:lnTo>
                <a:lnTo>
                  <a:pt x="0" y="1697484"/>
                </a:lnTo>
                <a:lnTo>
                  <a:pt x="2945607" y="1587"/>
                </a:lnTo>
                <a:close/>
              </a:path>
            </a:pathLst>
          </a:custGeom>
          <a:solidFill>
            <a:schemeClr val="accent3"/>
          </a:solidFill>
          <a:ln>
            <a:noFill/>
          </a:ln>
          <a:effectLst>
            <a:innerShdw blurRad="609600" dir="54000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p>
        </p:txBody>
      </p:sp>
      <p:sp>
        <p:nvSpPr>
          <p:cNvPr id="62" name="Rectángulo 15"/>
          <p:cNvSpPr/>
          <p:nvPr/>
        </p:nvSpPr>
        <p:spPr>
          <a:xfrm flipH="1">
            <a:off x="8999549" y="4252797"/>
            <a:ext cx="2676425" cy="846263"/>
          </a:xfrm>
          <a:custGeom>
            <a:avLst/>
            <a:gdLst>
              <a:gd name="connsiteX0" fmla="*/ 0 w 2128463"/>
              <a:gd name="connsiteY0" fmla="*/ 0 h 2160240"/>
              <a:gd name="connsiteX1" fmla="*/ 2128463 w 2128463"/>
              <a:gd name="connsiteY1" fmla="*/ 0 h 2160240"/>
              <a:gd name="connsiteX2" fmla="*/ 2128463 w 2128463"/>
              <a:gd name="connsiteY2" fmla="*/ 2160240 h 2160240"/>
              <a:gd name="connsiteX3" fmla="*/ 0 w 2128463"/>
              <a:gd name="connsiteY3" fmla="*/ 2160240 h 2160240"/>
              <a:gd name="connsiteX4" fmla="*/ 0 w 2128463"/>
              <a:gd name="connsiteY4" fmla="*/ 0 h 2160240"/>
              <a:gd name="connsiteX0" fmla="*/ 0 w 5386013"/>
              <a:gd name="connsiteY0" fmla="*/ 0 h 2160240"/>
              <a:gd name="connsiteX1" fmla="*/ 5386013 w 5386013"/>
              <a:gd name="connsiteY1" fmla="*/ 457200 h 2160240"/>
              <a:gd name="connsiteX2" fmla="*/ 2128463 w 5386013"/>
              <a:gd name="connsiteY2" fmla="*/ 2160240 h 2160240"/>
              <a:gd name="connsiteX3" fmla="*/ 0 w 5386013"/>
              <a:gd name="connsiteY3" fmla="*/ 2160240 h 2160240"/>
              <a:gd name="connsiteX4" fmla="*/ 0 w 5386013"/>
              <a:gd name="connsiteY4" fmla="*/ 0 h 2160240"/>
              <a:gd name="connsiteX0" fmla="*/ 4905375 w 5386013"/>
              <a:gd name="connsiteY0" fmla="*/ 47625 h 1703040"/>
              <a:gd name="connsiteX1" fmla="*/ 5386013 w 5386013"/>
              <a:gd name="connsiteY1" fmla="*/ 0 h 1703040"/>
              <a:gd name="connsiteX2" fmla="*/ 2128463 w 5386013"/>
              <a:gd name="connsiteY2" fmla="*/ 1703040 h 1703040"/>
              <a:gd name="connsiteX3" fmla="*/ 0 w 5386013"/>
              <a:gd name="connsiteY3" fmla="*/ 1703040 h 1703040"/>
              <a:gd name="connsiteX4" fmla="*/ 4905375 w 5386013"/>
              <a:gd name="connsiteY4" fmla="*/ 47625 h 1703040"/>
              <a:gd name="connsiteX0" fmla="*/ 4949825 w 5386013"/>
              <a:gd name="connsiteY0" fmla="*/ 174625 h 1703040"/>
              <a:gd name="connsiteX1" fmla="*/ 5386013 w 5386013"/>
              <a:gd name="connsiteY1" fmla="*/ 0 h 1703040"/>
              <a:gd name="connsiteX2" fmla="*/ 2128463 w 5386013"/>
              <a:gd name="connsiteY2" fmla="*/ 1703040 h 1703040"/>
              <a:gd name="connsiteX3" fmla="*/ 0 w 5386013"/>
              <a:gd name="connsiteY3" fmla="*/ 1703040 h 1703040"/>
              <a:gd name="connsiteX4" fmla="*/ 4949825 w 5386013"/>
              <a:gd name="connsiteY4" fmla="*/ 174625 h 1703040"/>
              <a:gd name="connsiteX0" fmla="*/ 4997450 w 5386013"/>
              <a:gd name="connsiteY0" fmla="*/ 12700 h 1703040"/>
              <a:gd name="connsiteX1" fmla="*/ 5386013 w 5386013"/>
              <a:gd name="connsiteY1" fmla="*/ 0 h 1703040"/>
              <a:gd name="connsiteX2" fmla="*/ 2128463 w 5386013"/>
              <a:gd name="connsiteY2" fmla="*/ 1703040 h 1703040"/>
              <a:gd name="connsiteX3" fmla="*/ 0 w 5386013"/>
              <a:gd name="connsiteY3" fmla="*/ 1703040 h 1703040"/>
              <a:gd name="connsiteX4" fmla="*/ 4997450 w 5386013"/>
              <a:gd name="connsiteY4" fmla="*/ 12700 h 1703040"/>
              <a:gd name="connsiteX0" fmla="*/ 4997450 w 5236788"/>
              <a:gd name="connsiteY0" fmla="*/ 38100 h 1728440"/>
              <a:gd name="connsiteX1" fmla="*/ 5236788 w 5236788"/>
              <a:gd name="connsiteY1" fmla="*/ 0 h 1728440"/>
              <a:gd name="connsiteX2" fmla="*/ 2128463 w 5236788"/>
              <a:gd name="connsiteY2" fmla="*/ 1728440 h 1728440"/>
              <a:gd name="connsiteX3" fmla="*/ 0 w 5236788"/>
              <a:gd name="connsiteY3" fmla="*/ 1728440 h 1728440"/>
              <a:gd name="connsiteX4" fmla="*/ 4997450 w 5236788"/>
              <a:gd name="connsiteY4" fmla="*/ 38100 h 1728440"/>
              <a:gd name="connsiteX0" fmla="*/ 4997450 w 5357438"/>
              <a:gd name="connsiteY0" fmla="*/ 3175 h 1693515"/>
              <a:gd name="connsiteX1" fmla="*/ 5357438 w 5357438"/>
              <a:gd name="connsiteY1" fmla="*/ 0 h 1693515"/>
              <a:gd name="connsiteX2" fmla="*/ 2128463 w 5357438"/>
              <a:gd name="connsiteY2" fmla="*/ 1693515 h 1693515"/>
              <a:gd name="connsiteX3" fmla="*/ 0 w 5357438"/>
              <a:gd name="connsiteY3" fmla="*/ 1693515 h 1693515"/>
              <a:gd name="connsiteX4" fmla="*/ 4997450 w 5357438"/>
              <a:gd name="connsiteY4" fmla="*/ 3175 h 1693515"/>
              <a:gd name="connsiteX0" fmla="*/ 4997450 w 5351088"/>
              <a:gd name="connsiteY0" fmla="*/ 0 h 1690340"/>
              <a:gd name="connsiteX1" fmla="*/ 5351088 w 5351088"/>
              <a:gd name="connsiteY1" fmla="*/ 0 h 1690340"/>
              <a:gd name="connsiteX2" fmla="*/ 2128463 w 5351088"/>
              <a:gd name="connsiteY2" fmla="*/ 1690340 h 1690340"/>
              <a:gd name="connsiteX3" fmla="*/ 0 w 5351088"/>
              <a:gd name="connsiteY3" fmla="*/ 1690340 h 1690340"/>
              <a:gd name="connsiteX4" fmla="*/ 4997450 w 5351088"/>
              <a:gd name="connsiteY4" fmla="*/ 0 h 1690340"/>
              <a:gd name="connsiteX0" fmla="*/ 4997450 w 5353470"/>
              <a:gd name="connsiteY0" fmla="*/ 2381 h 1692721"/>
              <a:gd name="connsiteX1" fmla="*/ 5353470 w 5353470"/>
              <a:gd name="connsiteY1" fmla="*/ 0 h 1692721"/>
              <a:gd name="connsiteX2" fmla="*/ 2128463 w 5353470"/>
              <a:gd name="connsiteY2" fmla="*/ 1692721 h 1692721"/>
              <a:gd name="connsiteX3" fmla="*/ 0 w 5353470"/>
              <a:gd name="connsiteY3" fmla="*/ 1692721 h 1692721"/>
              <a:gd name="connsiteX4" fmla="*/ 4997450 w 5353470"/>
              <a:gd name="connsiteY4" fmla="*/ 2381 h 1692721"/>
              <a:gd name="connsiteX0" fmla="*/ 5002212 w 5353470"/>
              <a:gd name="connsiteY0" fmla="*/ 0 h 1692721"/>
              <a:gd name="connsiteX1" fmla="*/ 5353470 w 5353470"/>
              <a:gd name="connsiteY1" fmla="*/ 0 h 1692721"/>
              <a:gd name="connsiteX2" fmla="*/ 2128463 w 5353470"/>
              <a:gd name="connsiteY2" fmla="*/ 1692721 h 1692721"/>
              <a:gd name="connsiteX3" fmla="*/ 0 w 5353470"/>
              <a:gd name="connsiteY3" fmla="*/ 1692721 h 1692721"/>
              <a:gd name="connsiteX4" fmla="*/ 5002212 w 5353470"/>
              <a:gd name="connsiteY4" fmla="*/ 0 h 1692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3470" h="1692721">
                <a:moveTo>
                  <a:pt x="5002212" y="0"/>
                </a:moveTo>
                <a:lnTo>
                  <a:pt x="5353470" y="0"/>
                </a:lnTo>
                <a:lnTo>
                  <a:pt x="2128463" y="1692721"/>
                </a:lnTo>
                <a:lnTo>
                  <a:pt x="0" y="1692721"/>
                </a:lnTo>
                <a:lnTo>
                  <a:pt x="5002212" y="0"/>
                </a:lnTo>
                <a:close/>
              </a:path>
            </a:pathLst>
          </a:custGeom>
          <a:solidFill>
            <a:schemeClr val="accent4"/>
          </a:solidFill>
          <a:ln>
            <a:noFill/>
          </a:ln>
          <a:effectLst>
            <a:innerShdw blurRad="609600" dir="54000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p>
        </p:txBody>
      </p:sp>
      <p:sp>
        <p:nvSpPr>
          <p:cNvPr id="63" name="Rectángulo 20"/>
          <p:cNvSpPr/>
          <p:nvPr/>
        </p:nvSpPr>
        <p:spPr>
          <a:xfrm>
            <a:off x="8161751" y="3170661"/>
            <a:ext cx="175789" cy="10799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p>
        </p:txBody>
      </p:sp>
      <p:sp>
        <p:nvSpPr>
          <p:cNvPr id="64" name="Rectángulo 21"/>
          <p:cNvSpPr/>
          <p:nvPr/>
        </p:nvSpPr>
        <p:spPr>
          <a:xfrm>
            <a:off x="8372402" y="3170661"/>
            <a:ext cx="175789" cy="10799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solidFill>
                <a:srgbClr val="FE9126"/>
              </a:solidFill>
            </a:endParaRPr>
          </a:p>
        </p:txBody>
      </p:sp>
      <p:sp>
        <p:nvSpPr>
          <p:cNvPr id="65" name="Rectángulo 22"/>
          <p:cNvSpPr/>
          <p:nvPr/>
        </p:nvSpPr>
        <p:spPr>
          <a:xfrm>
            <a:off x="8579791" y="3178201"/>
            <a:ext cx="175789" cy="10799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p>
        </p:txBody>
      </p:sp>
      <p:sp>
        <p:nvSpPr>
          <p:cNvPr id="66" name="Rectángulo 23"/>
          <p:cNvSpPr/>
          <p:nvPr/>
        </p:nvSpPr>
        <p:spPr>
          <a:xfrm>
            <a:off x="8792240" y="3170661"/>
            <a:ext cx="175789" cy="107999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p>
        </p:txBody>
      </p:sp>
      <p:sp>
        <p:nvSpPr>
          <p:cNvPr id="67" name="Rectángulo 24"/>
          <p:cNvSpPr/>
          <p:nvPr/>
        </p:nvSpPr>
        <p:spPr>
          <a:xfrm>
            <a:off x="9000255" y="3178201"/>
            <a:ext cx="175789" cy="10799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p>
        </p:txBody>
      </p:sp>
      <p:sp>
        <p:nvSpPr>
          <p:cNvPr id="68" name="Flecha arriba 27"/>
          <p:cNvSpPr/>
          <p:nvPr/>
        </p:nvSpPr>
        <p:spPr>
          <a:xfrm>
            <a:off x="8005331" y="991503"/>
            <a:ext cx="1343757" cy="2282980"/>
          </a:xfrm>
          <a:prstGeom prst="upArrow">
            <a:avLst>
              <a:gd name="adj1" fmla="val 76051"/>
              <a:gd name="adj2" fmla="val 74146"/>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p>
        </p:txBody>
      </p:sp>
      <p:sp>
        <p:nvSpPr>
          <p:cNvPr id="69" name="Rectángulo redondeado 25"/>
          <p:cNvSpPr/>
          <p:nvPr/>
        </p:nvSpPr>
        <p:spPr>
          <a:xfrm rot="20200585">
            <a:off x="7991482" y="3709020"/>
            <a:ext cx="1339289" cy="172487"/>
          </a:xfrm>
          <a:prstGeom prst="roundRect">
            <a:avLst>
              <a:gd name="adj" fmla="val 50000"/>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solidFill>
                <a:srgbClr val="FEC864"/>
              </a:solidFill>
            </a:endParaRPr>
          </a:p>
        </p:txBody>
      </p:sp>
      <p:sp>
        <p:nvSpPr>
          <p:cNvPr id="70" name="Rectángulo redondeado 29"/>
          <p:cNvSpPr/>
          <p:nvPr/>
        </p:nvSpPr>
        <p:spPr>
          <a:xfrm rot="20200585">
            <a:off x="7991482" y="3323048"/>
            <a:ext cx="1339289" cy="172487"/>
          </a:xfrm>
          <a:prstGeom prst="roundRect">
            <a:avLst>
              <a:gd name="adj" fmla="val 50000"/>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p>
        </p:txBody>
      </p:sp>
      <p:sp>
        <p:nvSpPr>
          <p:cNvPr id="71" name="Rectángulo redondeado 28"/>
          <p:cNvSpPr/>
          <p:nvPr/>
        </p:nvSpPr>
        <p:spPr>
          <a:xfrm rot="20200585">
            <a:off x="7991482" y="3516034"/>
            <a:ext cx="1339289" cy="172487"/>
          </a:xfrm>
          <a:prstGeom prst="roundRect">
            <a:avLst>
              <a:gd name="adj" fmla="val 50000"/>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p>
        </p:txBody>
      </p:sp>
      <p:sp>
        <p:nvSpPr>
          <p:cNvPr id="72" name="Rectángulo redondeado 30"/>
          <p:cNvSpPr/>
          <p:nvPr/>
        </p:nvSpPr>
        <p:spPr>
          <a:xfrm rot="20200585">
            <a:off x="7991482" y="3130062"/>
            <a:ext cx="1339289" cy="172487"/>
          </a:xfrm>
          <a:prstGeom prst="roundRect">
            <a:avLst>
              <a:gd name="adj" fmla="val 50000"/>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p>
        </p:txBody>
      </p:sp>
      <p:sp>
        <p:nvSpPr>
          <p:cNvPr id="73" name="Rectángulo redondeado 31"/>
          <p:cNvSpPr/>
          <p:nvPr/>
        </p:nvSpPr>
        <p:spPr>
          <a:xfrm rot="20200585">
            <a:off x="7991482" y="2937075"/>
            <a:ext cx="1339289" cy="172487"/>
          </a:xfrm>
          <a:prstGeom prst="roundRect">
            <a:avLst>
              <a:gd name="adj" fmla="val 50000"/>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p>
        </p:txBody>
      </p:sp>
      <p:grpSp>
        <p:nvGrpSpPr>
          <p:cNvPr id="75" name="Grupo 32"/>
          <p:cNvGrpSpPr/>
          <p:nvPr/>
        </p:nvGrpSpPr>
        <p:grpSpPr>
          <a:xfrm>
            <a:off x="6864044" y="343418"/>
            <a:ext cx="4100945" cy="887615"/>
            <a:chOff x="12521518" y="686916"/>
            <a:chExt cx="8202839" cy="1775435"/>
          </a:xfrm>
        </p:grpSpPr>
        <p:sp>
          <p:nvSpPr>
            <p:cNvPr id="76" name="26 Rectángulo redondeado"/>
            <p:cNvSpPr>
              <a:spLocks noChangeAspect="1"/>
            </p:cNvSpPr>
            <p:nvPr/>
          </p:nvSpPr>
          <p:spPr>
            <a:xfrm>
              <a:off x="12521518" y="1116793"/>
              <a:ext cx="1797637" cy="1137641"/>
            </a:xfrm>
            <a:custGeom>
              <a:avLst/>
              <a:gdLst/>
              <a:ahLst/>
              <a:cxnLst/>
              <a:rect l="l" t="t" r="r" b="b"/>
              <a:pathLst>
                <a:path w="1455402" h="921056">
                  <a:moveTo>
                    <a:pt x="0" y="639115"/>
                  </a:moveTo>
                  <a:cubicBezTo>
                    <a:pt x="0" y="639115"/>
                    <a:pt x="0" y="639116"/>
                    <a:pt x="0" y="639116"/>
                  </a:cubicBezTo>
                  <a:lnTo>
                    <a:pt x="0" y="639116"/>
                  </a:lnTo>
                  <a:close/>
                  <a:moveTo>
                    <a:pt x="653304" y="0"/>
                  </a:moveTo>
                  <a:lnTo>
                    <a:pt x="783808" y="0"/>
                  </a:lnTo>
                  <a:cubicBezTo>
                    <a:pt x="977130" y="0"/>
                    <a:pt x="1133846" y="156717"/>
                    <a:pt x="1133846" y="350038"/>
                  </a:cubicBezTo>
                  <a:lnTo>
                    <a:pt x="1133126" y="357176"/>
                  </a:lnTo>
                  <a:lnTo>
                    <a:pt x="1173462" y="357176"/>
                  </a:lnTo>
                  <a:cubicBezTo>
                    <a:pt x="1329172" y="357176"/>
                    <a:pt x="1455402" y="483405"/>
                    <a:pt x="1455402" y="639116"/>
                  </a:cubicBezTo>
                  <a:lnTo>
                    <a:pt x="1455400" y="639116"/>
                  </a:lnTo>
                  <a:cubicBezTo>
                    <a:pt x="1455400" y="794827"/>
                    <a:pt x="1329170" y="921056"/>
                    <a:pt x="1173460" y="921056"/>
                  </a:cubicBezTo>
                  <a:lnTo>
                    <a:pt x="281940" y="921055"/>
                  </a:lnTo>
                  <a:cubicBezTo>
                    <a:pt x="126230" y="921055"/>
                    <a:pt x="0" y="794827"/>
                    <a:pt x="0" y="639116"/>
                  </a:cubicBezTo>
                  <a:cubicBezTo>
                    <a:pt x="0" y="483405"/>
                    <a:pt x="126230" y="357176"/>
                    <a:pt x="281940" y="357176"/>
                  </a:cubicBezTo>
                  <a:lnTo>
                    <a:pt x="303986" y="357176"/>
                  </a:lnTo>
                  <a:cubicBezTo>
                    <a:pt x="303290" y="354811"/>
                    <a:pt x="303266" y="352428"/>
                    <a:pt x="303266" y="350038"/>
                  </a:cubicBezTo>
                  <a:cubicBezTo>
                    <a:pt x="303266" y="156717"/>
                    <a:pt x="459982" y="0"/>
                    <a:pt x="653304" y="0"/>
                  </a:cubicBezTo>
                  <a:close/>
                </a:path>
              </a:pathLst>
            </a:custGeom>
            <a:solidFill>
              <a:srgbClr val="71A3C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p>
          </p:txBody>
        </p:sp>
        <p:sp>
          <p:nvSpPr>
            <p:cNvPr id="77" name="26 Rectángulo redondeado"/>
            <p:cNvSpPr>
              <a:spLocks noChangeAspect="1"/>
            </p:cNvSpPr>
            <p:nvPr/>
          </p:nvSpPr>
          <p:spPr>
            <a:xfrm>
              <a:off x="13883209" y="1364359"/>
              <a:ext cx="1585641" cy="1003477"/>
            </a:xfrm>
            <a:custGeom>
              <a:avLst/>
              <a:gdLst/>
              <a:ahLst/>
              <a:cxnLst/>
              <a:rect l="l" t="t" r="r" b="b"/>
              <a:pathLst>
                <a:path w="1455402" h="921056">
                  <a:moveTo>
                    <a:pt x="0" y="639115"/>
                  </a:moveTo>
                  <a:cubicBezTo>
                    <a:pt x="0" y="639115"/>
                    <a:pt x="0" y="639116"/>
                    <a:pt x="0" y="639116"/>
                  </a:cubicBezTo>
                  <a:lnTo>
                    <a:pt x="0" y="639116"/>
                  </a:lnTo>
                  <a:close/>
                  <a:moveTo>
                    <a:pt x="653304" y="0"/>
                  </a:moveTo>
                  <a:lnTo>
                    <a:pt x="783808" y="0"/>
                  </a:lnTo>
                  <a:cubicBezTo>
                    <a:pt x="977130" y="0"/>
                    <a:pt x="1133846" y="156717"/>
                    <a:pt x="1133846" y="350038"/>
                  </a:cubicBezTo>
                  <a:lnTo>
                    <a:pt x="1133126" y="357176"/>
                  </a:lnTo>
                  <a:lnTo>
                    <a:pt x="1173462" y="357176"/>
                  </a:lnTo>
                  <a:cubicBezTo>
                    <a:pt x="1329172" y="357176"/>
                    <a:pt x="1455402" y="483405"/>
                    <a:pt x="1455402" y="639116"/>
                  </a:cubicBezTo>
                  <a:lnTo>
                    <a:pt x="1455400" y="639116"/>
                  </a:lnTo>
                  <a:cubicBezTo>
                    <a:pt x="1455400" y="794827"/>
                    <a:pt x="1329170" y="921056"/>
                    <a:pt x="1173460" y="921056"/>
                  </a:cubicBezTo>
                  <a:lnTo>
                    <a:pt x="281940" y="921055"/>
                  </a:lnTo>
                  <a:cubicBezTo>
                    <a:pt x="126230" y="921055"/>
                    <a:pt x="0" y="794827"/>
                    <a:pt x="0" y="639116"/>
                  </a:cubicBezTo>
                  <a:cubicBezTo>
                    <a:pt x="0" y="483405"/>
                    <a:pt x="126230" y="357176"/>
                    <a:pt x="281940" y="357176"/>
                  </a:cubicBezTo>
                  <a:lnTo>
                    <a:pt x="303986" y="357176"/>
                  </a:lnTo>
                  <a:cubicBezTo>
                    <a:pt x="303290" y="354811"/>
                    <a:pt x="303266" y="352428"/>
                    <a:pt x="303266" y="350038"/>
                  </a:cubicBezTo>
                  <a:cubicBezTo>
                    <a:pt x="303266" y="156717"/>
                    <a:pt x="459982" y="0"/>
                    <a:pt x="653304" y="0"/>
                  </a:cubicBezTo>
                  <a:close/>
                </a:path>
              </a:pathLst>
            </a:custGeom>
            <a:solidFill>
              <a:srgbClr val="71A3C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p>
          </p:txBody>
        </p:sp>
        <p:sp>
          <p:nvSpPr>
            <p:cNvPr id="78" name="26 Rectángulo redondeado"/>
            <p:cNvSpPr>
              <a:spLocks noChangeAspect="1"/>
            </p:cNvSpPr>
            <p:nvPr/>
          </p:nvSpPr>
          <p:spPr>
            <a:xfrm>
              <a:off x="13254146" y="1796001"/>
              <a:ext cx="1052931" cy="666350"/>
            </a:xfrm>
            <a:custGeom>
              <a:avLst/>
              <a:gdLst/>
              <a:ahLst/>
              <a:cxnLst/>
              <a:rect l="l" t="t" r="r" b="b"/>
              <a:pathLst>
                <a:path w="1455402" h="921056">
                  <a:moveTo>
                    <a:pt x="0" y="639115"/>
                  </a:moveTo>
                  <a:cubicBezTo>
                    <a:pt x="0" y="639115"/>
                    <a:pt x="0" y="639116"/>
                    <a:pt x="0" y="639116"/>
                  </a:cubicBezTo>
                  <a:lnTo>
                    <a:pt x="0" y="639116"/>
                  </a:lnTo>
                  <a:close/>
                  <a:moveTo>
                    <a:pt x="653304" y="0"/>
                  </a:moveTo>
                  <a:lnTo>
                    <a:pt x="783808" y="0"/>
                  </a:lnTo>
                  <a:cubicBezTo>
                    <a:pt x="977130" y="0"/>
                    <a:pt x="1133846" y="156717"/>
                    <a:pt x="1133846" y="350038"/>
                  </a:cubicBezTo>
                  <a:lnTo>
                    <a:pt x="1133126" y="357176"/>
                  </a:lnTo>
                  <a:lnTo>
                    <a:pt x="1173462" y="357176"/>
                  </a:lnTo>
                  <a:cubicBezTo>
                    <a:pt x="1329172" y="357176"/>
                    <a:pt x="1455402" y="483405"/>
                    <a:pt x="1455402" y="639116"/>
                  </a:cubicBezTo>
                  <a:lnTo>
                    <a:pt x="1455400" y="639116"/>
                  </a:lnTo>
                  <a:cubicBezTo>
                    <a:pt x="1455400" y="794827"/>
                    <a:pt x="1329170" y="921056"/>
                    <a:pt x="1173460" y="921056"/>
                  </a:cubicBezTo>
                  <a:lnTo>
                    <a:pt x="281940" y="921055"/>
                  </a:lnTo>
                  <a:cubicBezTo>
                    <a:pt x="126230" y="921055"/>
                    <a:pt x="0" y="794827"/>
                    <a:pt x="0" y="639116"/>
                  </a:cubicBezTo>
                  <a:cubicBezTo>
                    <a:pt x="0" y="483405"/>
                    <a:pt x="126230" y="357176"/>
                    <a:pt x="281940" y="357176"/>
                  </a:cubicBezTo>
                  <a:lnTo>
                    <a:pt x="303986" y="357176"/>
                  </a:lnTo>
                  <a:cubicBezTo>
                    <a:pt x="303290" y="354811"/>
                    <a:pt x="303266" y="352428"/>
                    <a:pt x="303266" y="350038"/>
                  </a:cubicBezTo>
                  <a:cubicBezTo>
                    <a:pt x="303266" y="156717"/>
                    <a:pt x="459982" y="0"/>
                    <a:pt x="653304" y="0"/>
                  </a:cubicBezTo>
                  <a:close/>
                </a:path>
              </a:pathLst>
            </a:custGeom>
            <a:solidFill>
              <a:srgbClr val="71A3C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p>
          </p:txBody>
        </p:sp>
        <p:sp>
          <p:nvSpPr>
            <p:cNvPr id="79" name="26 Rectángulo redondeado"/>
            <p:cNvSpPr>
              <a:spLocks noChangeAspect="1"/>
            </p:cNvSpPr>
            <p:nvPr/>
          </p:nvSpPr>
          <p:spPr>
            <a:xfrm>
              <a:off x="16968353" y="686916"/>
              <a:ext cx="2296527" cy="1453365"/>
            </a:xfrm>
            <a:custGeom>
              <a:avLst/>
              <a:gdLst/>
              <a:ahLst/>
              <a:cxnLst/>
              <a:rect l="l" t="t" r="r" b="b"/>
              <a:pathLst>
                <a:path w="1455402" h="921056">
                  <a:moveTo>
                    <a:pt x="0" y="639115"/>
                  </a:moveTo>
                  <a:cubicBezTo>
                    <a:pt x="0" y="639115"/>
                    <a:pt x="0" y="639116"/>
                    <a:pt x="0" y="639116"/>
                  </a:cubicBezTo>
                  <a:lnTo>
                    <a:pt x="0" y="639116"/>
                  </a:lnTo>
                  <a:close/>
                  <a:moveTo>
                    <a:pt x="653304" y="0"/>
                  </a:moveTo>
                  <a:lnTo>
                    <a:pt x="783808" y="0"/>
                  </a:lnTo>
                  <a:cubicBezTo>
                    <a:pt x="977130" y="0"/>
                    <a:pt x="1133846" y="156717"/>
                    <a:pt x="1133846" y="350038"/>
                  </a:cubicBezTo>
                  <a:lnTo>
                    <a:pt x="1133126" y="357176"/>
                  </a:lnTo>
                  <a:lnTo>
                    <a:pt x="1173462" y="357176"/>
                  </a:lnTo>
                  <a:cubicBezTo>
                    <a:pt x="1329172" y="357176"/>
                    <a:pt x="1455402" y="483405"/>
                    <a:pt x="1455402" y="639116"/>
                  </a:cubicBezTo>
                  <a:lnTo>
                    <a:pt x="1455400" y="639116"/>
                  </a:lnTo>
                  <a:cubicBezTo>
                    <a:pt x="1455400" y="794827"/>
                    <a:pt x="1329170" y="921056"/>
                    <a:pt x="1173460" y="921056"/>
                  </a:cubicBezTo>
                  <a:lnTo>
                    <a:pt x="281940" y="921055"/>
                  </a:lnTo>
                  <a:cubicBezTo>
                    <a:pt x="126230" y="921055"/>
                    <a:pt x="0" y="794827"/>
                    <a:pt x="0" y="639116"/>
                  </a:cubicBezTo>
                  <a:cubicBezTo>
                    <a:pt x="0" y="483405"/>
                    <a:pt x="126230" y="357176"/>
                    <a:pt x="281940" y="357176"/>
                  </a:cubicBezTo>
                  <a:lnTo>
                    <a:pt x="303986" y="357176"/>
                  </a:lnTo>
                  <a:cubicBezTo>
                    <a:pt x="303290" y="354811"/>
                    <a:pt x="303266" y="352428"/>
                    <a:pt x="303266" y="350038"/>
                  </a:cubicBezTo>
                  <a:cubicBezTo>
                    <a:pt x="303266" y="156717"/>
                    <a:pt x="459982" y="0"/>
                    <a:pt x="653304" y="0"/>
                  </a:cubicBezTo>
                  <a:close/>
                </a:path>
              </a:pathLst>
            </a:custGeom>
            <a:solidFill>
              <a:srgbClr val="71A3C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p>
          </p:txBody>
        </p:sp>
        <p:sp>
          <p:nvSpPr>
            <p:cNvPr id="80" name="26 Rectángulo redondeado"/>
            <p:cNvSpPr>
              <a:spLocks noChangeAspect="1"/>
            </p:cNvSpPr>
            <p:nvPr/>
          </p:nvSpPr>
          <p:spPr>
            <a:xfrm>
              <a:off x="18330044" y="971716"/>
              <a:ext cx="2025697" cy="1281967"/>
            </a:xfrm>
            <a:custGeom>
              <a:avLst/>
              <a:gdLst/>
              <a:ahLst/>
              <a:cxnLst/>
              <a:rect l="l" t="t" r="r" b="b"/>
              <a:pathLst>
                <a:path w="1455402" h="921056">
                  <a:moveTo>
                    <a:pt x="0" y="639115"/>
                  </a:moveTo>
                  <a:cubicBezTo>
                    <a:pt x="0" y="639115"/>
                    <a:pt x="0" y="639116"/>
                    <a:pt x="0" y="639116"/>
                  </a:cubicBezTo>
                  <a:lnTo>
                    <a:pt x="0" y="639116"/>
                  </a:lnTo>
                  <a:close/>
                  <a:moveTo>
                    <a:pt x="653304" y="0"/>
                  </a:moveTo>
                  <a:lnTo>
                    <a:pt x="783808" y="0"/>
                  </a:lnTo>
                  <a:cubicBezTo>
                    <a:pt x="977130" y="0"/>
                    <a:pt x="1133846" y="156717"/>
                    <a:pt x="1133846" y="350038"/>
                  </a:cubicBezTo>
                  <a:lnTo>
                    <a:pt x="1133126" y="357176"/>
                  </a:lnTo>
                  <a:lnTo>
                    <a:pt x="1173462" y="357176"/>
                  </a:lnTo>
                  <a:cubicBezTo>
                    <a:pt x="1329172" y="357176"/>
                    <a:pt x="1455402" y="483405"/>
                    <a:pt x="1455402" y="639116"/>
                  </a:cubicBezTo>
                  <a:lnTo>
                    <a:pt x="1455400" y="639116"/>
                  </a:lnTo>
                  <a:cubicBezTo>
                    <a:pt x="1455400" y="794827"/>
                    <a:pt x="1329170" y="921056"/>
                    <a:pt x="1173460" y="921056"/>
                  </a:cubicBezTo>
                  <a:lnTo>
                    <a:pt x="281940" y="921055"/>
                  </a:lnTo>
                  <a:cubicBezTo>
                    <a:pt x="126230" y="921055"/>
                    <a:pt x="0" y="794827"/>
                    <a:pt x="0" y="639116"/>
                  </a:cubicBezTo>
                  <a:cubicBezTo>
                    <a:pt x="0" y="483405"/>
                    <a:pt x="126230" y="357176"/>
                    <a:pt x="281940" y="357176"/>
                  </a:cubicBezTo>
                  <a:lnTo>
                    <a:pt x="303986" y="357176"/>
                  </a:lnTo>
                  <a:cubicBezTo>
                    <a:pt x="303290" y="354811"/>
                    <a:pt x="303266" y="352428"/>
                    <a:pt x="303266" y="350038"/>
                  </a:cubicBezTo>
                  <a:cubicBezTo>
                    <a:pt x="303266" y="156717"/>
                    <a:pt x="459982" y="0"/>
                    <a:pt x="653304" y="0"/>
                  </a:cubicBezTo>
                  <a:close/>
                </a:path>
              </a:pathLst>
            </a:custGeom>
            <a:solidFill>
              <a:srgbClr val="71A3C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p>
          </p:txBody>
        </p:sp>
        <p:sp>
          <p:nvSpPr>
            <p:cNvPr id="81" name="26 Rectángulo redondeado"/>
            <p:cNvSpPr>
              <a:spLocks noChangeAspect="1"/>
            </p:cNvSpPr>
            <p:nvPr/>
          </p:nvSpPr>
          <p:spPr>
            <a:xfrm>
              <a:off x="17290671" y="1463757"/>
              <a:ext cx="1345146" cy="851279"/>
            </a:xfrm>
            <a:custGeom>
              <a:avLst/>
              <a:gdLst/>
              <a:ahLst/>
              <a:cxnLst/>
              <a:rect l="l" t="t" r="r" b="b"/>
              <a:pathLst>
                <a:path w="1455402" h="921056">
                  <a:moveTo>
                    <a:pt x="0" y="639115"/>
                  </a:moveTo>
                  <a:cubicBezTo>
                    <a:pt x="0" y="639115"/>
                    <a:pt x="0" y="639116"/>
                    <a:pt x="0" y="639116"/>
                  </a:cubicBezTo>
                  <a:lnTo>
                    <a:pt x="0" y="639116"/>
                  </a:lnTo>
                  <a:close/>
                  <a:moveTo>
                    <a:pt x="653304" y="0"/>
                  </a:moveTo>
                  <a:lnTo>
                    <a:pt x="783808" y="0"/>
                  </a:lnTo>
                  <a:cubicBezTo>
                    <a:pt x="977130" y="0"/>
                    <a:pt x="1133846" y="156717"/>
                    <a:pt x="1133846" y="350038"/>
                  </a:cubicBezTo>
                  <a:lnTo>
                    <a:pt x="1133126" y="357176"/>
                  </a:lnTo>
                  <a:lnTo>
                    <a:pt x="1173462" y="357176"/>
                  </a:lnTo>
                  <a:cubicBezTo>
                    <a:pt x="1329172" y="357176"/>
                    <a:pt x="1455402" y="483405"/>
                    <a:pt x="1455402" y="639116"/>
                  </a:cubicBezTo>
                  <a:lnTo>
                    <a:pt x="1455400" y="639116"/>
                  </a:lnTo>
                  <a:cubicBezTo>
                    <a:pt x="1455400" y="794827"/>
                    <a:pt x="1329170" y="921056"/>
                    <a:pt x="1173460" y="921056"/>
                  </a:cubicBezTo>
                  <a:lnTo>
                    <a:pt x="281940" y="921055"/>
                  </a:lnTo>
                  <a:cubicBezTo>
                    <a:pt x="126230" y="921055"/>
                    <a:pt x="0" y="794827"/>
                    <a:pt x="0" y="639116"/>
                  </a:cubicBezTo>
                  <a:cubicBezTo>
                    <a:pt x="0" y="483405"/>
                    <a:pt x="126230" y="357176"/>
                    <a:pt x="281940" y="357176"/>
                  </a:cubicBezTo>
                  <a:lnTo>
                    <a:pt x="303986" y="357176"/>
                  </a:lnTo>
                  <a:cubicBezTo>
                    <a:pt x="303290" y="354811"/>
                    <a:pt x="303266" y="352428"/>
                    <a:pt x="303266" y="350038"/>
                  </a:cubicBezTo>
                  <a:cubicBezTo>
                    <a:pt x="303266" y="156717"/>
                    <a:pt x="459982" y="0"/>
                    <a:pt x="653304" y="0"/>
                  </a:cubicBezTo>
                  <a:close/>
                </a:path>
              </a:pathLst>
            </a:custGeom>
            <a:solidFill>
              <a:srgbClr val="71A3C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p>
          </p:txBody>
        </p:sp>
        <p:sp>
          <p:nvSpPr>
            <p:cNvPr id="82" name="26 Rectángulo redondeado"/>
            <p:cNvSpPr>
              <a:spLocks noChangeAspect="1"/>
            </p:cNvSpPr>
            <p:nvPr/>
          </p:nvSpPr>
          <p:spPr>
            <a:xfrm>
              <a:off x="19671426" y="1457983"/>
              <a:ext cx="1052931" cy="666350"/>
            </a:xfrm>
            <a:custGeom>
              <a:avLst/>
              <a:gdLst/>
              <a:ahLst/>
              <a:cxnLst/>
              <a:rect l="l" t="t" r="r" b="b"/>
              <a:pathLst>
                <a:path w="1455402" h="921056">
                  <a:moveTo>
                    <a:pt x="0" y="639115"/>
                  </a:moveTo>
                  <a:cubicBezTo>
                    <a:pt x="0" y="639115"/>
                    <a:pt x="0" y="639116"/>
                    <a:pt x="0" y="639116"/>
                  </a:cubicBezTo>
                  <a:lnTo>
                    <a:pt x="0" y="639116"/>
                  </a:lnTo>
                  <a:close/>
                  <a:moveTo>
                    <a:pt x="653304" y="0"/>
                  </a:moveTo>
                  <a:lnTo>
                    <a:pt x="783808" y="0"/>
                  </a:lnTo>
                  <a:cubicBezTo>
                    <a:pt x="977130" y="0"/>
                    <a:pt x="1133846" y="156717"/>
                    <a:pt x="1133846" y="350038"/>
                  </a:cubicBezTo>
                  <a:lnTo>
                    <a:pt x="1133126" y="357176"/>
                  </a:lnTo>
                  <a:lnTo>
                    <a:pt x="1173462" y="357176"/>
                  </a:lnTo>
                  <a:cubicBezTo>
                    <a:pt x="1329172" y="357176"/>
                    <a:pt x="1455402" y="483405"/>
                    <a:pt x="1455402" y="639116"/>
                  </a:cubicBezTo>
                  <a:lnTo>
                    <a:pt x="1455400" y="639116"/>
                  </a:lnTo>
                  <a:cubicBezTo>
                    <a:pt x="1455400" y="794827"/>
                    <a:pt x="1329170" y="921056"/>
                    <a:pt x="1173460" y="921056"/>
                  </a:cubicBezTo>
                  <a:lnTo>
                    <a:pt x="281940" y="921055"/>
                  </a:lnTo>
                  <a:cubicBezTo>
                    <a:pt x="126230" y="921055"/>
                    <a:pt x="0" y="794827"/>
                    <a:pt x="0" y="639116"/>
                  </a:cubicBezTo>
                  <a:cubicBezTo>
                    <a:pt x="0" y="483405"/>
                    <a:pt x="126230" y="357176"/>
                    <a:pt x="281940" y="357176"/>
                  </a:cubicBezTo>
                  <a:lnTo>
                    <a:pt x="303986" y="357176"/>
                  </a:lnTo>
                  <a:cubicBezTo>
                    <a:pt x="303290" y="354811"/>
                    <a:pt x="303266" y="352428"/>
                    <a:pt x="303266" y="350038"/>
                  </a:cubicBezTo>
                  <a:cubicBezTo>
                    <a:pt x="303266" y="156717"/>
                    <a:pt x="459982" y="0"/>
                    <a:pt x="653304" y="0"/>
                  </a:cubicBezTo>
                  <a:close/>
                </a:path>
              </a:pathLst>
            </a:custGeom>
            <a:solidFill>
              <a:srgbClr val="71A3C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sz="900"/>
            </a:p>
          </p:txBody>
        </p:sp>
      </p:grpSp>
      <p:sp>
        <p:nvSpPr>
          <p:cNvPr id="83" name="29 Elipse"/>
          <p:cNvSpPr>
            <a:spLocks noChangeAspect="1"/>
          </p:cNvSpPr>
          <p:nvPr/>
        </p:nvSpPr>
        <p:spPr bwMode="auto">
          <a:xfrm>
            <a:off x="767914" y="5446578"/>
            <a:ext cx="355777"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es-MX" sz="16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rPr>
              <a:t>05</a:t>
            </a:r>
            <a:endParaRPr lang="es-SV" sz="16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84" name="30 Rectángulo"/>
          <p:cNvSpPr/>
          <p:nvPr/>
        </p:nvSpPr>
        <p:spPr>
          <a:xfrm>
            <a:off x="1297773" y="5447515"/>
            <a:ext cx="4018808" cy="400110"/>
          </a:xfrm>
          <a:prstGeom prst="rect">
            <a:avLst/>
          </a:prstGeom>
          <a:noFill/>
        </p:spPr>
        <p:txBody>
          <a:bodyPr wrap="square">
            <a:spAutoFit/>
          </a:bodyPr>
          <a:lstStyle/>
          <a:p>
            <a:pPr indent="-276737" algn="just" defTabSz="905839">
              <a:spcAft>
                <a:spcPts val="599"/>
              </a:spcAft>
            </a:pPr>
            <a:r>
              <a:rPr lang="en-US" altLang="zh-CN" sz="1000">
                <a:latin typeface="Source Sans Pro" panose="020B0503030403020204" pitchFamily="34" charset="0"/>
              </a:rPr>
              <a:t>This text will not appear in a consistent order. </a:t>
            </a:r>
            <a:r>
              <a:rPr lang="en-US" altLang="zh-CN" sz="1000" dirty="0">
                <a:latin typeface="Source Sans Pro" panose="020B0503030403020204" pitchFamily="34" charset="0"/>
              </a:rPr>
              <a:t>Using default text is a simple way to create the appearance of content without</a:t>
            </a:r>
            <a:endParaRPr lang="es-SV" altLang="zh-CN" sz="1000" dirty="0">
              <a:latin typeface="Source Sans Pro" panose="020B0503030403020204" pitchFamily="34" charset="0"/>
            </a:endParaRPr>
          </a:p>
        </p:txBody>
      </p:sp>
    </p:spTree>
    <p:extLst>
      <p:ext uri="{BB962C8B-B14F-4D97-AF65-F5344CB8AC3E}">
        <p14:creationId xmlns:p14="http://schemas.microsoft.com/office/powerpoint/2010/main" val="474228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750"/>
                            </p:stCondLst>
                            <p:childTnLst>
                              <p:par>
                                <p:cTn id="5" presetID="10"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par>
                          <p:cTn id="8" fill="hold">
                            <p:stCondLst>
                              <p:cond delay="2250"/>
                            </p:stCondLst>
                            <p:childTnLst>
                              <p:par>
                                <p:cTn id="9" presetID="10"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500"/>
                                        <p:tgtEl>
                                          <p:spTgt spid="4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500"/>
                                        <p:tgtEl>
                                          <p:spTgt spid="44"/>
                                        </p:tgtEl>
                                      </p:cBhvr>
                                    </p:animEffect>
                                  </p:childTnLst>
                                </p:cTn>
                              </p:par>
                            </p:childTnLst>
                          </p:cTn>
                        </p:par>
                        <p:par>
                          <p:cTn id="15" fill="hold">
                            <p:stCondLst>
                              <p:cond delay="2750"/>
                            </p:stCondLst>
                            <p:childTnLst>
                              <p:par>
                                <p:cTn id="16" presetID="10"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500"/>
                                        <p:tgtEl>
                                          <p:spTgt spid="4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childTnLst>
                                </p:cTn>
                              </p:par>
                            </p:childTnLst>
                          </p:cTn>
                        </p:par>
                        <p:par>
                          <p:cTn id="22" fill="hold">
                            <p:stCondLst>
                              <p:cond delay="3250"/>
                            </p:stCondLst>
                            <p:childTnLst>
                              <p:par>
                                <p:cTn id="23" presetID="10" presetClass="entr" presetSubtype="0"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500"/>
                                        <p:tgtEl>
                                          <p:spTgt spid="48"/>
                                        </p:tgtEl>
                                      </p:cBhvr>
                                    </p:animEffect>
                                  </p:childTnLst>
                                </p:cTn>
                              </p:par>
                            </p:childTnLst>
                          </p:cTn>
                        </p:par>
                        <p:par>
                          <p:cTn id="29" fill="hold">
                            <p:stCondLst>
                              <p:cond delay="3750"/>
                            </p:stCondLst>
                            <p:childTnLst>
                              <p:par>
                                <p:cTn id="30" presetID="10" presetClass="entr" presetSubtype="0"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500"/>
                                        <p:tgtEl>
                                          <p:spTgt spid="4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500"/>
                                        <p:tgtEl>
                                          <p:spTgt spid="50"/>
                                        </p:tgtEl>
                                      </p:cBhvr>
                                    </p:animEffect>
                                  </p:childTnLst>
                                </p:cTn>
                              </p:par>
                            </p:childTnLst>
                          </p:cTn>
                        </p:par>
                        <p:par>
                          <p:cTn id="36" fill="hold">
                            <p:stCondLst>
                              <p:cond delay="4250"/>
                            </p:stCondLst>
                            <p:childTnLst>
                              <p:par>
                                <p:cTn id="37" presetID="10" presetClass="entr" presetSubtype="0" fill="hold" grpId="0" nodeType="afterEffect">
                                  <p:stCondLst>
                                    <p:cond delay="0"/>
                                  </p:stCondLst>
                                  <p:childTnLst>
                                    <p:set>
                                      <p:cBhvr>
                                        <p:cTn id="38" dur="1" fill="hold">
                                          <p:stCondLst>
                                            <p:cond delay="0"/>
                                          </p:stCondLst>
                                        </p:cTn>
                                        <p:tgtEl>
                                          <p:spTgt spid="83"/>
                                        </p:tgtEl>
                                        <p:attrNameLst>
                                          <p:attrName>style.visibility</p:attrName>
                                        </p:attrNameLst>
                                      </p:cBhvr>
                                      <p:to>
                                        <p:strVal val="visible"/>
                                      </p:to>
                                    </p:set>
                                    <p:animEffect transition="in" filter="fade">
                                      <p:cBhvr>
                                        <p:cTn id="39" dur="500"/>
                                        <p:tgtEl>
                                          <p:spTgt spid="8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84"/>
                                        </p:tgtEl>
                                        <p:attrNameLst>
                                          <p:attrName>style.visibility</p:attrName>
                                        </p:attrNameLst>
                                      </p:cBhvr>
                                      <p:to>
                                        <p:strVal val="visible"/>
                                      </p:to>
                                    </p:set>
                                    <p:animEffect transition="in" filter="fade">
                                      <p:cBhvr>
                                        <p:cTn id="42" dur="500"/>
                                        <p:tgtEl>
                                          <p:spTgt spid="84"/>
                                        </p:tgtEl>
                                      </p:cBhvr>
                                    </p:animEffect>
                                  </p:childTnLst>
                                </p:cTn>
                              </p:par>
                            </p:childTnLst>
                          </p:cTn>
                        </p:par>
                        <p:par>
                          <p:cTn id="43" fill="hold">
                            <p:stCondLst>
                              <p:cond delay="4750"/>
                            </p:stCondLst>
                            <p:childTnLst>
                              <p:par>
                                <p:cTn id="44" presetID="22" presetClass="entr" presetSubtype="4" fill="hold" grpId="0" nodeType="after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wipe(down)">
                                      <p:cBhvr>
                                        <p:cTn id="46" dur="500"/>
                                        <p:tgtEl>
                                          <p:spTgt spid="53"/>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ipe(down)">
                                      <p:cBhvr>
                                        <p:cTn id="49" dur="500"/>
                                        <p:tgtEl>
                                          <p:spTgt spid="54"/>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wipe(down)">
                                      <p:cBhvr>
                                        <p:cTn id="52" dur="500"/>
                                        <p:tgtEl>
                                          <p:spTgt spid="55"/>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wipe(down)">
                                      <p:cBhvr>
                                        <p:cTn id="55" dur="500"/>
                                        <p:tgtEl>
                                          <p:spTgt spid="56"/>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wipe(down)">
                                      <p:cBhvr>
                                        <p:cTn id="58" dur="500"/>
                                        <p:tgtEl>
                                          <p:spTgt spid="57"/>
                                        </p:tgtEl>
                                      </p:cBhvr>
                                    </p:animEffect>
                                  </p:childTnLst>
                                </p:cTn>
                              </p:par>
                              <p:par>
                                <p:cTn id="59" presetID="22" presetClass="entr" presetSubtype="4" fill="hold" grpId="0" nodeType="withEffect">
                                  <p:stCondLst>
                                    <p:cond delay="500"/>
                                  </p:stCondLst>
                                  <p:childTnLst>
                                    <p:set>
                                      <p:cBhvr>
                                        <p:cTn id="60" dur="1" fill="hold">
                                          <p:stCondLst>
                                            <p:cond delay="0"/>
                                          </p:stCondLst>
                                        </p:cTn>
                                        <p:tgtEl>
                                          <p:spTgt spid="58"/>
                                        </p:tgtEl>
                                        <p:attrNameLst>
                                          <p:attrName>style.visibility</p:attrName>
                                        </p:attrNameLst>
                                      </p:cBhvr>
                                      <p:to>
                                        <p:strVal val="visible"/>
                                      </p:to>
                                    </p:set>
                                    <p:animEffect transition="in" filter="wipe(down)">
                                      <p:cBhvr>
                                        <p:cTn id="61" dur="500"/>
                                        <p:tgtEl>
                                          <p:spTgt spid="58"/>
                                        </p:tgtEl>
                                      </p:cBhvr>
                                    </p:animEffect>
                                  </p:childTnLst>
                                </p:cTn>
                              </p:par>
                              <p:par>
                                <p:cTn id="62" presetID="22" presetClass="entr" presetSubtype="4" fill="hold" grpId="0" nodeType="withEffect">
                                  <p:stCondLst>
                                    <p:cond delay="500"/>
                                  </p:stCondLst>
                                  <p:childTnLst>
                                    <p:set>
                                      <p:cBhvr>
                                        <p:cTn id="63" dur="1" fill="hold">
                                          <p:stCondLst>
                                            <p:cond delay="0"/>
                                          </p:stCondLst>
                                        </p:cTn>
                                        <p:tgtEl>
                                          <p:spTgt spid="59"/>
                                        </p:tgtEl>
                                        <p:attrNameLst>
                                          <p:attrName>style.visibility</p:attrName>
                                        </p:attrNameLst>
                                      </p:cBhvr>
                                      <p:to>
                                        <p:strVal val="visible"/>
                                      </p:to>
                                    </p:set>
                                    <p:animEffect transition="in" filter="wipe(down)">
                                      <p:cBhvr>
                                        <p:cTn id="64" dur="500"/>
                                        <p:tgtEl>
                                          <p:spTgt spid="59"/>
                                        </p:tgtEl>
                                      </p:cBhvr>
                                    </p:animEffect>
                                  </p:childTnLst>
                                </p:cTn>
                              </p:par>
                              <p:par>
                                <p:cTn id="65" presetID="22" presetClass="entr" presetSubtype="4" fill="hold" grpId="0" nodeType="withEffect">
                                  <p:stCondLst>
                                    <p:cond delay="500"/>
                                  </p:stCondLst>
                                  <p:childTnLst>
                                    <p:set>
                                      <p:cBhvr>
                                        <p:cTn id="66" dur="1" fill="hold">
                                          <p:stCondLst>
                                            <p:cond delay="0"/>
                                          </p:stCondLst>
                                        </p:cTn>
                                        <p:tgtEl>
                                          <p:spTgt spid="60"/>
                                        </p:tgtEl>
                                        <p:attrNameLst>
                                          <p:attrName>style.visibility</p:attrName>
                                        </p:attrNameLst>
                                      </p:cBhvr>
                                      <p:to>
                                        <p:strVal val="visible"/>
                                      </p:to>
                                    </p:set>
                                    <p:animEffect transition="in" filter="wipe(down)">
                                      <p:cBhvr>
                                        <p:cTn id="67" dur="500"/>
                                        <p:tgtEl>
                                          <p:spTgt spid="60"/>
                                        </p:tgtEl>
                                      </p:cBhvr>
                                    </p:animEffect>
                                  </p:childTnLst>
                                </p:cTn>
                              </p:par>
                              <p:par>
                                <p:cTn id="68" presetID="22" presetClass="entr" presetSubtype="4" fill="hold" grpId="0" nodeType="withEffect">
                                  <p:stCondLst>
                                    <p:cond delay="500"/>
                                  </p:stCondLst>
                                  <p:childTnLst>
                                    <p:set>
                                      <p:cBhvr>
                                        <p:cTn id="69" dur="1" fill="hold">
                                          <p:stCondLst>
                                            <p:cond delay="0"/>
                                          </p:stCondLst>
                                        </p:cTn>
                                        <p:tgtEl>
                                          <p:spTgt spid="61"/>
                                        </p:tgtEl>
                                        <p:attrNameLst>
                                          <p:attrName>style.visibility</p:attrName>
                                        </p:attrNameLst>
                                      </p:cBhvr>
                                      <p:to>
                                        <p:strVal val="visible"/>
                                      </p:to>
                                    </p:set>
                                    <p:animEffect transition="in" filter="wipe(down)">
                                      <p:cBhvr>
                                        <p:cTn id="70" dur="500"/>
                                        <p:tgtEl>
                                          <p:spTgt spid="61"/>
                                        </p:tgtEl>
                                      </p:cBhvr>
                                    </p:animEffect>
                                  </p:childTnLst>
                                </p:cTn>
                              </p:par>
                              <p:par>
                                <p:cTn id="71" presetID="22" presetClass="entr" presetSubtype="4" fill="hold" grpId="0" nodeType="withEffect">
                                  <p:stCondLst>
                                    <p:cond delay="500"/>
                                  </p:stCondLst>
                                  <p:childTnLst>
                                    <p:set>
                                      <p:cBhvr>
                                        <p:cTn id="72" dur="1" fill="hold">
                                          <p:stCondLst>
                                            <p:cond delay="0"/>
                                          </p:stCondLst>
                                        </p:cTn>
                                        <p:tgtEl>
                                          <p:spTgt spid="62"/>
                                        </p:tgtEl>
                                        <p:attrNameLst>
                                          <p:attrName>style.visibility</p:attrName>
                                        </p:attrNameLst>
                                      </p:cBhvr>
                                      <p:to>
                                        <p:strVal val="visible"/>
                                      </p:to>
                                    </p:set>
                                    <p:animEffect transition="in" filter="wipe(down)">
                                      <p:cBhvr>
                                        <p:cTn id="73" dur="500"/>
                                        <p:tgtEl>
                                          <p:spTgt spid="62"/>
                                        </p:tgtEl>
                                      </p:cBhvr>
                                    </p:animEffect>
                                  </p:childTnLst>
                                </p:cTn>
                              </p:par>
                              <p:par>
                                <p:cTn id="74" presetID="22" presetClass="entr" presetSubtype="4" fill="hold" grpId="0" nodeType="withEffect">
                                  <p:stCondLst>
                                    <p:cond delay="1000"/>
                                  </p:stCondLst>
                                  <p:childTnLst>
                                    <p:set>
                                      <p:cBhvr>
                                        <p:cTn id="75" dur="1" fill="hold">
                                          <p:stCondLst>
                                            <p:cond delay="0"/>
                                          </p:stCondLst>
                                        </p:cTn>
                                        <p:tgtEl>
                                          <p:spTgt spid="63"/>
                                        </p:tgtEl>
                                        <p:attrNameLst>
                                          <p:attrName>style.visibility</p:attrName>
                                        </p:attrNameLst>
                                      </p:cBhvr>
                                      <p:to>
                                        <p:strVal val="visible"/>
                                      </p:to>
                                    </p:set>
                                    <p:animEffect transition="in" filter="wipe(down)">
                                      <p:cBhvr>
                                        <p:cTn id="76" dur="500"/>
                                        <p:tgtEl>
                                          <p:spTgt spid="63"/>
                                        </p:tgtEl>
                                      </p:cBhvr>
                                    </p:animEffect>
                                  </p:childTnLst>
                                </p:cTn>
                              </p:par>
                              <p:par>
                                <p:cTn id="77" presetID="22" presetClass="entr" presetSubtype="4" fill="hold" grpId="0" nodeType="withEffect">
                                  <p:stCondLst>
                                    <p:cond delay="1000"/>
                                  </p:stCondLst>
                                  <p:childTnLst>
                                    <p:set>
                                      <p:cBhvr>
                                        <p:cTn id="78" dur="1" fill="hold">
                                          <p:stCondLst>
                                            <p:cond delay="0"/>
                                          </p:stCondLst>
                                        </p:cTn>
                                        <p:tgtEl>
                                          <p:spTgt spid="64"/>
                                        </p:tgtEl>
                                        <p:attrNameLst>
                                          <p:attrName>style.visibility</p:attrName>
                                        </p:attrNameLst>
                                      </p:cBhvr>
                                      <p:to>
                                        <p:strVal val="visible"/>
                                      </p:to>
                                    </p:set>
                                    <p:animEffect transition="in" filter="wipe(down)">
                                      <p:cBhvr>
                                        <p:cTn id="79" dur="500"/>
                                        <p:tgtEl>
                                          <p:spTgt spid="64"/>
                                        </p:tgtEl>
                                      </p:cBhvr>
                                    </p:animEffect>
                                  </p:childTnLst>
                                </p:cTn>
                              </p:par>
                              <p:par>
                                <p:cTn id="80" presetID="22" presetClass="entr" presetSubtype="4" fill="hold" grpId="0" nodeType="withEffect">
                                  <p:stCondLst>
                                    <p:cond delay="1000"/>
                                  </p:stCondLst>
                                  <p:childTnLst>
                                    <p:set>
                                      <p:cBhvr>
                                        <p:cTn id="81" dur="1" fill="hold">
                                          <p:stCondLst>
                                            <p:cond delay="0"/>
                                          </p:stCondLst>
                                        </p:cTn>
                                        <p:tgtEl>
                                          <p:spTgt spid="65"/>
                                        </p:tgtEl>
                                        <p:attrNameLst>
                                          <p:attrName>style.visibility</p:attrName>
                                        </p:attrNameLst>
                                      </p:cBhvr>
                                      <p:to>
                                        <p:strVal val="visible"/>
                                      </p:to>
                                    </p:set>
                                    <p:animEffect transition="in" filter="wipe(down)">
                                      <p:cBhvr>
                                        <p:cTn id="82" dur="500"/>
                                        <p:tgtEl>
                                          <p:spTgt spid="65"/>
                                        </p:tgtEl>
                                      </p:cBhvr>
                                    </p:animEffect>
                                  </p:childTnLst>
                                </p:cTn>
                              </p:par>
                              <p:par>
                                <p:cTn id="83" presetID="22" presetClass="entr" presetSubtype="4" fill="hold" grpId="0" nodeType="withEffect">
                                  <p:stCondLst>
                                    <p:cond delay="1000"/>
                                  </p:stCondLst>
                                  <p:childTnLst>
                                    <p:set>
                                      <p:cBhvr>
                                        <p:cTn id="84" dur="1" fill="hold">
                                          <p:stCondLst>
                                            <p:cond delay="0"/>
                                          </p:stCondLst>
                                        </p:cTn>
                                        <p:tgtEl>
                                          <p:spTgt spid="66"/>
                                        </p:tgtEl>
                                        <p:attrNameLst>
                                          <p:attrName>style.visibility</p:attrName>
                                        </p:attrNameLst>
                                      </p:cBhvr>
                                      <p:to>
                                        <p:strVal val="visible"/>
                                      </p:to>
                                    </p:set>
                                    <p:animEffect transition="in" filter="wipe(down)">
                                      <p:cBhvr>
                                        <p:cTn id="85" dur="500"/>
                                        <p:tgtEl>
                                          <p:spTgt spid="66"/>
                                        </p:tgtEl>
                                      </p:cBhvr>
                                    </p:animEffect>
                                  </p:childTnLst>
                                </p:cTn>
                              </p:par>
                              <p:par>
                                <p:cTn id="86" presetID="22" presetClass="entr" presetSubtype="4" fill="hold" grpId="0" nodeType="withEffect">
                                  <p:stCondLst>
                                    <p:cond delay="1000"/>
                                  </p:stCondLst>
                                  <p:childTnLst>
                                    <p:set>
                                      <p:cBhvr>
                                        <p:cTn id="87" dur="1" fill="hold">
                                          <p:stCondLst>
                                            <p:cond delay="0"/>
                                          </p:stCondLst>
                                        </p:cTn>
                                        <p:tgtEl>
                                          <p:spTgt spid="67"/>
                                        </p:tgtEl>
                                        <p:attrNameLst>
                                          <p:attrName>style.visibility</p:attrName>
                                        </p:attrNameLst>
                                      </p:cBhvr>
                                      <p:to>
                                        <p:strVal val="visible"/>
                                      </p:to>
                                    </p:set>
                                    <p:animEffect transition="in" filter="wipe(down)">
                                      <p:cBhvr>
                                        <p:cTn id="88" dur="500"/>
                                        <p:tgtEl>
                                          <p:spTgt spid="67"/>
                                        </p:tgtEl>
                                      </p:cBhvr>
                                    </p:animEffect>
                                  </p:childTnLst>
                                </p:cTn>
                              </p:par>
                              <p:par>
                                <p:cTn id="89" presetID="22" presetClass="entr" presetSubtype="8" fill="hold" grpId="0" nodeType="withEffect">
                                  <p:stCondLst>
                                    <p:cond delay="1500"/>
                                  </p:stCondLst>
                                  <p:childTnLst>
                                    <p:set>
                                      <p:cBhvr>
                                        <p:cTn id="90" dur="1" fill="hold">
                                          <p:stCondLst>
                                            <p:cond delay="0"/>
                                          </p:stCondLst>
                                        </p:cTn>
                                        <p:tgtEl>
                                          <p:spTgt spid="69"/>
                                        </p:tgtEl>
                                        <p:attrNameLst>
                                          <p:attrName>style.visibility</p:attrName>
                                        </p:attrNameLst>
                                      </p:cBhvr>
                                      <p:to>
                                        <p:strVal val="visible"/>
                                      </p:to>
                                    </p:set>
                                    <p:animEffect transition="in" filter="wipe(left)">
                                      <p:cBhvr>
                                        <p:cTn id="91" dur="500"/>
                                        <p:tgtEl>
                                          <p:spTgt spid="69"/>
                                        </p:tgtEl>
                                      </p:cBhvr>
                                    </p:animEffect>
                                  </p:childTnLst>
                                </p:cTn>
                              </p:par>
                              <p:par>
                                <p:cTn id="92" presetID="22" presetClass="entr" presetSubtype="8" fill="hold" grpId="0" nodeType="withEffect">
                                  <p:stCondLst>
                                    <p:cond delay="1500"/>
                                  </p:stCondLst>
                                  <p:childTnLst>
                                    <p:set>
                                      <p:cBhvr>
                                        <p:cTn id="93" dur="1" fill="hold">
                                          <p:stCondLst>
                                            <p:cond delay="0"/>
                                          </p:stCondLst>
                                        </p:cTn>
                                        <p:tgtEl>
                                          <p:spTgt spid="71"/>
                                        </p:tgtEl>
                                        <p:attrNameLst>
                                          <p:attrName>style.visibility</p:attrName>
                                        </p:attrNameLst>
                                      </p:cBhvr>
                                      <p:to>
                                        <p:strVal val="visible"/>
                                      </p:to>
                                    </p:set>
                                    <p:animEffect transition="in" filter="wipe(left)">
                                      <p:cBhvr>
                                        <p:cTn id="94" dur="500"/>
                                        <p:tgtEl>
                                          <p:spTgt spid="71"/>
                                        </p:tgtEl>
                                      </p:cBhvr>
                                    </p:animEffect>
                                  </p:childTnLst>
                                </p:cTn>
                              </p:par>
                              <p:par>
                                <p:cTn id="95" presetID="22" presetClass="entr" presetSubtype="8" fill="hold" grpId="0" nodeType="withEffect">
                                  <p:stCondLst>
                                    <p:cond delay="1500"/>
                                  </p:stCondLst>
                                  <p:childTnLst>
                                    <p:set>
                                      <p:cBhvr>
                                        <p:cTn id="96" dur="1" fill="hold">
                                          <p:stCondLst>
                                            <p:cond delay="0"/>
                                          </p:stCondLst>
                                        </p:cTn>
                                        <p:tgtEl>
                                          <p:spTgt spid="70"/>
                                        </p:tgtEl>
                                        <p:attrNameLst>
                                          <p:attrName>style.visibility</p:attrName>
                                        </p:attrNameLst>
                                      </p:cBhvr>
                                      <p:to>
                                        <p:strVal val="visible"/>
                                      </p:to>
                                    </p:set>
                                    <p:animEffect transition="in" filter="wipe(left)">
                                      <p:cBhvr>
                                        <p:cTn id="97" dur="500"/>
                                        <p:tgtEl>
                                          <p:spTgt spid="70"/>
                                        </p:tgtEl>
                                      </p:cBhvr>
                                    </p:animEffect>
                                  </p:childTnLst>
                                </p:cTn>
                              </p:par>
                              <p:par>
                                <p:cTn id="98" presetID="22" presetClass="entr" presetSubtype="8" fill="hold" grpId="0" nodeType="withEffect">
                                  <p:stCondLst>
                                    <p:cond delay="1500"/>
                                  </p:stCondLst>
                                  <p:childTnLst>
                                    <p:set>
                                      <p:cBhvr>
                                        <p:cTn id="99" dur="1" fill="hold">
                                          <p:stCondLst>
                                            <p:cond delay="0"/>
                                          </p:stCondLst>
                                        </p:cTn>
                                        <p:tgtEl>
                                          <p:spTgt spid="72"/>
                                        </p:tgtEl>
                                        <p:attrNameLst>
                                          <p:attrName>style.visibility</p:attrName>
                                        </p:attrNameLst>
                                      </p:cBhvr>
                                      <p:to>
                                        <p:strVal val="visible"/>
                                      </p:to>
                                    </p:set>
                                    <p:animEffect transition="in" filter="wipe(left)">
                                      <p:cBhvr>
                                        <p:cTn id="100" dur="500"/>
                                        <p:tgtEl>
                                          <p:spTgt spid="72"/>
                                        </p:tgtEl>
                                      </p:cBhvr>
                                    </p:animEffect>
                                  </p:childTnLst>
                                </p:cTn>
                              </p:par>
                              <p:par>
                                <p:cTn id="101" presetID="22" presetClass="entr" presetSubtype="8" fill="hold" grpId="0" nodeType="withEffect">
                                  <p:stCondLst>
                                    <p:cond delay="1500"/>
                                  </p:stCondLst>
                                  <p:childTnLst>
                                    <p:set>
                                      <p:cBhvr>
                                        <p:cTn id="102" dur="1" fill="hold">
                                          <p:stCondLst>
                                            <p:cond delay="0"/>
                                          </p:stCondLst>
                                        </p:cTn>
                                        <p:tgtEl>
                                          <p:spTgt spid="73"/>
                                        </p:tgtEl>
                                        <p:attrNameLst>
                                          <p:attrName>style.visibility</p:attrName>
                                        </p:attrNameLst>
                                      </p:cBhvr>
                                      <p:to>
                                        <p:strVal val="visible"/>
                                      </p:to>
                                    </p:set>
                                    <p:animEffect transition="in" filter="wipe(left)">
                                      <p:cBhvr>
                                        <p:cTn id="103" dur="500"/>
                                        <p:tgtEl>
                                          <p:spTgt spid="73"/>
                                        </p:tgtEl>
                                      </p:cBhvr>
                                    </p:animEffect>
                                  </p:childTnLst>
                                </p:cTn>
                              </p:par>
                            </p:childTnLst>
                          </p:cTn>
                        </p:par>
                        <p:par>
                          <p:cTn id="104" fill="hold">
                            <p:stCondLst>
                              <p:cond delay="6750"/>
                            </p:stCondLst>
                            <p:childTnLst>
                              <p:par>
                                <p:cTn id="105" presetID="22" presetClass="entr" presetSubtype="4" fill="hold" grpId="0" nodeType="afterEffect">
                                  <p:stCondLst>
                                    <p:cond delay="0"/>
                                  </p:stCondLst>
                                  <p:childTnLst>
                                    <p:set>
                                      <p:cBhvr>
                                        <p:cTn id="106" dur="1" fill="hold">
                                          <p:stCondLst>
                                            <p:cond delay="0"/>
                                          </p:stCondLst>
                                        </p:cTn>
                                        <p:tgtEl>
                                          <p:spTgt spid="68"/>
                                        </p:tgtEl>
                                        <p:attrNameLst>
                                          <p:attrName>style.visibility</p:attrName>
                                        </p:attrNameLst>
                                      </p:cBhvr>
                                      <p:to>
                                        <p:strVal val="visible"/>
                                      </p:to>
                                    </p:set>
                                    <p:animEffect transition="in" filter="wipe(down)">
                                      <p:cBhvr>
                                        <p:cTn id="107" dur="500"/>
                                        <p:tgtEl>
                                          <p:spTgt spid="68"/>
                                        </p:tgtEl>
                                      </p:cBhvr>
                                    </p:animEffect>
                                  </p:childTnLst>
                                </p:cTn>
                              </p:par>
                            </p:childTnLst>
                          </p:cTn>
                        </p:par>
                        <p:par>
                          <p:cTn id="108" fill="hold">
                            <p:stCondLst>
                              <p:cond delay="7250"/>
                            </p:stCondLst>
                            <p:childTnLst>
                              <p:par>
                                <p:cTn id="109" presetID="10" presetClass="entr" presetSubtype="0" fill="hold" nodeType="afterEffect">
                                  <p:stCondLst>
                                    <p:cond delay="0"/>
                                  </p:stCondLst>
                                  <p:childTnLst>
                                    <p:set>
                                      <p:cBhvr>
                                        <p:cTn id="110" dur="1" fill="hold">
                                          <p:stCondLst>
                                            <p:cond delay="0"/>
                                          </p:stCondLst>
                                        </p:cTn>
                                        <p:tgtEl>
                                          <p:spTgt spid="75"/>
                                        </p:tgtEl>
                                        <p:attrNameLst>
                                          <p:attrName>style.visibility</p:attrName>
                                        </p:attrNameLst>
                                      </p:cBhvr>
                                      <p:to>
                                        <p:strVal val="visible"/>
                                      </p:to>
                                    </p:set>
                                    <p:animEffect transition="in" filter="fade">
                                      <p:cBhvr>
                                        <p:cTn id="111"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animBg="1"/>
      <p:bldP spid="44" grpId="0"/>
      <p:bldP spid="45" grpId="0" animBg="1"/>
      <p:bldP spid="46" grpId="0"/>
      <p:bldP spid="47" grpId="0" animBg="1"/>
      <p:bldP spid="48" grpId="0"/>
      <p:bldP spid="49" grpId="0" animBg="1"/>
      <p:bldP spid="50" grpId="0"/>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83" grpId="0" animBg="1"/>
      <p:bldP spid="8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Converging Arrows</a:t>
            </a:r>
            <a:endParaRPr lang="en-US" dirty="0"/>
          </a:p>
        </p:txBody>
      </p:sp>
      <p:sp>
        <p:nvSpPr>
          <p:cNvPr id="3" name="Slide Number Placeholder 2"/>
          <p:cNvSpPr>
            <a:spLocks noGrp="1"/>
          </p:cNvSpPr>
          <p:nvPr>
            <p:ph type="sldNum" sz="quarter" idx="12"/>
          </p:nvPr>
        </p:nvSpPr>
        <p:spPr/>
        <p:txBody>
          <a:bodyPr/>
          <a:lstStyle/>
          <a:p>
            <a:fld id="{EA01570A-8480-497D-96D4-D725A6D7C6AA}" type="slidenum">
              <a:rPr lang="en-US" smtClean="0"/>
              <a:t>15</a:t>
            </a:fld>
            <a:endParaRPr lang="en-US"/>
          </a:p>
        </p:txBody>
      </p:sp>
      <p:sp>
        <p:nvSpPr>
          <p:cNvPr id="22" name="Shape 12844"/>
          <p:cNvSpPr/>
          <p:nvPr/>
        </p:nvSpPr>
        <p:spPr>
          <a:xfrm>
            <a:off x="5902222" y="1499869"/>
            <a:ext cx="4096358" cy="3155897"/>
          </a:xfrm>
          <a:custGeom>
            <a:avLst/>
            <a:gdLst/>
            <a:ahLst/>
            <a:cxnLst>
              <a:cxn ang="0">
                <a:pos x="wd2" y="hd2"/>
              </a:cxn>
              <a:cxn ang="5400000">
                <a:pos x="wd2" y="hd2"/>
              </a:cxn>
              <a:cxn ang="10800000">
                <a:pos x="wd2" y="hd2"/>
              </a:cxn>
              <a:cxn ang="16200000">
                <a:pos x="wd2" y="hd2"/>
              </a:cxn>
            </a:cxnLst>
            <a:rect l="0" t="0" r="r" b="b"/>
            <a:pathLst>
              <a:path w="21447" h="21597" extrusionOk="0">
                <a:moveTo>
                  <a:pt x="19817" y="0"/>
                </a:moveTo>
                <a:lnTo>
                  <a:pt x="5546" y="0"/>
                </a:lnTo>
                <a:cubicBezTo>
                  <a:pt x="4017" y="0"/>
                  <a:pt x="2631" y="812"/>
                  <a:pt x="1627" y="2124"/>
                </a:cubicBezTo>
                <a:cubicBezTo>
                  <a:pt x="623" y="3437"/>
                  <a:pt x="0" y="5251"/>
                  <a:pt x="0" y="7249"/>
                </a:cubicBezTo>
                <a:lnTo>
                  <a:pt x="0" y="21597"/>
                </a:lnTo>
                <a:lnTo>
                  <a:pt x="2895" y="21597"/>
                </a:lnTo>
                <a:lnTo>
                  <a:pt x="2895" y="7249"/>
                </a:lnTo>
                <a:cubicBezTo>
                  <a:pt x="2895" y="6293"/>
                  <a:pt x="3191" y="5427"/>
                  <a:pt x="3671" y="4799"/>
                </a:cubicBezTo>
                <a:cubicBezTo>
                  <a:pt x="4152" y="4171"/>
                  <a:pt x="4815" y="3782"/>
                  <a:pt x="5546" y="3782"/>
                </a:cubicBezTo>
                <a:lnTo>
                  <a:pt x="19889" y="3782"/>
                </a:lnTo>
                <a:cubicBezTo>
                  <a:pt x="20290" y="3801"/>
                  <a:pt x="20696" y="3624"/>
                  <a:pt x="21005" y="3228"/>
                </a:cubicBezTo>
                <a:cubicBezTo>
                  <a:pt x="21589" y="2479"/>
                  <a:pt x="21600" y="1255"/>
                  <a:pt x="21005" y="546"/>
                </a:cubicBezTo>
                <a:cubicBezTo>
                  <a:pt x="20859" y="372"/>
                  <a:pt x="20687" y="247"/>
                  <a:pt x="20507" y="159"/>
                </a:cubicBezTo>
                <a:cubicBezTo>
                  <a:pt x="20289" y="52"/>
                  <a:pt x="20056" y="-3"/>
                  <a:pt x="19817" y="0"/>
                </a:cubicBezTo>
                <a:close/>
              </a:path>
            </a:pathLst>
          </a:custGeom>
          <a:solidFill>
            <a:schemeClr val="accent4"/>
          </a:solidFill>
          <a:ln w="12700" cap="flat">
            <a:noFill/>
            <a:miter lim="400000"/>
          </a:ln>
          <a:effectLst/>
        </p:spPr>
        <p:txBody>
          <a:bodyPr wrap="square" lIns="0" tIns="0" rIns="0" bIns="0" numCol="1" anchor="t">
            <a:noAutofit/>
          </a:bodyPr>
          <a:lstStyle/>
          <a:p>
            <a:endParaRPr/>
          </a:p>
        </p:txBody>
      </p:sp>
      <p:sp>
        <p:nvSpPr>
          <p:cNvPr id="20" name="Shape 12847"/>
          <p:cNvSpPr/>
          <p:nvPr/>
        </p:nvSpPr>
        <p:spPr>
          <a:xfrm flipH="1">
            <a:off x="2355981" y="1661696"/>
            <a:ext cx="4096360" cy="2997487"/>
          </a:xfrm>
          <a:custGeom>
            <a:avLst/>
            <a:gdLst/>
            <a:ahLst/>
            <a:cxnLst>
              <a:cxn ang="0">
                <a:pos x="wd2" y="hd2"/>
              </a:cxn>
              <a:cxn ang="5400000">
                <a:pos x="wd2" y="hd2"/>
              </a:cxn>
              <a:cxn ang="10800000">
                <a:pos x="wd2" y="hd2"/>
              </a:cxn>
              <a:cxn ang="16200000">
                <a:pos x="wd2" y="hd2"/>
              </a:cxn>
            </a:cxnLst>
            <a:rect l="0" t="0" r="r" b="b"/>
            <a:pathLst>
              <a:path w="21447" h="21597" extrusionOk="0">
                <a:moveTo>
                  <a:pt x="19817" y="0"/>
                </a:moveTo>
                <a:lnTo>
                  <a:pt x="5546" y="0"/>
                </a:lnTo>
                <a:cubicBezTo>
                  <a:pt x="4017" y="0"/>
                  <a:pt x="2631" y="855"/>
                  <a:pt x="1627" y="2237"/>
                </a:cubicBezTo>
                <a:cubicBezTo>
                  <a:pt x="623" y="3618"/>
                  <a:pt x="0" y="5529"/>
                  <a:pt x="0" y="7633"/>
                </a:cubicBezTo>
                <a:lnTo>
                  <a:pt x="0" y="21597"/>
                </a:lnTo>
                <a:lnTo>
                  <a:pt x="2895" y="21597"/>
                </a:lnTo>
                <a:lnTo>
                  <a:pt x="2895" y="7633"/>
                </a:lnTo>
                <a:cubicBezTo>
                  <a:pt x="2895" y="6626"/>
                  <a:pt x="3191" y="5714"/>
                  <a:pt x="3671" y="5053"/>
                </a:cubicBezTo>
                <a:cubicBezTo>
                  <a:pt x="4152" y="4392"/>
                  <a:pt x="4815" y="3982"/>
                  <a:pt x="5546" y="3982"/>
                </a:cubicBezTo>
                <a:lnTo>
                  <a:pt x="19889" y="3982"/>
                </a:lnTo>
                <a:cubicBezTo>
                  <a:pt x="20290" y="4002"/>
                  <a:pt x="20696" y="3815"/>
                  <a:pt x="21005" y="3399"/>
                </a:cubicBezTo>
                <a:cubicBezTo>
                  <a:pt x="21589" y="2610"/>
                  <a:pt x="21600" y="1321"/>
                  <a:pt x="21005" y="575"/>
                </a:cubicBezTo>
                <a:cubicBezTo>
                  <a:pt x="20859" y="391"/>
                  <a:pt x="20687" y="260"/>
                  <a:pt x="20507" y="168"/>
                </a:cubicBezTo>
                <a:cubicBezTo>
                  <a:pt x="20289" y="55"/>
                  <a:pt x="20056" y="-3"/>
                  <a:pt x="19817" y="0"/>
                </a:cubicBezTo>
                <a:close/>
              </a:path>
            </a:pathLst>
          </a:custGeom>
          <a:solidFill>
            <a:schemeClr val="accent3"/>
          </a:solidFill>
          <a:ln w="12700" cap="flat">
            <a:noFill/>
            <a:miter lim="400000"/>
          </a:ln>
          <a:effectLst/>
        </p:spPr>
        <p:txBody>
          <a:bodyPr wrap="square" lIns="0" tIns="0" rIns="0" bIns="0" numCol="1" anchor="t">
            <a:noAutofit/>
          </a:bodyPr>
          <a:lstStyle/>
          <a:p>
            <a:endParaRPr/>
          </a:p>
        </p:txBody>
      </p:sp>
      <p:sp>
        <p:nvSpPr>
          <p:cNvPr id="18" name="Shape 12850"/>
          <p:cNvSpPr/>
          <p:nvPr/>
        </p:nvSpPr>
        <p:spPr>
          <a:xfrm flipH="1">
            <a:off x="2727306" y="2724707"/>
            <a:ext cx="3725035" cy="1924316"/>
          </a:xfrm>
          <a:custGeom>
            <a:avLst/>
            <a:gdLst/>
            <a:ahLst/>
            <a:cxnLst>
              <a:cxn ang="0">
                <a:pos x="wd2" y="hd2"/>
              </a:cxn>
              <a:cxn ang="5400000">
                <a:pos x="wd2" y="hd2"/>
              </a:cxn>
              <a:cxn ang="10800000">
                <a:pos x="wd2" y="hd2"/>
              </a:cxn>
              <a:cxn ang="16200000">
                <a:pos x="wd2" y="hd2"/>
              </a:cxn>
            </a:cxnLst>
            <a:rect l="0" t="0" r="r" b="b"/>
            <a:pathLst>
              <a:path w="21432" h="21595" extrusionOk="0">
                <a:moveTo>
                  <a:pt x="19641" y="0"/>
                </a:moveTo>
                <a:lnTo>
                  <a:pt x="6095" y="0"/>
                </a:lnTo>
                <a:cubicBezTo>
                  <a:pt x="4415" y="0"/>
                  <a:pt x="2891" y="1331"/>
                  <a:pt x="1788" y="3483"/>
                </a:cubicBezTo>
                <a:cubicBezTo>
                  <a:pt x="684" y="5636"/>
                  <a:pt x="0" y="8611"/>
                  <a:pt x="0" y="11888"/>
                </a:cubicBezTo>
                <a:lnTo>
                  <a:pt x="0" y="21595"/>
                </a:lnTo>
                <a:lnTo>
                  <a:pt x="3181" y="21595"/>
                </a:lnTo>
                <a:lnTo>
                  <a:pt x="3181" y="11888"/>
                </a:lnTo>
                <a:cubicBezTo>
                  <a:pt x="3181" y="10320"/>
                  <a:pt x="3507" y="8899"/>
                  <a:pt x="4035" y="7870"/>
                </a:cubicBezTo>
                <a:cubicBezTo>
                  <a:pt x="4563" y="6840"/>
                  <a:pt x="5291" y="6201"/>
                  <a:pt x="6095" y="6201"/>
                </a:cubicBezTo>
                <a:lnTo>
                  <a:pt x="19720" y="6201"/>
                </a:lnTo>
                <a:cubicBezTo>
                  <a:pt x="20160" y="6234"/>
                  <a:pt x="20607" y="5943"/>
                  <a:pt x="20946" y="5294"/>
                </a:cubicBezTo>
                <a:cubicBezTo>
                  <a:pt x="21588" y="4065"/>
                  <a:pt x="21600" y="2058"/>
                  <a:pt x="20946" y="895"/>
                </a:cubicBezTo>
                <a:cubicBezTo>
                  <a:pt x="20785" y="609"/>
                  <a:pt x="20596" y="405"/>
                  <a:pt x="20399" y="261"/>
                </a:cubicBezTo>
                <a:cubicBezTo>
                  <a:pt x="20160" y="86"/>
                  <a:pt x="19904" y="-5"/>
                  <a:pt x="19641" y="0"/>
                </a:cubicBezTo>
                <a:close/>
              </a:path>
            </a:pathLst>
          </a:custGeom>
          <a:solidFill>
            <a:schemeClr val="accent2"/>
          </a:solidFill>
          <a:ln w="12700" cap="flat">
            <a:noFill/>
            <a:miter lim="400000"/>
          </a:ln>
          <a:effectLst/>
        </p:spPr>
        <p:txBody>
          <a:bodyPr wrap="square" lIns="0" tIns="0" rIns="0" bIns="0" numCol="1" anchor="t">
            <a:noAutofit/>
          </a:bodyPr>
          <a:lstStyle/>
          <a:p>
            <a:endParaRPr/>
          </a:p>
        </p:txBody>
      </p:sp>
      <p:grpSp>
        <p:nvGrpSpPr>
          <p:cNvPr id="6" name="Group 5"/>
          <p:cNvGrpSpPr/>
          <p:nvPr/>
        </p:nvGrpSpPr>
        <p:grpSpPr>
          <a:xfrm>
            <a:off x="5574711" y="2936116"/>
            <a:ext cx="3697971" cy="2479126"/>
            <a:chOff x="5495282" y="3017436"/>
            <a:chExt cx="3697971" cy="2479126"/>
          </a:xfrm>
        </p:grpSpPr>
        <p:sp>
          <p:nvSpPr>
            <p:cNvPr id="16" name="Shape 12853"/>
            <p:cNvSpPr/>
            <p:nvPr/>
          </p:nvSpPr>
          <p:spPr>
            <a:xfrm rot="16200000" flipH="1">
              <a:off x="5708501" y="4517083"/>
              <a:ext cx="766260" cy="1192698"/>
            </a:xfrm>
            <a:prstGeom prst="rightArrow">
              <a:avLst>
                <a:gd name="adj1" fmla="val 32000"/>
                <a:gd name="adj2" fmla="val 100000"/>
              </a:avLst>
            </a:prstGeom>
            <a:solidFill>
              <a:schemeClr val="accent1"/>
            </a:solidFill>
            <a:ln w="12700" cap="flat">
              <a:noFill/>
              <a:miter lim="400000"/>
            </a:ln>
            <a:effectLst/>
          </p:spPr>
          <p:txBody>
            <a:bodyPr wrap="square" lIns="0" tIns="0" rIns="0" bIns="0" numCol="1" anchor="t">
              <a:noAutofit/>
            </a:bodyPr>
            <a:lstStyle/>
            <a:p>
              <a:endParaRPr/>
            </a:p>
          </p:txBody>
        </p:sp>
        <p:sp>
          <p:nvSpPr>
            <p:cNvPr id="17" name="Shape 12854"/>
            <p:cNvSpPr/>
            <p:nvPr/>
          </p:nvSpPr>
          <p:spPr>
            <a:xfrm>
              <a:off x="5820941" y="3017436"/>
              <a:ext cx="3372312" cy="1712867"/>
            </a:xfrm>
            <a:custGeom>
              <a:avLst/>
              <a:gdLst/>
              <a:ahLst/>
              <a:cxnLst>
                <a:cxn ang="0">
                  <a:pos x="wd2" y="hd2"/>
                </a:cxn>
                <a:cxn ang="5400000">
                  <a:pos x="wd2" y="hd2"/>
                </a:cxn>
                <a:cxn ang="10800000">
                  <a:pos x="wd2" y="hd2"/>
                </a:cxn>
                <a:cxn ang="16200000">
                  <a:pos x="wd2" y="hd2"/>
                </a:cxn>
              </a:cxnLst>
              <a:rect l="0" t="0" r="r" b="b"/>
              <a:pathLst>
                <a:path w="21415" h="21594" extrusionOk="0">
                  <a:moveTo>
                    <a:pt x="19437" y="0"/>
                  </a:moveTo>
                  <a:lnTo>
                    <a:pt x="6727" y="0"/>
                  </a:lnTo>
                  <a:cubicBezTo>
                    <a:pt x="4872" y="0"/>
                    <a:pt x="3191" y="1495"/>
                    <a:pt x="1973" y="3913"/>
                  </a:cubicBezTo>
                  <a:cubicBezTo>
                    <a:pt x="755" y="6331"/>
                    <a:pt x="0" y="9673"/>
                    <a:pt x="0" y="13355"/>
                  </a:cubicBezTo>
                  <a:lnTo>
                    <a:pt x="0" y="21594"/>
                  </a:lnTo>
                  <a:lnTo>
                    <a:pt x="3511" y="21594"/>
                  </a:lnTo>
                  <a:lnTo>
                    <a:pt x="3511" y="13355"/>
                  </a:lnTo>
                  <a:cubicBezTo>
                    <a:pt x="3511" y="11593"/>
                    <a:pt x="3870" y="9997"/>
                    <a:pt x="4453" y="8840"/>
                  </a:cubicBezTo>
                  <a:cubicBezTo>
                    <a:pt x="5036" y="7684"/>
                    <a:pt x="5840" y="6966"/>
                    <a:pt x="6727" y="6966"/>
                  </a:cubicBezTo>
                  <a:lnTo>
                    <a:pt x="19525" y="6966"/>
                  </a:lnTo>
                  <a:cubicBezTo>
                    <a:pt x="20011" y="7002"/>
                    <a:pt x="20504" y="6676"/>
                    <a:pt x="20878" y="5947"/>
                  </a:cubicBezTo>
                  <a:cubicBezTo>
                    <a:pt x="21587" y="4567"/>
                    <a:pt x="21600" y="2311"/>
                    <a:pt x="20878" y="1005"/>
                  </a:cubicBezTo>
                  <a:cubicBezTo>
                    <a:pt x="20701" y="684"/>
                    <a:pt x="20492" y="455"/>
                    <a:pt x="20274" y="293"/>
                  </a:cubicBezTo>
                  <a:cubicBezTo>
                    <a:pt x="20010" y="96"/>
                    <a:pt x="19728" y="-6"/>
                    <a:pt x="19437" y="0"/>
                  </a:cubicBezTo>
                  <a:close/>
                </a:path>
              </a:pathLst>
            </a:custGeom>
            <a:solidFill>
              <a:schemeClr val="accent1"/>
            </a:solidFill>
            <a:ln w="12700" cap="flat">
              <a:noFill/>
              <a:miter lim="400000"/>
            </a:ln>
            <a:effectLst/>
          </p:spPr>
          <p:txBody>
            <a:bodyPr wrap="square" lIns="0" tIns="0" rIns="0" bIns="0" numCol="1" anchor="t">
              <a:noAutofit/>
            </a:bodyPr>
            <a:lstStyle/>
            <a:p>
              <a:endParaRPr/>
            </a:p>
          </p:txBody>
        </p:sp>
      </p:grpSp>
      <p:sp>
        <p:nvSpPr>
          <p:cNvPr id="25" name="Title 1"/>
          <p:cNvSpPr txBox="1"/>
          <p:nvPr/>
        </p:nvSpPr>
        <p:spPr>
          <a:xfrm>
            <a:off x="4276894" y="5455882"/>
            <a:ext cx="3617892" cy="338554"/>
          </a:xfrm>
          <a:prstGeom prst="rect">
            <a:avLst/>
          </a:prstGeom>
          <a:noFill/>
        </p:spPr>
        <p:txBody>
          <a:bodyPr wrap="square" rtlCol="0">
            <a:spAutoFit/>
          </a:bodyPr>
          <a:lstStyle/>
          <a:p>
            <a:pPr algn="ctr"/>
            <a:r>
              <a:rPr lang="id-ID" sz="1600" dirty="0">
                <a:latin typeface="+mj-lt"/>
              </a:rPr>
              <a:t>Some Details Goes Here</a:t>
            </a:r>
          </a:p>
        </p:txBody>
      </p:sp>
      <p:sp>
        <p:nvSpPr>
          <p:cNvPr id="26" name="TextBox 25"/>
          <p:cNvSpPr txBox="1"/>
          <p:nvPr/>
        </p:nvSpPr>
        <p:spPr>
          <a:xfrm>
            <a:off x="1777679" y="5739275"/>
            <a:ext cx="8616323" cy="605294"/>
          </a:xfrm>
          <a:prstGeom prst="rect">
            <a:avLst/>
          </a:prstGeom>
          <a:noFill/>
        </p:spPr>
        <p:txBody>
          <a:bodyPr wrap="square" rtlCol="0">
            <a:spAutoFit/>
          </a:bodyPr>
          <a:lstStyle/>
          <a:p>
            <a:pPr algn="ctr">
              <a:lnSpc>
                <a:spcPts val="2000"/>
              </a:lnSpc>
              <a:spcBef>
                <a:spcPts val="601"/>
              </a:spcBef>
              <a:spcAft>
                <a:spcPts val="601"/>
              </a:spcAft>
            </a:pPr>
            <a:r>
              <a:rPr lang="en-US" sz="1400" dirty="0" err="1">
                <a:cs typeface="Arial" panose="020B0604020202020204" pitchFamily="34" charset="0"/>
              </a:rPr>
              <a:t>Duis</a:t>
            </a:r>
            <a:r>
              <a:rPr lang="en-US" sz="1400" dirty="0">
                <a:cs typeface="Arial" panose="020B0604020202020204" pitchFamily="34" charset="0"/>
              </a:rPr>
              <a:t> </a:t>
            </a:r>
            <a:r>
              <a:rPr lang="en-US" sz="1400" dirty="0" err="1">
                <a:cs typeface="Arial" panose="020B0604020202020204" pitchFamily="34" charset="0"/>
              </a:rPr>
              <a:t>aute</a:t>
            </a:r>
            <a:r>
              <a:rPr lang="en-US" sz="1400" dirty="0">
                <a:cs typeface="Arial" panose="020B0604020202020204" pitchFamily="34" charset="0"/>
              </a:rPr>
              <a:t> </a:t>
            </a:r>
            <a:r>
              <a:rPr lang="en-US" sz="1400" dirty="0" err="1">
                <a:cs typeface="Arial" panose="020B0604020202020204" pitchFamily="34" charset="0"/>
              </a:rPr>
              <a:t>irure</a:t>
            </a:r>
            <a:r>
              <a:rPr lang="en-US" sz="1400" dirty="0">
                <a:cs typeface="Arial" panose="020B0604020202020204" pitchFamily="34" charset="0"/>
              </a:rPr>
              <a:t> dolor in </a:t>
            </a:r>
            <a:r>
              <a:rPr lang="en-US" sz="1400" dirty="0" err="1">
                <a:cs typeface="Arial" panose="020B0604020202020204" pitchFamily="34" charset="0"/>
              </a:rPr>
              <a:t>reprehenderit</a:t>
            </a:r>
            <a:r>
              <a:rPr lang="en-US" sz="1400" dirty="0">
                <a:cs typeface="Arial" panose="020B0604020202020204" pitchFamily="34" charset="0"/>
              </a:rPr>
              <a:t> in </a:t>
            </a:r>
            <a:r>
              <a:rPr lang="en-US" sz="1400" dirty="0" err="1">
                <a:cs typeface="Arial" panose="020B0604020202020204" pitchFamily="34" charset="0"/>
              </a:rPr>
              <a:t>voluptate</a:t>
            </a:r>
            <a:r>
              <a:rPr lang="en-US" sz="1400" dirty="0">
                <a:cs typeface="Arial" panose="020B0604020202020204" pitchFamily="34" charset="0"/>
              </a:rPr>
              <a:t> </a:t>
            </a:r>
            <a:r>
              <a:rPr lang="en-US" sz="1400" dirty="0" err="1">
                <a:cs typeface="Arial" panose="020B0604020202020204" pitchFamily="34" charset="0"/>
              </a:rPr>
              <a:t>velit</a:t>
            </a:r>
            <a:r>
              <a:rPr lang="en-US" sz="1400" dirty="0">
                <a:cs typeface="Arial" panose="020B0604020202020204" pitchFamily="34" charset="0"/>
              </a:rPr>
              <a:t> </a:t>
            </a:r>
            <a:r>
              <a:rPr lang="en-US" sz="1400" dirty="0" err="1">
                <a:cs typeface="Arial" panose="020B0604020202020204" pitchFamily="34" charset="0"/>
              </a:rPr>
              <a:t>esse</a:t>
            </a:r>
            <a:r>
              <a:rPr lang="en-US" sz="1400" dirty="0">
                <a:cs typeface="Arial" panose="020B0604020202020204" pitchFamily="34" charset="0"/>
              </a:rPr>
              <a:t> </a:t>
            </a:r>
            <a:r>
              <a:rPr lang="en-US" sz="1400" dirty="0" err="1">
                <a:cs typeface="Arial" panose="020B0604020202020204" pitchFamily="34" charset="0"/>
              </a:rPr>
              <a:t>cillum</a:t>
            </a:r>
            <a:r>
              <a:rPr lang="en-US" sz="1400" dirty="0">
                <a:cs typeface="Arial" panose="020B0604020202020204" pitchFamily="34" charset="0"/>
              </a:rPr>
              <a:t> </a:t>
            </a:r>
            <a:r>
              <a:rPr lang="en-US" sz="1400" dirty="0" err="1">
                <a:cs typeface="Arial" panose="020B0604020202020204" pitchFamily="34" charset="0"/>
              </a:rPr>
              <a:t>dolore</a:t>
            </a:r>
            <a:r>
              <a:rPr lang="en-US" sz="1400" dirty="0">
                <a:cs typeface="Arial" panose="020B0604020202020204" pitchFamily="34" charset="0"/>
              </a:rPr>
              <a:t> </a:t>
            </a:r>
            <a:r>
              <a:rPr lang="en-US" sz="1400" dirty="0" err="1">
                <a:cs typeface="Arial" panose="020B0604020202020204" pitchFamily="34" charset="0"/>
              </a:rPr>
              <a:t>eu</a:t>
            </a:r>
            <a:r>
              <a:rPr lang="en-US" sz="1400" dirty="0">
                <a:cs typeface="Arial" panose="020B0604020202020204" pitchFamily="34" charset="0"/>
              </a:rPr>
              <a:t> </a:t>
            </a:r>
            <a:r>
              <a:rPr lang="en-US" sz="1400" dirty="0" err="1">
                <a:cs typeface="Arial" panose="020B0604020202020204" pitchFamily="34" charset="0"/>
              </a:rPr>
              <a:t>fugiat</a:t>
            </a:r>
            <a:r>
              <a:rPr lang="en-US" sz="1400" dirty="0">
                <a:cs typeface="Arial" panose="020B0604020202020204" pitchFamily="34" charset="0"/>
              </a:rPr>
              <a:t> </a:t>
            </a:r>
            <a:r>
              <a:rPr lang="en-US" sz="1400" dirty="0" err="1">
                <a:cs typeface="Arial" panose="020B0604020202020204" pitchFamily="34" charset="0"/>
              </a:rPr>
              <a:t>nulla</a:t>
            </a:r>
            <a:r>
              <a:rPr lang="en-US" sz="1400" dirty="0">
                <a:cs typeface="Arial" panose="020B0604020202020204" pitchFamily="34" charset="0"/>
              </a:rPr>
              <a:t> </a:t>
            </a:r>
            <a:r>
              <a:rPr lang="en-US" sz="1400" dirty="0" err="1">
                <a:cs typeface="Arial" panose="020B0604020202020204" pitchFamily="34" charset="0"/>
              </a:rPr>
              <a:t>pariatur</a:t>
            </a:r>
            <a:r>
              <a:rPr lang="en-US" sz="1400" dirty="0">
                <a:cs typeface="Arial" panose="020B0604020202020204" pitchFamily="34" charset="0"/>
              </a:rPr>
              <a:t>. </a:t>
            </a:r>
            <a:r>
              <a:rPr lang="en-US" sz="1400" dirty="0" err="1">
                <a:cs typeface="Arial" panose="020B0604020202020204" pitchFamily="34" charset="0"/>
              </a:rPr>
              <a:t>Excepteur</a:t>
            </a:r>
            <a:r>
              <a:rPr lang="en-US" sz="1400" dirty="0">
                <a:cs typeface="Arial" panose="020B0604020202020204" pitchFamily="34" charset="0"/>
              </a:rPr>
              <a:t> </a:t>
            </a:r>
            <a:r>
              <a:rPr lang="en-US" sz="1400" dirty="0" err="1">
                <a:cs typeface="Arial" panose="020B0604020202020204" pitchFamily="34" charset="0"/>
              </a:rPr>
              <a:t>sint</a:t>
            </a:r>
            <a:r>
              <a:rPr lang="en-US" sz="1400" dirty="0">
                <a:cs typeface="Arial" panose="020B0604020202020204" pitchFamily="34" charset="0"/>
              </a:rPr>
              <a:t> </a:t>
            </a:r>
            <a:r>
              <a:rPr lang="en-US" sz="1400" dirty="0" err="1">
                <a:cs typeface="Arial" panose="020B0604020202020204" pitchFamily="34" charset="0"/>
              </a:rPr>
              <a:t>occaecat</a:t>
            </a:r>
            <a:r>
              <a:rPr lang="en-US" sz="1400" dirty="0">
                <a:cs typeface="Arial" panose="020B0604020202020204" pitchFamily="34" charset="0"/>
              </a:rPr>
              <a:t> </a:t>
            </a:r>
            <a:r>
              <a:rPr lang="en-US" sz="1400" dirty="0" err="1">
                <a:cs typeface="Arial" panose="020B0604020202020204" pitchFamily="34" charset="0"/>
              </a:rPr>
              <a:t>cupidatat</a:t>
            </a:r>
            <a:r>
              <a:rPr lang="en-US" sz="1400" dirty="0">
                <a:cs typeface="Arial" panose="020B0604020202020204" pitchFamily="34" charset="0"/>
              </a:rPr>
              <a:t> non provident.</a:t>
            </a:r>
          </a:p>
        </p:txBody>
      </p:sp>
      <p:sp>
        <p:nvSpPr>
          <p:cNvPr id="7" name="Oval 6"/>
          <p:cNvSpPr/>
          <p:nvPr/>
        </p:nvSpPr>
        <p:spPr>
          <a:xfrm>
            <a:off x="2794000" y="2783177"/>
            <a:ext cx="434340" cy="4343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Oval 26"/>
          <p:cNvSpPr/>
          <p:nvPr/>
        </p:nvSpPr>
        <p:spPr>
          <a:xfrm>
            <a:off x="8696962" y="2948032"/>
            <a:ext cx="434340" cy="43434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Oval 27"/>
          <p:cNvSpPr/>
          <p:nvPr/>
        </p:nvSpPr>
        <p:spPr>
          <a:xfrm>
            <a:off x="9489442" y="1554842"/>
            <a:ext cx="434340" cy="43434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9" name="Oval 28"/>
          <p:cNvSpPr/>
          <p:nvPr/>
        </p:nvSpPr>
        <p:spPr>
          <a:xfrm>
            <a:off x="2430781" y="1719728"/>
            <a:ext cx="434340" cy="43434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TextBox 29"/>
          <p:cNvSpPr txBox="1"/>
          <p:nvPr/>
        </p:nvSpPr>
        <p:spPr>
          <a:xfrm>
            <a:off x="3318548" y="2827914"/>
            <a:ext cx="1205778" cy="338554"/>
          </a:xfrm>
          <a:prstGeom prst="rect">
            <a:avLst/>
          </a:prstGeom>
          <a:noFill/>
        </p:spPr>
        <p:txBody>
          <a:bodyPr wrap="none" rtlCol="0">
            <a:spAutoFit/>
          </a:bodyPr>
          <a:lstStyle/>
          <a:p>
            <a:r>
              <a:rPr lang="id-ID" sz="1600" b="1" dirty="0">
                <a:solidFill>
                  <a:schemeClr val="bg2"/>
                </a:solidFill>
                <a:latin typeface="+mj-lt"/>
              </a:rPr>
              <a:t>Description</a:t>
            </a:r>
          </a:p>
        </p:txBody>
      </p:sp>
      <p:sp>
        <p:nvSpPr>
          <p:cNvPr id="31" name="TextBox 30"/>
          <p:cNvSpPr txBox="1"/>
          <p:nvPr/>
        </p:nvSpPr>
        <p:spPr>
          <a:xfrm>
            <a:off x="2923324" y="1758937"/>
            <a:ext cx="1205778" cy="338554"/>
          </a:xfrm>
          <a:prstGeom prst="rect">
            <a:avLst/>
          </a:prstGeom>
          <a:noFill/>
        </p:spPr>
        <p:txBody>
          <a:bodyPr wrap="none" rtlCol="0">
            <a:spAutoFit/>
          </a:bodyPr>
          <a:lstStyle/>
          <a:p>
            <a:r>
              <a:rPr lang="id-ID" sz="1600" b="1" dirty="0">
                <a:solidFill>
                  <a:schemeClr val="bg2"/>
                </a:solidFill>
                <a:latin typeface="+mj-lt"/>
              </a:rPr>
              <a:t>Description</a:t>
            </a:r>
          </a:p>
        </p:txBody>
      </p:sp>
      <p:sp>
        <p:nvSpPr>
          <p:cNvPr id="32" name="TextBox 31"/>
          <p:cNvSpPr txBox="1"/>
          <p:nvPr/>
        </p:nvSpPr>
        <p:spPr>
          <a:xfrm>
            <a:off x="8208866" y="1589660"/>
            <a:ext cx="1205778" cy="338554"/>
          </a:xfrm>
          <a:prstGeom prst="rect">
            <a:avLst/>
          </a:prstGeom>
          <a:noFill/>
        </p:spPr>
        <p:txBody>
          <a:bodyPr wrap="none" rtlCol="0">
            <a:spAutoFit/>
          </a:bodyPr>
          <a:lstStyle/>
          <a:p>
            <a:pPr algn="r"/>
            <a:r>
              <a:rPr lang="id-ID" sz="1600" b="1" dirty="0">
                <a:solidFill>
                  <a:schemeClr val="bg2"/>
                </a:solidFill>
                <a:latin typeface="+mj-lt"/>
              </a:rPr>
              <a:t>Description</a:t>
            </a:r>
          </a:p>
        </p:txBody>
      </p:sp>
      <p:sp>
        <p:nvSpPr>
          <p:cNvPr id="33" name="TextBox 32"/>
          <p:cNvSpPr txBox="1"/>
          <p:nvPr/>
        </p:nvSpPr>
        <p:spPr>
          <a:xfrm>
            <a:off x="7453664" y="2975147"/>
            <a:ext cx="1205778" cy="338554"/>
          </a:xfrm>
          <a:prstGeom prst="rect">
            <a:avLst/>
          </a:prstGeom>
          <a:noFill/>
        </p:spPr>
        <p:txBody>
          <a:bodyPr wrap="none" rtlCol="0">
            <a:spAutoFit/>
          </a:bodyPr>
          <a:lstStyle/>
          <a:p>
            <a:pPr algn="r"/>
            <a:r>
              <a:rPr lang="id-ID" sz="1600" b="1" dirty="0">
                <a:solidFill>
                  <a:schemeClr val="bg2"/>
                </a:solidFill>
                <a:latin typeface="+mj-lt"/>
              </a:rPr>
              <a:t>Description</a:t>
            </a:r>
          </a:p>
        </p:txBody>
      </p:sp>
      <p:sp>
        <p:nvSpPr>
          <p:cNvPr id="34" name="TextBox 33"/>
          <p:cNvSpPr txBox="1"/>
          <p:nvPr/>
        </p:nvSpPr>
        <p:spPr>
          <a:xfrm>
            <a:off x="8704780" y="2975147"/>
            <a:ext cx="418704" cy="338554"/>
          </a:xfrm>
          <a:prstGeom prst="rect">
            <a:avLst/>
          </a:prstGeom>
          <a:noFill/>
        </p:spPr>
        <p:txBody>
          <a:bodyPr wrap="none" rtlCol="0">
            <a:spAutoFit/>
          </a:bodyPr>
          <a:lstStyle/>
          <a:p>
            <a:pPr algn="ctr"/>
            <a:r>
              <a:rPr lang="id-ID" sz="1600" b="1" dirty="0">
                <a:solidFill>
                  <a:schemeClr val="bg2"/>
                </a:solidFill>
                <a:latin typeface="+mj-lt"/>
              </a:rPr>
              <a:t>01</a:t>
            </a:r>
          </a:p>
        </p:txBody>
      </p:sp>
      <p:sp>
        <p:nvSpPr>
          <p:cNvPr id="35" name="TextBox 34"/>
          <p:cNvSpPr txBox="1"/>
          <p:nvPr/>
        </p:nvSpPr>
        <p:spPr>
          <a:xfrm>
            <a:off x="2790985" y="2827914"/>
            <a:ext cx="418704" cy="338554"/>
          </a:xfrm>
          <a:prstGeom prst="rect">
            <a:avLst/>
          </a:prstGeom>
          <a:noFill/>
        </p:spPr>
        <p:txBody>
          <a:bodyPr wrap="none" rtlCol="0">
            <a:spAutoFit/>
          </a:bodyPr>
          <a:lstStyle/>
          <a:p>
            <a:pPr algn="ctr"/>
            <a:r>
              <a:rPr lang="id-ID" sz="1600" b="1" dirty="0">
                <a:solidFill>
                  <a:schemeClr val="bg2"/>
                </a:solidFill>
                <a:latin typeface="+mj-lt"/>
              </a:rPr>
              <a:t>02</a:t>
            </a:r>
          </a:p>
        </p:txBody>
      </p:sp>
      <p:sp>
        <p:nvSpPr>
          <p:cNvPr id="36" name="TextBox 35"/>
          <p:cNvSpPr txBox="1"/>
          <p:nvPr/>
        </p:nvSpPr>
        <p:spPr>
          <a:xfrm>
            <a:off x="9489442" y="1598344"/>
            <a:ext cx="418704" cy="338554"/>
          </a:xfrm>
          <a:prstGeom prst="rect">
            <a:avLst/>
          </a:prstGeom>
          <a:noFill/>
        </p:spPr>
        <p:txBody>
          <a:bodyPr wrap="none" rtlCol="0">
            <a:spAutoFit/>
          </a:bodyPr>
          <a:lstStyle/>
          <a:p>
            <a:pPr algn="ctr"/>
            <a:r>
              <a:rPr lang="id-ID" sz="1600" b="1" dirty="0">
                <a:solidFill>
                  <a:schemeClr val="bg2"/>
                </a:solidFill>
                <a:latin typeface="+mj-lt"/>
              </a:rPr>
              <a:t>04</a:t>
            </a:r>
          </a:p>
        </p:txBody>
      </p:sp>
      <p:sp>
        <p:nvSpPr>
          <p:cNvPr id="37" name="TextBox 36"/>
          <p:cNvSpPr txBox="1"/>
          <p:nvPr/>
        </p:nvSpPr>
        <p:spPr>
          <a:xfrm>
            <a:off x="2429822" y="1767621"/>
            <a:ext cx="418704" cy="338554"/>
          </a:xfrm>
          <a:prstGeom prst="rect">
            <a:avLst/>
          </a:prstGeom>
          <a:noFill/>
        </p:spPr>
        <p:txBody>
          <a:bodyPr wrap="none" rtlCol="0">
            <a:spAutoFit/>
          </a:bodyPr>
          <a:lstStyle/>
          <a:p>
            <a:pPr algn="ctr"/>
            <a:r>
              <a:rPr lang="id-ID" sz="1600" b="1" dirty="0">
                <a:solidFill>
                  <a:schemeClr val="bg2"/>
                </a:solidFill>
                <a:latin typeface="+mj-lt"/>
              </a:rPr>
              <a:t>03</a:t>
            </a:r>
          </a:p>
        </p:txBody>
      </p:sp>
    </p:spTree>
    <p:extLst>
      <p:ext uri="{BB962C8B-B14F-4D97-AF65-F5344CB8AC3E}">
        <p14:creationId xmlns:p14="http://schemas.microsoft.com/office/powerpoint/2010/main" val="3107885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right)">
                                      <p:cBhvr>
                                        <p:cTn id="16" dur="500"/>
                                        <p:tgtEl>
                                          <p:spTgt spid="22"/>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Effect transition="in" filter="fade">
                                      <p:cBhvr>
                                        <p:cTn id="22" dur="500"/>
                                        <p:tgtEl>
                                          <p:spTgt spid="2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500" fill="hold"/>
                                        <p:tgtEl>
                                          <p:spTgt spid="34"/>
                                        </p:tgtEl>
                                        <p:attrNameLst>
                                          <p:attrName>ppt_w</p:attrName>
                                        </p:attrNameLst>
                                      </p:cBhvr>
                                      <p:tavLst>
                                        <p:tav tm="0">
                                          <p:val>
                                            <p:fltVal val="0"/>
                                          </p:val>
                                        </p:tav>
                                        <p:tav tm="100000">
                                          <p:val>
                                            <p:strVal val="#ppt_w"/>
                                          </p:val>
                                        </p:tav>
                                      </p:tavLst>
                                    </p:anim>
                                    <p:anim calcmode="lin" valueType="num">
                                      <p:cBhvr>
                                        <p:cTn id="26" dur="500" fill="hold"/>
                                        <p:tgtEl>
                                          <p:spTgt spid="34"/>
                                        </p:tgtEl>
                                        <p:attrNameLst>
                                          <p:attrName>ppt_h</p:attrName>
                                        </p:attrNameLst>
                                      </p:cBhvr>
                                      <p:tavLst>
                                        <p:tav tm="0">
                                          <p:val>
                                            <p:fltVal val="0"/>
                                          </p:val>
                                        </p:tav>
                                        <p:tav tm="100000">
                                          <p:val>
                                            <p:strVal val="#ppt_h"/>
                                          </p:val>
                                        </p:tav>
                                      </p:tavLst>
                                    </p:anim>
                                    <p:animEffect transition="in" filter="fade">
                                      <p:cBhvr>
                                        <p:cTn id="27" dur="500"/>
                                        <p:tgtEl>
                                          <p:spTgt spid="34"/>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Effect transition="in" filter="fade">
                                      <p:cBhvr>
                                        <p:cTn id="47" dur="500"/>
                                        <p:tgtEl>
                                          <p:spTgt spid="37"/>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ppt_w</p:attrName>
                                        </p:attrNameLst>
                                      </p:cBhvr>
                                      <p:tavLst>
                                        <p:tav tm="0">
                                          <p:val>
                                            <p:fltVal val="0"/>
                                          </p:val>
                                        </p:tav>
                                        <p:tav tm="100000">
                                          <p:val>
                                            <p:strVal val="#ppt_w"/>
                                          </p:val>
                                        </p:tav>
                                      </p:tavLst>
                                    </p:anim>
                                    <p:anim calcmode="lin" valueType="num">
                                      <p:cBhvr>
                                        <p:cTn id="51" dur="500" fill="hold"/>
                                        <p:tgtEl>
                                          <p:spTgt spid="28"/>
                                        </p:tgtEl>
                                        <p:attrNameLst>
                                          <p:attrName>ppt_h</p:attrName>
                                        </p:attrNameLst>
                                      </p:cBhvr>
                                      <p:tavLst>
                                        <p:tav tm="0">
                                          <p:val>
                                            <p:fltVal val="0"/>
                                          </p:val>
                                        </p:tav>
                                        <p:tav tm="100000">
                                          <p:val>
                                            <p:strVal val="#ppt_h"/>
                                          </p:val>
                                        </p:tav>
                                      </p:tavLst>
                                    </p:anim>
                                    <p:animEffect transition="in" filter="fade">
                                      <p:cBhvr>
                                        <p:cTn id="52" dur="500"/>
                                        <p:tgtEl>
                                          <p:spTgt spid="28"/>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p:cTn id="55" dur="500" fill="hold"/>
                                        <p:tgtEl>
                                          <p:spTgt spid="36"/>
                                        </p:tgtEl>
                                        <p:attrNameLst>
                                          <p:attrName>ppt_w</p:attrName>
                                        </p:attrNameLst>
                                      </p:cBhvr>
                                      <p:tavLst>
                                        <p:tav tm="0">
                                          <p:val>
                                            <p:fltVal val="0"/>
                                          </p:val>
                                        </p:tav>
                                        <p:tav tm="100000">
                                          <p:val>
                                            <p:strVal val="#ppt_w"/>
                                          </p:val>
                                        </p:tav>
                                      </p:tavLst>
                                    </p:anim>
                                    <p:anim calcmode="lin" valueType="num">
                                      <p:cBhvr>
                                        <p:cTn id="56" dur="500" fill="hold"/>
                                        <p:tgtEl>
                                          <p:spTgt spid="36"/>
                                        </p:tgtEl>
                                        <p:attrNameLst>
                                          <p:attrName>ppt_h</p:attrName>
                                        </p:attrNameLst>
                                      </p:cBhvr>
                                      <p:tavLst>
                                        <p:tav tm="0">
                                          <p:val>
                                            <p:fltVal val="0"/>
                                          </p:val>
                                        </p:tav>
                                        <p:tav tm="100000">
                                          <p:val>
                                            <p:strVal val="#ppt_h"/>
                                          </p:val>
                                        </p:tav>
                                      </p:tavLst>
                                    </p:anim>
                                    <p:animEffect transition="in" filter="fade">
                                      <p:cBhvr>
                                        <p:cTn id="57" dur="500"/>
                                        <p:tgtEl>
                                          <p:spTgt spid="36"/>
                                        </p:tgtEl>
                                      </p:cBhvr>
                                    </p:animEffect>
                                  </p:childTnLst>
                                </p:cTn>
                              </p:par>
                            </p:childTnLst>
                          </p:cTn>
                        </p:par>
                        <p:par>
                          <p:cTn id="58" fill="hold">
                            <p:stCondLst>
                              <p:cond delay="1000"/>
                            </p:stCondLst>
                            <p:childTnLst>
                              <p:par>
                                <p:cTn id="59" presetID="10" presetClass="entr" presetSubtype="0"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childTnLst>
                          </p:cTn>
                        </p:par>
                        <p:par>
                          <p:cTn id="71" fill="hold">
                            <p:stCondLst>
                              <p:cond delay="1500"/>
                            </p:stCondLst>
                            <p:childTnLst>
                              <p:par>
                                <p:cTn id="72" presetID="10" presetClass="entr" presetSubtype="0"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fade">
                                      <p:cBhvr>
                                        <p:cTn id="74" dur="500"/>
                                        <p:tgtEl>
                                          <p:spTgt spid="25"/>
                                        </p:tgtEl>
                                      </p:cBhvr>
                                    </p:animEffect>
                                  </p:childTnLst>
                                </p:cTn>
                              </p:par>
                            </p:childTnLst>
                          </p:cTn>
                        </p:par>
                        <p:par>
                          <p:cTn id="75" fill="hold">
                            <p:stCondLst>
                              <p:cond delay="2000"/>
                            </p:stCondLst>
                            <p:childTnLst>
                              <p:par>
                                <p:cTn id="76" presetID="10" presetClass="entr" presetSubtype="0"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0" grpId="0" animBg="1"/>
      <p:bldP spid="18" grpId="0" animBg="1"/>
      <p:bldP spid="25" grpId="0"/>
      <p:bldP spid="26" grpId="0"/>
      <p:bldP spid="7" grpId="0" animBg="1"/>
      <p:bldP spid="27" grpId="0" animBg="1"/>
      <p:bldP spid="28" grpId="0" animBg="1"/>
      <p:bldP spid="29" grpId="0" animBg="1"/>
      <p:bldP spid="30" grpId="0"/>
      <p:bldP spid="31" grpId="0"/>
      <p:bldP spid="32" grpId="0"/>
      <p:bldP spid="33" grpId="0"/>
      <p:bldP spid="34" grpId="0"/>
      <p:bldP spid="35" grpId="0"/>
      <p:bldP spid="36"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64" name="Rectangle 5"/>
          <p:cNvSpPr>
            <a:spLocks noChangeArrowheads="1"/>
          </p:cNvSpPr>
          <p:nvPr/>
        </p:nvSpPr>
        <p:spPr bwMode="auto">
          <a:xfrm>
            <a:off x="3215868" y="1727846"/>
            <a:ext cx="2366433" cy="423333"/>
          </a:xfrm>
          <a:prstGeom prst="rect">
            <a:avLst/>
          </a:prstGeom>
          <a:solidFill>
            <a:srgbClr val="F8300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3"/>
          </a:p>
        </p:txBody>
      </p:sp>
      <p:sp>
        <p:nvSpPr>
          <p:cNvPr id="125965" name="Rectangle 6"/>
          <p:cNvSpPr>
            <a:spLocks noChangeArrowheads="1"/>
          </p:cNvSpPr>
          <p:nvPr/>
        </p:nvSpPr>
        <p:spPr bwMode="auto">
          <a:xfrm>
            <a:off x="3215868" y="2210958"/>
            <a:ext cx="2366433" cy="700617"/>
          </a:xfrm>
          <a:prstGeom prst="rect">
            <a:avLst/>
          </a:prstGeom>
          <a:solidFill>
            <a:srgbClr val="EBAC07"/>
          </a:solidFill>
          <a:ln>
            <a:noFill/>
          </a:ln>
        </p:spPr>
        <p:txBody>
          <a:bodyPr/>
          <a:lstStyle/>
          <a:p>
            <a:endParaRPr lang="zh-CN" altLang="en-US" sz="2133"/>
          </a:p>
        </p:txBody>
      </p:sp>
      <p:sp>
        <p:nvSpPr>
          <p:cNvPr id="125966" name="Rectangle 7"/>
          <p:cNvSpPr>
            <a:spLocks noChangeArrowheads="1"/>
          </p:cNvSpPr>
          <p:nvPr/>
        </p:nvSpPr>
        <p:spPr bwMode="auto">
          <a:xfrm>
            <a:off x="3215868" y="2966609"/>
            <a:ext cx="2366433" cy="419100"/>
          </a:xfrm>
          <a:prstGeom prst="rect">
            <a:avLst/>
          </a:prstGeom>
          <a:solidFill>
            <a:srgbClr val="A2B9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3"/>
          </a:p>
        </p:txBody>
      </p:sp>
      <p:sp>
        <p:nvSpPr>
          <p:cNvPr id="125967" name="Rectangle 8"/>
          <p:cNvSpPr>
            <a:spLocks noChangeArrowheads="1"/>
          </p:cNvSpPr>
          <p:nvPr/>
        </p:nvSpPr>
        <p:spPr bwMode="auto">
          <a:xfrm>
            <a:off x="3215868" y="3440741"/>
            <a:ext cx="2366433" cy="425451"/>
          </a:xfrm>
          <a:prstGeom prst="rect">
            <a:avLst/>
          </a:prstGeom>
          <a:solidFill>
            <a:srgbClr val="4C6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3"/>
          </a:p>
        </p:txBody>
      </p:sp>
      <p:sp>
        <p:nvSpPr>
          <p:cNvPr id="125968" name="Rectangle 9"/>
          <p:cNvSpPr>
            <a:spLocks noChangeArrowheads="1"/>
          </p:cNvSpPr>
          <p:nvPr/>
        </p:nvSpPr>
        <p:spPr bwMode="auto">
          <a:xfrm>
            <a:off x="3215868" y="3916992"/>
            <a:ext cx="2366433" cy="573617"/>
          </a:xfrm>
          <a:prstGeom prst="rect">
            <a:avLst/>
          </a:prstGeom>
          <a:solidFill>
            <a:srgbClr val="F8300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3"/>
          </a:p>
        </p:txBody>
      </p:sp>
      <p:sp>
        <p:nvSpPr>
          <p:cNvPr id="125969" name="Rectangle 10"/>
          <p:cNvSpPr>
            <a:spLocks noChangeArrowheads="1"/>
          </p:cNvSpPr>
          <p:nvPr/>
        </p:nvSpPr>
        <p:spPr bwMode="auto">
          <a:xfrm>
            <a:off x="3215868" y="4545641"/>
            <a:ext cx="2366433" cy="425451"/>
          </a:xfrm>
          <a:prstGeom prst="rect">
            <a:avLst/>
          </a:prstGeom>
          <a:solidFill>
            <a:srgbClr val="EBAC07"/>
          </a:solidFill>
          <a:ln>
            <a:noFill/>
          </a:ln>
        </p:spPr>
        <p:txBody>
          <a:bodyPr/>
          <a:lstStyle/>
          <a:p>
            <a:endParaRPr lang="zh-CN" altLang="en-US" sz="2133"/>
          </a:p>
        </p:txBody>
      </p:sp>
      <p:sp>
        <p:nvSpPr>
          <p:cNvPr id="125970" name="Rectangle 11"/>
          <p:cNvSpPr>
            <a:spLocks noChangeArrowheads="1"/>
          </p:cNvSpPr>
          <p:nvPr/>
        </p:nvSpPr>
        <p:spPr bwMode="auto">
          <a:xfrm>
            <a:off x="3215868" y="5021891"/>
            <a:ext cx="2366433" cy="423333"/>
          </a:xfrm>
          <a:prstGeom prst="rect">
            <a:avLst/>
          </a:prstGeom>
          <a:solidFill>
            <a:srgbClr val="A2B9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3"/>
          </a:p>
        </p:txBody>
      </p:sp>
      <p:sp>
        <p:nvSpPr>
          <p:cNvPr id="171021" name="Freeform 37"/>
          <p:cNvSpPr>
            <a:spLocks/>
          </p:cNvSpPr>
          <p:nvPr/>
        </p:nvSpPr>
        <p:spPr bwMode="auto">
          <a:xfrm>
            <a:off x="5556900" y="2577142"/>
            <a:ext cx="2590800" cy="1090084"/>
          </a:xfrm>
          <a:custGeom>
            <a:avLst/>
            <a:gdLst>
              <a:gd name="T0" fmla="*/ 0 w 518"/>
              <a:gd name="T1" fmla="*/ 0 h 218"/>
              <a:gd name="T2" fmla="*/ 518 w 518"/>
              <a:gd name="T3" fmla="*/ 211 h 218"/>
            </a:gdLst>
            <a:ahLst/>
            <a:cxnLst>
              <a:cxn ang="0">
                <a:pos x="T0" y="T1"/>
              </a:cxn>
              <a:cxn ang="0">
                <a:pos x="T2" y="T3"/>
              </a:cxn>
            </a:cxnLst>
            <a:rect l="0" t="0" r="r" b="b"/>
            <a:pathLst>
              <a:path w="518" h="218">
                <a:moveTo>
                  <a:pt x="0" y="0"/>
                </a:moveTo>
                <a:cubicBezTo>
                  <a:pt x="411" y="0"/>
                  <a:pt x="260" y="218"/>
                  <a:pt x="518" y="211"/>
                </a:cubicBezTo>
              </a:path>
            </a:pathLst>
          </a:custGeom>
          <a:noFill/>
          <a:ln w="14" cap="flat">
            <a:solidFill>
              <a:srgbClr val="EBAC0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1022" name="Freeform 38"/>
          <p:cNvSpPr>
            <a:spLocks/>
          </p:cNvSpPr>
          <p:nvPr/>
        </p:nvSpPr>
        <p:spPr bwMode="auto">
          <a:xfrm>
            <a:off x="5556900" y="3176158"/>
            <a:ext cx="2590800" cy="474133"/>
          </a:xfrm>
          <a:custGeom>
            <a:avLst/>
            <a:gdLst>
              <a:gd name="T0" fmla="*/ 0 w 518"/>
              <a:gd name="T1" fmla="*/ 0 h 95"/>
              <a:gd name="T2" fmla="*/ 518 w 518"/>
              <a:gd name="T3" fmla="*/ 92 h 95"/>
            </a:gdLst>
            <a:ahLst/>
            <a:cxnLst>
              <a:cxn ang="0">
                <a:pos x="T0" y="T1"/>
              </a:cxn>
              <a:cxn ang="0">
                <a:pos x="T2" y="T3"/>
              </a:cxn>
            </a:cxnLst>
            <a:rect l="0" t="0" r="r" b="b"/>
            <a:pathLst>
              <a:path w="518" h="95">
                <a:moveTo>
                  <a:pt x="0" y="0"/>
                </a:moveTo>
                <a:cubicBezTo>
                  <a:pt x="411" y="0"/>
                  <a:pt x="260" y="95"/>
                  <a:pt x="518" y="92"/>
                </a:cubicBezTo>
              </a:path>
            </a:pathLst>
          </a:custGeom>
          <a:noFill/>
          <a:ln w="14" cap="flat">
            <a:solidFill>
              <a:srgbClr val="A2B93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1023" name="Freeform 39"/>
          <p:cNvSpPr>
            <a:spLocks/>
          </p:cNvSpPr>
          <p:nvPr/>
        </p:nvSpPr>
        <p:spPr bwMode="auto">
          <a:xfrm>
            <a:off x="5556900" y="1931558"/>
            <a:ext cx="2590800" cy="1754717"/>
          </a:xfrm>
          <a:custGeom>
            <a:avLst/>
            <a:gdLst>
              <a:gd name="T0" fmla="*/ 0 w 518"/>
              <a:gd name="T1" fmla="*/ 0 h 351"/>
              <a:gd name="T2" fmla="*/ 518 w 518"/>
              <a:gd name="T3" fmla="*/ 340 h 351"/>
            </a:gdLst>
            <a:ahLst/>
            <a:cxnLst>
              <a:cxn ang="0">
                <a:pos x="T0" y="T1"/>
              </a:cxn>
              <a:cxn ang="0">
                <a:pos x="T2" y="T3"/>
              </a:cxn>
            </a:cxnLst>
            <a:rect l="0" t="0" r="r" b="b"/>
            <a:pathLst>
              <a:path w="518" h="351">
                <a:moveTo>
                  <a:pt x="0" y="0"/>
                </a:moveTo>
                <a:cubicBezTo>
                  <a:pt x="411" y="0"/>
                  <a:pt x="260" y="351"/>
                  <a:pt x="518" y="340"/>
                </a:cubicBezTo>
              </a:path>
            </a:pathLst>
          </a:custGeom>
          <a:noFill/>
          <a:ln w="14" cap="flat">
            <a:solidFill>
              <a:srgbClr val="F8300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1024" name="Freeform 40"/>
          <p:cNvSpPr>
            <a:spLocks/>
          </p:cNvSpPr>
          <p:nvPr/>
        </p:nvSpPr>
        <p:spPr bwMode="auto">
          <a:xfrm>
            <a:off x="5556900" y="3616424"/>
            <a:ext cx="2590800" cy="1170517"/>
          </a:xfrm>
          <a:custGeom>
            <a:avLst/>
            <a:gdLst>
              <a:gd name="T0" fmla="*/ 0 w 518"/>
              <a:gd name="T1" fmla="*/ 234 h 234"/>
              <a:gd name="T2" fmla="*/ 518 w 518"/>
              <a:gd name="T3" fmla="*/ 7 h 234"/>
            </a:gdLst>
            <a:ahLst/>
            <a:cxnLst>
              <a:cxn ang="0">
                <a:pos x="T0" y="T1"/>
              </a:cxn>
              <a:cxn ang="0">
                <a:pos x="T2" y="T3"/>
              </a:cxn>
            </a:cxnLst>
            <a:rect l="0" t="0" r="r" b="b"/>
            <a:pathLst>
              <a:path w="518" h="234">
                <a:moveTo>
                  <a:pt x="0" y="234"/>
                </a:moveTo>
                <a:cubicBezTo>
                  <a:pt x="411" y="234"/>
                  <a:pt x="260" y="0"/>
                  <a:pt x="518" y="7"/>
                </a:cubicBezTo>
              </a:path>
            </a:pathLst>
          </a:custGeom>
          <a:noFill/>
          <a:ln w="14" cap="flat">
            <a:solidFill>
              <a:srgbClr val="EBAC0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1025" name="Freeform 41"/>
          <p:cNvSpPr>
            <a:spLocks/>
          </p:cNvSpPr>
          <p:nvPr/>
        </p:nvSpPr>
        <p:spPr bwMode="auto">
          <a:xfrm>
            <a:off x="5556900" y="3631241"/>
            <a:ext cx="2590800" cy="584200"/>
          </a:xfrm>
          <a:custGeom>
            <a:avLst/>
            <a:gdLst>
              <a:gd name="T0" fmla="*/ 0 w 518"/>
              <a:gd name="T1" fmla="*/ 117 h 117"/>
              <a:gd name="T2" fmla="*/ 518 w 518"/>
              <a:gd name="T3" fmla="*/ 4 h 117"/>
            </a:gdLst>
            <a:ahLst/>
            <a:cxnLst>
              <a:cxn ang="0">
                <a:pos x="T0" y="T1"/>
              </a:cxn>
              <a:cxn ang="0">
                <a:pos x="T2" y="T3"/>
              </a:cxn>
            </a:cxnLst>
            <a:rect l="0" t="0" r="r" b="b"/>
            <a:pathLst>
              <a:path w="518" h="117">
                <a:moveTo>
                  <a:pt x="0" y="117"/>
                </a:moveTo>
                <a:cubicBezTo>
                  <a:pt x="411" y="117"/>
                  <a:pt x="260" y="0"/>
                  <a:pt x="518" y="4"/>
                </a:cubicBezTo>
              </a:path>
            </a:pathLst>
          </a:custGeom>
          <a:noFill/>
          <a:ln w="14" cap="flat">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1026" name="Freeform 42"/>
          <p:cNvSpPr>
            <a:spLocks/>
          </p:cNvSpPr>
          <p:nvPr/>
        </p:nvSpPr>
        <p:spPr bwMode="auto">
          <a:xfrm>
            <a:off x="5556900" y="3605841"/>
            <a:ext cx="2590800" cy="1634067"/>
          </a:xfrm>
          <a:custGeom>
            <a:avLst/>
            <a:gdLst>
              <a:gd name="T0" fmla="*/ 0 w 518"/>
              <a:gd name="T1" fmla="*/ 327 h 327"/>
              <a:gd name="T2" fmla="*/ 518 w 518"/>
              <a:gd name="T3" fmla="*/ 10 h 327"/>
            </a:gdLst>
            <a:ahLst/>
            <a:cxnLst>
              <a:cxn ang="0">
                <a:pos x="T0" y="T1"/>
              </a:cxn>
              <a:cxn ang="0">
                <a:pos x="T2" y="T3"/>
              </a:cxn>
            </a:cxnLst>
            <a:rect l="0" t="0" r="r" b="b"/>
            <a:pathLst>
              <a:path w="518" h="327">
                <a:moveTo>
                  <a:pt x="0" y="327"/>
                </a:moveTo>
                <a:cubicBezTo>
                  <a:pt x="411" y="327"/>
                  <a:pt x="260" y="0"/>
                  <a:pt x="518" y="10"/>
                </a:cubicBezTo>
              </a:path>
            </a:pathLst>
          </a:custGeom>
          <a:noFill/>
          <a:ln w="14" cap="flat">
            <a:solidFill>
              <a:srgbClr val="A2B93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1027" name="Line 43"/>
          <p:cNvSpPr>
            <a:spLocks noChangeShapeType="1"/>
          </p:cNvSpPr>
          <p:nvPr/>
        </p:nvSpPr>
        <p:spPr bwMode="auto">
          <a:xfrm>
            <a:off x="5497633" y="3650291"/>
            <a:ext cx="2650067" cy="0"/>
          </a:xfrm>
          <a:prstGeom prst="line">
            <a:avLst/>
          </a:prstGeom>
          <a:noFill/>
          <a:ln w="14" cap="flat">
            <a:solidFill>
              <a:srgbClr val="245647"/>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p>
        </p:txBody>
      </p:sp>
      <p:grpSp>
        <p:nvGrpSpPr>
          <p:cNvPr id="3" name="组合 2"/>
          <p:cNvGrpSpPr/>
          <p:nvPr/>
        </p:nvGrpSpPr>
        <p:grpSpPr>
          <a:xfrm>
            <a:off x="3658326" y="1847438"/>
            <a:ext cx="184151" cy="184151"/>
            <a:chOff x="2345655" y="1404218"/>
            <a:chExt cx="138113" cy="138113"/>
          </a:xfrm>
        </p:grpSpPr>
        <p:sp>
          <p:nvSpPr>
            <p:cNvPr id="171084" name="Freeform 100"/>
            <p:cNvSpPr>
              <a:spLocks/>
            </p:cNvSpPr>
            <p:nvPr/>
          </p:nvSpPr>
          <p:spPr bwMode="auto">
            <a:xfrm>
              <a:off x="2386930" y="1404218"/>
              <a:ext cx="52388" cy="52388"/>
            </a:xfrm>
            <a:custGeom>
              <a:avLst/>
              <a:gdLst>
                <a:gd name="T0" fmla="*/ 12 w 14"/>
                <a:gd name="T1" fmla="*/ 11 h 14"/>
                <a:gd name="T2" fmla="*/ 3 w 14"/>
                <a:gd name="T3" fmla="*/ 11 h 14"/>
                <a:gd name="T4" fmla="*/ 3 w 14"/>
                <a:gd name="T5" fmla="*/ 2 h 14"/>
                <a:gd name="T6" fmla="*/ 12 w 14"/>
                <a:gd name="T7" fmla="*/ 2 h 14"/>
                <a:gd name="T8" fmla="*/ 12 w 14"/>
                <a:gd name="T9" fmla="*/ 11 h 14"/>
              </a:gdLst>
              <a:ahLst/>
              <a:cxnLst>
                <a:cxn ang="0">
                  <a:pos x="T0" y="T1"/>
                </a:cxn>
                <a:cxn ang="0">
                  <a:pos x="T2" y="T3"/>
                </a:cxn>
                <a:cxn ang="0">
                  <a:pos x="T4" y="T5"/>
                </a:cxn>
                <a:cxn ang="0">
                  <a:pos x="T6" y="T7"/>
                </a:cxn>
                <a:cxn ang="0">
                  <a:pos x="T8" y="T9"/>
                </a:cxn>
              </a:cxnLst>
              <a:rect l="0" t="0" r="r" b="b"/>
              <a:pathLst>
                <a:path w="14" h="14">
                  <a:moveTo>
                    <a:pt x="12" y="11"/>
                  </a:moveTo>
                  <a:cubicBezTo>
                    <a:pt x="9" y="14"/>
                    <a:pt x="5" y="14"/>
                    <a:pt x="3" y="11"/>
                  </a:cubicBezTo>
                  <a:cubicBezTo>
                    <a:pt x="0" y="9"/>
                    <a:pt x="0" y="5"/>
                    <a:pt x="3" y="2"/>
                  </a:cubicBezTo>
                  <a:cubicBezTo>
                    <a:pt x="5" y="0"/>
                    <a:pt x="9" y="0"/>
                    <a:pt x="12" y="2"/>
                  </a:cubicBezTo>
                  <a:cubicBezTo>
                    <a:pt x="14" y="5"/>
                    <a:pt x="14" y="9"/>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1085" name="Freeform 101"/>
            <p:cNvSpPr>
              <a:spLocks/>
            </p:cNvSpPr>
            <p:nvPr/>
          </p:nvSpPr>
          <p:spPr bwMode="auto">
            <a:xfrm>
              <a:off x="2431380" y="1445493"/>
              <a:ext cx="52388" cy="52388"/>
            </a:xfrm>
            <a:custGeom>
              <a:avLst/>
              <a:gdLst>
                <a:gd name="T0" fmla="*/ 11 w 14"/>
                <a:gd name="T1" fmla="*/ 12 h 14"/>
                <a:gd name="T2" fmla="*/ 2 w 14"/>
                <a:gd name="T3" fmla="*/ 12 h 14"/>
                <a:gd name="T4" fmla="*/ 2 w 14"/>
                <a:gd name="T5" fmla="*/ 3 h 14"/>
                <a:gd name="T6" fmla="*/ 11 w 14"/>
                <a:gd name="T7" fmla="*/ 3 h 14"/>
                <a:gd name="T8" fmla="*/ 11 w 14"/>
                <a:gd name="T9" fmla="*/ 12 h 14"/>
              </a:gdLst>
              <a:ahLst/>
              <a:cxnLst>
                <a:cxn ang="0">
                  <a:pos x="T0" y="T1"/>
                </a:cxn>
                <a:cxn ang="0">
                  <a:pos x="T2" y="T3"/>
                </a:cxn>
                <a:cxn ang="0">
                  <a:pos x="T4" y="T5"/>
                </a:cxn>
                <a:cxn ang="0">
                  <a:pos x="T6" y="T7"/>
                </a:cxn>
                <a:cxn ang="0">
                  <a:pos x="T8" y="T9"/>
                </a:cxn>
              </a:cxnLst>
              <a:rect l="0" t="0" r="r" b="b"/>
              <a:pathLst>
                <a:path w="14" h="14">
                  <a:moveTo>
                    <a:pt x="11" y="12"/>
                  </a:moveTo>
                  <a:cubicBezTo>
                    <a:pt x="9" y="14"/>
                    <a:pt x="5" y="14"/>
                    <a:pt x="2" y="12"/>
                  </a:cubicBezTo>
                  <a:cubicBezTo>
                    <a:pt x="0" y="9"/>
                    <a:pt x="0" y="5"/>
                    <a:pt x="2" y="3"/>
                  </a:cubicBezTo>
                  <a:cubicBezTo>
                    <a:pt x="5" y="0"/>
                    <a:pt x="9" y="0"/>
                    <a:pt x="11" y="3"/>
                  </a:cubicBezTo>
                  <a:cubicBezTo>
                    <a:pt x="14" y="5"/>
                    <a:pt x="14" y="9"/>
                    <a:pt x="11"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1086" name="Freeform 102"/>
            <p:cNvSpPr>
              <a:spLocks/>
            </p:cNvSpPr>
            <p:nvPr/>
          </p:nvSpPr>
          <p:spPr bwMode="auto">
            <a:xfrm>
              <a:off x="2345655" y="1445493"/>
              <a:ext cx="52388" cy="52388"/>
            </a:xfrm>
            <a:custGeom>
              <a:avLst/>
              <a:gdLst>
                <a:gd name="T0" fmla="*/ 11 w 14"/>
                <a:gd name="T1" fmla="*/ 12 h 14"/>
                <a:gd name="T2" fmla="*/ 2 w 14"/>
                <a:gd name="T3" fmla="*/ 12 h 14"/>
                <a:gd name="T4" fmla="*/ 2 w 14"/>
                <a:gd name="T5" fmla="*/ 3 h 14"/>
                <a:gd name="T6" fmla="*/ 11 w 14"/>
                <a:gd name="T7" fmla="*/ 3 h 14"/>
                <a:gd name="T8" fmla="*/ 11 w 14"/>
                <a:gd name="T9" fmla="*/ 12 h 14"/>
              </a:gdLst>
              <a:ahLst/>
              <a:cxnLst>
                <a:cxn ang="0">
                  <a:pos x="T0" y="T1"/>
                </a:cxn>
                <a:cxn ang="0">
                  <a:pos x="T2" y="T3"/>
                </a:cxn>
                <a:cxn ang="0">
                  <a:pos x="T4" y="T5"/>
                </a:cxn>
                <a:cxn ang="0">
                  <a:pos x="T6" y="T7"/>
                </a:cxn>
                <a:cxn ang="0">
                  <a:pos x="T8" y="T9"/>
                </a:cxn>
              </a:cxnLst>
              <a:rect l="0" t="0" r="r" b="b"/>
              <a:pathLst>
                <a:path w="14" h="14">
                  <a:moveTo>
                    <a:pt x="11" y="12"/>
                  </a:moveTo>
                  <a:cubicBezTo>
                    <a:pt x="9" y="14"/>
                    <a:pt x="5" y="14"/>
                    <a:pt x="2" y="12"/>
                  </a:cubicBezTo>
                  <a:cubicBezTo>
                    <a:pt x="0" y="9"/>
                    <a:pt x="0" y="5"/>
                    <a:pt x="2" y="3"/>
                  </a:cubicBezTo>
                  <a:cubicBezTo>
                    <a:pt x="5" y="0"/>
                    <a:pt x="9" y="0"/>
                    <a:pt x="11" y="3"/>
                  </a:cubicBezTo>
                  <a:cubicBezTo>
                    <a:pt x="14" y="5"/>
                    <a:pt x="14" y="9"/>
                    <a:pt x="11"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1087" name="Freeform 103"/>
            <p:cNvSpPr>
              <a:spLocks/>
            </p:cNvSpPr>
            <p:nvPr/>
          </p:nvSpPr>
          <p:spPr bwMode="auto">
            <a:xfrm>
              <a:off x="2386930" y="1489943"/>
              <a:ext cx="52388" cy="52388"/>
            </a:xfrm>
            <a:custGeom>
              <a:avLst/>
              <a:gdLst>
                <a:gd name="T0" fmla="*/ 12 w 14"/>
                <a:gd name="T1" fmla="*/ 11 h 14"/>
                <a:gd name="T2" fmla="*/ 3 w 14"/>
                <a:gd name="T3" fmla="*/ 11 h 14"/>
                <a:gd name="T4" fmla="*/ 3 w 14"/>
                <a:gd name="T5" fmla="*/ 2 h 14"/>
                <a:gd name="T6" fmla="*/ 12 w 14"/>
                <a:gd name="T7" fmla="*/ 2 h 14"/>
                <a:gd name="T8" fmla="*/ 12 w 14"/>
                <a:gd name="T9" fmla="*/ 11 h 14"/>
              </a:gdLst>
              <a:ahLst/>
              <a:cxnLst>
                <a:cxn ang="0">
                  <a:pos x="T0" y="T1"/>
                </a:cxn>
                <a:cxn ang="0">
                  <a:pos x="T2" y="T3"/>
                </a:cxn>
                <a:cxn ang="0">
                  <a:pos x="T4" y="T5"/>
                </a:cxn>
                <a:cxn ang="0">
                  <a:pos x="T6" y="T7"/>
                </a:cxn>
                <a:cxn ang="0">
                  <a:pos x="T8" y="T9"/>
                </a:cxn>
              </a:cxnLst>
              <a:rect l="0" t="0" r="r" b="b"/>
              <a:pathLst>
                <a:path w="14" h="14">
                  <a:moveTo>
                    <a:pt x="12" y="11"/>
                  </a:moveTo>
                  <a:cubicBezTo>
                    <a:pt x="9" y="14"/>
                    <a:pt x="5" y="14"/>
                    <a:pt x="3" y="11"/>
                  </a:cubicBezTo>
                  <a:cubicBezTo>
                    <a:pt x="0" y="9"/>
                    <a:pt x="0" y="5"/>
                    <a:pt x="3" y="2"/>
                  </a:cubicBezTo>
                  <a:cubicBezTo>
                    <a:pt x="5" y="0"/>
                    <a:pt x="9" y="0"/>
                    <a:pt x="12" y="2"/>
                  </a:cubicBezTo>
                  <a:cubicBezTo>
                    <a:pt x="14" y="5"/>
                    <a:pt x="14" y="9"/>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25962" name="Freeform 227"/>
          <p:cNvSpPr>
            <a:spLocks/>
          </p:cNvSpPr>
          <p:nvPr/>
        </p:nvSpPr>
        <p:spPr bwMode="auto">
          <a:xfrm>
            <a:off x="7986834" y="3525409"/>
            <a:ext cx="325967" cy="249767"/>
          </a:xfrm>
          <a:custGeom>
            <a:avLst/>
            <a:gdLst>
              <a:gd name="T0" fmla="*/ 0 w 154"/>
              <a:gd name="T1" fmla="*/ 0 h 118"/>
              <a:gd name="T2" fmla="*/ 154 w 154"/>
              <a:gd name="T3" fmla="*/ 59 h 118"/>
              <a:gd name="T4" fmla="*/ 0 w 154"/>
              <a:gd name="T5" fmla="*/ 118 h 118"/>
              <a:gd name="T6" fmla="*/ 0 w 154"/>
              <a:gd name="T7" fmla="*/ 0 h 118"/>
            </a:gdLst>
            <a:ahLst/>
            <a:cxnLst>
              <a:cxn ang="0">
                <a:pos x="T0" y="T1"/>
              </a:cxn>
              <a:cxn ang="0">
                <a:pos x="T2" y="T3"/>
              </a:cxn>
              <a:cxn ang="0">
                <a:pos x="T4" y="T5"/>
              </a:cxn>
              <a:cxn ang="0">
                <a:pos x="T6" y="T7"/>
              </a:cxn>
            </a:cxnLst>
            <a:rect l="0" t="0" r="r" b="b"/>
            <a:pathLst>
              <a:path w="154" h="118">
                <a:moveTo>
                  <a:pt x="0" y="0"/>
                </a:moveTo>
                <a:lnTo>
                  <a:pt x="154" y="59"/>
                </a:lnTo>
                <a:lnTo>
                  <a:pt x="0" y="118"/>
                </a:lnTo>
                <a:lnTo>
                  <a:pt x="0" y="0"/>
                </a:lnTo>
                <a:close/>
              </a:path>
            </a:pathLst>
          </a:custGeom>
          <a:solidFill>
            <a:srgbClr val="403B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5" name="TextBox 254"/>
          <p:cNvSpPr txBox="1"/>
          <p:nvPr/>
        </p:nvSpPr>
        <p:spPr bwMode="auto">
          <a:xfrm>
            <a:off x="3842476" y="1749685"/>
            <a:ext cx="1293944" cy="379656"/>
          </a:xfrm>
          <a:prstGeom prst="rect">
            <a:avLst/>
          </a:prstGeom>
          <a:noFill/>
        </p:spPr>
        <p:txBody>
          <a:bodyPr wrap="none" anchor="ctr">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867" dirty="0">
                <a:solidFill>
                  <a:schemeClr val="bg1"/>
                </a:solidFill>
              </a:rPr>
              <a:t>添加标题</a:t>
            </a:r>
          </a:p>
        </p:txBody>
      </p:sp>
      <p:grpSp>
        <p:nvGrpSpPr>
          <p:cNvPr id="257" name="组合 256"/>
          <p:cNvGrpSpPr/>
          <p:nvPr/>
        </p:nvGrpSpPr>
        <p:grpSpPr>
          <a:xfrm>
            <a:off x="3658326" y="2458773"/>
            <a:ext cx="184151" cy="184151"/>
            <a:chOff x="2345655" y="1404218"/>
            <a:chExt cx="138113" cy="138113"/>
          </a:xfrm>
        </p:grpSpPr>
        <p:sp>
          <p:nvSpPr>
            <p:cNvPr id="258" name="Freeform 100"/>
            <p:cNvSpPr>
              <a:spLocks/>
            </p:cNvSpPr>
            <p:nvPr/>
          </p:nvSpPr>
          <p:spPr bwMode="auto">
            <a:xfrm>
              <a:off x="2386930" y="1404218"/>
              <a:ext cx="52388" cy="52388"/>
            </a:xfrm>
            <a:custGeom>
              <a:avLst/>
              <a:gdLst>
                <a:gd name="T0" fmla="*/ 12 w 14"/>
                <a:gd name="T1" fmla="*/ 11 h 14"/>
                <a:gd name="T2" fmla="*/ 3 w 14"/>
                <a:gd name="T3" fmla="*/ 11 h 14"/>
                <a:gd name="T4" fmla="*/ 3 w 14"/>
                <a:gd name="T5" fmla="*/ 2 h 14"/>
                <a:gd name="T6" fmla="*/ 12 w 14"/>
                <a:gd name="T7" fmla="*/ 2 h 14"/>
                <a:gd name="T8" fmla="*/ 12 w 14"/>
                <a:gd name="T9" fmla="*/ 11 h 14"/>
              </a:gdLst>
              <a:ahLst/>
              <a:cxnLst>
                <a:cxn ang="0">
                  <a:pos x="T0" y="T1"/>
                </a:cxn>
                <a:cxn ang="0">
                  <a:pos x="T2" y="T3"/>
                </a:cxn>
                <a:cxn ang="0">
                  <a:pos x="T4" y="T5"/>
                </a:cxn>
                <a:cxn ang="0">
                  <a:pos x="T6" y="T7"/>
                </a:cxn>
                <a:cxn ang="0">
                  <a:pos x="T8" y="T9"/>
                </a:cxn>
              </a:cxnLst>
              <a:rect l="0" t="0" r="r" b="b"/>
              <a:pathLst>
                <a:path w="14" h="14">
                  <a:moveTo>
                    <a:pt x="12" y="11"/>
                  </a:moveTo>
                  <a:cubicBezTo>
                    <a:pt x="9" y="14"/>
                    <a:pt x="5" y="14"/>
                    <a:pt x="3" y="11"/>
                  </a:cubicBezTo>
                  <a:cubicBezTo>
                    <a:pt x="0" y="9"/>
                    <a:pt x="0" y="5"/>
                    <a:pt x="3" y="2"/>
                  </a:cubicBezTo>
                  <a:cubicBezTo>
                    <a:pt x="5" y="0"/>
                    <a:pt x="9" y="0"/>
                    <a:pt x="12" y="2"/>
                  </a:cubicBezTo>
                  <a:cubicBezTo>
                    <a:pt x="14" y="5"/>
                    <a:pt x="14" y="9"/>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9" name="Freeform 101"/>
            <p:cNvSpPr>
              <a:spLocks/>
            </p:cNvSpPr>
            <p:nvPr/>
          </p:nvSpPr>
          <p:spPr bwMode="auto">
            <a:xfrm>
              <a:off x="2431380" y="1445493"/>
              <a:ext cx="52388" cy="52388"/>
            </a:xfrm>
            <a:custGeom>
              <a:avLst/>
              <a:gdLst>
                <a:gd name="T0" fmla="*/ 11 w 14"/>
                <a:gd name="T1" fmla="*/ 12 h 14"/>
                <a:gd name="T2" fmla="*/ 2 w 14"/>
                <a:gd name="T3" fmla="*/ 12 h 14"/>
                <a:gd name="T4" fmla="*/ 2 w 14"/>
                <a:gd name="T5" fmla="*/ 3 h 14"/>
                <a:gd name="T6" fmla="*/ 11 w 14"/>
                <a:gd name="T7" fmla="*/ 3 h 14"/>
                <a:gd name="T8" fmla="*/ 11 w 14"/>
                <a:gd name="T9" fmla="*/ 12 h 14"/>
              </a:gdLst>
              <a:ahLst/>
              <a:cxnLst>
                <a:cxn ang="0">
                  <a:pos x="T0" y="T1"/>
                </a:cxn>
                <a:cxn ang="0">
                  <a:pos x="T2" y="T3"/>
                </a:cxn>
                <a:cxn ang="0">
                  <a:pos x="T4" y="T5"/>
                </a:cxn>
                <a:cxn ang="0">
                  <a:pos x="T6" y="T7"/>
                </a:cxn>
                <a:cxn ang="0">
                  <a:pos x="T8" y="T9"/>
                </a:cxn>
              </a:cxnLst>
              <a:rect l="0" t="0" r="r" b="b"/>
              <a:pathLst>
                <a:path w="14" h="14">
                  <a:moveTo>
                    <a:pt x="11" y="12"/>
                  </a:moveTo>
                  <a:cubicBezTo>
                    <a:pt x="9" y="14"/>
                    <a:pt x="5" y="14"/>
                    <a:pt x="2" y="12"/>
                  </a:cubicBezTo>
                  <a:cubicBezTo>
                    <a:pt x="0" y="9"/>
                    <a:pt x="0" y="5"/>
                    <a:pt x="2" y="3"/>
                  </a:cubicBezTo>
                  <a:cubicBezTo>
                    <a:pt x="5" y="0"/>
                    <a:pt x="9" y="0"/>
                    <a:pt x="11" y="3"/>
                  </a:cubicBezTo>
                  <a:cubicBezTo>
                    <a:pt x="14" y="5"/>
                    <a:pt x="14" y="9"/>
                    <a:pt x="11"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0" name="Freeform 102"/>
            <p:cNvSpPr>
              <a:spLocks/>
            </p:cNvSpPr>
            <p:nvPr/>
          </p:nvSpPr>
          <p:spPr bwMode="auto">
            <a:xfrm>
              <a:off x="2345655" y="1445493"/>
              <a:ext cx="52388" cy="52388"/>
            </a:xfrm>
            <a:custGeom>
              <a:avLst/>
              <a:gdLst>
                <a:gd name="T0" fmla="*/ 11 w 14"/>
                <a:gd name="T1" fmla="*/ 12 h 14"/>
                <a:gd name="T2" fmla="*/ 2 w 14"/>
                <a:gd name="T3" fmla="*/ 12 h 14"/>
                <a:gd name="T4" fmla="*/ 2 w 14"/>
                <a:gd name="T5" fmla="*/ 3 h 14"/>
                <a:gd name="T6" fmla="*/ 11 w 14"/>
                <a:gd name="T7" fmla="*/ 3 h 14"/>
                <a:gd name="T8" fmla="*/ 11 w 14"/>
                <a:gd name="T9" fmla="*/ 12 h 14"/>
              </a:gdLst>
              <a:ahLst/>
              <a:cxnLst>
                <a:cxn ang="0">
                  <a:pos x="T0" y="T1"/>
                </a:cxn>
                <a:cxn ang="0">
                  <a:pos x="T2" y="T3"/>
                </a:cxn>
                <a:cxn ang="0">
                  <a:pos x="T4" y="T5"/>
                </a:cxn>
                <a:cxn ang="0">
                  <a:pos x="T6" y="T7"/>
                </a:cxn>
                <a:cxn ang="0">
                  <a:pos x="T8" y="T9"/>
                </a:cxn>
              </a:cxnLst>
              <a:rect l="0" t="0" r="r" b="b"/>
              <a:pathLst>
                <a:path w="14" h="14">
                  <a:moveTo>
                    <a:pt x="11" y="12"/>
                  </a:moveTo>
                  <a:cubicBezTo>
                    <a:pt x="9" y="14"/>
                    <a:pt x="5" y="14"/>
                    <a:pt x="2" y="12"/>
                  </a:cubicBezTo>
                  <a:cubicBezTo>
                    <a:pt x="0" y="9"/>
                    <a:pt x="0" y="5"/>
                    <a:pt x="2" y="3"/>
                  </a:cubicBezTo>
                  <a:cubicBezTo>
                    <a:pt x="5" y="0"/>
                    <a:pt x="9" y="0"/>
                    <a:pt x="11" y="3"/>
                  </a:cubicBezTo>
                  <a:cubicBezTo>
                    <a:pt x="14" y="5"/>
                    <a:pt x="14" y="9"/>
                    <a:pt x="11"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1" name="Freeform 103"/>
            <p:cNvSpPr>
              <a:spLocks/>
            </p:cNvSpPr>
            <p:nvPr/>
          </p:nvSpPr>
          <p:spPr bwMode="auto">
            <a:xfrm>
              <a:off x="2386930" y="1489943"/>
              <a:ext cx="52388" cy="52388"/>
            </a:xfrm>
            <a:custGeom>
              <a:avLst/>
              <a:gdLst>
                <a:gd name="T0" fmla="*/ 12 w 14"/>
                <a:gd name="T1" fmla="*/ 11 h 14"/>
                <a:gd name="T2" fmla="*/ 3 w 14"/>
                <a:gd name="T3" fmla="*/ 11 h 14"/>
                <a:gd name="T4" fmla="*/ 3 w 14"/>
                <a:gd name="T5" fmla="*/ 2 h 14"/>
                <a:gd name="T6" fmla="*/ 12 w 14"/>
                <a:gd name="T7" fmla="*/ 2 h 14"/>
                <a:gd name="T8" fmla="*/ 12 w 14"/>
                <a:gd name="T9" fmla="*/ 11 h 14"/>
              </a:gdLst>
              <a:ahLst/>
              <a:cxnLst>
                <a:cxn ang="0">
                  <a:pos x="T0" y="T1"/>
                </a:cxn>
                <a:cxn ang="0">
                  <a:pos x="T2" y="T3"/>
                </a:cxn>
                <a:cxn ang="0">
                  <a:pos x="T4" y="T5"/>
                </a:cxn>
                <a:cxn ang="0">
                  <a:pos x="T6" y="T7"/>
                </a:cxn>
                <a:cxn ang="0">
                  <a:pos x="T8" y="T9"/>
                </a:cxn>
              </a:cxnLst>
              <a:rect l="0" t="0" r="r" b="b"/>
              <a:pathLst>
                <a:path w="14" h="14">
                  <a:moveTo>
                    <a:pt x="12" y="11"/>
                  </a:moveTo>
                  <a:cubicBezTo>
                    <a:pt x="9" y="14"/>
                    <a:pt x="5" y="14"/>
                    <a:pt x="3" y="11"/>
                  </a:cubicBezTo>
                  <a:cubicBezTo>
                    <a:pt x="0" y="9"/>
                    <a:pt x="0" y="5"/>
                    <a:pt x="3" y="2"/>
                  </a:cubicBezTo>
                  <a:cubicBezTo>
                    <a:pt x="5" y="0"/>
                    <a:pt x="9" y="0"/>
                    <a:pt x="12" y="2"/>
                  </a:cubicBezTo>
                  <a:cubicBezTo>
                    <a:pt x="14" y="5"/>
                    <a:pt x="14" y="9"/>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262" name="TextBox 261"/>
          <p:cNvSpPr txBox="1"/>
          <p:nvPr/>
        </p:nvSpPr>
        <p:spPr bwMode="auto">
          <a:xfrm>
            <a:off x="3842476" y="2361020"/>
            <a:ext cx="1293944" cy="379656"/>
          </a:xfrm>
          <a:prstGeom prst="rect">
            <a:avLst/>
          </a:prstGeom>
          <a:noFill/>
        </p:spPr>
        <p:txBody>
          <a:bodyPr wrap="none" anchor="ctr">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867" dirty="0">
                <a:solidFill>
                  <a:schemeClr val="bg1"/>
                </a:solidFill>
              </a:rPr>
              <a:t>添加标题</a:t>
            </a:r>
          </a:p>
        </p:txBody>
      </p:sp>
      <p:grpSp>
        <p:nvGrpSpPr>
          <p:cNvPr id="263" name="组合 262"/>
          <p:cNvGrpSpPr/>
          <p:nvPr/>
        </p:nvGrpSpPr>
        <p:grpSpPr>
          <a:xfrm>
            <a:off x="3658326" y="3084314"/>
            <a:ext cx="184151" cy="184151"/>
            <a:chOff x="2345655" y="1404218"/>
            <a:chExt cx="138113" cy="138113"/>
          </a:xfrm>
        </p:grpSpPr>
        <p:sp>
          <p:nvSpPr>
            <p:cNvPr id="264" name="Freeform 100"/>
            <p:cNvSpPr>
              <a:spLocks/>
            </p:cNvSpPr>
            <p:nvPr/>
          </p:nvSpPr>
          <p:spPr bwMode="auto">
            <a:xfrm>
              <a:off x="2386930" y="1404218"/>
              <a:ext cx="52388" cy="52388"/>
            </a:xfrm>
            <a:custGeom>
              <a:avLst/>
              <a:gdLst>
                <a:gd name="T0" fmla="*/ 12 w 14"/>
                <a:gd name="T1" fmla="*/ 11 h 14"/>
                <a:gd name="T2" fmla="*/ 3 w 14"/>
                <a:gd name="T3" fmla="*/ 11 h 14"/>
                <a:gd name="T4" fmla="*/ 3 w 14"/>
                <a:gd name="T5" fmla="*/ 2 h 14"/>
                <a:gd name="T6" fmla="*/ 12 w 14"/>
                <a:gd name="T7" fmla="*/ 2 h 14"/>
                <a:gd name="T8" fmla="*/ 12 w 14"/>
                <a:gd name="T9" fmla="*/ 11 h 14"/>
              </a:gdLst>
              <a:ahLst/>
              <a:cxnLst>
                <a:cxn ang="0">
                  <a:pos x="T0" y="T1"/>
                </a:cxn>
                <a:cxn ang="0">
                  <a:pos x="T2" y="T3"/>
                </a:cxn>
                <a:cxn ang="0">
                  <a:pos x="T4" y="T5"/>
                </a:cxn>
                <a:cxn ang="0">
                  <a:pos x="T6" y="T7"/>
                </a:cxn>
                <a:cxn ang="0">
                  <a:pos x="T8" y="T9"/>
                </a:cxn>
              </a:cxnLst>
              <a:rect l="0" t="0" r="r" b="b"/>
              <a:pathLst>
                <a:path w="14" h="14">
                  <a:moveTo>
                    <a:pt x="12" y="11"/>
                  </a:moveTo>
                  <a:cubicBezTo>
                    <a:pt x="9" y="14"/>
                    <a:pt x="5" y="14"/>
                    <a:pt x="3" y="11"/>
                  </a:cubicBezTo>
                  <a:cubicBezTo>
                    <a:pt x="0" y="9"/>
                    <a:pt x="0" y="5"/>
                    <a:pt x="3" y="2"/>
                  </a:cubicBezTo>
                  <a:cubicBezTo>
                    <a:pt x="5" y="0"/>
                    <a:pt x="9" y="0"/>
                    <a:pt x="12" y="2"/>
                  </a:cubicBezTo>
                  <a:cubicBezTo>
                    <a:pt x="14" y="5"/>
                    <a:pt x="14" y="9"/>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5" name="Freeform 101"/>
            <p:cNvSpPr>
              <a:spLocks/>
            </p:cNvSpPr>
            <p:nvPr/>
          </p:nvSpPr>
          <p:spPr bwMode="auto">
            <a:xfrm>
              <a:off x="2431380" y="1445493"/>
              <a:ext cx="52388" cy="52388"/>
            </a:xfrm>
            <a:custGeom>
              <a:avLst/>
              <a:gdLst>
                <a:gd name="T0" fmla="*/ 11 w 14"/>
                <a:gd name="T1" fmla="*/ 12 h 14"/>
                <a:gd name="T2" fmla="*/ 2 w 14"/>
                <a:gd name="T3" fmla="*/ 12 h 14"/>
                <a:gd name="T4" fmla="*/ 2 w 14"/>
                <a:gd name="T5" fmla="*/ 3 h 14"/>
                <a:gd name="T6" fmla="*/ 11 w 14"/>
                <a:gd name="T7" fmla="*/ 3 h 14"/>
                <a:gd name="T8" fmla="*/ 11 w 14"/>
                <a:gd name="T9" fmla="*/ 12 h 14"/>
              </a:gdLst>
              <a:ahLst/>
              <a:cxnLst>
                <a:cxn ang="0">
                  <a:pos x="T0" y="T1"/>
                </a:cxn>
                <a:cxn ang="0">
                  <a:pos x="T2" y="T3"/>
                </a:cxn>
                <a:cxn ang="0">
                  <a:pos x="T4" y="T5"/>
                </a:cxn>
                <a:cxn ang="0">
                  <a:pos x="T6" y="T7"/>
                </a:cxn>
                <a:cxn ang="0">
                  <a:pos x="T8" y="T9"/>
                </a:cxn>
              </a:cxnLst>
              <a:rect l="0" t="0" r="r" b="b"/>
              <a:pathLst>
                <a:path w="14" h="14">
                  <a:moveTo>
                    <a:pt x="11" y="12"/>
                  </a:moveTo>
                  <a:cubicBezTo>
                    <a:pt x="9" y="14"/>
                    <a:pt x="5" y="14"/>
                    <a:pt x="2" y="12"/>
                  </a:cubicBezTo>
                  <a:cubicBezTo>
                    <a:pt x="0" y="9"/>
                    <a:pt x="0" y="5"/>
                    <a:pt x="2" y="3"/>
                  </a:cubicBezTo>
                  <a:cubicBezTo>
                    <a:pt x="5" y="0"/>
                    <a:pt x="9" y="0"/>
                    <a:pt x="11" y="3"/>
                  </a:cubicBezTo>
                  <a:cubicBezTo>
                    <a:pt x="14" y="5"/>
                    <a:pt x="14" y="9"/>
                    <a:pt x="11"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6" name="Freeform 102"/>
            <p:cNvSpPr>
              <a:spLocks/>
            </p:cNvSpPr>
            <p:nvPr/>
          </p:nvSpPr>
          <p:spPr bwMode="auto">
            <a:xfrm>
              <a:off x="2345655" y="1445493"/>
              <a:ext cx="52388" cy="52388"/>
            </a:xfrm>
            <a:custGeom>
              <a:avLst/>
              <a:gdLst>
                <a:gd name="T0" fmla="*/ 11 w 14"/>
                <a:gd name="T1" fmla="*/ 12 h 14"/>
                <a:gd name="T2" fmla="*/ 2 w 14"/>
                <a:gd name="T3" fmla="*/ 12 h 14"/>
                <a:gd name="T4" fmla="*/ 2 w 14"/>
                <a:gd name="T5" fmla="*/ 3 h 14"/>
                <a:gd name="T6" fmla="*/ 11 w 14"/>
                <a:gd name="T7" fmla="*/ 3 h 14"/>
                <a:gd name="T8" fmla="*/ 11 w 14"/>
                <a:gd name="T9" fmla="*/ 12 h 14"/>
              </a:gdLst>
              <a:ahLst/>
              <a:cxnLst>
                <a:cxn ang="0">
                  <a:pos x="T0" y="T1"/>
                </a:cxn>
                <a:cxn ang="0">
                  <a:pos x="T2" y="T3"/>
                </a:cxn>
                <a:cxn ang="0">
                  <a:pos x="T4" y="T5"/>
                </a:cxn>
                <a:cxn ang="0">
                  <a:pos x="T6" y="T7"/>
                </a:cxn>
                <a:cxn ang="0">
                  <a:pos x="T8" y="T9"/>
                </a:cxn>
              </a:cxnLst>
              <a:rect l="0" t="0" r="r" b="b"/>
              <a:pathLst>
                <a:path w="14" h="14">
                  <a:moveTo>
                    <a:pt x="11" y="12"/>
                  </a:moveTo>
                  <a:cubicBezTo>
                    <a:pt x="9" y="14"/>
                    <a:pt x="5" y="14"/>
                    <a:pt x="2" y="12"/>
                  </a:cubicBezTo>
                  <a:cubicBezTo>
                    <a:pt x="0" y="9"/>
                    <a:pt x="0" y="5"/>
                    <a:pt x="2" y="3"/>
                  </a:cubicBezTo>
                  <a:cubicBezTo>
                    <a:pt x="5" y="0"/>
                    <a:pt x="9" y="0"/>
                    <a:pt x="11" y="3"/>
                  </a:cubicBezTo>
                  <a:cubicBezTo>
                    <a:pt x="14" y="5"/>
                    <a:pt x="14" y="9"/>
                    <a:pt x="11"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7" name="Freeform 103"/>
            <p:cNvSpPr>
              <a:spLocks/>
            </p:cNvSpPr>
            <p:nvPr/>
          </p:nvSpPr>
          <p:spPr bwMode="auto">
            <a:xfrm>
              <a:off x="2386930" y="1489943"/>
              <a:ext cx="52388" cy="52388"/>
            </a:xfrm>
            <a:custGeom>
              <a:avLst/>
              <a:gdLst>
                <a:gd name="T0" fmla="*/ 12 w 14"/>
                <a:gd name="T1" fmla="*/ 11 h 14"/>
                <a:gd name="T2" fmla="*/ 3 w 14"/>
                <a:gd name="T3" fmla="*/ 11 h 14"/>
                <a:gd name="T4" fmla="*/ 3 w 14"/>
                <a:gd name="T5" fmla="*/ 2 h 14"/>
                <a:gd name="T6" fmla="*/ 12 w 14"/>
                <a:gd name="T7" fmla="*/ 2 h 14"/>
                <a:gd name="T8" fmla="*/ 12 w 14"/>
                <a:gd name="T9" fmla="*/ 11 h 14"/>
              </a:gdLst>
              <a:ahLst/>
              <a:cxnLst>
                <a:cxn ang="0">
                  <a:pos x="T0" y="T1"/>
                </a:cxn>
                <a:cxn ang="0">
                  <a:pos x="T2" y="T3"/>
                </a:cxn>
                <a:cxn ang="0">
                  <a:pos x="T4" y="T5"/>
                </a:cxn>
                <a:cxn ang="0">
                  <a:pos x="T6" y="T7"/>
                </a:cxn>
                <a:cxn ang="0">
                  <a:pos x="T8" y="T9"/>
                </a:cxn>
              </a:cxnLst>
              <a:rect l="0" t="0" r="r" b="b"/>
              <a:pathLst>
                <a:path w="14" h="14">
                  <a:moveTo>
                    <a:pt x="12" y="11"/>
                  </a:moveTo>
                  <a:cubicBezTo>
                    <a:pt x="9" y="14"/>
                    <a:pt x="5" y="14"/>
                    <a:pt x="3" y="11"/>
                  </a:cubicBezTo>
                  <a:cubicBezTo>
                    <a:pt x="0" y="9"/>
                    <a:pt x="0" y="5"/>
                    <a:pt x="3" y="2"/>
                  </a:cubicBezTo>
                  <a:cubicBezTo>
                    <a:pt x="5" y="0"/>
                    <a:pt x="9" y="0"/>
                    <a:pt x="12" y="2"/>
                  </a:cubicBezTo>
                  <a:cubicBezTo>
                    <a:pt x="14" y="5"/>
                    <a:pt x="14" y="9"/>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268" name="TextBox 267"/>
          <p:cNvSpPr txBox="1"/>
          <p:nvPr/>
        </p:nvSpPr>
        <p:spPr bwMode="auto">
          <a:xfrm>
            <a:off x="3842476" y="2986561"/>
            <a:ext cx="1293944" cy="379656"/>
          </a:xfrm>
          <a:prstGeom prst="rect">
            <a:avLst/>
          </a:prstGeom>
          <a:noFill/>
        </p:spPr>
        <p:txBody>
          <a:bodyPr wrap="none" anchor="ctr">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867" dirty="0">
                <a:solidFill>
                  <a:schemeClr val="bg1"/>
                </a:solidFill>
              </a:rPr>
              <a:t>添加标题</a:t>
            </a:r>
          </a:p>
        </p:txBody>
      </p:sp>
      <p:grpSp>
        <p:nvGrpSpPr>
          <p:cNvPr id="269" name="组合 268"/>
          <p:cNvGrpSpPr/>
          <p:nvPr/>
        </p:nvGrpSpPr>
        <p:grpSpPr>
          <a:xfrm>
            <a:off x="3658326" y="3567363"/>
            <a:ext cx="184151" cy="184151"/>
            <a:chOff x="2345655" y="1404218"/>
            <a:chExt cx="138113" cy="138113"/>
          </a:xfrm>
        </p:grpSpPr>
        <p:sp>
          <p:nvSpPr>
            <p:cNvPr id="270" name="Freeform 100"/>
            <p:cNvSpPr>
              <a:spLocks/>
            </p:cNvSpPr>
            <p:nvPr/>
          </p:nvSpPr>
          <p:spPr bwMode="auto">
            <a:xfrm>
              <a:off x="2386930" y="1404218"/>
              <a:ext cx="52388" cy="52388"/>
            </a:xfrm>
            <a:custGeom>
              <a:avLst/>
              <a:gdLst>
                <a:gd name="T0" fmla="*/ 12 w 14"/>
                <a:gd name="T1" fmla="*/ 11 h 14"/>
                <a:gd name="T2" fmla="*/ 3 w 14"/>
                <a:gd name="T3" fmla="*/ 11 h 14"/>
                <a:gd name="T4" fmla="*/ 3 w 14"/>
                <a:gd name="T5" fmla="*/ 2 h 14"/>
                <a:gd name="T6" fmla="*/ 12 w 14"/>
                <a:gd name="T7" fmla="*/ 2 h 14"/>
                <a:gd name="T8" fmla="*/ 12 w 14"/>
                <a:gd name="T9" fmla="*/ 11 h 14"/>
              </a:gdLst>
              <a:ahLst/>
              <a:cxnLst>
                <a:cxn ang="0">
                  <a:pos x="T0" y="T1"/>
                </a:cxn>
                <a:cxn ang="0">
                  <a:pos x="T2" y="T3"/>
                </a:cxn>
                <a:cxn ang="0">
                  <a:pos x="T4" y="T5"/>
                </a:cxn>
                <a:cxn ang="0">
                  <a:pos x="T6" y="T7"/>
                </a:cxn>
                <a:cxn ang="0">
                  <a:pos x="T8" y="T9"/>
                </a:cxn>
              </a:cxnLst>
              <a:rect l="0" t="0" r="r" b="b"/>
              <a:pathLst>
                <a:path w="14" h="14">
                  <a:moveTo>
                    <a:pt x="12" y="11"/>
                  </a:moveTo>
                  <a:cubicBezTo>
                    <a:pt x="9" y="14"/>
                    <a:pt x="5" y="14"/>
                    <a:pt x="3" y="11"/>
                  </a:cubicBezTo>
                  <a:cubicBezTo>
                    <a:pt x="0" y="9"/>
                    <a:pt x="0" y="5"/>
                    <a:pt x="3" y="2"/>
                  </a:cubicBezTo>
                  <a:cubicBezTo>
                    <a:pt x="5" y="0"/>
                    <a:pt x="9" y="0"/>
                    <a:pt x="12" y="2"/>
                  </a:cubicBezTo>
                  <a:cubicBezTo>
                    <a:pt x="14" y="5"/>
                    <a:pt x="14" y="9"/>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1" name="Freeform 101"/>
            <p:cNvSpPr>
              <a:spLocks/>
            </p:cNvSpPr>
            <p:nvPr/>
          </p:nvSpPr>
          <p:spPr bwMode="auto">
            <a:xfrm>
              <a:off x="2431380" y="1445493"/>
              <a:ext cx="52388" cy="52388"/>
            </a:xfrm>
            <a:custGeom>
              <a:avLst/>
              <a:gdLst>
                <a:gd name="T0" fmla="*/ 11 w 14"/>
                <a:gd name="T1" fmla="*/ 12 h 14"/>
                <a:gd name="T2" fmla="*/ 2 w 14"/>
                <a:gd name="T3" fmla="*/ 12 h 14"/>
                <a:gd name="T4" fmla="*/ 2 w 14"/>
                <a:gd name="T5" fmla="*/ 3 h 14"/>
                <a:gd name="T6" fmla="*/ 11 w 14"/>
                <a:gd name="T7" fmla="*/ 3 h 14"/>
                <a:gd name="T8" fmla="*/ 11 w 14"/>
                <a:gd name="T9" fmla="*/ 12 h 14"/>
              </a:gdLst>
              <a:ahLst/>
              <a:cxnLst>
                <a:cxn ang="0">
                  <a:pos x="T0" y="T1"/>
                </a:cxn>
                <a:cxn ang="0">
                  <a:pos x="T2" y="T3"/>
                </a:cxn>
                <a:cxn ang="0">
                  <a:pos x="T4" y="T5"/>
                </a:cxn>
                <a:cxn ang="0">
                  <a:pos x="T6" y="T7"/>
                </a:cxn>
                <a:cxn ang="0">
                  <a:pos x="T8" y="T9"/>
                </a:cxn>
              </a:cxnLst>
              <a:rect l="0" t="0" r="r" b="b"/>
              <a:pathLst>
                <a:path w="14" h="14">
                  <a:moveTo>
                    <a:pt x="11" y="12"/>
                  </a:moveTo>
                  <a:cubicBezTo>
                    <a:pt x="9" y="14"/>
                    <a:pt x="5" y="14"/>
                    <a:pt x="2" y="12"/>
                  </a:cubicBezTo>
                  <a:cubicBezTo>
                    <a:pt x="0" y="9"/>
                    <a:pt x="0" y="5"/>
                    <a:pt x="2" y="3"/>
                  </a:cubicBezTo>
                  <a:cubicBezTo>
                    <a:pt x="5" y="0"/>
                    <a:pt x="9" y="0"/>
                    <a:pt x="11" y="3"/>
                  </a:cubicBezTo>
                  <a:cubicBezTo>
                    <a:pt x="14" y="5"/>
                    <a:pt x="14" y="9"/>
                    <a:pt x="11"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2" name="Freeform 102"/>
            <p:cNvSpPr>
              <a:spLocks/>
            </p:cNvSpPr>
            <p:nvPr/>
          </p:nvSpPr>
          <p:spPr bwMode="auto">
            <a:xfrm>
              <a:off x="2345655" y="1445493"/>
              <a:ext cx="52388" cy="52388"/>
            </a:xfrm>
            <a:custGeom>
              <a:avLst/>
              <a:gdLst>
                <a:gd name="T0" fmla="*/ 11 w 14"/>
                <a:gd name="T1" fmla="*/ 12 h 14"/>
                <a:gd name="T2" fmla="*/ 2 w 14"/>
                <a:gd name="T3" fmla="*/ 12 h 14"/>
                <a:gd name="T4" fmla="*/ 2 w 14"/>
                <a:gd name="T5" fmla="*/ 3 h 14"/>
                <a:gd name="T6" fmla="*/ 11 w 14"/>
                <a:gd name="T7" fmla="*/ 3 h 14"/>
                <a:gd name="T8" fmla="*/ 11 w 14"/>
                <a:gd name="T9" fmla="*/ 12 h 14"/>
              </a:gdLst>
              <a:ahLst/>
              <a:cxnLst>
                <a:cxn ang="0">
                  <a:pos x="T0" y="T1"/>
                </a:cxn>
                <a:cxn ang="0">
                  <a:pos x="T2" y="T3"/>
                </a:cxn>
                <a:cxn ang="0">
                  <a:pos x="T4" y="T5"/>
                </a:cxn>
                <a:cxn ang="0">
                  <a:pos x="T6" y="T7"/>
                </a:cxn>
                <a:cxn ang="0">
                  <a:pos x="T8" y="T9"/>
                </a:cxn>
              </a:cxnLst>
              <a:rect l="0" t="0" r="r" b="b"/>
              <a:pathLst>
                <a:path w="14" h="14">
                  <a:moveTo>
                    <a:pt x="11" y="12"/>
                  </a:moveTo>
                  <a:cubicBezTo>
                    <a:pt x="9" y="14"/>
                    <a:pt x="5" y="14"/>
                    <a:pt x="2" y="12"/>
                  </a:cubicBezTo>
                  <a:cubicBezTo>
                    <a:pt x="0" y="9"/>
                    <a:pt x="0" y="5"/>
                    <a:pt x="2" y="3"/>
                  </a:cubicBezTo>
                  <a:cubicBezTo>
                    <a:pt x="5" y="0"/>
                    <a:pt x="9" y="0"/>
                    <a:pt x="11" y="3"/>
                  </a:cubicBezTo>
                  <a:cubicBezTo>
                    <a:pt x="14" y="5"/>
                    <a:pt x="14" y="9"/>
                    <a:pt x="11"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3" name="Freeform 103"/>
            <p:cNvSpPr>
              <a:spLocks/>
            </p:cNvSpPr>
            <p:nvPr/>
          </p:nvSpPr>
          <p:spPr bwMode="auto">
            <a:xfrm>
              <a:off x="2386930" y="1489943"/>
              <a:ext cx="52388" cy="52388"/>
            </a:xfrm>
            <a:custGeom>
              <a:avLst/>
              <a:gdLst>
                <a:gd name="T0" fmla="*/ 12 w 14"/>
                <a:gd name="T1" fmla="*/ 11 h 14"/>
                <a:gd name="T2" fmla="*/ 3 w 14"/>
                <a:gd name="T3" fmla="*/ 11 h 14"/>
                <a:gd name="T4" fmla="*/ 3 w 14"/>
                <a:gd name="T5" fmla="*/ 2 h 14"/>
                <a:gd name="T6" fmla="*/ 12 w 14"/>
                <a:gd name="T7" fmla="*/ 2 h 14"/>
                <a:gd name="T8" fmla="*/ 12 w 14"/>
                <a:gd name="T9" fmla="*/ 11 h 14"/>
              </a:gdLst>
              <a:ahLst/>
              <a:cxnLst>
                <a:cxn ang="0">
                  <a:pos x="T0" y="T1"/>
                </a:cxn>
                <a:cxn ang="0">
                  <a:pos x="T2" y="T3"/>
                </a:cxn>
                <a:cxn ang="0">
                  <a:pos x="T4" y="T5"/>
                </a:cxn>
                <a:cxn ang="0">
                  <a:pos x="T6" y="T7"/>
                </a:cxn>
                <a:cxn ang="0">
                  <a:pos x="T8" y="T9"/>
                </a:cxn>
              </a:cxnLst>
              <a:rect l="0" t="0" r="r" b="b"/>
              <a:pathLst>
                <a:path w="14" h="14">
                  <a:moveTo>
                    <a:pt x="12" y="11"/>
                  </a:moveTo>
                  <a:cubicBezTo>
                    <a:pt x="9" y="14"/>
                    <a:pt x="5" y="14"/>
                    <a:pt x="3" y="11"/>
                  </a:cubicBezTo>
                  <a:cubicBezTo>
                    <a:pt x="0" y="9"/>
                    <a:pt x="0" y="5"/>
                    <a:pt x="3" y="2"/>
                  </a:cubicBezTo>
                  <a:cubicBezTo>
                    <a:pt x="5" y="0"/>
                    <a:pt x="9" y="0"/>
                    <a:pt x="12" y="2"/>
                  </a:cubicBezTo>
                  <a:cubicBezTo>
                    <a:pt x="14" y="5"/>
                    <a:pt x="14" y="9"/>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274" name="TextBox 273"/>
          <p:cNvSpPr txBox="1"/>
          <p:nvPr/>
        </p:nvSpPr>
        <p:spPr bwMode="auto">
          <a:xfrm>
            <a:off x="3842476" y="3469611"/>
            <a:ext cx="1293944" cy="379656"/>
          </a:xfrm>
          <a:prstGeom prst="rect">
            <a:avLst/>
          </a:prstGeom>
          <a:noFill/>
        </p:spPr>
        <p:txBody>
          <a:bodyPr wrap="none" anchor="ctr">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867" dirty="0">
                <a:solidFill>
                  <a:schemeClr val="bg1"/>
                </a:solidFill>
              </a:rPr>
              <a:t>添加标题</a:t>
            </a:r>
          </a:p>
        </p:txBody>
      </p:sp>
      <p:grpSp>
        <p:nvGrpSpPr>
          <p:cNvPr id="275" name="组合 274"/>
          <p:cNvGrpSpPr/>
          <p:nvPr/>
        </p:nvGrpSpPr>
        <p:grpSpPr>
          <a:xfrm>
            <a:off x="3658326" y="4111723"/>
            <a:ext cx="184151" cy="184151"/>
            <a:chOff x="2345655" y="1404218"/>
            <a:chExt cx="138113" cy="138113"/>
          </a:xfrm>
        </p:grpSpPr>
        <p:sp>
          <p:nvSpPr>
            <p:cNvPr id="276" name="Freeform 100"/>
            <p:cNvSpPr>
              <a:spLocks/>
            </p:cNvSpPr>
            <p:nvPr/>
          </p:nvSpPr>
          <p:spPr bwMode="auto">
            <a:xfrm>
              <a:off x="2386930" y="1404218"/>
              <a:ext cx="52388" cy="52388"/>
            </a:xfrm>
            <a:custGeom>
              <a:avLst/>
              <a:gdLst>
                <a:gd name="T0" fmla="*/ 12 w 14"/>
                <a:gd name="T1" fmla="*/ 11 h 14"/>
                <a:gd name="T2" fmla="*/ 3 w 14"/>
                <a:gd name="T3" fmla="*/ 11 h 14"/>
                <a:gd name="T4" fmla="*/ 3 w 14"/>
                <a:gd name="T5" fmla="*/ 2 h 14"/>
                <a:gd name="T6" fmla="*/ 12 w 14"/>
                <a:gd name="T7" fmla="*/ 2 h 14"/>
                <a:gd name="T8" fmla="*/ 12 w 14"/>
                <a:gd name="T9" fmla="*/ 11 h 14"/>
              </a:gdLst>
              <a:ahLst/>
              <a:cxnLst>
                <a:cxn ang="0">
                  <a:pos x="T0" y="T1"/>
                </a:cxn>
                <a:cxn ang="0">
                  <a:pos x="T2" y="T3"/>
                </a:cxn>
                <a:cxn ang="0">
                  <a:pos x="T4" y="T5"/>
                </a:cxn>
                <a:cxn ang="0">
                  <a:pos x="T6" y="T7"/>
                </a:cxn>
                <a:cxn ang="0">
                  <a:pos x="T8" y="T9"/>
                </a:cxn>
              </a:cxnLst>
              <a:rect l="0" t="0" r="r" b="b"/>
              <a:pathLst>
                <a:path w="14" h="14">
                  <a:moveTo>
                    <a:pt x="12" y="11"/>
                  </a:moveTo>
                  <a:cubicBezTo>
                    <a:pt x="9" y="14"/>
                    <a:pt x="5" y="14"/>
                    <a:pt x="3" y="11"/>
                  </a:cubicBezTo>
                  <a:cubicBezTo>
                    <a:pt x="0" y="9"/>
                    <a:pt x="0" y="5"/>
                    <a:pt x="3" y="2"/>
                  </a:cubicBezTo>
                  <a:cubicBezTo>
                    <a:pt x="5" y="0"/>
                    <a:pt x="9" y="0"/>
                    <a:pt x="12" y="2"/>
                  </a:cubicBezTo>
                  <a:cubicBezTo>
                    <a:pt x="14" y="5"/>
                    <a:pt x="14" y="9"/>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7" name="Freeform 101"/>
            <p:cNvSpPr>
              <a:spLocks/>
            </p:cNvSpPr>
            <p:nvPr/>
          </p:nvSpPr>
          <p:spPr bwMode="auto">
            <a:xfrm>
              <a:off x="2431380" y="1445493"/>
              <a:ext cx="52388" cy="52388"/>
            </a:xfrm>
            <a:custGeom>
              <a:avLst/>
              <a:gdLst>
                <a:gd name="T0" fmla="*/ 11 w 14"/>
                <a:gd name="T1" fmla="*/ 12 h 14"/>
                <a:gd name="T2" fmla="*/ 2 w 14"/>
                <a:gd name="T3" fmla="*/ 12 h 14"/>
                <a:gd name="T4" fmla="*/ 2 w 14"/>
                <a:gd name="T5" fmla="*/ 3 h 14"/>
                <a:gd name="T6" fmla="*/ 11 w 14"/>
                <a:gd name="T7" fmla="*/ 3 h 14"/>
                <a:gd name="T8" fmla="*/ 11 w 14"/>
                <a:gd name="T9" fmla="*/ 12 h 14"/>
              </a:gdLst>
              <a:ahLst/>
              <a:cxnLst>
                <a:cxn ang="0">
                  <a:pos x="T0" y="T1"/>
                </a:cxn>
                <a:cxn ang="0">
                  <a:pos x="T2" y="T3"/>
                </a:cxn>
                <a:cxn ang="0">
                  <a:pos x="T4" y="T5"/>
                </a:cxn>
                <a:cxn ang="0">
                  <a:pos x="T6" y="T7"/>
                </a:cxn>
                <a:cxn ang="0">
                  <a:pos x="T8" y="T9"/>
                </a:cxn>
              </a:cxnLst>
              <a:rect l="0" t="0" r="r" b="b"/>
              <a:pathLst>
                <a:path w="14" h="14">
                  <a:moveTo>
                    <a:pt x="11" y="12"/>
                  </a:moveTo>
                  <a:cubicBezTo>
                    <a:pt x="9" y="14"/>
                    <a:pt x="5" y="14"/>
                    <a:pt x="2" y="12"/>
                  </a:cubicBezTo>
                  <a:cubicBezTo>
                    <a:pt x="0" y="9"/>
                    <a:pt x="0" y="5"/>
                    <a:pt x="2" y="3"/>
                  </a:cubicBezTo>
                  <a:cubicBezTo>
                    <a:pt x="5" y="0"/>
                    <a:pt x="9" y="0"/>
                    <a:pt x="11" y="3"/>
                  </a:cubicBezTo>
                  <a:cubicBezTo>
                    <a:pt x="14" y="5"/>
                    <a:pt x="14" y="9"/>
                    <a:pt x="11"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8" name="Freeform 102"/>
            <p:cNvSpPr>
              <a:spLocks/>
            </p:cNvSpPr>
            <p:nvPr/>
          </p:nvSpPr>
          <p:spPr bwMode="auto">
            <a:xfrm>
              <a:off x="2345655" y="1445493"/>
              <a:ext cx="52388" cy="52388"/>
            </a:xfrm>
            <a:custGeom>
              <a:avLst/>
              <a:gdLst>
                <a:gd name="T0" fmla="*/ 11 w 14"/>
                <a:gd name="T1" fmla="*/ 12 h 14"/>
                <a:gd name="T2" fmla="*/ 2 w 14"/>
                <a:gd name="T3" fmla="*/ 12 h 14"/>
                <a:gd name="T4" fmla="*/ 2 w 14"/>
                <a:gd name="T5" fmla="*/ 3 h 14"/>
                <a:gd name="T6" fmla="*/ 11 w 14"/>
                <a:gd name="T7" fmla="*/ 3 h 14"/>
                <a:gd name="T8" fmla="*/ 11 w 14"/>
                <a:gd name="T9" fmla="*/ 12 h 14"/>
              </a:gdLst>
              <a:ahLst/>
              <a:cxnLst>
                <a:cxn ang="0">
                  <a:pos x="T0" y="T1"/>
                </a:cxn>
                <a:cxn ang="0">
                  <a:pos x="T2" y="T3"/>
                </a:cxn>
                <a:cxn ang="0">
                  <a:pos x="T4" y="T5"/>
                </a:cxn>
                <a:cxn ang="0">
                  <a:pos x="T6" y="T7"/>
                </a:cxn>
                <a:cxn ang="0">
                  <a:pos x="T8" y="T9"/>
                </a:cxn>
              </a:cxnLst>
              <a:rect l="0" t="0" r="r" b="b"/>
              <a:pathLst>
                <a:path w="14" h="14">
                  <a:moveTo>
                    <a:pt x="11" y="12"/>
                  </a:moveTo>
                  <a:cubicBezTo>
                    <a:pt x="9" y="14"/>
                    <a:pt x="5" y="14"/>
                    <a:pt x="2" y="12"/>
                  </a:cubicBezTo>
                  <a:cubicBezTo>
                    <a:pt x="0" y="9"/>
                    <a:pt x="0" y="5"/>
                    <a:pt x="2" y="3"/>
                  </a:cubicBezTo>
                  <a:cubicBezTo>
                    <a:pt x="5" y="0"/>
                    <a:pt x="9" y="0"/>
                    <a:pt x="11" y="3"/>
                  </a:cubicBezTo>
                  <a:cubicBezTo>
                    <a:pt x="14" y="5"/>
                    <a:pt x="14" y="9"/>
                    <a:pt x="11"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9" name="Freeform 103"/>
            <p:cNvSpPr>
              <a:spLocks/>
            </p:cNvSpPr>
            <p:nvPr/>
          </p:nvSpPr>
          <p:spPr bwMode="auto">
            <a:xfrm>
              <a:off x="2386930" y="1489943"/>
              <a:ext cx="52388" cy="52388"/>
            </a:xfrm>
            <a:custGeom>
              <a:avLst/>
              <a:gdLst>
                <a:gd name="T0" fmla="*/ 12 w 14"/>
                <a:gd name="T1" fmla="*/ 11 h 14"/>
                <a:gd name="T2" fmla="*/ 3 w 14"/>
                <a:gd name="T3" fmla="*/ 11 h 14"/>
                <a:gd name="T4" fmla="*/ 3 w 14"/>
                <a:gd name="T5" fmla="*/ 2 h 14"/>
                <a:gd name="T6" fmla="*/ 12 w 14"/>
                <a:gd name="T7" fmla="*/ 2 h 14"/>
                <a:gd name="T8" fmla="*/ 12 w 14"/>
                <a:gd name="T9" fmla="*/ 11 h 14"/>
              </a:gdLst>
              <a:ahLst/>
              <a:cxnLst>
                <a:cxn ang="0">
                  <a:pos x="T0" y="T1"/>
                </a:cxn>
                <a:cxn ang="0">
                  <a:pos x="T2" y="T3"/>
                </a:cxn>
                <a:cxn ang="0">
                  <a:pos x="T4" y="T5"/>
                </a:cxn>
                <a:cxn ang="0">
                  <a:pos x="T6" y="T7"/>
                </a:cxn>
                <a:cxn ang="0">
                  <a:pos x="T8" y="T9"/>
                </a:cxn>
              </a:cxnLst>
              <a:rect l="0" t="0" r="r" b="b"/>
              <a:pathLst>
                <a:path w="14" h="14">
                  <a:moveTo>
                    <a:pt x="12" y="11"/>
                  </a:moveTo>
                  <a:cubicBezTo>
                    <a:pt x="9" y="14"/>
                    <a:pt x="5" y="14"/>
                    <a:pt x="3" y="11"/>
                  </a:cubicBezTo>
                  <a:cubicBezTo>
                    <a:pt x="0" y="9"/>
                    <a:pt x="0" y="5"/>
                    <a:pt x="3" y="2"/>
                  </a:cubicBezTo>
                  <a:cubicBezTo>
                    <a:pt x="5" y="0"/>
                    <a:pt x="9" y="0"/>
                    <a:pt x="12" y="2"/>
                  </a:cubicBezTo>
                  <a:cubicBezTo>
                    <a:pt x="14" y="5"/>
                    <a:pt x="14" y="9"/>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280" name="TextBox 279"/>
          <p:cNvSpPr txBox="1"/>
          <p:nvPr/>
        </p:nvSpPr>
        <p:spPr bwMode="auto">
          <a:xfrm>
            <a:off x="3842476" y="4013971"/>
            <a:ext cx="1293944" cy="379656"/>
          </a:xfrm>
          <a:prstGeom prst="rect">
            <a:avLst/>
          </a:prstGeom>
          <a:noFill/>
        </p:spPr>
        <p:txBody>
          <a:bodyPr wrap="none" anchor="ctr">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867" dirty="0">
                <a:solidFill>
                  <a:schemeClr val="bg1"/>
                </a:solidFill>
              </a:rPr>
              <a:t>添加标题</a:t>
            </a:r>
          </a:p>
        </p:txBody>
      </p:sp>
      <p:grpSp>
        <p:nvGrpSpPr>
          <p:cNvPr id="281" name="组合 280"/>
          <p:cNvGrpSpPr/>
          <p:nvPr/>
        </p:nvGrpSpPr>
        <p:grpSpPr>
          <a:xfrm>
            <a:off x="3658326" y="4666291"/>
            <a:ext cx="184151" cy="184151"/>
            <a:chOff x="2345655" y="1404218"/>
            <a:chExt cx="138113" cy="138113"/>
          </a:xfrm>
        </p:grpSpPr>
        <p:sp>
          <p:nvSpPr>
            <p:cNvPr id="282" name="Freeform 100"/>
            <p:cNvSpPr>
              <a:spLocks/>
            </p:cNvSpPr>
            <p:nvPr/>
          </p:nvSpPr>
          <p:spPr bwMode="auto">
            <a:xfrm>
              <a:off x="2386930" y="1404218"/>
              <a:ext cx="52388" cy="52388"/>
            </a:xfrm>
            <a:custGeom>
              <a:avLst/>
              <a:gdLst>
                <a:gd name="T0" fmla="*/ 12 w 14"/>
                <a:gd name="T1" fmla="*/ 11 h 14"/>
                <a:gd name="T2" fmla="*/ 3 w 14"/>
                <a:gd name="T3" fmla="*/ 11 h 14"/>
                <a:gd name="T4" fmla="*/ 3 w 14"/>
                <a:gd name="T5" fmla="*/ 2 h 14"/>
                <a:gd name="T6" fmla="*/ 12 w 14"/>
                <a:gd name="T7" fmla="*/ 2 h 14"/>
                <a:gd name="T8" fmla="*/ 12 w 14"/>
                <a:gd name="T9" fmla="*/ 11 h 14"/>
              </a:gdLst>
              <a:ahLst/>
              <a:cxnLst>
                <a:cxn ang="0">
                  <a:pos x="T0" y="T1"/>
                </a:cxn>
                <a:cxn ang="0">
                  <a:pos x="T2" y="T3"/>
                </a:cxn>
                <a:cxn ang="0">
                  <a:pos x="T4" y="T5"/>
                </a:cxn>
                <a:cxn ang="0">
                  <a:pos x="T6" y="T7"/>
                </a:cxn>
                <a:cxn ang="0">
                  <a:pos x="T8" y="T9"/>
                </a:cxn>
              </a:cxnLst>
              <a:rect l="0" t="0" r="r" b="b"/>
              <a:pathLst>
                <a:path w="14" h="14">
                  <a:moveTo>
                    <a:pt x="12" y="11"/>
                  </a:moveTo>
                  <a:cubicBezTo>
                    <a:pt x="9" y="14"/>
                    <a:pt x="5" y="14"/>
                    <a:pt x="3" y="11"/>
                  </a:cubicBezTo>
                  <a:cubicBezTo>
                    <a:pt x="0" y="9"/>
                    <a:pt x="0" y="5"/>
                    <a:pt x="3" y="2"/>
                  </a:cubicBezTo>
                  <a:cubicBezTo>
                    <a:pt x="5" y="0"/>
                    <a:pt x="9" y="0"/>
                    <a:pt x="12" y="2"/>
                  </a:cubicBezTo>
                  <a:cubicBezTo>
                    <a:pt x="14" y="5"/>
                    <a:pt x="14" y="9"/>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83" name="Freeform 101"/>
            <p:cNvSpPr>
              <a:spLocks/>
            </p:cNvSpPr>
            <p:nvPr/>
          </p:nvSpPr>
          <p:spPr bwMode="auto">
            <a:xfrm>
              <a:off x="2431380" y="1445493"/>
              <a:ext cx="52388" cy="52388"/>
            </a:xfrm>
            <a:custGeom>
              <a:avLst/>
              <a:gdLst>
                <a:gd name="T0" fmla="*/ 11 w 14"/>
                <a:gd name="T1" fmla="*/ 12 h 14"/>
                <a:gd name="T2" fmla="*/ 2 w 14"/>
                <a:gd name="T3" fmla="*/ 12 h 14"/>
                <a:gd name="T4" fmla="*/ 2 w 14"/>
                <a:gd name="T5" fmla="*/ 3 h 14"/>
                <a:gd name="T6" fmla="*/ 11 w 14"/>
                <a:gd name="T7" fmla="*/ 3 h 14"/>
                <a:gd name="T8" fmla="*/ 11 w 14"/>
                <a:gd name="T9" fmla="*/ 12 h 14"/>
              </a:gdLst>
              <a:ahLst/>
              <a:cxnLst>
                <a:cxn ang="0">
                  <a:pos x="T0" y="T1"/>
                </a:cxn>
                <a:cxn ang="0">
                  <a:pos x="T2" y="T3"/>
                </a:cxn>
                <a:cxn ang="0">
                  <a:pos x="T4" y="T5"/>
                </a:cxn>
                <a:cxn ang="0">
                  <a:pos x="T6" y="T7"/>
                </a:cxn>
                <a:cxn ang="0">
                  <a:pos x="T8" y="T9"/>
                </a:cxn>
              </a:cxnLst>
              <a:rect l="0" t="0" r="r" b="b"/>
              <a:pathLst>
                <a:path w="14" h="14">
                  <a:moveTo>
                    <a:pt x="11" y="12"/>
                  </a:moveTo>
                  <a:cubicBezTo>
                    <a:pt x="9" y="14"/>
                    <a:pt x="5" y="14"/>
                    <a:pt x="2" y="12"/>
                  </a:cubicBezTo>
                  <a:cubicBezTo>
                    <a:pt x="0" y="9"/>
                    <a:pt x="0" y="5"/>
                    <a:pt x="2" y="3"/>
                  </a:cubicBezTo>
                  <a:cubicBezTo>
                    <a:pt x="5" y="0"/>
                    <a:pt x="9" y="0"/>
                    <a:pt x="11" y="3"/>
                  </a:cubicBezTo>
                  <a:cubicBezTo>
                    <a:pt x="14" y="5"/>
                    <a:pt x="14" y="9"/>
                    <a:pt x="11"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84" name="Freeform 102"/>
            <p:cNvSpPr>
              <a:spLocks/>
            </p:cNvSpPr>
            <p:nvPr/>
          </p:nvSpPr>
          <p:spPr bwMode="auto">
            <a:xfrm>
              <a:off x="2345655" y="1445493"/>
              <a:ext cx="52388" cy="52388"/>
            </a:xfrm>
            <a:custGeom>
              <a:avLst/>
              <a:gdLst>
                <a:gd name="T0" fmla="*/ 11 w 14"/>
                <a:gd name="T1" fmla="*/ 12 h 14"/>
                <a:gd name="T2" fmla="*/ 2 w 14"/>
                <a:gd name="T3" fmla="*/ 12 h 14"/>
                <a:gd name="T4" fmla="*/ 2 w 14"/>
                <a:gd name="T5" fmla="*/ 3 h 14"/>
                <a:gd name="T6" fmla="*/ 11 w 14"/>
                <a:gd name="T7" fmla="*/ 3 h 14"/>
                <a:gd name="T8" fmla="*/ 11 w 14"/>
                <a:gd name="T9" fmla="*/ 12 h 14"/>
              </a:gdLst>
              <a:ahLst/>
              <a:cxnLst>
                <a:cxn ang="0">
                  <a:pos x="T0" y="T1"/>
                </a:cxn>
                <a:cxn ang="0">
                  <a:pos x="T2" y="T3"/>
                </a:cxn>
                <a:cxn ang="0">
                  <a:pos x="T4" y="T5"/>
                </a:cxn>
                <a:cxn ang="0">
                  <a:pos x="T6" y="T7"/>
                </a:cxn>
                <a:cxn ang="0">
                  <a:pos x="T8" y="T9"/>
                </a:cxn>
              </a:cxnLst>
              <a:rect l="0" t="0" r="r" b="b"/>
              <a:pathLst>
                <a:path w="14" h="14">
                  <a:moveTo>
                    <a:pt x="11" y="12"/>
                  </a:moveTo>
                  <a:cubicBezTo>
                    <a:pt x="9" y="14"/>
                    <a:pt x="5" y="14"/>
                    <a:pt x="2" y="12"/>
                  </a:cubicBezTo>
                  <a:cubicBezTo>
                    <a:pt x="0" y="9"/>
                    <a:pt x="0" y="5"/>
                    <a:pt x="2" y="3"/>
                  </a:cubicBezTo>
                  <a:cubicBezTo>
                    <a:pt x="5" y="0"/>
                    <a:pt x="9" y="0"/>
                    <a:pt x="11" y="3"/>
                  </a:cubicBezTo>
                  <a:cubicBezTo>
                    <a:pt x="14" y="5"/>
                    <a:pt x="14" y="9"/>
                    <a:pt x="11"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85" name="Freeform 103"/>
            <p:cNvSpPr>
              <a:spLocks/>
            </p:cNvSpPr>
            <p:nvPr/>
          </p:nvSpPr>
          <p:spPr bwMode="auto">
            <a:xfrm>
              <a:off x="2386930" y="1489943"/>
              <a:ext cx="52388" cy="52388"/>
            </a:xfrm>
            <a:custGeom>
              <a:avLst/>
              <a:gdLst>
                <a:gd name="T0" fmla="*/ 12 w 14"/>
                <a:gd name="T1" fmla="*/ 11 h 14"/>
                <a:gd name="T2" fmla="*/ 3 w 14"/>
                <a:gd name="T3" fmla="*/ 11 h 14"/>
                <a:gd name="T4" fmla="*/ 3 w 14"/>
                <a:gd name="T5" fmla="*/ 2 h 14"/>
                <a:gd name="T6" fmla="*/ 12 w 14"/>
                <a:gd name="T7" fmla="*/ 2 h 14"/>
                <a:gd name="T8" fmla="*/ 12 w 14"/>
                <a:gd name="T9" fmla="*/ 11 h 14"/>
              </a:gdLst>
              <a:ahLst/>
              <a:cxnLst>
                <a:cxn ang="0">
                  <a:pos x="T0" y="T1"/>
                </a:cxn>
                <a:cxn ang="0">
                  <a:pos x="T2" y="T3"/>
                </a:cxn>
                <a:cxn ang="0">
                  <a:pos x="T4" y="T5"/>
                </a:cxn>
                <a:cxn ang="0">
                  <a:pos x="T6" y="T7"/>
                </a:cxn>
                <a:cxn ang="0">
                  <a:pos x="T8" y="T9"/>
                </a:cxn>
              </a:cxnLst>
              <a:rect l="0" t="0" r="r" b="b"/>
              <a:pathLst>
                <a:path w="14" h="14">
                  <a:moveTo>
                    <a:pt x="12" y="11"/>
                  </a:moveTo>
                  <a:cubicBezTo>
                    <a:pt x="9" y="14"/>
                    <a:pt x="5" y="14"/>
                    <a:pt x="3" y="11"/>
                  </a:cubicBezTo>
                  <a:cubicBezTo>
                    <a:pt x="0" y="9"/>
                    <a:pt x="0" y="5"/>
                    <a:pt x="3" y="2"/>
                  </a:cubicBezTo>
                  <a:cubicBezTo>
                    <a:pt x="5" y="0"/>
                    <a:pt x="9" y="0"/>
                    <a:pt x="12" y="2"/>
                  </a:cubicBezTo>
                  <a:cubicBezTo>
                    <a:pt x="14" y="5"/>
                    <a:pt x="14" y="9"/>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286" name="TextBox 285"/>
          <p:cNvSpPr txBox="1"/>
          <p:nvPr/>
        </p:nvSpPr>
        <p:spPr bwMode="auto">
          <a:xfrm>
            <a:off x="3842476" y="4568539"/>
            <a:ext cx="1293944" cy="379656"/>
          </a:xfrm>
          <a:prstGeom prst="rect">
            <a:avLst/>
          </a:prstGeom>
          <a:noFill/>
        </p:spPr>
        <p:txBody>
          <a:bodyPr wrap="none" anchor="ctr">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867" dirty="0">
                <a:solidFill>
                  <a:schemeClr val="bg1"/>
                </a:solidFill>
              </a:rPr>
              <a:t>添加标题</a:t>
            </a:r>
          </a:p>
        </p:txBody>
      </p:sp>
      <p:grpSp>
        <p:nvGrpSpPr>
          <p:cNvPr id="287" name="组合 286"/>
          <p:cNvGrpSpPr/>
          <p:nvPr/>
        </p:nvGrpSpPr>
        <p:grpSpPr>
          <a:xfrm>
            <a:off x="3658326" y="5135001"/>
            <a:ext cx="184151" cy="184151"/>
            <a:chOff x="2345655" y="1404218"/>
            <a:chExt cx="138113" cy="138113"/>
          </a:xfrm>
        </p:grpSpPr>
        <p:sp>
          <p:nvSpPr>
            <p:cNvPr id="288" name="Freeform 100"/>
            <p:cNvSpPr>
              <a:spLocks/>
            </p:cNvSpPr>
            <p:nvPr/>
          </p:nvSpPr>
          <p:spPr bwMode="auto">
            <a:xfrm>
              <a:off x="2386930" y="1404218"/>
              <a:ext cx="52388" cy="52388"/>
            </a:xfrm>
            <a:custGeom>
              <a:avLst/>
              <a:gdLst>
                <a:gd name="T0" fmla="*/ 12 w 14"/>
                <a:gd name="T1" fmla="*/ 11 h 14"/>
                <a:gd name="T2" fmla="*/ 3 w 14"/>
                <a:gd name="T3" fmla="*/ 11 h 14"/>
                <a:gd name="T4" fmla="*/ 3 w 14"/>
                <a:gd name="T5" fmla="*/ 2 h 14"/>
                <a:gd name="T6" fmla="*/ 12 w 14"/>
                <a:gd name="T7" fmla="*/ 2 h 14"/>
                <a:gd name="T8" fmla="*/ 12 w 14"/>
                <a:gd name="T9" fmla="*/ 11 h 14"/>
              </a:gdLst>
              <a:ahLst/>
              <a:cxnLst>
                <a:cxn ang="0">
                  <a:pos x="T0" y="T1"/>
                </a:cxn>
                <a:cxn ang="0">
                  <a:pos x="T2" y="T3"/>
                </a:cxn>
                <a:cxn ang="0">
                  <a:pos x="T4" y="T5"/>
                </a:cxn>
                <a:cxn ang="0">
                  <a:pos x="T6" y="T7"/>
                </a:cxn>
                <a:cxn ang="0">
                  <a:pos x="T8" y="T9"/>
                </a:cxn>
              </a:cxnLst>
              <a:rect l="0" t="0" r="r" b="b"/>
              <a:pathLst>
                <a:path w="14" h="14">
                  <a:moveTo>
                    <a:pt x="12" y="11"/>
                  </a:moveTo>
                  <a:cubicBezTo>
                    <a:pt x="9" y="14"/>
                    <a:pt x="5" y="14"/>
                    <a:pt x="3" y="11"/>
                  </a:cubicBezTo>
                  <a:cubicBezTo>
                    <a:pt x="0" y="9"/>
                    <a:pt x="0" y="5"/>
                    <a:pt x="3" y="2"/>
                  </a:cubicBezTo>
                  <a:cubicBezTo>
                    <a:pt x="5" y="0"/>
                    <a:pt x="9" y="0"/>
                    <a:pt x="12" y="2"/>
                  </a:cubicBezTo>
                  <a:cubicBezTo>
                    <a:pt x="14" y="5"/>
                    <a:pt x="14" y="9"/>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89" name="Freeform 101"/>
            <p:cNvSpPr>
              <a:spLocks/>
            </p:cNvSpPr>
            <p:nvPr/>
          </p:nvSpPr>
          <p:spPr bwMode="auto">
            <a:xfrm>
              <a:off x="2431380" y="1445493"/>
              <a:ext cx="52388" cy="52388"/>
            </a:xfrm>
            <a:custGeom>
              <a:avLst/>
              <a:gdLst>
                <a:gd name="T0" fmla="*/ 11 w 14"/>
                <a:gd name="T1" fmla="*/ 12 h 14"/>
                <a:gd name="T2" fmla="*/ 2 w 14"/>
                <a:gd name="T3" fmla="*/ 12 h 14"/>
                <a:gd name="T4" fmla="*/ 2 w 14"/>
                <a:gd name="T5" fmla="*/ 3 h 14"/>
                <a:gd name="T6" fmla="*/ 11 w 14"/>
                <a:gd name="T7" fmla="*/ 3 h 14"/>
                <a:gd name="T8" fmla="*/ 11 w 14"/>
                <a:gd name="T9" fmla="*/ 12 h 14"/>
              </a:gdLst>
              <a:ahLst/>
              <a:cxnLst>
                <a:cxn ang="0">
                  <a:pos x="T0" y="T1"/>
                </a:cxn>
                <a:cxn ang="0">
                  <a:pos x="T2" y="T3"/>
                </a:cxn>
                <a:cxn ang="0">
                  <a:pos x="T4" y="T5"/>
                </a:cxn>
                <a:cxn ang="0">
                  <a:pos x="T6" y="T7"/>
                </a:cxn>
                <a:cxn ang="0">
                  <a:pos x="T8" y="T9"/>
                </a:cxn>
              </a:cxnLst>
              <a:rect l="0" t="0" r="r" b="b"/>
              <a:pathLst>
                <a:path w="14" h="14">
                  <a:moveTo>
                    <a:pt x="11" y="12"/>
                  </a:moveTo>
                  <a:cubicBezTo>
                    <a:pt x="9" y="14"/>
                    <a:pt x="5" y="14"/>
                    <a:pt x="2" y="12"/>
                  </a:cubicBezTo>
                  <a:cubicBezTo>
                    <a:pt x="0" y="9"/>
                    <a:pt x="0" y="5"/>
                    <a:pt x="2" y="3"/>
                  </a:cubicBezTo>
                  <a:cubicBezTo>
                    <a:pt x="5" y="0"/>
                    <a:pt x="9" y="0"/>
                    <a:pt x="11" y="3"/>
                  </a:cubicBezTo>
                  <a:cubicBezTo>
                    <a:pt x="14" y="5"/>
                    <a:pt x="14" y="9"/>
                    <a:pt x="11"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0" name="Freeform 102"/>
            <p:cNvSpPr>
              <a:spLocks/>
            </p:cNvSpPr>
            <p:nvPr/>
          </p:nvSpPr>
          <p:spPr bwMode="auto">
            <a:xfrm>
              <a:off x="2345655" y="1445493"/>
              <a:ext cx="52388" cy="52388"/>
            </a:xfrm>
            <a:custGeom>
              <a:avLst/>
              <a:gdLst>
                <a:gd name="T0" fmla="*/ 11 w 14"/>
                <a:gd name="T1" fmla="*/ 12 h 14"/>
                <a:gd name="T2" fmla="*/ 2 w 14"/>
                <a:gd name="T3" fmla="*/ 12 h 14"/>
                <a:gd name="T4" fmla="*/ 2 w 14"/>
                <a:gd name="T5" fmla="*/ 3 h 14"/>
                <a:gd name="T6" fmla="*/ 11 w 14"/>
                <a:gd name="T7" fmla="*/ 3 h 14"/>
                <a:gd name="T8" fmla="*/ 11 w 14"/>
                <a:gd name="T9" fmla="*/ 12 h 14"/>
              </a:gdLst>
              <a:ahLst/>
              <a:cxnLst>
                <a:cxn ang="0">
                  <a:pos x="T0" y="T1"/>
                </a:cxn>
                <a:cxn ang="0">
                  <a:pos x="T2" y="T3"/>
                </a:cxn>
                <a:cxn ang="0">
                  <a:pos x="T4" y="T5"/>
                </a:cxn>
                <a:cxn ang="0">
                  <a:pos x="T6" y="T7"/>
                </a:cxn>
                <a:cxn ang="0">
                  <a:pos x="T8" y="T9"/>
                </a:cxn>
              </a:cxnLst>
              <a:rect l="0" t="0" r="r" b="b"/>
              <a:pathLst>
                <a:path w="14" h="14">
                  <a:moveTo>
                    <a:pt x="11" y="12"/>
                  </a:moveTo>
                  <a:cubicBezTo>
                    <a:pt x="9" y="14"/>
                    <a:pt x="5" y="14"/>
                    <a:pt x="2" y="12"/>
                  </a:cubicBezTo>
                  <a:cubicBezTo>
                    <a:pt x="0" y="9"/>
                    <a:pt x="0" y="5"/>
                    <a:pt x="2" y="3"/>
                  </a:cubicBezTo>
                  <a:cubicBezTo>
                    <a:pt x="5" y="0"/>
                    <a:pt x="9" y="0"/>
                    <a:pt x="11" y="3"/>
                  </a:cubicBezTo>
                  <a:cubicBezTo>
                    <a:pt x="14" y="5"/>
                    <a:pt x="14" y="9"/>
                    <a:pt x="11"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1" name="Freeform 103"/>
            <p:cNvSpPr>
              <a:spLocks/>
            </p:cNvSpPr>
            <p:nvPr/>
          </p:nvSpPr>
          <p:spPr bwMode="auto">
            <a:xfrm>
              <a:off x="2386930" y="1489943"/>
              <a:ext cx="52388" cy="52388"/>
            </a:xfrm>
            <a:custGeom>
              <a:avLst/>
              <a:gdLst>
                <a:gd name="T0" fmla="*/ 12 w 14"/>
                <a:gd name="T1" fmla="*/ 11 h 14"/>
                <a:gd name="T2" fmla="*/ 3 w 14"/>
                <a:gd name="T3" fmla="*/ 11 h 14"/>
                <a:gd name="T4" fmla="*/ 3 w 14"/>
                <a:gd name="T5" fmla="*/ 2 h 14"/>
                <a:gd name="T6" fmla="*/ 12 w 14"/>
                <a:gd name="T7" fmla="*/ 2 h 14"/>
                <a:gd name="T8" fmla="*/ 12 w 14"/>
                <a:gd name="T9" fmla="*/ 11 h 14"/>
              </a:gdLst>
              <a:ahLst/>
              <a:cxnLst>
                <a:cxn ang="0">
                  <a:pos x="T0" y="T1"/>
                </a:cxn>
                <a:cxn ang="0">
                  <a:pos x="T2" y="T3"/>
                </a:cxn>
                <a:cxn ang="0">
                  <a:pos x="T4" y="T5"/>
                </a:cxn>
                <a:cxn ang="0">
                  <a:pos x="T6" y="T7"/>
                </a:cxn>
                <a:cxn ang="0">
                  <a:pos x="T8" y="T9"/>
                </a:cxn>
              </a:cxnLst>
              <a:rect l="0" t="0" r="r" b="b"/>
              <a:pathLst>
                <a:path w="14" h="14">
                  <a:moveTo>
                    <a:pt x="12" y="11"/>
                  </a:moveTo>
                  <a:cubicBezTo>
                    <a:pt x="9" y="14"/>
                    <a:pt x="5" y="14"/>
                    <a:pt x="3" y="11"/>
                  </a:cubicBezTo>
                  <a:cubicBezTo>
                    <a:pt x="0" y="9"/>
                    <a:pt x="0" y="5"/>
                    <a:pt x="3" y="2"/>
                  </a:cubicBezTo>
                  <a:cubicBezTo>
                    <a:pt x="5" y="0"/>
                    <a:pt x="9" y="0"/>
                    <a:pt x="12" y="2"/>
                  </a:cubicBezTo>
                  <a:cubicBezTo>
                    <a:pt x="14" y="5"/>
                    <a:pt x="14" y="9"/>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292" name="TextBox 291"/>
          <p:cNvSpPr txBox="1"/>
          <p:nvPr/>
        </p:nvSpPr>
        <p:spPr bwMode="auto">
          <a:xfrm>
            <a:off x="3842476" y="5037248"/>
            <a:ext cx="1293944" cy="379656"/>
          </a:xfrm>
          <a:prstGeom prst="rect">
            <a:avLst/>
          </a:prstGeom>
          <a:noFill/>
        </p:spPr>
        <p:txBody>
          <a:bodyPr wrap="none" anchor="ctr">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867" dirty="0">
                <a:solidFill>
                  <a:schemeClr val="bg1"/>
                </a:solidFill>
              </a:rPr>
              <a:t>添加标题</a:t>
            </a:r>
          </a:p>
        </p:txBody>
      </p:sp>
      <p:sp>
        <p:nvSpPr>
          <p:cNvPr id="293" name="TextBox 292"/>
          <p:cNvSpPr txBox="1"/>
          <p:nvPr/>
        </p:nvSpPr>
        <p:spPr bwMode="auto">
          <a:xfrm>
            <a:off x="8670867" y="1861575"/>
            <a:ext cx="2255746" cy="66678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3733" dirty="0">
                <a:solidFill>
                  <a:srgbClr val="3D9077"/>
                </a:solidFill>
              </a:rPr>
              <a:t>添加标题</a:t>
            </a:r>
          </a:p>
        </p:txBody>
      </p:sp>
      <p:sp>
        <p:nvSpPr>
          <p:cNvPr id="294" name="矩形 1"/>
          <p:cNvSpPr>
            <a:spLocks noChangeArrowheads="1"/>
          </p:cNvSpPr>
          <p:nvPr/>
        </p:nvSpPr>
        <p:spPr bwMode="auto">
          <a:xfrm>
            <a:off x="8241944" y="2582540"/>
            <a:ext cx="3151576" cy="2316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en-US" altLang="zh-CN" sz="1400" dirty="0">
                <a:solidFill>
                  <a:schemeClr val="tx1">
                    <a:lumMod val="65000"/>
                    <a:lumOff val="35000"/>
                  </a:schemeClr>
                </a:solidFill>
                <a:latin typeface="微软雅黑" pitchFamily="34" charset="-122"/>
                <a:ea typeface="微软雅黑" pitchFamily="34" charset="-122"/>
              </a:rPr>
              <a:t>This text will not appear in a consistent order. Using default text is a simple way to create the appearance of content without having to create it. Humans are creative beings. If it is not real text, they will focus on the design.</a:t>
            </a:r>
            <a:endParaRPr lang="zh-CN" altLang="zh-CN" sz="1400" dirty="0">
              <a:solidFill>
                <a:schemeClr val="tx1">
                  <a:lumMod val="65000"/>
                  <a:lumOff val="35000"/>
                </a:schemeClr>
              </a:solidFill>
              <a:latin typeface="微软雅黑" pitchFamily="34" charset="-122"/>
              <a:ea typeface="微软雅黑" pitchFamily="34" charset="-122"/>
            </a:endParaRPr>
          </a:p>
        </p:txBody>
      </p:sp>
      <p:sp>
        <p:nvSpPr>
          <p:cNvPr id="296" name="矩形 1"/>
          <p:cNvSpPr>
            <a:spLocks noChangeArrowheads="1"/>
          </p:cNvSpPr>
          <p:nvPr/>
        </p:nvSpPr>
        <p:spPr bwMode="auto">
          <a:xfrm>
            <a:off x="1112719" y="1713291"/>
            <a:ext cx="2091639" cy="42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067" dirty="0">
                <a:solidFill>
                  <a:schemeClr val="tx1">
                    <a:lumMod val="50000"/>
                    <a:lumOff val="50000"/>
                  </a:schemeClr>
                </a:solidFill>
                <a:latin typeface="微软雅黑" pitchFamily="34" charset="-122"/>
                <a:ea typeface="微软雅黑" pitchFamily="34" charset="-122"/>
              </a:rPr>
              <a:t>Your content to play here, or through paste in this </a:t>
            </a:r>
            <a:r>
              <a:rPr lang="en-US" altLang="zh-CN" sz="1067" dirty="0" smtClean="0">
                <a:solidFill>
                  <a:schemeClr val="tx1">
                    <a:lumMod val="50000"/>
                    <a:lumOff val="50000"/>
                  </a:schemeClr>
                </a:solidFill>
                <a:latin typeface="微软雅黑" pitchFamily="34" charset="-122"/>
                <a:ea typeface="微软雅黑" pitchFamily="34" charset="-122"/>
              </a:rPr>
              <a:t>…</a:t>
            </a:r>
            <a:endParaRPr lang="zh-CN" altLang="en-US" sz="1067" dirty="0">
              <a:solidFill>
                <a:schemeClr val="tx1">
                  <a:lumMod val="50000"/>
                  <a:lumOff val="50000"/>
                </a:schemeClr>
              </a:solidFill>
              <a:latin typeface="微软雅黑" pitchFamily="34" charset="-122"/>
              <a:ea typeface="微软雅黑" pitchFamily="34" charset="-122"/>
            </a:endParaRPr>
          </a:p>
        </p:txBody>
      </p:sp>
      <p:sp>
        <p:nvSpPr>
          <p:cNvPr id="297" name="矩形 1"/>
          <p:cNvSpPr>
            <a:spLocks noChangeArrowheads="1"/>
          </p:cNvSpPr>
          <p:nvPr/>
        </p:nvSpPr>
        <p:spPr bwMode="auto">
          <a:xfrm>
            <a:off x="1112719" y="2297491"/>
            <a:ext cx="2091639" cy="42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067" dirty="0">
                <a:solidFill>
                  <a:schemeClr val="tx1">
                    <a:lumMod val="50000"/>
                    <a:lumOff val="50000"/>
                  </a:schemeClr>
                </a:solidFill>
                <a:latin typeface="微软雅黑" pitchFamily="34" charset="-122"/>
                <a:ea typeface="微软雅黑" pitchFamily="34" charset="-122"/>
              </a:rPr>
              <a:t>Your content to play here, or through paste in this …</a:t>
            </a:r>
            <a:endParaRPr lang="zh-CN" altLang="en-US" sz="1067" dirty="0">
              <a:solidFill>
                <a:schemeClr val="tx1">
                  <a:lumMod val="50000"/>
                  <a:lumOff val="50000"/>
                </a:schemeClr>
              </a:solidFill>
              <a:latin typeface="微软雅黑" pitchFamily="34" charset="-122"/>
              <a:ea typeface="微软雅黑" pitchFamily="34" charset="-122"/>
            </a:endParaRPr>
          </a:p>
        </p:txBody>
      </p:sp>
      <p:sp>
        <p:nvSpPr>
          <p:cNvPr id="298" name="矩形 1"/>
          <p:cNvSpPr>
            <a:spLocks noChangeArrowheads="1"/>
          </p:cNvSpPr>
          <p:nvPr/>
        </p:nvSpPr>
        <p:spPr bwMode="auto">
          <a:xfrm>
            <a:off x="1112719" y="2957891"/>
            <a:ext cx="2091639" cy="42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067" dirty="0">
                <a:solidFill>
                  <a:schemeClr val="tx1">
                    <a:lumMod val="50000"/>
                    <a:lumOff val="50000"/>
                  </a:schemeClr>
                </a:solidFill>
                <a:latin typeface="微软雅黑" pitchFamily="34" charset="-122"/>
                <a:ea typeface="微软雅黑" pitchFamily="34" charset="-122"/>
              </a:rPr>
              <a:t>Your content to play here, or through paste in this …</a:t>
            </a:r>
            <a:endParaRPr lang="zh-CN" altLang="en-US" sz="1067" dirty="0">
              <a:solidFill>
                <a:schemeClr val="tx1">
                  <a:lumMod val="50000"/>
                  <a:lumOff val="50000"/>
                </a:schemeClr>
              </a:solidFill>
              <a:latin typeface="微软雅黑" pitchFamily="34" charset="-122"/>
              <a:ea typeface="微软雅黑" pitchFamily="34" charset="-122"/>
            </a:endParaRPr>
          </a:p>
        </p:txBody>
      </p:sp>
      <p:sp>
        <p:nvSpPr>
          <p:cNvPr id="299" name="矩形 1"/>
          <p:cNvSpPr>
            <a:spLocks noChangeArrowheads="1"/>
          </p:cNvSpPr>
          <p:nvPr/>
        </p:nvSpPr>
        <p:spPr bwMode="auto">
          <a:xfrm>
            <a:off x="1112719" y="3415091"/>
            <a:ext cx="2091639" cy="42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067" dirty="0">
                <a:solidFill>
                  <a:schemeClr val="tx1">
                    <a:lumMod val="50000"/>
                    <a:lumOff val="50000"/>
                  </a:schemeClr>
                </a:solidFill>
                <a:latin typeface="微软雅黑" pitchFamily="34" charset="-122"/>
                <a:ea typeface="微软雅黑" pitchFamily="34" charset="-122"/>
              </a:rPr>
              <a:t>Your content to play here, or through paste in this …</a:t>
            </a:r>
            <a:endParaRPr lang="zh-CN" altLang="en-US" sz="1067" dirty="0">
              <a:solidFill>
                <a:schemeClr val="tx1">
                  <a:lumMod val="50000"/>
                  <a:lumOff val="50000"/>
                </a:schemeClr>
              </a:solidFill>
              <a:latin typeface="微软雅黑" pitchFamily="34" charset="-122"/>
              <a:ea typeface="微软雅黑" pitchFamily="34" charset="-122"/>
            </a:endParaRPr>
          </a:p>
        </p:txBody>
      </p:sp>
      <p:sp>
        <p:nvSpPr>
          <p:cNvPr id="300" name="矩形 1"/>
          <p:cNvSpPr>
            <a:spLocks noChangeArrowheads="1"/>
          </p:cNvSpPr>
          <p:nvPr/>
        </p:nvSpPr>
        <p:spPr bwMode="auto">
          <a:xfrm>
            <a:off x="1112719" y="3961191"/>
            <a:ext cx="2091639" cy="42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067" dirty="0">
                <a:solidFill>
                  <a:schemeClr val="tx1">
                    <a:lumMod val="50000"/>
                    <a:lumOff val="50000"/>
                  </a:schemeClr>
                </a:solidFill>
                <a:latin typeface="微软雅黑" pitchFamily="34" charset="-122"/>
                <a:ea typeface="微软雅黑" pitchFamily="34" charset="-122"/>
              </a:rPr>
              <a:t>Your content to play here, or through paste in this …</a:t>
            </a:r>
            <a:endParaRPr lang="zh-CN" altLang="en-US" sz="1067" dirty="0">
              <a:solidFill>
                <a:schemeClr val="tx1">
                  <a:lumMod val="50000"/>
                  <a:lumOff val="50000"/>
                </a:schemeClr>
              </a:solidFill>
              <a:latin typeface="微软雅黑" pitchFamily="34" charset="-122"/>
              <a:ea typeface="微软雅黑" pitchFamily="34" charset="-122"/>
            </a:endParaRPr>
          </a:p>
        </p:txBody>
      </p:sp>
      <p:sp>
        <p:nvSpPr>
          <p:cNvPr id="301" name="矩形 1"/>
          <p:cNvSpPr>
            <a:spLocks noChangeArrowheads="1"/>
          </p:cNvSpPr>
          <p:nvPr/>
        </p:nvSpPr>
        <p:spPr bwMode="auto">
          <a:xfrm>
            <a:off x="1112719" y="4507291"/>
            <a:ext cx="2091639" cy="42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067" dirty="0">
                <a:solidFill>
                  <a:schemeClr val="tx1">
                    <a:lumMod val="50000"/>
                    <a:lumOff val="50000"/>
                  </a:schemeClr>
                </a:solidFill>
                <a:latin typeface="微软雅黑" pitchFamily="34" charset="-122"/>
                <a:ea typeface="微软雅黑" pitchFamily="34" charset="-122"/>
              </a:rPr>
              <a:t>Your content to play here, or through paste in this …</a:t>
            </a:r>
            <a:endParaRPr lang="zh-CN" altLang="en-US" sz="1067" dirty="0">
              <a:solidFill>
                <a:schemeClr val="tx1">
                  <a:lumMod val="50000"/>
                  <a:lumOff val="50000"/>
                </a:schemeClr>
              </a:solidFill>
              <a:latin typeface="微软雅黑" pitchFamily="34" charset="-122"/>
              <a:ea typeface="微软雅黑" pitchFamily="34" charset="-122"/>
            </a:endParaRPr>
          </a:p>
        </p:txBody>
      </p:sp>
      <p:sp>
        <p:nvSpPr>
          <p:cNvPr id="302" name="矩形 1"/>
          <p:cNvSpPr>
            <a:spLocks noChangeArrowheads="1"/>
          </p:cNvSpPr>
          <p:nvPr/>
        </p:nvSpPr>
        <p:spPr bwMode="auto">
          <a:xfrm>
            <a:off x="1112719" y="5002591"/>
            <a:ext cx="2091639" cy="42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067" dirty="0">
                <a:solidFill>
                  <a:schemeClr val="tx1">
                    <a:lumMod val="50000"/>
                    <a:lumOff val="50000"/>
                  </a:schemeClr>
                </a:solidFill>
                <a:latin typeface="微软雅黑" pitchFamily="34" charset="-122"/>
                <a:ea typeface="微软雅黑" pitchFamily="34" charset="-122"/>
              </a:rPr>
              <a:t>Your content to play here, or through paste in this …</a:t>
            </a:r>
            <a:endParaRPr lang="zh-CN" altLang="en-US" sz="1067" dirty="0">
              <a:solidFill>
                <a:schemeClr val="tx1">
                  <a:lumMod val="50000"/>
                  <a:lumOff val="50000"/>
                </a:schemeClr>
              </a:solidFill>
              <a:latin typeface="微软雅黑" pitchFamily="34" charset="-122"/>
              <a:ea typeface="微软雅黑" pitchFamily="34" charset="-122"/>
            </a:endParaRPr>
          </a:p>
        </p:txBody>
      </p:sp>
      <p:cxnSp>
        <p:nvCxnSpPr>
          <p:cNvPr id="303" name="直接连接符 302"/>
          <p:cNvCxnSpPr/>
          <p:nvPr/>
        </p:nvCxnSpPr>
        <p:spPr>
          <a:xfrm>
            <a:off x="8276284" y="2555524"/>
            <a:ext cx="312420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16902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任意多边形 1"/>
          <p:cNvSpPr/>
          <p:nvPr/>
        </p:nvSpPr>
        <p:spPr>
          <a:xfrm>
            <a:off x="4473437" y="2004165"/>
            <a:ext cx="4805737" cy="3703230"/>
          </a:xfrm>
          <a:custGeom>
            <a:avLst/>
            <a:gdLst>
              <a:gd name="connsiteX0" fmla="*/ 6128642 w 6460402"/>
              <a:gd name="connsiteY0" fmla="*/ 2544539 h 4978287"/>
              <a:gd name="connsiteX1" fmla="*/ 6128642 w 6460402"/>
              <a:gd name="connsiteY1" fmla="*/ 2578165 h 4978287"/>
              <a:gd name="connsiteX2" fmla="*/ 6205767 w 6460402"/>
              <a:gd name="connsiteY2" fmla="*/ 2578165 h 4978287"/>
              <a:gd name="connsiteX3" fmla="*/ 6205767 w 6460402"/>
              <a:gd name="connsiteY3" fmla="*/ 2544539 h 4978287"/>
              <a:gd name="connsiteX4" fmla="*/ 6128642 w 6460402"/>
              <a:gd name="connsiteY4" fmla="*/ 2359082 h 4978287"/>
              <a:gd name="connsiteX5" fmla="*/ 6128642 w 6460402"/>
              <a:gd name="connsiteY5" fmla="*/ 2374918 h 4978287"/>
              <a:gd name="connsiteX6" fmla="*/ 6205767 w 6460402"/>
              <a:gd name="connsiteY6" fmla="*/ 2374918 h 4978287"/>
              <a:gd name="connsiteX7" fmla="*/ 6205767 w 6460402"/>
              <a:gd name="connsiteY7" fmla="*/ 2359082 h 4978287"/>
              <a:gd name="connsiteX8" fmla="*/ 6128642 w 6460402"/>
              <a:gd name="connsiteY8" fmla="*/ 2175435 h 4978287"/>
              <a:gd name="connsiteX9" fmla="*/ 6128642 w 6460402"/>
              <a:gd name="connsiteY9" fmla="*/ 2189461 h 4978287"/>
              <a:gd name="connsiteX10" fmla="*/ 6205767 w 6460402"/>
              <a:gd name="connsiteY10" fmla="*/ 2189461 h 4978287"/>
              <a:gd name="connsiteX11" fmla="*/ 6205767 w 6460402"/>
              <a:gd name="connsiteY11" fmla="*/ 2175435 h 4978287"/>
              <a:gd name="connsiteX12" fmla="*/ 550566 w 6460402"/>
              <a:gd name="connsiteY12" fmla="*/ 0 h 4978287"/>
              <a:gd name="connsiteX13" fmla="*/ 1089947 w 6460402"/>
              <a:gd name="connsiteY13" fmla="*/ 439608 h 4978287"/>
              <a:gd name="connsiteX14" fmla="*/ 1094328 w 6460402"/>
              <a:gd name="connsiteY14" fmla="*/ 483067 h 4978287"/>
              <a:gd name="connsiteX15" fmla="*/ 3355244 w 6460402"/>
              <a:gd name="connsiteY15" fmla="*/ 483067 h 4978287"/>
              <a:gd name="connsiteX16" fmla="*/ 3774352 w 6460402"/>
              <a:gd name="connsiteY16" fmla="*/ 902175 h 4978287"/>
              <a:gd name="connsiteX17" fmla="*/ 3774352 w 6460402"/>
              <a:gd name="connsiteY17" fmla="*/ 1433662 h 4978287"/>
              <a:gd name="connsiteX18" fmla="*/ 3776218 w 6460402"/>
              <a:gd name="connsiteY18" fmla="*/ 1433662 h 4978287"/>
              <a:gd name="connsiteX19" fmla="*/ 3776218 w 6460402"/>
              <a:gd name="connsiteY19" fmla="*/ 1732154 h 4978287"/>
              <a:gd name="connsiteX20" fmla="*/ 4049878 w 6460402"/>
              <a:gd name="connsiteY20" fmla="*/ 2005814 h 4978287"/>
              <a:gd name="connsiteX21" fmla="*/ 5752319 w 6460402"/>
              <a:gd name="connsiteY21" fmla="*/ 2005814 h 4978287"/>
              <a:gd name="connsiteX22" fmla="*/ 5752319 w 6460402"/>
              <a:gd name="connsiteY22" fmla="*/ 1999666 h 4978287"/>
              <a:gd name="connsiteX23" fmla="*/ 6128642 w 6460402"/>
              <a:gd name="connsiteY23" fmla="*/ 1999666 h 4978287"/>
              <a:gd name="connsiteX24" fmla="*/ 6128642 w 6460402"/>
              <a:gd name="connsiteY24" fmla="*/ 2005814 h 4978287"/>
              <a:gd name="connsiteX25" fmla="*/ 6205767 w 6460402"/>
              <a:gd name="connsiteY25" fmla="*/ 2005814 h 4978287"/>
              <a:gd name="connsiteX26" fmla="*/ 6205767 w 6460402"/>
              <a:gd name="connsiteY26" fmla="*/ 2005162 h 4978287"/>
              <a:gd name="connsiteX27" fmla="*/ 6460402 w 6460402"/>
              <a:gd name="connsiteY27" fmla="*/ 2005162 h 4978287"/>
              <a:gd name="connsiteX28" fmla="*/ 6460402 w 6460402"/>
              <a:gd name="connsiteY28" fmla="*/ 2740090 h 4978287"/>
              <a:gd name="connsiteX29" fmla="*/ 6227992 w 6460402"/>
              <a:gd name="connsiteY29" fmla="*/ 2740090 h 4978287"/>
              <a:gd name="connsiteX30" fmla="*/ 4948699 w 6460402"/>
              <a:gd name="connsiteY30" fmla="*/ 2747786 h 4978287"/>
              <a:gd name="connsiteX31" fmla="*/ 4699917 w 6460402"/>
              <a:gd name="connsiteY31" fmla="*/ 3021446 h 4978287"/>
              <a:gd name="connsiteX32" fmla="*/ 4699917 w 6460402"/>
              <a:gd name="connsiteY32" fmla="*/ 3886050 h 4978287"/>
              <a:gd name="connsiteX33" fmla="*/ 4722636 w 6460402"/>
              <a:gd name="connsiteY33" fmla="*/ 3888341 h 4978287"/>
              <a:gd name="connsiteX34" fmla="*/ 5162244 w 6460402"/>
              <a:gd name="connsiteY34" fmla="*/ 4427721 h 4978287"/>
              <a:gd name="connsiteX35" fmla="*/ 4611678 w 6460402"/>
              <a:gd name="connsiteY35" fmla="*/ 4978287 h 4978287"/>
              <a:gd name="connsiteX36" fmla="*/ 4061112 w 6460402"/>
              <a:gd name="connsiteY36" fmla="*/ 4427721 h 4978287"/>
              <a:gd name="connsiteX37" fmla="*/ 4500720 w 6460402"/>
              <a:gd name="connsiteY37" fmla="*/ 3888341 h 4978287"/>
              <a:gd name="connsiteX38" fmla="*/ 4525038 w 6460402"/>
              <a:gd name="connsiteY38" fmla="*/ 3885889 h 4978287"/>
              <a:gd name="connsiteX39" fmla="*/ 4525038 w 6460402"/>
              <a:gd name="connsiteY39" fmla="*/ 2997273 h 4978287"/>
              <a:gd name="connsiteX40" fmla="*/ 4906045 w 6460402"/>
              <a:gd name="connsiteY40" fmla="*/ 2578165 h 4978287"/>
              <a:gd name="connsiteX41" fmla="*/ 5752319 w 6460402"/>
              <a:gd name="connsiteY41" fmla="*/ 2578165 h 4978287"/>
              <a:gd name="connsiteX42" fmla="*/ 5752319 w 6460402"/>
              <a:gd name="connsiteY42" fmla="*/ 2544539 h 4978287"/>
              <a:gd name="connsiteX43" fmla="*/ 4621379 w 6460402"/>
              <a:gd name="connsiteY43" fmla="*/ 2544539 h 4978287"/>
              <a:gd name="connsiteX44" fmla="*/ 4347719 w 6460402"/>
              <a:gd name="connsiteY44" fmla="*/ 2818199 h 4978287"/>
              <a:gd name="connsiteX45" fmla="*/ 4347719 w 6460402"/>
              <a:gd name="connsiteY45" fmla="*/ 3200314 h 4978287"/>
              <a:gd name="connsiteX46" fmla="*/ 4345853 w 6460402"/>
              <a:gd name="connsiteY46" fmla="*/ 3200314 h 4978287"/>
              <a:gd name="connsiteX47" fmla="*/ 4345853 w 6460402"/>
              <a:gd name="connsiteY47" fmla="*/ 3217647 h 4978287"/>
              <a:gd name="connsiteX48" fmla="*/ 3926745 w 6460402"/>
              <a:gd name="connsiteY48" fmla="*/ 3636755 h 4978287"/>
              <a:gd name="connsiteX49" fmla="*/ 1502623 w 6460402"/>
              <a:gd name="connsiteY49" fmla="*/ 3636755 h 4978287"/>
              <a:gd name="connsiteX50" fmla="*/ 1500080 w 6460402"/>
              <a:gd name="connsiteY50" fmla="*/ 3661988 h 4978287"/>
              <a:gd name="connsiteX51" fmla="*/ 960699 w 6460402"/>
              <a:gd name="connsiteY51" fmla="*/ 4101596 h 4978287"/>
              <a:gd name="connsiteX52" fmla="*/ 410133 w 6460402"/>
              <a:gd name="connsiteY52" fmla="*/ 3551030 h 4978287"/>
              <a:gd name="connsiteX53" fmla="*/ 960699 w 6460402"/>
              <a:gd name="connsiteY53" fmla="*/ 3000464 h 4978287"/>
              <a:gd name="connsiteX54" fmla="*/ 1500080 w 6460402"/>
              <a:gd name="connsiteY54" fmla="*/ 3440072 h 4978287"/>
              <a:gd name="connsiteX55" fmla="*/ 1502808 w 6460402"/>
              <a:gd name="connsiteY55" fmla="*/ 3467134 h 4978287"/>
              <a:gd name="connsiteX56" fmla="*/ 3879826 w 6460402"/>
              <a:gd name="connsiteY56" fmla="*/ 3467134 h 4978287"/>
              <a:gd name="connsiteX57" fmla="*/ 4153486 w 6460402"/>
              <a:gd name="connsiteY57" fmla="*/ 3193474 h 4978287"/>
              <a:gd name="connsiteX58" fmla="*/ 4153486 w 6460402"/>
              <a:gd name="connsiteY58" fmla="*/ 2935531 h 4978287"/>
              <a:gd name="connsiteX59" fmla="*/ 4155352 w 6460402"/>
              <a:gd name="connsiteY59" fmla="*/ 2935531 h 4978287"/>
              <a:gd name="connsiteX60" fmla="*/ 4155352 w 6460402"/>
              <a:gd name="connsiteY60" fmla="*/ 2794026 h 4978287"/>
              <a:gd name="connsiteX61" fmla="*/ 4574460 w 6460402"/>
              <a:gd name="connsiteY61" fmla="*/ 2374918 h 4978287"/>
              <a:gd name="connsiteX62" fmla="*/ 5752319 w 6460402"/>
              <a:gd name="connsiteY62" fmla="*/ 2374918 h 4978287"/>
              <a:gd name="connsiteX63" fmla="*/ 5752319 w 6460402"/>
              <a:gd name="connsiteY63" fmla="*/ 2359082 h 4978287"/>
              <a:gd name="connsiteX64" fmla="*/ 2802547 w 6460402"/>
              <a:gd name="connsiteY64" fmla="*/ 2359082 h 4978287"/>
              <a:gd name="connsiteX65" fmla="*/ 2799911 w 6460402"/>
              <a:gd name="connsiteY65" fmla="*/ 2385229 h 4978287"/>
              <a:gd name="connsiteX66" fmla="*/ 2260530 w 6460402"/>
              <a:gd name="connsiteY66" fmla="*/ 2824837 h 4978287"/>
              <a:gd name="connsiteX67" fmla="*/ 1709964 w 6460402"/>
              <a:gd name="connsiteY67" fmla="*/ 2274271 h 4978287"/>
              <a:gd name="connsiteX68" fmla="*/ 2260530 w 6460402"/>
              <a:gd name="connsiteY68" fmla="*/ 1723705 h 4978287"/>
              <a:gd name="connsiteX69" fmla="*/ 2799911 w 6460402"/>
              <a:gd name="connsiteY69" fmla="*/ 2163313 h 4978287"/>
              <a:gd name="connsiteX70" fmla="*/ 2802547 w 6460402"/>
              <a:gd name="connsiteY70" fmla="*/ 2189461 h 4978287"/>
              <a:gd name="connsiteX71" fmla="*/ 5752319 w 6460402"/>
              <a:gd name="connsiteY71" fmla="*/ 2189461 h 4978287"/>
              <a:gd name="connsiteX72" fmla="*/ 5752319 w 6460402"/>
              <a:gd name="connsiteY72" fmla="*/ 2175435 h 4978287"/>
              <a:gd name="connsiteX73" fmla="*/ 4002959 w 6460402"/>
              <a:gd name="connsiteY73" fmla="*/ 2175435 h 4978287"/>
              <a:gd name="connsiteX74" fmla="*/ 3583851 w 6460402"/>
              <a:gd name="connsiteY74" fmla="*/ 1756327 h 4978287"/>
              <a:gd name="connsiteX75" fmla="*/ 3583851 w 6460402"/>
              <a:gd name="connsiteY75" fmla="*/ 1605112 h 4978287"/>
              <a:gd name="connsiteX76" fmla="*/ 3581985 w 6460402"/>
              <a:gd name="connsiteY76" fmla="*/ 1605112 h 4978287"/>
              <a:gd name="connsiteX77" fmla="*/ 3581985 w 6460402"/>
              <a:gd name="connsiteY77" fmla="*/ 926348 h 4978287"/>
              <a:gd name="connsiteX78" fmla="*/ 3308325 w 6460402"/>
              <a:gd name="connsiteY78" fmla="*/ 652688 h 4978287"/>
              <a:gd name="connsiteX79" fmla="*/ 1090838 w 6460402"/>
              <a:gd name="connsiteY79" fmla="*/ 652688 h 4978287"/>
              <a:gd name="connsiteX80" fmla="*/ 1089947 w 6460402"/>
              <a:gd name="connsiteY80" fmla="*/ 661524 h 4978287"/>
              <a:gd name="connsiteX81" fmla="*/ 550566 w 6460402"/>
              <a:gd name="connsiteY81" fmla="*/ 1101132 h 4978287"/>
              <a:gd name="connsiteX82" fmla="*/ 0 w 6460402"/>
              <a:gd name="connsiteY82" fmla="*/ 550566 h 4978287"/>
              <a:gd name="connsiteX83" fmla="*/ 550566 w 6460402"/>
              <a:gd name="connsiteY83" fmla="*/ 0 h 497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460402" h="4978287">
                <a:moveTo>
                  <a:pt x="6128642" y="2544539"/>
                </a:moveTo>
                <a:lnTo>
                  <a:pt x="6128642" y="2578165"/>
                </a:lnTo>
                <a:lnTo>
                  <a:pt x="6205767" y="2578165"/>
                </a:lnTo>
                <a:lnTo>
                  <a:pt x="6205767" y="2544539"/>
                </a:lnTo>
                <a:close/>
                <a:moveTo>
                  <a:pt x="6128642" y="2359082"/>
                </a:moveTo>
                <a:lnTo>
                  <a:pt x="6128642" y="2374918"/>
                </a:lnTo>
                <a:lnTo>
                  <a:pt x="6205767" y="2374918"/>
                </a:lnTo>
                <a:lnTo>
                  <a:pt x="6205767" y="2359082"/>
                </a:lnTo>
                <a:close/>
                <a:moveTo>
                  <a:pt x="6128642" y="2175435"/>
                </a:moveTo>
                <a:lnTo>
                  <a:pt x="6128642" y="2189461"/>
                </a:lnTo>
                <a:lnTo>
                  <a:pt x="6205767" y="2189461"/>
                </a:lnTo>
                <a:lnTo>
                  <a:pt x="6205767" y="2175435"/>
                </a:lnTo>
                <a:close/>
                <a:moveTo>
                  <a:pt x="550566" y="0"/>
                </a:moveTo>
                <a:cubicBezTo>
                  <a:pt x="816627" y="0"/>
                  <a:pt x="1038609" y="188724"/>
                  <a:pt x="1089947" y="439608"/>
                </a:cubicBezTo>
                <a:lnTo>
                  <a:pt x="1094328" y="483067"/>
                </a:lnTo>
                <a:lnTo>
                  <a:pt x="3355244" y="483067"/>
                </a:lnTo>
                <a:cubicBezTo>
                  <a:pt x="3586711" y="483067"/>
                  <a:pt x="3774352" y="670708"/>
                  <a:pt x="3774352" y="902175"/>
                </a:cubicBezTo>
                <a:lnTo>
                  <a:pt x="3774352" y="1433662"/>
                </a:lnTo>
                <a:lnTo>
                  <a:pt x="3776218" y="1433662"/>
                </a:lnTo>
                <a:lnTo>
                  <a:pt x="3776218" y="1732154"/>
                </a:lnTo>
                <a:cubicBezTo>
                  <a:pt x="3776218" y="1883292"/>
                  <a:pt x="3898740" y="2005814"/>
                  <a:pt x="4049878" y="2005814"/>
                </a:cubicBezTo>
                <a:lnTo>
                  <a:pt x="5752319" y="2005814"/>
                </a:lnTo>
                <a:lnTo>
                  <a:pt x="5752319" y="1999666"/>
                </a:lnTo>
                <a:lnTo>
                  <a:pt x="6128642" y="1999666"/>
                </a:lnTo>
                <a:lnTo>
                  <a:pt x="6128642" y="2005814"/>
                </a:lnTo>
                <a:lnTo>
                  <a:pt x="6205767" y="2005814"/>
                </a:lnTo>
                <a:lnTo>
                  <a:pt x="6205767" y="2005162"/>
                </a:lnTo>
                <a:lnTo>
                  <a:pt x="6460402" y="2005162"/>
                </a:lnTo>
                <a:lnTo>
                  <a:pt x="6460402" y="2740090"/>
                </a:lnTo>
                <a:lnTo>
                  <a:pt x="6227992" y="2740090"/>
                </a:lnTo>
                <a:lnTo>
                  <a:pt x="4948699" y="2747786"/>
                </a:lnTo>
                <a:cubicBezTo>
                  <a:pt x="4811301" y="2747786"/>
                  <a:pt x="4699917" y="2870308"/>
                  <a:pt x="4699917" y="3021446"/>
                </a:cubicBezTo>
                <a:lnTo>
                  <a:pt x="4699917" y="3886050"/>
                </a:lnTo>
                <a:lnTo>
                  <a:pt x="4722636" y="3888341"/>
                </a:lnTo>
                <a:cubicBezTo>
                  <a:pt x="4973520" y="3939679"/>
                  <a:pt x="5162244" y="4161661"/>
                  <a:pt x="5162244" y="4427721"/>
                </a:cubicBezTo>
                <a:cubicBezTo>
                  <a:pt x="5162244" y="4731790"/>
                  <a:pt x="4915747" y="4978287"/>
                  <a:pt x="4611678" y="4978287"/>
                </a:cubicBezTo>
                <a:cubicBezTo>
                  <a:pt x="4307609" y="4978287"/>
                  <a:pt x="4061112" y="4731790"/>
                  <a:pt x="4061112" y="4427721"/>
                </a:cubicBezTo>
                <a:cubicBezTo>
                  <a:pt x="4061112" y="4161661"/>
                  <a:pt x="4249837" y="3939679"/>
                  <a:pt x="4500720" y="3888341"/>
                </a:cubicBezTo>
                <a:lnTo>
                  <a:pt x="4525038" y="3885889"/>
                </a:lnTo>
                <a:lnTo>
                  <a:pt x="4525038" y="2997273"/>
                </a:lnTo>
                <a:cubicBezTo>
                  <a:pt x="4525038" y="2765806"/>
                  <a:pt x="4695621" y="2578165"/>
                  <a:pt x="4906045" y="2578165"/>
                </a:cubicBezTo>
                <a:lnTo>
                  <a:pt x="5752319" y="2578165"/>
                </a:lnTo>
                <a:lnTo>
                  <a:pt x="5752319" y="2544539"/>
                </a:lnTo>
                <a:lnTo>
                  <a:pt x="4621379" y="2544539"/>
                </a:lnTo>
                <a:cubicBezTo>
                  <a:pt x="4470241" y="2544539"/>
                  <a:pt x="4347719" y="2667061"/>
                  <a:pt x="4347719" y="2818199"/>
                </a:cubicBezTo>
                <a:lnTo>
                  <a:pt x="4347719" y="3200314"/>
                </a:lnTo>
                <a:lnTo>
                  <a:pt x="4345853" y="3200314"/>
                </a:lnTo>
                <a:lnTo>
                  <a:pt x="4345853" y="3217647"/>
                </a:lnTo>
                <a:cubicBezTo>
                  <a:pt x="4345853" y="3449114"/>
                  <a:pt x="4158212" y="3636755"/>
                  <a:pt x="3926745" y="3636755"/>
                </a:cubicBezTo>
                <a:lnTo>
                  <a:pt x="1502623" y="3636755"/>
                </a:lnTo>
                <a:lnTo>
                  <a:pt x="1500080" y="3661988"/>
                </a:lnTo>
                <a:cubicBezTo>
                  <a:pt x="1448742" y="3912872"/>
                  <a:pt x="1226760" y="4101596"/>
                  <a:pt x="960699" y="4101596"/>
                </a:cubicBezTo>
                <a:cubicBezTo>
                  <a:pt x="656630" y="4101596"/>
                  <a:pt x="410133" y="3855099"/>
                  <a:pt x="410133" y="3551030"/>
                </a:cubicBezTo>
                <a:cubicBezTo>
                  <a:pt x="410133" y="3246961"/>
                  <a:pt x="656630" y="3000464"/>
                  <a:pt x="960699" y="3000464"/>
                </a:cubicBezTo>
                <a:cubicBezTo>
                  <a:pt x="1226760" y="3000464"/>
                  <a:pt x="1448742" y="3189188"/>
                  <a:pt x="1500080" y="3440072"/>
                </a:cubicBezTo>
                <a:lnTo>
                  <a:pt x="1502808" y="3467134"/>
                </a:lnTo>
                <a:lnTo>
                  <a:pt x="3879826" y="3467134"/>
                </a:lnTo>
                <a:cubicBezTo>
                  <a:pt x="4030964" y="3467134"/>
                  <a:pt x="4153486" y="3344612"/>
                  <a:pt x="4153486" y="3193474"/>
                </a:cubicBezTo>
                <a:lnTo>
                  <a:pt x="4153486" y="2935531"/>
                </a:lnTo>
                <a:lnTo>
                  <a:pt x="4155352" y="2935531"/>
                </a:lnTo>
                <a:lnTo>
                  <a:pt x="4155352" y="2794026"/>
                </a:lnTo>
                <a:cubicBezTo>
                  <a:pt x="4155352" y="2562559"/>
                  <a:pt x="4342993" y="2374918"/>
                  <a:pt x="4574460" y="2374918"/>
                </a:cubicBezTo>
                <a:lnTo>
                  <a:pt x="5752319" y="2374918"/>
                </a:lnTo>
                <a:lnTo>
                  <a:pt x="5752319" y="2359082"/>
                </a:lnTo>
                <a:lnTo>
                  <a:pt x="2802547" y="2359082"/>
                </a:lnTo>
                <a:lnTo>
                  <a:pt x="2799911" y="2385229"/>
                </a:lnTo>
                <a:cubicBezTo>
                  <a:pt x="2748573" y="2636113"/>
                  <a:pt x="2526591" y="2824837"/>
                  <a:pt x="2260530" y="2824837"/>
                </a:cubicBezTo>
                <a:cubicBezTo>
                  <a:pt x="1956461" y="2824837"/>
                  <a:pt x="1709964" y="2578340"/>
                  <a:pt x="1709964" y="2274271"/>
                </a:cubicBezTo>
                <a:cubicBezTo>
                  <a:pt x="1709964" y="1970202"/>
                  <a:pt x="1956461" y="1723705"/>
                  <a:pt x="2260530" y="1723705"/>
                </a:cubicBezTo>
                <a:cubicBezTo>
                  <a:pt x="2526591" y="1723705"/>
                  <a:pt x="2748573" y="1912429"/>
                  <a:pt x="2799911" y="2163313"/>
                </a:cubicBezTo>
                <a:lnTo>
                  <a:pt x="2802547" y="2189461"/>
                </a:lnTo>
                <a:lnTo>
                  <a:pt x="5752319" y="2189461"/>
                </a:lnTo>
                <a:lnTo>
                  <a:pt x="5752319" y="2175435"/>
                </a:lnTo>
                <a:lnTo>
                  <a:pt x="4002959" y="2175435"/>
                </a:lnTo>
                <a:cubicBezTo>
                  <a:pt x="3771492" y="2175435"/>
                  <a:pt x="3583851" y="1987794"/>
                  <a:pt x="3583851" y="1756327"/>
                </a:cubicBezTo>
                <a:lnTo>
                  <a:pt x="3583851" y="1605112"/>
                </a:lnTo>
                <a:lnTo>
                  <a:pt x="3581985" y="1605112"/>
                </a:lnTo>
                <a:lnTo>
                  <a:pt x="3581985" y="926348"/>
                </a:lnTo>
                <a:cubicBezTo>
                  <a:pt x="3581985" y="775210"/>
                  <a:pt x="3459463" y="652688"/>
                  <a:pt x="3308325" y="652688"/>
                </a:cubicBezTo>
                <a:lnTo>
                  <a:pt x="1090838" y="652688"/>
                </a:lnTo>
                <a:lnTo>
                  <a:pt x="1089947" y="661524"/>
                </a:lnTo>
                <a:cubicBezTo>
                  <a:pt x="1038609" y="912408"/>
                  <a:pt x="816627" y="1101132"/>
                  <a:pt x="550566" y="1101132"/>
                </a:cubicBezTo>
                <a:cubicBezTo>
                  <a:pt x="246497" y="1101132"/>
                  <a:pt x="0" y="854635"/>
                  <a:pt x="0" y="550566"/>
                </a:cubicBezTo>
                <a:cubicBezTo>
                  <a:pt x="0" y="246497"/>
                  <a:pt x="246497" y="0"/>
                  <a:pt x="550566" y="0"/>
                </a:cubicBezTo>
                <a:close/>
              </a:path>
            </a:pathLst>
          </a:custGeom>
          <a:solidFill>
            <a:schemeClr val="bg1"/>
          </a:solidFill>
          <a:ln>
            <a:noFill/>
          </a:ln>
          <a:effectLst>
            <a:outerShdw dist="889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3" name="椭圆 2"/>
          <p:cNvSpPr/>
          <p:nvPr/>
        </p:nvSpPr>
        <p:spPr>
          <a:xfrm>
            <a:off x="4536479" y="2067207"/>
            <a:ext cx="693022" cy="69302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4" name="椭圆 3"/>
          <p:cNvSpPr/>
          <p:nvPr/>
        </p:nvSpPr>
        <p:spPr>
          <a:xfrm>
            <a:off x="4841567" y="4299181"/>
            <a:ext cx="693022" cy="69302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5" name="椭圆 4"/>
          <p:cNvSpPr/>
          <p:nvPr/>
        </p:nvSpPr>
        <p:spPr>
          <a:xfrm>
            <a:off x="7557443" y="4951330"/>
            <a:ext cx="693022" cy="69302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10" name="椭圆 9"/>
          <p:cNvSpPr/>
          <p:nvPr/>
        </p:nvSpPr>
        <p:spPr>
          <a:xfrm>
            <a:off x="4599157" y="2129884"/>
            <a:ext cx="567665" cy="567665"/>
          </a:xfrm>
          <a:prstGeom prst="ellipse">
            <a:avLst/>
          </a:prstGeom>
          <a:ln>
            <a:noFill/>
          </a:ln>
          <a:effectLst>
            <a:innerShdw dist="889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11" name="椭圆 10"/>
          <p:cNvSpPr/>
          <p:nvPr/>
        </p:nvSpPr>
        <p:spPr>
          <a:xfrm>
            <a:off x="5808480" y="3349430"/>
            <a:ext cx="693022" cy="69302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12" name="椭圆 11"/>
          <p:cNvSpPr/>
          <p:nvPr/>
        </p:nvSpPr>
        <p:spPr>
          <a:xfrm>
            <a:off x="5871158" y="3412107"/>
            <a:ext cx="567665" cy="567665"/>
          </a:xfrm>
          <a:prstGeom prst="ellipse">
            <a:avLst/>
          </a:prstGeom>
          <a:solidFill>
            <a:schemeClr val="accent3"/>
          </a:solidFill>
          <a:ln>
            <a:noFill/>
          </a:ln>
          <a:effectLst>
            <a:innerShdw dist="889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13" name="椭圆 12"/>
          <p:cNvSpPr/>
          <p:nvPr/>
        </p:nvSpPr>
        <p:spPr>
          <a:xfrm>
            <a:off x="4904245" y="4361858"/>
            <a:ext cx="567665" cy="567665"/>
          </a:xfrm>
          <a:prstGeom prst="ellipse">
            <a:avLst/>
          </a:prstGeom>
          <a:solidFill>
            <a:schemeClr val="accent2"/>
          </a:solidFill>
          <a:ln>
            <a:noFill/>
          </a:ln>
          <a:effectLst>
            <a:innerShdw dist="889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14" name="椭圆 13"/>
          <p:cNvSpPr/>
          <p:nvPr/>
        </p:nvSpPr>
        <p:spPr>
          <a:xfrm>
            <a:off x="7620120" y="5014008"/>
            <a:ext cx="567665" cy="567665"/>
          </a:xfrm>
          <a:prstGeom prst="ellipse">
            <a:avLst/>
          </a:prstGeom>
          <a:solidFill>
            <a:schemeClr val="accent4"/>
          </a:solidFill>
          <a:ln>
            <a:noFill/>
          </a:ln>
          <a:effectLst>
            <a:innerShdw dist="889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15" name="等腰三角形 14"/>
          <p:cNvSpPr/>
          <p:nvPr/>
        </p:nvSpPr>
        <p:spPr>
          <a:xfrm rot="5400000">
            <a:off x="8961056" y="3368786"/>
            <a:ext cx="1034291" cy="891629"/>
          </a:xfrm>
          <a:prstGeom prst="triangle">
            <a:avLst/>
          </a:prstGeom>
          <a:gradFill>
            <a:gsLst>
              <a:gs pos="50000">
                <a:schemeClr val="bg1"/>
              </a:gs>
              <a:gs pos="50000">
                <a:srgbClr val="E8E8E8"/>
              </a:gs>
            </a:gsLst>
            <a:lin ang="0" scaled="0"/>
          </a:gradFill>
          <a:ln>
            <a:noFill/>
          </a:ln>
          <a:effectLst>
            <a:outerShdw dist="889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grpSp>
        <p:nvGrpSpPr>
          <p:cNvPr id="16" name="组合 15"/>
          <p:cNvGrpSpPr/>
          <p:nvPr/>
        </p:nvGrpSpPr>
        <p:grpSpPr>
          <a:xfrm>
            <a:off x="8671004" y="3491669"/>
            <a:ext cx="81445" cy="553753"/>
            <a:chOff x="7917305" y="1679687"/>
            <a:chExt cx="213360" cy="853440"/>
          </a:xfrm>
        </p:grpSpPr>
        <p:sp>
          <p:nvSpPr>
            <p:cNvPr id="17" name="矩形 16"/>
            <p:cNvSpPr/>
            <p:nvPr/>
          </p:nvSpPr>
          <p:spPr>
            <a:xfrm>
              <a:off x="7917305" y="1679687"/>
              <a:ext cx="213360" cy="2133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18" name="矩形 17"/>
            <p:cNvSpPr/>
            <p:nvPr/>
          </p:nvSpPr>
          <p:spPr>
            <a:xfrm>
              <a:off x="7917305" y="1893047"/>
              <a:ext cx="213360" cy="2133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19" name="矩形 18"/>
            <p:cNvSpPr/>
            <p:nvPr/>
          </p:nvSpPr>
          <p:spPr>
            <a:xfrm>
              <a:off x="7917305" y="2106407"/>
              <a:ext cx="213360" cy="213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20" name="矩形 19"/>
            <p:cNvSpPr/>
            <p:nvPr/>
          </p:nvSpPr>
          <p:spPr>
            <a:xfrm>
              <a:off x="7917305" y="2319767"/>
              <a:ext cx="213360" cy="2133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grpSp>
      <p:grpSp>
        <p:nvGrpSpPr>
          <p:cNvPr id="21" name="组合 20"/>
          <p:cNvGrpSpPr/>
          <p:nvPr/>
        </p:nvGrpSpPr>
        <p:grpSpPr>
          <a:xfrm rot="16200000" flipH="1">
            <a:off x="4363158" y="4303512"/>
            <a:ext cx="894141" cy="684358"/>
            <a:chOff x="911201" y="1622002"/>
            <a:chExt cx="2283025" cy="1747386"/>
          </a:xfrm>
        </p:grpSpPr>
        <p:sp>
          <p:nvSpPr>
            <p:cNvPr id="22" name="矩形 21"/>
            <p:cNvSpPr/>
            <p:nvPr/>
          </p:nvSpPr>
          <p:spPr>
            <a:xfrm>
              <a:off x="2026099" y="1679379"/>
              <a:ext cx="60759" cy="4896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23" name="任意多边形 22"/>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24" name="椭圆 23"/>
            <p:cNvSpPr/>
            <p:nvPr/>
          </p:nvSpPr>
          <p:spPr>
            <a:xfrm>
              <a:off x="911201"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25" name="椭圆 24"/>
            <p:cNvSpPr/>
            <p:nvPr/>
          </p:nvSpPr>
          <p:spPr>
            <a:xfrm>
              <a:off x="3095293"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26" name="椭圆 25"/>
            <p:cNvSpPr/>
            <p:nvPr/>
          </p:nvSpPr>
          <p:spPr>
            <a:xfrm>
              <a:off x="1952570" y="2048530"/>
              <a:ext cx="209661" cy="209661"/>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27" name="椭圆 26"/>
            <p:cNvSpPr/>
            <p:nvPr/>
          </p:nvSpPr>
          <p:spPr>
            <a:xfrm>
              <a:off x="2007933" y="2106832"/>
              <a:ext cx="98933" cy="98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28" name="椭圆 27"/>
            <p:cNvSpPr/>
            <p:nvPr/>
          </p:nvSpPr>
          <p:spPr>
            <a:xfrm>
              <a:off x="2007011" y="1622002"/>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grpSp>
      <p:grpSp>
        <p:nvGrpSpPr>
          <p:cNvPr id="29" name="组合 28"/>
          <p:cNvGrpSpPr/>
          <p:nvPr/>
        </p:nvGrpSpPr>
        <p:grpSpPr>
          <a:xfrm rot="16200000" flipH="1">
            <a:off x="7049237" y="4965108"/>
            <a:ext cx="894141" cy="684358"/>
            <a:chOff x="911201" y="1622002"/>
            <a:chExt cx="2283025" cy="1747386"/>
          </a:xfrm>
        </p:grpSpPr>
        <p:sp>
          <p:nvSpPr>
            <p:cNvPr id="30" name="矩形 29"/>
            <p:cNvSpPr/>
            <p:nvPr/>
          </p:nvSpPr>
          <p:spPr>
            <a:xfrm>
              <a:off x="2026099" y="1679379"/>
              <a:ext cx="60759" cy="4896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31" name="任意多边形 30"/>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32" name="椭圆 31"/>
            <p:cNvSpPr/>
            <p:nvPr/>
          </p:nvSpPr>
          <p:spPr>
            <a:xfrm>
              <a:off x="911201"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33" name="椭圆 32"/>
            <p:cNvSpPr/>
            <p:nvPr/>
          </p:nvSpPr>
          <p:spPr>
            <a:xfrm>
              <a:off x="3095293"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34" name="椭圆 33"/>
            <p:cNvSpPr/>
            <p:nvPr/>
          </p:nvSpPr>
          <p:spPr>
            <a:xfrm>
              <a:off x="1952570" y="2048530"/>
              <a:ext cx="209661" cy="209661"/>
            </a:xfrm>
            <a:prstGeom prst="ellips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35" name="椭圆 34"/>
            <p:cNvSpPr/>
            <p:nvPr/>
          </p:nvSpPr>
          <p:spPr>
            <a:xfrm>
              <a:off x="2007933" y="2106832"/>
              <a:ext cx="98933" cy="98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36" name="椭圆 35"/>
            <p:cNvSpPr/>
            <p:nvPr/>
          </p:nvSpPr>
          <p:spPr>
            <a:xfrm>
              <a:off x="2007011" y="1622002"/>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grpSp>
      <p:grpSp>
        <p:nvGrpSpPr>
          <p:cNvPr id="41" name="组合 40"/>
          <p:cNvGrpSpPr/>
          <p:nvPr/>
        </p:nvGrpSpPr>
        <p:grpSpPr>
          <a:xfrm rot="16200000" flipH="1">
            <a:off x="5308919" y="3349611"/>
            <a:ext cx="894141" cy="684358"/>
            <a:chOff x="911201" y="1622002"/>
            <a:chExt cx="2283025" cy="1747386"/>
          </a:xfrm>
        </p:grpSpPr>
        <p:sp>
          <p:nvSpPr>
            <p:cNvPr id="42" name="矩形 41"/>
            <p:cNvSpPr/>
            <p:nvPr/>
          </p:nvSpPr>
          <p:spPr>
            <a:xfrm>
              <a:off x="2026099" y="1679379"/>
              <a:ext cx="60759" cy="4896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43" name="任意多边形 42"/>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44" name="椭圆 43"/>
            <p:cNvSpPr/>
            <p:nvPr/>
          </p:nvSpPr>
          <p:spPr>
            <a:xfrm>
              <a:off x="911201"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45" name="椭圆 44"/>
            <p:cNvSpPr/>
            <p:nvPr/>
          </p:nvSpPr>
          <p:spPr>
            <a:xfrm>
              <a:off x="3095293"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46" name="椭圆 45"/>
            <p:cNvSpPr/>
            <p:nvPr/>
          </p:nvSpPr>
          <p:spPr>
            <a:xfrm>
              <a:off x="1952570" y="2048530"/>
              <a:ext cx="209661" cy="209661"/>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47" name="椭圆 46"/>
            <p:cNvSpPr/>
            <p:nvPr/>
          </p:nvSpPr>
          <p:spPr>
            <a:xfrm>
              <a:off x="2007933" y="2106832"/>
              <a:ext cx="98933" cy="98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48" name="椭圆 47"/>
            <p:cNvSpPr/>
            <p:nvPr/>
          </p:nvSpPr>
          <p:spPr>
            <a:xfrm>
              <a:off x="2007011" y="1622002"/>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grpSp>
      <p:grpSp>
        <p:nvGrpSpPr>
          <p:cNvPr id="53" name="组合 52"/>
          <p:cNvGrpSpPr/>
          <p:nvPr/>
        </p:nvGrpSpPr>
        <p:grpSpPr>
          <a:xfrm rot="1200000" flipH="1">
            <a:off x="4569734" y="1796397"/>
            <a:ext cx="894141" cy="605059"/>
            <a:chOff x="911201" y="1824478"/>
            <a:chExt cx="2283025" cy="1544910"/>
          </a:xfrm>
        </p:grpSpPr>
        <p:sp>
          <p:nvSpPr>
            <p:cNvPr id="54" name="矩形 53"/>
            <p:cNvSpPr/>
            <p:nvPr/>
          </p:nvSpPr>
          <p:spPr>
            <a:xfrm rot="17400000">
              <a:off x="1340906" y="1872051"/>
              <a:ext cx="60758" cy="4896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55" name="任意多边形 54"/>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56" name="椭圆 55"/>
            <p:cNvSpPr/>
            <p:nvPr/>
          </p:nvSpPr>
          <p:spPr>
            <a:xfrm>
              <a:off x="911201"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57" name="椭圆 56"/>
            <p:cNvSpPr/>
            <p:nvPr/>
          </p:nvSpPr>
          <p:spPr>
            <a:xfrm>
              <a:off x="3095293"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58" name="椭圆 57"/>
            <p:cNvSpPr/>
            <p:nvPr/>
          </p:nvSpPr>
          <p:spPr>
            <a:xfrm>
              <a:off x="1526843" y="2124151"/>
              <a:ext cx="209662" cy="20966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59" name="椭圆 58"/>
            <p:cNvSpPr/>
            <p:nvPr/>
          </p:nvSpPr>
          <p:spPr>
            <a:xfrm>
              <a:off x="1582206" y="2182455"/>
              <a:ext cx="98933" cy="989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sp>
          <p:nvSpPr>
            <p:cNvPr id="60" name="椭圆 59"/>
            <p:cNvSpPr/>
            <p:nvPr/>
          </p:nvSpPr>
          <p:spPr>
            <a:xfrm>
              <a:off x="1062963" y="1964312"/>
              <a:ext cx="98933" cy="9893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icrosoft JhengHei UI" panose="020B0604030504040204" pitchFamily="34" charset="-120"/>
                <a:ea typeface="Microsoft JhengHei UI" panose="020B0604030504040204" pitchFamily="34" charset="-120"/>
              </a:endParaRPr>
            </a:p>
          </p:txBody>
        </p:sp>
      </p:grpSp>
      <p:grpSp>
        <p:nvGrpSpPr>
          <p:cNvPr id="61" name="组合 60"/>
          <p:cNvGrpSpPr/>
          <p:nvPr/>
        </p:nvGrpSpPr>
        <p:grpSpPr>
          <a:xfrm>
            <a:off x="7795178" y="5187815"/>
            <a:ext cx="217550" cy="229174"/>
            <a:chOff x="6596990" y="5657399"/>
            <a:chExt cx="428184" cy="496168"/>
          </a:xfrm>
          <a:solidFill>
            <a:schemeClr val="bg1"/>
          </a:solidFill>
        </p:grpSpPr>
        <p:sp>
          <p:nvSpPr>
            <p:cNvPr id="62" name="Freeform 25"/>
            <p:cNvSpPr>
              <a:spLocks/>
            </p:cNvSpPr>
            <p:nvPr/>
          </p:nvSpPr>
          <p:spPr bwMode="auto">
            <a:xfrm>
              <a:off x="6678095" y="6064113"/>
              <a:ext cx="265975" cy="89454"/>
            </a:xfrm>
            <a:custGeom>
              <a:avLst/>
              <a:gdLst>
                <a:gd name="T0" fmla="*/ 86 w 94"/>
                <a:gd name="T1" fmla="*/ 22 h 32"/>
                <a:gd name="T2" fmla="*/ 64 w 94"/>
                <a:gd name="T3" fmla="*/ 22 h 32"/>
                <a:gd name="T4" fmla="*/ 64 w 94"/>
                <a:gd name="T5" fmla="*/ 0 h 32"/>
                <a:gd name="T6" fmla="*/ 31 w 94"/>
                <a:gd name="T7" fmla="*/ 0 h 32"/>
                <a:gd name="T8" fmla="*/ 31 w 94"/>
                <a:gd name="T9" fmla="*/ 22 h 32"/>
                <a:gd name="T10" fmla="*/ 8 w 94"/>
                <a:gd name="T11" fmla="*/ 22 h 32"/>
                <a:gd name="T12" fmla="*/ 0 w 94"/>
                <a:gd name="T13" fmla="*/ 27 h 32"/>
                <a:gd name="T14" fmla="*/ 0 w 94"/>
                <a:gd name="T15" fmla="*/ 32 h 32"/>
                <a:gd name="T16" fmla="*/ 94 w 94"/>
                <a:gd name="T17" fmla="*/ 32 h 32"/>
                <a:gd name="T18" fmla="*/ 94 w 94"/>
                <a:gd name="T19" fmla="*/ 27 h 32"/>
                <a:gd name="T20" fmla="*/ 86 w 94"/>
                <a:gd name="T21"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32">
                  <a:moveTo>
                    <a:pt x="86" y="22"/>
                  </a:moveTo>
                  <a:cubicBezTo>
                    <a:pt x="64" y="22"/>
                    <a:pt x="64" y="22"/>
                    <a:pt x="64" y="22"/>
                  </a:cubicBezTo>
                  <a:cubicBezTo>
                    <a:pt x="64" y="0"/>
                    <a:pt x="64" y="0"/>
                    <a:pt x="64" y="0"/>
                  </a:cubicBezTo>
                  <a:cubicBezTo>
                    <a:pt x="31" y="0"/>
                    <a:pt x="31" y="0"/>
                    <a:pt x="31" y="0"/>
                  </a:cubicBezTo>
                  <a:cubicBezTo>
                    <a:pt x="31" y="22"/>
                    <a:pt x="31" y="22"/>
                    <a:pt x="31" y="22"/>
                  </a:cubicBezTo>
                  <a:cubicBezTo>
                    <a:pt x="8" y="22"/>
                    <a:pt x="8" y="22"/>
                    <a:pt x="8" y="22"/>
                  </a:cubicBezTo>
                  <a:cubicBezTo>
                    <a:pt x="4" y="22"/>
                    <a:pt x="0" y="24"/>
                    <a:pt x="0" y="27"/>
                  </a:cubicBezTo>
                  <a:cubicBezTo>
                    <a:pt x="0" y="32"/>
                    <a:pt x="0" y="32"/>
                    <a:pt x="0" y="32"/>
                  </a:cubicBezTo>
                  <a:cubicBezTo>
                    <a:pt x="94" y="32"/>
                    <a:pt x="94" y="32"/>
                    <a:pt x="94" y="32"/>
                  </a:cubicBezTo>
                  <a:cubicBezTo>
                    <a:pt x="94" y="27"/>
                    <a:pt x="94" y="27"/>
                    <a:pt x="94" y="27"/>
                  </a:cubicBezTo>
                  <a:cubicBezTo>
                    <a:pt x="94" y="24"/>
                    <a:pt x="90" y="22"/>
                    <a:pt x="8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63" name="Freeform 26"/>
            <p:cNvSpPr>
              <a:spLocks/>
            </p:cNvSpPr>
            <p:nvPr/>
          </p:nvSpPr>
          <p:spPr bwMode="auto">
            <a:xfrm>
              <a:off x="6718647" y="5789789"/>
              <a:ext cx="66792" cy="124042"/>
            </a:xfrm>
            <a:custGeom>
              <a:avLst/>
              <a:gdLst>
                <a:gd name="T0" fmla="*/ 15 w 24"/>
                <a:gd name="T1" fmla="*/ 18 h 44"/>
                <a:gd name="T2" fmla="*/ 9 w 24"/>
                <a:gd name="T3" fmla="*/ 14 h 44"/>
                <a:gd name="T4" fmla="*/ 13 w 24"/>
                <a:gd name="T5" fmla="*/ 11 h 44"/>
                <a:gd name="T6" fmla="*/ 21 w 24"/>
                <a:gd name="T7" fmla="*/ 13 h 44"/>
                <a:gd name="T8" fmla="*/ 23 w 24"/>
                <a:gd name="T9" fmla="*/ 6 h 44"/>
                <a:gd name="T10" fmla="*/ 15 w 24"/>
                <a:gd name="T11" fmla="*/ 5 h 44"/>
                <a:gd name="T12" fmla="*/ 15 w 24"/>
                <a:gd name="T13" fmla="*/ 0 h 44"/>
                <a:gd name="T14" fmla="*/ 9 w 24"/>
                <a:gd name="T15" fmla="*/ 0 h 44"/>
                <a:gd name="T16" fmla="*/ 9 w 24"/>
                <a:gd name="T17" fmla="*/ 5 h 44"/>
                <a:gd name="T18" fmla="*/ 0 w 24"/>
                <a:gd name="T19" fmla="*/ 15 h 44"/>
                <a:gd name="T20" fmla="*/ 10 w 24"/>
                <a:gd name="T21" fmla="*/ 25 h 44"/>
                <a:gd name="T22" fmla="*/ 16 w 24"/>
                <a:gd name="T23" fmla="*/ 29 h 44"/>
                <a:gd name="T24" fmla="*/ 11 w 24"/>
                <a:gd name="T25" fmla="*/ 33 h 44"/>
                <a:gd name="T26" fmla="*/ 2 w 24"/>
                <a:gd name="T27" fmla="*/ 30 h 44"/>
                <a:gd name="T28" fmla="*/ 0 w 24"/>
                <a:gd name="T29" fmla="*/ 37 h 44"/>
                <a:gd name="T30" fmla="*/ 9 w 24"/>
                <a:gd name="T31" fmla="*/ 39 h 44"/>
                <a:gd name="T32" fmla="*/ 9 w 24"/>
                <a:gd name="T33" fmla="*/ 44 h 44"/>
                <a:gd name="T34" fmla="*/ 15 w 24"/>
                <a:gd name="T35" fmla="*/ 44 h 44"/>
                <a:gd name="T36" fmla="*/ 15 w 24"/>
                <a:gd name="T37" fmla="*/ 38 h 44"/>
                <a:gd name="T38" fmla="*/ 24 w 24"/>
                <a:gd name="T39" fmla="*/ 29 h 44"/>
                <a:gd name="T40" fmla="*/ 15 w 24"/>
                <a:gd name="T41"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44">
                  <a:moveTo>
                    <a:pt x="15" y="18"/>
                  </a:moveTo>
                  <a:cubicBezTo>
                    <a:pt x="10" y="17"/>
                    <a:pt x="9" y="15"/>
                    <a:pt x="9" y="14"/>
                  </a:cubicBezTo>
                  <a:cubicBezTo>
                    <a:pt x="9" y="12"/>
                    <a:pt x="10" y="11"/>
                    <a:pt x="13" y="11"/>
                  </a:cubicBezTo>
                  <a:cubicBezTo>
                    <a:pt x="17" y="11"/>
                    <a:pt x="20" y="12"/>
                    <a:pt x="21" y="13"/>
                  </a:cubicBezTo>
                  <a:cubicBezTo>
                    <a:pt x="23" y="6"/>
                    <a:pt x="23" y="6"/>
                    <a:pt x="23" y="6"/>
                  </a:cubicBezTo>
                  <a:cubicBezTo>
                    <a:pt x="21" y="6"/>
                    <a:pt x="18" y="5"/>
                    <a:pt x="15" y="5"/>
                  </a:cubicBezTo>
                  <a:cubicBezTo>
                    <a:pt x="15" y="0"/>
                    <a:pt x="15" y="0"/>
                    <a:pt x="15" y="0"/>
                  </a:cubicBezTo>
                  <a:cubicBezTo>
                    <a:pt x="9" y="0"/>
                    <a:pt x="9" y="0"/>
                    <a:pt x="9" y="0"/>
                  </a:cubicBezTo>
                  <a:cubicBezTo>
                    <a:pt x="9" y="5"/>
                    <a:pt x="9" y="5"/>
                    <a:pt x="9" y="5"/>
                  </a:cubicBezTo>
                  <a:cubicBezTo>
                    <a:pt x="4" y="6"/>
                    <a:pt x="0" y="10"/>
                    <a:pt x="0" y="15"/>
                  </a:cubicBezTo>
                  <a:cubicBezTo>
                    <a:pt x="0" y="20"/>
                    <a:pt x="4" y="23"/>
                    <a:pt x="10" y="25"/>
                  </a:cubicBezTo>
                  <a:cubicBezTo>
                    <a:pt x="14" y="26"/>
                    <a:pt x="16" y="27"/>
                    <a:pt x="16" y="29"/>
                  </a:cubicBezTo>
                  <a:cubicBezTo>
                    <a:pt x="16" y="31"/>
                    <a:pt x="14" y="33"/>
                    <a:pt x="11" y="33"/>
                  </a:cubicBezTo>
                  <a:cubicBezTo>
                    <a:pt x="7" y="33"/>
                    <a:pt x="4" y="32"/>
                    <a:pt x="2" y="30"/>
                  </a:cubicBezTo>
                  <a:cubicBezTo>
                    <a:pt x="0" y="37"/>
                    <a:pt x="0" y="37"/>
                    <a:pt x="0" y="37"/>
                  </a:cubicBezTo>
                  <a:cubicBezTo>
                    <a:pt x="2" y="38"/>
                    <a:pt x="6" y="39"/>
                    <a:pt x="9" y="39"/>
                  </a:cubicBezTo>
                  <a:cubicBezTo>
                    <a:pt x="9" y="44"/>
                    <a:pt x="9" y="44"/>
                    <a:pt x="9" y="44"/>
                  </a:cubicBezTo>
                  <a:cubicBezTo>
                    <a:pt x="15" y="44"/>
                    <a:pt x="15" y="44"/>
                    <a:pt x="15" y="44"/>
                  </a:cubicBezTo>
                  <a:cubicBezTo>
                    <a:pt x="15" y="38"/>
                    <a:pt x="15" y="38"/>
                    <a:pt x="15" y="38"/>
                  </a:cubicBezTo>
                  <a:cubicBezTo>
                    <a:pt x="21" y="37"/>
                    <a:pt x="24" y="33"/>
                    <a:pt x="24" y="29"/>
                  </a:cubicBezTo>
                  <a:cubicBezTo>
                    <a:pt x="24" y="24"/>
                    <a:pt x="22" y="21"/>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64" name="Freeform 27"/>
            <p:cNvSpPr>
              <a:spLocks noEditPoints="1"/>
            </p:cNvSpPr>
            <p:nvPr/>
          </p:nvSpPr>
          <p:spPr bwMode="auto">
            <a:xfrm>
              <a:off x="6655434" y="5758779"/>
              <a:ext cx="192027" cy="186063"/>
            </a:xfrm>
            <a:custGeom>
              <a:avLst/>
              <a:gdLst>
                <a:gd name="T0" fmla="*/ 34 w 68"/>
                <a:gd name="T1" fmla="*/ 0 h 66"/>
                <a:gd name="T2" fmla="*/ 0 w 68"/>
                <a:gd name="T3" fmla="*/ 33 h 66"/>
                <a:gd name="T4" fmla="*/ 34 w 68"/>
                <a:gd name="T5" fmla="*/ 66 h 66"/>
                <a:gd name="T6" fmla="*/ 68 w 68"/>
                <a:gd name="T7" fmla="*/ 33 h 66"/>
                <a:gd name="T8" fmla="*/ 34 w 68"/>
                <a:gd name="T9" fmla="*/ 0 h 66"/>
                <a:gd name="T10" fmla="*/ 34 w 68"/>
                <a:gd name="T11" fmla="*/ 59 h 66"/>
                <a:gd name="T12" fmla="*/ 7 w 68"/>
                <a:gd name="T13" fmla="*/ 33 h 66"/>
                <a:gd name="T14" fmla="*/ 34 w 68"/>
                <a:gd name="T15" fmla="*/ 7 h 66"/>
                <a:gd name="T16" fmla="*/ 60 w 68"/>
                <a:gd name="T17" fmla="*/ 33 h 66"/>
                <a:gd name="T18" fmla="*/ 34 w 68"/>
                <a:gd name="T19"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6">
                  <a:moveTo>
                    <a:pt x="34" y="0"/>
                  </a:moveTo>
                  <a:cubicBezTo>
                    <a:pt x="15" y="0"/>
                    <a:pt x="0" y="15"/>
                    <a:pt x="0" y="33"/>
                  </a:cubicBezTo>
                  <a:cubicBezTo>
                    <a:pt x="0" y="51"/>
                    <a:pt x="15" y="66"/>
                    <a:pt x="34" y="66"/>
                  </a:cubicBezTo>
                  <a:cubicBezTo>
                    <a:pt x="53" y="66"/>
                    <a:pt x="68" y="51"/>
                    <a:pt x="68" y="33"/>
                  </a:cubicBezTo>
                  <a:cubicBezTo>
                    <a:pt x="68" y="15"/>
                    <a:pt x="53" y="0"/>
                    <a:pt x="34" y="0"/>
                  </a:cubicBezTo>
                  <a:close/>
                  <a:moveTo>
                    <a:pt x="34" y="59"/>
                  </a:moveTo>
                  <a:cubicBezTo>
                    <a:pt x="19" y="59"/>
                    <a:pt x="7" y="47"/>
                    <a:pt x="7" y="33"/>
                  </a:cubicBezTo>
                  <a:cubicBezTo>
                    <a:pt x="7" y="19"/>
                    <a:pt x="19" y="7"/>
                    <a:pt x="34" y="7"/>
                  </a:cubicBezTo>
                  <a:cubicBezTo>
                    <a:pt x="49" y="7"/>
                    <a:pt x="60" y="19"/>
                    <a:pt x="60" y="33"/>
                  </a:cubicBezTo>
                  <a:cubicBezTo>
                    <a:pt x="60" y="47"/>
                    <a:pt x="49" y="59"/>
                    <a:pt x="3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65" name="Freeform 28"/>
            <p:cNvSpPr>
              <a:spLocks/>
            </p:cNvSpPr>
            <p:nvPr/>
          </p:nvSpPr>
          <p:spPr bwMode="auto">
            <a:xfrm>
              <a:off x="6876085" y="5680060"/>
              <a:ext cx="53672" cy="98995"/>
            </a:xfrm>
            <a:custGeom>
              <a:avLst/>
              <a:gdLst>
                <a:gd name="T0" fmla="*/ 8 w 19"/>
                <a:gd name="T1" fmla="*/ 26 h 35"/>
                <a:gd name="T2" fmla="*/ 1 w 19"/>
                <a:gd name="T3" fmla="*/ 24 h 35"/>
                <a:gd name="T4" fmla="*/ 0 w 19"/>
                <a:gd name="T5" fmla="*/ 29 h 35"/>
                <a:gd name="T6" fmla="*/ 7 w 19"/>
                <a:gd name="T7" fmla="*/ 31 h 35"/>
                <a:gd name="T8" fmla="*/ 7 w 19"/>
                <a:gd name="T9" fmla="*/ 35 h 35"/>
                <a:gd name="T10" fmla="*/ 11 w 19"/>
                <a:gd name="T11" fmla="*/ 35 h 35"/>
                <a:gd name="T12" fmla="*/ 11 w 19"/>
                <a:gd name="T13" fmla="*/ 30 h 35"/>
                <a:gd name="T14" fmla="*/ 19 w 19"/>
                <a:gd name="T15" fmla="*/ 23 h 35"/>
                <a:gd name="T16" fmla="*/ 12 w 19"/>
                <a:gd name="T17" fmla="*/ 15 h 35"/>
                <a:gd name="T18" fmla="*/ 7 w 19"/>
                <a:gd name="T19" fmla="*/ 11 h 35"/>
                <a:gd name="T20" fmla="*/ 10 w 19"/>
                <a:gd name="T21" fmla="*/ 9 h 35"/>
                <a:gd name="T22" fmla="*/ 16 w 19"/>
                <a:gd name="T23" fmla="*/ 10 h 35"/>
                <a:gd name="T24" fmla="*/ 18 w 19"/>
                <a:gd name="T25" fmla="*/ 5 h 35"/>
                <a:gd name="T26" fmla="*/ 12 w 19"/>
                <a:gd name="T27" fmla="*/ 4 h 35"/>
                <a:gd name="T28" fmla="*/ 12 w 19"/>
                <a:gd name="T29" fmla="*/ 0 h 35"/>
                <a:gd name="T30" fmla="*/ 7 w 19"/>
                <a:gd name="T31" fmla="*/ 0 h 35"/>
                <a:gd name="T32" fmla="*/ 7 w 19"/>
                <a:gd name="T33" fmla="*/ 4 h 35"/>
                <a:gd name="T34" fmla="*/ 0 w 19"/>
                <a:gd name="T35" fmla="*/ 12 h 35"/>
                <a:gd name="T36" fmla="*/ 8 w 19"/>
                <a:gd name="T37" fmla="*/ 19 h 35"/>
                <a:gd name="T38" fmla="*/ 12 w 19"/>
                <a:gd name="T39" fmla="*/ 23 h 35"/>
                <a:gd name="T40" fmla="*/ 8 w 19"/>
                <a:gd name="T4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35">
                  <a:moveTo>
                    <a:pt x="8" y="26"/>
                  </a:moveTo>
                  <a:cubicBezTo>
                    <a:pt x="6" y="26"/>
                    <a:pt x="3" y="25"/>
                    <a:pt x="1" y="24"/>
                  </a:cubicBezTo>
                  <a:cubicBezTo>
                    <a:pt x="0" y="29"/>
                    <a:pt x="0" y="29"/>
                    <a:pt x="0" y="29"/>
                  </a:cubicBezTo>
                  <a:cubicBezTo>
                    <a:pt x="2" y="30"/>
                    <a:pt x="4" y="31"/>
                    <a:pt x="7" y="31"/>
                  </a:cubicBezTo>
                  <a:cubicBezTo>
                    <a:pt x="7" y="35"/>
                    <a:pt x="7" y="35"/>
                    <a:pt x="7" y="35"/>
                  </a:cubicBezTo>
                  <a:cubicBezTo>
                    <a:pt x="11" y="35"/>
                    <a:pt x="11" y="35"/>
                    <a:pt x="11" y="35"/>
                  </a:cubicBezTo>
                  <a:cubicBezTo>
                    <a:pt x="11" y="30"/>
                    <a:pt x="11" y="30"/>
                    <a:pt x="11" y="30"/>
                  </a:cubicBezTo>
                  <a:cubicBezTo>
                    <a:pt x="16" y="30"/>
                    <a:pt x="19" y="26"/>
                    <a:pt x="19" y="23"/>
                  </a:cubicBezTo>
                  <a:cubicBezTo>
                    <a:pt x="19" y="19"/>
                    <a:pt x="17" y="16"/>
                    <a:pt x="12" y="15"/>
                  </a:cubicBezTo>
                  <a:cubicBezTo>
                    <a:pt x="8" y="13"/>
                    <a:pt x="7" y="12"/>
                    <a:pt x="7" y="11"/>
                  </a:cubicBezTo>
                  <a:cubicBezTo>
                    <a:pt x="7" y="10"/>
                    <a:pt x="8" y="9"/>
                    <a:pt x="10" y="9"/>
                  </a:cubicBezTo>
                  <a:cubicBezTo>
                    <a:pt x="13" y="9"/>
                    <a:pt x="15" y="10"/>
                    <a:pt x="16" y="10"/>
                  </a:cubicBezTo>
                  <a:cubicBezTo>
                    <a:pt x="18" y="5"/>
                    <a:pt x="18" y="5"/>
                    <a:pt x="18" y="5"/>
                  </a:cubicBezTo>
                  <a:cubicBezTo>
                    <a:pt x="16" y="5"/>
                    <a:pt x="14" y="4"/>
                    <a:pt x="12" y="4"/>
                  </a:cubicBezTo>
                  <a:cubicBezTo>
                    <a:pt x="12" y="0"/>
                    <a:pt x="12" y="0"/>
                    <a:pt x="12" y="0"/>
                  </a:cubicBezTo>
                  <a:cubicBezTo>
                    <a:pt x="7" y="0"/>
                    <a:pt x="7" y="0"/>
                    <a:pt x="7" y="0"/>
                  </a:cubicBezTo>
                  <a:cubicBezTo>
                    <a:pt x="7" y="4"/>
                    <a:pt x="7" y="4"/>
                    <a:pt x="7" y="4"/>
                  </a:cubicBezTo>
                  <a:cubicBezTo>
                    <a:pt x="3" y="5"/>
                    <a:pt x="0" y="8"/>
                    <a:pt x="0" y="12"/>
                  </a:cubicBezTo>
                  <a:cubicBezTo>
                    <a:pt x="0" y="16"/>
                    <a:pt x="3" y="18"/>
                    <a:pt x="8" y="19"/>
                  </a:cubicBezTo>
                  <a:cubicBezTo>
                    <a:pt x="11" y="21"/>
                    <a:pt x="12" y="22"/>
                    <a:pt x="12" y="23"/>
                  </a:cubicBezTo>
                  <a:cubicBezTo>
                    <a:pt x="12" y="25"/>
                    <a:pt x="11" y="26"/>
                    <a:pt x="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66" name="Freeform 29"/>
            <p:cNvSpPr>
              <a:spLocks noEditPoints="1"/>
            </p:cNvSpPr>
            <p:nvPr/>
          </p:nvSpPr>
          <p:spPr bwMode="auto">
            <a:xfrm>
              <a:off x="6596990" y="5700336"/>
              <a:ext cx="428184" cy="357814"/>
            </a:xfrm>
            <a:custGeom>
              <a:avLst/>
              <a:gdLst>
                <a:gd name="T0" fmla="*/ 143 w 152"/>
                <a:gd name="T1" fmla="*/ 0 h 127"/>
                <a:gd name="T2" fmla="*/ 136 w 152"/>
                <a:gd name="T3" fmla="*/ 0 h 127"/>
                <a:gd name="T4" fmla="*/ 138 w 152"/>
                <a:gd name="T5" fmla="*/ 9 h 127"/>
                <a:gd name="T6" fmla="*/ 143 w 152"/>
                <a:gd name="T7" fmla="*/ 9 h 127"/>
                <a:gd name="T8" fmla="*/ 143 w 152"/>
                <a:gd name="T9" fmla="*/ 101 h 127"/>
                <a:gd name="T10" fmla="*/ 9 w 152"/>
                <a:gd name="T11" fmla="*/ 101 h 127"/>
                <a:gd name="T12" fmla="*/ 9 w 152"/>
                <a:gd name="T13" fmla="*/ 9 h 127"/>
                <a:gd name="T14" fmla="*/ 79 w 152"/>
                <a:gd name="T15" fmla="*/ 9 h 127"/>
                <a:gd name="T16" fmla="*/ 81 w 152"/>
                <a:gd name="T17" fmla="*/ 0 h 127"/>
                <a:gd name="T18" fmla="*/ 9 w 152"/>
                <a:gd name="T19" fmla="*/ 0 h 127"/>
                <a:gd name="T20" fmla="*/ 0 w 152"/>
                <a:gd name="T21" fmla="*/ 9 h 127"/>
                <a:gd name="T22" fmla="*/ 0 w 152"/>
                <a:gd name="T23" fmla="*/ 118 h 127"/>
                <a:gd name="T24" fmla="*/ 9 w 152"/>
                <a:gd name="T25" fmla="*/ 127 h 127"/>
                <a:gd name="T26" fmla="*/ 143 w 152"/>
                <a:gd name="T27" fmla="*/ 127 h 127"/>
                <a:gd name="T28" fmla="*/ 152 w 152"/>
                <a:gd name="T29" fmla="*/ 118 h 127"/>
                <a:gd name="T30" fmla="*/ 152 w 152"/>
                <a:gd name="T31" fmla="*/ 9 h 127"/>
                <a:gd name="T32" fmla="*/ 143 w 152"/>
                <a:gd name="T33" fmla="*/ 0 h 127"/>
                <a:gd name="T34" fmla="*/ 76 w 152"/>
                <a:gd name="T35" fmla="*/ 120 h 127"/>
                <a:gd name="T36" fmla="*/ 70 w 152"/>
                <a:gd name="T37" fmla="*/ 114 h 127"/>
                <a:gd name="T38" fmla="*/ 76 w 152"/>
                <a:gd name="T39" fmla="*/ 107 h 127"/>
                <a:gd name="T40" fmla="*/ 83 w 152"/>
                <a:gd name="T41" fmla="*/ 114 h 127"/>
                <a:gd name="T42" fmla="*/ 76 w 152"/>
                <a:gd name="T43" fmla="*/ 12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2" h="127">
                  <a:moveTo>
                    <a:pt x="143" y="0"/>
                  </a:moveTo>
                  <a:cubicBezTo>
                    <a:pt x="136" y="0"/>
                    <a:pt x="136" y="0"/>
                    <a:pt x="136" y="0"/>
                  </a:cubicBezTo>
                  <a:cubicBezTo>
                    <a:pt x="137" y="3"/>
                    <a:pt x="138" y="6"/>
                    <a:pt x="138" y="9"/>
                  </a:cubicBezTo>
                  <a:cubicBezTo>
                    <a:pt x="143" y="9"/>
                    <a:pt x="143" y="9"/>
                    <a:pt x="143" y="9"/>
                  </a:cubicBezTo>
                  <a:cubicBezTo>
                    <a:pt x="143" y="101"/>
                    <a:pt x="143" y="101"/>
                    <a:pt x="143" y="101"/>
                  </a:cubicBezTo>
                  <a:cubicBezTo>
                    <a:pt x="9" y="101"/>
                    <a:pt x="9" y="101"/>
                    <a:pt x="9" y="101"/>
                  </a:cubicBezTo>
                  <a:cubicBezTo>
                    <a:pt x="9" y="9"/>
                    <a:pt x="9" y="9"/>
                    <a:pt x="9" y="9"/>
                  </a:cubicBezTo>
                  <a:cubicBezTo>
                    <a:pt x="79" y="9"/>
                    <a:pt x="79" y="9"/>
                    <a:pt x="79" y="9"/>
                  </a:cubicBezTo>
                  <a:cubicBezTo>
                    <a:pt x="79" y="6"/>
                    <a:pt x="80" y="3"/>
                    <a:pt x="81" y="0"/>
                  </a:cubicBezTo>
                  <a:cubicBezTo>
                    <a:pt x="9" y="0"/>
                    <a:pt x="9" y="0"/>
                    <a:pt x="9" y="0"/>
                  </a:cubicBezTo>
                  <a:cubicBezTo>
                    <a:pt x="4" y="0"/>
                    <a:pt x="0" y="4"/>
                    <a:pt x="0" y="9"/>
                  </a:cubicBezTo>
                  <a:cubicBezTo>
                    <a:pt x="0" y="118"/>
                    <a:pt x="0" y="118"/>
                    <a:pt x="0" y="118"/>
                  </a:cubicBezTo>
                  <a:cubicBezTo>
                    <a:pt x="0" y="123"/>
                    <a:pt x="4" y="127"/>
                    <a:pt x="9" y="127"/>
                  </a:cubicBezTo>
                  <a:cubicBezTo>
                    <a:pt x="143" y="127"/>
                    <a:pt x="143" y="127"/>
                    <a:pt x="143" y="127"/>
                  </a:cubicBezTo>
                  <a:cubicBezTo>
                    <a:pt x="148" y="127"/>
                    <a:pt x="152" y="123"/>
                    <a:pt x="152" y="118"/>
                  </a:cubicBezTo>
                  <a:cubicBezTo>
                    <a:pt x="152" y="9"/>
                    <a:pt x="152" y="9"/>
                    <a:pt x="152" y="9"/>
                  </a:cubicBezTo>
                  <a:cubicBezTo>
                    <a:pt x="152" y="4"/>
                    <a:pt x="148" y="0"/>
                    <a:pt x="143" y="0"/>
                  </a:cubicBezTo>
                  <a:close/>
                  <a:moveTo>
                    <a:pt x="76" y="120"/>
                  </a:moveTo>
                  <a:cubicBezTo>
                    <a:pt x="73" y="120"/>
                    <a:pt x="70" y="117"/>
                    <a:pt x="70" y="114"/>
                  </a:cubicBezTo>
                  <a:cubicBezTo>
                    <a:pt x="70" y="110"/>
                    <a:pt x="73" y="107"/>
                    <a:pt x="76" y="107"/>
                  </a:cubicBezTo>
                  <a:cubicBezTo>
                    <a:pt x="80" y="107"/>
                    <a:pt x="83" y="110"/>
                    <a:pt x="83" y="114"/>
                  </a:cubicBezTo>
                  <a:cubicBezTo>
                    <a:pt x="83" y="117"/>
                    <a:pt x="80" y="120"/>
                    <a:pt x="76"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67" name="Freeform 30"/>
            <p:cNvSpPr>
              <a:spLocks noEditPoints="1"/>
            </p:cNvSpPr>
            <p:nvPr/>
          </p:nvSpPr>
          <p:spPr bwMode="auto">
            <a:xfrm>
              <a:off x="6828377" y="5657399"/>
              <a:ext cx="149089" cy="144319"/>
            </a:xfrm>
            <a:custGeom>
              <a:avLst/>
              <a:gdLst>
                <a:gd name="T0" fmla="*/ 26 w 53"/>
                <a:gd name="T1" fmla="*/ 51 h 51"/>
                <a:gd name="T2" fmla="*/ 53 w 53"/>
                <a:gd name="T3" fmla="*/ 25 h 51"/>
                <a:gd name="T4" fmla="*/ 26 w 53"/>
                <a:gd name="T5" fmla="*/ 0 h 51"/>
                <a:gd name="T6" fmla="*/ 0 w 53"/>
                <a:gd name="T7" fmla="*/ 25 h 51"/>
                <a:gd name="T8" fmla="*/ 26 w 53"/>
                <a:gd name="T9" fmla="*/ 51 h 51"/>
                <a:gd name="T10" fmla="*/ 26 w 53"/>
                <a:gd name="T11" fmla="*/ 5 h 51"/>
                <a:gd name="T12" fmla="*/ 47 w 53"/>
                <a:gd name="T13" fmla="*/ 25 h 51"/>
                <a:gd name="T14" fmla="*/ 26 w 53"/>
                <a:gd name="T15" fmla="*/ 46 h 51"/>
                <a:gd name="T16" fmla="*/ 6 w 53"/>
                <a:gd name="T17" fmla="*/ 25 h 51"/>
                <a:gd name="T18" fmla="*/ 26 w 53"/>
                <a:gd name="T19"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1">
                  <a:moveTo>
                    <a:pt x="26" y="51"/>
                  </a:moveTo>
                  <a:cubicBezTo>
                    <a:pt x="41" y="51"/>
                    <a:pt x="53" y="40"/>
                    <a:pt x="53" y="25"/>
                  </a:cubicBezTo>
                  <a:cubicBezTo>
                    <a:pt x="53" y="11"/>
                    <a:pt x="41" y="0"/>
                    <a:pt x="26" y="0"/>
                  </a:cubicBezTo>
                  <a:cubicBezTo>
                    <a:pt x="12" y="0"/>
                    <a:pt x="0" y="11"/>
                    <a:pt x="0" y="25"/>
                  </a:cubicBezTo>
                  <a:cubicBezTo>
                    <a:pt x="0" y="40"/>
                    <a:pt x="12" y="51"/>
                    <a:pt x="26" y="51"/>
                  </a:cubicBezTo>
                  <a:close/>
                  <a:moveTo>
                    <a:pt x="26" y="5"/>
                  </a:moveTo>
                  <a:cubicBezTo>
                    <a:pt x="38" y="5"/>
                    <a:pt x="47" y="14"/>
                    <a:pt x="47" y="25"/>
                  </a:cubicBezTo>
                  <a:cubicBezTo>
                    <a:pt x="47" y="37"/>
                    <a:pt x="38" y="46"/>
                    <a:pt x="26" y="46"/>
                  </a:cubicBezTo>
                  <a:cubicBezTo>
                    <a:pt x="15" y="46"/>
                    <a:pt x="6" y="37"/>
                    <a:pt x="6" y="25"/>
                  </a:cubicBezTo>
                  <a:cubicBezTo>
                    <a:pt x="6" y="14"/>
                    <a:pt x="15" y="5"/>
                    <a:pt x="2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68" name="Freeform 31"/>
            <p:cNvSpPr>
              <a:spLocks/>
            </p:cNvSpPr>
            <p:nvPr/>
          </p:nvSpPr>
          <p:spPr bwMode="auto">
            <a:xfrm>
              <a:off x="6898747" y="5855389"/>
              <a:ext cx="41745" cy="78719"/>
            </a:xfrm>
            <a:custGeom>
              <a:avLst/>
              <a:gdLst>
                <a:gd name="T0" fmla="*/ 9 w 15"/>
                <a:gd name="T1" fmla="*/ 11 h 28"/>
                <a:gd name="T2" fmla="*/ 5 w 15"/>
                <a:gd name="T3" fmla="*/ 8 h 28"/>
                <a:gd name="T4" fmla="*/ 8 w 15"/>
                <a:gd name="T5" fmla="*/ 6 h 28"/>
                <a:gd name="T6" fmla="*/ 13 w 15"/>
                <a:gd name="T7" fmla="*/ 8 h 28"/>
                <a:gd name="T8" fmla="*/ 14 w 15"/>
                <a:gd name="T9" fmla="*/ 4 h 28"/>
                <a:gd name="T10" fmla="*/ 9 w 15"/>
                <a:gd name="T11" fmla="*/ 3 h 28"/>
                <a:gd name="T12" fmla="*/ 9 w 15"/>
                <a:gd name="T13" fmla="*/ 0 h 28"/>
                <a:gd name="T14" fmla="*/ 6 w 15"/>
                <a:gd name="T15" fmla="*/ 0 h 28"/>
                <a:gd name="T16" fmla="*/ 6 w 15"/>
                <a:gd name="T17" fmla="*/ 3 h 28"/>
                <a:gd name="T18" fmla="*/ 0 w 15"/>
                <a:gd name="T19" fmla="*/ 9 h 28"/>
                <a:gd name="T20" fmla="*/ 6 w 15"/>
                <a:gd name="T21" fmla="*/ 15 h 28"/>
                <a:gd name="T22" fmla="*/ 10 w 15"/>
                <a:gd name="T23" fmla="*/ 18 h 28"/>
                <a:gd name="T24" fmla="*/ 7 w 15"/>
                <a:gd name="T25" fmla="*/ 20 h 28"/>
                <a:gd name="T26" fmla="*/ 1 w 15"/>
                <a:gd name="T27" fmla="*/ 19 h 28"/>
                <a:gd name="T28" fmla="*/ 0 w 15"/>
                <a:gd name="T29" fmla="*/ 23 h 28"/>
                <a:gd name="T30" fmla="*/ 6 w 15"/>
                <a:gd name="T31" fmla="*/ 24 h 28"/>
                <a:gd name="T32" fmla="*/ 6 w 15"/>
                <a:gd name="T33" fmla="*/ 28 h 28"/>
                <a:gd name="T34" fmla="*/ 9 w 15"/>
                <a:gd name="T35" fmla="*/ 28 h 28"/>
                <a:gd name="T36" fmla="*/ 9 w 15"/>
                <a:gd name="T37" fmla="*/ 24 h 28"/>
                <a:gd name="T38" fmla="*/ 15 w 15"/>
                <a:gd name="T39" fmla="*/ 18 h 28"/>
                <a:gd name="T40" fmla="*/ 9 w 15"/>
                <a:gd name="T41"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8">
                  <a:moveTo>
                    <a:pt x="9" y="11"/>
                  </a:moveTo>
                  <a:cubicBezTo>
                    <a:pt x="6" y="10"/>
                    <a:pt x="5" y="10"/>
                    <a:pt x="5" y="8"/>
                  </a:cubicBezTo>
                  <a:cubicBezTo>
                    <a:pt x="5" y="7"/>
                    <a:pt x="6" y="6"/>
                    <a:pt x="8" y="6"/>
                  </a:cubicBezTo>
                  <a:cubicBezTo>
                    <a:pt x="11" y="6"/>
                    <a:pt x="12" y="7"/>
                    <a:pt x="13" y="8"/>
                  </a:cubicBezTo>
                  <a:cubicBezTo>
                    <a:pt x="14" y="4"/>
                    <a:pt x="14" y="4"/>
                    <a:pt x="14" y="4"/>
                  </a:cubicBezTo>
                  <a:cubicBezTo>
                    <a:pt x="13" y="3"/>
                    <a:pt x="11" y="3"/>
                    <a:pt x="9" y="3"/>
                  </a:cubicBezTo>
                  <a:cubicBezTo>
                    <a:pt x="9" y="0"/>
                    <a:pt x="9" y="0"/>
                    <a:pt x="9" y="0"/>
                  </a:cubicBezTo>
                  <a:cubicBezTo>
                    <a:pt x="6" y="0"/>
                    <a:pt x="6" y="0"/>
                    <a:pt x="6" y="0"/>
                  </a:cubicBezTo>
                  <a:cubicBezTo>
                    <a:pt x="6" y="3"/>
                    <a:pt x="6" y="3"/>
                    <a:pt x="6" y="3"/>
                  </a:cubicBezTo>
                  <a:cubicBezTo>
                    <a:pt x="2" y="4"/>
                    <a:pt x="0" y="6"/>
                    <a:pt x="0" y="9"/>
                  </a:cubicBezTo>
                  <a:cubicBezTo>
                    <a:pt x="0" y="12"/>
                    <a:pt x="3" y="14"/>
                    <a:pt x="6" y="15"/>
                  </a:cubicBezTo>
                  <a:cubicBezTo>
                    <a:pt x="9" y="16"/>
                    <a:pt x="10" y="17"/>
                    <a:pt x="10" y="18"/>
                  </a:cubicBezTo>
                  <a:cubicBezTo>
                    <a:pt x="10" y="20"/>
                    <a:pt x="9" y="20"/>
                    <a:pt x="7" y="20"/>
                  </a:cubicBezTo>
                  <a:cubicBezTo>
                    <a:pt x="4" y="20"/>
                    <a:pt x="2" y="20"/>
                    <a:pt x="1" y="19"/>
                  </a:cubicBezTo>
                  <a:cubicBezTo>
                    <a:pt x="0" y="23"/>
                    <a:pt x="0" y="23"/>
                    <a:pt x="0" y="23"/>
                  </a:cubicBezTo>
                  <a:cubicBezTo>
                    <a:pt x="1" y="24"/>
                    <a:pt x="3" y="24"/>
                    <a:pt x="6" y="24"/>
                  </a:cubicBezTo>
                  <a:cubicBezTo>
                    <a:pt x="6" y="28"/>
                    <a:pt x="6" y="28"/>
                    <a:pt x="6" y="28"/>
                  </a:cubicBezTo>
                  <a:cubicBezTo>
                    <a:pt x="9" y="28"/>
                    <a:pt x="9" y="28"/>
                    <a:pt x="9" y="28"/>
                  </a:cubicBezTo>
                  <a:cubicBezTo>
                    <a:pt x="9" y="24"/>
                    <a:pt x="9" y="24"/>
                    <a:pt x="9" y="24"/>
                  </a:cubicBezTo>
                  <a:cubicBezTo>
                    <a:pt x="13" y="23"/>
                    <a:pt x="15" y="21"/>
                    <a:pt x="15" y="18"/>
                  </a:cubicBezTo>
                  <a:cubicBezTo>
                    <a:pt x="15" y="15"/>
                    <a:pt x="13" y="13"/>
                    <a:pt x="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69" name="Freeform 32"/>
            <p:cNvSpPr>
              <a:spLocks noEditPoints="1"/>
            </p:cNvSpPr>
            <p:nvPr/>
          </p:nvSpPr>
          <p:spPr bwMode="auto">
            <a:xfrm>
              <a:off x="6859387" y="5835112"/>
              <a:ext cx="121657" cy="118079"/>
            </a:xfrm>
            <a:custGeom>
              <a:avLst/>
              <a:gdLst>
                <a:gd name="T0" fmla="*/ 21 w 43"/>
                <a:gd name="T1" fmla="*/ 0 h 42"/>
                <a:gd name="T2" fmla="*/ 0 w 43"/>
                <a:gd name="T3" fmla="*/ 21 h 42"/>
                <a:gd name="T4" fmla="*/ 21 w 43"/>
                <a:gd name="T5" fmla="*/ 42 h 42"/>
                <a:gd name="T6" fmla="*/ 43 w 43"/>
                <a:gd name="T7" fmla="*/ 21 h 42"/>
                <a:gd name="T8" fmla="*/ 21 w 43"/>
                <a:gd name="T9" fmla="*/ 0 h 42"/>
                <a:gd name="T10" fmla="*/ 21 w 43"/>
                <a:gd name="T11" fmla="*/ 37 h 42"/>
                <a:gd name="T12" fmla="*/ 5 w 43"/>
                <a:gd name="T13" fmla="*/ 21 h 42"/>
                <a:gd name="T14" fmla="*/ 21 w 43"/>
                <a:gd name="T15" fmla="*/ 4 h 42"/>
                <a:gd name="T16" fmla="*/ 38 w 43"/>
                <a:gd name="T17" fmla="*/ 21 h 42"/>
                <a:gd name="T18" fmla="*/ 21 w 43"/>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2">
                  <a:moveTo>
                    <a:pt x="21" y="0"/>
                  </a:moveTo>
                  <a:cubicBezTo>
                    <a:pt x="10" y="0"/>
                    <a:pt x="0" y="9"/>
                    <a:pt x="0" y="21"/>
                  </a:cubicBezTo>
                  <a:cubicBezTo>
                    <a:pt x="0" y="32"/>
                    <a:pt x="10" y="42"/>
                    <a:pt x="21" y="42"/>
                  </a:cubicBezTo>
                  <a:cubicBezTo>
                    <a:pt x="33" y="42"/>
                    <a:pt x="43" y="32"/>
                    <a:pt x="43" y="21"/>
                  </a:cubicBezTo>
                  <a:cubicBezTo>
                    <a:pt x="43" y="9"/>
                    <a:pt x="33" y="0"/>
                    <a:pt x="21" y="0"/>
                  </a:cubicBezTo>
                  <a:close/>
                  <a:moveTo>
                    <a:pt x="21" y="37"/>
                  </a:moveTo>
                  <a:cubicBezTo>
                    <a:pt x="12" y="37"/>
                    <a:pt x="5" y="30"/>
                    <a:pt x="5" y="21"/>
                  </a:cubicBezTo>
                  <a:cubicBezTo>
                    <a:pt x="5" y="12"/>
                    <a:pt x="12" y="4"/>
                    <a:pt x="21" y="4"/>
                  </a:cubicBezTo>
                  <a:cubicBezTo>
                    <a:pt x="31" y="4"/>
                    <a:pt x="38" y="12"/>
                    <a:pt x="38" y="21"/>
                  </a:cubicBezTo>
                  <a:cubicBezTo>
                    <a:pt x="38" y="30"/>
                    <a:pt x="31" y="37"/>
                    <a:pt x="2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grpSp>
      <p:grpSp>
        <p:nvGrpSpPr>
          <p:cNvPr id="70" name="组合 69"/>
          <p:cNvGrpSpPr/>
          <p:nvPr/>
        </p:nvGrpSpPr>
        <p:grpSpPr>
          <a:xfrm>
            <a:off x="5090887" y="4524816"/>
            <a:ext cx="208941" cy="255922"/>
            <a:chOff x="6605340" y="4486155"/>
            <a:chExt cx="403136" cy="493783"/>
          </a:xfrm>
          <a:solidFill>
            <a:schemeClr val="bg1"/>
          </a:solidFill>
        </p:grpSpPr>
        <p:sp>
          <p:nvSpPr>
            <p:cNvPr id="71" name="Freeform 115"/>
            <p:cNvSpPr>
              <a:spLocks/>
            </p:cNvSpPr>
            <p:nvPr/>
          </p:nvSpPr>
          <p:spPr bwMode="auto">
            <a:xfrm>
              <a:off x="6743694" y="4903605"/>
              <a:ext cx="47708" cy="48902"/>
            </a:xfrm>
            <a:custGeom>
              <a:avLst/>
              <a:gdLst>
                <a:gd name="T0" fmla="*/ 12 w 17"/>
                <a:gd name="T1" fmla="*/ 0 h 17"/>
                <a:gd name="T2" fmla="*/ 12 w 17"/>
                <a:gd name="T3" fmla="*/ 4 h 17"/>
                <a:gd name="T4" fmla="*/ 15 w 17"/>
                <a:gd name="T5" fmla="*/ 9 h 17"/>
                <a:gd name="T6" fmla="*/ 8 w 17"/>
                <a:gd name="T7" fmla="*/ 14 h 17"/>
                <a:gd name="T8" fmla="*/ 3 w 17"/>
                <a:gd name="T9" fmla="*/ 7 h 17"/>
                <a:gd name="T10" fmla="*/ 5 w 17"/>
                <a:gd name="T11" fmla="*/ 4 h 17"/>
                <a:gd name="T12" fmla="*/ 5 w 17"/>
                <a:gd name="T13" fmla="*/ 1 h 17"/>
                <a:gd name="T14" fmla="*/ 0 w 17"/>
                <a:gd name="T15" fmla="*/ 8 h 17"/>
                <a:gd name="T16" fmla="*/ 9 w 17"/>
                <a:gd name="T17" fmla="*/ 17 h 17"/>
                <a:gd name="T18" fmla="*/ 17 w 17"/>
                <a:gd name="T19" fmla="*/ 8 h 17"/>
                <a:gd name="T20" fmla="*/ 12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2" y="0"/>
                  </a:moveTo>
                  <a:cubicBezTo>
                    <a:pt x="12" y="4"/>
                    <a:pt x="12" y="4"/>
                    <a:pt x="12" y="4"/>
                  </a:cubicBezTo>
                  <a:cubicBezTo>
                    <a:pt x="14" y="5"/>
                    <a:pt x="15" y="7"/>
                    <a:pt x="15" y="9"/>
                  </a:cubicBezTo>
                  <a:cubicBezTo>
                    <a:pt x="14" y="12"/>
                    <a:pt x="11" y="14"/>
                    <a:pt x="8" y="14"/>
                  </a:cubicBezTo>
                  <a:cubicBezTo>
                    <a:pt x="5" y="14"/>
                    <a:pt x="3" y="11"/>
                    <a:pt x="3" y="7"/>
                  </a:cubicBezTo>
                  <a:cubicBezTo>
                    <a:pt x="3" y="6"/>
                    <a:pt x="4" y="5"/>
                    <a:pt x="5" y="4"/>
                  </a:cubicBezTo>
                  <a:cubicBezTo>
                    <a:pt x="5" y="1"/>
                    <a:pt x="5" y="1"/>
                    <a:pt x="5" y="1"/>
                  </a:cubicBezTo>
                  <a:cubicBezTo>
                    <a:pt x="2" y="2"/>
                    <a:pt x="0" y="5"/>
                    <a:pt x="0" y="8"/>
                  </a:cubicBezTo>
                  <a:cubicBezTo>
                    <a:pt x="0" y="13"/>
                    <a:pt x="4" y="17"/>
                    <a:pt x="9" y="17"/>
                  </a:cubicBezTo>
                  <a:cubicBezTo>
                    <a:pt x="14" y="17"/>
                    <a:pt x="17" y="13"/>
                    <a:pt x="17" y="8"/>
                  </a:cubicBezTo>
                  <a:cubicBezTo>
                    <a:pt x="17" y="5"/>
                    <a:pt x="15" y="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72" name="Rectangle 116"/>
            <p:cNvSpPr>
              <a:spLocks noChangeArrowheads="1"/>
            </p:cNvSpPr>
            <p:nvPr/>
          </p:nvSpPr>
          <p:spPr bwMode="auto">
            <a:xfrm>
              <a:off x="6762778" y="4895255"/>
              <a:ext cx="8349" cy="345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73" name="Freeform 117"/>
            <p:cNvSpPr>
              <a:spLocks/>
            </p:cNvSpPr>
            <p:nvPr/>
          </p:nvSpPr>
          <p:spPr bwMode="auto">
            <a:xfrm>
              <a:off x="6754428" y="4684146"/>
              <a:ext cx="51287" cy="134777"/>
            </a:xfrm>
            <a:custGeom>
              <a:avLst/>
              <a:gdLst>
                <a:gd name="T0" fmla="*/ 22 w 43"/>
                <a:gd name="T1" fmla="*/ 0 h 113"/>
                <a:gd name="T2" fmla="*/ 0 w 43"/>
                <a:gd name="T3" fmla="*/ 16 h 113"/>
                <a:gd name="T4" fmla="*/ 0 w 43"/>
                <a:gd name="T5" fmla="*/ 113 h 113"/>
                <a:gd name="T6" fmla="*/ 43 w 43"/>
                <a:gd name="T7" fmla="*/ 113 h 113"/>
                <a:gd name="T8" fmla="*/ 43 w 43"/>
                <a:gd name="T9" fmla="*/ 19 h 113"/>
                <a:gd name="T10" fmla="*/ 22 w 43"/>
                <a:gd name="T11" fmla="*/ 0 h 113"/>
              </a:gdLst>
              <a:ahLst/>
              <a:cxnLst>
                <a:cxn ang="0">
                  <a:pos x="T0" y="T1"/>
                </a:cxn>
                <a:cxn ang="0">
                  <a:pos x="T2" y="T3"/>
                </a:cxn>
                <a:cxn ang="0">
                  <a:pos x="T4" y="T5"/>
                </a:cxn>
                <a:cxn ang="0">
                  <a:pos x="T6" y="T7"/>
                </a:cxn>
                <a:cxn ang="0">
                  <a:pos x="T8" y="T9"/>
                </a:cxn>
                <a:cxn ang="0">
                  <a:pos x="T10" y="T11"/>
                </a:cxn>
              </a:cxnLst>
              <a:rect l="0" t="0" r="r" b="b"/>
              <a:pathLst>
                <a:path w="43" h="113">
                  <a:moveTo>
                    <a:pt x="22" y="0"/>
                  </a:moveTo>
                  <a:lnTo>
                    <a:pt x="0" y="16"/>
                  </a:lnTo>
                  <a:lnTo>
                    <a:pt x="0" y="113"/>
                  </a:lnTo>
                  <a:lnTo>
                    <a:pt x="43" y="113"/>
                  </a:lnTo>
                  <a:lnTo>
                    <a:pt x="43" y="19"/>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74" name="Freeform 118"/>
            <p:cNvSpPr>
              <a:spLocks/>
            </p:cNvSpPr>
            <p:nvPr/>
          </p:nvSpPr>
          <p:spPr bwMode="auto">
            <a:xfrm>
              <a:off x="6839111" y="4709192"/>
              <a:ext cx="51287" cy="109730"/>
            </a:xfrm>
            <a:custGeom>
              <a:avLst/>
              <a:gdLst>
                <a:gd name="T0" fmla="*/ 10 w 43"/>
                <a:gd name="T1" fmla="*/ 29 h 92"/>
                <a:gd name="T2" fmla="*/ 0 w 43"/>
                <a:gd name="T3" fmla="*/ 21 h 92"/>
                <a:gd name="T4" fmla="*/ 0 w 43"/>
                <a:gd name="T5" fmla="*/ 92 h 92"/>
                <a:gd name="T6" fmla="*/ 43 w 43"/>
                <a:gd name="T7" fmla="*/ 92 h 92"/>
                <a:gd name="T8" fmla="*/ 43 w 43"/>
                <a:gd name="T9" fmla="*/ 0 h 92"/>
                <a:gd name="T10" fmla="*/ 10 w 43"/>
                <a:gd name="T11" fmla="*/ 29 h 92"/>
              </a:gdLst>
              <a:ahLst/>
              <a:cxnLst>
                <a:cxn ang="0">
                  <a:pos x="T0" y="T1"/>
                </a:cxn>
                <a:cxn ang="0">
                  <a:pos x="T2" y="T3"/>
                </a:cxn>
                <a:cxn ang="0">
                  <a:pos x="T4" y="T5"/>
                </a:cxn>
                <a:cxn ang="0">
                  <a:pos x="T6" y="T7"/>
                </a:cxn>
                <a:cxn ang="0">
                  <a:pos x="T8" y="T9"/>
                </a:cxn>
                <a:cxn ang="0">
                  <a:pos x="T10" y="T11"/>
                </a:cxn>
              </a:cxnLst>
              <a:rect l="0" t="0" r="r" b="b"/>
              <a:pathLst>
                <a:path w="43" h="92">
                  <a:moveTo>
                    <a:pt x="10" y="29"/>
                  </a:moveTo>
                  <a:lnTo>
                    <a:pt x="0" y="21"/>
                  </a:lnTo>
                  <a:lnTo>
                    <a:pt x="0" y="92"/>
                  </a:lnTo>
                  <a:lnTo>
                    <a:pt x="43" y="92"/>
                  </a:lnTo>
                  <a:lnTo>
                    <a:pt x="43" y="0"/>
                  </a:lnTo>
                  <a:lnTo>
                    <a:pt x="1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75" name="Freeform 119"/>
            <p:cNvSpPr>
              <a:spLocks/>
            </p:cNvSpPr>
            <p:nvPr/>
          </p:nvSpPr>
          <p:spPr bwMode="auto">
            <a:xfrm>
              <a:off x="6669746" y="4731854"/>
              <a:ext cx="51287" cy="87068"/>
            </a:xfrm>
            <a:custGeom>
              <a:avLst/>
              <a:gdLst>
                <a:gd name="T0" fmla="*/ 0 w 43"/>
                <a:gd name="T1" fmla="*/ 36 h 73"/>
                <a:gd name="T2" fmla="*/ 0 w 43"/>
                <a:gd name="T3" fmla="*/ 73 h 73"/>
                <a:gd name="T4" fmla="*/ 43 w 43"/>
                <a:gd name="T5" fmla="*/ 73 h 73"/>
                <a:gd name="T6" fmla="*/ 43 w 43"/>
                <a:gd name="T7" fmla="*/ 0 h 73"/>
                <a:gd name="T8" fmla="*/ 0 w 43"/>
                <a:gd name="T9" fmla="*/ 36 h 73"/>
              </a:gdLst>
              <a:ahLst/>
              <a:cxnLst>
                <a:cxn ang="0">
                  <a:pos x="T0" y="T1"/>
                </a:cxn>
                <a:cxn ang="0">
                  <a:pos x="T2" y="T3"/>
                </a:cxn>
                <a:cxn ang="0">
                  <a:pos x="T4" y="T5"/>
                </a:cxn>
                <a:cxn ang="0">
                  <a:pos x="T6" y="T7"/>
                </a:cxn>
                <a:cxn ang="0">
                  <a:pos x="T8" y="T9"/>
                </a:cxn>
              </a:cxnLst>
              <a:rect l="0" t="0" r="r" b="b"/>
              <a:pathLst>
                <a:path w="43" h="73">
                  <a:moveTo>
                    <a:pt x="0" y="36"/>
                  </a:moveTo>
                  <a:lnTo>
                    <a:pt x="0" y="73"/>
                  </a:lnTo>
                  <a:lnTo>
                    <a:pt x="43" y="73"/>
                  </a:lnTo>
                  <a:lnTo>
                    <a:pt x="4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76" name="Freeform 120"/>
            <p:cNvSpPr>
              <a:spLocks/>
            </p:cNvSpPr>
            <p:nvPr/>
          </p:nvSpPr>
          <p:spPr bwMode="auto">
            <a:xfrm>
              <a:off x="6927372" y="4636437"/>
              <a:ext cx="50094" cy="182485"/>
            </a:xfrm>
            <a:custGeom>
              <a:avLst/>
              <a:gdLst>
                <a:gd name="T0" fmla="*/ 0 w 42"/>
                <a:gd name="T1" fmla="*/ 153 h 153"/>
                <a:gd name="T2" fmla="*/ 42 w 42"/>
                <a:gd name="T3" fmla="*/ 153 h 153"/>
                <a:gd name="T4" fmla="*/ 42 w 42"/>
                <a:gd name="T5" fmla="*/ 0 h 153"/>
                <a:gd name="T6" fmla="*/ 0 w 42"/>
                <a:gd name="T7" fmla="*/ 35 h 153"/>
                <a:gd name="T8" fmla="*/ 0 w 42"/>
                <a:gd name="T9" fmla="*/ 153 h 153"/>
              </a:gdLst>
              <a:ahLst/>
              <a:cxnLst>
                <a:cxn ang="0">
                  <a:pos x="T0" y="T1"/>
                </a:cxn>
                <a:cxn ang="0">
                  <a:pos x="T2" y="T3"/>
                </a:cxn>
                <a:cxn ang="0">
                  <a:pos x="T4" y="T5"/>
                </a:cxn>
                <a:cxn ang="0">
                  <a:pos x="T6" y="T7"/>
                </a:cxn>
                <a:cxn ang="0">
                  <a:pos x="T8" y="T9"/>
                </a:cxn>
              </a:cxnLst>
              <a:rect l="0" t="0" r="r" b="b"/>
              <a:pathLst>
                <a:path w="42" h="153">
                  <a:moveTo>
                    <a:pt x="0" y="153"/>
                  </a:moveTo>
                  <a:lnTo>
                    <a:pt x="42" y="153"/>
                  </a:lnTo>
                  <a:lnTo>
                    <a:pt x="42" y="0"/>
                  </a:lnTo>
                  <a:lnTo>
                    <a:pt x="0" y="35"/>
                  </a:lnTo>
                  <a:lnTo>
                    <a:pt x="0"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77" name="Freeform 121"/>
            <p:cNvSpPr>
              <a:spLocks/>
            </p:cNvSpPr>
            <p:nvPr/>
          </p:nvSpPr>
          <p:spPr bwMode="auto">
            <a:xfrm>
              <a:off x="6904710" y="4556525"/>
              <a:ext cx="25047" cy="51287"/>
            </a:xfrm>
            <a:custGeom>
              <a:avLst/>
              <a:gdLst>
                <a:gd name="T0" fmla="*/ 21 w 21"/>
                <a:gd name="T1" fmla="*/ 22 h 43"/>
                <a:gd name="T2" fmla="*/ 0 w 21"/>
                <a:gd name="T3" fmla="*/ 0 h 43"/>
                <a:gd name="T4" fmla="*/ 0 w 21"/>
                <a:gd name="T5" fmla="*/ 43 h 43"/>
                <a:gd name="T6" fmla="*/ 21 w 21"/>
                <a:gd name="T7" fmla="*/ 22 h 43"/>
              </a:gdLst>
              <a:ahLst/>
              <a:cxnLst>
                <a:cxn ang="0">
                  <a:pos x="T0" y="T1"/>
                </a:cxn>
                <a:cxn ang="0">
                  <a:pos x="T2" y="T3"/>
                </a:cxn>
                <a:cxn ang="0">
                  <a:pos x="T4" y="T5"/>
                </a:cxn>
                <a:cxn ang="0">
                  <a:pos x="T6" y="T7"/>
                </a:cxn>
              </a:cxnLst>
              <a:rect l="0" t="0" r="r" b="b"/>
              <a:pathLst>
                <a:path w="21" h="43">
                  <a:moveTo>
                    <a:pt x="21" y="22"/>
                  </a:moveTo>
                  <a:lnTo>
                    <a:pt x="0" y="0"/>
                  </a:lnTo>
                  <a:lnTo>
                    <a:pt x="0" y="43"/>
                  </a:lnTo>
                  <a:lnTo>
                    <a:pt x="21"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78" name="Freeform 122"/>
            <p:cNvSpPr>
              <a:spLocks noEditPoints="1"/>
            </p:cNvSpPr>
            <p:nvPr/>
          </p:nvSpPr>
          <p:spPr bwMode="auto">
            <a:xfrm>
              <a:off x="6605340" y="4486155"/>
              <a:ext cx="332767" cy="493783"/>
            </a:xfrm>
            <a:custGeom>
              <a:avLst/>
              <a:gdLst>
                <a:gd name="T0" fmla="*/ 108 w 118"/>
                <a:gd name="T1" fmla="*/ 69 h 175"/>
                <a:gd name="T2" fmla="*/ 107 w 118"/>
                <a:gd name="T3" fmla="*/ 70 h 175"/>
                <a:gd name="T4" fmla="*/ 107 w 118"/>
                <a:gd name="T5" fmla="*/ 123 h 175"/>
                <a:gd name="T6" fmla="*/ 106 w 118"/>
                <a:gd name="T7" fmla="*/ 123 h 175"/>
                <a:gd name="T8" fmla="*/ 106 w 118"/>
                <a:gd name="T9" fmla="*/ 136 h 175"/>
                <a:gd name="T10" fmla="*/ 12 w 118"/>
                <a:gd name="T11" fmla="*/ 136 h 175"/>
                <a:gd name="T12" fmla="*/ 12 w 118"/>
                <a:gd name="T13" fmla="*/ 12 h 175"/>
                <a:gd name="T14" fmla="*/ 106 w 118"/>
                <a:gd name="T15" fmla="*/ 12 h 175"/>
                <a:gd name="T16" fmla="*/ 106 w 118"/>
                <a:gd name="T17" fmla="*/ 15 h 175"/>
                <a:gd name="T18" fmla="*/ 118 w 118"/>
                <a:gd name="T19" fmla="*/ 15 h 175"/>
                <a:gd name="T20" fmla="*/ 118 w 118"/>
                <a:gd name="T21" fmla="*/ 10 h 175"/>
                <a:gd name="T22" fmla="*/ 108 w 118"/>
                <a:gd name="T23" fmla="*/ 0 h 175"/>
                <a:gd name="T24" fmla="*/ 9 w 118"/>
                <a:gd name="T25" fmla="*/ 0 h 175"/>
                <a:gd name="T26" fmla="*/ 0 w 118"/>
                <a:gd name="T27" fmla="*/ 10 h 175"/>
                <a:gd name="T28" fmla="*/ 0 w 118"/>
                <a:gd name="T29" fmla="*/ 165 h 175"/>
                <a:gd name="T30" fmla="*/ 9 w 118"/>
                <a:gd name="T31" fmla="*/ 175 h 175"/>
                <a:gd name="T32" fmla="*/ 108 w 118"/>
                <a:gd name="T33" fmla="*/ 175 h 175"/>
                <a:gd name="T34" fmla="*/ 118 w 118"/>
                <a:gd name="T35" fmla="*/ 165 h 175"/>
                <a:gd name="T36" fmla="*/ 118 w 118"/>
                <a:gd name="T37" fmla="*/ 123 h 175"/>
                <a:gd name="T38" fmla="*/ 108 w 118"/>
                <a:gd name="T39" fmla="*/ 123 h 175"/>
                <a:gd name="T40" fmla="*/ 108 w 118"/>
                <a:gd name="T41" fmla="*/ 69 h 175"/>
                <a:gd name="T42" fmla="*/ 58 w 118"/>
                <a:gd name="T43" fmla="*/ 170 h 175"/>
                <a:gd name="T44" fmla="*/ 43 w 118"/>
                <a:gd name="T45" fmla="*/ 155 h 175"/>
                <a:gd name="T46" fmla="*/ 58 w 118"/>
                <a:gd name="T47" fmla="*/ 140 h 175"/>
                <a:gd name="T48" fmla="*/ 73 w 118"/>
                <a:gd name="T49" fmla="*/ 155 h 175"/>
                <a:gd name="T50" fmla="*/ 58 w 118"/>
                <a:gd name="T51" fmla="*/ 17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75">
                  <a:moveTo>
                    <a:pt x="108" y="69"/>
                  </a:moveTo>
                  <a:cubicBezTo>
                    <a:pt x="107" y="70"/>
                    <a:pt x="107" y="70"/>
                    <a:pt x="107" y="70"/>
                  </a:cubicBezTo>
                  <a:cubicBezTo>
                    <a:pt x="107" y="123"/>
                    <a:pt x="107" y="123"/>
                    <a:pt x="107" y="123"/>
                  </a:cubicBezTo>
                  <a:cubicBezTo>
                    <a:pt x="106" y="123"/>
                    <a:pt x="106" y="123"/>
                    <a:pt x="106" y="123"/>
                  </a:cubicBezTo>
                  <a:cubicBezTo>
                    <a:pt x="106" y="136"/>
                    <a:pt x="106" y="136"/>
                    <a:pt x="106" y="136"/>
                  </a:cubicBezTo>
                  <a:cubicBezTo>
                    <a:pt x="12" y="136"/>
                    <a:pt x="12" y="136"/>
                    <a:pt x="12" y="136"/>
                  </a:cubicBezTo>
                  <a:cubicBezTo>
                    <a:pt x="12" y="12"/>
                    <a:pt x="12" y="12"/>
                    <a:pt x="12" y="12"/>
                  </a:cubicBezTo>
                  <a:cubicBezTo>
                    <a:pt x="106" y="12"/>
                    <a:pt x="106" y="12"/>
                    <a:pt x="106" y="12"/>
                  </a:cubicBezTo>
                  <a:cubicBezTo>
                    <a:pt x="106" y="15"/>
                    <a:pt x="106" y="15"/>
                    <a:pt x="106" y="15"/>
                  </a:cubicBezTo>
                  <a:cubicBezTo>
                    <a:pt x="118" y="15"/>
                    <a:pt x="118" y="15"/>
                    <a:pt x="118" y="15"/>
                  </a:cubicBezTo>
                  <a:cubicBezTo>
                    <a:pt x="118" y="10"/>
                    <a:pt x="118" y="10"/>
                    <a:pt x="118" y="10"/>
                  </a:cubicBezTo>
                  <a:cubicBezTo>
                    <a:pt x="118" y="4"/>
                    <a:pt x="114" y="0"/>
                    <a:pt x="108" y="0"/>
                  </a:cubicBezTo>
                  <a:cubicBezTo>
                    <a:pt x="9" y="0"/>
                    <a:pt x="9" y="0"/>
                    <a:pt x="9" y="0"/>
                  </a:cubicBezTo>
                  <a:cubicBezTo>
                    <a:pt x="4" y="0"/>
                    <a:pt x="0" y="4"/>
                    <a:pt x="0" y="10"/>
                  </a:cubicBezTo>
                  <a:cubicBezTo>
                    <a:pt x="0" y="165"/>
                    <a:pt x="0" y="165"/>
                    <a:pt x="0" y="165"/>
                  </a:cubicBezTo>
                  <a:cubicBezTo>
                    <a:pt x="0" y="171"/>
                    <a:pt x="4" y="175"/>
                    <a:pt x="9" y="175"/>
                  </a:cubicBezTo>
                  <a:cubicBezTo>
                    <a:pt x="108" y="175"/>
                    <a:pt x="108" y="175"/>
                    <a:pt x="108" y="175"/>
                  </a:cubicBezTo>
                  <a:cubicBezTo>
                    <a:pt x="114" y="175"/>
                    <a:pt x="118" y="171"/>
                    <a:pt x="118" y="165"/>
                  </a:cubicBezTo>
                  <a:cubicBezTo>
                    <a:pt x="118" y="123"/>
                    <a:pt x="118" y="123"/>
                    <a:pt x="118" y="123"/>
                  </a:cubicBezTo>
                  <a:cubicBezTo>
                    <a:pt x="108" y="123"/>
                    <a:pt x="108" y="123"/>
                    <a:pt x="108" y="123"/>
                  </a:cubicBezTo>
                  <a:lnTo>
                    <a:pt x="108" y="69"/>
                  </a:lnTo>
                  <a:close/>
                  <a:moveTo>
                    <a:pt x="58" y="170"/>
                  </a:moveTo>
                  <a:cubicBezTo>
                    <a:pt x="50" y="170"/>
                    <a:pt x="43" y="163"/>
                    <a:pt x="43" y="155"/>
                  </a:cubicBezTo>
                  <a:cubicBezTo>
                    <a:pt x="43" y="147"/>
                    <a:pt x="50" y="140"/>
                    <a:pt x="58" y="140"/>
                  </a:cubicBezTo>
                  <a:cubicBezTo>
                    <a:pt x="66" y="140"/>
                    <a:pt x="73" y="147"/>
                    <a:pt x="73" y="155"/>
                  </a:cubicBezTo>
                  <a:cubicBezTo>
                    <a:pt x="73" y="163"/>
                    <a:pt x="66" y="170"/>
                    <a:pt x="58"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79" name="Freeform 123"/>
            <p:cNvSpPr>
              <a:spLocks/>
            </p:cNvSpPr>
            <p:nvPr/>
          </p:nvSpPr>
          <p:spPr bwMode="auto">
            <a:xfrm>
              <a:off x="6669746" y="4543406"/>
              <a:ext cx="338730" cy="200376"/>
            </a:xfrm>
            <a:custGeom>
              <a:avLst/>
              <a:gdLst>
                <a:gd name="T0" fmla="*/ 204 w 284"/>
                <a:gd name="T1" fmla="*/ 0 h 168"/>
                <a:gd name="T2" fmla="*/ 239 w 284"/>
                <a:gd name="T3" fmla="*/ 35 h 168"/>
                <a:gd name="T4" fmla="*/ 152 w 284"/>
                <a:gd name="T5" fmla="*/ 108 h 168"/>
                <a:gd name="T6" fmla="*/ 93 w 284"/>
                <a:gd name="T7" fmla="*/ 59 h 168"/>
                <a:gd name="T8" fmla="*/ 0 w 284"/>
                <a:gd name="T9" fmla="*/ 134 h 168"/>
                <a:gd name="T10" fmla="*/ 0 w 284"/>
                <a:gd name="T11" fmla="*/ 168 h 168"/>
                <a:gd name="T12" fmla="*/ 93 w 284"/>
                <a:gd name="T13" fmla="*/ 92 h 168"/>
                <a:gd name="T14" fmla="*/ 152 w 284"/>
                <a:gd name="T15" fmla="*/ 142 h 168"/>
                <a:gd name="T16" fmla="*/ 256 w 284"/>
                <a:gd name="T17" fmla="*/ 52 h 168"/>
                <a:gd name="T18" fmla="*/ 284 w 284"/>
                <a:gd name="T19" fmla="*/ 80 h 168"/>
                <a:gd name="T20" fmla="*/ 284 w 284"/>
                <a:gd name="T21" fmla="*/ 0 h 168"/>
                <a:gd name="T22" fmla="*/ 204 w 284"/>
                <a:gd name="T2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4" h="168">
                  <a:moveTo>
                    <a:pt x="204" y="0"/>
                  </a:moveTo>
                  <a:lnTo>
                    <a:pt x="239" y="35"/>
                  </a:lnTo>
                  <a:lnTo>
                    <a:pt x="152" y="108"/>
                  </a:lnTo>
                  <a:lnTo>
                    <a:pt x="93" y="59"/>
                  </a:lnTo>
                  <a:lnTo>
                    <a:pt x="0" y="134"/>
                  </a:lnTo>
                  <a:lnTo>
                    <a:pt x="0" y="168"/>
                  </a:lnTo>
                  <a:lnTo>
                    <a:pt x="93" y="92"/>
                  </a:lnTo>
                  <a:lnTo>
                    <a:pt x="152" y="142"/>
                  </a:lnTo>
                  <a:lnTo>
                    <a:pt x="256" y="52"/>
                  </a:lnTo>
                  <a:lnTo>
                    <a:pt x="284" y="80"/>
                  </a:lnTo>
                  <a:lnTo>
                    <a:pt x="284" y="0"/>
                  </a:lnTo>
                  <a:lnTo>
                    <a:pt x="2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grpSp>
      <p:grpSp>
        <p:nvGrpSpPr>
          <p:cNvPr id="80" name="组合 79"/>
          <p:cNvGrpSpPr/>
          <p:nvPr/>
        </p:nvGrpSpPr>
        <p:grpSpPr>
          <a:xfrm>
            <a:off x="6047109" y="3565730"/>
            <a:ext cx="271043" cy="255066"/>
            <a:chOff x="5067933" y="4413400"/>
            <a:chExt cx="586815" cy="552226"/>
          </a:xfrm>
          <a:solidFill>
            <a:schemeClr val="bg1"/>
          </a:solidFill>
        </p:grpSpPr>
        <p:sp>
          <p:nvSpPr>
            <p:cNvPr id="81" name="Freeform 124"/>
            <p:cNvSpPr>
              <a:spLocks noEditPoints="1"/>
            </p:cNvSpPr>
            <p:nvPr/>
          </p:nvSpPr>
          <p:spPr bwMode="auto">
            <a:xfrm>
              <a:off x="5121606" y="4413400"/>
              <a:ext cx="242121" cy="304142"/>
            </a:xfrm>
            <a:custGeom>
              <a:avLst/>
              <a:gdLst>
                <a:gd name="T0" fmla="*/ 6 w 86"/>
                <a:gd name="T1" fmla="*/ 68 h 108"/>
                <a:gd name="T2" fmla="*/ 14 w 86"/>
                <a:gd name="T3" fmla="*/ 77 h 108"/>
                <a:gd name="T4" fmla="*/ 45 w 86"/>
                <a:gd name="T5" fmla="*/ 108 h 108"/>
                <a:gd name="T6" fmla="*/ 76 w 86"/>
                <a:gd name="T7" fmla="*/ 77 h 108"/>
                <a:gd name="T8" fmla="*/ 76 w 86"/>
                <a:gd name="T9" fmla="*/ 77 h 108"/>
                <a:gd name="T10" fmla="*/ 84 w 86"/>
                <a:gd name="T11" fmla="*/ 68 h 108"/>
                <a:gd name="T12" fmla="*/ 78 w 86"/>
                <a:gd name="T13" fmla="*/ 59 h 108"/>
                <a:gd name="T14" fmla="*/ 78 w 86"/>
                <a:gd name="T15" fmla="*/ 59 h 108"/>
                <a:gd name="T16" fmla="*/ 68 w 86"/>
                <a:gd name="T17" fmla="*/ 24 h 108"/>
                <a:gd name="T18" fmla="*/ 22 w 86"/>
                <a:gd name="T19" fmla="*/ 19 h 108"/>
                <a:gd name="T20" fmla="*/ 11 w 86"/>
                <a:gd name="T21" fmla="*/ 59 h 108"/>
                <a:gd name="T22" fmla="*/ 11 w 86"/>
                <a:gd name="T23" fmla="*/ 59 h 108"/>
                <a:gd name="T24" fmla="*/ 6 w 86"/>
                <a:gd name="T25" fmla="*/ 68 h 108"/>
                <a:gd name="T26" fmla="*/ 14 w 86"/>
                <a:gd name="T27" fmla="*/ 60 h 108"/>
                <a:gd name="T28" fmla="*/ 14 w 86"/>
                <a:gd name="T29" fmla="*/ 60 h 108"/>
                <a:gd name="T30" fmla="*/ 15 w 86"/>
                <a:gd name="T31" fmla="*/ 60 h 108"/>
                <a:gd name="T32" fmla="*/ 15 w 86"/>
                <a:gd name="T33" fmla="*/ 58 h 108"/>
                <a:gd name="T34" fmla="*/ 17 w 86"/>
                <a:gd name="T35" fmla="*/ 46 h 108"/>
                <a:gd name="T36" fmla="*/ 20 w 86"/>
                <a:gd name="T37" fmla="*/ 42 h 108"/>
                <a:gd name="T38" fmla="*/ 56 w 86"/>
                <a:gd name="T39" fmla="*/ 34 h 108"/>
                <a:gd name="T40" fmla="*/ 73 w 86"/>
                <a:gd name="T41" fmla="*/ 61 h 108"/>
                <a:gd name="T42" fmla="*/ 74 w 86"/>
                <a:gd name="T43" fmla="*/ 61 h 108"/>
                <a:gd name="T44" fmla="*/ 75 w 86"/>
                <a:gd name="T45" fmla="*/ 61 h 108"/>
                <a:gd name="T46" fmla="*/ 76 w 86"/>
                <a:gd name="T47" fmla="*/ 60 h 108"/>
                <a:gd name="T48" fmla="*/ 80 w 86"/>
                <a:gd name="T49" fmla="*/ 62 h 108"/>
                <a:gd name="T50" fmla="*/ 82 w 86"/>
                <a:gd name="T51" fmla="*/ 68 h 108"/>
                <a:gd name="T52" fmla="*/ 80 w 86"/>
                <a:gd name="T53" fmla="*/ 73 h 108"/>
                <a:gd name="T54" fmla="*/ 76 w 86"/>
                <a:gd name="T55" fmla="*/ 75 h 108"/>
                <a:gd name="T56" fmla="*/ 76 w 86"/>
                <a:gd name="T57" fmla="*/ 75 h 108"/>
                <a:gd name="T58" fmla="*/ 74 w 86"/>
                <a:gd name="T59" fmla="*/ 75 h 108"/>
                <a:gd name="T60" fmla="*/ 74 w 86"/>
                <a:gd name="T61" fmla="*/ 77 h 108"/>
                <a:gd name="T62" fmla="*/ 63 w 86"/>
                <a:gd name="T63" fmla="*/ 98 h 108"/>
                <a:gd name="T64" fmla="*/ 55 w 86"/>
                <a:gd name="T65" fmla="*/ 104 h 108"/>
                <a:gd name="T66" fmla="*/ 45 w 86"/>
                <a:gd name="T67" fmla="*/ 106 h 108"/>
                <a:gd name="T68" fmla="*/ 35 w 86"/>
                <a:gd name="T69" fmla="*/ 104 h 108"/>
                <a:gd name="T70" fmla="*/ 26 w 86"/>
                <a:gd name="T71" fmla="*/ 98 h 108"/>
                <a:gd name="T72" fmla="*/ 16 w 86"/>
                <a:gd name="T73" fmla="*/ 77 h 108"/>
                <a:gd name="T74" fmla="*/ 15 w 86"/>
                <a:gd name="T75" fmla="*/ 75 h 108"/>
                <a:gd name="T76" fmla="*/ 14 w 86"/>
                <a:gd name="T77" fmla="*/ 75 h 108"/>
                <a:gd name="T78" fmla="*/ 8 w 86"/>
                <a:gd name="T79" fmla="*/ 68 h 108"/>
                <a:gd name="T80" fmla="*/ 10 w 86"/>
                <a:gd name="T81" fmla="*/ 62 h 108"/>
                <a:gd name="T82" fmla="*/ 14 w 86"/>
                <a:gd name="T83"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 h="108">
                  <a:moveTo>
                    <a:pt x="6" y="68"/>
                  </a:moveTo>
                  <a:cubicBezTo>
                    <a:pt x="6" y="73"/>
                    <a:pt x="9" y="77"/>
                    <a:pt x="14" y="77"/>
                  </a:cubicBezTo>
                  <a:cubicBezTo>
                    <a:pt x="17" y="95"/>
                    <a:pt x="29" y="108"/>
                    <a:pt x="45" y="108"/>
                  </a:cubicBezTo>
                  <a:cubicBezTo>
                    <a:pt x="60" y="108"/>
                    <a:pt x="73" y="95"/>
                    <a:pt x="76" y="77"/>
                  </a:cubicBezTo>
                  <a:cubicBezTo>
                    <a:pt x="76" y="77"/>
                    <a:pt x="76" y="77"/>
                    <a:pt x="76" y="77"/>
                  </a:cubicBezTo>
                  <a:cubicBezTo>
                    <a:pt x="81" y="77"/>
                    <a:pt x="84" y="73"/>
                    <a:pt x="84" y="68"/>
                  </a:cubicBezTo>
                  <a:cubicBezTo>
                    <a:pt x="84" y="63"/>
                    <a:pt x="81" y="59"/>
                    <a:pt x="78" y="59"/>
                  </a:cubicBezTo>
                  <a:cubicBezTo>
                    <a:pt x="78" y="59"/>
                    <a:pt x="78" y="59"/>
                    <a:pt x="78" y="59"/>
                  </a:cubicBezTo>
                  <a:cubicBezTo>
                    <a:pt x="78" y="59"/>
                    <a:pt x="86" y="31"/>
                    <a:pt x="68" y="24"/>
                  </a:cubicBezTo>
                  <a:cubicBezTo>
                    <a:pt x="66" y="0"/>
                    <a:pt x="22" y="19"/>
                    <a:pt x="22" y="19"/>
                  </a:cubicBezTo>
                  <a:cubicBezTo>
                    <a:pt x="0" y="30"/>
                    <a:pt x="11" y="59"/>
                    <a:pt x="11" y="59"/>
                  </a:cubicBezTo>
                  <a:cubicBezTo>
                    <a:pt x="11" y="59"/>
                    <a:pt x="11" y="59"/>
                    <a:pt x="11" y="59"/>
                  </a:cubicBezTo>
                  <a:cubicBezTo>
                    <a:pt x="8" y="61"/>
                    <a:pt x="6" y="64"/>
                    <a:pt x="6" y="68"/>
                  </a:cubicBezTo>
                  <a:close/>
                  <a:moveTo>
                    <a:pt x="14" y="60"/>
                  </a:moveTo>
                  <a:cubicBezTo>
                    <a:pt x="14" y="60"/>
                    <a:pt x="14" y="60"/>
                    <a:pt x="14" y="60"/>
                  </a:cubicBezTo>
                  <a:cubicBezTo>
                    <a:pt x="15" y="60"/>
                    <a:pt x="15" y="60"/>
                    <a:pt x="15" y="60"/>
                  </a:cubicBezTo>
                  <a:cubicBezTo>
                    <a:pt x="15" y="58"/>
                    <a:pt x="15" y="58"/>
                    <a:pt x="15" y="58"/>
                  </a:cubicBezTo>
                  <a:cubicBezTo>
                    <a:pt x="17" y="46"/>
                    <a:pt x="17" y="46"/>
                    <a:pt x="17" y="46"/>
                  </a:cubicBezTo>
                  <a:cubicBezTo>
                    <a:pt x="19" y="44"/>
                    <a:pt x="20" y="42"/>
                    <a:pt x="20" y="42"/>
                  </a:cubicBezTo>
                  <a:cubicBezTo>
                    <a:pt x="40" y="43"/>
                    <a:pt x="56" y="34"/>
                    <a:pt x="56" y="34"/>
                  </a:cubicBezTo>
                  <a:cubicBezTo>
                    <a:pt x="69" y="24"/>
                    <a:pt x="73" y="61"/>
                    <a:pt x="73" y="61"/>
                  </a:cubicBezTo>
                  <a:cubicBezTo>
                    <a:pt x="74" y="61"/>
                    <a:pt x="74" y="61"/>
                    <a:pt x="74" y="61"/>
                  </a:cubicBezTo>
                  <a:cubicBezTo>
                    <a:pt x="75" y="61"/>
                    <a:pt x="75" y="61"/>
                    <a:pt x="75" y="61"/>
                  </a:cubicBezTo>
                  <a:cubicBezTo>
                    <a:pt x="76" y="60"/>
                    <a:pt x="76" y="60"/>
                    <a:pt x="76" y="60"/>
                  </a:cubicBezTo>
                  <a:cubicBezTo>
                    <a:pt x="78" y="60"/>
                    <a:pt x="79" y="61"/>
                    <a:pt x="80" y="62"/>
                  </a:cubicBezTo>
                  <a:cubicBezTo>
                    <a:pt x="81" y="64"/>
                    <a:pt x="82" y="66"/>
                    <a:pt x="82" y="68"/>
                  </a:cubicBezTo>
                  <a:cubicBezTo>
                    <a:pt x="82" y="70"/>
                    <a:pt x="81" y="72"/>
                    <a:pt x="80" y="73"/>
                  </a:cubicBezTo>
                  <a:cubicBezTo>
                    <a:pt x="79" y="75"/>
                    <a:pt x="78" y="75"/>
                    <a:pt x="76" y="75"/>
                  </a:cubicBezTo>
                  <a:cubicBezTo>
                    <a:pt x="76" y="75"/>
                    <a:pt x="76" y="75"/>
                    <a:pt x="76" y="75"/>
                  </a:cubicBezTo>
                  <a:cubicBezTo>
                    <a:pt x="74" y="75"/>
                    <a:pt x="74" y="75"/>
                    <a:pt x="74" y="75"/>
                  </a:cubicBezTo>
                  <a:cubicBezTo>
                    <a:pt x="74" y="77"/>
                    <a:pt x="74" y="77"/>
                    <a:pt x="74" y="77"/>
                  </a:cubicBezTo>
                  <a:cubicBezTo>
                    <a:pt x="72" y="85"/>
                    <a:pt x="69" y="92"/>
                    <a:pt x="63" y="98"/>
                  </a:cubicBezTo>
                  <a:cubicBezTo>
                    <a:pt x="61" y="100"/>
                    <a:pt x="58" y="102"/>
                    <a:pt x="55" y="104"/>
                  </a:cubicBezTo>
                  <a:cubicBezTo>
                    <a:pt x="51" y="105"/>
                    <a:pt x="48" y="106"/>
                    <a:pt x="45" y="106"/>
                  </a:cubicBezTo>
                  <a:cubicBezTo>
                    <a:pt x="41" y="106"/>
                    <a:pt x="38" y="105"/>
                    <a:pt x="35" y="104"/>
                  </a:cubicBezTo>
                  <a:cubicBezTo>
                    <a:pt x="32" y="102"/>
                    <a:pt x="29" y="100"/>
                    <a:pt x="26" y="98"/>
                  </a:cubicBezTo>
                  <a:cubicBezTo>
                    <a:pt x="21" y="93"/>
                    <a:pt x="17" y="85"/>
                    <a:pt x="16" y="77"/>
                  </a:cubicBezTo>
                  <a:cubicBezTo>
                    <a:pt x="15" y="75"/>
                    <a:pt x="15" y="75"/>
                    <a:pt x="15" y="75"/>
                  </a:cubicBezTo>
                  <a:cubicBezTo>
                    <a:pt x="14" y="75"/>
                    <a:pt x="14" y="75"/>
                    <a:pt x="14" y="75"/>
                  </a:cubicBezTo>
                  <a:cubicBezTo>
                    <a:pt x="11" y="75"/>
                    <a:pt x="8" y="72"/>
                    <a:pt x="8" y="68"/>
                  </a:cubicBezTo>
                  <a:cubicBezTo>
                    <a:pt x="8" y="66"/>
                    <a:pt x="9" y="64"/>
                    <a:pt x="10" y="62"/>
                  </a:cubicBezTo>
                  <a:cubicBezTo>
                    <a:pt x="11" y="61"/>
                    <a:pt x="13" y="60"/>
                    <a:pt x="1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82" name="Freeform 125"/>
            <p:cNvSpPr>
              <a:spLocks/>
            </p:cNvSpPr>
            <p:nvPr/>
          </p:nvSpPr>
          <p:spPr bwMode="auto">
            <a:xfrm>
              <a:off x="5067933" y="4717542"/>
              <a:ext cx="361392" cy="248084"/>
            </a:xfrm>
            <a:custGeom>
              <a:avLst/>
              <a:gdLst>
                <a:gd name="T0" fmla="*/ 126 w 128"/>
                <a:gd name="T1" fmla="*/ 61 h 88"/>
                <a:gd name="T2" fmla="*/ 113 w 128"/>
                <a:gd name="T3" fmla="*/ 64 h 88"/>
                <a:gd name="T4" fmla="*/ 99 w 128"/>
                <a:gd name="T5" fmla="*/ 70 h 88"/>
                <a:gd name="T6" fmla="*/ 83 w 128"/>
                <a:gd name="T7" fmla="*/ 33 h 88"/>
                <a:gd name="T8" fmla="*/ 94 w 128"/>
                <a:gd name="T9" fmla="*/ 28 h 88"/>
                <a:gd name="T10" fmla="*/ 119 w 128"/>
                <a:gd name="T11" fmla="*/ 12 h 88"/>
                <a:gd name="T12" fmla="*/ 99 w 128"/>
                <a:gd name="T13" fmla="*/ 0 h 88"/>
                <a:gd name="T14" fmla="*/ 72 w 128"/>
                <a:gd name="T15" fmla="*/ 43 h 88"/>
                <a:gd name="T16" fmla="*/ 68 w 128"/>
                <a:gd name="T17" fmla="*/ 23 h 88"/>
                <a:gd name="T18" fmla="*/ 72 w 128"/>
                <a:gd name="T19" fmla="*/ 17 h 88"/>
                <a:gd name="T20" fmla="*/ 64 w 128"/>
                <a:gd name="T21" fmla="*/ 10 h 88"/>
                <a:gd name="T22" fmla="*/ 56 w 128"/>
                <a:gd name="T23" fmla="*/ 17 h 88"/>
                <a:gd name="T24" fmla="*/ 60 w 128"/>
                <a:gd name="T25" fmla="*/ 23 h 88"/>
                <a:gd name="T26" fmla="*/ 57 w 128"/>
                <a:gd name="T27" fmla="*/ 43 h 88"/>
                <a:gd name="T28" fmla="*/ 29 w 128"/>
                <a:gd name="T29" fmla="*/ 0 h 88"/>
                <a:gd name="T30" fmla="*/ 0 w 128"/>
                <a:gd name="T31" fmla="*/ 28 h 88"/>
                <a:gd name="T32" fmla="*/ 0 w 128"/>
                <a:gd name="T33" fmla="*/ 82 h 88"/>
                <a:gd name="T34" fmla="*/ 64 w 128"/>
                <a:gd name="T35" fmla="*/ 88 h 88"/>
                <a:gd name="T36" fmla="*/ 128 w 128"/>
                <a:gd name="T37" fmla="*/ 82 h 88"/>
                <a:gd name="T38" fmla="*/ 128 w 128"/>
                <a:gd name="T39" fmla="*/ 65 h 88"/>
                <a:gd name="T40" fmla="*/ 126 w 128"/>
                <a:gd name="T41" fmla="*/ 6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88">
                  <a:moveTo>
                    <a:pt x="126" y="61"/>
                  </a:moveTo>
                  <a:cubicBezTo>
                    <a:pt x="113" y="64"/>
                    <a:pt x="113" y="64"/>
                    <a:pt x="113" y="64"/>
                  </a:cubicBezTo>
                  <a:cubicBezTo>
                    <a:pt x="99" y="70"/>
                    <a:pt x="99" y="70"/>
                    <a:pt x="99" y="70"/>
                  </a:cubicBezTo>
                  <a:cubicBezTo>
                    <a:pt x="83" y="33"/>
                    <a:pt x="83" y="33"/>
                    <a:pt x="83" y="33"/>
                  </a:cubicBezTo>
                  <a:cubicBezTo>
                    <a:pt x="94" y="28"/>
                    <a:pt x="94" y="28"/>
                    <a:pt x="94" y="28"/>
                  </a:cubicBezTo>
                  <a:cubicBezTo>
                    <a:pt x="119" y="12"/>
                    <a:pt x="119" y="12"/>
                    <a:pt x="119" y="12"/>
                  </a:cubicBezTo>
                  <a:cubicBezTo>
                    <a:pt x="114" y="7"/>
                    <a:pt x="107" y="3"/>
                    <a:pt x="99" y="0"/>
                  </a:cubicBezTo>
                  <a:cubicBezTo>
                    <a:pt x="72" y="43"/>
                    <a:pt x="72" y="43"/>
                    <a:pt x="72" y="43"/>
                  </a:cubicBezTo>
                  <a:cubicBezTo>
                    <a:pt x="68" y="23"/>
                    <a:pt x="68" y="23"/>
                    <a:pt x="68" y="23"/>
                  </a:cubicBezTo>
                  <a:cubicBezTo>
                    <a:pt x="70" y="22"/>
                    <a:pt x="72" y="20"/>
                    <a:pt x="72" y="17"/>
                  </a:cubicBezTo>
                  <a:cubicBezTo>
                    <a:pt x="72" y="13"/>
                    <a:pt x="68" y="10"/>
                    <a:pt x="64" y="10"/>
                  </a:cubicBezTo>
                  <a:cubicBezTo>
                    <a:pt x="60" y="10"/>
                    <a:pt x="56" y="13"/>
                    <a:pt x="56" y="17"/>
                  </a:cubicBezTo>
                  <a:cubicBezTo>
                    <a:pt x="56" y="20"/>
                    <a:pt x="58" y="22"/>
                    <a:pt x="60" y="23"/>
                  </a:cubicBezTo>
                  <a:cubicBezTo>
                    <a:pt x="57" y="43"/>
                    <a:pt x="57" y="43"/>
                    <a:pt x="57" y="43"/>
                  </a:cubicBezTo>
                  <a:cubicBezTo>
                    <a:pt x="29" y="0"/>
                    <a:pt x="29" y="0"/>
                    <a:pt x="29" y="0"/>
                  </a:cubicBezTo>
                  <a:cubicBezTo>
                    <a:pt x="14" y="6"/>
                    <a:pt x="3" y="16"/>
                    <a:pt x="0" y="28"/>
                  </a:cubicBezTo>
                  <a:cubicBezTo>
                    <a:pt x="0" y="82"/>
                    <a:pt x="0" y="82"/>
                    <a:pt x="0" y="82"/>
                  </a:cubicBezTo>
                  <a:cubicBezTo>
                    <a:pt x="0" y="82"/>
                    <a:pt x="33" y="88"/>
                    <a:pt x="64" y="88"/>
                  </a:cubicBezTo>
                  <a:cubicBezTo>
                    <a:pt x="95" y="88"/>
                    <a:pt x="128" y="82"/>
                    <a:pt x="128" y="82"/>
                  </a:cubicBezTo>
                  <a:cubicBezTo>
                    <a:pt x="128" y="65"/>
                    <a:pt x="128" y="65"/>
                    <a:pt x="128" y="65"/>
                  </a:cubicBezTo>
                  <a:cubicBezTo>
                    <a:pt x="127" y="64"/>
                    <a:pt x="126" y="62"/>
                    <a:pt x="126"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83" name="Freeform 126"/>
            <p:cNvSpPr>
              <a:spLocks noEditPoints="1"/>
            </p:cNvSpPr>
            <p:nvPr/>
          </p:nvSpPr>
          <p:spPr bwMode="auto">
            <a:xfrm>
              <a:off x="5321981" y="4644786"/>
              <a:ext cx="332767" cy="273131"/>
            </a:xfrm>
            <a:custGeom>
              <a:avLst/>
              <a:gdLst>
                <a:gd name="T0" fmla="*/ 117 w 118"/>
                <a:gd name="T1" fmla="*/ 60 h 97"/>
                <a:gd name="T2" fmla="*/ 93 w 118"/>
                <a:gd name="T3" fmla="*/ 4 h 97"/>
                <a:gd name="T4" fmla="*/ 87 w 118"/>
                <a:gd name="T5" fmla="*/ 1 h 97"/>
                <a:gd name="T6" fmla="*/ 84 w 118"/>
                <a:gd name="T7" fmla="*/ 7 h 97"/>
                <a:gd name="T8" fmla="*/ 6 w 118"/>
                <a:gd name="T9" fmla="*/ 59 h 97"/>
                <a:gd name="T10" fmla="*/ 0 w 118"/>
                <a:gd name="T11" fmla="*/ 61 h 97"/>
                <a:gd name="T12" fmla="*/ 11 w 118"/>
                <a:gd name="T13" fmla="*/ 89 h 97"/>
                <a:gd name="T14" fmla="*/ 17 w 118"/>
                <a:gd name="T15" fmla="*/ 86 h 97"/>
                <a:gd name="T16" fmla="*/ 13 w 118"/>
                <a:gd name="T17" fmla="*/ 76 h 97"/>
                <a:gd name="T18" fmla="*/ 15 w 118"/>
                <a:gd name="T19" fmla="*/ 75 h 97"/>
                <a:gd name="T20" fmla="*/ 19 w 118"/>
                <a:gd name="T21" fmla="*/ 85 h 97"/>
                <a:gd name="T22" fmla="*/ 39 w 118"/>
                <a:gd name="T23" fmla="*/ 81 h 97"/>
                <a:gd name="T24" fmla="*/ 40 w 118"/>
                <a:gd name="T25" fmla="*/ 84 h 97"/>
                <a:gd name="T26" fmla="*/ 62 w 118"/>
                <a:gd name="T27" fmla="*/ 94 h 97"/>
                <a:gd name="T28" fmla="*/ 71 w 118"/>
                <a:gd name="T29" fmla="*/ 74 h 97"/>
                <a:gd name="T30" fmla="*/ 108 w 118"/>
                <a:gd name="T31" fmla="*/ 65 h 97"/>
                <a:gd name="T32" fmla="*/ 89 w 118"/>
                <a:gd name="T33" fmla="*/ 23 h 97"/>
                <a:gd name="T34" fmla="*/ 91 w 118"/>
                <a:gd name="T35" fmla="*/ 22 h 97"/>
                <a:gd name="T36" fmla="*/ 110 w 118"/>
                <a:gd name="T37" fmla="*/ 66 h 97"/>
                <a:gd name="T38" fmla="*/ 114 w 118"/>
                <a:gd name="T39" fmla="*/ 66 h 97"/>
                <a:gd name="T40" fmla="*/ 117 w 118"/>
                <a:gd name="T41" fmla="*/ 60 h 97"/>
                <a:gd name="T42" fmla="*/ 59 w 118"/>
                <a:gd name="T43" fmla="*/ 87 h 97"/>
                <a:gd name="T44" fmla="*/ 46 w 118"/>
                <a:gd name="T45" fmla="*/ 82 h 97"/>
                <a:gd name="T46" fmla="*/ 46 w 118"/>
                <a:gd name="T47" fmla="*/ 79 h 97"/>
                <a:gd name="T48" fmla="*/ 64 w 118"/>
                <a:gd name="T49" fmla="*/ 75 h 97"/>
                <a:gd name="T50" fmla="*/ 59 w 118"/>
                <a:gd name="T51" fmla="*/ 87 h 97"/>
                <a:gd name="T52" fmla="*/ 79 w 118"/>
                <a:gd name="T53" fmla="*/ 23 h 97"/>
                <a:gd name="T54" fmla="*/ 18 w 118"/>
                <a:gd name="T55" fmla="*/ 64 h 97"/>
                <a:gd name="T56" fmla="*/ 13 w 118"/>
                <a:gd name="T57" fmla="*/ 63 h 97"/>
                <a:gd name="T58" fmla="*/ 14 w 118"/>
                <a:gd name="T59" fmla="*/ 58 h 97"/>
                <a:gd name="T60" fmla="*/ 75 w 118"/>
                <a:gd name="T61" fmla="*/ 17 h 97"/>
                <a:gd name="T62" fmla="*/ 80 w 118"/>
                <a:gd name="T63" fmla="*/ 18 h 97"/>
                <a:gd name="T64" fmla="*/ 79 w 118"/>
                <a:gd name="T65" fmla="*/ 2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8" h="97">
                  <a:moveTo>
                    <a:pt x="117" y="60"/>
                  </a:moveTo>
                  <a:cubicBezTo>
                    <a:pt x="93" y="4"/>
                    <a:pt x="93" y="4"/>
                    <a:pt x="93" y="4"/>
                  </a:cubicBezTo>
                  <a:cubicBezTo>
                    <a:pt x="92" y="1"/>
                    <a:pt x="89" y="0"/>
                    <a:pt x="87" y="1"/>
                  </a:cubicBezTo>
                  <a:cubicBezTo>
                    <a:pt x="85" y="2"/>
                    <a:pt x="83" y="5"/>
                    <a:pt x="84" y="7"/>
                  </a:cubicBezTo>
                  <a:cubicBezTo>
                    <a:pt x="6" y="59"/>
                    <a:pt x="6" y="59"/>
                    <a:pt x="6" y="59"/>
                  </a:cubicBezTo>
                  <a:cubicBezTo>
                    <a:pt x="0" y="61"/>
                    <a:pt x="0" y="61"/>
                    <a:pt x="0" y="61"/>
                  </a:cubicBezTo>
                  <a:cubicBezTo>
                    <a:pt x="11" y="89"/>
                    <a:pt x="11" y="89"/>
                    <a:pt x="11" y="89"/>
                  </a:cubicBezTo>
                  <a:cubicBezTo>
                    <a:pt x="17" y="86"/>
                    <a:pt x="17" y="86"/>
                    <a:pt x="17" y="86"/>
                  </a:cubicBezTo>
                  <a:cubicBezTo>
                    <a:pt x="13" y="76"/>
                    <a:pt x="13" y="76"/>
                    <a:pt x="13" y="76"/>
                  </a:cubicBezTo>
                  <a:cubicBezTo>
                    <a:pt x="15" y="75"/>
                    <a:pt x="15" y="75"/>
                    <a:pt x="15" y="75"/>
                  </a:cubicBezTo>
                  <a:cubicBezTo>
                    <a:pt x="19" y="85"/>
                    <a:pt x="19" y="85"/>
                    <a:pt x="19" y="85"/>
                  </a:cubicBezTo>
                  <a:cubicBezTo>
                    <a:pt x="39" y="81"/>
                    <a:pt x="39" y="81"/>
                    <a:pt x="39" y="81"/>
                  </a:cubicBezTo>
                  <a:cubicBezTo>
                    <a:pt x="39" y="82"/>
                    <a:pt x="40" y="83"/>
                    <a:pt x="40" y="84"/>
                  </a:cubicBezTo>
                  <a:cubicBezTo>
                    <a:pt x="44" y="93"/>
                    <a:pt x="54" y="97"/>
                    <a:pt x="62" y="94"/>
                  </a:cubicBezTo>
                  <a:cubicBezTo>
                    <a:pt x="69" y="90"/>
                    <a:pt x="73" y="82"/>
                    <a:pt x="71" y="74"/>
                  </a:cubicBezTo>
                  <a:cubicBezTo>
                    <a:pt x="108" y="65"/>
                    <a:pt x="108" y="65"/>
                    <a:pt x="108" y="65"/>
                  </a:cubicBezTo>
                  <a:cubicBezTo>
                    <a:pt x="89" y="23"/>
                    <a:pt x="89" y="23"/>
                    <a:pt x="89" y="23"/>
                  </a:cubicBezTo>
                  <a:cubicBezTo>
                    <a:pt x="91" y="22"/>
                    <a:pt x="91" y="22"/>
                    <a:pt x="91" y="22"/>
                  </a:cubicBezTo>
                  <a:cubicBezTo>
                    <a:pt x="110" y="66"/>
                    <a:pt x="110" y="66"/>
                    <a:pt x="110" y="66"/>
                  </a:cubicBezTo>
                  <a:cubicBezTo>
                    <a:pt x="111" y="67"/>
                    <a:pt x="113" y="67"/>
                    <a:pt x="114" y="66"/>
                  </a:cubicBezTo>
                  <a:cubicBezTo>
                    <a:pt x="117" y="65"/>
                    <a:pt x="118" y="63"/>
                    <a:pt x="117" y="60"/>
                  </a:cubicBezTo>
                  <a:close/>
                  <a:moveTo>
                    <a:pt x="59" y="87"/>
                  </a:moveTo>
                  <a:cubicBezTo>
                    <a:pt x="54" y="89"/>
                    <a:pt x="48" y="87"/>
                    <a:pt x="46" y="82"/>
                  </a:cubicBezTo>
                  <a:cubicBezTo>
                    <a:pt x="46" y="81"/>
                    <a:pt x="46" y="80"/>
                    <a:pt x="46" y="79"/>
                  </a:cubicBezTo>
                  <a:cubicBezTo>
                    <a:pt x="64" y="75"/>
                    <a:pt x="64" y="75"/>
                    <a:pt x="64" y="75"/>
                  </a:cubicBezTo>
                  <a:cubicBezTo>
                    <a:pt x="65" y="80"/>
                    <a:pt x="63" y="85"/>
                    <a:pt x="59" y="87"/>
                  </a:cubicBezTo>
                  <a:close/>
                  <a:moveTo>
                    <a:pt x="79" y="23"/>
                  </a:moveTo>
                  <a:cubicBezTo>
                    <a:pt x="18" y="64"/>
                    <a:pt x="18" y="64"/>
                    <a:pt x="18" y="64"/>
                  </a:cubicBezTo>
                  <a:cubicBezTo>
                    <a:pt x="17" y="66"/>
                    <a:pt x="14" y="65"/>
                    <a:pt x="13" y="63"/>
                  </a:cubicBezTo>
                  <a:cubicBezTo>
                    <a:pt x="12" y="62"/>
                    <a:pt x="12" y="59"/>
                    <a:pt x="14" y="58"/>
                  </a:cubicBezTo>
                  <a:cubicBezTo>
                    <a:pt x="75" y="17"/>
                    <a:pt x="75" y="17"/>
                    <a:pt x="75" y="17"/>
                  </a:cubicBezTo>
                  <a:cubicBezTo>
                    <a:pt x="77" y="15"/>
                    <a:pt x="79" y="16"/>
                    <a:pt x="80" y="18"/>
                  </a:cubicBezTo>
                  <a:cubicBezTo>
                    <a:pt x="81" y="19"/>
                    <a:pt x="81" y="22"/>
                    <a:pt x="7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grpSp>
      <p:grpSp>
        <p:nvGrpSpPr>
          <p:cNvPr id="84" name="组合 83"/>
          <p:cNvGrpSpPr/>
          <p:nvPr/>
        </p:nvGrpSpPr>
        <p:grpSpPr>
          <a:xfrm>
            <a:off x="4759051" y="2296615"/>
            <a:ext cx="262228" cy="246253"/>
            <a:chOff x="3411256" y="4486155"/>
            <a:chExt cx="567731" cy="533142"/>
          </a:xfrm>
          <a:solidFill>
            <a:schemeClr val="bg1"/>
          </a:solidFill>
        </p:grpSpPr>
        <p:sp>
          <p:nvSpPr>
            <p:cNvPr id="85" name="Freeform 156"/>
            <p:cNvSpPr>
              <a:spLocks/>
            </p:cNvSpPr>
            <p:nvPr/>
          </p:nvSpPr>
          <p:spPr bwMode="auto">
            <a:xfrm>
              <a:off x="3411256" y="4486155"/>
              <a:ext cx="363778" cy="435340"/>
            </a:xfrm>
            <a:custGeom>
              <a:avLst/>
              <a:gdLst>
                <a:gd name="T0" fmla="*/ 11 w 129"/>
                <a:gd name="T1" fmla="*/ 12 h 154"/>
                <a:gd name="T2" fmla="*/ 118 w 129"/>
                <a:gd name="T3" fmla="*/ 12 h 154"/>
                <a:gd name="T4" fmla="*/ 118 w 129"/>
                <a:gd name="T5" fmla="*/ 31 h 154"/>
                <a:gd name="T6" fmla="*/ 129 w 129"/>
                <a:gd name="T7" fmla="*/ 31 h 154"/>
                <a:gd name="T8" fmla="*/ 129 w 129"/>
                <a:gd name="T9" fmla="*/ 10 h 154"/>
                <a:gd name="T10" fmla="*/ 120 w 129"/>
                <a:gd name="T11" fmla="*/ 0 h 154"/>
                <a:gd name="T12" fmla="*/ 10 w 129"/>
                <a:gd name="T13" fmla="*/ 0 h 154"/>
                <a:gd name="T14" fmla="*/ 0 w 129"/>
                <a:gd name="T15" fmla="*/ 10 h 154"/>
                <a:gd name="T16" fmla="*/ 0 w 129"/>
                <a:gd name="T17" fmla="*/ 144 h 154"/>
                <a:gd name="T18" fmla="*/ 10 w 129"/>
                <a:gd name="T19" fmla="*/ 154 h 154"/>
                <a:gd name="T20" fmla="*/ 69 w 129"/>
                <a:gd name="T21" fmla="*/ 154 h 154"/>
                <a:gd name="T22" fmla="*/ 69 w 129"/>
                <a:gd name="T23" fmla="*/ 143 h 154"/>
                <a:gd name="T24" fmla="*/ 11 w 129"/>
                <a:gd name="T25" fmla="*/ 143 h 154"/>
                <a:gd name="T26" fmla="*/ 11 w 129"/>
                <a:gd name="T27" fmla="*/ 1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54">
                  <a:moveTo>
                    <a:pt x="11" y="12"/>
                  </a:moveTo>
                  <a:cubicBezTo>
                    <a:pt x="118" y="12"/>
                    <a:pt x="118" y="12"/>
                    <a:pt x="118" y="12"/>
                  </a:cubicBezTo>
                  <a:cubicBezTo>
                    <a:pt x="118" y="31"/>
                    <a:pt x="118" y="31"/>
                    <a:pt x="118" y="31"/>
                  </a:cubicBezTo>
                  <a:cubicBezTo>
                    <a:pt x="129" y="31"/>
                    <a:pt x="129" y="31"/>
                    <a:pt x="129" y="31"/>
                  </a:cubicBezTo>
                  <a:cubicBezTo>
                    <a:pt x="129" y="10"/>
                    <a:pt x="129" y="10"/>
                    <a:pt x="129" y="10"/>
                  </a:cubicBezTo>
                  <a:cubicBezTo>
                    <a:pt x="129" y="5"/>
                    <a:pt x="125" y="0"/>
                    <a:pt x="120" y="0"/>
                  </a:cubicBezTo>
                  <a:cubicBezTo>
                    <a:pt x="10" y="0"/>
                    <a:pt x="10" y="0"/>
                    <a:pt x="10" y="0"/>
                  </a:cubicBezTo>
                  <a:cubicBezTo>
                    <a:pt x="5" y="0"/>
                    <a:pt x="0" y="5"/>
                    <a:pt x="0" y="10"/>
                  </a:cubicBezTo>
                  <a:cubicBezTo>
                    <a:pt x="0" y="144"/>
                    <a:pt x="0" y="144"/>
                    <a:pt x="0" y="144"/>
                  </a:cubicBezTo>
                  <a:cubicBezTo>
                    <a:pt x="0" y="150"/>
                    <a:pt x="5" y="154"/>
                    <a:pt x="10" y="154"/>
                  </a:cubicBezTo>
                  <a:cubicBezTo>
                    <a:pt x="69" y="154"/>
                    <a:pt x="69" y="154"/>
                    <a:pt x="69" y="154"/>
                  </a:cubicBezTo>
                  <a:cubicBezTo>
                    <a:pt x="69" y="143"/>
                    <a:pt x="69" y="143"/>
                    <a:pt x="69" y="143"/>
                  </a:cubicBezTo>
                  <a:cubicBezTo>
                    <a:pt x="11" y="143"/>
                    <a:pt x="11" y="143"/>
                    <a:pt x="11" y="143"/>
                  </a:cubicBezTo>
                  <a:lnTo>
                    <a:pt x="1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86" name="Freeform 157"/>
            <p:cNvSpPr>
              <a:spLocks noEditPoints="1"/>
            </p:cNvSpPr>
            <p:nvPr/>
          </p:nvSpPr>
          <p:spPr bwMode="auto">
            <a:xfrm>
              <a:off x="3617595" y="4585150"/>
              <a:ext cx="361392" cy="434147"/>
            </a:xfrm>
            <a:custGeom>
              <a:avLst/>
              <a:gdLst>
                <a:gd name="T0" fmla="*/ 119 w 128"/>
                <a:gd name="T1" fmla="*/ 0 h 154"/>
                <a:gd name="T2" fmla="*/ 9 w 128"/>
                <a:gd name="T3" fmla="*/ 0 h 154"/>
                <a:gd name="T4" fmla="*/ 0 w 128"/>
                <a:gd name="T5" fmla="*/ 10 h 154"/>
                <a:gd name="T6" fmla="*/ 0 w 128"/>
                <a:gd name="T7" fmla="*/ 144 h 154"/>
                <a:gd name="T8" fmla="*/ 9 w 128"/>
                <a:gd name="T9" fmla="*/ 154 h 154"/>
                <a:gd name="T10" fmla="*/ 119 w 128"/>
                <a:gd name="T11" fmla="*/ 154 h 154"/>
                <a:gd name="T12" fmla="*/ 128 w 128"/>
                <a:gd name="T13" fmla="*/ 144 h 154"/>
                <a:gd name="T14" fmla="*/ 128 w 128"/>
                <a:gd name="T15" fmla="*/ 10 h 154"/>
                <a:gd name="T16" fmla="*/ 119 w 128"/>
                <a:gd name="T17" fmla="*/ 0 h 154"/>
                <a:gd name="T18" fmla="*/ 117 w 128"/>
                <a:gd name="T19" fmla="*/ 142 h 154"/>
                <a:gd name="T20" fmla="*/ 10 w 128"/>
                <a:gd name="T21" fmla="*/ 142 h 154"/>
                <a:gd name="T22" fmla="*/ 10 w 128"/>
                <a:gd name="T23" fmla="*/ 12 h 154"/>
                <a:gd name="T24" fmla="*/ 117 w 128"/>
                <a:gd name="T25" fmla="*/ 12 h 154"/>
                <a:gd name="T26" fmla="*/ 117 w 128"/>
                <a:gd name="T27" fmla="*/ 14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54">
                  <a:moveTo>
                    <a:pt x="119" y="0"/>
                  </a:moveTo>
                  <a:cubicBezTo>
                    <a:pt x="9" y="0"/>
                    <a:pt x="9" y="0"/>
                    <a:pt x="9" y="0"/>
                  </a:cubicBezTo>
                  <a:cubicBezTo>
                    <a:pt x="4" y="0"/>
                    <a:pt x="0" y="5"/>
                    <a:pt x="0" y="10"/>
                  </a:cubicBezTo>
                  <a:cubicBezTo>
                    <a:pt x="0" y="144"/>
                    <a:pt x="0" y="144"/>
                    <a:pt x="0" y="144"/>
                  </a:cubicBezTo>
                  <a:cubicBezTo>
                    <a:pt x="0" y="150"/>
                    <a:pt x="4" y="154"/>
                    <a:pt x="9" y="154"/>
                  </a:cubicBezTo>
                  <a:cubicBezTo>
                    <a:pt x="119" y="154"/>
                    <a:pt x="119" y="154"/>
                    <a:pt x="119" y="154"/>
                  </a:cubicBezTo>
                  <a:cubicBezTo>
                    <a:pt x="124" y="154"/>
                    <a:pt x="128" y="150"/>
                    <a:pt x="128" y="144"/>
                  </a:cubicBezTo>
                  <a:cubicBezTo>
                    <a:pt x="128" y="10"/>
                    <a:pt x="128" y="10"/>
                    <a:pt x="128" y="10"/>
                  </a:cubicBezTo>
                  <a:cubicBezTo>
                    <a:pt x="128" y="5"/>
                    <a:pt x="124" y="0"/>
                    <a:pt x="119" y="0"/>
                  </a:cubicBezTo>
                  <a:close/>
                  <a:moveTo>
                    <a:pt x="117" y="142"/>
                  </a:moveTo>
                  <a:cubicBezTo>
                    <a:pt x="10" y="142"/>
                    <a:pt x="10" y="142"/>
                    <a:pt x="10" y="142"/>
                  </a:cubicBezTo>
                  <a:cubicBezTo>
                    <a:pt x="10" y="12"/>
                    <a:pt x="10" y="12"/>
                    <a:pt x="10" y="12"/>
                  </a:cubicBezTo>
                  <a:cubicBezTo>
                    <a:pt x="117" y="12"/>
                    <a:pt x="117" y="12"/>
                    <a:pt x="117" y="12"/>
                  </a:cubicBezTo>
                  <a:lnTo>
                    <a:pt x="117"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87" name="Rectangle 158"/>
            <p:cNvSpPr>
              <a:spLocks noChangeArrowheads="1"/>
            </p:cNvSpPr>
            <p:nvPr/>
          </p:nvSpPr>
          <p:spPr bwMode="auto">
            <a:xfrm>
              <a:off x="3671267" y="4692494"/>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88" name="Rectangle 159"/>
            <p:cNvSpPr>
              <a:spLocks noChangeArrowheads="1"/>
            </p:cNvSpPr>
            <p:nvPr/>
          </p:nvSpPr>
          <p:spPr bwMode="auto">
            <a:xfrm>
              <a:off x="3671267" y="4760479"/>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89" name="Rectangle 160"/>
            <p:cNvSpPr>
              <a:spLocks noChangeArrowheads="1"/>
            </p:cNvSpPr>
            <p:nvPr/>
          </p:nvSpPr>
          <p:spPr bwMode="auto">
            <a:xfrm>
              <a:off x="3671267" y="4828463"/>
              <a:ext cx="256434" cy="214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90" name="Rectangle 161"/>
            <p:cNvSpPr>
              <a:spLocks noChangeArrowheads="1"/>
            </p:cNvSpPr>
            <p:nvPr/>
          </p:nvSpPr>
          <p:spPr bwMode="auto">
            <a:xfrm>
              <a:off x="3671267" y="4895255"/>
              <a:ext cx="256434"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91" name="Freeform 162"/>
            <p:cNvSpPr>
              <a:spLocks/>
            </p:cNvSpPr>
            <p:nvPr/>
          </p:nvSpPr>
          <p:spPr bwMode="auto">
            <a:xfrm>
              <a:off x="3468506" y="4597077"/>
              <a:ext cx="132391" cy="273131"/>
            </a:xfrm>
            <a:custGeom>
              <a:avLst/>
              <a:gdLst>
                <a:gd name="T0" fmla="*/ 47 w 47"/>
                <a:gd name="T1" fmla="*/ 97 h 97"/>
                <a:gd name="T2" fmla="*/ 47 w 47"/>
                <a:gd name="T3" fmla="*/ 78 h 97"/>
                <a:gd name="T4" fmla="*/ 47 w 47"/>
                <a:gd name="T5" fmla="*/ 78 h 97"/>
                <a:gd name="T6" fmla="*/ 17 w 47"/>
                <a:gd name="T7" fmla="*/ 48 h 97"/>
                <a:gd name="T8" fmla="*/ 47 w 47"/>
                <a:gd name="T9" fmla="*/ 19 h 97"/>
                <a:gd name="T10" fmla="*/ 47 w 47"/>
                <a:gd name="T11" fmla="*/ 19 h 97"/>
                <a:gd name="T12" fmla="*/ 47 w 47"/>
                <a:gd name="T13" fmla="*/ 0 h 97"/>
                <a:gd name="T14" fmla="*/ 38 w 47"/>
                <a:gd name="T15" fmla="*/ 0 h 97"/>
                <a:gd name="T16" fmla="*/ 38 w 47"/>
                <a:gd name="T17" fmla="*/ 8 h 97"/>
                <a:gd name="T18" fmla="*/ 24 w 47"/>
                <a:gd name="T19" fmla="*/ 14 h 97"/>
                <a:gd name="T20" fmla="*/ 19 w 47"/>
                <a:gd name="T21" fmla="*/ 8 h 97"/>
                <a:gd name="T22" fmla="*/ 6 w 47"/>
                <a:gd name="T23" fmla="*/ 20 h 97"/>
                <a:gd name="T24" fmla="*/ 12 w 47"/>
                <a:gd name="T25" fmla="*/ 26 h 97"/>
                <a:gd name="T26" fmla="*/ 6 w 47"/>
                <a:gd name="T27" fmla="*/ 40 h 97"/>
                <a:gd name="T28" fmla="*/ 0 w 47"/>
                <a:gd name="T29" fmla="*/ 40 h 97"/>
                <a:gd name="T30" fmla="*/ 0 w 47"/>
                <a:gd name="T31" fmla="*/ 57 h 97"/>
                <a:gd name="T32" fmla="*/ 6 w 47"/>
                <a:gd name="T33" fmla="*/ 57 h 97"/>
                <a:gd name="T34" fmla="*/ 12 w 47"/>
                <a:gd name="T35" fmla="*/ 71 h 97"/>
                <a:gd name="T36" fmla="*/ 6 w 47"/>
                <a:gd name="T37" fmla="*/ 77 h 97"/>
                <a:gd name="T38" fmla="*/ 18 w 47"/>
                <a:gd name="T39" fmla="*/ 89 h 97"/>
                <a:gd name="T40" fmla="*/ 24 w 47"/>
                <a:gd name="T41" fmla="*/ 83 h 97"/>
                <a:gd name="T42" fmla="*/ 38 w 47"/>
                <a:gd name="T43" fmla="*/ 89 h 97"/>
                <a:gd name="T44" fmla="*/ 38 w 47"/>
                <a:gd name="T45" fmla="*/ 97 h 97"/>
                <a:gd name="T46" fmla="*/ 47 w 47"/>
                <a:gd name="T4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97">
                  <a:moveTo>
                    <a:pt x="47" y="97"/>
                  </a:moveTo>
                  <a:cubicBezTo>
                    <a:pt x="47" y="78"/>
                    <a:pt x="47" y="78"/>
                    <a:pt x="47" y="78"/>
                  </a:cubicBezTo>
                  <a:cubicBezTo>
                    <a:pt x="47" y="78"/>
                    <a:pt x="47" y="78"/>
                    <a:pt x="47" y="78"/>
                  </a:cubicBezTo>
                  <a:cubicBezTo>
                    <a:pt x="30" y="78"/>
                    <a:pt x="17" y="64"/>
                    <a:pt x="17" y="48"/>
                  </a:cubicBezTo>
                  <a:cubicBezTo>
                    <a:pt x="17" y="32"/>
                    <a:pt x="30" y="19"/>
                    <a:pt x="47" y="19"/>
                  </a:cubicBezTo>
                  <a:cubicBezTo>
                    <a:pt x="47" y="19"/>
                    <a:pt x="47" y="19"/>
                    <a:pt x="47" y="19"/>
                  </a:cubicBezTo>
                  <a:cubicBezTo>
                    <a:pt x="47" y="0"/>
                    <a:pt x="47" y="0"/>
                    <a:pt x="47" y="0"/>
                  </a:cubicBezTo>
                  <a:cubicBezTo>
                    <a:pt x="38" y="0"/>
                    <a:pt x="38" y="0"/>
                    <a:pt x="38" y="0"/>
                  </a:cubicBezTo>
                  <a:cubicBezTo>
                    <a:pt x="38" y="8"/>
                    <a:pt x="38" y="8"/>
                    <a:pt x="38" y="8"/>
                  </a:cubicBezTo>
                  <a:cubicBezTo>
                    <a:pt x="33" y="9"/>
                    <a:pt x="28" y="11"/>
                    <a:pt x="24" y="14"/>
                  </a:cubicBezTo>
                  <a:cubicBezTo>
                    <a:pt x="19" y="8"/>
                    <a:pt x="19" y="8"/>
                    <a:pt x="19" y="8"/>
                  </a:cubicBezTo>
                  <a:cubicBezTo>
                    <a:pt x="6" y="20"/>
                    <a:pt x="6" y="20"/>
                    <a:pt x="6" y="20"/>
                  </a:cubicBezTo>
                  <a:cubicBezTo>
                    <a:pt x="12" y="26"/>
                    <a:pt x="12" y="26"/>
                    <a:pt x="12" y="26"/>
                  </a:cubicBezTo>
                  <a:cubicBezTo>
                    <a:pt x="9" y="30"/>
                    <a:pt x="7" y="35"/>
                    <a:pt x="6" y="40"/>
                  </a:cubicBezTo>
                  <a:cubicBezTo>
                    <a:pt x="0" y="40"/>
                    <a:pt x="0" y="40"/>
                    <a:pt x="0" y="40"/>
                  </a:cubicBezTo>
                  <a:cubicBezTo>
                    <a:pt x="0" y="57"/>
                    <a:pt x="0" y="57"/>
                    <a:pt x="0" y="57"/>
                  </a:cubicBezTo>
                  <a:cubicBezTo>
                    <a:pt x="6" y="57"/>
                    <a:pt x="6" y="57"/>
                    <a:pt x="6" y="57"/>
                  </a:cubicBezTo>
                  <a:cubicBezTo>
                    <a:pt x="7" y="62"/>
                    <a:pt x="9" y="67"/>
                    <a:pt x="12" y="71"/>
                  </a:cubicBezTo>
                  <a:cubicBezTo>
                    <a:pt x="6" y="77"/>
                    <a:pt x="6" y="77"/>
                    <a:pt x="6" y="77"/>
                  </a:cubicBezTo>
                  <a:cubicBezTo>
                    <a:pt x="18" y="89"/>
                    <a:pt x="18" y="89"/>
                    <a:pt x="18" y="89"/>
                  </a:cubicBezTo>
                  <a:cubicBezTo>
                    <a:pt x="24" y="83"/>
                    <a:pt x="24" y="83"/>
                    <a:pt x="24" y="83"/>
                  </a:cubicBezTo>
                  <a:cubicBezTo>
                    <a:pt x="28" y="86"/>
                    <a:pt x="33" y="88"/>
                    <a:pt x="38" y="89"/>
                  </a:cubicBezTo>
                  <a:cubicBezTo>
                    <a:pt x="38" y="97"/>
                    <a:pt x="38" y="97"/>
                    <a:pt x="38" y="97"/>
                  </a:cubicBezTo>
                  <a:lnTo>
                    <a:pt x="47"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92" name="Freeform 163"/>
            <p:cNvSpPr>
              <a:spLocks/>
            </p:cNvSpPr>
            <p:nvPr/>
          </p:nvSpPr>
          <p:spPr bwMode="auto">
            <a:xfrm>
              <a:off x="3538876" y="4669833"/>
              <a:ext cx="62021" cy="127621"/>
            </a:xfrm>
            <a:custGeom>
              <a:avLst/>
              <a:gdLst>
                <a:gd name="T0" fmla="*/ 22 w 22"/>
                <a:gd name="T1" fmla="*/ 7 h 45"/>
                <a:gd name="T2" fmla="*/ 22 w 22"/>
                <a:gd name="T3" fmla="*/ 0 h 45"/>
                <a:gd name="T4" fmla="*/ 22 w 22"/>
                <a:gd name="T5" fmla="*/ 0 h 45"/>
                <a:gd name="T6" fmla="*/ 0 w 22"/>
                <a:gd name="T7" fmla="*/ 22 h 45"/>
                <a:gd name="T8" fmla="*/ 22 w 22"/>
                <a:gd name="T9" fmla="*/ 45 h 45"/>
                <a:gd name="T10" fmla="*/ 22 w 22"/>
                <a:gd name="T11" fmla="*/ 45 h 45"/>
                <a:gd name="T12" fmla="*/ 22 w 22"/>
                <a:gd name="T13" fmla="*/ 38 h 45"/>
                <a:gd name="T14" fmla="*/ 22 w 22"/>
                <a:gd name="T15" fmla="*/ 38 h 45"/>
                <a:gd name="T16" fmla="*/ 7 w 22"/>
                <a:gd name="T17" fmla="*/ 22 h 45"/>
                <a:gd name="T18" fmla="*/ 22 w 22"/>
                <a:gd name="T19" fmla="*/ 7 h 45"/>
                <a:gd name="T20" fmla="*/ 22 w 22"/>
                <a:gd name="T2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45">
                  <a:moveTo>
                    <a:pt x="22" y="7"/>
                  </a:moveTo>
                  <a:cubicBezTo>
                    <a:pt x="22" y="0"/>
                    <a:pt x="22" y="0"/>
                    <a:pt x="22" y="0"/>
                  </a:cubicBezTo>
                  <a:cubicBezTo>
                    <a:pt x="22" y="0"/>
                    <a:pt x="22" y="0"/>
                    <a:pt x="22" y="0"/>
                  </a:cubicBezTo>
                  <a:cubicBezTo>
                    <a:pt x="9" y="0"/>
                    <a:pt x="0" y="10"/>
                    <a:pt x="0" y="22"/>
                  </a:cubicBezTo>
                  <a:cubicBezTo>
                    <a:pt x="0" y="35"/>
                    <a:pt x="9" y="45"/>
                    <a:pt x="22" y="45"/>
                  </a:cubicBezTo>
                  <a:cubicBezTo>
                    <a:pt x="22" y="45"/>
                    <a:pt x="22" y="45"/>
                    <a:pt x="22" y="45"/>
                  </a:cubicBezTo>
                  <a:cubicBezTo>
                    <a:pt x="22" y="38"/>
                    <a:pt x="22" y="38"/>
                    <a:pt x="22" y="38"/>
                  </a:cubicBezTo>
                  <a:cubicBezTo>
                    <a:pt x="22" y="38"/>
                    <a:pt x="22" y="38"/>
                    <a:pt x="22" y="38"/>
                  </a:cubicBezTo>
                  <a:cubicBezTo>
                    <a:pt x="13" y="38"/>
                    <a:pt x="7" y="31"/>
                    <a:pt x="7" y="22"/>
                  </a:cubicBezTo>
                  <a:cubicBezTo>
                    <a:pt x="7" y="14"/>
                    <a:pt x="13" y="7"/>
                    <a:pt x="22" y="7"/>
                  </a:cubicBezTo>
                  <a:cubicBezTo>
                    <a:pt x="22" y="7"/>
                    <a:pt x="22" y="7"/>
                    <a:pt x="2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sp>
          <p:nvSpPr>
            <p:cNvPr id="93" name="Freeform 164"/>
            <p:cNvSpPr>
              <a:spLocks/>
            </p:cNvSpPr>
            <p:nvPr/>
          </p:nvSpPr>
          <p:spPr bwMode="auto">
            <a:xfrm>
              <a:off x="3578236" y="4709192"/>
              <a:ext cx="22662" cy="45323"/>
            </a:xfrm>
            <a:custGeom>
              <a:avLst/>
              <a:gdLst>
                <a:gd name="T0" fmla="*/ 8 w 8"/>
                <a:gd name="T1" fmla="*/ 16 h 16"/>
                <a:gd name="T2" fmla="*/ 8 w 8"/>
                <a:gd name="T3" fmla="*/ 0 h 16"/>
                <a:gd name="T4" fmla="*/ 0 w 8"/>
                <a:gd name="T5" fmla="*/ 8 h 16"/>
                <a:gd name="T6" fmla="*/ 8 w 8"/>
                <a:gd name="T7" fmla="*/ 16 h 16"/>
              </a:gdLst>
              <a:ahLst/>
              <a:cxnLst>
                <a:cxn ang="0">
                  <a:pos x="T0" y="T1"/>
                </a:cxn>
                <a:cxn ang="0">
                  <a:pos x="T2" y="T3"/>
                </a:cxn>
                <a:cxn ang="0">
                  <a:pos x="T4" y="T5"/>
                </a:cxn>
                <a:cxn ang="0">
                  <a:pos x="T6" y="T7"/>
                </a:cxn>
              </a:cxnLst>
              <a:rect l="0" t="0" r="r" b="b"/>
              <a:pathLst>
                <a:path w="8" h="16">
                  <a:moveTo>
                    <a:pt x="8" y="16"/>
                  </a:moveTo>
                  <a:cubicBezTo>
                    <a:pt x="8" y="0"/>
                    <a:pt x="8" y="0"/>
                    <a:pt x="8" y="0"/>
                  </a:cubicBezTo>
                  <a:cubicBezTo>
                    <a:pt x="3" y="0"/>
                    <a:pt x="0" y="4"/>
                    <a:pt x="0" y="8"/>
                  </a:cubicBezTo>
                  <a:cubicBezTo>
                    <a:pt x="0" y="13"/>
                    <a:pt x="3" y="16"/>
                    <a:pt x="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icrosoft JhengHei UI" panose="020B0604030504040204" pitchFamily="34" charset="-120"/>
                <a:ea typeface="Microsoft JhengHei UI" panose="020B0604030504040204" pitchFamily="34" charset="-120"/>
              </a:endParaRPr>
            </a:p>
          </p:txBody>
        </p:sp>
      </p:grpSp>
      <p:sp>
        <p:nvSpPr>
          <p:cNvPr id="95" name="矩形 94"/>
          <p:cNvSpPr/>
          <p:nvPr/>
        </p:nvSpPr>
        <p:spPr>
          <a:xfrm>
            <a:off x="3956122" y="291584"/>
            <a:ext cx="4279758" cy="729430"/>
          </a:xfrm>
          <a:prstGeom prst="rect">
            <a:avLst/>
          </a:prstGeom>
          <a:noFill/>
        </p:spPr>
        <p:txBody>
          <a:bodyPr wrap="square" rtlCol="0">
            <a:spAutoFit/>
          </a:bodyPr>
          <a:lstStyle/>
          <a:p>
            <a:pPr marL="0" marR="0" lvl="0" indent="0" algn="dist" defTabSz="914400" rtl="0" eaLnBrk="1" fontAlgn="auto" latinLnBrk="0" hangingPunct="1">
              <a:lnSpc>
                <a:spcPct val="12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000000">
                    <a:lumMod val="50000"/>
                    <a:lumOff val="50000"/>
                  </a:srgbClr>
                </a:solidFill>
                <a:effectLst/>
                <a:uLnTx/>
                <a:uFillTx/>
                <a:latin typeface="造字工房悦黑（非商用）常规体" pitchFamily="50" charset="-122"/>
                <a:ea typeface="造字工房悦黑（非商用）常规体" pitchFamily="50" charset="-122"/>
                <a:cs typeface="文泉驿等宽微米黑" panose="020B0606030804020204" pitchFamily="34" charset="-122"/>
              </a:rPr>
              <a:t>在此添加标题</a:t>
            </a:r>
          </a:p>
        </p:txBody>
      </p:sp>
      <p:sp>
        <p:nvSpPr>
          <p:cNvPr id="96" name="文本框 95"/>
          <p:cNvSpPr txBox="1"/>
          <p:nvPr/>
        </p:nvSpPr>
        <p:spPr>
          <a:xfrm>
            <a:off x="4598382" y="849923"/>
            <a:ext cx="2995237" cy="367793"/>
          </a:xfrm>
          <a:prstGeom prst="rect">
            <a:avLst/>
          </a:prstGeom>
          <a:noFill/>
        </p:spPr>
        <p:txBody>
          <a:bodyPr wrap="square" rtlCol="0">
            <a:spAutoFit/>
          </a:bodyPr>
          <a:lstStyle/>
          <a:p>
            <a:pPr marL="0" marR="0" lvl="0" indent="0" algn="dist"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1B3C5"/>
                </a:solidFill>
                <a:effectLst/>
                <a:uLnTx/>
                <a:uFillTx/>
                <a:latin typeface="ITC Avant Garde Std Bk" panose="020B0502020202020204" pitchFamily="34" charset="0"/>
                <a:ea typeface="宋体" panose="02010600030101010101" pitchFamily="2" charset="-122"/>
                <a:cs typeface="+mn-cs"/>
              </a:rPr>
              <a:t>Add the title here</a:t>
            </a:r>
          </a:p>
        </p:txBody>
      </p:sp>
      <p:grpSp>
        <p:nvGrpSpPr>
          <p:cNvPr id="97" name="组合 96"/>
          <p:cNvGrpSpPr/>
          <p:nvPr/>
        </p:nvGrpSpPr>
        <p:grpSpPr>
          <a:xfrm>
            <a:off x="5276548" y="1501065"/>
            <a:ext cx="2355238" cy="841144"/>
            <a:chOff x="2716685" y="1235582"/>
            <a:chExt cx="2355238" cy="841144"/>
          </a:xfrm>
        </p:grpSpPr>
        <p:sp>
          <p:nvSpPr>
            <p:cNvPr id="98" name="文本框 97"/>
            <p:cNvSpPr txBox="1"/>
            <p:nvPr/>
          </p:nvSpPr>
          <p:spPr bwMode="auto">
            <a:xfrm>
              <a:off x="2890932" y="1541195"/>
              <a:ext cx="2180991" cy="535531"/>
            </a:xfrm>
            <a:prstGeom prst="rect">
              <a:avLst/>
            </a:prstGeom>
            <a:noFill/>
          </p:spPr>
          <p:txBody>
            <a:bodyPr wrap="square">
              <a:spAutoFit/>
            </a:bodyPr>
            <a:lstStyle/>
            <a:p>
              <a:pPr lvl="0" algn="r">
                <a:lnSpc>
                  <a:spcPct val="120000"/>
                </a:lnSpc>
                <a:defRPr/>
              </a:pPr>
              <a:r>
                <a:rPr lang="en-US" altLang="zh-CN" sz="1200" dirty="0">
                  <a:solidFill>
                    <a:srgbClr val="FFFFFF">
                      <a:lumMod val="50000"/>
                    </a:srgbClr>
                  </a:solidFill>
                  <a:latin typeface="Microsoft JhengHei UI" panose="020B0604030504040204" pitchFamily="34" charset="-120"/>
                  <a:ea typeface="Microsoft JhengHei UI" panose="020B0604030504040204" pitchFamily="34" charset="-120"/>
                </a:rPr>
                <a:t>This text will not appear in a consistent order. </a:t>
              </a:r>
              <a:endParaRPr kumimoji="0" lang="zh-CN" altLang="en-US" sz="1200" b="0" i="0" u="none" strike="noStrike" kern="1200" cap="none" spc="0" normalizeH="0" baseline="0" noProof="0" dirty="0">
                <a:ln>
                  <a:noFill/>
                </a:ln>
                <a:solidFill>
                  <a:srgbClr val="FFFFFF">
                    <a:lumMod val="50000"/>
                  </a:srgbClr>
                </a:solidFill>
                <a:effectLst/>
                <a:uLnTx/>
                <a:uFillTx/>
                <a:latin typeface="Microsoft JhengHei UI" panose="020B0604030504040204" pitchFamily="34" charset="-120"/>
                <a:ea typeface="Microsoft JhengHei UI" panose="020B0604030504040204" pitchFamily="34" charset="-120"/>
              </a:endParaRPr>
            </a:p>
          </p:txBody>
        </p:sp>
        <p:sp>
          <p:nvSpPr>
            <p:cNvPr id="99" name="文本框 98"/>
            <p:cNvSpPr txBox="1"/>
            <p:nvPr/>
          </p:nvSpPr>
          <p:spPr bwMode="auto">
            <a:xfrm>
              <a:off x="2716685" y="1297364"/>
              <a:ext cx="1922797" cy="387798"/>
            </a:xfrm>
            <a:prstGeom prst="rect">
              <a:avLst/>
            </a:prstGeom>
            <a:noFill/>
          </p:spPr>
          <p:txBody>
            <a:bodyPr>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lumMod val="50000"/>
                    </a:srgbClr>
                  </a:solidFill>
                  <a:effectLst/>
                  <a:uLnTx/>
                  <a:uFillTx/>
                  <a:latin typeface="Microsoft JhengHei UI" panose="020B0604030504040204" pitchFamily="34" charset="-120"/>
                  <a:ea typeface="Microsoft JhengHei UI" panose="020B0604030504040204" pitchFamily="34" charset="-120"/>
                </a:rPr>
                <a:t>在此添加标题</a:t>
              </a:r>
            </a:p>
          </p:txBody>
        </p:sp>
        <p:sp>
          <p:nvSpPr>
            <p:cNvPr id="100" name="文本框 99"/>
            <p:cNvSpPr txBox="1"/>
            <p:nvPr/>
          </p:nvSpPr>
          <p:spPr>
            <a:xfrm>
              <a:off x="4477367" y="1235582"/>
              <a:ext cx="579636" cy="461665"/>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BF53"/>
                  </a:solidFill>
                  <a:effectLst/>
                  <a:uLnTx/>
                  <a:uFillTx/>
                  <a:latin typeface="Microsoft JhengHei UI" panose="020B0604030504040204" pitchFamily="34" charset="-120"/>
                  <a:ea typeface="Microsoft JhengHei UI" panose="020B0604030504040204" pitchFamily="34" charset="-120"/>
                </a:rPr>
                <a:t>01</a:t>
              </a:r>
              <a:endParaRPr kumimoji="0" lang="zh-CN" altLang="en-US" sz="2000" b="0" i="0" u="none" strike="noStrike" kern="1200" cap="none" spc="0" normalizeH="0" baseline="0" noProof="0" dirty="0">
                <a:ln>
                  <a:noFill/>
                </a:ln>
                <a:solidFill>
                  <a:srgbClr val="FFBF53"/>
                </a:solidFill>
                <a:effectLst/>
                <a:uLnTx/>
                <a:uFillTx/>
                <a:latin typeface="Microsoft JhengHei UI" panose="020B0604030504040204" pitchFamily="34" charset="-120"/>
                <a:ea typeface="Microsoft JhengHei UI" panose="020B0604030504040204" pitchFamily="34" charset="-120"/>
              </a:endParaRPr>
            </a:p>
          </p:txBody>
        </p:sp>
      </p:grpSp>
      <p:grpSp>
        <p:nvGrpSpPr>
          <p:cNvPr id="101" name="组合 100"/>
          <p:cNvGrpSpPr/>
          <p:nvPr/>
        </p:nvGrpSpPr>
        <p:grpSpPr>
          <a:xfrm>
            <a:off x="4902586" y="5109063"/>
            <a:ext cx="2355238" cy="822742"/>
            <a:chOff x="2716685" y="1235582"/>
            <a:chExt cx="2355238" cy="822742"/>
          </a:xfrm>
        </p:grpSpPr>
        <p:sp>
          <p:nvSpPr>
            <p:cNvPr id="102" name="文本框 101"/>
            <p:cNvSpPr txBox="1"/>
            <p:nvPr/>
          </p:nvSpPr>
          <p:spPr bwMode="auto">
            <a:xfrm>
              <a:off x="2890932" y="1541195"/>
              <a:ext cx="2180991" cy="517129"/>
            </a:xfrm>
            <a:prstGeom prst="rect">
              <a:avLst/>
            </a:prstGeom>
            <a:noFill/>
          </p:spPr>
          <p:txBody>
            <a:bodyPr wrap="square">
              <a:spAutoFit/>
            </a:bodyPr>
            <a:lstStyle/>
            <a:p>
              <a:pPr lvl="0" algn="r">
                <a:lnSpc>
                  <a:spcPct val="120000"/>
                </a:lnSpc>
                <a:defRPr/>
              </a:pPr>
              <a:r>
                <a:rPr lang="en-US" altLang="zh-CN" sz="1200" dirty="0">
                  <a:solidFill>
                    <a:srgbClr val="FFFFFF">
                      <a:lumMod val="50000"/>
                    </a:srgbClr>
                  </a:solidFill>
                  <a:latin typeface="Microsoft JhengHei UI" panose="020B0604030504040204" pitchFamily="34" charset="-120"/>
                  <a:ea typeface="Microsoft JhengHei UI" panose="020B0604030504040204" pitchFamily="34" charset="-120"/>
                </a:rPr>
                <a:t>This text will not appear in a consistent order. </a:t>
              </a:r>
              <a:endParaRPr lang="zh-CN" altLang="en-US" sz="1200" dirty="0">
                <a:solidFill>
                  <a:srgbClr val="FFFFFF">
                    <a:lumMod val="50000"/>
                  </a:srgbClr>
                </a:solidFill>
                <a:latin typeface="Microsoft JhengHei UI" panose="020B0604030504040204" pitchFamily="34" charset="-120"/>
                <a:ea typeface="Microsoft JhengHei UI" panose="020B0604030504040204" pitchFamily="34" charset="-120"/>
              </a:endParaRPr>
            </a:p>
          </p:txBody>
        </p:sp>
        <p:sp>
          <p:nvSpPr>
            <p:cNvPr id="103" name="文本框 102"/>
            <p:cNvSpPr txBox="1"/>
            <p:nvPr/>
          </p:nvSpPr>
          <p:spPr bwMode="auto">
            <a:xfrm>
              <a:off x="2716685" y="1297364"/>
              <a:ext cx="1922797" cy="387798"/>
            </a:xfrm>
            <a:prstGeom prst="rect">
              <a:avLst/>
            </a:prstGeom>
            <a:noFill/>
          </p:spPr>
          <p:txBody>
            <a:bodyPr>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lumMod val="50000"/>
                    </a:srgbClr>
                  </a:solidFill>
                  <a:effectLst/>
                  <a:uLnTx/>
                  <a:uFillTx/>
                  <a:latin typeface="Microsoft JhengHei UI" panose="020B0604030504040204" pitchFamily="34" charset="-120"/>
                  <a:ea typeface="Microsoft JhengHei UI" panose="020B0604030504040204" pitchFamily="34" charset="-120"/>
                </a:rPr>
                <a:t>在此添加标题</a:t>
              </a:r>
            </a:p>
          </p:txBody>
        </p:sp>
        <p:sp>
          <p:nvSpPr>
            <p:cNvPr id="104" name="文本框 103"/>
            <p:cNvSpPr txBox="1"/>
            <p:nvPr/>
          </p:nvSpPr>
          <p:spPr>
            <a:xfrm>
              <a:off x="4477367" y="1235582"/>
              <a:ext cx="579636" cy="461665"/>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77448C"/>
                  </a:solidFill>
                  <a:effectLst/>
                  <a:uLnTx/>
                  <a:uFillTx/>
                  <a:latin typeface="Microsoft JhengHei UI" panose="020B0604030504040204" pitchFamily="34" charset="-120"/>
                  <a:ea typeface="Microsoft JhengHei UI" panose="020B0604030504040204" pitchFamily="34" charset="-120"/>
                </a:rPr>
                <a:t>04</a:t>
              </a:r>
              <a:endParaRPr kumimoji="0" lang="zh-CN" altLang="en-US" sz="2000" b="0" i="0" u="none" strike="noStrike" kern="1200" cap="none" spc="0" normalizeH="0" baseline="0" noProof="0" dirty="0">
                <a:ln>
                  <a:noFill/>
                </a:ln>
                <a:solidFill>
                  <a:srgbClr val="77448C"/>
                </a:solidFill>
                <a:effectLst/>
                <a:uLnTx/>
                <a:uFillTx/>
                <a:latin typeface="Microsoft JhengHei UI" panose="020B0604030504040204" pitchFamily="34" charset="-120"/>
                <a:ea typeface="Microsoft JhengHei UI" panose="020B0604030504040204" pitchFamily="34" charset="-120"/>
              </a:endParaRPr>
            </a:p>
          </p:txBody>
        </p:sp>
      </p:grpSp>
      <p:grpSp>
        <p:nvGrpSpPr>
          <p:cNvPr id="105" name="组合 104"/>
          <p:cNvGrpSpPr/>
          <p:nvPr/>
        </p:nvGrpSpPr>
        <p:grpSpPr>
          <a:xfrm>
            <a:off x="3061072" y="3273511"/>
            <a:ext cx="2355238" cy="841144"/>
            <a:chOff x="2716685" y="1235582"/>
            <a:chExt cx="2355238" cy="841144"/>
          </a:xfrm>
        </p:grpSpPr>
        <p:sp>
          <p:nvSpPr>
            <p:cNvPr id="106" name="文本框 105"/>
            <p:cNvSpPr txBox="1"/>
            <p:nvPr/>
          </p:nvSpPr>
          <p:spPr bwMode="auto">
            <a:xfrm>
              <a:off x="2890932" y="1541195"/>
              <a:ext cx="2180991" cy="535531"/>
            </a:xfrm>
            <a:prstGeom prst="rect">
              <a:avLst/>
            </a:prstGeom>
            <a:noFill/>
          </p:spPr>
          <p:txBody>
            <a:bodyPr wrap="square">
              <a:spAutoFit/>
            </a:bodyPr>
            <a:lstStyle/>
            <a:p>
              <a:pPr lvl="0" algn="r">
                <a:lnSpc>
                  <a:spcPct val="120000"/>
                </a:lnSpc>
                <a:defRPr/>
              </a:pPr>
              <a:r>
                <a:rPr lang="en-US" altLang="zh-CN" sz="1200" dirty="0">
                  <a:solidFill>
                    <a:srgbClr val="FFFFFF">
                      <a:lumMod val="50000"/>
                    </a:srgbClr>
                  </a:solidFill>
                  <a:latin typeface="Microsoft JhengHei UI" panose="020B0604030504040204" pitchFamily="34" charset="-120"/>
                  <a:ea typeface="Microsoft JhengHei UI" panose="020B0604030504040204" pitchFamily="34" charset="-120"/>
                </a:rPr>
                <a:t>This text will not appear in a consistent order. </a:t>
              </a:r>
              <a:endParaRPr lang="zh-CN" altLang="en-US" sz="1200" dirty="0">
                <a:solidFill>
                  <a:srgbClr val="FFFFFF">
                    <a:lumMod val="50000"/>
                  </a:srgbClr>
                </a:solidFill>
                <a:latin typeface="Microsoft JhengHei UI" panose="020B0604030504040204" pitchFamily="34" charset="-120"/>
                <a:ea typeface="Microsoft JhengHei UI" panose="020B0604030504040204" pitchFamily="34" charset="-120"/>
              </a:endParaRPr>
            </a:p>
          </p:txBody>
        </p:sp>
        <p:sp>
          <p:nvSpPr>
            <p:cNvPr id="107" name="文本框 106"/>
            <p:cNvSpPr txBox="1"/>
            <p:nvPr/>
          </p:nvSpPr>
          <p:spPr bwMode="auto">
            <a:xfrm>
              <a:off x="2716685" y="1297364"/>
              <a:ext cx="1922797" cy="387798"/>
            </a:xfrm>
            <a:prstGeom prst="rect">
              <a:avLst/>
            </a:prstGeom>
            <a:noFill/>
          </p:spPr>
          <p:txBody>
            <a:bodyPr>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lumMod val="50000"/>
                    </a:srgbClr>
                  </a:solidFill>
                  <a:effectLst/>
                  <a:uLnTx/>
                  <a:uFillTx/>
                  <a:latin typeface="Microsoft JhengHei UI" panose="020B0604030504040204" pitchFamily="34" charset="-120"/>
                  <a:ea typeface="Microsoft JhengHei UI" panose="020B0604030504040204" pitchFamily="34" charset="-120"/>
                </a:rPr>
                <a:t>在此添加标题</a:t>
              </a:r>
            </a:p>
          </p:txBody>
        </p:sp>
        <p:sp>
          <p:nvSpPr>
            <p:cNvPr id="108" name="文本框 107"/>
            <p:cNvSpPr txBox="1"/>
            <p:nvPr/>
          </p:nvSpPr>
          <p:spPr>
            <a:xfrm>
              <a:off x="4477367" y="1235582"/>
              <a:ext cx="579636" cy="461665"/>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1B3C5"/>
                  </a:solidFill>
                  <a:effectLst/>
                  <a:uLnTx/>
                  <a:uFillTx/>
                  <a:latin typeface="Microsoft JhengHei UI" panose="020B0604030504040204" pitchFamily="34" charset="-120"/>
                  <a:ea typeface="Microsoft JhengHei UI" panose="020B0604030504040204" pitchFamily="34" charset="-120"/>
                </a:rPr>
                <a:t>02</a:t>
              </a:r>
              <a:endParaRPr kumimoji="0" lang="zh-CN" altLang="en-US" sz="2000" b="0" i="0" u="none" strike="noStrike" kern="1200" cap="none" spc="0" normalizeH="0" baseline="0" noProof="0" dirty="0">
                <a:ln>
                  <a:noFill/>
                </a:ln>
                <a:solidFill>
                  <a:srgbClr val="01B3C5"/>
                </a:solidFill>
                <a:effectLst/>
                <a:uLnTx/>
                <a:uFillTx/>
                <a:latin typeface="Microsoft JhengHei UI" panose="020B0604030504040204" pitchFamily="34" charset="-120"/>
                <a:ea typeface="Microsoft JhengHei UI" panose="020B0604030504040204" pitchFamily="34" charset="-120"/>
              </a:endParaRPr>
            </a:p>
          </p:txBody>
        </p:sp>
      </p:grpSp>
      <p:grpSp>
        <p:nvGrpSpPr>
          <p:cNvPr id="109" name="组合 108"/>
          <p:cNvGrpSpPr/>
          <p:nvPr/>
        </p:nvGrpSpPr>
        <p:grpSpPr>
          <a:xfrm>
            <a:off x="2096121" y="4288551"/>
            <a:ext cx="2355238" cy="841144"/>
            <a:chOff x="2716685" y="1235582"/>
            <a:chExt cx="2355238" cy="841144"/>
          </a:xfrm>
        </p:grpSpPr>
        <p:sp>
          <p:nvSpPr>
            <p:cNvPr id="110" name="文本框 109"/>
            <p:cNvSpPr txBox="1"/>
            <p:nvPr/>
          </p:nvSpPr>
          <p:spPr bwMode="auto">
            <a:xfrm>
              <a:off x="2890932" y="1541195"/>
              <a:ext cx="2180991" cy="535531"/>
            </a:xfrm>
            <a:prstGeom prst="rect">
              <a:avLst/>
            </a:prstGeom>
            <a:noFill/>
          </p:spPr>
          <p:txBody>
            <a:bodyPr wrap="square">
              <a:spAutoFit/>
            </a:bodyPr>
            <a:lstStyle/>
            <a:p>
              <a:pPr lvl="0" algn="r">
                <a:lnSpc>
                  <a:spcPct val="120000"/>
                </a:lnSpc>
                <a:defRPr/>
              </a:pPr>
              <a:r>
                <a:rPr lang="en-US" altLang="zh-CN" sz="1200" dirty="0">
                  <a:solidFill>
                    <a:srgbClr val="FFFFFF">
                      <a:lumMod val="50000"/>
                    </a:srgbClr>
                  </a:solidFill>
                  <a:latin typeface="Microsoft JhengHei UI" panose="020B0604030504040204" pitchFamily="34" charset="-120"/>
                  <a:ea typeface="Microsoft JhengHei UI" panose="020B0604030504040204" pitchFamily="34" charset="-120"/>
                </a:rPr>
                <a:t>This text will not appear in a consistent order. </a:t>
              </a:r>
              <a:endParaRPr lang="zh-CN" altLang="en-US" sz="1200" dirty="0">
                <a:solidFill>
                  <a:srgbClr val="FFFFFF">
                    <a:lumMod val="50000"/>
                  </a:srgbClr>
                </a:solidFill>
                <a:latin typeface="Microsoft JhengHei UI" panose="020B0604030504040204" pitchFamily="34" charset="-120"/>
                <a:ea typeface="Microsoft JhengHei UI" panose="020B0604030504040204" pitchFamily="34" charset="-120"/>
              </a:endParaRPr>
            </a:p>
          </p:txBody>
        </p:sp>
        <p:sp>
          <p:nvSpPr>
            <p:cNvPr id="111" name="文本框 110"/>
            <p:cNvSpPr txBox="1"/>
            <p:nvPr/>
          </p:nvSpPr>
          <p:spPr bwMode="auto">
            <a:xfrm>
              <a:off x="2716685" y="1297364"/>
              <a:ext cx="1922797" cy="387798"/>
            </a:xfrm>
            <a:prstGeom prst="rect">
              <a:avLst/>
            </a:prstGeom>
            <a:noFill/>
          </p:spPr>
          <p:txBody>
            <a:bodyPr>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lumMod val="50000"/>
                    </a:srgbClr>
                  </a:solidFill>
                  <a:effectLst/>
                  <a:uLnTx/>
                  <a:uFillTx/>
                  <a:latin typeface="Microsoft JhengHei UI" panose="020B0604030504040204" pitchFamily="34" charset="-120"/>
                  <a:ea typeface="Microsoft JhengHei UI" panose="020B0604030504040204" pitchFamily="34" charset="-120"/>
                </a:rPr>
                <a:t>在此添加标题</a:t>
              </a:r>
            </a:p>
          </p:txBody>
        </p:sp>
        <p:sp>
          <p:nvSpPr>
            <p:cNvPr id="112" name="文本框 111"/>
            <p:cNvSpPr txBox="1"/>
            <p:nvPr/>
          </p:nvSpPr>
          <p:spPr>
            <a:xfrm>
              <a:off x="4477367" y="1235582"/>
              <a:ext cx="579636" cy="461665"/>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17475"/>
                  </a:solidFill>
                  <a:effectLst/>
                  <a:uLnTx/>
                  <a:uFillTx/>
                  <a:latin typeface="Microsoft JhengHei UI" panose="020B0604030504040204" pitchFamily="34" charset="-120"/>
                  <a:ea typeface="Microsoft JhengHei UI" panose="020B0604030504040204" pitchFamily="34" charset="-120"/>
                </a:rPr>
                <a:t>03</a:t>
              </a:r>
              <a:endParaRPr kumimoji="0" lang="zh-CN" altLang="en-US" sz="2000" b="0" i="0" u="none" strike="noStrike" kern="1200" cap="none" spc="0" normalizeH="0" baseline="0" noProof="0" dirty="0">
                <a:ln>
                  <a:noFill/>
                </a:ln>
                <a:solidFill>
                  <a:srgbClr val="F17475"/>
                </a:solidFill>
                <a:effectLst/>
                <a:uLnTx/>
                <a:uFillTx/>
                <a:latin typeface="Microsoft JhengHei UI" panose="020B0604030504040204" pitchFamily="34" charset="-120"/>
                <a:ea typeface="Microsoft JhengHei UI" panose="020B0604030504040204" pitchFamily="34" charset="-120"/>
              </a:endParaRPr>
            </a:p>
          </p:txBody>
        </p:sp>
      </p:grpSp>
    </p:spTree>
    <p:extLst>
      <p:ext uri="{BB962C8B-B14F-4D97-AF65-F5344CB8AC3E}">
        <p14:creationId xmlns:p14="http://schemas.microsoft.com/office/powerpoint/2010/main" val="42470063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02329" y="2743200"/>
            <a:ext cx="4861331"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361665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Converging</a:t>
            </a: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A010D1D2-A5C5-4520-877C-7F28899EB247}" type="slidenum">
              <a:rPr kumimoji="0" lang="en-US" sz="1200" b="1" i="0" u="none" strike="noStrike" kern="1200" cap="none" spc="0" normalizeH="0" baseline="0" noProof="0" smtClean="0">
                <a:ln>
                  <a:noFill/>
                </a:ln>
                <a:solidFill>
                  <a:srgbClr val="FFFFFF"/>
                </a:solidFill>
                <a:effectLst/>
                <a:uLnTx/>
                <a:uFillTx/>
                <a:latin typeface="Open Sans Ligh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en-US" sz="1200" b="1" i="0" u="none" strike="noStrike" kern="1200" cap="none" spc="0" normalizeH="0" baseline="0" noProof="0">
              <a:ln>
                <a:noFill/>
              </a:ln>
              <a:solidFill>
                <a:srgbClr val="FFFFFF"/>
              </a:solidFill>
              <a:effectLst/>
              <a:uLnTx/>
              <a:uFillTx/>
              <a:latin typeface="Open Sans Light"/>
              <a:ea typeface="+mn-ea"/>
              <a:cs typeface="+mn-cs"/>
            </a:endParaRPr>
          </a:p>
        </p:txBody>
      </p:sp>
      <p:sp>
        <p:nvSpPr>
          <p:cNvPr id="4" name="Text Placeholder 3"/>
          <p:cNvSpPr>
            <a:spLocks noGrp="1"/>
          </p:cNvSpPr>
          <p:nvPr>
            <p:ph type="body" sz="quarter" idx="13"/>
          </p:nvPr>
        </p:nvSpPr>
        <p:spPr/>
        <p:txBody>
          <a:bodyPr/>
          <a:lstStyle/>
          <a:p>
            <a:r>
              <a:rPr lang="en-US" dirty="0"/>
              <a:t>Put your </a:t>
            </a:r>
            <a:r>
              <a:rPr lang="en-US" b="1" dirty="0">
                <a:solidFill>
                  <a:schemeClr val="accent1"/>
                </a:solidFill>
              </a:rPr>
              <a:t>great</a:t>
            </a:r>
            <a:r>
              <a:rPr lang="en-US" b="1" dirty="0"/>
              <a:t> </a:t>
            </a:r>
            <a:r>
              <a:rPr lang="en-US" dirty="0"/>
              <a:t>subtitle here</a:t>
            </a:r>
          </a:p>
        </p:txBody>
      </p:sp>
      <p:sp>
        <p:nvSpPr>
          <p:cNvPr id="5" name="Freeform 4"/>
          <p:cNvSpPr>
            <a:spLocks/>
          </p:cNvSpPr>
          <p:nvPr/>
        </p:nvSpPr>
        <p:spPr bwMode="auto">
          <a:xfrm>
            <a:off x="4056382" y="1441028"/>
            <a:ext cx="3297767" cy="3388784"/>
          </a:xfrm>
          <a:custGeom>
            <a:avLst/>
            <a:gdLst>
              <a:gd name="T0" fmla="*/ 547 w 1071"/>
              <a:gd name="T1" fmla="*/ 0 h 1101"/>
              <a:gd name="T2" fmla="*/ 0 w 1071"/>
              <a:gd name="T3" fmla="*/ 547 h 1101"/>
              <a:gd name="T4" fmla="*/ 263 w 1071"/>
              <a:gd name="T5" fmla="*/ 1015 h 1101"/>
              <a:gd name="T6" fmla="*/ 213 w 1071"/>
              <a:gd name="T7" fmla="*/ 1101 h 1101"/>
              <a:gd name="T8" fmla="*/ 604 w 1071"/>
              <a:gd name="T9" fmla="*/ 1101 h 1101"/>
              <a:gd name="T10" fmla="*/ 409 w 1071"/>
              <a:gd name="T11" fmla="*/ 762 h 1101"/>
              <a:gd name="T12" fmla="*/ 359 w 1071"/>
              <a:gd name="T13" fmla="*/ 847 h 1101"/>
              <a:gd name="T14" fmla="*/ 193 w 1071"/>
              <a:gd name="T15" fmla="*/ 547 h 1101"/>
              <a:gd name="T16" fmla="*/ 547 w 1071"/>
              <a:gd name="T17" fmla="*/ 194 h 1101"/>
              <a:gd name="T18" fmla="*/ 859 w 1071"/>
              <a:gd name="T19" fmla="*/ 381 h 1101"/>
              <a:gd name="T20" fmla="*/ 938 w 1071"/>
              <a:gd name="T21" fmla="*/ 375 h 1101"/>
              <a:gd name="T22" fmla="*/ 1071 w 1071"/>
              <a:gd name="T23" fmla="*/ 390 h 1101"/>
              <a:gd name="T24" fmla="*/ 547 w 1071"/>
              <a:gd name="T25" fmla="*/ 0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71" h="1101">
                <a:moveTo>
                  <a:pt x="547" y="0"/>
                </a:moveTo>
                <a:cubicBezTo>
                  <a:pt x="245" y="0"/>
                  <a:pt x="0" y="245"/>
                  <a:pt x="0" y="547"/>
                </a:cubicBezTo>
                <a:cubicBezTo>
                  <a:pt x="0" y="745"/>
                  <a:pt x="105" y="919"/>
                  <a:pt x="263" y="1015"/>
                </a:cubicBezTo>
                <a:cubicBezTo>
                  <a:pt x="213" y="1101"/>
                  <a:pt x="213" y="1101"/>
                  <a:pt x="213" y="1101"/>
                </a:cubicBezTo>
                <a:cubicBezTo>
                  <a:pt x="604" y="1101"/>
                  <a:pt x="604" y="1101"/>
                  <a:pt x="604" y="1101"/>
                </a:cubicBezTo>
                <a:cubicBezTo>
                  <a:pt x="409" y="762"/>
                  <a:pt x="409" y="762"/>
                  <a:pt x="409" y="762"/>
                </a:cubicBezTo>
                <a:cubicBezTo>
                  <a:pt x="359" y="847"/>
                  <a:pt x="359" y="847"/>
                  <a:pt x="359" y="847"/>
                </a:cubicBezTo>
                <a:cubicBezTo>
                  <a:pt x="260" y="785"/>
                  <a:pt x="193" y="674"/>
                  <a:pt x="193" y="547"/>
                </a:cubicBezTo>
                <a:cubicBezTo>
                  <a:pt x="193" y="352"/>
                  <a:pt x="352" y="194"/>
                  <a:pt x="547" y="194"/>
                </a:cubicBezTo>
                <a:cubicBezTo>
                  <a:pt x="682" y="194"/>
                  <a:pt x="799" y="269"/>
                  <a:pt x="859" y="381"/>
                </a:cubicBezTo>
                <a:cubicBezTo>
                  <a:pt x="885" y="377"/>
                  <a:pt x="911" y="375"/>
                  <a:pt x="938" y="375"/>
                </a:cubicBezTo>
                <a:cubicBezTo>
                  <a:pt x="984" y="375"/>
                  <a:pt x="1029" y="380"/>
                  <a:pt x="1071" y="390"/>
                </a:cubicBezTo>
                <a:cubicBezTo>
                  <a:pt x="1004" y="165"/>
                  <a:pt x="795" y="0"/>
                  <a:pt x="547" y="0"/>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6" name="Freeform 5"/>
          <p:cNvSpPr>
            <a:spLocks/>
          </p:cNvSpPr>
          <p:nvPr/>
        </p:nvSpPr>
        <p:spPr bwMode="auto">
          <a:xfrm>
            <a:off x="5349665" y="2675044"/>
            <a:ext cx="3280833" cy="3412067"/>
          </a:xfrm>
          <a:custGeom>
            <a:avLst/>
            <a:gdLst>
              <a:gd name="T0" fmla="*/ 518 w 1065"/>
              <a:gd name="T1" fmla="*/ 14 h 1108"/>
              <a:gd name="T2" fmla="*/ 245 w 1065"/>
              <a:gd name="T3" fmla="*/ 87 h 1108"/>
              <a:gd name="T4" fmla="*/ 195 w 1065"/>
              <a:gd name="T5" fmla="*/ 0 h 1108"/>
              <a:gd name="T6" fmla="*/ 0 w 1065"/>
              <a:gd name="T7" fmla="*/ 339 h 1108"/>
              <a:gd name="T8" fmla="*/ 391 w 1065"/>
              <a:gd name="T9" fmla="*/ 339 h 1108"/>
              <a:gd name="T10" fmla="*/ 342 w 1065"/>
              <a:gd name="T11" fmla="*/ 254 h 1108"/>
              <a:gd name="T12" fmla="*/ 518 w 1065"/>
              <a:gd name="T13" fmla="*/ 208 h 1108"/>
              <a:gd name="T14" fmla="*/ 872 w 1065"/>
              <a:gd name="T15" fmla="*/ 561 h 1108"/>
              <a:gd name="T16" fmla="*/ 518 w 1065"/>
              <a:gd name="T17" fmla="*/ 915 h 1108"/>
              <a:gd name="T18" fmla="*/ 505 w 1065"/>
              <a:gd name="T19" fmla="*/ 915 h 1108"/>
              <a:gd name="T20" fmla="*/ 385 w 1065"/>
              <a:gd name="T21" fmla="*/ 1092 h 1108"/>
              <a:gd name="T22" fmla="*/ 518 w 1065"/>
              <a:gd name="T23" fmla="*/ 1108 h 1108"/>
              <a:gd name="T24" fmla="*/ 1065 w 1065"/>
              <a:gd name="T25" fmla="*/ 561 h 1108"/>
              <a:gd name="T26" fmla="*/ 518 w 1065"/>
              <a:gd name="T27" fmla="*/ 14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5" h="1108">
                <a:moveTo>
                  <a:pt x="518" y="14"/>
                </a:moveTo>
                <a:cubicBezTo>
                  <a:pt x="419" y="14"/>
                  <a:pt x="326" y="41"/>
                  <a:pt x="245" y="87"/>
                </a:cubicBezTo>
                <a:cubicBezTo>
                  <a:pt x="195" y="0"/>
                  <a:pt x="195" y="0"/>
                  <a:pt x="195" y="0"/>
                </a:cubicBezTo>
                <a:cubicBezTo>
                  <a:pt x="0" y="339"/>
                  <a:pt x="0" y="339"/>
                  <a:pt x="0" y="339"/>
                </a:cubicBezTo>
                <a:cubicBezTo>
                  <a:pt x="391" y="339"/>
                  <a:pt x="391" y="339"/>
                  <a:pt x="391" y="339"/>
                </a:cubicBezTo>
                <a:cubicBezTo>
                  <a:pt x="342" y="254"/>
                  <a:pt x="342" y="254"/>
                  <a:pt x="342" y="254"/>
                </a:cubicBezTo>
                <a:cubicBezTo>
                  <a:pt x="394" y="225"/>
                  <a:pt x="454" y="208"/>
                  <a:pt x="518" y="208"/>
                </a:cubicBezTo>
                <a:cubicBezTo>
                  <a:pt x="713" y="208"/>
                  <a:pt x="872" y="366"/>
                  <a:pt x="872" y="561"/>
                </a:cubicBezTo>
                <a:cubicBezTo>
                  <a:pt x="872" y="757"/>
                  <a:pt x="713" y="915"/>
                  <a:pt x="518" y="915"/>
                </a:cubicBezTo>
                <a:cubicBezTo>
                  <a:pt x="514" y="915"/>
                  <a:pt x="509" y="915"/>
                  <a:pt x="505" y="915"/>
                </a:cubicBezTo>
                <a:cubicBezTo>
                  <a:pt x="476" y="981"/>
                  <a:pt x="435" y="1041"/>
                  <a:pt x="385" y="1092"/>
                </a:cubicBezTo>
                <a:cubicBezTo>
                  <a:pt x="428" y="1103"/>
                  <a:pt x="472" y="1108"/>
                  <a:pt x="518" y="1108"/>
                </a:cubicBezTo>
                <a:cubicBezTo>
                  <a:pt x="820" y="1108"/>
                  <a:pt x="1065" y="863"/>
                  <a:pt x="1065" y="561"/>
                </a:cubicBezTo>
                <a:cubicBezTo>
                  <a:pt x="1065" y="259"/>
                  <a:pt x="820" y="14"/>
                  <a:pt x="518" y="14"/>
                </a:cubicBez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7" name="Freeform 6"/>
          <p:cNvSpPr>
            <a:spLocks/>
          </p:cNvSpPr>
          <p:nvPr/>
        </p:nvSpPr>
        <p:spPr bwMode="auto">
          <a:xfrm>
            <a:off x="3561082" y="3631778"/>
            <a:ext cx="3644900" cy="2825751"/>
          </a:xfrm>
          <a:custGeom>
            <a:avLst/>
            <a:gdLst>
              <a:gd name="T0" fmla="*/ 1184 w 1184"/>
              <a:gd name="T1" fmla="*/ 388 h 917"/>
              <a:gd name="T2" fmla="*/ 988 w 1184"/>
              <a:gd name="T3" fmla="*/ 49 h 917"/>
              <a:gd name="T4" fmla="*/ 793 w 1184"/>
              <a:gd name="T5" fmla="*/ 388 h 917"/>
              <a:gd name="T6" fmla="*/ 900 w 1184"/>
              <a:gd name="T7" fmla="*/ 388 h 917"/>
              <a:gd name="T8" fmla="*/ 547 w 1184"/>
              <a:gd name="T9" fmla="*/ 724 h 917"/>
              <a:gd name="T10" fmla="*/ 193 w 1184"/>
              <a:gd name="T11" fmla="*/ 370 h 917"/>
              <a:gd name="T12" fmla="*/ 242 w 1184"/>
              <a:gd name="T13" fmla="*/ 192 h 917"/>
              <a:gd name="T14" fmla="*/ 145 w 1184"/>
              <a:gd name="T15" fmla="*/ 0 h 917"/>
              <a:gd name="T16" fmla="*/ 0 w 1184"/>
              <a:gd name="T17" fmla="*/ 370 h 917"/>
              <a:gd name="T18" fmla="*/ 547 w 1184"/>
              <a:gd name="T19" fmla="*/ 917 h 917"/>
              <a:gd name="T20" fmla="*/ 1094 w 1184"/>
              <a:gd name="T21" fmla="*/ 388 h 917"/>
              <a:gd name="T22" fmla="*/ 1184 w 1184"/>
              <a:gd name="T23" fmla="*/ 388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4" h="917">
                <a:moveTo>
                  <a:pt x="1184" y="388"/>
                </a:moveTo>
                <a:cubicBezTo>
                  <a:pt x="988" y="49"/>
                  <a:pt x="988" y="49"/>
                  <a:pt x="988" y="49"/>
                </a:cubicBezTo>
                <a:cubicBezTo>
                  <a:pt x="793" y="388"/>
                  <a:pt x="793" y="388"/>
                  <a:pt x="793" y="388"/>
                </a:cubicBezTo>
                <a:cubicBezTo>
                  <a:pt x="900" y="388"/>
                  <a:pt x="900" y="388"/>
                  <a:pt x="900" y="388"/>
                </a:cubicBezTo>
                <a:cubicBezTo>
                  <a:pt x="891" y="575"/>
                  <a:pt x="737" y="724"/>
                  <a:pt x="547" y="724"/>
                </a:cubicBezTo>
                <a:cubicBezTo>
                  <a:pt x="352" y="724"/>
                  <a:pt x="193" y="566"/>
                  <a:pt x="193" y="370"/>
                </a:cubicBezTo>
                <a:cubicBezTo>
                  <a:pt x="193" y="305"/>
                  <a:pt x="211" y="244"/>
                  <a:pt x="242" y="192"/>
                </a:cubicBezTo>
                <a:cubicBezTo>
                  <a:pt x="198" y="134"/>
                  <a:pt x="165" y="69"/>
                  <a:pt x="145" y="0"/>
                </a:cubicBezTo>
                <a:cubicBezTo>
                  <a:pt x="55" y="97"/>
                  <a:pt x="0" y="227"/>
                  <a:pt x="0" y="370"/>
                </a:cubicBezTo>
                <a:cubicBezTo>
                  <a:pt x="0" y="672"/>
                  <a:pt x="245" y="917"/>
                  <a:pt x="547" y="917"/>
                </a:cubicBezTo>
                <a:cubicBezTo>
                  <a:pt x="843" y="917"/>
                  <a:pt x="1085" y="682"/>
                  <a:pt x="1094" y="388"/>
                </a:cubicBezTo>
                <a:lnTo>
                  <a:pt x="1184" y="388"/>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grpSp>
        <p:nvGrpSpPr>
          <p:cNvPr id="8" name="Group 7"/>
          <p:cNvGrpSpPr/>
          <p:nvPr/>
        </p:nvGrpSpPr>
        <p:grpSpPr>
          <a:xfrm>
            <a:off x="5820390" y="3113930"/>
            <a:ext cx="273764" cy="419719"/>
            <a:chOff x="5438775" y="339726"/>
            <a:chExt cx="550863" cy="844549"/>
          </a:xfrm>
          <a:solidFill>
            <a:schemeClr val="bg2"/>
          </a:solidFill>
        </p:grpSpPr>
        <p:sp>
          <p:nvSpPr>
            <p:cNvPr id="9" name="Freeform 5"/>
            <p:cNvSpPr>
              <a:spLocks/>
            </p:cNvSpPr>
            <p:nvPr/>
          </p:nvSpPr>
          <p:spPr bwMode="auto">
            <a:xfrm>
              <a:off x="5438775" y="339726"/>
              <a:ext cx="550863" cy="623887"/>
            </a:xfrm>
            <a:custGeom>
              <a:avLst/>
              <a:gdLst>
                <a:gd name="T0" fmla="*/ 72 w 144"/>
                <a:gd name="T1" fmla="*/ 0 h 164"/>
                <a:gd name="T2" fmla="*/ 0 w 144"/>
                <a:gd name="T3" fmla="*/ 71 h 164"/>
                <a:gd name="T4" fmla="*/ 13 w 144"/>
                <a:gd name="T5" fmla="*/ 112 h 164"/>
                <a:gd name="T6" fmla="*/ 19 w 144"/>
                <a:gd name="T7" fmla="*/ 125 h 164"/>
                <a:gd name="T8" fmla="*/ 25 w 144"/>
                <a:gd name="T9" fmla="*/ 137 h 164"/>
                <a:gd name="T10" fmla="*/ 33 w 144"/>
                <a:gd name="T11" fmla="*/ 163 h 164"/>
                <a:gd name="T12" fmla="*/ 33 w 144"/>
                <a:gd name="T13" fmla="*/ 164 h 164"/>
                <a:gd name="T14" fmla="*/ 47 w 144"/>
                <a:gd name="T15" fmla="*/ 164 h 164"/>
                <a:gd name="T16" fmla="*/ 46 w 144"/>
                <a:gd name="T17" fmla="*/ 159 h 164"/>
                <a:gd name="T18" fmla="*/ 37 w 144"/>
                <a:gd name="T19" fmla="*/ 133 h 164"/>
                <a:gd name="T20" fmla="*/ 31 w 144"/>
                <a:gd name="T21" fmla="*/ 119 h 164"/>
                <a:gd name="T22" fmla="*/ 25 w 144"/>
                <a:gd name="T23" fmla="*/ 106 h 164"/>
                <a:gd name="T24" fmla="*/ 25 w 144"/>
                <a:gd name="T25" fmla="*/ 106 h 164"/>
                <a:gd name="T26" fmla="*/ 14 w 144"/>
                <a:gd name="T27" fmla="*/ 71 h 164"/>
                <a:gd name="T28" fmla="*/ 72 w 144"/>
                <a:gd name="T29" fmla="*/ 13 h 164"/>
                <a:gd name="T30" fmla="*/ 131 w 144"/>
                <a:gd name="T31" fmla="*/ 71 h 164"/>
                <a:gd name="T32" fmla="*/ 120 w 144"/>
                <a:gd name="T33" fmla="*/ 107 h 164"/>
                <a:gd name="T34" fmla="*/ 113 w 144"/>
                <a:gd name="T35" fmla="*/ 119 h 164"/>
                <a:gd name="T36" fmla="*/ 107 w 144"/>
                <a:gd name="T37" fmla="*/ 133 h 164"/>
                <a:gd name="T38" fmla="*/ 99 w 144"/>
                <a:gd name="T39" fmla="*/ 159 h 164"/>
                <a:gd name="T40" fmla="*/ 97 w 144"/>
                <a:gd name="T41" fmla="*/ 164 h 164"/>
                <a:gd name="T42" fmla="*/ 111 w 144"/>
                <a:gd name="T43" fmla="*/ 164 h 164"/>
                <a:gd name="T44" fmla="*/ 112 w 144"/>
                <a:gd name="T45" fmla="*/ 163 h 164"/>
                <a:gd name="T46" fmla="*/ 120 w 144"/>
                <a:gd name="T47" fmla="*/ 137 h 164"/>
                <a:gd name="T48" fmla="*/ 125 w 144"/>
                <a:gd name="T49" fmla="*/ 125 h 164"/>
                <a:gd name="T50" fmla="*/ 131 w 144"/>
                <a:gd name="T51" fmla="*/ 113 h 164"/>
                <a:gd name="T52" fmla="*/ 144 w 144"/>
                <a:gd name="T53" fmla="*/ 71 h 164"/>
                <a:gd name="T54" fmla="*/ 72 w 144"/>
                <a:gd name="T55"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64">
                  <a:moveTo>
                    <a:pt x="72" y="0"/>
                  </a:moveTo>
                  <a:cubicBezTo>
                    <a:pt x="33" y="0"/>
                    <a:pt x="0" y="32"/>
                    <a:pt x="0" y="71"/>
                  </a:cubicBezTo>
                  <a:cubicBezTo>
                    <a:pt x="0" y="87"/>
                    <a:pt x="7" y="101"/>
                    <a:pt x="13" y="112"/>
                  </a:cubicBezTo>
                  <a:cubicBezTo>
                    <a:pt x="13" y="113"/>
                    <a:pt x="17" y="121"/>
                    <a:pt x="19" y="125"/>
                  </a:cubicBezTo>
                  <a:cubicBezTo>
                    <a:pt x="21" y="129"/>
                    <a:pt x="23" y="133"/>
                    <a:pt x="25" y="137"/>
                  </a:cubicBezTo>
                  <a:cubicBezTo>
                    <a:pt x="28" y="145"/>
                    <a:pt x="30" y="154"/>
                    <a:pt x="33" y="163"/>
                  </a:cubicBezTo>
                  <a:cubicBezTo>
                    <a:pt x="33" y="163"/>
                    <a:pt x="33" y="164"/>
                    <a:pt x="33" y="164"/>
                  </a:cubicBezTo>
                  <a:cubicBezTo>
                    <a:pt x="47" y="164"/>
                    <a:pt x="47" y="164"/>
                    <a:pt x="47" y="164"/>
                  </a:cubicBezTo>
                  <a:cubicBezTo>
                    <a:pt x="47" y="163"/>
                    <a:pt x="46" y="161"/>
                    <a:pt x="46" y="159"/>
                  </a:cubicBezTo>
                  <a:cubicBezTo>
                    <a:pt x="43" y="150"/>
                    <a:pt x="40" y="141"/>
                    <a:pt x="37" y="133"/>
                  </a:cubicBezTo>
                  <a:cubicBezTo>
                    <a:pt x="35" y="128"/>
                    <a:pt x="33" y="123"/>
                    <a:pt x="31" y="119"/>
                  </a:cubicBezTo>
                  <a:cubicBezTo>
                    <a:pt x="29" y="115"/>
                    <a:pt x="25" y="106"/>
                    <a:pt x="25" y="106"/>
                  </a:cubicBezTo>
                  <a:cubicBezTo>
                    <a:pt x="25" y="106"/>
                    <a:pt x="25" y="106"/>
                    <a:pt x="25" y="106"/>
                  </a:cubicBezTo>
                  <a:cubicBezTo>
                    <a:pt x="18" y="93"/>
                    <a:pt x="14" y="83"/>
                    <a:pt x="14" y="71"/>
                  </a:cubicBezTo>
                  <a:cubicBezTo>
                    <a:pt x="14" y="39"/>
                    <a:pt x="40" y="13"/>
                    <a:pt x="72" y="13"/>
                  </a:cubicBezTo>
                  <a:cubicBezTo>
                    <a:pt x="104" y="13"/>
                    <a:pt x="131" y="39"/>
                    <a:pt x="131" y="71"/>
                  </a:cubicBezTo>
                  <a:cubicBezTo>
                    <a:pt x="131" y="84"/>
                    <a:pt x="126" y="94"/>
                    <a:pt x="120" y="107"/>
                  </a:cubicBezTo>
                  <a:cubicBezTo>
                    <a:pt x="119" y="107"/>
                    <a:pt x="115" y="115"/>
                    <a:pt x="113" y="119"/>
                  </a:cubicBezTo>
                  <a:cubicBezTo>
                    <a:pt x="111" y="123"/>
                    <a:pt x="109" y="127"/>
                    <a:pt x="107" y="133"/>
                  </a:cubicBezTo>
                  <a:cubicBezTo>
                    <a:pt x="104" y="141"/>
                    <a:pt x="101" y="150"/>
                    <a:pt x="99" y="159"/>
                  </a:cubicBezTo>
                  <a:cubicBezTo>
                    <a:pt x="98" y="161"/>
                    <a:pt x="98" y="163"/>
                    <a:pt x="97" y="164"/>
                  </a:cubicBezTo>
                  <a:cubicBezTo>
                    <a:pt x="111" y="164"/>
                    <a:pt x="111" y="164"/>
                    <a:pt x="111" y="164"/>
                  </a:cubicBezTo>
                  <a:cubicBezTo>
                    <a:pt x="111" y="164"/>
                    <a:pt x="111" y="163"/>
                    <a:pt x="112" y="163"/>
                  </a:cubicBezTo>
                  <a:cubicBezTo>
                    <a:pt x="114" y="154"/>
                    <a:pt x="117" y="146"/>
                    <a:pt x="120" y="137"/>
                  </a:cubicBezTo>
                  <a:cubicBezTo>
                    <a:pt x="122" y="133"/>
                    <a:pt x="123" y="129"/>
                    <a:pt x="125" y="125"/>
                  </a:cubicBezTo>
                  <a:cubicBezTo>
                    <a:pt x="127" y="121"/>
                    <a:pt x="131" y="113"/>
                    <a:pt x="131" y="113"/>
                  </a:cubicBezTo>
                  <a:cubicBezTo>
                    <a:pt x="139" y="99"/>
                    <a:pt x="144" y="86"/>
                    <a:pt x="144" y="71"/>
                  </a:cubicBezTo>
                  <a:cubicBezTo>
                    <a:pt x="144" y="32"/>
                    <a:pt x="112" y="0"/>
                    <a:pt x="7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10" name="Freeform 6"/>
            <p:cNvSpPr>
              <a:spLocks/>
            </p:cNvSpPr>
            <p:nvPr/>
          </p:nvSpPr>
          <p:spPr bwMode="auto">
            <a:xfrm>
              <a:off x="5564188" y="1050925"/>
              <a:ext cx="298450" cy="133350"/>
            </a:xfrm>
            <a:custGeom>
              <a:avLst/>
              <a:gdLst>
                <a:gd name="T0" fmla="*/ 0 w 78"/>
                <a:gd name="T1" fmla="*/ 6 h 35"/>
                <a:gd name="T2" fmla="*/ 15 w 78"/>
                <a:gd name="T3" fmla="*/ 20 h 35"/>
                <a:gd name="T4" fmla="*/ 19 w 78"/>
                <a:gd name="T5" fmla="*/ 20 h 35"/>
                <a:gd name="T6" fmla="*/ 19 w 78"/>
                <a:gd name="T7" fmla="*/ 21 h 35"/>
                <a:gd name="T8" fmla="*/ 33 w 78"/>
                <a:gd name="T9" fmla="*/ 35 h 35"/>
                <a:gd name="T10" fmla="*/ 46 w 78"/>
                <a:gd name="T11" fmla="*/ 35 h 35"/>
                <a:gd name="T12" fmla="*/ 60 w 78"/>
                <a:gd name="T13" fmla="*/ 21 h 35"/>
                <a:gd name="T14" fmla="*/ 60 w 78"/>
                <a:gd name="T15" fmla="*/ 20 h 35"/>
                <a:gd name="T16" fmla="*/ 64 w 78"/>
                <a:gd name="T17" fmla="*/ 20 h 35"/>
                <a:gd name="T18" fmla="*/ 78 w 78"/>
                <a:gd name="T19" fmla="*/ 6 h 35"/>
                <a:gd name="T20" fmla="*/ 78 w 78"/>
                <a:gd name="T21" fmla="*/ 0 h 35"/>
                <a:gd name="T22" fmla="*/ 0 w 78"/>
                <a:gd name="T23" fmla="*/ 0 h 35"/>
                <a:gd name="T24" fmla="*/ 0 w 78"/>
                <a:gd name="T25"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35">
                  <a:moveTo>
                    <a:pt x="0" y="6"/>
                  </a:moveTo>
                  <a:cubicBezTo>
                    <a:pt x="0" y="14"/>
                    <a:pt x="7" y="20"/>
                    <a:pt x="15" y="20"/>
                  </a:cubicBezTo>
                  <a:cubicBezTo>
                    <a:pt x="19" y="20"/>
                    <a:pt x="19" y="20"/>
                    <a:pt x="19" y="20"/>
                  </a:cubicBezTo>
                  <a:cubicBezTo>
                    <a:pt x="19" y="21"/>
                    <a:pt x="19" y="21"/>
                    <a:pt x="19" y="21"/>
                  </a:cubicBezTo>
                  <a:cubicBezTo>
                    <a:pt x="19" y="29"/>
                    <a:pt x="25" y="35"/>
                    <a:pt x="33" y="35"/>
                  </a:cubicBezTo>
                  <a:cubicBezTo>
                    <a:pt x="46" y="35"/>
                    <a:pt x="46" y="35"/>
                    <a:pt x="46" y="35"/>
                  </a:cubicBezTo>
                  <a:cubicBezTo>
                    <a:pt x="53" y="35"/>
                    <a:pt x="60" y="29"/>
                    <a:pt x="60" y="21"/>
                  </a:cubicBezTo>
                  <a:cubicBezTo>
                    <a:pt x="60" y="20"/>
                    <a:pt x="60" y="20"/>
                    <a:pt x="60" y="20"/>
                  </a:cubicBezTo>
                  <a:cubicBezTo>
                    <a:pt x="64" y="20"/>
                    <a:pt x="64" y="20"/>
                    <a:pt x="64" y="20"/>
                  </a:cubicBezTo>
                  <a:cubicBezTo>
                    <a:pt x="72" y="20"/>
                    <a:pt x="78" y="14"/>
                    <a:pt x="78" y="6"/>
                  </a:cubicBezTo>
                  <a:cubicBezTo>
                    <a:pt x="78" y="0"/>
                    <a:pt x="78" y="0"/>
                    <a:pt x="78" y="0"/>
                  </a:cubicBezTo>
                  <a:cubicBezTo>
                    <a:pt x="0" y="0"/>
                    <a:pt x="0" y="0"/>
                    <a:pt x="0" y="0"/>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11" name="Rectangle 7"/>
            <p:cNvSpPr>
              <a:spLocks noChangeArrowheads="1"/>
            </p:cNvSpPr>
            <p:nvPr/>
          </p:nvSpPr>
          <p:spPr bwMode="auto">
            <a:xfrm>
              <a:off x="5564188" y="993775"/>
              <a:ext cx="298450" cy="3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12" name="Freeform 8"/>
            <p:cNvSpPr>
              <a:spLocks/>
            </p:cNvSpPr>
            <p:nvPr/>
          </p:nvSpPr>
          <p:spPr bwMode="auto">
            <a:xfrm>
              <a:off x="5553075" y="658813"/>
              <a:ext cx="325438" cy="304800"/>
            </a:xfrm>
            <a:custGeom>
              <a:avLst/>
              <a:gdLst>
                <a:gd name="T0" fmla="*/ 57 w 85"/>
                <a:gd name="T1" fmla="*/ 80 h 80"/>
                <a:gd name="T2" fmla="*/ 83 w 85"/>
                <a:gd name="T3" fmla="*/ 9 h 80"/>
                <a:gd name="T4" fmla="*/ 85 w 85"/>
                <a:gd name="T5" fmla="*/ 3 h 80"/>
                <a:gd name="T6" fmla="*/ 80 w 85"/>
                <a:gd name="T7" fmla="*/ 0 h 80"/>
                <a:gd name="T8" fmla="*/ 80 w 85"/>
                <a:gd name="T9" fmla="*/ 0 h 80"/>
                <a:gd name="T10" fmla="*/ 71 w 85"/>
                <a:gd name="T11" fmla="*/ 8 h 80"/>
                <a:gd name="T12" fmla="*/ 67 w 85"/>
                <a:gd name="T13" fmla="*/ 12 h 80"/>
                <a:gd name="T14" fmla="*/ 64 w 85"/>
                <a:gd name="T15" fmla="*/ 8 h 80"/>
                <a:gd name="T16" fmla="*/ 55 w 85"/>
                <a:gd name="T17" fmla="*/ 0 h 80"/>
                <a:gd name="T18" fmla="*/ 46 w 85"/>
                <a:gd name="T19" fmla="*/ 8 h 80"/>
                <a:gd name="T20" fmla="*/ 42 w 85"/>
                <a:gd name="T21" fmla="*/ 12 h 80"/>
                <a:gd name="T22" fmla="*/ 39 w 85"/>
                <a:gd name="T23" fmla="*/ 8 h 80"/>
                <a:gd name="T24" fmla="*/ 30 w 85"/>
                <a:gd name="T25" fmla="*/ 0 h 80"/>
                <a:gd name="T26" fmla="*/ 21 w 85"/>
                <a:gd name="T27" fmla="*/ 8 h 80"/>
                <a:gd name="T28" fmla="*/ 17 w 85"/>
                <a:gd name="T29" fmla="*/ 12 h 80"/>
                <a:gd name="T30" fmla="*/ 14 w 85"/>
                <a:gd name="T31" fmla="*/ 8 h 80"/>
                <a:gd name="T32" fmla="*/ 5 w 85"/>
                <a:gd name="T33" fmla="*/ 0 h 80"/>
                <a:gd name="T34" fmla="*/ 4 w 85"/>
                <a:gd name="T35" fmla="*/ 0 h 80"/>
                <a:gd name="T36" fmla="*/ 0 w 85"/>
                <a:gd name="T37" fmla="*/ 3 h 80"/>
                <a:gd name="T38" fmla="*/ 2 w 85"/>
                <a:gd name="T39" fmla="*/ 10 h 80"/>
                <a:gd name="T40" fmla="*/ 29 w 85"/>
                <a:gd name="T41" fmla="*/ 80 h 80"/>
                <a:gd name="T42" fmla="*/ 35 w 85"/>
                <a:gd name="T43" fmla="*/ 80 h 80"/>
                <a:gd name="T44" fmla="*/ 10 w 85"/>
                <a:gd name="T45" fmla="*/ 13 h 80"/>
                <a:gd name="T46" fmla="*/ 17 w 85"/>
                <a:gd name="T47" fmla="*/ 18 h 80"/>
                <a:gd name="T48" fmla="*/ 26 w 85"/>
                <a:gd name="T49" fmla="*/ 11 h 80"/>
                <a:gd name="T50" fmla="*/ 30 w 85"/>
                <a:gd name="T51" fmla="*/ 6 h 80"/>
                <a:gd name="T52" fmla="*/ 33 w 85"/>
                <a:gd name="T53" fmla="*/ 11 h 80"/>
                <a:gd name="T54" fmla="*/ 42 w 85"/>
                <a:gd name="T55" fmla="*/ 18 h 80"/>
                <a:gd name="T56" fmla="*/ 51 w 85"/>
                <a:gd name="T57" fmla="*/ 11 h 80"/>
                <a:gd name="T58" fmla="*/ 55 w 85"/>
                <a:gd name="T59" fmla="*/ 6 h 80"/>
                <a:gd name="T60" fmla="*/ 58 w 85"/>
                <a:gd name="T61" fmla="*/ 11 h 80"/>
                <a:gd name="T62" fmla="*/ 67 w 85"/>
                <a:gd name="T63" fmla="*/ 18 h 80"/>
                <a:gd name="T64" fmla="*/ 75 w 85"/>
                <a:gd name="T65" fmla="*/ 13 h 80"/>
                <a:gd name="T66" fmla="*/ 50 w 85"/>
                <a:gd name="T67" fmla="*/ 80 h 80"/>
                <a:gd name="T68" fmla="*/ 57 w 85"/>
                <a:gd name="T69"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5" h="80">
                  <a:moveTo>
                    <a:pt x="57" y="80"/>
                  </a:moveTo>
                  <a:cubicBezTo>
                    <a:pt x="83" y="9"/>
                    <a:pt x="83" y="9"/>
                    <a:pt x="83" y="9"/>
                  </a:cubicBezTo>
                  <a:cubicBezTo>
                    <a:pt x="85" y="3"/>
                    <a:pt x="85" y="3"/>
                    <a:pt x="85" y="3"/>
                  </a:cubicBezTo>
                  <a:cubicBezTo>
                    <a:pt x="84" y="1"/>
                    <a:pt x="82" y="0"/>
                    <a:pt x="80" y="0"/>
                  </a:cubicBezTo>
                  <a:cubicBezTo>
                    <a:pt x="80" y="0"/>
                    <a:pt x="80" y="0"/>
                    <a:pt x="80" y="0"/>
                  </a:cubicBezTo>
                  <a:cubicBezTo>
                    <a:pt x="75" y="0"/>
                    <a:pt x="72" y="5"/>
                    <a:pt x="71" y="8"/>
                  </a:cubicBezTo>
                  <a:cubicBezTo>
                    <a:pt x="69" y="11"/>
                    <a:pt x="68" y="12"/>
                    <a:pt x="67" y="12"/>
                  </a:cubicBezTo>
                  <a:cubicBezTo>
                    <a:pt x="66" y="12"/>
                    <a:pt x="65" y="11"/>
                    <a:pt x="64" y="8"/>
                  </a:cubicBezTo>
                  <a:cubicBezTo>
                    <a:pt x="62" y="5"/>
                    <a:pt x="60" y="0"/>
                    <a:pt x="55" y="0"/>
                  </a:cubicBezTo>
                  <a:cubicBezTo>
                    <a:pt x="50" y="0"/>
                    <a:pt x="47" y="5"/>
                    <a:pt x="46" y="8"/>
                  </a:cubicBezTo>
                  <a:cubicBezTo>
                    <a:pt x="44" y="11"/>
                    <a:pt x="43" y="12"/>
                    <a:pt x="42" y="12"/>
                  </a:cubicBezTo>
                  <a:cubicBezTo>
                    <a:pt x="41" y="12"/>
                    <a:pt x="40" y="11"/>
                    <a:pt x="39" y="8"/>
                  </a:cubicBezTo>
                  <a:cubicBezTo>
                    <a:pt x="37" y="5"/>
                    <a:pt x="35" y="0"/>
                    <a:pt x="30" y="0"/>
                  </a:cubicBezTo>
                  <a:cubicBezTo>
                    <a:pt x="25" y="0"/>
                    <a:pt x="22" y="5"/>
                    <a:pt x="21" y="8"/>
                  </a:cubicBezTo>
                  <a:cubicBezTo>
                    <a:pt x="19" y="11"/>
                    <a:pt x="18" y="12"/>
                    <a:pt x="17" y="12"/>
                  </a:cubicBezTo>
                  <a:cubicBezTo>
                    <a:pt x="16" y="12"/>
                    <a:pt x="15" y="11"/>
                    <a:pt x="14" y="8"/>
                  </a:cubicBezTo>
                  <a:cubicBezTo>
                    <a:pt x="12" y="5"/>
                    <a:pt x="10" y="0"/>
                    <a:pt x="5" y="0"/>
                  </a:cubicBezTo>
                  <a:cubicBezTo>
                    <a:pt x="4" y="0"/>
                    <a:pt x="4" y="0"/>
                    <a:pt x="4" y="0"/>
                  </a:cubicBezTo>
                  <a:cubicBezTo>
                    <a:pt x="2" y="0"/>
                    <a:pt x="0" y="1"/>
                    <a:pt x="0" y="3"/>
                  </a:cubicBezTo>
                  <a:cubicBezTo>
                    <a:pt x="2" y="10"/>
                    <a:pt x="2" y="10"/>
                    <a:pt x="2" y="10"/>
                  </a:cubicBezTo>
                  <a:cubicBezTo>
                    <a:pt x="29" y="80"/>
                    <a:pt x="29" y="80"/>
                    <a:pt x="29" y="80"/>
                  </a:cubicBezTo>
                  <a:cubicBezTo>
                    <a:pt x="35" y="80"/>
                    <a:pt x="35" y="80"/>
                    <a:pt x="35" y="80"/>
                  </a:cubicBezTo>
                  <a:cubicBezTo>
                    <a:pt x="10" y="13"/>
                    <a:pt x="10" y="13"/>
                    <a:pt x="10" y="13"/>
                  </a:cubicBezTo>
                  <a:cubicBezTo>
                    <a:pt x="11" y="16"/>
                    <a:pt x="14" y="18"/>
                    <a:pt x="17" y="18"/>
                  </a:cubicBezTo>
                  <a:cubicBezTo>
                    <a:pt x="22" y="18"/>
                    <a:pt x="25" y="14"/>
                    <a:pt x="26" y="11"/>
                  </a:cubicBezTo>
                  <a:cubicBezTo>
                    <a:pt x="28" y="8"/>
                    <a:pt x="29" y="6"/>
                    <a:pt x="30" y="6"/>
                  </a:cubicBezTo>
                  <a:cubicBezTo>
                    <a:pt x="31" y="6"/>
                    <a:pt x="32" y="8"/>
                    <a:pt x="33" y="11"/>
                  </a:cubicBezTo>
                  <a:cubicBezTo>
                    <a:pt x="35" y="14"/>
                    <a:pt x="37" y="18"/>
                    <a:pt x="42" y="18"/>
                  </a:cubicBezTo>
                  <a:cubicBezTo>
                    <a:pt x="47" y="18"/>
                    <a:pt x="49" y="14"/>
                    <a:pt x="51" y="11"/>
                  </a:cubicBezTo>
                  <a:cubicBezTo>
                    <a:pt x="53" y="8"/>
                    <a:pt x="53" y="6"/>
                    <a:pt x="55" y="6"/>
                  </a:cubicBezTo>
                  <a:cubicBezTo>
                    <a:pt x="56" y="6"/>
                    <a:pt x="57" y="8"/>
                    <a:pt x="58" y="11"/>
                  </a:cubicBezTo>
                  <a:cubicBezTo>
                    <a:pt x="60" y="14"/>
                    <a:pt x="62" y="18"/>
                    <a:pt x="67" y="18"/>
                  </a:cubicBezTo>
                  <a:cubicBezTo>
                    <a:pt x="71" y="18"/>
                    <a:pt x="73" y="15"/>
                    <a:pt x="75" y="13"/>
                  </a:cubicBezTo>
                  <a:cubicBezTo>
                    <a:pt x="50" y="80"/>
                    <a:pt x="50" y="80"/>
                    <a:pt x="50" y="80"/>
                  </a:cubicBezTo>
                  <a:lnTo>
                    <a:pt x="57"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Open Sans Light"/>
                <a:ea typeface="+mn-ea"/>
                <a:cs typeface="+mn-cs"/>
              </a:endParaRPr>
            </a:p>
          </p:txBody>
        </p:sp>
      </p:grpSp>
      <p:grpSp>
        <p:nvGrpSpPr>
          <p:cNvPr id="13" name="Group 12"/>
          <p:cNvGrpSpPr/>
          <p:nvPr/>
        </p:nvGrpSpPr>
        <p:grpSpPr>
          <a:xfrm>
            <a:off x="5104385" y="4313957"/>
            <a:ext cx="373535" cy="325099"/>
            <a:chOff x="6009735" y="4805391"/>
            <a:chExt cx="356477" cy="310253"/>
          </a:xfrm>
          <a:solidFill>
            <a:schemeClr val="bg2"/>
          </a:solidFill>
        </p:grpSpPr>
        <p:sp>
          <p:nvSpPr>
            <p:cNvPr id="14" name="Freeform 98"/>
            <p:cNvSpPr>
              <a:spLocks/>
            </p:cNvSpPr>
            <p:nvPr/>
          </p:nvSpPr>
          <p:spPr bwMode="auto">
            <a:xfrm>
              <a:off x="6009735" y="4980104"/>
              <a:ext cx="78347" cy="135540"/>
            </a:xfrm>
            <a:custGeom>
              <a:avLst/>
              <a:gdLst>
                <a:gd name="T0" fmla="*/ 100 w 100"/>
                <a:gd name="T1" fmla="*/ 173 h 173"/>
                <a:gd name="T2" fmla="*/ 100 w 100"/>
                <a:gd name="T3" fmla="*/ 0 h 173"/>
                <a:gd name="T4" fmla="*/ 10 w 100"/>
                <a:gd name="T5" fmla="*/ 92 h 173"/>
                <a:gd name="T6" fmla="*/ 0 w 100"/>
                <a:gd name="T7" fmla="*/ 83 h 173"/>
                <a:gd name="T8" fmla="*/ 0 w 100"/>
                <a:gd name="T9" fmla="*/ 173 h 173"/>
                <a:gd name="T10" fmla="*/ 100 w 100"/>
                <a:gd name="T11" fmla="*/ 173 h 173"/>
              </a:gdLst>
              <a:ahLst/>
              <a:cxnLst>
                <a:cxn ang="0">
                  <a:pos x="T0" y="T1"/>
                </a:cxn>
                <a:cxn ang="0">
                  <a:pos x="T2" y="T3"/>
                </a:cxn>
                <a:cxn ang="0">
                  <a:pos x="T4" y="T5"/>
                </a:cxn>
                <a:cxn ang="0">
                  <a:pos x="T6" y="T7"/>
                </a:cxn>
                <a:cxn ang="0">
                  <a:pos x="T8" y="T9"/>
                </a:cxn>
                <a:cxn ang="0">
                  <a:pos x="T10" y="T11"/>
                </a:cxn>
              </a:cxnLst>
              <a:rect l="0" t="0" r="r" b="b"/>
              <a:pathLst>
                <a:path w="100" h="173">
                  <a:moveTo>
                    <a:pt x="100" y="173"/>
                  </a:moveTo>
                  <a:lnTo>
                    <a:pt x="100" y="0"/>
                  </a:lnTo>
                  <a:lnTo>
                    <a:pt x="10" y="92"/>
                  </a:lnTo>
                  <a:lnTo>
                    <a:pt x="0" y="83"/>
                  </a:lnTo>
                  <a:lnTo>
                    <a:pt x="0" y="173"/>
                  </a:lnTo>
                  <a:lnTo>
                    <a:pt x="100" y="173"/>
                  </a:lnTo>
                  <a:close/>
                </a:path>
              </a:pathLst>
            </a:custGeom>
            <a:grp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15" name="Freeform 99"/>
            <p:cNvSpPr>
              <a:spLocks/>
            </p:cNvSpPr>
            <p:nvPr/>
          </p:nvSpPr>
          <p:spPr bwMode="auto">
            <a:xfrm>
              <a:off x="6102967" y="4940931"/>
              <a:ext cx="77563" cy="174713"/>
            </a:xfrm>
            <a:custGeom>
              <a:avLst/>
              <a:gdLst>
                <a:gd name="T0" fmla="*/ 99 w 99"/>
                <a:gd name="T1" fmla="*/ 223 h 223"/>
                <a:gd name="T2" fmla="*/ 99 w 99"/>
                <a:gd name="T3" fmla="*/ 78 h 223"/>
                <a:gd name="T4" fmla="*/ 28 w 99"/>
                <a:gd name="T5" fmla="*/ 0 h 223"/>
                <a:gd name="T6" fmla="*/ 0 w 99"/>
                <a:gd name="T7" fmla="*/ 26 h 223"/>
                <a:gd name="T8" fmla="*/ 0 w 99"/>
                <a:gd name="T9" fmla="*/ 223 h 223"/>
                <a:gd name="T10" fmla="*/ 99 w 99"/>
                <a:gd name="T11" fmla="*/ 223 h 223"/>
              </a:gdLst>
              <a:ahLst/>
              <a:cxnLst>
                <a:cxn ang="0">
                  <a:pos x="T0" y="T1"/>
                </a:cxn>
                <a:cxn ang="0">
                  <a:pos x="T2" y="T3"/>
                </a:cxn>
                <a:cxn ang="0">
                  <a:pos x="T4" y="T5"/>
                </a:cxn>
                <a:cxn ang="0">
                  <a:pos x="T6" y="T7"/>
                </a:cxn>
                <a:cxn ang="0">
                  <a:pos x="T8" y="T9"/>
                </a:cxn>
                <a:cxn ang="0">
                  <a:pos x="T10" y="T11"/>
                </a:cxn>
              </a:cxnLst>
              <a:rect l="0" t="0" r="r" b="b"/>
              <a:pathLst>
                <a:path w="99" h="223">
                  <a:moveTo>
                    <a:pt x="99" y="223"/>
                  </a:moveTo>
                  <a:lnTo>
                    <a:pt x="99" y="78"/>
                  </a:lnTo>
                  <a:lnTo>
                    <a:pt x="28" y="0"/>
                  </a:lnTo>
                  <a:lnTo>
                    <a:pt x="0" y="26"/>
                  </a:lnTo>
                  <a:lnTo>
                    <a:pt x="0" y="223"/>
                  </a:lnTo>
                  <a:lnTo>
                    <a:pt x="99" y="223"/>
                  </a:lnTo>
                  <a:close/>
                </a:path>
              </a:pathLst>
            </a:custGeom>
            <a:grp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16" name="Freeform 100"/>
            <p:cNvSpPr>
              <a:spLocks/>
            </p:cNvSpPr>
            <p:nvPr/>
          </p:nvSpPr>
          <p:spPr bwMode="auto">
            <a:xfrm>
              <a:off x="6195416" y="4969136"/>
              <a:ext cx="77563" cy="146508"/>
            </a:xfrm>
            <a:custGeom>
              <a:avLst/>
              <a:gdLst>
                <a:gd name="T0" fmla="*/ 99 w 99"/>
                <a:gd name="T1" fmla="*/ 187 h 187"/>
                <a:gd name="T2" fmla="*/ 99 w 99"/>
                <a:gd name="T3" fmla="*/ 0 h 187"/>
                <a:gd name="T4" fmla="*/ 14 w 99"/>
                <a:gd name="T5" fmla="*/ 78 h 187"/>
                <a:gd name="T6" fmla="*/ 0 w 99"/>
                <a:gd name="T7" fmla="*/ 61 h 187"/>
                <a:gd name="T8" fmla="*/ 0 w 99"/>
                <a:gd name="T9" fmla="*/ 187 h 187"/>
                <a:gd name="T10" fmla="*/ 99 w 99"/>
                <a:gd name="T11" fmla="*/ 187 h 187"/>
              </a:gdLst>
              <a:ahLst/>
              <a:cxnLst>
                <a:cxn ang="0">
                  <a:pos x="T0" y="T1"/>
                </a:cxn>
                <a:cxn ang="0">
                  <a:pos x="T2" y="T3"/>
                </a:cxn>
                <a:cxn ang="0">
                  <a:pos x="T4" y="T5"/>
                </a:cxn>
                <a:cxn ang="0">
                  <a:pos x="T6" y="T7"/>
                </a:cxn>
                <a:cxn ang="0">
                  <a:pos x="T8" y="T9"/>
                </a:cxn>
                <a:cxn ang="0">
                  <a:pos x="T10" y="T11"/>
                </a:cxn>
              </a:cxnLst>
              <a:rect l="0" t="0" r="r" b="b"/>
              <a:pathLst>
                <a:path w="99" h="187">
                  <a:moveTo>
                    <a:pt x="99" y="187"/>
                  </a:moveTo>
                  <a:lnTo>
                    <a:pt x="99" y="0"/>
                  </a:lnTo>
                  <a:lnTo>
                    <a:pt x="14" y="78"/>
                  </a:lnTo>
                  <a:lnTo>
                    <a:pt x="0" y="61"/>
                  </a:lnTo>
                  <a:lnTo>
                    <a:pt x="0" y="187"/>
                  </a:lnTo>
                  <a:lnTo>
                    <a:pt x="99" y="187"/>
                  </a:lnTo>
                  <a:close/>
                </a:path>
              </a:pathLst>
            </a:custGeom>
            <a:grp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17" name="Freeform 101"/>
            <p:cNvSpPr>
              <a:spLocks/>
            </p:cNvSpPr>
            <p:nvPr/>
          </p:nvSpPr>
          <p:spPr bwMode="auto">
            <a:xfrm>
              <a:off x="6287865" y="4883738"/>
              <a:ext cx="78347" cy="231906"/>
            </a:xfrm>
            <a:custGeom>
              <a:avLst/>
              <a:gdLst>
                <a:gd name="T0" fmla="*/ 100 w 100"/>
                <a:gd name="T1" fmla="*/ 296 h 296"/>
                <a:gd name="T2" fmla="*/ 100 w 100"/>
                <a:gd name="T3" fmla="*/ 0 h 296"/>
                <a:gd name="T4" fmla="*/ 0 w 100"/>
                <a:gd name="T5" fmla="*/ 92 h 296"/>
                <a:gd name="T6" fmla="*/ 0 w 100"/>
                <a:gd name="T7" fmla="*/ 296 h 296"/>
                <a:gd name="T8" fmla="*/ 100 w 100"/>
                <a:gd name="T9" fmla="*/ 296 h 296"/>
              </a:gdLst>
              <a:ahLst/>
              <a:cxnLst>
                <a:cxn ang="0">
                  <a:pos x="T0" y="T1"/>
                </a:cxn>
                <a:cxn ang="0">
                  <a:pos x="T2" y="T3"/>
                </a:cxn>
                <a:cxn ang="0">
                  <a:pos x="T4" y="T5"/>
                </a:cxn>
                <a:cxn ang="0">
                  <a:pos x="T6" y="T7"/>
                </a:cxn>
                <a:cxn ang="0">
                  <a:pos x="T8" y="T9"/>
                </a:cxn>
              </a:cxnLst>
              <a:rect l="0" t="0" r="r" b="b"/>
              <a:pathLst>
                <a:path w="100" h="296">
                  <a:moveTo>
                    <a:pt x="100" y="296"/>
                  </a:moveTo>
                  <a:lnTo>
                    <a:pt x="100" y="0"/>
                  </a:lnTo>
                  <a:lnTo>
                    <a:pt x="0" y="92"/>
                  </a:lnTo>
                  <a:lnTo>
                    <a:pt x="0" y="296"/>
                  </a:lnTo>
                  <a:lnTo>
                    <a:pt x="100" y="296"/>
                  </a:lnTo>
                  <a:close/>
                </a:path>
              </a:pathLst>
            </a:custGeom>
            <a:grp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18" name="Freeform 102"/>
            <p:cNvSpPr>
              <a:spLocks/>
            </p:cNvSpPr>
            <p:nvPr/>
          </p:nvSpPr>
          <p:spPr bwMode="auto">
            <a:xfrm>
              <a:off x="6009735" y="4805391"/>
              <a:ext cx="356477" cy="213103"/>
            </a:xfrm>
            <a:custGeom>
              <a:avLst/>
              <a:gdLst>
                <a:gd name="T0" fmla="*/ 191 w 192"/>
                <a:gd name="T1" fmla="*/ 0 h 115"/>
                <a:gd name="T2" fmla="*/ 108 w 192"/>
                <a:gd name="T3" fmla="*/ 76 h 115"/>
                <a:gd name="T4" fmla="*/ 69 w 192"/>
                <a:gd name="T5" fmla="*/ 36 h 115"/>
                <a:gd name="T6" fmla="*/ 62 w 192"/>
                <a:gd name="T7" fmla="*/ 33 h 115"/>
                <a:gd name="T8" fmla="*/ 56 w 192"/>
                <a:gd name="T9" fmla="*/ 36 h 115"/>
                <a:gd name="T10" fmla="*/ 0 w 192"/>
                <a:gd name="T11" fmla="*/ 92 h 115"/>
                <a:gd name="T12" fmla="*/ 0 w 192"/>
                <a:gd name="T13" fmla="*/ 112 h 115"/>
                <a:gd name="T14" fmla="*/ 4 w 192"/>
                <a:gd name="T15" fmla="*/ 115 h 115"/>
                <a:gd name="T16" fmla="*/ 62 w 192"/>
                <a:gd name="T17" fmla="*/ 56 h 115"/>
                <a:gd name="T18" fmla="*/ 101 w 192"/>
                <a:gd name="T19" fmla="*/ 95 h 115"/>
                <a:gd name="T20" fmla="*/ 114 w 192"/>
                <a:gd name="T21" fmla="*/ 96 h 115"/>
                <a:gd name="T22" fmla="*/ 192 w 192"/>
                <a:gd name="T23" fmla="*/ 24 h 115"/>
                <a:gd name="T24" fmla="*/ 192 w 192"/>
                <a:gd name="T25" fmla="*/ 1 h 115"/>
                <a:gd name="T26" fmla="*/ 191 w 192"/>
                <a:gd name="T27"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2" h="115">
                  <a:moveTo>
                    <a:pt x="191" y="0"/>
                  </a:moveTo>
                  <a:cubicBezTo>
                    <a:pt x="108" y="76"/>
                    <a:pt x="108" y="76"/>
                    <a:pt x="108" y="76"/>
                  </a:cubicBezTo>
                  <a:cubicBezTo>
                    <a:pt x="69" y="36"/>
                    <a:pt x="69" y="36"/>
                    <a:pt x="69" y="36"/>
                  </a:cubicBezTo>
                  <a:cubicBezTo>
                    <a:pt x="67" y="34"/>
                    <a:pt x="65" y="33"/>
                    <a:pt x="62" y="33"/>
                  </a:cubicBezTo>
                  <a:cubicBezTo>
                    <a:pt x="60" y="33"/>
                    <a:pt x="57" y="34"/>
                    <a:pt x="56" y="36"/>
                  </a:cubicBezTo>
                  <a:cubicBezTo>
                    <a:pt x="0" y="92"/>
                    <a:pt x="0" y="92"/>
                    <a:pt x="0" y="92"/>
                  </a:cubicBezTo>
                  <a:cubicBezTo>
                    <a:pt x="0" y="112"/>
                    <a:pt x="0" y="112"/>
                    <a:pt x="0" y="112"/>
                  </a:cubicBezTo>
                  <a:cubicBezTo>
                    <a:pt x="4" y="115"/>
                    <a:pt x="4" y="115"/>
                    <a:pt x="4" y="115"/>
                  </a:cubicBezTo>
                  <a:cubicBezTo>
                    <a:pt x="62" y="56"/>
                    <a:pt x="62" y="56"/>
                    <a:pt x="62" y="56"/>
                  </a:cubicBezTo>
                  <a:cubicBezTo>
                    <a:pt x="101" y="95"/>
                    <a:pt x="101" y="95"/>
                    <a:pt x="101" y="95"/>
                  </a:cubicBezTo>
                  <a:cubicBezTo>
                    <a:pt x="104" y="99"/>
                    <a:pt x="110" y="99"/>
                    <a:pt x="114" y="96"/>
                  </a:cubicBezTo>
                  <a:cubicBezTo>
                    <a:pt x="192" y="24"/>
                    <a:pt x="192" y="24"/>
                    <a:pt x="192" y="24"/>
                  </a:cubicBezTo>
                  <a:cubicBezTo>
                    <a:pt x="192" y="1"/>
                    <a:pt x="192" y="1"/>
                    <a:pt x="192" y="1"/>
                  </a:cubicBezTo>
                  <a:lnTo>
                    <a:pt x="191" y="0"/>
                  </a:lnTo>
                  <a:close/>
                </a:path>
              </a:pathLst>
            </a:custGeom>
            <a:grp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Open Sans Light"/>
                <a:ea typeface="+mn-ea"/>
                <a:cs typeface="+mn-cs"/>
              </a:endParaRPr>
            </a:p>
          </p:txBody>
        </p:sp>
      </p:grpSp>
      <p:grpSp>
        <p:nvGrpSpPr>
          <p:cNvPr id="19" name="Group 18"/>
          <p:cNvGrpSpPr/>
          <p:nvPr/>
        </p:nvGrpSpPr>
        <p:grpSpPr>
          <a:xfrm rot="21545399">
            <a:off x="6407093" y="4384258"/>
            <a:ext cx="402603" cy="273317"/>
            <a:chOff x="3221038" y="1938338"/>
            <a:chExt cx="563562" cy="382588"/>
          </a:xfrm>
          <a:solidFill>
            <a:schemeClr val="bg2"/>
          </a:solidFill>
        </p:grpSpPr>
        <p:sp>
          <p:nvSpPr>
            <p:cNvPr id="20" name="Freeform 5"/>
            <p:cNvSpPr>
              <a:spLocks/>
            </p:cNvSpPr>
            <p:nvPr/>
          </p:nvSpPr>
          <p:spPr bwMode="auto">
            <a:xfrm>
              <a:off x="3221038" y="2011363"/>
              <a:ext cx="306387" cy="263525"/>
            </a:xfrm>
            <a:custGeom>
              <a:avLst/>
              <a:gdLst>
                <a:gd name="T0" fmla="*/ 0 w 114"/>
                <a:gd name="T1" fmla="*/ 43 h 99"/>
                <a:gd name="T2" fmla="*/ 57 w 114"/>
                <a:gd name="T3" fmla="*/ 0 h 99"/>
                <a:gd name="T4" fmla="*/ 114 w 114"/>
                <a:gd name="T5" fmla="*/ 43 h 99"/>
                <a:gd name="T6" fmla="*/ 57 w 114"/>
                <a:gd name="T7" fmla="*/ 86 h 99"/>
                <a:gd name="T8" fmla="*/ 33 w 114"/>
                <a:gd name="T9" fmla="*/ 82 h 99"/>
                <a:gd name="T10" fmla="*/ 7 w 114"/>
                <a:gd name="T11" fmla="*/ 99 h 99"/>
                <a:gd name="T12" fmla="*/ 5 w 114"/>
                <a:gd name="T13" fmla="*/ 98 h 99"/>
                <a:gd name="T14" fmla="*/ 18 w 114"/>
                <a:gd name="T15" fmla="*/ 74 h 99"/>
                <a:gd name="T16" fmla="*/ 0 w 114"/>
                <a:gd name="T17" fmla="*/ 4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99">
                  <a:moveTo>
                    <a:pt x="0" y="43"/>
                  </a:moveTo>
                  <a:cubicBezTo>
                    <a:pt x="0" y="19"/>
                    <a:pt x="25" y="0"/>
                    <a:pt x="57" y="0"/>
                  </a:cubicBezTo>
                  <a:cubicBezTo>
                    <a:pt x="88" y="0"/>
                    <a:pt x="114" y="19"/>
                    <a:pt x="114" y="43"/>
                  </a:cubicBezTo>
                  <a:cubicBezTo>
                    <a:pt x="114" y="66"/>
                    <a:pt x="88" y="86"/>
                    <a:pt x="57" y="86"/>
                  </a:cubicBezTo>
                  <a:cubicBezTo>
                    <a:pt x="49" y="86"/>
                    <a:pt x="41" y="84"/>
                    <a:pt x="33" y="82"/>
                  </a:cubicBezTo>
                  <a:cubicBezTo>
                    <a:pt x="7" y="99"/>
                    <a:pt x="7" y="99"/>
                    <a:pt x="7" y="99"/>
                  </a:cubicBezTo>
                  <a:cubicBezTo>
                    <a:pt x="5" y="98"/>
                    <a:pt x="5" y="98"/>
                    <a:pt x="5" y="98"/>
                  </a:cubicBezTo>
                  <a:cubicBezTo>
                    <a:pt x="18" y="74"/>
                    <a:pt x="18" y="74"/>
                    <a:pt x="18" y="74"/>
                  </a:cubicBezTo>
                  <a:cubicBezTo>
                    <a:pt x="6" y="66"/>
                    <a:pt x="0" y="55"/>
                    <a:pt x="0" y="43"/>
                  </a:cubicBezTo>
                  <a:close/>
                </a:path>
              </a:pathLst>
            </a:custGeom>
            <a:grp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21" name="Freeform 6"/>
            <p:cNvSpPr>
              <a:spLocks/>
            </p:cNvSpPr>
            <p:nvPr/>
          </p:nvSpPr>
          <p:spPr bwMode="auto">
            <a:xfrm>
              <a:off x="3398838" y="1938338"/>
              <a:ext cx="385762" cy="382588"/>
            </a:xfrm>
            <a:custGeom>
              <a:avLst/>
              <a:gdLst>
                <a:gd name="T0" fmla="*/ 63 w 144"/>
                <a:gd name="T1" fmla="*/ 113 h 143"/>
                <a:gd name="T2" fmla="*/ 93 w 144"/>
                <a:gd name="T3" fmla="*/ 108 h 143"/>
                <a:gd name="T4" fmla="*/ 96 w 144"/>
                <a:gd name="T5" fmla="*/ 107 h 143"/>
                <a:gd name="T6" fmla="*/ 114 w 144"/>
                <a:gd name="T7" fmla="*/ 119 h 143"/>
                <a:gd name="T8" fmla="*/ 105 w 144"/>
                <a:gd name="T9" fmla="*/ 102 h 143"/>
                <a:gd name="T10" fmla="*/ 110 w 144"/>
                <a:gd name="T11" fmla="*/ 99 h 143"/>
                <a:gd name="T12" fmla="*/ 132 w 144"/>
                <a:gd name="T13" fmla="*/ 62 h 143"/>
                <a:gd name="T14" fmla="*/ 63 w 144"/>
                <a:gd name="T15" fmla="*/ 12 h 143"/>
                <a:gd name="T16" fmla="*/ 16 w 144"/>
                <a:gd name="T17" fmla="*/ 26 h 143"/>
                <a:gd name="T18" fmla="*/ 0 w 144"/>
                <a:gd name="T19" fmla="*/ 22 h 143"/>
                <a:gd name="T20" fmla="*/ 63 w 144"/>
                <a:gd name="T21" fmla="*/ 0 h 143"/>
                <a:gd name="T22" fmla="*/ 144 w 144"/>
                <a:gd name="T23" fmla="*/ 62 h 143"/>
                <a:gd name="T24" fmla="*/ 121 w 144"/>
                <a:gd name="T25" fmla="*/ 106 h 143"/>
                <a:gd name="T26" fmla="*/ 137 w 144"/>
                <a:gd name="T27" fmla="*/ 143 h 143"/>
                <a:gd name="T28" fmla="*/ 94 w 144"/>
                <a:gd name="T29" fmla="*/ 120 h 143"/>
                <a:gd name="T30" fmla="*/ 63 w 144"/>
                <a:gd name="T31" fmla="*/ 125 h 143"/>
                <a:gd name="T32" fmla="*/ 16 w 144"/>
                <a:gd name="T33" fmla="*/ 114 h 143"/>
                <a:gd name="T34" fmla="*/ 30 w 144"/>
                <a:gd name="T35" fmla="*/ 107 h 143"/>
                <a:gd name="T36" fmla="*/ 63 w 144"/>
                <a:gd name="T37" fmla="*/ 11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43">
                  <a:moveTo>
                    <a:pt x="63" y="113"/>
                  </a:moveTo>
                  <a:cubicBezTo>
                    <a:pt x="74" y="113"/>
                    <a:pt x="84" y="111"/>
                    <a:pt x="93" y="108"/>
                  </a:cubicBezTo>
                  <a:cubicBezTo>
                    <a:pt x="96" y="107"/>
                    <a:pt x="96" y="107"/>
                    <a:pt x="96" y="107"/>
                  </a:cubicBezTo>
                  <a:cubicBezTo>
                    <a:pt x="114" y="119"/>
                    <a:pt x="114" y="119"/>
                    <a:pt x="114" y="119"/>
                  </a:cubicBezTo>
                  <a:cubicBezTo>
                    <a:pt x="105" y="102"/>
                    <a:pt x="105" y="102"/>
                    <a:pt x="105" y="102"/>
                  </a:cubicBezTo>
                  <a:cubicBezTo>
                    <a:pt x="110" y="99"/>
                    <a:pt x="110" y="99"/>
                    <a:pt x="110" y="99"/>
                  </a:cubicBezTo>
                  <a:cubicBezTo>
                    <a:pt x="124" y="90"/>
                    <a:pt x="132" y="76"/>
                    <a:pt x="132" y="62"/>
                  </a:cubicBezTo>
                  <a:cubicBezTo>
                    <a:pt x="132" y="35"/>
                    <a:pt x="101" y="12"/>
                    <a:pt x="63" y="12"/>
                  </a:cubicBezTo>
                  <a:cubicBezTo>
                    <a:pt x="45" y="12"/>
                    <a:pt x="28" y="17"/>
                    <a:pt x="16" y="26"/>
                  </a:cubicBezTo>
                  <a:cubicBezTo>
                    <a:pt x="11" y="24"/>
                    <a:pt x="6" y="23"/>
                    <a:pt x="0" y="22"/>
                  </a:cubicBezTo>
                  <a:cubicBezTo>
                    <a:pt x="15" y="9"/>
                    <a:pt x="38" y="0"/>
                    <a:pt x="63" y="0"/>
                  </a:cubicBezTo>
                  <a:cubicBezTo>
                    <a:pt x="108" y="0"/>
                    <a:pt x="144" y="28"/>
                    <a:pt x="144" y="62"/>
                  </a:cubicBezTo>
                  <a:cubicBezTo>
                    <a:pt x="144" y="79"/>
                    <a:pt x="136" y="95"/>
                    <a:pt x="121" y="106"/>
                  </a:cubicBezTo>
                  <a:cubicBezTo>
                    <a:pt x="137" y="143"/>
                    <a:pt x="137" y="143"/>
                    <a:pt x="137" y="143"/>
                  </a:cubicBezTo>
                  <a:cubicBezTo>
                    <a:pt x="94" y="120"/>
                    <a:pt x="94" y="120"/>
                    <a:pt x="94" y="120"/>
                  </a:cubicBezTo>
                  <a:cubicBezTo>
                    <a:pt x="84" y="123"/>
                    <a:pt x="74" y="125"/>
                    <a:pt x="63" y="125"/>
                  </a:cubicBezTo>
                  <a:cubicBezTo>
                    <a:pt x="45" y="125"/>
                    <a:pt x="29" y="121"/>
                    <a:pt x="16" y="114"/>
                  </a:cubicBezTo>
                  <a:cubicBezTo>
                    <a:pt x="21" y="112"/>
                    <a:pt x="26" y="109"/>
                    <a:pt x="30" y="107"/>
                  </a:cubicBezTo>
                  <a:cubicBezTo>
                    <a:pt x="40" y="111"/>
                    <a:pt x="51" y="113"/>
                    <a:pt x="63" y="113"/>
                  </a:cubicBezTo>
                  <a:close/>
                </a:path>
              </a:pathLst>
            </a:custGeom>
            <a:grp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Open Sans Light"/>
                <a:ea typeface="+mn-ea"/>
                <a:cs typeface="+mn-cs"/>
              </a:endParaRPr>
            </a:p>
          </p:txBody>
        </p:sp>
      </p:grpSp>
      <p:sp>
        <p:nvSpPr>
          <p:cNvPr id="22" name="TextBox 21"/>
          <p:cNvSpPr txBox="1"/>
          <p:nvPr/>
        </p:nvSpPr>
        <p:spPr>
          <a:xfrm rot="18978467">
            <a:off x="4318756" y="2050203"/>
            <a:ext cx="1366259" cy="508848"/>
          </a:xfrm>
          <a:prstGeom prst="rect">
            <a:avLst/>
          </a:prstGeom>
          <a:noFill/>
        </p:spPr>
        <p:txBody>
          <a:bodyPr wrap="none" rtlCol="0" anchor="ctr">
            <a:prstTxWarp prst="textArchUp">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33" b="1" i="0" u="none" strike="noStrike" kern="1200" cap="none" spc="0" normalizeH="0" baseline="0" noProof="0" dirty="0">
                <a:ln>
                  <a:noFill/>
                </a:ln>
                <a:solidFill>
                  <a:srgbClr val="FFFFFF"/>
                </a:solidFill>
                <a:effectLst/>
                <a:uLnTx/>
                <a:uFillTx/>
                <a:latin typeface="Raleway"/>
                <a:ea typeface="+mn-ea"/>
                <a:cs typeface="+mn-cs"/>
              </a:rPr>
              <a:t>Marketing</a:t>
            </a:r>
            <a:endParaRPr kumimoji="0" lang="id-ID" sz="2133" b="1" i="0" u="none" strike="noStrike" kern="1200" cap="none" spc="0" normalizeH="0" baseline="0" noProof="0" dirty="0">
              <a:ln>
                <a:noFill/>
              </a:ln>
              <a:solidFill>
                <a:srgbClr val="FFFFFF"/>
              </a:solidFill>
              <a:effectLst/>
              <a:uLnTx/>
              <a:uFillTx/>
              <a:latin typeface="Raleway"/>
              <a:ea typeface="+mn-ea"/>
              <a:cs typeface="+mn-cs"/>
            </a:endParaRPr>
          </a:p>
        </p:txBody>
      </p:sp>
      <p:sp>
        <p:nvSpPr>
          <p:cNvPr id="23" name="TextBox 22"/>
          <p:cNvSpPr txBox="1"/>
          <p:nvPr/>
        </p:nvSpPr>
        <p:spPr>
          <a:xfrm>
            <a:off x="4433581" y="5635633"/>
            <a:ext cx="1645320" cy="508848"/>
          </a:xfrm>
          <a:prstGeom prst="rect">
            <a:avLst/>
          </a:prstGeom>
          <a:noFill/>
        </p:spPr>
        <p:txBody>
          <a:bodyPr wrap="none" rtlCol="0" anchor="ctr">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33" b="1" i="0" u="none" strike="noStrike" kern="1200" cap="none" spc="0" normalizeH="0" baseline="0" noProof="0" dirty="0">
                <a:ln>
                  <a:noFill/>
                </a:ln>
                <a:solidFill>
                  <a:srgbClr val="FFFFFF"/>
                </a:solidFill>
                <a:effectLst/>
                <a:uLnTx/>
                <a:uFillTx/>
                <a:latin typeface="Raleway"/>
                <a:ea typeface="+mn-ea"/>
                <a:cs typeface="+mn-cs"/>
              </a:rPr>
              <a:t>Consult</a:t>
            </a:r>
            <a:endParaRPr kumimoji="0" lang="id-ID" sz="2133" b="1" i="0" u="none" strike="noStrike" kern="1200" cap="none" spc="0" normalizeH="0" baseline="0" noProof="0" dirty="0">
              <a:ln>
                <a:noFill/>
              </a:ln>
              <a:solidFill>
                <a:srgbClr val="FFFFFF"/>
              </a:solidFill>
              <a:effectLst/>
              <a:uLnTx/>
              <a:uFillTx/>
              <a:latin typeface="Raleway"/>
              <a:ea typeface="+mn-ea"/>
              <a:cs typeface="+mn-cs"/>
            </a:endParaRPr>
          </a:p>
        </p:txBody>
      </p:sp>
      <p:sp>
        <p:nvSpPr>
          <p:cNvPr id="24" name="TextBox 23"/>
          <p:cNvSpPr txBox="1"/>
          <p:nvPr/>
        </p:nvSpPr>
        <p:spPr>
          <a:xfrm rot="17644843">
            <a:off x="7089309" y="4575388"/>
            <a:ext cx="1748521" cy="508848"/>
          </a:xfrm>
          <a:prstGeom prst="rect">
            <a:avLst/>
          </a:prstGeom>
          <a:noFill/>
        </p:spPr>
        <p:txBody>
          <a:bodyPr wrap="none" rtlCol="0" anchor="ctr">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33" b="1" i="0" u="none" strike="noStrike" kern="1200" cap="none" spc="0" normalizeH="0" baseline="0" noProof="0" dirty="0" err="1">
                <a:ln>
                  <a:noFill/>
                </a:ln>
                <a:solidFill>
                  <a:srgbClr val="FFFFFF"/>
                </a:solidFill>
                <a:effectLst/>
                <a:uLnTx/>
                <a:uFillTx/>
                <a:latin typeface="Raleway"/>
                <a:ea typeface="+mn-ea"/>
                <a:cs typeface="+mn-cs"/>
              </a:rPr>
              <a:t>Brainstroming</a:t>
            </a:r>
            <a:endParaRPr kumimoji="0" lang="id-ID" sz="2133" b="1" i="0" u="none" strike="noStrike" kern="1200" cap="none" spc="0" normalizeH="0" baseline="0" noProof="0" dirty="0">
              <a:ln>
                <a:noFill/>
              </a:ln>
              <a:solidFill>
                <a:srgbClr val="FFFFFF"/>
              </a:solidFill>
              <a:effectLst/>
              <a:uLnTx/>
              <a:uFillTx/>
              <a:latin typeface="Raleway"/>
              <a:ea typeface="+mn-ea"/>
              <a:cs typeface="+mn-cs"/>
            </a:endParaRPr>
          </a:p>
        </p:txBody>
      </p:sp>
      <p:sp>
        <p:nvSpPr>
          <p:cNvPr id="25" name="Rectangle 24"/>
          <p:cNvSpPr/>
          <p:nvPr/>
        </p:nvSpPr>
        <p:spPr>
          <a:xfrm>
            <a:off x="8875778" y="3875704"/>
            <a:ext cx="2466831" cy="92333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50000"/>
                    <a:lumOff val="50000"/>
                  </a:prstClr>
                </a:solidFill>
                <a:effectLst/>
                <a:uLnTx/>
                <a:uFillTx/>
                <a:latin typeface="Open Sans Light"/>
                <a:ea typeface="+mn-ea"/>
                <a:cs typeface="+mn-cs"/>
              </a:rPr>
              <a:t>Suitable for all categories business and personal presentation.</a:t>
            </a:r>
          </a:p>
        </p:txBody>
      </p:sp>
      <p:sp>
        <p:nvSpPr>
          <p:cNvPr id="26" name="Rectangle 25"/>
          <p:cNvSpPr/>
          <p:nvPr/>
        </p:nvSpPr>
        <p:spPr>
          <a:xfrm>
            <a:off x="1341901" y="2037845"/>
            <a:ext cx="2466831" cy="923330"/>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50000"/>
                    <a:lumOff val="50000"/>
                  </a:prstClr>
                </a:solidFill>
                <a:effectLst/>
                <a:uLnTx/>
                <a:uFillTx/>
                <a:latin typeface="Open Sans Light"/>
                <a:ea typeface="+mn-ea"/>
                <a:cs typeface="+mn-cs"/>
              </a:rPr>
              <a:t>Suitable for all categories business and personal presentation.</a:t>
            </a:r>
          </a:p>
        </p:txBody>
      </p:sp>
      <p:sp>
        <p:nvSpPr>
          <p:cNvPr id="27" name="Rectangle 26"/>
          <p:cNvSpPr/>
          <p:nvPr/>
        </p:nvSpPr>
        <p:spPr>
          <a:xfrm>
            <a:off x="925665" y="4831691"/>
            <a:ext cx="2466831" cy="923330"/>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50000"/>
                    <a:lumOff val="50000"/>
                  </a:prstClr>
                </a:solidFill>
                <a:effectLst/>
                <a:uLnTx/>
                <a:uFillTx/>
                <a:latin typeface="Open Sans Light"/>
                <a:ea typeface="+mn-ea"/>
                <a:cs typeface="+mn-cs"/>
              </a:rPr>
              <a:t>Suitable for all categories business and personal presentation.</a:t>
            </a:r>
          </a:p>
        </p:txBody>
      </p:sp>
    </p:spTree>
    <p:extLst>
      <p:ext uri="{BB962C8B-B14F-4D97-AF65-F5344CB8AC3E}">
        <p14:creationId xmlns:p14="http://schemas.microsoft.com/office/powerpoint/2010/main" val="1730004138"/>
      </p:ext>
    </p:extLst>
  </p:cSld>
  <p:clrMapOvr>
    <a:masterClrMapping/>
  </p:clrMapOvr>
  <mc:AlternateContent xmlns:mc="http://schemas.openxmlformats.org/markup-compatibility/2006" xmlns:p14="http://schemas.microsoft.com/office/powerpoint/2010/main">
    <mc:Choice Requires="p14">
      <p:transition spd="slow" p14:dur="175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22" grpId="0"/>
      <p:bldP spid="23" grpId="0"/>
      <p:bldP spid="24" grpId="0"/>
      <p:bldP spid="25" grpId="0"/>
      <p:bldP spid="26"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Converging</a:t>
            </a: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A010D1D2-A5C5-4520-877C-7F28899EB247}" type="slidenum">
              <a:rPr kumimoji="0" lang="en-US" sz="1200" b="1" i="0" u="none" strike="noStrike" kern="1200" cap="none" spc="0" normalizeH="0" baseline="0" noProof="0" smtClean="0">
                <a:ln>
                  <a:noFill/>
                </a:ln>
                <a:solidFill>
                  <a:srgbClr val="FFFFFF"/>
                </a:solidFill>
                <a:effectLst/>
                <a:uLnTx/>
                <a:uFillTx/>
                <a:latin typeface="Open Sans Ligh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a:t>
            </a:fld>
            <a:endParaRPr kumimoji="0" lang="en-US" sz="1200" b="1" i="0" u="none" strike="noStrike" kern="1200" cap="none" spc="0" normalizeH="0" baseline="0" noProof="0">
              <a:ln>
                <a:noFill/>
              </a:ln>
              <a:solidFill>
                <a:srgbClr val="FFFFFF"/>
              </a:solidFill>
              <a:effectLst/>
              <a:uLnTx/>
              <a:uFillTx/>
              <a:latin typeface="Open Sans Light"/>
              <a:ea typeface="+mn-ea"/>
              <a:cs typeface="+mn-cs"/>
            </a:endParaRPr>
          </a:p>
        </p:txBody>
      </p:sp>
      <p:sp>
        <p:nvSpPr>
          <p:cNvPr id="4" name="Text Placeholder 3"/>
          <p:cNvSpPr>
            <a:spLocks noGrp="1"/>
          </p:cNvSpPr>
          <p:nvPr>
            <p:ph type="body" sz="quarter" idx="13"/>
          </p:nvPr>
        </p:nvSpPr>
        <p:spPr/>
        <p:txBody>
          <a:bodyPr/>
          <a:lstStyle/>
          <a:p>
            <a:r>
              <a:rPr lang="en-US" dirty="0"/>
              <a:t>Put your </a:t>
            </a:r>
            <a:r>
              <a:rPr lang="en-US" b="1" dirty="0">
                <a:solidFill>
                  <a:schemeClr val="accent1"/>
                </a:solidFill>
              </a:rPr>
              <a:t>great</a:t>
            </a:r>
            <a:r>
              <a:rPr lang="en-US" b="1" dirty="0"/>
              <a:t> </a:t>
            </a:r>
            <a:r>
              <a:rPr lang="en-US" dirty="0"/>
              <a:t>subtitle here</a:t>
            </a:r>
          </a:p>
        </p:txBody>
      </p:sp>
      <p:grpSp>
        <p:nvGrpSpPr>
          <p:cNvPr id="5" name="Group 4"/>
          <p:cNvGrpSpPr/>
          <p:nvPr/>
        </p:nvGrpSpPr>
        <p:grpSpPr>
          <a:xfrm>
            <a:off x="6240781" y="1363135"/>
            <a:ext cx="3255433" cy="2434167"/>
            <a:chOff x="4657725" y="946151"/>
            <a:chExt cx="2441575" cy="1825625"/>
          </a:xfrm>
        </p:grpSpPr>
        <p:sp>
          <p:nvSpPr>
            <p:cNvPr id="6" name="Freeform 5"/>
            <p:cNvSpPr>
              <a:spLocks/>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7" name="Freeform 6"/>
            <p:cNvSpPr>
              <a:spLocks/>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grpSp>
      <p:grpSp>
        <p:nvGrpSpPr>
          <p:cNvPr id="8" name="Group 7"/>
          <p:cNvGrpSpPr/>
          <p:nvPr/>
        </p:nvGrpSpPr>
        <p:grpSpPr>
          <a:xfrm>
            <a:off x="6240781" y="3111502"/>
            <a:ext cx="2434167" cy="3215217"/>
            <a:chOff x="4657725" y="2257426"/>
            <a:chExt cx="1825625" cy="2411413"/>
          </a:xfrm>
        </p:grpSpPr>
        <p:sp>
          <p:nvSpPr>
            <p:cNvPr id="9" name="Freeform 8"/>
            <p:cNvSpPr>
              <a:spLocks/>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10" name="Freeform 9"/>
            <p:cNvSpPr>
              <a:spLocks/>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grpSp>
      <p:grpSp>
        <p:nvGrpSpPr>
          <p:cNvPr id="11" name="Group 10"/>
          <p:cNvGrpSpPr/>
          <p:nvPr/>
        </p:nvGrpSpPr>
        <p:grpSpPr>
          <a:xfrm>
            <a:off x="7967980" y="3892551"/>
            <a:ext cx="3236384" cy="2434167"/>
            <a:chOff x="5953125" y="2843213"/>
            <a:chExt cx="2427288" cy="1825625"/>
          </a:xfrm>
        </p:grpSpPr>
        <p:sp>
          <p:nvSpPr>
            <p:cNvPr id="12" name="Freeform 11"/>
            <p:cNvSpPr>
              <a:spLocks/>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13" name="Freeform 12"/>
            <p:cNvSpPr>
              <a:spLocks/>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grpSp>
      <p:grpSp>
        <p:nvGrpSpPr>
          <p:cNvPr id="14" name="Group 13"/>
          <p:cNvGrpSpPr/>
          <p:nvPr/>
        </p:nvGrpSpPr>
        <p:grpSpPr>
          <a:xfrm>
            <a:off x="8770198" y="1363135"/>
            <a:ext cx="2434167" cy="3276600"/>
            <a:chOff x="6554788" y="946151"/>
            <a:chExt cx="1825625" cy="2457450"/>
          </a:xfrm>
        </p:grpSpPr>
        <p:sp>
          <p:nvSpPr>
            <p:cNvPr id="15" name="Freeform 14"/>
            <p:cNvSpPr>
              <a:spLocks/>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16" name="Freeform 15"/>
            <p:cNvSpPr>
              <a:spLocks/>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grpSp>
      <p:sp>
        <p:nvSpPr>
          <p:cNvPr id="17" name="TextBox 16"/>
          <p:cNvSpPr txBox="1"/>
          <p:nvPr/>
        </p:nvSpPr>
        <p:spPr>
          <a:xfrm rot="18920653">
            <a:off x="6614389" y="1959675"/>
            <a:ext cx="1084827" cy="451405"/>
          </a:xfrm>
          <a:prstGeom prst="rect">
            <a:avLst/>
          </a:prstGeom>
          <a:noFill/>
        </p:spPr>
        <p:txBody>
          <a:bodyPr wrap="none" rtlCol="0" anchor="ctr">
            <a:prstTxWarp prst="textArchUp">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67" b="1" i="0" u="none" strike="noStrike" kern="1200" cap="none" spc="0" normalizeH="0" baseline="0" noProof="0" dirty="0">
                <a:ln>
                  <a:noFill/>
                </a:ln>
                <a:solidFill>
                  <a:srgbClr val="FFFFFF"/>
                </a:solidFill>
                <a:effectLst/>
                <a:uLnTx/>
                <a:uFillTx/>
                <a:latin typeface="Raleway"/>
                <a:ea typeface="+mn-ea"/>
                <a:cs typeface="+mn-cs"/>
              </a:rPr>
              <a:t>Marketing</a:t>
            </a:r>
            <a:endParaRPr kumimoji="0" lang="id-ID" sz="2667" b="1" i="0" u="none" strike="noStrike" kern="1200" cap="none" spc="0" normalizeH="0" baseline="0" noProof="0" dirty="0">
              <a:ln>
                <a:noFill/>
              </a:ln>
              <a:solidFill>
                <a:srgbClr val="FFFFFF"/>
              </a:solidFill>
              <a:effectLst/>
              <a:uLnTx/>
              <a:uFillTx/>
              <a:latin typeface="Raleway"/>
              <a:ea typeface="+mn-ea"/>
              <a:cs typeface="+mn-cs"/>
            </a:endParaRPr>
          </a:p>
        </p:txBody>
      </p:sp>
      <p:sp>
        <p:nvSpPr>
          <p:cNvPr id="18" name="TextBox 17"/>
          <p:cNvSpPr txBox="1"/>
          <p:nvPr/>
        </p:nvSpPr>
        <p:spPr>
          <a:xfrm rot="2904439">
            <a:off x="9713530" y="2071950"/>
            <a:ext cx="1348425" cy="451405"/>
          </a:xfrm>
          <a:prstGeom prst="rect">
            <a:avLst/>
          </a:prstGeom>
          <a:noFill/>
        </p:spPr>
        <p:txBody>
          <a:bodyPr wrap="none" rtlCol="0" anchor="ctr">
            <a:prstTxWarp prst="textArchUp">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67" b="1" i="0" u="none" strike="noStrike" kern="1200" cap="none" spc="0" normalizeH="0" baseline="0" noProof="0" dirty="0">
                <a:ln>
                  <a:noFill/>
                </a:ln>
                <a:solidFill>
                  <a:srgbClr val="FFFFFF"/>
                </a:solidFill>
                <a:effectLst/>
                <a:uLnTx/>
                <a:uFillTx/>
                <a:latin typeface="Raleway"/>
                <a:ea typeface="+mn-ea"/>
                <a:cs typeface="+mn-cs"/>
              </a:rPr>
              <a:t>Strategy</a:t>
            </a:r>
            <a:endParaRPr kumimoji="0" lang="id-ID" sz="2667" b="1" i="0" u="none" strike="noStrike" kern="1200" cap="none" spc="0" normalizeH="0" baseline="0" noProof="0" dirty="0">
              <a:ln>
                <a:noFill/>
              </a:ln>
              <a:solidFill>
                <a:srgbClr val="FFFFFF"/>
              </a:solidFill>
              <a:effectLst/>
              <a:uLnTx/>
              <a:uFillTx/>
              <a:latin typeface="Raleway"/>
              <a:ea typeface="+mn-ea"/>
              <a:cs typeface="+mn-cs"/>
            </a:endParaRPr>
          </a:p>
        </p:txBody>
      </p:sp>
      <p:sp>
        <p:nvSpPr>
          <p:cNvPr id="19" name="TextBox 18"/>
          <p:cNvSpPr txBox="1"/>
          <p:nvPr/>
        </p:nvSpPr>
        <p:spPr>
          <a:xfrm rot="3328205">
            <a:off x="6381839" y="5171931"/>
            <a:ext cx="1276620" cy="451405"/>
          </a:xfrm>
          <a:prstGeom prst="rect">
            <a:avLst/>
          </a:prstGeom>
          <a:noFill/>
        </p:spPr>
        <p:txBody>
          <a:bodyPr wrap="none" rtlCol="0" anchor="ctr">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67" b="1" i="0" u="none" strike="noStrike" kern="1200" cap="none" spc="0" normalizeH="0" baseline="0" noProof="0" dirty="0">
                <a:ln>
                  <a:noFill/>
                </a:ln>
                <a:solidFill>
                  <a:srgbClr val="FFFFFF"/>
                </a:solidFill>
                <a:effectLst/>
                <a:uLnTx/>
                <a:uFillTx/>
                <a:latin typeface="Raleway"/>
                <a:ea typeface="+mn-ea"/>
                <a:cs typeface="+mn-cs"/>
              </a:rPr>
              <a:t>Promotion</a:t>
            </a:r>
            <a:endParaRPr kumimoji="0" lang="id-ID" sz="2667" b="1" i="0" u="none" strike="noStrike" kern="1200" cap="none" spc="0" normalizeH="0" baseline="0" noProof="0" dirty="0">
              <a:ln>
                <a:noFill/>
              </a:ln>
              <a:solidFill>
                <a:srgbClr val="FFFFFF"/>
              </a:solidFill>
              <a:effectLst/>
              <a:uLnTx/>
              <a:uFillTx/>
              <a:latin typeface="Raleway"/>
              <a:ea typeface="+mn-ea"/>
              <a:cs typeface="+mn-cs"/>
            </a:endParaRPr>
          </a:p>
        </p:txBody>
      </p:sp>
      <p:sp>
        <p:nvSpPr>
          <p:cNvPr id="20" name="TextBox 19"/>
          <p:cNvSpPr txBox="1"/>
          <p:nvPr/>
        </p:nvSpPr>
        <p:spPr>
          <a:xfrm rot="18872992">
            <a:off x="9524091" y="5259067"/>
            <a:ext cx="1436559" cy="451405"/>
          </a:xfrm>
          <a:prstGeom prst="rect">
            <a:avLst/>
          </a:prstGeom>
          <a:noFill/>
        </p:spPr>
        <p:txBody>
          <a:bodyPr wrap="none" rtlCol="0" anchor="ctr">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67" b="1" i="0" u="none" strike="noStrike" kern="1200" cap="none" spc="0" normalizeH="0" baseline="0" noProof="0" dirty="0">
                <a:ln>
                  <a:noFill/>
                </a:ln>
                <a:solidFill>
                  <a:srgbClr val="FFFFFF"/>
                </a:solidFill>
                <a:effectLst/>
                <a:uLnTx/>
                <a:uFillTx/>
                <a:latin typeface="Raleway"/>
                <a:ea typeface="+mn-ea"/>
                <a:cs typeface="+mn-cs"/>
              </a:rPr>
              <a:t>Channel</a:t>
            </a:r>
            <a:endParaRPr kumimoji="0" lang="id-ID" sz="2667" b="1" i="0" u="none" strike="noStrike" kern="1200" cap="none" spc="0" normalizeH="0" baseline="0" noProof="0" dirty="0">
              <a:ln>
                <a:noFill/>
              </a:ln>
              <a:solidFill>
                <a:srgbClr val="FFFFFF"/>
              </a:solidFill>
              <a:effectLst/>
              <a:uLnTx/>
              <a:uFillTx/>
              <a:latin typeface="Raleway"/>
              <a:ea typeface="+mn-ea"/>
              <a:cs typeface="+mn-cs"/>
            </a:endParaRPr>
          </a:p>
        </p:txBody>
      </p:sp>
      <p:sp>
        <p:nvSpPr>
          <p:cNvPr id="21" name="TextBox 20"/>
          <p:cNvSpPr txBox="1"/>
          <p:nvPr/>
        </p:nvSpPr>
        <p:spPr>
          <a:xfrm>
            <a:off x="1138753" y="2666203"/>
            <a:ext cx="1058303" cy="31810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black"/>
                </a:solidFill>
                <a:effectLst/>
                <a:uLnTx/>
                <a:uFillTx/>
                <a:latin typeface="Raleway"/>
                <a:ea typeface="+mn-ea"/>
                <a:cs typeface="+mn-cs"/>
              </a:rPr>
              <a:t>Marketing</a:t>
            </a:r>
            <a:endParaRPr kumimoji="0" lang="id-ID" sz="1467" b="0" i="0" u="none" strike="noStrike" kern="1200" cap="none" spc="0" normalizeH="0" baseline="0" noProof="0" dirty="0">
              <a:ln>
                <a:noFill/>
              </a:ln>
              <a:solidFill>
                <a:prstClr val="black"/>
              </a:solidFill>
              <a:effectLst/>
              <a:uLnTx/>
              <a:uFillTx/>
              <a:latin typeface="Raleway"/>
              <a:ea typeface="+mn-ea"/>
              <a:cs typeface="+mn-cs"/>
            </a:endParaRPr>
          </a:p>
        </p:txBody>
      </p:sp>
      <p:sp>
        <p:nvSpPr>
          <p:cNvPr id="22" name="TextBox 21"/>
          <p:cNvSpPr txBox="1"/>
          <p:nvPr/>
        </p:nvSpPr>
        <p:spPr>
          <a:xfrm>
            <a:off x="476621" y="2876873"/>
            <a:ext cx="2382567" cy="923330"/>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Suitable for all category</a:t>
            </a:r>
            <a:r>
              <a:rPr kumimoji="0" lang="en-US"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Lorem </a:t>
            </a:r>
            <a:r>
              <a:rPr kumimoji="0" lang="en-US" sz="1200" b="0" i="0" u="none" strike="noStrike" kern="1200" cap="none" spc="0" normalizeH="0" baseline="0" noProof="0" dirty="0" err="1">
                <a:ln>
                  <a:noFill/>
                </a:ln>
                <a:solidFill>
                  <a:prstClr val="black">
                    <a:lumMod val="65000"/>
                    <a:lumOff val="35000"/>
                  </a:prstClr>
                </a:solidFill>
                <a:effectLst/>
                <a:uLnTx/>
                <a:uFillTx/>
                <a:latin typeface="Open Sans Light"/>
                <a:ea typeface="+mn-ea"/>
                <a:cs typeface="+mn-cs"/>
              </a:rPr>
              <a:t>Ipsum</a:t>
            </a:r>
            <a:r>
              <a:rPr kumimoji="0" lang="en-US"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is not simply random text.</a:t>
            </a:r>
            <a:r>
              <a:rPr kumimoji="0" lang="id-ID"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a:t>
            </a:r>
            <a:endParaRPr kumimoji="0" lang="en-US" sz="1200" b="1" i="0" u="none" strike="noStrike" kern="1200" cap="none" spc="0" normalizeH="0" baseline="0" noProof="0" dirty="0">
              <a:ln>
                <a:noFill/>
              </a:ln>
              <a:solidFill>
                <a:prstClr val="black">
                  <a:lumMod val="65000"/>
                  <a:lumOff val="35000"/>
                </a:prstClr>
              </a:solidFill>
              <a:effectLst/>
              <a:uLnTx/>
              <a:uFillTx/>
              <a:latin typeface="Open Sans Light"/>
              <a:ea typeface="+mn-ea"/>
              <a:cs typeface="+mn-cs"/>
            </a:endParaRPr>
          </a:p>
        </p:txBody>
      </p:sp>
      <p:sp>
        <p:nvSpPr>
          <p:cNvPr id="23" name="TextBox 22"/>
          <p:cNvSpPr txBox="1"/>
          <p:nvPr/>
        </p:nvSpPr>
        <p:spPr>
          <a:xfrm>
            <a:off x="1122723" y="4443354"/>
            <a:ext cx="1090362" cy="31810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black"/>
                </a:solidFill>
                <a:effectLst/>
                <a:uLnTx/>
                <a:uFillTx/>
                <a:latin typeface="Raleway"/>
                <a:ea typeface="+mn-ea"/>
                <a:cs typeface="+mn-cs"/>
              </a:rPr>
              <a:t>Promotion</a:t>
            </a:r>
            <a:endParaRPr kumimoji="0" lang="id-ID" sz="1467" b="0" i="0" u="none" strike="noStrike" kern="1200" cap="none" spc="0" normalizeH="0" baseline="0" noProof="0" dirty="0">
              <a:ln>
                <a:noFill/>
              </a:ln>
              <a:solidFill>
                <a:prstClr val="black"/>
              </a:solidFill>
              <a:effectLst/>
              <a:uLnTx/>
              <a:uFillTx/>
              <a:latin typeface="Raleway"/>
              <a:ea typeface="+mn-ea"/>
              <a:cs typeface="+mn-cs"/>
            </a:endParaRPr>
          </a:p>
        </p:txBody>
      </p:sp>
      <p:sp>
        <p:nvSpPr>
          <p:cNvPr id="24" name="TextBox 23"/>
          <p:cNvSpPr txBox="1"/>
          <p:nvPr/>
        </p:nvSpPr>
        <p:spPr>
          <a:xfrm>
            <a:off x="476621" y="4654023"/>
            <a:ext cx="2382567" cy="923330"/>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Suitable for all category</a:t>
            </a:r>
            <a:r>
              <a:rPr kumimoji="0" lang="en-US"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Lorem </a:t>
            </a:r>
            <a:r>
              <a:rPr kumimoji="0" lang="en-US" sz="1200" b="0" i="0" u="none" strike="noStrike" kern="1200" cap="none" spc="0" normalizeH="0" baseline="0" noProof="0" dirty="0" err="1">
                <a:ln>
                  <a:noFill/>
                </a:ln>
                <a:solidFill>
                  <a:prstClr val="black">
                    <a:lumMod val="65000"/>
                    <a:lumOff val="35000"/>
                  </a:prstClr>
                </a:solidFill>
                <a:effectLst/>
                <a:uLnTx/>
                <a:uFillTx/>
                <a:latin typeface="Open Sans Light"/>
                <a:ea typeface="+mn-ea"/>
                <a:cs typeface="+mn-cs"/>
              </a:rPr>
              <a:t>Ipsum</a:t>
            </a:r>
            <a:r>
              <a:rPr kumimoji="0" lang="en-US"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is not simply random text.</a:t>
            </a:r>
            <a:r>
              <a:rPr kumimoji="0" lang="id-ID"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a:t>
            </a:r>
            <a:endParaRPr kumimoji="0" lang="en-US" sz="1200" b="1" i="0" u="none" strike="noStrike" kern="1200" cap="none" spc="0" normalizeH="0" baseline="0" noProof="0" dirty="0">
              <a:ln>
                <a:noFill/>
              </a:ln>
              <a:solidFill>
                <a:prstClr val="black">
                  <a:lumMod val="65000"/>
                  <a:lumOff val="35000"/>
                </a:prstClr>
              </a:solidFill>
              <a:effectLst/>
              <a:uLnTx/>
              <a:uFillTx/>
              <a:latin typeface="Open Sans Light"/>
              <a:ea typeface="+mn-ea"/>
              <a:cs typeface="+mn-cs"/>
            </a:endParaRPr>
          </a:p>
        </p:txBody>
      </p:sp>
      <p:sp>
        <p:nvSpPr>
          <p:cNvPr id="25" name="TextBox 24"/>
          <p:cNvSpPr txBox="1"/>
          <p:nvPr/>
        </p:nvSpPr>
        <p:spPr>
          <a:xfrm>
            <a:off x="3927141" y="2666203"/>
            <a:ext cx="922047" cy="31810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black"/>
                </a:solidFill>
                <a:effectLst/>
                <a:uLnTx/>
                <a:uFillTx/>
                <a:latin typeface="Raleway"/>
                <a:ea typeface="+mn-ea"/>
                <a:cs typeface="+mn-cs"/>
              </a:rPr>
              <a:t>Strategy</a:t>
            </a:r>
            <a:endParaRPr kumimoji="0" lang="id-ID" sz="1467" b="0" i="0" u="none" strike="noStrike" kern="1200" cap="none" spc="0" normalizeH="0" baseline="0" noProof="0" dirty="0">
              <a:ln>
                <a:noFill/>
              </a:ln>
              <a:solidFill>
                <a:prstClr val="black"/>
              </a:solidFill>
              <a:effectLst/>
              <a:uLnTx/>
              <a:uFillTx/>
              <a:latin typeface="Raleway"/>
              <a:ea typeface="+mn-ea"/>
              <a:cs typeface="+mn-cs"/>
            </a:endParaRPr>
          </a:p>
        </p:txBody>
      </p:sp>
      <p:sp>
        <p:nvSpPr>
          <p:cNvPr id="26" name="TextBox 25"/>
          <p:cNvSpPr txBox="1"/>
          <p:nvPr/>
        </p:nvSpPr>
        <p:spPr>
          <a:xfrm>
            <a:off x="3196881" y="2876873"/>
            <a:ext cx="2382567" cy="923330"/>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Suitable for all category</a:t>
            </a:r>
            <a:r>
              <a:rPr kumimoji="0" lang="en-US"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Lorem </a:t>
            </a:r>
            <a:r>
              <a:rPr kumimoji="0" lang="en-US" sz="1200" b="0" i="0" u="none" strike="noStrike" kern="1200" cap="none" spc="0" normalizeH="0" baseline="0" noProof="0" dirty="0" err="1">
                <a:ln>
                  <a:noFill/>
                </a:ln>
                <a:solidFill>
                  <a:prstClr val="black">
                    <a:lumMod val="65000"/>
                    <a:lumOff val="35000"/>
                  </a:prstClr>
                </a:solidFill>
                <a:effectLst/>
                <a:uLnTx/>
                <a:uFillTx/>
                <a:latin typeface="Open Sans Light"/>
                <a:ea typeface="+mn-ea"/>
                <a:cs typeface="+mn-cs"/>
              </a:rPr>
              <a:t>Ipsum</a:t>
            </a:r>
            <a:r>
              <a:rPr kumimoji="0" lang="en-US"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is not simply random text.</a:t>
            </a:r>
            <a:r>
              <a:rPr kumimoji="0" lang="id-ID"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a:t>
            </a:r>
            <a:endParaRPr kumimoji="0" lang="en-US" sz="1200" b="1" i="0" u="none" strike="noStrike" kern="1200" cap="none" spc="0" normalizeH="0" baseline="0" noProof="0" dirty="0">
              <a:ln>
                <a:noFill/>
              </a:ln>
              <a:solidFill>
                <a:prstClr val="black">
                  <a:lumMod val="65000"/>
                  <a:lumOff val="35000"/>
                </a:prstClr>
              </a:solidFill>
              <a:effectLst/>
              <a:uLnTx/>
              <a:uFillTx/>
              <a:latin typeface="Open Sans Light"/>
              <a:ea typeface="+mn-ea"/>
              <a:cs typeface="+mn-cs"/>
            </a:endParaRPr>
          </a:p>
        </p:txBody>
      </p:sp>
      <p:sp>
        <p:nvSpPr>
          <p:cNvPr id="27" name="TextBox 26"/>
          <p:cNvSpPr txBox="1"/>
          <p:nvPr/>
        </p:nvSpPr>
        <p:spPr>
          <a:xfrm>
            <a:off x="3935156" y="4443354"/>
            <a:ext cx="906017" cy="31810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black"/>
                </a:solidFill>
                <a:effectLst/>
                <a:uLnTx/>
                <a:uFillTx/>
                <a:latin typeface="Raleway"/>
                <a:ea typeface="+mn-ea"/>
                <a:cs typeface="+mn-cs"/>
              </a:rPr>
              <a:t>Channel</a:t>
            </a:r>
            <a:endParaRPr kumimoji="0" lang="id-ID" sz="1467" b="0" i="0" u="none" strike="noStrike" kern="1200" cap="none" spc="0" normalizeH="0" baseline="0" noProof="0" dirty="0">
              <a:ln>
                <a:noFill/>
              </a:ln>
              <a:solidFill>
                <a:prstClr val="black"/>
              </a:solidFill>
              <a:effectLst/>
              <a:uLnTx/>
              <a:uFillTx/>
              <a:latin typeface="Raleway"/>
              <a:ea typeface="+mn-ea"/>
              <a:cs typeface="+mn-cs"/>
            </a:endParaRPr>
          </a:p>
        </p:txBody>
      </p:sp>
      <p:sp>
        <p:nvSpPr>
          <p:cNvPr id="28" name="TextBox 27"/>
          <p:cNvSpPr txBox="1"/>
          <p:nvPr/>
        </p:nvSpPr>
        <p:spPr>
          <a:xfrm>
            <a:off x="3196881" y="4654023"/>
            <a:ext cx="2382567" cy="923330"/>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Suitable for all category</a:t>
            </a:r>
            <a:r>
              <a:rPr kumimoji="0" lang="en-US"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Lorem </a:t>
            </a:r>
            <a:r>
              <a:rPr kumimoji="0" lang="en-US" sz="1200" b="0" i="0" u="none" strike="noStrike" kern="1200" cap="none" spc="0" normalizeH="0" baseline="0" noProof="0" dirty="0" err="1">
                <a:ln>
                  <a:noFill/>
                </a:ln>
                <a:solidFill>
                  <a:prstClr val="black">
                    <a:lumMod val="65000"/>
                    <a:lumOff val="35000"/>
                  </a:prstClr>
                </a:solidFill>
                <a:effectLst/>
                <a:uLnTx/>
                <a:uFillTx/>
                <a:latin typeface="Open Sans Light"/>
                <a:ea typeface="+mn-ea"/>
                <a:cs typeface="+mn-cs"/>
              </a:rPr>
              <a:t>Ipsum</a:t>
            </a:r>
            <a:r>
              <a:rPr kumimoji="0" lang="en-US"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is not simply random text.</a:t>
            </a:r>
            <a:r>
              <a:rPr kumimoji="0" lang="id-ID" sz="1200" b="0" i="0" u="none" strike="noStrike" kern="1200" cap="none" spc="0" normalizeH="0" baseline="0" noProof="0" dirty="0">
                <a:ln>
                  <a:noFill/>
                </a:ln>
                <a:solidFill>
                  <a:prstClr val="black">
                    <a:lumMod val="65000"/>
                    <a:lumOff val="35000"/>
                  </a:prstClr>
                </a:solidFill>
                <a:effectLst/>
                <a:uLnTx/>
                <a:uFillTx/>
                <a:latin typeface="Open Sans Light"/>
                <a:ea typeface="+mn-ea"/>
                <a:cs typeface="+mn-cs"/>
              </a:rPr>
              <a:t> </a:t>
            </a:r>
            <a:endParaRPr kumimoji="0" lang="en-US" sz="1200" b="1" i="0" u="none" strike="noStrike" kern="1200" cap="none" spc="0" normalizeH="0" baseline="0" noProof="0" dirty="0">
              <a:ln>
                <a:noFill/>
              </a:ln>
              <a:solidFill>
                <a:prstClr val="black">
                  <a:lumMod val="65000"/>
                  <a:lumOff val="35000"/>
                </a:prstClr>
              </a:solidFill>
              <a:effectLst/>
              <a:uLnTx/>
              <a:uFillTx/>
              <a:latin typeface="Open Sans Light"/>
              <a:ea typeface="+mn-ea"/>
              <a:cs typeface="+mn-cs"/>
            </a:endParaRPr>
          </a:p>
        </p:txBody>
      </p:sp>
      <p:sp>
        <p:nvSpPr>
          <p:cNvPr id="29" name="Freeform 125"/>
          <p:cNvSpPr>
            <a:spLocks noEditPoints="1"/>
          </p:cNvSpPr>
          <p:nvPr/>
        </p:nvSpPr>
        <p:spPr bwMode="auto">
          <a:xfrm>
            <a:off x="1471418" y="2232655"/>
            <a:ext cx="392972" cy="392971"/>
          </a:xfrm>
          <a:custGeom>
            <a:avLst/>
            <a:gdLst>
              <a:gd name="T0" fmla="*/ 60 w 71"/>
              <a:gd name="T1" fmla="*/ 10 h 68"/>
              <a:gd name="T2" fmla="*/ 54 w 71"/>
              <a:gd name="T3" fmla="*/ 10 h 68"/>
              <a:gd name="T4" fmla="*/ 50 w 71"/>
              <a:gd name="T5" fmla="*/ 10 h 68"/>
              <a:gd name="T6" fmla="*/ 45 w 71"/>
              <a:gd name="T7" fmla="*/ 1 h 68"/>
              <a:gd name="T8" fmla="*/ 27 w 71"/>
              <a:gd name="T9" fmla="*/ 0 h 68"/>
              <a:gd name="T10" fmla="*/ 21 w 71"/>
              <a:gd name="T11" fmla="*/ 6 h 68"/>
              <a:gd name="T12" fmla="*/ 18 w 71"/>
              <a:gd name="T13" fmla="*/ 10 h 68"/>
              <a:gd name="T14" fmla="*/ 11 w 71"/>
              <a:gd name="T15" fmla="*/ 10 h 68"/>
              <a:gd name="T16" fmla="*/ 6 w 71"/>
              <a:gd name="T17" fmla="*/ 10 h 68"/>
              <a:gd name="T18" fmla="*/ 0 w 71"/>
              <a:gd name="T19" fmla="*/ 62 h 68"/>
              <a:gd name="T20" fmla="*/ 64 w 71"/>
              <a:gd name="T21" fmla="*/ 68 h 68"/>
              <a:gd name="T22" fmla="*/ 71 w 71"/>
              <a:gd name="T23" fmla="*/ 17 h 68"/>
              <a:gd name="T24" fmla="*/ 3 w 71"/>
              <a:gd name="T25" fmla="*/ 36 h 68"/>
              <a:gd name="T26" fmla="*/ 31 w 71"/>
              <a:gd name="T27" fmla="*/ 37 h 68"/>
              <a:gd name="T28" fmla="*/ 31 w 71"/>
              <a:gd name="T29" fmla="*/ 46 h 68"/>
              <a:gd name="T30" fmla="*/ 38 w 71"/>
              <a:gd name="T31" fmla="*/ 47 h 68"/>
              <a:gd name="T32" fmla="*/ 39 w 71"/>
              <a:gd name="T33" fmla="*/ 38 h 68"/>
              <a:gd name="T34" fmla="*/ 64 w 71"/>
              <a:gd name="T35" fmla="*/ 37 h 68"/>
              <a:gd name="T36" fmla="*/ 68 w 71"/>
              <a:gd name="T37" fmla="*/ 62 h 68"/>
              <a:gd name="T38" fmla="*/ 6 w 71"/>
              <a:gd name="T39" fmla="*/ 65 h 68"/>
              <a:gd name="T40" fmla="*/ 3 w 71"/>
              <a:gd name="T41" fmla="*/ 36 h 68"/>
              <a:gd name="T42" fmla="*/ 68 w 71"/>
              <a:gd name="T43" fmla="*/ 17 h 68"/>
              <a:gd name="T44" fmla="*/ 64 w 71"/>
              <a:gd name="T45" fmla="*/ 35 h 68"/>
              <a:gd name="T46" fmla="*/ 39 w 71"/>
              <a:gd name="T47" fmla="*/ 34 h 68"/>
              <a:gd name="T48" fmla="*/ 38 w 71"/>
              <a:gd name="T49" fmla="*/ 32 h 68"/>
              <a:gd name="T50" fmla="*/ 31 w 71"/>
              <a:gd name="T51" fmla="*/ 34 h 68"/>
              <a:gd name="T52" fmla="*/ 31 w 71"/>
              <a:gd name="T53" fmla="*/ 35 h 68"/>
              <a:gd name="T54" fmla="*/ 3 w 71"/>
              <a:gd name="T55" fmla="*/ 32 h 68"/>
              <a:gd name="T56" fmla="*/ 6 w 71"/>
              <a:gd name="T57" fmla="*/ 13 h 68"/>
              <a:gd name="T58" fmla="*/ 33 w 71"/>
              <a:gd name="T59" fmla="*/ 39 h 68"/>
              <a:gd name="T60" fmla="*/ 37 w 71"/>
              <a:gd name="T61" fmla="*/ 45 h 68"/>
              <a:gd name="T62" fmla="*/ 33 w 71"/>
              <a:gd name="T63" fmla="*/ 39 h 68"/>
              <a:gd name="T64" fmla="*/ 26 w 71"/>
              <a:gd name="T65" fmla="*/ 4 h 68"/>
              <a:gd name="T66" fmla="*/ 43 w 71"/>
              <a:gd name="T67" fmla="*/ 5 h 68"/>
              <a:gd name="T68" fmla="*/ 47 w 71"/>
              <a:gd name="T69" fmla="*/ 6 h 68"/>
              <a:gd name="T70" fmla="*/ 43 w 71"/>
              <a:gd name="T71" fmla="*/ 10 h 68"/>
              <a:gd name="T72" fmla="*/ 29 w 71"/>
              <a:gd name="T73" fmla="*/ 10 h 68"/>
              <a:gd name="T74" fmla="*/ 24 w 71"/>
              <a:gd name="T75" fmla="*/ 10 h 68"/>
              <a:gd name="T76" fmla="*/ 7 w 71"/>
              <a:gd name="T77" fmla="*/ 15 h 68"/>
              <a:gd name="T78" fmla="*/ 18 w 71"/>
              <a:gd name="T79" fmla="*/ 16 h 68"/>
              <a:gd name="T80" fmla="*/ 7 w 71"/>
              <a:gd name="T81" fmla="*/ 17 h 68"/>
              <a:gd name="T82" fmla="*/ 6 w 71"/>
              <a:gd name="T83" fmla="*/ 26 h 68"/>
              <a:gd name="T84" fmla="*/ 5 w 71"/>
              <a:gd name="T85" fmla="*/ 17 h 68"/>
              <a:gd name="T86" fmla="*/ 53 w 71"/>
              <a:gd name="T87" fmla="*/ 63 h 68"/>
              <a:gd name="T88" fmla="*/ 64 w 71"/>
              <a:gd name="T89" fmla="*/ 62 h 68"/>
              <a:gd name="T90" fmla="*/ 65 w 71"/>
              <a:gd name="T91" fmla="*/ 53 h 68"/>
              <a:gd name="T92" fmla="*/ 66 w 71"/>
              <a:gd name="T93" fmla="*/ 62 h 68"/>
              <a:gd name="T94" fmla="*/ 54 w 71"/>
              <a:gd name="T95" fmla="*/ 6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1" h="68">
                <a:moveTo>
                  <a:pt x="64" y="10"/>
                </a:moveTo>
                <a:cubicBezTo>
                  <a:pt x="60" y="10"/>
                  <a:pt x="60" y="10"/>
                  <a:pt x="60" y="10"/>
                </a:cubicBezTo>
                <a:cubicBezTo>
                  <a:pt x="60" y="10"/>
                  <a:pt x="60" y="10"/>
                  <a:pt x="59" y="10"/>
                </a:cubicBezTo>
                <a:cubicBezTo>
                  <a:pt x="54" y="10"/>
                  <a:pt x="54" y="10"/>
                  <a:pt x="54" y="10"/>
                </a:cubicBezTo>
                <a:cubicBezTo>
                  <a:pt x="53" y="10"/>
                  <a:pt x="52" y="10"/>
                  <a:pt x="52" y="10"/>
                </a:cubicBezTo>
                <a:cubicBezTo>
                  <a:pt x="50" y="10"/>
                  <a:pt x="50" y="10"/>
                  <a:pt x="50" y="10"/>
                </a:cubicBezTo>
                <a:cubicBezTo>
                  <a:pt x="50" y="6"/>
                  <a:pt x="50" y="6"/>
                  <a:pt x="50" y="6"/>
                </a:cubicBezTo>
                <a:cubicBezTo>
                  <a:pt x="50" y="4"/>
                  <a:pt x="48" y="2"/>
                  <a:pt x="45" y="1"/>
                </a:cubicBezTo>
                <a:cubicBezTo>
                  <a:pt x="45" y="1"/>
                  <a:pt x="44" y="0"/>
                  <a:pt x="43" y="0"/>
                </a:cubicBezTo>
                <a:cubicBezTo>
                  <a:pt x="27" y="0"/>
                  <a:pt x="27" y="0"/>
                  <a:pt x="27" y="0"/>
                </a:cubicBezTo>
                <a:cubicBezTo>
                  <a:pt x="27" y="0"/>
                  <a:pt x="26" y="1"/>
                  <a:pt x="26" y="1"/>
                </a:cubicBezTo>
                <a:cubicBezTo>
                  <a:pt x="23" y="2"/>
                  <a:pt x="21" y="4"/>
                  <a:pt x="21" y="6"/>
                </a:cubicBezTo>
                <a:cubicBezTo>
                  <a:pt x="21" y="10"/>
                  <a:pt x="21" y="10"/>
                  <a:pt x="21" y="10"/>
                </a:cubicBezTo>
                <a:cubicBezTo>
                  <a:pt x="18" y="10"/>
                  <a:pt x="18" y="10"/>
                  <a:pt x="18" y="10"/>
                </a:cubicBezTo>
                <a:cubicBezTo>
                  <a:pt x="18" y="10"/>
                  <a:pt x="18" y="10"/>
                  <a:pt x="17" y="10"/>
                </a:cubicBezTo>
                <a:cubicBezTo>
                  <a:pt x="11" y="10"/>
                  <a:pt x="11" y="10"/>
                  <a:pt x="11" y="10"/>
                </a:cubicBezTo>
                <a:cubicBezTo>
                  <a:pt x="11" y="10"/>
                  <a:pt x="10" y="10"/>
                  <a:pt x="10" y="10"/>
                </a:cubicBezTo>
                <a:cubicBezTo>
                  <a:pt x="6" y="10"/>
                  <a:pt x="6" y="10"/>
                  <a:pt x="6" y="10"/>
                </a:cubicBezTo>
                <a:cubicBezTo>
                  <a:pt x="3" y="10"/>
                  <a:pt x="0" y="13"/>
                  <a:pt x="0" y="17"/>
                </a:cubicBezTo>
                <a:cubicBezTo>
                  <a:pt x="0" y="62"/>
                  <a:pt x="0" y="62"/>
                  <a:pt x="0" y="62"/>
                </a:cubicBezTo>
                <a:cubicBezTo>
                  <a:pt x="0" y="66"/>
                  <a:pt x="3" y="68"/>
                  <a:pt x="6" y="68"/>
                </a:cubicBezTo>
                <a:cubicBezTo>
                  <a:pt x="64" y="68"/>
                  <a:pt x="64" y="68"/>
                  <a:pt x="64" y="68"/>
                </a:cubicBezTo>
                <a:cubicBezTo>
                  <a:pt x="68" y="68"/>
                  <a:pt x="71" y="66"/>
                  <a:pt x="71" y="62"/>
                </a:cubicBezTo>
                <a:cubicBezTo>
                  <a:pt x="71" y="17"/>
                  <a:pt x="71" y="17"/>
                  <a:pt x="71" y="17"/>
                </a:cubicBezTo>
                <a:cubicBezTo>
                  <a:pt x="71" y="13"/>
                  <a:pt x="68" y="10"/>
                  <a:pt x="64" y="10"/>
                </a:cubicBezTo>
                <a:close/>
                <a:moveTo>
                  <a:pt x="3" y="36"/>
                </a:moveTo>
                <a:cubicBezTo>
                  <a:pt x="4" y="37"/>
                  <a:pt x="5" y="37"/>
                  <a:pt x="6" y="37"/>
                </a:cubicBezTo>
                <a:cubicBezTo>
                  <a:pt x="31" y="37"/>
                  <a:pt x="31" y="37"/>
                  <a:pt x="31" y="37"/>
                </a:cubicBezTo>
                <a:cubicBezTo>
                  <a:pt x="31" y="38"/>
                  <a:pt x="31" y="38"/>
                  <a:pt x="31" y="38"/>
                </a:cubicBezTo>
                <a:cubicBezTo>
                  <a:pt x="31" y="46"/>
                  <a:pt x="31" y="46"/>
                  <a:pt x="31" y="46"/>
                </a:cubicBezTo>
                <a:cubicBezTo>
                  <a:pt x="31" y="47"/>
                  <a:pt x="32" y="47"/>
                  <a:pt x="32" y="47"/>
                </a:cubicBezTo>
                <a:cubicBezTo>
                  <a:pt x="38" y="47"/>
                  <a:pt x="38" y="47"/>
                  <a:pt x="38" y="47"/>
                </a:cubicBezTo>
                <a:cubicBezTo>
                  <a:pt x="39" y="47"/>
                  <a:pt x="39" y="47"/>
                  <a:pt x="39" y="46"/>
                </a:cubicBezTo>
                <a:cubicBezTo>
                  <a:pt x="39" y="38"/>
                  <a:pt x="39" y="38"/>
                  <a:pt x="39" y="38"/>
                </a:cubicBezTo>
                <a:cubicBezTo>
                  <a:pt x="39" y="37"/>
                  <a:pt x="39" y="37"/>
                  <a:pt x="39" y="37"/>
                </a:cubicBezTo>
                <a:cubicBezTo>
                  <a:pt x="64" y="37"/>
                  <a:pt x="64" y="37"/>
                  <a:pt x="64" y="37"/>
                </a:cubicBezTo>
                <a:cubicBezTo>
                  <a:pt x="65" y="37"/>
                  <a:pt x="67" y="37"/>
                  <a:pt x="68" y="36"/>
                </a:cubicBezTo>
                <a:cubicBezTo>
                  <a:pt x="68" y="62"/>
                  <a:pt x="68" y="62"/>
                  <a:pt x="68" y="62"/>
                </a:cubicBezTo>
                <a:cubicBezTo>
                  <a:pt x="68" y="64"/>
                  <a:pt x="66" y="65"/>
                  <a:pt x="64" y="65"/>
                </a:cubicBezTo>
                <a:cubicBezTo>
                  <a:pt x="6" y="65"/>
                  <a:pt x="6" y="65"/>
                  <a:pt x="6" y="65"/>
                </a:cubicBezTo>
                <a:cubicBezTo>
                  <a:pt x="5" y="65"/>
                  <a:pt x="3" y="64"/>
                  <a:pt x="3" y="62"/>
                </a:cubicBezTo>
                <a:lnTo>
                  <a:pt x="3" y="36"/>
                </a:lnTo>
                <a:close/>
                <a:moveTo>
                  <a:pt x="64" y="13"/>
                </a:moveTo>
                <a:cubicBezTo>
                  <a:pt x="66" y="13"/>
                  <a:pt x="68" y="15"/>
                  <a:pt x="68" y="17"/>
                </a:cubicBezTo>
                <a:cubicBezTo>
                  <a:pt x="68" y="32"/>
                  <a:pt x="68" y="32"/>
                  <a:pt x="68" y="32"/>
                </a:cubicBezTo>
                <a:cubicBezTo>
                  <a:pt x="68" y="34"/>
                  <a:pt x="66" y="35"/>
                  <a:pt x="64" y="35"/>
                </a:cubicBezTo>
                <a:cubicBezTo>
                  <a:pt x="39" y="35"/>
                  <a:pt x="39" y="35"/>
                  <a:pt x="39" y="35"/>
                </a:cubicBezTo>
                <a:cubicBezTo>
                  <a:pt x="39" y="34"/>
                  <a:pt x="39" y="34"/>
                  <a:pt x="39" y="34"/>
                </a:cubicBezTo>
                <a:cubicBezTo>
                  <a:pt x="39" y="34"/>
                  <a:pt x="39" y="34"/>
                  <a:pt x="39" y="34"/>
                </a:cubicBezTo>
                <a:cubicBezTo>
                  <a:pt x="39" y="33"/>
                  <a:pt x="39" y="32"/>
                  <a:pt x="38" y="32"/>
                </a:cubicBezTo>
                <a:cubicBezTo>
                  <a:pt x="32" y="32"/>
                  <a:pt x="32" y="32"/>
                  <a:pt x="32" y="32"/>
                </a:cubicBezTo>
                <a:cubicBezTo>
                  <a:pt x="32" y="32"/>
                  <a:pt x="31" y="33"/>
                  <a:pt x="31" y="34"/>
                </a:cubicBezTo>
                <a:cubicBezTo>
                  <a:pt x="31" y="34"/>
                  <a:pt x="31" y="34"/>
                  <a:pt x="31" y="34"/>
                </a:cubicBezTo>
                <a:cubicBezTo>
                  <a:pt x="31" y="35"/>
                  <a:pt x="31" y="35"/>
                  <a:pt x="31" y="35"/>
                </a:cubicBezTo>
                <a:cubicBezTo>
                  <a:pt x="6" y="35"/>
                  <a:pt x="6" y="35"/>
                  <a:pt x="6" y="35"/>
                </a:cubicBezTo>
                <a:cubicBezTo>
                  <a:pt x="5" y="35"/>
                  <a:pt x="3" y="34"/>
                  <a:pt x="3" y="32"/>
                </a:cubicBezTo>
                <a:cubicBezTo>
                  <a:pt x="3" y="17"/>
                  <a:pt x="3" y="17"/>
                  <a:pt x="3" y="17"/>
                </a:cubicBezTo>
                <a:cubicBezTo>
                  <a:pt x="3" y="15"/>
                  <a:pt x="5" y="13"/>
                  <a:pt x="6" y="13"/>
                </a:cubicBezTo>
                <a:lnTo>
                  <a:pt x="64" y="13"/>
                </a:lnTo>
                <a:close/>
                <a:moveTo>
                  <a:pt x="33" y="39"/>
                </a:moveTo>
                <a:cubicBezTo>
                  <a:pt x="37" y="39"/>
                  <a:pt x="37" y="39"/>
                  <a:pt x="37" y="39"/>
                </a:cubicBezTo>
                <a:cubicBezTo>
                  <a:pt x="37" y="45"/>
                  <a:pt x="37" y="45"/>
                  <a:pt x="37" y="45"/>
                </a:cubicBezTo>
                <a:cubicBezTo>
                  <a:pt x="33" y="45"/>
                  <a:pt x="33" y="45"/>
                  <a:pt x="33" y="45"/>
                </a:cubicBezTo>
                <a:lnTo>
                  <a:pt x="33" y="39"/>
                </a:lnTo>
                <a:close/>
                <a:moveTo>
                  <a:pt x="24" y="6"/>
                </a:moveTo>
                <a:cubicBezTo>
                  <a:pt x="24" y="5"/>
                  <a:pt x="25" y="5"/>
                  <a:pt x="26" y="4"/>
                </a:cubicBezTo>
                <a:cubicBezTo>
                  <a:pt x="26" y="5"/>
                  <a:pt x="27" y="5"/>
                  <a:pt x="27" y="5"/>
                </a:cubicBezTo>
                <a:cubicBezTo>
                  <a:pt x="43" y="5"/>
                  <a:pt x="43" y="5"/>
                  <a:pt x="43" y="5"/>
                </a:cubicBezTo>
                <a:cubicBezTo>
                  <a:pt x="44" y="5"/>
                  <a:pt x="44" y="5"/>
                  <a:pt x="45" y="4"/>
                </a:cubicBezTo>
                <a:cubicBezTo>
                  <a:pt x="46" y="5"/>
                  <a:pt x="47" y="5"/>
                  <a:pt x="47" y="6"/>
                </a:cubicBezTo>
                <a:cubicBezTo>
                  <a:pt x="47" y="10"/>
                  <a:pt x="47" y="10"/>
                  <a:pt x="47" y="10"/>
                </a:cubicBezTo>
                <a:cubicBezTo>
                  <a:pt x="43" y="10"/>
                  <a:pt x="43" y="10"/>
                  <a:pt x="43" y="10"/>
                </a:cubicBezTo>
                <a:cubicBezTo>
                  <a:pt x="42" y="10"/>
                  <a:pt x="42" y="10"/>
                  <a:pt x="41" y="10"/>
                </a:cubicBezTo>
                <a:cubicBezTo>
                  <a:pt x="29" y="10"/>
                  <a:pt x="29" y="10"/>
                  <a:pt x="29" y="10"/>
                </a:cubicBezTo>
                <a:cubicBezTo>
                  <a:pt x="29" y="10"/>
                  <a:pt x="28" y="10"/>
                  <a:pt x="28" y="10"/>
                </a:cubicBezTo>
                <a:cubicBezTo>
                  <a:pt x="24" y="10"/>
                  <a:pt x="24" y="10"/>
                  <a:pt x="24" y="10"/>
                </a:cubicBezTo>
                <a:lnTo>
                  <a:pt x="24" y="6"/>
                </a:lnTo>
                <a:close/>
                <a:moveTo>
                  <a:pt x="7" y="15"/>
                </a:moveTo>
                <a:cubicBezTo>
                  <a:pt x="17" y="15"/>
                  <a:pt x="17" y="15"/>
                  <a:pt x="17" y="15"/>
                </a:cubicBezTo>
                <a:cubicBezTo>
                  <a:pt x="18" y="15"/>
                  <a:pt x="18" y="16"/>
                  <a:pt x="18" y="16"/>
                </a:cubicBezTo>
                <a:cubicBezTo>
                  <a:pt x="18" y="17"/>
                  <a:pt x="18" y="17"/>
                  <a:pt x="17" y="17"/>
                </a:cubicBezTo>
                <a:cubicBezTo>
                  <a:pt x="7" y="17"/>
                  <a:pt x="7" y="17"/>
                  <a:pt x="7" y="17"/>
                </a:cubicBezTo>
                <a:cubicBezTo>
                  <a:pt x="7" y="25"/>
                  <a:pt x="7" y="25"/>
                  <a:pt x="7" y="25"/>
                </a:cubicBezTo>
                <a:cubicBezTo>
                  <a:pt x="7" y="26"/>
                  <a:pt x="6" y="26"/>
                  <a:pt x="6" y="26"/>
                </a:cubicBezTo>
                <a:cubicBezTo>
                  <a:pt x="5" y="26"/>
                  <a:pt x="5" y="26"/>
                  <a:pt x="5" y="25"/>
                </a:cubicBezTo>
                <a:cubicBezTo>
                  <a:pt x="5" y="17"/>
                  <a:pt x="5" y="17"/>
                  <a:pt x="5" y="17"/>
                </a:cubicBezTo>
                <a:cubicBezTo>
                  <a:pt x="5" y="16"/>
                  <a:pt x="6" y="15"/>
                  <a:pt x="7" y="15"/>
                </a:cubicBezTo>
                <a:close/>
                <a:moveTo>
                  <a:pt x="53" y="63"/>
                </a:moveTo>
                <a:cubicBezTo>
                  <a:pt x="53" y="62"/>
                  <a:pt x="53" y="62"/>
                  <a:pt x="54" y="62"/>
                </a:cubicBezTo>
                <a:cubicBezTo>
                  <a:pt x="64" y="62"/>
                  <a:pt x="64" y="62"/>
                  <a:pt x="64" y="62"/>
                </a:cubicBezTo>
                <a:cubicBezTo>
                  <a:pt x="64" y="54"/>
                  <a:pt x="64" y="54"/>
                  <a:pt x="64" y="54"/>
                </a:cubicBezTo>
                <a:cubicBezTo>
                  <a:pt x="64" y="53"/>
                  <a:pt x="64" y="53"/>
                  <a:pt x="65" y="53"/>
                </a:cubicBezTo>
                <a:cubicBezTo>
                  <a:pt x="65" y="53"/>
                  <a:pt x="66" y="53"/>
                  <a:pt x="66" y="54"/>
                </a:cubicBezTo>
                <a:cubicBezTo>
                  <a:pt x="66" y="62"/>
                  <a:pt x="66" y="62"/>
                  <a:pt x="66" y="62"/>
                </a:cubicBezTo>
                <a:cubicBezTo>
                  <a:pt x="66" y="63"/>
                  <a:pt x="65" y="64"/>
                  <a:pt x="64" y="64"/>
                </a:cubicBezTo>
                <a:cubicBezTo>
                  <a:pt x="54" y="64"/>
                  <a:pt x="54" y="64"/>
                  <a:pt x="54" y="64"/>
                </a:cubicBezTo>
                <a:cubicBezTo>
                  <a:pt x="53" y="64"/>
                  <a:pt x="53" y="63"/>
                  <a:pt x="53" y="63"/>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30" name="Freeform 252"/>
          <p:cNvSpPr>
            <a:spLocks noEditPoints="1"/>
          </p:cNvSpPr>
          <p:nvPr/>
        </p:nvSpPr>
        <p:spPr bwMode="auto">
          <a:xfrm>
            <a:off x="4219748" y="2198736"/>
            <a:ext cx="336833" cy="460808"/>
          </a:xfrm>
          <a:custGeom>
            <a:avLst/>
            <a:gdLst>
              <a:gd name="T0" fmla="*/ 51 w 61"/>
              <a:gd name="T1" fmla="*/ 54 h 80"/>
              <a:gd name="T2" fmla="*/ 7 w 61"/>
              <a:gd name="T3" fmla="*/ 25 h 80"/>
              <a:gd name="T4" fmla="*/ 5 w 61"/>
              <a:gd name="T5" fmla="*/ 42 h 80"/>
              <a:gd name="T6" fmla="*/ 12 w 61"/>
              <a:gd name="T7" fmla="*/ 60 h 80"/>
              <a:gd name="T8" fmla="*/ 17 w 61"/>
              <a:gd name="T9" fmla="*/ 80 h 80"/>
              <a:gd name="T10" fmla="*/ 37 w 61"/>
              <a:gd name="T11" fmla="*/ 66 h 80"/>
              <a:gd name="T12" fmla="*/ 12 w 61"/>
              <a:gd name="T13" fmla="*/ 57 h 80"/>
              <a:gd name="T14" fmla="*/ 7 w 61"/>
              <a:gd name="T15" fmla="*/ 44 h 80"/>
              <a:gd name="T16" fmla="*/ 10 w 61"/>
              <a:gd name="T17" fmla="*/ 25 h 80"/>
              <a:gd name="T18" fmla="*/ 47 w 61"/>
              <a:gd name="T19" fmla="*/ 52 h 80"/>
              <a:gd name="T20" fmla="*/ 55 w 61"/>
              <a:gd name="T21" fmla="*/ 66 h 80"/>
              <a:gd name="T22" fmla="*/ 29 w 61"/>
              <a:gd name="T23" fmla="*/ 14 h 80"/>
              <a:gd name="T24" fmla="*/ 35 w 61"/>
              <a:gd name="T25" fmla="*/ 15 h 80"/>
              <a:gd name="T26" fmla="*/ 34 w 61"/>
              <a:gd name="T27" fmla="*/ 11 h 80"/>
              <a:gd name="T28" fmla="*/ 32 w 61"/>
              <a:gd name="T29" fmla="*/ 9 h 80"/>
              <a:gd name="T30" fmla="*/ 29 w 61"/>
              <a:gd name="T31" fmla="*/ 8 h 80"/>
              <a:gd name="T32" fmla="*/ 25 w 61"/>
              <a:gd name="T33" fmla="*/ 9 h 80"/>
              <a:gd name="T34" fmla="*/ 22 w 61"/>
              <a:gd name="T35" fmla="*/ 10 h 80"/>
              <a:gd name="T36" fmla="*/ 21 w 61"/>
              <a:gd name="T37" fmla="*/ 14 h 80"/>
              <a:gd name="T38" fmla="*/ 22 w 61"/>
              <a:gd name="T39" fmla="*/ 16 h 80"/>
              <a:gd name="T40" fmla="*/ 25 w 61"/>
              <a:gd name="T41" fmla="*/ 19 h 80"/>
              <a:gd name="T42" fmla="*/ 29 w 61"/>
              <a:gd name="T43" fmla="*/ 20 h 80"/>
              <a:gd name="T44" fmla="*/ 32 w 61"/>
              <a:gd name="T45" fmla="*/ 19 h 80"/>
              <a:gd name="T46" fmla="*/ 28 w 61"/>
              <a:gd name="T47" fmla="*/ 10 h 80"/>
              <a:gd name="T48" fmla="*/ 37 w 61"/>
              <a:gd name="T49" fmla="*/ 13 h 80"/>
              <a:gd name="T50" fmla="*/ 38 w 61"/>
              <a:gd name="T51" fmla="*/ 16 h 80"/>
              <a:gd name="T52" fmla="*/ 40 w 61"/>
              <a:gd name="T53" fmla="*/ 18 h 80"/>
              <a:gd name="T54" fmla="*/ 42 w 61"/>
              <a:gd name="T55" fmla="*/ 19 h 80"/>
              <a:gd name="T56" fmla="*/ 45 w 61"/>
              <a:gd name="T57" fmla="*/ 18 h 80"/>
              <a:gd name="T58" fmla="*/ 46 w 61"/>
              <a:gd name="T59" fmla="*/ 16 h 80"/>
              <a:gd name="T60" fmla="*/ 47 w 61"/>
              <a:gd name="T61" fmla="*/ 13 h 80"/>
              <a:gd name="T62" fmla="*/ 47 w 61"/>
              <a:gd name="T63" fmla="*/ 11 h 80"/>
              <a:gd name="T64" fmla="*/ 44 w 61"/>
              <a:gd name="T65" fmla="*/ 9 h 80"/>
              <a:gd name="T66" fmla="*/ 41 w 61"/>
              <a:gd name="T67" fmla="*/ 8 h 80"/>
              <a:gd name="T68" fmla="*/ 39 w 61"/>
              <a:gd name="T69" fmla="*/ 9 h 80"/>
              <a:gd name="T70" fmla="*/ 38 w 61"/>
              <a:gd name="T71" fmla="*/ 11 h 80"/>
              <a:gd name="T72" fmla="*/ 40 w 61"/>
              <a:gd name="T73" fmla="*/ 15 h 80"/>
              <a:gd name="T74" fmla="*/ 34 w 61"/>
              <a:gd name="T75" fmla="*/ 23 h 80"/>
              <a:gd name="T76" fmla="*/ 36 w 61"/>
              <a:gd name="T77" fmla="*/ 24 h 80"/>
              <a:gd name="T78" fmla="*/ 38 w 61"/>
              <a:gd name="T79" fmla="*/ 25 h 80"/>
              <a:gd name="T80" fmla="*/ 39 w 61"/>
              <a:gd name="T81" fmla="*/ 24 h 80"/>
              <a:gd name="T82" fmla="*/ 40 w 61"/>
              <a:gd name="T83" fmla="*/ 23 h 80"/>
              <a:gd name="T84" fmla="*/ 40 w 61"/>
              <a:gd name="T85" fmla="*/ 21 h 80"/>
              <a:gd name="T86" fmla="*/ 39 w 61"/>
              <a:gd name="T87" fmla="*/ 19 h 80"/>
              <a:gd name="T88" fmla="*/ 37 w 61"/>
              <a:gd name="T89" fmla="*/ 18 h 80"/>
              <a:gd name="T90" fmla="*/ 35 w 61"/>
              <a:gd name="T91" fmla="*/ 19 h 80"/>
              <a:gd name="T92" fmla="*/ 34 w 61"/>
              <a:gd name="T93" fmla="*/ 19 h 80"/>
              <a:gd name="T94" fmla="*/ 33 w 61"/>
              <a:gd name="T95" fmla="*/ 21 h 80"/>
              <a:gd name="T96" fmla="*/ 38 w 61"/>
              <a:gd name="T97" fmla="*/ 20 h 80"/>
              <a:gd name="T98" fmla="*/ 36 w 61"/>
              <a:gd name="T99" fmla="*/ 22 h 80"/>
              <a:gd name="T100" fmla="*/ 45 w 61"/>
              <a:gd name="T101" fmla="*/ 19 h 80"/>
              <a:gd name="T102" fmla="*/ 44 w 61"/>
              <a:gd name="T103" fmla="*/ 22 h 80"/>
              <a:gd name="T104" fmla="*/ 43 w 61"/>
              <a:gd name="T105" fmla="*/ 24 h 80"/>
              <a:gd name="T106" fmla="*/ 44 w 61"/>
              <a:gd name="T107" fmla="*/ 27 h 80"/>
              <a:gd name="T108" fmla="*/ 46 w 61"/>
              <a:gd name="T109" fmla="*/ 29 h 80"/>
              <a:gd name="T110" fmla="*/ 49 w 61"/>
              <a:gd name="T111" fmla="*/ 29 h 80"/>
              <a:gd name="T112" fmla="*/ 51 w 61"/>
              <a:gd name="T113" fmla="*/ 28 h 80"/>
              <a:gd name="T114" fmla="*/ 53 w 61"/>
              <a:gd name="T115" fmla="*/ 26 h 80"/>
              <a:gd name="T116" fmla="*/ 53 w 61"/>
              <a:gd name="T117" fmla="*/ 23 h 80"/>
              <a:gd name="T118" fmla="*/ 51 w 61"/>
              <a:gd name="T119" fmla="*/ 20 h 80"/>
              <a:gd name="T120" fmla="*/ 48 w 61"/>
              <a:gd name="T121" fmla="*/ 19 h 80"/>
              <a:gd name="T122" fmla="*/ 46 w 61"/>
              <a:gd name="T123"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1" h="80">
                <a:moveTo>
                  <a:pt x="60" y="78"/>
                </a:moveTo>
                <a:cubicBezTo>
                  <a:pt x="60" y="74"/>
                  <a:pt x="60" y="74"/>
                  <a:pt x="60" y="74"/>
                </a:cubicBezTo>
                <a:cubicBezTo>
                  <a:pt x="59" y="70"/>
                  <a:pt x="58" y="67"/>
                  <a:pt x="57" y="65"/>
                </a:cubicBezTo>
                <a:cubicBezTo>
                  <a:pt x="57" y="65"/>
                  <a:pt x="57" y="64"/>
                  <a:pt x="56" y="63"/>
                </a:cubicBezTo>
                <a:cubicBezTo>
                  <a:pt x="56" y="62"/>
                  <a:pt x="56" y="62"/>
                  <a:pt x="57" y="62"/>
                </a:cubicBezTo>
                <a:cubicBezTo>
                  <a:pt x="57" y="61"/>
                  <a:pt x="57" y="61"/>
                  <a:pt x="56" y="60"/>
                </a:cubicBezTo>
                <a:cubicBezTo>
                  <a:pt x="52" y="54"/>
                  <a:pt x="52" y="54"/>
                  <a:pt x="52" y="54"/>
                </a:cubicBezTo>
                <a:cubicBezTo>
                  <a:pt x="51" y="54"/>
                  <a:pt x="51" y="54"/>
                  <a:pt x="51" y="54"/>
                </a:cubicBezTo>
                <a:cubicBezTo>
                  <a:pt x="50" y="53"/>
                  <a:pt x="50" y="52"/>
                  <a:pt x="50" y="52"/>
                </a:cubicBezTo>
                <a:cubicBezTo>
                  <a:pt x="50" y="50"/>
                  <a:pt x="52" y="47"/>
                  <a:pt x="53" y="44"/>
                </a:cubicBezTo>
                <a:cubicBezTo>
                  <a:pt x="55" y="41"/>
                  <a:pt x="58" y="36"/>
                  <a:pt x="59" y="30"/>
                </a:cubicBezTo>
                <a:cubicBezTo>
                  <a:pt x="60" y="23"/>
                  <a:pt x="58" y="12"/>
                  <a:pt x="52" y="6"/>
                </a:cubicBezTo>
                <a:cubicBezTo>
                  <a:pt x="46" y="2"/>
                  <a:pt x="42" y="1"/>
                  <a:pt x="36" y="0"/>
                </a:cubicBezTo>
                <a:cubicBezTo>
                  <a:pt x="35" y="0"/>
                  <a:pt x="34" y="0"/>
                  <a:pt x="33" y="0"/>
                </a:cubicBezTo>
                <a:cubicBezTo>
                  <a:pt x="27" y="0"/>
                  <a:pt x="12" y="2"/>
                  <a:pt x="8" y="14"/>
                </a:cubicBezTo>
                <a:cubicBezTo>
                  <a:pt x="6" y="19"/>
                  <a:pt x="6" y="23"/>
                  <a:pt x="7" y="25"/>
                </a:cubicBezTo>
                <a:cubicBezTo>
                  <a:pt x="7" y="26"/>
                  <a:pt x="7" y="26"/>
                  <a:pt x="7" y="26"/>
                </a:cubicBezTo>
                <a:cubicBezTo>
                  <a:pt x="7" y="27"/>
                  <a:pt x="8" y="27"/>
                  <a:pt x="8" y="27"/>
                </a:cubicBezTo>
                <a:cubicBezTo>
                  <a:pt x="7" y="28"/>
                  <a:pt x="6" y="30"/>
                  <a:pt x="5" y="31"/>
                </a:cubicBezTo>
                <a:cubicBezTo>
                  <a:pt x="3" y="33"/>
                  <a:pt x="3" y="33"/>
                  <a:pt x="3" y="33"/>
                </a:cubicBezTo>
                <a:cubicBezTo>
                  <a:pt x="3" y="33"/>
                  <a:pt x="3" y="34"/>
                  <a:pt x="2" y="34"/>
                </a:cubicBezTo>
                <a:cubicBezTo>
                  <a:pt x="1" y="36"/>
                  <a:pt x="0" y="37"/>
                  <a:pt x="0" y="39"/>
                </a:cubicBezTo>
                <a:cubicBezTo>
                  <a:pt x="0" y="41"/>
                  <a:pt x="2" y="41"/>
                  <a:pt x="4" y="42"/>
                </a:cubicBezTo>
                <a:cubicBezTo>
                  <a:pt x="4" y="42"/>
                  <a:pt x="5" y="42"/>
                  <a:pt x="5" y="42"/>
                </a:cubicBezTo>
                <a:cubicBezTo>
                  <a:pt x="5" y="42"/>
                  <a:pt x="5" y="42"/>
                  <a:pt x="5" y="43"/>
                </a:cubicBezTo>
                <a:cubicBezTo>
                  <a:pt x="4" y="44"/>
                  <a:pt x="4" y="44"/>
                  <a:pt x="4" y="45"/>
                </a:cubicBezTo>
                <a:cubicBezTo>
                  <a:pt x="4" y="45"/>
                  <a:pt x="5" y="46"/>
                  <a:pt x="5" y="46"/>
                </a:cubicBezTo>
                <a:cubicBezTo>
                  <a:pt x="5" y="46"/>
                  <a:pt x="5" y="47"/>
                  <a:pt x="5" y="47"/>
                </a:cubicBezTo>
                <a:cubicBezTo>
                  <a:pt x="5" y="48"/>
                  <a:pt x="5" y="48"/>
                  <a:pt x="5" y="49"/>
                </a:cubicBezTo>
                <a:cubicBezTo>
                  <a:pt x="6" y="49"/>
                  <a:pt x="7" y="50"/>
                  <a:pt x="6" y="52"/>
                </a:cubicBezTo>
                <a:cubicBezTo>
                  <a:pt x="6" y="54"/>
                  <a:pt x="6" y="56"/>
                  <a:pt x="7" y="58"/>
                </a:cubicBezTo>
                <a:cubicBezTo>
                  <a:pt x="8" y="59"/>
                  <a:pt x="10" y="59"/>
                  <a:pt x="12" y="60"/>
                </a:cubicBezTo>
                <a:cubicBezTo>
                  <a:pt x="13" y="60"/>
                  <a:pt x="15" y="60"/>
                  <a:pt x="16" y="59"/>
                </a:cubicBezTo>
                <a:cubicBezTo>
                  <a:pt x="17" y="59"/>
                  <a:pt x="18" y="59"/>
                  <a:pt x="19" y="59"/>
                </a:cubicBezTo>
                <a:cubicBezTo>
                  <a:pt x="20" y="59"/>
                  <a:pt x="21" y="60"/>
                  <a:pt x="21" y="60"/>
                </a:cubicBezTo>
                <a:cubicBezTo>
                  <a:pt x="23" y="61"/>
                  <a:pt x="24" y="65"/>
                  <a:pt x="24" y="68"/>
                </a:cubicBezTo>
                <a:cubicBezTo>
                  <a:pt x="24" y="68"/>
                  <a:pt x="24" y="68"/>
                  <a:pt x="24" y="68"/>
                </a:cubicBezTo>
                <a:cubicBezTo>
                  <a:pt x="19" y="73"/>
                  <a:pt x="16" y="77"/>
                  <a:pt x="16" y="77"/>
                </a:cubicBezTo>
                <a:cubicBezTo>
                  <a:pt x="15" y="78"/>
                  <a:pt x="15" y="79"/>
                  <a:pt x="16" y="79"/>
                </a:cubicBezTo>
                <a:cubicBezTo>
                  <a:pt x="16" y="80"/>
                  <a:pt x="17" y="80"/>
                  <a:pt x="17" y="80"/>
                </a:cubicBezTo>
                <a:cubicBezTo>
                  <a:pt x="17" y="80"/>
                  <a:pt x="17" y="80"/>
                  <a:pt x="17" y="80"/>
                </a:cubicBezTo>
                <a:cubicBezTo>
                  <a:pt x="18" y="80"/>
                  <a:pt x="18" y="80"/>
                  <a:pt x="18" y="80"/>
                </a:cubicBezTo>
                <a:cubicBezTo>
                  <a:pt x="59" y="80"/>
                  <a:pt x="59" y="80"/>
                  <a:pt x="59" y="80"/>
                </a:cubicBezTo>
                <a:cubicBezTo>
                  <a:pt x="59" y="80"/>
                  <a:pt x="59" y="80"/>
                  <a:pt x="59" y="80"/>
                </a:cubicBezTo>
                <a:cubicBezTo>
                  <a:pt x="60" y="80"/>
                  <a:pt x="61" y="79"/>
                  <a:pt x="61" y="78"/>
                </a:cubicBezTo>
                <a:cubicBezTo>
                  <a:pt x="61" y="78"/>
                  <a:pt x="61" y="78"/>
                  <a:pt x="60" y="78"/>
                </a:cubicBezTo>
                <a:close/>
                <a:moveTo>
                  <a:pt x="53" y="60"/>
                </a:moveTo>
                <a:cubicBezTo>
                  <a:pt x="50" y="61"/>
                  <a:pt x="43" y="63"/>
                  <a:pt x="37" y="66"/>
                </a:cubicBezTo>
                <a:cubicBezTo>
                  <a:pt x="34" y="67"/>
                  <a:pt x="29" y="69"/>
                  <a:pt x="25" y="72"/>
                </a:cubicBezTo>
                <a:cubicBezTo>
                  <a:pt x="28" y="69"/>
                  <a:pt x="31" y="66"/>
                  <a:pt x="35" y="64"/>
                </a:cubicBezTo>
                <a:cubicBezTo>
                  <a:pt x="42" y="59"/>
                  <a:pt x="48" y="57"/>
                  <a:pt x="50" y="57"/>
                </a:cubicBezTo>
                <a:lnTo>
                  <a:pt x="53" y="60"/>
                </a:lnTo>
                <a:close/>
                <a:moveTo>
                  <a:pt x="23" y="57"/>
                </a:moveTo>
                <a:cubicBezTo>
                  <a:pt x="21" y="56"/>
                  <a:pt x="19" y="56"/>
                  <a:pt x="16" y="56"/>
                </a:cubicBezTo>
                <a:cubicBezTo>
                  <a:pt x="15" y="57"/>
                  <a:pt x="14" y="57"/>
                  <a:pt x="13" y="57"/>
                </a:cubicBezTo>
                <a:cubicBezTo>
                  <a:pt x="13" y="57"/>
                  <a:pt x="12" y="57"/>
                  <a:pt x="12" y="57"/>
                </a:cubicBezTo>
                <a:cubicBezTo>
                  <a:pt x="11" y="56"/>
                  <a:pt x="10" y="56"/>
                  <a:pt x="9" y="56"/>
                </a:cubicBezTo>
                <a:cubicBezTo>
                  <a:pt x="9" y="55"/>
                  <a:pt x="9" y="54"/>
                  <a:pt x="9" y="53"/>
                </a:cubicBezTo>
                <a:cubicBezTo>
                  <a:pt x="10" y="50"/>
                  <a:pt x="9" y="48"/>
                  <a:pt x="8" y="47"/>
                </a:cubicBezTo>
                <a:cubicBezTo>
                  <a:pt x="8" y="47"/>
                  <a:pt x="8" y="47"/>
                  <a:pt x="8" y="47"/>
                </a:cubicBezTo>
                <a:cubicBezTo>
                  <a:pt x="8" y="46"/>
                  <a:pt x="8" y="46"/>
                  <a:pt x="8" y="46"/>
                </a:cubicBezTo>
                <a:cubicBezTo>
                  <a:pt x="8" y="45"/>
                  <a:pt x="8" y="45"/>
                  <a:pt x="8" y="45"/>
                </a:cubicBezTo>
                <a:cubicBezTo>
                  <a:pt x="8" y="44"/>
                  <a:pt x="7" y="44"/>
                  <a:pt x="7" y="44"/>
                </a:cubicBezTo>
                <a:cubicBezTo>
                  <a:pt x="7" y="44"/>
                  <a:pt x="7" y="44"/>
                  <a:pt x="7" y="44"/>
                </a:cubicBezTo>
                <a:cubicBezTo>
                  <a:pt x="8" y="43"/>
                  <a:pt x="8" y="42"/>
                  <a:pt x="8" y="41"/>
                </a:cubicBezTo>
                <a:cubicBezTo>
                  <a:pt x="8" y="40"/>
                  <a:pt x="7" y="40"/>
                  <a:pt x="5" y="39"/>
                </a:cubicBezTo>
                <a:cubicBezTo>
                  <a:pt x="4" y="39"/>
                  <a:pt x="3" y="39"/>
                  <a:pt x="3" y="38"/>
                </a:cubicBezTo>
                <a:cubicBezTo>
                  <a:pt x="3" y="38"/>
                  <a:pt x="4" y="37"/>
                  <a:pt x="5" y="36"/>
                </a:cubicBezTo>
                <a:cubicBezTo>
                  <a:pt x="5" y="36"/>
                  <a:pt x="5" y="35"/>
                  <a:pt x="6" y="35"/>
                </a:cubicBezTo>
                <a:cubicBezTo>
                  <a:pt x="7" y="33"/>
                  <a:pt x="7" y="33"/>
                  <a:pt x="7" y="33"/>
                </a:cubicBezTo>
                <a:cubicBezTo>
                  <a:pt x="10" y="30"/>
                  <a:pt x="11" y="29"/>
                  <a:pt x="11" y="28"/>
                </a:cubicBezTo>
                <a:cubicBezTo>
                  <a:pt x="11" y="27"/>
                  <a:pt x="10" y="26"/>
                  <a:pt x="10" y="25"/>
                </a:cubicBezTo>
                <a:cubicBezTo>
                  <a:pt x="10" y="25"/>
                  <a:pt x="10" y="25"/>
                  <a:pt x="10" y="24"/>
                </a:cubicBezTo>
                <a:cubicBezTo>
                  <a:pt x="9" y="23"/>
                  <a:pt x="9" y="21"/>
                  <a:pt x="11" y="15"/>
                </a:cubicBezTo>
                <a:cubicBezTo>
                  <a:pt x="14" y="4"/>
                  <a:pt x="27" y="3"/>
                  <a:pt x="33" y="3"/>
                </a:cubicBezTo>
                <a:cubicBezTo>
                  <a:pt x="34" y="3"/>
                  <a:pt x="35" y="3"/>
                  <a:pt x="35" y="3"/>
                </a:cubicBezTo>
                <a:cubicBezTo>
                  <a:pt x="41" y="4"/>
                  <a:pt x="45" y="5"/>
                  <a:pt x="50" y="9"/>
                </a:cubicBezTo>
                <a:cubicBezTo>
                  <a:pt x="55" y="14"/>
                  <a:pt x="57" y="24"/>
                  <a:pt x="56" y="29"/>
                </a:cubicBezTo>
                <a:cubicBezTo>
                  <a:pt x="55" y="35"/>
                  <a:pt x="53" y="39"/>
                  <a:pt x="51" y="43"/>
                </a:cubicBezTo>
                <a:cubicBezTo>
                  <a:pt x="49" y="46"/>
                  <a:pt x="47" y="49"/>
                  <a:pt x="47" y="52"/>
                </a:cubicBezTo>
                <a:cubicBezTo>
                  <a:pt x="47" y="53"/>
                  <a:pt x="47" y="54"/>
                  <a:pt x="48" y="54"/>
                </a:cubicBezTo>
                <a:cubicBezTo>
                  <a:pt x="45" y="55"/>
                  <a:pt x="40" y="57"/>
                  <a:pt x="33" y="61"/>
                </a:cubicBezTo>
                <a:cubicBezTo>
                  <a:pt x="31" y="63"/>
                  <a:pt x="29" y="64"/>
                  <a:pt x="27" y="66"/>
                </a:cubicBezTo>
                <a:cubicBezTo>
                  <a:pt x="27" y="63"/>
                  <a:pt x="26" y="59"/>
                  <a:pt x="23" y="57"/>
                </a:cubicBezTo>
                <a:close/>
                <a:moveTo>
                  <a:pt x="22" y="77"/>
                </a:moveTo>
                <a:cubicBezTo>
                  <a:pt x="27" y="74"/>
                  <a:pt x="34" y="70"/>
                  <a:pt x="38" y="68"/>
                </a:cubicBezTo>
                <a:cubicBezTo>
                  <a:pt x="44" y="66"/>
                  <a:pt x="49" y="65"/>
                  <a:pt x="53" y="64"/>
                </a:cubicBezTo>
                <a:cubicBezTo>
                  <a:pt x="54" y="65"/>
                  <a:pt x="54" y="66"/>
                  <a:pt x="55" y="66"/>
                </a:cubicBezTo>
                <a:cubicBezTo>
                  <a:pt x="55" y="67"/>
                  <a:pt x="56" y="71"/>
                  <a:pt x="57" y="75"/>
                </a:cubicBezTo>
                <a:cubicBezTo>
                  <a:pt x="57" y="77"/>
                  <a:pt x="57" y="77"/>
                  <a:pt x="57" y="77"/>
                </a:cubicBezTo>
                <a:lnTo>
                  <a:pt x="22" y="77"/>
                </a:lnTo>
                <a:close/>
                <a:moveTo>
                  <a:pt x="29" y="14"/>
                </a:moveTo>
                <a:cubicBezTo>
                  <a:pt x="29" y="14"/>
                  <a:pt x="29" y="15"/>
                  <a:pt x="28" y="15"/>
                </a:cubicBezTo>
                <a:cubicBezTo>
                  <a:pt x="27" y="15"/>
                  <a:pt x="27" y="14"/>
                  <a:pt x="27" y="13"/>
                </a:cubicBezTo>
                <a:cubicBezTo>
                  <a:pt x="27" y="13"/>
                  <a:pt x="27" y="12"/>
                  <a:pt x="28" y="12"/>
                </a:cubicBezTo>
                <a:cubicBezTo>
                  <a:pt x="29" y="12"/>
                  <a:pt x="29" y="13"/>
                  <a:pt x="29" y="14"/>
                </a:cubicBezTo>
                <a:close/>
                <a:moveTo>
                  <a:pt x="34" y="17"/>
                </a:moveTo>
                <a:cubicBezTo>
                  <a:pt x="34" y="17"/>
                  <a:pt x="34" y="17"/>
                  <a:pt x="34" y="17"/>
                </a:cubicBezTo>
                <a:cubicBezTo>
                  <a:pt x="34" y="16"/>
                  <a:pt x="33" y="16"/>
                  <a:pt x="33" y="16"/>
                </a:cubicBezTo>
                <a:cubicBezTo>
                  <a:pt x="34" y="15"/>
                  <a:pt x="34" y="15"/>
                  <a:pt x="34" y="15"/>
                </a:cubicBezTo>
                <a:cubicBezTo>
                  <a:pt x="34" y="15"/>
                  <a:pt x="34" y="15"/>
                  <a:pt x="34" y="15"/>
                </a:cubicBezTo>
                <a:cubicBezTo>
                  <a:pt x="34" y="15"/>
                  <a:pt x="34" y="15"/>
                  <a:pt x="35" y="15"/>
                </a:cubicBezTo>
                <a:cubicBezTo>
                  <a:pt x="35" y="15"/>
                  <a:pt x="35" y="15"/>
                  <a:pt x="35" y="15"/>
                </a:cubicBezTo>
                <a:cubicBezTo>
                  <a:pt x="35" y="15"/>
                  <a:pt x="35" y="15"/>
                  <a:pt x="35" y="15"/>
                </a:cubicBezTo>
                <a:cubicBezTo>
                  <a:pt x="35" y="15"/>
                  <a:pt x="35" y="14"/>
                  <a:pt x="35" y="14"/>
                </a:cubicBezTo>
                <a:cubicBezTo>
                  <a:pt x="35" y="14"/>
                  <a:pt x="35" y="13"/>
                  <a:pt x="35" y="13"/>
                </a:cubicBezTo>
                <a:cubicBezTo>
                  <a:pt x="35" y="13"/>
                  <a:pt x="35" y="13"/>
                  <a:pt x="35" y="13"/>
                </a:cubicBezTo>
                <a:cubicBezTo>
                  <a:pt x="35" y="13"/>
                  <a:pt x="35" y="13"/>
                  <a:pt x="35" y="13"/>
                </a:cubicBezTo>
                <a:cubicBezTo>
                  <a:pt x="35" y="13"/>
                  <a:pt x="35" y="13"/>
                  <a:pt x="35" y="13"/>
                </a:cubicBezTo>
                <a:cubicBezTo>
                  <a:pt x="35" y="13"/>
                  <a:pt x="34" y="13"/>
                  <a:pt x="34" y="13"/>
                </a:cubicBezTo>
                <a:cubicBezTo>
                  <a:pt x="34" y="13"/>
                  <a:pt x="34" y="12"/>
                  <a:pt x="34" y="12"/>
                </a:cubicBezTo>
                <a:cubicBezTo>
                  <a:pt x="34" y="12"/>
                  <a:pt x="34" y="11"/>
                  <a:pt x="34" y="11"/>
                </a:cubicBezTo>
                <a:cubicBezTo>
                  <a:pt x="34" y="11"/>
                  <a:pt x="34" y="11"/>
                  <a:pt x="34" y="11"/>
                </a:cubicBezTo>
                <a:cubicBezTo>
                  <a:pt x="35" y="11"/>
                  <a:pt x="35" y="11"/>
                  <a:pt x="34" y="11"/>
                </a:cubicBezTo>
                <a:cubicBezTo>
                  <a:pt x="34" y="10"/>
                  <a:pt x="34" y="10"/>
                  <a:pt x="33" y="9"/>
                </a:cubicBezTo>
                <a:cubicBezTo>
                  <a:pt x="33" y="9"/>
                  <a:pt x="33" y="9"/>
                  <a:pt x="33" y="9"/>
                </a:cubicBezTo>
                <a:cubicBezTo>
                  <a:pt x="33" y="9"/>
                  <a:pt x="33" y="9"/>
                  <a:pt x="33" y="9"/>
                </a:cubicBezTo>
                <a:cubicBezTo>
                  <a:pt x="33" y="9"/>
                  <a:pt x="33" y="9"/>
                  <a:pt x="33" y="9"/>
                </a:cubicBezTo>
                <a:cubicBezTo>
                  <a:pt x="33" y="9"/>
                  <a:pt x="32" y="9"/>
                  <a:pt x="32" y="9"/>
                </a:cubicBezTo>
                <a:cubicBezTo>
                  <a:pt x="32" y="9"/>
                  <a:pt x="32" y="9"/>
                  <a:pt x="32" y="9"/>
                </a:cubicBezTo>
                <a:cubicBezTo>
                  <a:pt x="32" y="9"/>
                  <a:pt x="31" y="8"/>
                  <a:pt x="32" y="8"/>
                </a:cubicBezTo>
                <a:cubicBezTo>
                  <a:pt x="32" y="8"/>
                  <a:pt x="32" y="8"/>
                  <a:pt x="32" y="8"/>
                </a:cubicBezTo>
                <a:cubicBezTo>
                  <a:pt x="32" y="8"/>
                  <a:pt x="32" y="8"/>
                  <a:pt x="32" y="7"/>
                </a:cubicBezTo>
                <a:cubicBezTo>
                  <a:pt x="31" y="7"/>
                  <a:pt x="30" y="7"/>
                  <a:pt x="30" y="7"/>
                </a:cubicBezTo>
                <a:cubicBezTo>
                  <a:pt x="30" y="7"/>
                  <a:pt x="30" y="7"/>
                  <a:pt x="30" y="7"/>
                </a:cubicBezTo>
                <a:cubicBezTo>
                  <a:pt x="30" y="7"/>
                  <a:pt x="30" y="7"/>
                  <a:pt x="30" y="7"/>
                </a:cubicBezTo>
                <a:cubicBezTo>
                  <a:pt x="29" y="7"/>
                  <a:pt x="29" y="7"/>
                  <a:pt x="29" y="7"/>
                </a:cubicBezTo>
                <a:cubicBezTo>
                  <a:pt x="29" y="8"/>
                  <a:pt x="29" y="8"/>
                  <a:pt x="29" y="8"/>
                </a:cubicBezTo>
                <a:cubicBezTo>
                  <a:pt x="28" y="8"/>
                  <a:pt x="28" y="7"/>
                  <a:pt x="28" y="7"/>
                </a:cubicBezTo>
                <a:cubicBezTo>
                  <a:pt x="28" y="7"/>
                  <a:pt x="28" y="7"/>
                  <a:pt x="28" y="7"/>
                </a:cubicBezTo>
                <a:cubicBezTo>
                  <a:pt x="28" y="7"/>
                  <a:pt x="28" y="7"/>
                  <a:pt x="27" y="7"/>
                </a:cubicBezTo>
                <a:cubicBezTo>
                  <a:pt x="27" y="7"/>
                  <a:pt x="27" y="7"/>
                  <a:pt x="27" y="7"/>
                </a:cubicBezTo>
                <a:cubicBezTo>
                  <a:pt x="27" y="7"/>
                  <a:pt x="26" y="7"/>
                  <a:pt x="26" y="7"/>
                </a:cubicBezTo>
                <a:cubicBezTo>
                  <a:pt x="25" y="7"/>
                  <a:pt x="25" y="7"/>
                  <a:pt x="25" y="7"/>
                </a:cubicBezTo>
                <a:cubicBezTo>
                  <a:pt x="25" y="7"/>
                  <a:pt x="25" y="8"/>
                  <a:pt x="25" y="8"/>
                </a:cubicBezTo>
                <a:cubicBezTo>
                  <a:pt x="26" y="8"/>
                  <a:pt x="25" y="8"/>
                  <a:pt x="25" y="9"/>
                </a:cubicBezTo>
                <a:cubicBezTo>
                  <a:pt x="25" y="9"/>
                  <a:pt x="25" y="9"/>
                  <a:pt x="25" y="9"/>
                </a:cubicBezTo>
                <a:cubicBezTo>
                  <a:pt x="24" y="9"/>
                  <a:pt x="24" y="9"/>
                  <a:pt x="24" y="8"/>
                </a:cubicBezTo>
                <a:cubicBezTo>
                  <a:pt x="24" y="8"/>
                  <a:pt x="24" y="8"/>
                  <a:pt x="24" y="8"/>
                </a:cubicBezTo>
                <a:cubicBezTo>
                  <a:pt x="24" y="8"/>
                  <a:pt x="24" y="8"/>
                  <a:pt x="24" y="8"/>
                </a:cubicBezTo>
                <a:cubicBezTo>
                  <a:pt x="24" y="8"/>
                  <a:pt x="24" y="8"/>
                  <a:pt x="23" y="8"/>
                </a:cubicBezTo>
                <a:cubicBezTo>
                  <a:pt x="23" y="9"/>
                  <a:pt x="23" y="9"/>
                  <a:pt x="22" y="10"/>
                </a:cubicBezTo>
                <a:cubicBezTo>
                  <a:pt x="22" y="10"/>
                  <a:pt x="22" y="10"/>
                  <a:pt x="22" y="10"/>
                </a:cubicBezTo>
                <a:cubicBezTo>
                  <a:pt x="22" y="10"/>
                  <a:pt x="22" y="10"/>
                  <a:pt x="22" y="10"/>
                </a:cubicBezTo>
                <a:cubicBezTo>
                  <a:pt x="23" y="11"/>
                  <a:pt x="23" y="11"/>
                  <a:pt x="23" y="11"/>
                </a:cubicBezTo>
                <a:cubicBezTo>
                  <a:pt x="23" y="12"/>
                  <a:pt x="22" y="12"/>
                  <a:pt x="22" y="12"/>
                </a:cubicBezTo>
                <a:cubicBezTo>
                  <a:pt x="22" y="12"/>
                  <a:pt x="22" y="12"/>
                  <a:pt x="22" y="12"/>
                </a:cubicBezTo>
                <a:cubicBezTo>
                  <a:pt x="22" y="12"/>
                  <a:pt x="22" y="12"/>
                  <a:pt x="22" y="12"/>
                </a:cubicBezTo>
                <a:cubicBezTo>
                  <a:pt x="22" y="12"/>
                  <a:pt x="22" y="12"/>
                  <a:pt x="22" y="12"/>
                </a:cubicBezTo>
                <a:cubicBezTo>
                  <a:pt x="21" y="12"/>
                  <a:pt x="21" y="12"/>
                  <a:pt x="21" y="12"/>
                </a:cubicBezTo>
                <a:cubicBezTo>
                  <a:pt x="21" y="12"/>
                  <a:pt x="21" y="13"/>
                  <a:pt x="21" y="13"/>
                </a:cubicBezTo>
                <a:cubicBezTo>
                  <a:pt x="21" y="13"/>
                  <a:pt x="21" y="14"/>
                  <a:pt x="21" y="14"/>
                </a:cubicBezTo>
                <a:cubicBezTo>
                  <a:pt x="21" y="14"/>
                  <a:pt x="21" y="14"/>
                  <a:pt x="21" y="14"/>
                </a:cubicBezTo>
                <a:cubicBezTo>
                  <a:pt x="21" y="14"/>
                  <a:pt x="22" y="14"/>
                  <a:pt x="22" y="14"/>
                </a:cubicBezTo>
                <a:cubicBezTo>
                  <a:pt x="22" y="14"/>
                  <a:pt x="22" y="14"/>
                  <a:pt x="22" y="14"/>
                </a:cubicBezTo>
                <a:cubicBezTo>
                  <a:pt x="22" y="14"/>
                  <a:pt x="22" y="14"/>
                  <a:pt x="22" y="14"/>
                </a:cubicBezTo>
                <a:cubicBezTo>
                  <a:pt x="22" y="14"/>
                  <a:pt x="22" y="15"/>
                  <a:pt x="23" y="15"/>
                </a:cubicBezTo>
                <a:cubicBezTo>
                  <a:pt x="23" y="15"/>
                  <a:pt x="22" y="16"/>
                  <a:pt x="22" y="16"/>
                </a:cubicBezTo>
                <a:cubicBezTo>
                  <a:pt x="22" y="16"/>
                  <a:pt x="22" y="16"/>
                  <a:pt x="22" y="16"/>
                </a:cubicBezTo>
                <a:cubicBezTo>
                  <a:pt x="22" y="16"/>
                  <a:pt x="22" y="16"/>
                  <a:pt x="22" y="16"/>
                </a:cubicBezTo>
                <a:cubicBezTo>
                  <a:pt x="22" y="17"/>
                  <a:pt x="22" y="17"/>
                  <a:pt x="23" y="18"/>
                </a:cubicBezTo>
                <a:cubicBezTo>
                  <a:pt x="23" y="18"/>
                  <a:pt x="23" y="18"/>
                  <a:pt x="23" y="18"/>
                </a:cubicBezTo>
                <a:cubicBezTo>
                  <a:pt x="23" y="18"/>
                  <a:pt x="23" y="18"/>
                  <a:pt x="23" y="18"/>
                </a:cubicBezTo>
                <a:cubicBezTo>
                  <a:pt x="23" y="18"/>
                  <a:pt x="23" y="18"/>
                  <a:pt x="23" y="18"/>
                </a:cubicBezTo>
                <a:cubicBezTo>
                  <a:pt x="24" y="18"/>
                  <a:pt x="24" y="18"/>
                  <a:pt x="24" y="18"/>
                </a:cubicBezTo>
                <a:cubicBezTo>
                  <a:pt x="24" y="18"/>
                  <a:pt x="24" y="18"/>
                  <a:pt x="24" y="18"/>
                </a:cubicBezTo>
                <a:cubicBezTo>
                  <a:pt x="25" y="18"/>
                  <a:pt x="25" y="19"/>
                  <a:pt x="25" y="19"/>
                </a:cubicBezTo>
                <a:cubicBezTo>
                  <a:pt x="25" y="19"/>
                  <a:pt x="25" y="19"/>
                  <a:pt x="25" y="19"/>
                </a:cubicBezTo>
                <a:cubicBezTo>
                  <a:pt x="25" y="19"/>
                  <a:pt x="25" y="20"/>
                  <a:pt x="25" y="20"/>
                </a:cubicBezTo>
                <a:cubicBezTo>
                  <a:pt x="25" y="20"/>
                  <a:pt x="26" y="20"/>
                  <a:pt x="26" y="20"/>
                </a:cubicBezTo>
                <a:cubicBezTo>
                  <a:pt x="26" y="20"/>
                  <a:pt x="27" y="20"/>
                  <a:pt x="27" y="20"/>
                </a:cubicBezTo>
                <a:cubicBezTo>
                  <a:pt x="27" y="20"/>
                  <a:pt x="27" y="20"/>
                  <a:pt x="27" y="20"/>
                </a:cubicBezTo>
                <a:cubicBezTo>
                  <a:pt x="27" y="20"/>
                  <a:pt x="27" y="20"/>
                  <a:pt x="27" y="20"/>
                </a:cubicBezTo>
                <a:cubicBezTo>
                  <a:pt x="27" y="20"/>
                  <a:pt x="27" y="19"/>
                  <a:pt x="28" y="19"/>
                </a:cubicBezTo>
                <a:cubicBezTo>
                  <a:pt x="28" y="19"/>
                  <a:pt x="28" y="20"/>
                  <a:pt x="28" y="20"/>
                </a:cubicBezTo>
                <a:cubicBezTo>
                  <a:pt x="28" y="20"/>
                  <a:pt x="29" y="20"/>
                  <a:pt x="29" y="20"/>
                </a:cubicBezTo>
                <a:cubicBezTo>
                  <a:pt x="29" y="20"/>
                  <a:pt x="29" y="20"/>
                  <a:pt x="29" y="20"/>
                </a:cubicBezTo>
                <a:cubicBezTo>
                  <a:pt x="29" y="20"/>
                  <a:pt x="29" y="20"/>
                  <a:pt x="29" y="20"/>
                </a:cubicBezTo>
                <a:cubicBezTo>
                  <a:pt x="30" y="20"/>
                  <a:pt x="30" y="20"/>
                  <a:pt x="31" y="20"/>
                </a:cubicBezTo>
                <a:cubicBezTo>
                  <a:pt x="31" y="20"/>
                  <a:pt x="31" y="20"/>
                  <a:pt x="31" y="20"/>
                </a:cubicBezTo>
                <a:cubicBezTo>
                  <a:pt x="31" y="20"/>
                  <a:pt x="31" y="19"/>
                  <a:pt x="31" y="19"/>
                </a:cubicBezTo>
                <a:cubicBezTo>
                  <a:pt x="31" y="19"/>
                  <a:pt x="31" y="19"/>
                  <a:pt x="31" y="18"/>
                </a:cubicBezTo>
                <a:cubicBezTo>
                  <a:pt x="31" y="18"/>
                  <a:pt x="32" y="18"/>
                  <a:pt x="32" y="18"/>
                </a:cubicBezTo>
                <a:cubicBezTo>
                  <a:pt x="32" y="18"/>
                  <a:pt x="32" y="18"/>
                  <a:pt x="32" y="19"/>
                </a:cubicBezTo>
                <a:cubicBezTo>
                  <a:pt x="32" y="19"/>
                  <a:pt x="32" y="19"/>
                  <a:pt x="33" y="19"/>
                </a:cubicBezTo>
                <a:cubicBezTo>
                  <a:pt x="33" y="19"/>
                  <a:pt x="33" y="19"/>
                  <a:pt x="33" y="19"/>
                </a:cubicBezTo>
                <a:cubicBezTo>
                  <a:pt x="33" y="19"/>
                  <a:pt x="33" y="19"/>
                  <a:pt x="33" y="19"/>
                </a:cubicBezTo>
                <a:cubicBezTo>
                  <a:pt x="33" y="18"/>
                  <a:pt x="34" y="18"/>
                  <a:pt x="34" y="17"/>
                </a:cubicBezTo>
                <a:cubicBezTo>
                  <a:pt x="34" y="17"/>
                  <a:pt x="34" y="17"/>
                  <a:pt x="34" y="17"/>
                </a:cubicBezTo>
                <a:close/>
                <a:moveTo>
                  <a:pt x="28" y="17"/>
                </a:moveTo>
                <a:cubicBezTo>
                  <a:pt x="26" y="17"/>
                  <a:pt x="24" y="15"/>
                  <a:pt x="25" y="13"/>
                </a:cubicBezTo>
                <a:cubicBezTo>
                  <a:pt x="25" y="11"/>
                  <a:pt x="26" y="10"/>
                  <a:pt x="28" y="10"/>
                </a:cubicBezTo>
                <a:cubicBezTo>
                  <a:pt x="30" y="10"/>
                  <a:pt x="32" y="12"/>
                  <a:pt x="31" y="14"/>
                </a:cubicBezTo>
                <a:cubicBezTo>
                  <a:pt x="31" y="16"/>
                  <a:pt x="30" y="17"/>
                  <a:pt x="28" y="17"/>
                </a:cubicBezTo>
                <a:close/>
                <a:moveTo>
                  <a:pt x="42" y="14"/>
                </a:moveTo>
                <a:cubicBezTo>
                  <a:pt x="41" y="14"/>
                  <a:pt x="41" y="13"/>
                  <a:pt x="42" y="12"/>
                </a:cubicBezTo>
                <a:cubicBezTo>
                  <a:pt x="42" y="12"/>
                  <a:pt x="43" y="12"/>
                  <a:pt x="43" y="13"/>
                </a:cubicBezTo>
                <a:cubicBezTo>
                  <a:pt x="44" y="13"/>
                  <a:pt x="44" y="14"/>
                  <a:pt x="43" y="14"/>
                </a:cubicBezTo>
                <a:cubicBezTo>
                  <a:pt x="43" y="15"/>
                  <a:pt x="42" y="15"/>
                  <a:pt x="42" y="14"/>
                </a:cubicBezTo>
                <a:close/>
                <a:moveTo>
                  <a:pt x="37" y="13"/>
                </a:moveTo>
                <a:cubicBezTo>
                  <a:pt x="37" y="13"/>
                  <a:pt x="37" y="13"/>
                  <a:pt x="37" y="13"/>
                </a:cubicBezTo>
                <a:cubicBezTo>
                  <a:pt x="38" y="13"/>
                  <a:pt x="38" y="13"/>
                  <a:pt x="38" y="13"/>
                </a:cubicBezTo>
                <a:cubicBezTo>
                  <a:pt x="38" y="14"/>
                  <a:pt x="38" y="14"/>
                  <a:pt x="38" y="14"/>
                </a:cubicBezTo>
                <a:cubicBezTo>
                  <a:pt x="38" y="14"/>
                  <a:pt x="38" y="14"/>
                  <a:pt x="38" y="14"/>
                </a:cubicBezTo>
                <a:cubicBezTo>
                  <a:pt x="38" y="14"/>
                  <a:pt x="37" y="15"/>
                  <a:pt x="37" y="15"/>
                </a:cubicBezTo>
                <a:cubicBezTo>
                  <a:pt x="37" y="15"/>
                  <a:pt x="37" y="15"/>
                  <a:pt x="37" y="15"/>
                </a:cubicBezTo>
                <a:cubicBezTo>
                  <a:pt x="37" y="15"/>
                  <a:pt x="38" y="16"/>
                  <a:pt x="38" y="16"/>
                </a:cubicBezTo>
                <a:cubicBezTo>
                  <a:pt x="38" y="16"/>
                  <a:pt x="38" y="16"/>
                  <a:pt x="38" y="16"/>
                </a:cubicBezTo>
                <a:cubicBezTo>
                  <a:pt x="38" y="16"/>
                  <a:pt x="38" y="16"/>
                  <a:pt x="38" y="16"/>
                </a:cubicBezTo>
                <a:cubicBezTo>
                  <a:pt x="38" y="16"/>
                  <a:pt x="38" y="16"/>
                  <a:pt x="38" y="16"/>
                </a:cubicBezTo>
                <a:cubicBezTo>
                  <a:pt x="39" y="16"/>
                  <a:pt x="39" y="16"/>
                  <a:pt x="39" y="16"/>
                </a:cubicBezTo>
                <a:cubicBezTo>
                  <a:pt x="39" y="17"/>
                  <a:pt x="39" y="17"/>
                  <a:pt x="39" y="17"/>
                </a:cubicBezTo>
                <a:cubicBezTo>
                  <a:pt x="39" y="17"/>
                  <a:pt x="39" y="17"/>
                  <a:pt x="39" y="17"/>
                </a:cubicBezTo>
                <a:cubicBezTo>
                  <a:pt x="39" y="17"/>
                  <a:pt x="39" y="18"/>
                  <a:pt x="39" y="18"/>
                </a:cubicBezTo>
                <a:cubicBezTo>
                  <a:pt x="39" y="18"/>
                  <a:pt x="39" y="18"/>
                  <a:pt x="39" y="18"/>
                </a:cubicBezTo>
                <a:cubicBezTo>
                  <a:pt x="40" y="18"/>
                  <a:pt x="40" y="18"/>
                  <a:pt x="40" y="18"/>
                </a:cubicBezTo>
                <a:cubicBezTo>
                  <a:pt x="41" y="18"/>
                  <a:pt x="41" y="18"/>
                  <a:pt x="41" y="18"/>
                </a:cubicBezTo>
                <a:cubicBezTo>
                  <a:pt x="41" y="18"/>
                  <a:pt x="41" y="18"/>
                  <a:pt x="41" y="18"/>
                </a:cubicBezTo>
                <a:cubicBezTo>
                  <a:pt x="41" y="18"/>
                  <a:pt x="41" y="18"/>
                  <a:pt x="42" y="18"/>
                </a:cubicBezTo>
                <a:cubicBezTo>
                  <a:pt x="42" y="18"/>
                  <a:pt x="42" y="18"/>
                  <a:pt x="42" y="18"/>
                </a:cubicBezTo>
                <a:cubicBezTo>
                  <a:pt x="42" y="18"/>
                  <a:pt x="42" y="18"/>
                  <a:pt x="42" y="18"/>
                </a:cubicBezTo>
                <a:cubicBezTo>
                  <a:pt x="42" y="19"/>
                  <a:pt x="42" y="19"/>
                  <a:pt x="42" y="19"/>
                </a:cubicBezTo>
                <a:cubicBezTo>
                  <a:pt x="42" y="19"/>
                  <a:pt x="42" y="19"/>
                  <a:pt x="42" y="19"/>
                </a:cubicBezTo>
                <a:cubicBezTo>
                  <a:pt x="42" y="19"/>
                  <a:pt x="42" y="19"/>
                  <a:pt x="42" y="19"/>
                </a:cubicBezTo>
                <a:cubicBezTo>
                  <a:pt x="43" y="19"/>
                  <a:pt x="43" y="19"/>
                  <a:pt x="44" y="19"/>
                </a:cubicBezTo>
                <a:cubicBezTo>
                  <a:pt x="44" y="19"/>
                  <a:pt x="44" y="19"/>
                  <a:pt x="44" y="19"/>
                </a:cubicBezTo>
                <a:cubicBezTo>
                  <a:pt x="44" y="18"/>
                  <a:pt x="44" y="18"/>
                  <a:pt x="44" y="18"/>
                </a:cubicBezTo>
                <a:cubicBezTo>
                  <a:pt x="44" y="18"/>
                  <a:pt x="44" y="18"/>
                  <a:pt x="44" y="18"/>
                </a:cubicBezTo>
                <a:cubicBezTo>
                  <a:pt x="45" y="17"/>
                  <a:pt x="45" y="17"/>
                  <a:pt x="45" y="18"/>
                </a:cubicBezTo>
                <a:cubicBezTo>
                  <a:pt x="45" y="18"/>
                  <a:pt x="45" y="18"/>
                  <a:pt x="45" y="18"/>
                </a:cubicBezTo>
                <a:cubicBezTo>
                  <a:pt x="45" y="18"/>
                  <a:pt x="45" y="18"/>
                  <a:pt x="45" y="18"/>
                </a:cubicBezTo>
                <a:cubicBezTo>
                  <a:pt x="45" y="18"/>
                  <a:pt x="45" y="18"/>
                  <a:pt x="45" y="18"/>
                </a:cubicBezTo>
                <a:cubicBezTo>
                  <a:pt x="45" y="18"/>
                  <a:pt x="45" y="18"/>
                  <a:pt x="46" y="18"/>
                </a:cubicBezTo>
                <a:cubicBezTo>
                  <a:pt x="46" y="18"/>
                  <a:pt x="46" y="18"/>
                  <a:pt x="46" y="17"/>
                </a:cubicBezTo>
                <a:cubicBezTo>
                  <a:pt x="46" y="17"/>
                  <a:pt x="46" y="17"/>
                  <a:pt x="47" y="17"/>
                </a:cubicBezTo>
                <a:cubicBezTo>
                  <a:pt x="47" y="17"/>
                  <a:pt x="47" y="17"/>
                  <a:pt x="47" y="17"/>
                </a:cubicBezTo>
                <a:cubicBezTo>
                  <a:pt x="47" y="17"/>
                  <a:pt x="47" y="17"/>
                  <a:pt x="47" y="17"/>
                </a:cubicBezTo>
                <a:cubicBezTo>
                  <a:pt x="47" y="16"/>
                  <a:pt x="47" y="16"/>
                  <a:pt x="47" y="16"/>
                </a:cubicBezTo>
                <a:cubicBezTo>
                  <a:pt x="47" y="16"/>
                  <a:pt x="46" y="16"/>
                  <a:pt x="46" y="16"/>
                </a:cubicBezTo>
                <a:cubicBezTo>
                  <a:pt x="46" y="16"/>
                  <a:pt x="46" y="16"/>
                  <a:pt x="46" y="16"/>
                </a:cubicBezTo>
                <a:cubicBezTo>
                  <a:pt x="47" y="15"/>
                  <a:pt x="47" y="15"/>
                  <a:pt x="47" y="15"/>
                </a:cubicBezTo>
                <a:cubicBezTo>
                  <a:pt x="47" y="16"/>
                  <a:pt x="47" y="16"/>
                  <a:pt x="47" y="15"/>
                </a:cubicBezTo>
                <a:cubicBezTo>
                  <a:pt x="48" y="15"/>
                  <a:pt x="48" y="15"/>
                  <a:pt x="48" y="15"/>
                </a:cubicBezTo>
                <a:cubicBezTo>
                  <a:pt x="48" y="15"/>
                  <a:pt x="48" y="14"/>
                  <a:pt x="48" y="14"/>
                </a:cubicBezTo>
                <a:cubicBezTo>
                  <a:pt x="48" y="14"/>
                  <a:pt x="48" y="14"/>
                  <a:pt x="48" y="14"/>
                </a:cubicBezTo>
                <a:cubicBezTo>
                  <a:pt x="48" y="14"/>
                  <a:pt x="48" y="14"/>
                  <a:pt x="48" y="14"/>
                </a:cubicBezTo>
                <a:cubicBezTo>
                  <a:pt x="48" y="14"/>
                  <a:pt x="48" y="14"/>
                  <a:pt x="48" y="14"/>
                </a:cubicBezTo>
                <a:cubicBezTo>
                  <a:pt x="47" y="14"/>
                  <a:pt x="47" y="13"/>
                  <a:pt x="47" y="13"/>
                </a:cubicBezTo>
                <a:cubicBezTo>
                  <a:pt x="47" y="13"/>
                  <a:pt x="47" y="13"/>
                  <a:pt x="47" y="13"/>
                </a:cubicBezTo>
                <a:cubicBezTo>
                  <a:pt x="47" y="13"/>
                  <a:pt x="47" y="12"/>
                  <a:pt x="47" y="12"/>
                </a:cubicBezTo>
                <a:cubicBezTo>
                  <a:pt x="48" y="12"/>
                  <a:pt x="48" y="12"/>
                  <a:pt x="48" y="12"/>
                </a:cubicBezTo>
                <a:cubicBezTo>
                  <a:pt x="48" y="12"/>
                  <a:pt x="48" y="12"/>
                  <a:pt x="48" y="12"/>
                </a:cubicBezTo>
                <a:cubicBezTo>
                  <a:pt x="48" y="11"/>
                  <a:pt x="47" y="11"/>
                  <a:pt x="47" y="11"/>
                </a:cubicBezTo>
                <a:cubicBezTo>
                  <a:pt x="47" y="11"/>
                  <a:pt x="47" y="11"/>
                  <a:pt x="47" y="11"/>
                </a:cubicBezTo>
                <a:cubicBezTo>
                  <a:pt x="47" y="11"/>
                  <a:pt x="47" y="10"/>
                  <a:pt x="47" y="10"/>
                </a:cubicBezTo>
                <a:cubicBezTo>
                  <a:pt x="47" y="10"/>
                  <a:pt x="47" y="10"/>
                  <a:pt x="47" y="11"/>
                </a:cubicBezTo>
                <a:cubicBezTo>
                  <a:pt x="46" y="11"/>
                  <a:pt x="46" y="11"/>
                  <a:pt x="46" y="10"/>
                </a:cubicBezTo>
                <a:cubicBezTo>
                  <a:pt x="46" y="10"/>
                  <a:pt x="46" y="10"/>
                  <a:pt x="46" y="10"/>
                </a:cubicBezTo>
                <a:cubicBezTo>
                  <a:pt x="46" y="10"/>
                  <a:pt x="46" y="9"/>
                  <a:pt x="46" y="9"/>
                </a:cubicBezTo>
                <a:cubicBezTo>
                  <a:pt x="46" y="9"/>
                  <a:pt x="46" y="9"/>
                  <a:pt x="46" y="9"/>
                </a:cubicBezTo>
                <a:cubicBezTo>
                  <a:pt x="46" y="9"/>
                  <a:pt x="46" y="9"/>
                  <a:pt x="46" y="9"/>
                </a:cubicBezTo>
                <a:cubicBezTo>
                  <a:pt x="46" y="9"/>
                  <a:pt x="45" y="9"/>
                  <a:pt x="45" y="8"/>
                </a:cubicBezTo>
                <a:cubicBezTo>
                  <a:pt x="45" y="8"/>
                  <a:pt x="44" y="8"/>
                  <a:pt x="44" y="8"/>
                </a:cubicBezTo>
                <a:cubicBezTo>
                  <a:pt x="44" y="8"/>
                  <a:pt x="44" y="9"/>
                  <a:pt x="44" y="9"/>
                </a:cubicBezTo>
                <a:cubicBezTo>
                  <a:pt x="44" y="9"/>
                  <a:pt x="44" y="9"/>
                  <a:pt x="44" y="9"/>
                </a:cubicBezTo>
                <a:cubicBezTo>
                  <a:pt x="43" y="9"/>
                  <a:pt x="43" y="9"/>
                  <a:pt x="43" y="9"/>
                </a:cubicBezTo>
                <a:cubicBezTo>
                  <a:pt x="43" y="9"/>
                  <a:pt x="43" y="9"/>
                  <a:pt x="43" y="8"/>
                </a:cubicBezTo>
                <a:cubicBezTo>
                  <a:pt x="43" y="8"/>
                  <a:pt x="43" y="8"/>
                  <a:pt x="43" y="8"/>
                </a:cubicBezTo>
                <a:cubicBezTo>
                  <a:pt x="43" y="8"/>
                  <a:pt x="43" y="8"/>
                  <a:pt x="43" y="8"/>
                </a:cubicBezTo>
                <a:cubicBezTo>
                  <a:pt x="43" y="8"/>
                  <a:pt x="43" y="8"/>
                  <a:pt x="43" y="8"/>
                </a:cubicBezTo>
                <a:cubicBezTo>
                  <a:pt x="42" y="8"/>
                  <a:pt x="42" y="8"/>
                  <a:pt x="41" y="8"/>
                </a:cubicBezTo>
                <a:cubicBezTo>
                  <a:pt x="41" y="8"/>
                  <a:pt x="41" y="8"/>
                  <a:pt x="41" y="8"/>
                </a:cubicBezTo>
                <a:cubicBezTo>
                  <a:pt x="41" y="8"/>
                  <a:pt x="41" y="8"/>
                  <a:pt x="41" y="9"/>
                </a:cubicBezTo>
                <a:cubicBezTo>
                  <a:pt x="41" y="9"/>
                  <a:pt x="41" y="9"/>
                  <a:pt x="41" y="9"/>
                </a:cubicBezTo>
                <a:cubicBezTo>
                  <a:pt x="41" y="9"/>
                  <a:pt x="40" y="9"/>
                  <a:pt x="40" y="9"/>
                </a:cubicBezTo>
                <a:cubicBezTo>
                  <a:pt x="40" y="9"/>
                  <a:pt x="40" y="9"/>
                  <a:pt x="40" y="9"/>
                </a:cubicBezTo>
                <a:cubicBezTo>
                  <a:pt x="40" y="9"/>
                  <a:pt x="40" y="9"/>
                  <a:pt x="40" y="9"/>
                </a:cubicBezTo>
                <a:cubicBezTo>
                  <a:pt x="40" y="9"/>
                  <a:pt x="40" y="9"/>
                  <a:pt x="40" y="9"/>
                </a:cubicBezTo>
                <a:cubicBezTo>
                  <a:pt x="40" y="9"/>
                  <a:pt x="40" y="9"/>
                  <a:pt x="40" y="9"/>
                </a:cubicBezTo>
                <a:cubicBezTo>
                  <a:pt x="39" y="9"/>
                  <a:pt x="39" y="9"/>
                  <a:pt x="39" y="9"/>
                </a:cubicBezTo>
                <a:cubicBezTo>
                  <a:pt x="39" y="9"/>
                  <a:pt x="39" y="10"/>
                  <a:pt x="38" y="10"/>
                </a:cubicBezTo>
                <a:cubicBezTo>
                  <a:pt x="38" y="10"/>
                  <a:pt x="38" y="10"/>
                  <a:pt x="38" y="10"/>
                </a:cubicBezTo>
                <a:cubicBezTo>
                  <a:pt x="38" y="10"/>
                  <a:pt x="38" y="10"/>
                  <a:pt x="38" y="10"/>
                </a:cubicBezTo>
                <a:cubicBezTo>
                  <a:pt x="38" y="10"/>
                  <a:pt x="39" y="10"/>
                  <a:pt x="39" y="10"/>
                </a:cubicBezTo>
                <a:cubicBezTo>
                  <a:pt x="39" y="10"/>
                  <a:pt x="39" y="10"/>
                  <a:pt x="39" y="10"/>
                </a:cubicBezTo>
                <a:cubicBezTo>
                  <a:pt x="39" y="11"/>
                  <a:pt x="39" y="11"/>
                  <a:pt x="39" y="11"/>
                </a:cubicBezTo>
                <a:cubicBezTo>
                  <a:pt x="39" y="11"/>
                  <a:pt x="38" y="11"/>
                  <a:pt x="38" y="11"/>
                </a:cubicBezTo>
                <a:cubicBezTo>
                  <a:pt x="38" y="11"/>
                  <a:pt x="38" y="11"/>
                  <a:pt x="38" y="11"/>
                </a:cubicBezTo>
                <a:cubicBezTo>
                  <a:pt x="38" y="11"/>
                  <a:pt x="38" y="11"/>
                  <a:pt x="37" y="12"/>
                </a:cubicBezTo>
                <a:cubicBezTo>
                  <a:pt x="37" y="12"/>
                  <a:pt x="37" y="12"/>
                  <a:pt x="37" y="13"/>
                </a:cubicBezTo>
                <a:cubicBezTo>
                  <a:pt x="37" y="13"/>
                  <a:pt x="37" y="13"/>
                  <a:pt x="37" y="13"/>
                </a:cubicBezTo>
                <a:cubicBezTo>
                  <a:pt x="37" y="13"/>
                  <a:pt x="37" y="13"/>
                  <a:pt x="37" y="13"/>
                </a:cubicBezTo>
                <a:close/>
                <a:moveTo>
                  <a:pt x="41" y="11"/>
                </a:moveTo>
                <a:cubicBezTo>
                  <a:pt x="42" y="10"/>
                  <a:pt x="44" y="10"/>
                  <a:pt x="45" y="12"/>
                </a:cubicBezTo>
                <a:cubicBezTo>
                  <a:pt x="45" y="13"/>
                  <a:pt x="45" y="14"/>
                  <a:pt x="44" y="15"/>
                </a:cubicBezTo>
                <a:cubicBezTo>
                  <a:pt x="43" y="16"/>
                  <a:pt x="41" y="16"/>
                  <a:pt x="40" y="15"/>
                </a:cubicBezTo>
                <a:cubicBezTo>
                  <a:pt x="39" y="14"/>
                  <a:pt x="40" y="12"/>
                  <a:pt x="41" y="11"/>
                </a:cubicBezTo>
                <a:close/>
                <a:moveTo>
                  <a:pt x="33" y="22"/>
                </a:moveTo>
                <a:cubicBezTo>
                  <a:pt x="33" y="22"/>
                  <a:pt x="33" y="22"/>
                  <a:pt x="33" y="22"/>
                </a:cubicBezTo>
                <a:cubicBezTo>
                  <a:pt x="33" y="22"/>
                  <a:pt x="33" y="22"/>
                  <a:pt x="33" y="22"/>
                </a:cubicBezTo>
                <a:cubicBezTo>
                  <a:pt x="33" y="23"/>
                  <a:pt x="33"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5" y="23"/>
                  <a:pt x="35" y="24"/>
                  <a:pt x="34" y="24"/>
                </a:cubicBezTo>
                <a:cubicBezTo>
                  <a:pt x="34" y="24"/>
                  <a:pt x="34" y="24"/>
                  <a:pt x="34" y="24"/>
                </a:cubicBezTo>
                <a:cubicBezTo>
                  <a:pt x="34" y="24"/>
                  <a:pt x="34" y="24"/>
                  <a:pt x="34" y="24"/>
                </a:cubicBezTo>
                <a:cubicBezTo>
                  <a:pt x="34" y="24"/>
                  <a:pt x="34" y="24"/>
                  <a:pt x="34" y="24"/>
                </a:cubicBezTo>
                <a:cubicBezTo>
                  <a:pt x="35" y="24"/>
                  <a:pt x="35" y="24"/>
                  <a:pt x="35" y="25"/>
                </a:cubicBezTo>
                <a:cubicBezTo>
                  <a:pt x="35" y="25"/>
                  <a:pt x="35" y="25"/>
                  <a:pt x="35" y="25"/>
                </a:cubicBezTo>
                <a:cubicBezTo>
                  <a:pt x="35" y="25"/>
                  <a:pt x="35" y="24"/>
                  <a:pt x="36" y="24"/>
                </a:cubicBezTo>
                <a:cubicBezTo>
                  <a:pt x="36" y="24"/>
                  <a:pt x="36" y="24"/>
                  <a:pt x="36" y="24"/>
                </a:cubicBezTo>
                <a:cubicBezTo>
                  <a:pt x="36" y="24"/>
                  <a:pt x="36" y="24"/>
                  <a:pt x="36" y="24"/>
                </a:cubicBezTo>
                <a:cubicBezTo>
                  <a:pt x="36" y="24"/>
                  <a:pt x="36" y="24"/>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8" y="25"/>
                  <a:pt x="38" y="25"/>
                </a:cubicBezTo>
                <a:cubicBezTo>
                  <a:pt x="38" y="25"/>
                  <a:pt x="38" y="25"/>
                  <a:pt x="38" y="24"/>
                </a:cubicBezTo>
                <a:cubicBezTo>
                  <a:pt x="38" y="24"/>
                  <a:pt x="38" y="24"/>
                  <a:pt x="38" y="24"/>
                </a:cubicBezTo>
                <a:cubicBezTo>
                  <a:pt x="38" y="24"/>
                  <a:pt x="38" y="24"/>
                  <a:pt x="38" y="24"/>
                </a:cubicBezTo>
                <a:cubicBezTo>
                  <a:pt x="38" y="24"/>
                  <a:pt x="38" y="24"/>
                  <a:pt x="38" y="24"/>
                </a:cubicBezTo>
                <a:cubicBezTo>
                  <a:pt x="38" y="24"/>
                  <a:pt x="38" y="24"/>
                  <a:pt x="38" y="24"/>
                </a:cubicBezTo>
                <a:cubicBezTo>
                  <a:pt x="38" y="24"/>
                  <a:pt x="38" y="24"/>
                  <a:pt x="38" y="24"/>
                </a:cubicBezTo>
                <a:cubicBezTo>
                  <a:pt x="38" y="24"/>
                  <a:pt x="39" y="24"/>
                  <a:pt x="39" y="24"/>
                </a:cubicBezTo>
                <a:cubicBezTo>
                  <a:pt x="39" y="24"/>
                  <a:pt x="39" y="24"/>
                  <a:pt x="39" y="24"/>
                </a:cubicBezTo>
                <a:cubicBezTo>
                  <a:pt x="39" y="24"/>
                  <a:pt x="39" y="24"/>
                  <a:pt x="39" y="24"/>
                </a:cubicBezTo>
                <a:cubicBezTo>
                  <a:pt x="39" y="24"/>
                  <a:pt x="39" y="24"/>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40" y="23"/>
                </a:cubicBezTo>
                <a:cubicBezTo>
                  <a:pt x="40" y="23"/>
                  <a:pt x="40" y="23"/>
                  <a:pt x="40" y="23"/>
                </a:cubicBezTo>
                <a:cubicBezTo>
                  <a:pt x="40" y="23"/>
                  <a:pt x="40" y="23"/>
                  <a:pt x="40" y="23"/>
                </a:cubicBezTo>
                <a:cubicBezTo>
                  <a:pt x="40" y="22"/>
                  <a:pt x="40" y="22"/>
                  <a:pt x="40" y="22"/>
                </a:cubicBezTo>
                <a:cubicBezTo>
                  <a:pt x="40" y="22"/>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0"/>
                  <a:pt x="40" y="20"/>
                  <a:pt x="40" y="20"/>
                </a:cubicBezTo>
                <a:cubicBezTo>
                  <a:pt x="40" y="20"/>
                  <a:pt x="40" y="20"/>
                  <a:pt x="40" y="19"/>
                </a:cubicBezTo>
                <a:cubicBezTo>
                  <a:pt x="40" y="19"/>
                  <a:pt x="40" y="19"/>
                  <a:pt x="40" y="19"/>
                </a:cubicBezTo>
                <a:cubicBezTo>
                  <a:pt x="40" y="19"/>
                  <a:pt x="40" y="19"/>
                  <a:pt x="40" y="19"/>
                </a:cubicBezTo>
                <a:cubicBezTo>
                  <a:pt x="39" y="19"/>
                  <a:pt x="39" y="19"/>
                  <a:pt x="39" y="19"/>
                </a:cubicBezTo>
                <a:cubicBezTo>
                  <a:pt x="39" y="20"/>
                  <a:pt x="39" y="20"/>
                  <a:pt x="39" y="19"/>
                </a:cubicBezTo>
                <a:cubicBezTo>
                  <a:pt x="39" y="19"/>
                  <a:pt x="39" y="19"/>
                  <a:pt x="39" y="19"/>
                </a:cubicBezTo>
                <a:cubicBezTo>
                  <a:pt x="39" y="19"/>
                  <a:pt x="39" y="19"/>
                  <a:pt x="39" y="19"/>
                </a:cubicBezTo>
                <a:cubicBezTo>
                  <a:pt x="39" y="19"/>
                  <a:pt x="39" y="19"/>
                  <a:pt x="39" y="19"/>
                </a:cubicBezTo>
                <a:cubicBezTo>
                  <a:pt x="39" y="19"/>
                  <a:pt x="39" y="19"/>
                  <a:pt x="39" y="19"/>
                </a:cubicBezTo>
                <a:cubicBezTo>
                  <a:pt x="39" y="18"/>
                  <a:pt x="38" y="18"/>
                  <a:pt x="38" y="18"/>
                </a:cubicBezTo>
                <a:cubicBezTo>
                  <a:pt x="38" y="18"/>
                  <a:pt x="38" y="18"/>
                  <a:pt x="38" y="18"/>
                </a:cubicBezTo>
                <a:cubicBezTo>
                  <a:pt x="38" y="18"/>
                  <a:pt x="38" y="18"/>
                  <a:pt x="38" y="18"/>
                </a:cubicBezTo>
                <a:cubicBezTo>
                  <a:pt x="38" y="18"/>
                  <a:pt x="37" y="18"/>
                  <a:pt x="37" y="18"/>
                </a:cubicBezTo>
                <a:cubicBezTo>
                  <a:pt x="37" y="18"/>
                  <a:pt x="37" y="18"/>
                  <a:pt x="37" y="18"/>
                </a:cubicBezTo>
                <a:cubicBezTo>
                  <a:pt x="37" y="18"/>
                  <a:pt x="37" y="18"/>
                  <a:pt x="37" y="18"/>
                </a:cubicBezTo>
                <a:cubicBezTo>
                  <a:pt x="37" y="18"/>
                  <a:pt x="37" y="18"/>
                  <a:pt x="37" y="18"/>
                </a:cubicBezTo>
                <a:cubicBezTo>
                  <a:pt x="37" y="18"/>
                  <a:pt x="37" y="18"/>
                  <a:pt x="37" y="18"/>
                </a:cubicBezTo>
                <a:cubicBezTo>
                  <a:pt x="37" y="18"/>
                  <a:pt x="37" y="18"/>
                  <a:pt x="37" y="18"/>
                </a:cubicBezTo>
                <a:cubicBezTo>
                  <a:pt x="36" y="18"/>
                  <a:pt x="36" y="18"/>
                  <a:pt x="36" y="18"/>
                </a:cubicBezTo>
                <a:cubicBezTo>
                  <a:pt x="36" y="18"/>
                  <a:pt x="36" y="18"/>
                  <a:pt x="36" y="18"/>
                </a:cubicBezTo>
                <a:cubicBezTo>
                  <a:pt x="36" y="18"/>
                  <a:pt x="36" y="18"/>
                  <a:pt x="36" y="18"/>
                </a:cubicBezTo>
                <a:cubicBezTo>
                  <a:pt x="36" y="18"/>
                  <a:pt x="36" y="19"/>
                  <a:pt x="35" y="19"/>
                </a:cubicBezTo>
                <a:cubicBezTo>
                  <a:pt x="35" y="19"/>
                  <a:pt x="35" y="19"/>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3" y="20"/>
                  <a:pt x="33" y="20"/>
                </a:cubicBezTo>
                <a:cubicBezTo>
                  <a:pt x="33" y="20"/>
                  <a:pt x="33" y="20"/>
                  <a:pt x="33" y="20"/>
                </a:cubicBezTo>
                <a:cubicBezTo>
                  <a:pt x="33" y="20"/>
                  <a:pt x="33" y="21"/>
                  <a:pt x="33" y="21"/>
                </a:cubicBezTo>
                <a:cubicBezTo>
                  <a:pt x="33" y="21"/>
                  <a:pt x="33" y="21"/>
                  <a:pt x="33" y="21"/>
                </a:cubicBezTo>
                <a:cubicBezTo>
                  <a:pt x="33" y="21"/>
                  <a:pt x="33" y="21"/>
                  <a:pt x="33" y="21"/>
                </a:cubicBezTo>
                <a:cubicBezTo>
                  <a:pt x="33" y="21"/>
                  <a:pt x="33" y="21"/>
                  <a:pt x="33" y="21"/>
                </a:cubicBezTo>
                <a:cubicBezTo>
                  <a:pt x="33" y="21"/>
                  <a:pt x="34" y="21"/>
                  <a:pt x="34" y="21"/>
                </a:cubicBezTo>
                <a:cubicBezTo>
                  <a:pt x="34" y="21"/>
                  <a:pt x="34" y="21"/>
                  <a:pt x="34" y="22"/>
                </a:cubicBezTo>
                <a:cubicBezTo>
                  <a:pt x="34" y="22"/>
                  <a:pt x="34" y="22"/>
                  <a:pt x="33" y="22"/>
                </a:cubicBezTo>
                <a:close/>
                <a:moveTo>
                  <a:pt x="35" y="20"/>
                </a:moveTo>
                <a:cubicBezTo>
                  <a:pt x="36" y="19"/>
                  <a:pt x="37" y="19"/>
                  <a:pt x="38" y="20"/>
                </a:cubicBezTo>
                <a:cubicBezTo>
                  <a:pt x="39" y="21"/>
                  <a:pt x="38" y="22"/>
                  <a:pt x="38" y="23"/>
                </a:cubicBezTo>
                <a:cubicBezTo>
                  <a:pt x="37" y="23"/>
                  <a:pt x="36" y="23"/>
                  <a:pt x="35" y="22"/>
                </a:cubicBezTo>
                <a:cubicBezTo>
                  <a:pt x="35" y="22"/>
                  <a:pt x="35" y="21"/>
                  <a:pt x="35" y="20"/>
                </a:cubicBezTo>
                <a:close/>
                <a:moveTo>
                  <a:pt x="36" y="22"/>
                </a:moveTo>
                <a:cubicBezTo>
                  <a:pt x="36" y="21"/>
                  <a:pt x="36" y="21"/>
                  <a:pt x="36" y="21"/>
                </a:cubicBezTo>
                <a:cubicBezTo>
                  <a:pt x="36" y="20"/>
                  <a:pt x="37" y="20"/>
                  <a:pt x="37" y="21"/>
                </a:cubicBezTo>
                <a:cubicBezTo>
                  <a:pt x="37" y="21"/>
                  <a:pt x="37" y="22"/>
                  <a:pt x="37" y="22"/>
                </a:cubicBezTo>
                <a:cubicBezTo>
                  <a:pt x="37" y="22"/>
                  <a:pt x="36" y="22"/>
                  <a:pt x="36" y="22"/>
                </a:cubicBezTo>
                <a:close/>
                <a:moveTo>
                  <a:pt x="46" y="19"/>
                </a:moveTo>
                <a:cubicBezTo>
                  <a:pt x="46" y="19"/>
                  <a:pt x="46" y="19"/>
                  <a:pt x="46" y="19"/>
                </a:cubicBezTo>
                <a:cubicBezTo>
                  <a:pt x="46" y="19"/>
                  <a:pt x="46" y="19"/>
                  <a:pt x="46" y="19"/>
                </a:cubicBezTo>
                <a:cubicBezTo>
                  <a:pt x="46" y="19"/>
                  <a:pt x="46" y="20"/>
                  <a:pt x="46" y="20"/>
                </a:cubicBezTo>
                <a:cubicBezTo>
                  <a:pt x="46" y="20"/>
                  <a:pt x="45" y="20"/>
                  <a:pt x="45" y="20"/>
                </a:cubicBezTo>
                <a:cubicBezTo>
                  <a:pt x="45" y="20"/>
                  <a:pt x="45" y="20"/>
                  <a:pt x="45" y="20"/>
                </a:cubicBezTo>
                <a:cubicBezTo>
                  <a:pt x="45" y="20"/>
                  <a:pt x="45" y="20"/>
                  <a:pt x="45" y="20"/>
                </a:cubicBezTo>
                <a:cubicBezTo>
                  <a:pt x="45" y="20"/>
                  <a:pt x="45" y="20"/>
                  <a:pt x="45" y="19"/>
                </a:cubicBezTo>
                <a:cubicBezTo>
                  <a:pt x="45" y="19"/>
                  <a:pt x="45" y="19"/>
                  <a:pt x="45" y="20"/>
                </a:cubicBezTo>
                <a:cubicBezTo>
                  <a:pt x="44" y="20"/>
                  <a:pt x="44" y="20"/>
                  <a:pt x="44" y="20"/>
                </a:cubicBezTo>
                <a:cubicBezTo>
                  <a:pt x="44" y="20"/>
                  <a:pt x="44" y="20"/>
                  <a:pt x="44" y="20"/>
                </a:cubicBezTo>
                <a:cubicBezTo>
                  <a:pt x="44" y="21"/>
                  <a:pt x="43" y="21"/>
                  <a:pt x="44" y="21"/>
                </a:cubicBezTo>
                <a:cubicBezTo>
                  <a:pt x="44" y="21"/>
                  <a:pt x="44" y="21"/>
                  <a:pt x="44" y="21"/>
                </a:cubicBezTo>
                <a:cubicBezTo>
                  <a:pt x="44" y="21"/>
                  <a:pt x="44" y="21"/>
                  <a:pt x="44" y="21"/>
                </a:cubicBezTo>
                <a:cubicBezTo>
                  <a:pt x="44" y="21"/>
                  <a:pt x="44" y="21"/>
                  <a:pt x="44" y="21"/>
                </a:cubicBezTo>
                <a:cubicBezTo>
                  <a:pt x="44" y="21"/>
                  <a:pt x="44" y="22"/>
                  <a:pt x="44" y="22"/>
                </a:cubicBezTo>
                <a:cubicBezTo>
                  <a:pt x="44" y="22"/>
                  <a:pt x="43" y="22"/>
                  <a:pt x="43" y="22"/>
                </a:cubicBezTo>
                <a:cubicBezTo>
                  <a:pt x="43" y="22"/>
                  <a:pt x="43" y="22"/>
                  <a:pt x="43" y="22"/>
                </a:cubicBezTo>
                <a:cubicBezTo>
                  <a:pt x="43" y="22"/>
                  <a:pt x="43" y="22"/>
                  <a:pt x="43" y="22"/>
                </a:cubicBezTo>
                <a:cubicBezTo>
                  <a:pt x="42" y="23"/>
                  <a:pt x="42" y="23"/>
                  <a:pt x="42" y="24"/>
                </a:cubicBezTo>
                <a:cubicBezTo>
                  <a:pt x="42" y="24"/>
                  <a:pt x="42" y="24"/>
                  <a:pt x="42" y="24"/>
                </a:cubicBezTo>
                <a:cubicBezTo>
                  <a:pt x="42" y="24"/>
                  <a:pt x="42" y="24"/>
                  <a:pt x="42" y="24"/>
                </a:cubicBezTo>
                <a:cubicBezTo>
                  <a:pt x="42" y="24"/>
                  <a:pt x="43" y="24"/>
                  <a:pt x="43" y="24"/>
                </a:cubicBezTo>
                <a:cubicBezTo>
                  <a:pt x="43" y="24"/>
                  <a:pt x="43" y="24"/>
                  <a:pt x="43" y="24"/>
                </a:cubicBezTo>
                <a:cubicBezTo>
                  <a:pt x="43" y="24"/>
                  <a:pt x="43" y="24"/>
                  <a:pt x="43" y="24"/>
                </a:cubicBezTo>
                <a:cubicBezTo>
                  <a:pt x="43" y="25"/>
                  <a:pt x="43" y="25"/>
                  <a:pt x="43" y="25"/>
                </a:cubicBezTo>
                <a:cubicBezTo>
                  <a:pt x="43" y="25"/>
                  <a:pt x="43" y="25"/>
                  <a:pt x="42" y="25"/>
                </a:cubicBezTo>
                <a:cubicBezTo>
                  <a:pt x="42" y="25"/>
                  <a:pt x="42" y="25"/>
                  <a:pt x="42" y="26"/>
                </a:cubicBezTo>
                <a:cubicBezTo>
                  <a:pt x="43" y="26"/>
                  <a:pt x="43" y="26"/>
                  <a:pt x="43" y="27"/>
                </a:cubicBezTo>
                <a:cubicBezTo>
                  <a:pt x="43" y="27"/>
                  <a:pt x="43" y="27"/>
                  <a:pt x="43" y="27"/>
                </a:cubicBezTo>
                <a:cubicBezTo>
                  <a:pt x="43" y="27"/>
                  <a:pt x="43" y="27"/>
                  <a:pt x="43" y="27"/>
                </a:cubicBezTo>
                <a:cubicBezTo>
                  <a:pt x="43" y="27"/>
                  <a:pt x="43" y="27"/>
                  <a:pt x="44" y="27"/>
                </a:cubicBezTo>
                <a:cubicBezTo>
                  <a:pt x="44" y="27"/>
                  <a:pt x="44" y="27"/>
                  <a:pt x="44" y="27"/>
                </a:cubicBezTo>
                <a:cubicBezTo>
                  <a:pt x="44" y="27"/>
                  <a:pt x="44" y="28"/>
                  <a:pt x="44" y="28"/>
                </a:cubicBezTo>
                <a:cubicBezTo>
                  <a:pt x="44" y="28"/>
                  <a:pt x="44" y="28"/>
                  <a:pt x="44" y="28"/>
                </a:cubicBezTo>
                <a:cubicBezTo>
                  <a:pt x="44" y="28"/>
                  <a:pt x="44" y="28"/>
                  <a:pt x="44" y="28"/>
                </a:cubicBezTo>
                <a:cubicBezTo>
                  <a:pt x="44" y="28"/>
                  <a:pt x="44" y="28"/>
                  <a:pt x="44" y="28"/>
                </a:cubicBezTo>
                <a:cubicBezTo>
                  <a:pt x="45" y="29"/>
                  <a:pt x="45" y="29"/>
                  <a:pt x="46" y="29"/>
                </a:cubicBezTo>
                <a:cubicBezTo>
                  <a:pt x="46" y="29"/>
                  <a:pt x="46" y="29"/>
                  <a:pt x="46" y="29"/>
                </a:cubicBezTo>
                <a:cubicBezTo>
                  <a:pt x="46" y="29"/>
                  <a:pt x="46" y="29"/>
                  <a:pt x="46" y="29"/>
                </a:cubicBezTo>
                <a:cubicBezTo>
                  <a:pt x="46" y="29"/>
                  <a:pt x="46" y="28"/>
                  <a:pt x="47" y="28"/>
                </a:cubicBezTo>
                <a:cubicBezTo>
                  <a:pt x="47" y="28"/>
                  <a:pt x="47" y="29"/>
                  <a:pt x="47" y="29"/>
                </a:cubicBezTo>
                <a:cubicBezTo>
                  <a:pt x="47" y="29"/>
                  <a:pt x="47" y="29"/>
                  <a:pt x="47" y="29"/>
                </a:cubicBezTo>
                <a:cubicBezTo>
                  <a:pt x="47" y="29"/>
                  <a:pt x="47" y="29"/>
                  <a:pt x="47" y="29"/>
                </a:cubicBezTo>
                <a:cubicBezTo>
                  <a:pt x="47" y="29"/>
                  <a:pt x="47" y="29"/>
                  <a:pt x="47" y="29"/>
                </a:cubicBezTo>
                <a:cubicBezTo>
                  <a:pt x="47" y="29"/>
                  <a:pt x="47" y="29"/>
                  <a:pt x="47" y="29"/>
                </a:cubicBezTo>
                <a:cubicBezTo>
                  <a:pt x="48" y="29"/>
                  <a:pt x="48" y="29"/>
                  <a:pt x="49" y="29"/>
                </a:cubicBezTo>
                <a:cubicBezTo>
                  <a:pt x="49" y="29"/>
                  <a:pt x="49" y="29"/>
                  <a:pt x="49" y="29"/>
                </a:cubicBezTo>
                <a:cubicBezTo>
                  <a:pt x="49" y="29"/>
                  <a:pt x="49" y="29"/>
                  <a:pt x="49" y="29"/>
                </a:cubicBezTo>
                <a:cubicBezTo>
                  <a:pt x="49" y="29"/>
                  <a:pt x="49" y="28"/>
                  <a:pt x="49" y="28"/>
                </a:cubicBezTo>
                <a:cubicBezTo>
                  <a:pt x="50" y="28"/>
                  <a:pt x="50" y="28"/>
                  <a:pt x="50" y="28"/>
                </a:cubicBezTo>
                <a:cubicBezTo>
                  <a:pt x="50" y="28"/>
                  <a:pt x="50" y="28"/>
                  <a:pt x="50" y="28"/>
                </a:cubicBezTo>
                <a:cubicBezTo>
                  <a:pt x="50" y="28"/>
                  <a:pt x="50" y="28"/>
                  <a:pt x="50" y="29"/>
                </a:cubicBezTo>
                <a:cubicBezTo>
                  <a:pt x="50" y="29"/>
                  <a:pt x="50" y="29"/>
                  <a:pt x="50" y="29"/>
                </a:cubicBezTo>
                <a:cubicBezTo>
                  <a:pt x="51" y="29"/>
                  <a:pt x="51" y="29"/>
                  <a:pt x="51" y="29"/>
                </a:cubicBezTo>
                <a:cubicBezTo>
                  <a:pt x="51" y="28"/>
                  <a:pt x="51" y="28"/>
                  <a:pt x="51" y="28"/>
                </a:cubicBezTo>
                <a:cubicBezTo>
                  <a:pt x="51" y="28"/>
                  <a:pt x="52" y="28"/>
                  <a:pt x="52" y="28"/>
                </a:cubicBezTo>
                <a:cubicBezTo>
                  <a:pt x="52" y="28"/>
                  <a:pt x="52" y="27"/>
                  <a:pt x="52" y="27"/>
                </a:cubicBezTo>
                <a:cubicBezTo>
                  <a:pt x="52" y="27"/>
                  <a:pt x="52" y="27"/>
                  <a:pt x="52" y="27"/>
                </a:cubicBezTo>
                <a:cubicBezTo>
                  <a:pt x="52" y="27"/>
                  <a:pt x="52" y="27"/>
                  <a:pt x="52" y="27"/>
                </a:cubicBezTo>
                <a:cubicBezTo>
                  <a:pt x="52" y="27"/>
                  <a:pt x="52" y="27"/>
                  <a:pt x="52" y="27"/>
                </a:cubicBezTo>
                <a:cubicBezTo>
                  <a:pt x="51" y="27"/>
                  <a:pt x="51" y="27"/>
                  <a:pt x="52" y="26"/>
                </a:cubicBezTo>
                <a:cubicBezTo>
                  <a:pt x="52" y="26"/>
                  <a:pt x="52" y="26"/>
                  <a:pt x="52" y="26"/>
                </a:cubicBezTo>
                <a:cubicBezTo>
                  <a:pt x="52" y="26"/>
                  <a:pt x="52" y="26"/>
                  <a:pt x="53" y="26"/>
                </a:cubicBezTo>
                <a:cubicBezTo>
                  <a:pt x="53" y="26"/>
                  <a:pt x="53" y="26"/>
                  <a:pt x="53" y="26"/>
                </a:cubicBezTo>
                <a:cubicBezTo>
                  <a:pt x="53" y="25"/>
                  <a:pt x="53" y="25"/>
                  <a:pt x="53" y="25"/>
                </a:cubicBezTo>
                <a:cubicBezTo>
                  <a:pt x="53" y="24"/>
                  <a:pt x="53" y="24"/>
                  <a:pt x="53" y="24"/>
                </a:cubicBezTo>
                <a:cubicBezTo>
                  <a:pt x="53" y="24"/>
                  <a:pt x="53" y="24"/>
                  <a:pt x="53" y="24"/>
                </a:cubicBezTo>
                <a:cubicBezTo>
                  <a:pt x="53" y="24"/>
                  <a:pt x="53" y="24"/>
                  <a:pt x="53" y="24"/>
                </a:cubicBezTo>
                <a:cubicBezTo>
                  <a:pt x="53" y="24"/>
                  <a:pt x="52" y="24"/>
                  <a:pt x="52" y="24"/>
                </a:cubicBezTo>
                <a:cubicBezTo>
                  <a:pt x="52" y="24"/>
                  <a:pt x="52" y="24"/>
                  <a:pt x="52" y="24"/>
                </a:cubicBezTo>
                <a:cubicBezTo>
                  <a:pt x="52" y="23"/>
                  <a:pt x="52" y="23"/>
                  <a:pt x="53" y="23"/>
                </a:cubicBezTo>
                <a:cubicBezTo>
                  <a:pt x="53" y="23"/>
                  <a:pt x="53" y="23"/>
                  <a:pt x="53" y="23"/>
                </a:cubicBezTo>
                <a:cubicBezTo>
                  <a:pt x="53" y="23"/>
                  <a:pt x="53" y="23"/>
                  <a:pt x="53" y="23"/>
                </a:cubicBezTo>
                <a:cubicBezTo>
                  <a:pt x="53" y="22"/>
                  <a:pt x="53" y="22"/>
                  <a:pt x="52" y="21"/>
                </a:cubicBezTo>
                <a:cubicBezTo>
                  <a:pt x="52" y="21"/>
                  <a:pt x="52" y="21"/>
                  <a:pt x="52" y="21"/>
                </a:cubicBezTo>
                <a:cubicBezTo>
                  <a:pt x="52" y="21"/>
                  <a:pt x="52" y="21"/>
                  <a:pt x="52" y="21"/>
                </a:cubicBezTo>
                <a:cubicBezTo>
                  <a:pt x="52" y="21"/>
                  <a:pt x="52" y="21"/>
                  <a:pt x="52" y="21"/>
                </a:cubicBezTo>
                <a:cubicBezTo>
                  <a:pt x="52" y="21"/>
                  <a:pt x="51" y="21"/>
                  <a:pt x="51" y="21"/>
                </a:cubicBezTo>
                <a:cubicBezTo>
                  <a:pt x="51" y="21"/>
                  <a:pt x="51" y="21"/>
                  <a:pt x="51" y="20"/>
                </a:cubicBezTo>
                <a:cubicBezTo>
                  <a:pt x="51" y="20"/>
                  <a:pt x="51" y="20"/>
                  <a:pt x="51" y="20"/>
                </a:cubicBezTo>
                <a:cubicBezTo>
                  <a:pt x="51" y="20"/>
                  <a:pt x="51" y="20"/>
                  <a:pt x="51" y="20"/>
                </a:cubicBezTo>
                <a:cubicBezTo>
                  <a:pt x="51" y="20"/>
                  <a:pt x="51" y="20"/>
                  <a:pt x="51" y="20"/>
                </a:cubicBezTo>
                <a:cubicBezTo>
                  <a:pt x="51" y="20"/>
                  <a:pt x="50" y="19"/>
                  <a:pt x="50" y="19"/>
                </a:cubicBezTo>
                <a:cubicBezTo>
                  <a:pt x="50" y="19"/>
                  <a:pt x="50" y="19"/>
                  <a:pt x="50" y="19"/>
                </a:cubicBezTo>
                <a:cubicBezTo>
                  <a:pt x="49" y="19"/>
                  <a:pt x="49" y="19"/>
                  <a:pt x="49" y="19"/>
                </a:cubicBezTo>
                <a:cubicBezTo>
                  <a:pt x="49" y="20"/>
                  <a:pt x="49" y="20"/>
                  <a:pt x="49" y="20"/>
                </a:cubicBezTo>
                <a:cubicBezTo>
                  <a:pt x="49" y="20"/>
                  <a:pt x="48" y="20"/>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7" y="19"/>
                  <a:pt x="47" y="19"/>
                  <a:pt x="46" y="19"/>
                </a:cubicBezTo>
                <a:close/>
                <a:moveTo>
                  <a:pt x="50" y="22"/>
                </a:moveTo>
                <a:cubicBezTo>
                  <a:pt x="51" y="23"/>
                  <a:pt x="51" y="25"/>
                  <a:pt x="49" y="26"/>
                </a:cubicBezTo>
                <a:cubicBezTo>
                  <a:pt x="48" y="27"/>
                  <a:pt x="47" y="27"/>
                  <a:pt x="46" y="26"/>
                </a:cubicBezTo>
                <a:cubicBezTo>
                  <a:pt x="45" y="25"/>
                  <a:pt x="45" y="23"/>
                  <a:pt x="46" y="22"/>
                </a:cubicBezTo>
                <a:cubicBezTo>
                  <a:pt x="47" y="21"/>
                  <a:pt x="49" y="21"/>
                  <a:pt x="50" y="22"/>
                </a:cubicBezTo>
                <a:close/>
                <a:moveTo>
                  <a:pt x="48" y="23"/>
                </a:moveTo>
                <a:cubicBezTo>
                  <a:pt x="49" y="24"/>
                  <a:pt x="49" y="24"/>
                  <a:pt x="48" y="25"/>
                </a:cubicBezTo>
                <a:cubicBezTo>
                  <a:pt x="48" y="25"/>
                  <a:pt x="47" y="25"/>
                  <a:pt x="47" y="25"/>
                </a:cubicBezTo>
                <a:cubicBezTo>
                  <a:pt x="46" y="24"/>
                  <a:pt x="46" y="24"/>
                  <a:pt x="47" y="23"/>
                </a:cubicBezTo>
                <a:cubicBezTo>
                  <a:pt x="47" y="23"/>
                  <a:pt x="48" y="23"/>
                  <a:pt x="48" y="23"/>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31" name="Freeform 119"/>
          <p:cNvSpPr>
            <a:spLocks noEditPoints="1"/>
          </p:cNvSpPr>
          <p:nvPr/>
        </p:nvSpPr>
        <p:spPr bwMode="auto">
          <a:xfrm>
            <a:off x="1476192" y="4003731"/>
            <a:ext cx="383421" cy="421060"/>
          </a:xfrm>
          <a:custGeom>
            <a:avLst/>
            <a:gdLst>
              <a:gd name="T0" fmla="*/ 55 w 69"/>
              <a:gd name="T1" fmla="*/ 29 h 73"/>
              <a:gd name="T2" fmla="*/ 49 w 69"/>
              <a:gd name="T3" fmla="*/ 20 h 73"/>
              <a:gd name="T4" fmla="*/ 41 w 69"/>
              <a:gd name="T5" fmla="*/ 13 h 73"/>
              <a:gd name="T6" fmla="*/ 39 w 69"/>
              <a:gd name="T7" fmla="*/ 0 h 73"/>
              <a:gd name="T8" fmla="*/ 58 w 69"/>
              <a:gd name="T9" fmla="*/ 11 h 73"/>
              <a:gd name="T10" fmla="*/ 68 w 69"/>
              <a:gd name="T11" fmla="*/ 30 h 73"/>
              <a:gd name="T12" fmla="*/ 61 w 69"/>
              <a:gd name="T13" fmla="*/ 30 h 73"/>
              <a:gd name="T14" fmla="*/ 55 w 69"/>
              <a:gd name="T15" fmla="*/ 14 h 73"/>
              <a:gd name="T16" fmla="*/ 40 w 69"/>
              <a:gd name="T17" fmla="*/ 8 h 73"/>
              <a:gd name="T18" fmla="*/ 61 w 69"/>
              <a:gd name="T19" fmla="*/ 30 h 73"/>
              <a:gd name="T20" fmla="*/ 63 w 69"/>
              <a:gd name="T21" fmla="*/ 43 h 73"/>
              <a:gd name="T22" fmla="*/ 32 w 69"/>
              <a:gd name="T23" fmla="*/ 53 h 73"/>
              <a:gd name="T24" fmla="*/ 32 w 69"/>
              <a:gd name="T25" fmla="*/ 57 h 73"/>
              <a:gd name="T26" fmla="*/ 34 w 69"/>
              <a:gd name="T27" fmla="*/ 72 h 73"/>
              <a:gd name="T28" fmla="*/ 24 w 69"/>
              <a:gd name="T29" fmla="*/ 65 h 73"/>
              <a:gd name="T30" fmla="*/ 21 w 69"/>
              <a:gd name="T31" fmla="*/ 65 h 73"/>
              <a:gd name="T32" fmla="*/ 16 w 69"/>
              <a:gd name="T33" fmla="*/ 69 h 73"/>
              <a:gd name="T34" fmla="*/ 0 w 69"/>
              <a:gd name="T35" fmla="*/ 53 h 73"/>
              <a:gd name="T36" fmla="*/ 15 w 69"/>
              <a:gd name="T37" fmla="*/ 37 h 73"/>
              <a:gd name="T38" fmla="*/ 26 w 69"/>
              <a:gd name="T39" fmla="*/ 6 h 73"/>
              <a:gd name="T40" fmla="*/ 28 w 69"/>
              <a:gd name="T41" fmla="*/ 6 h 73"/>
              <a:gd name="T42" fmla="*/ 7 w 69"/>
              <a:gd name="T43" fmla="*/ 50 h 73"/>
              <a:gd name="T44" fmla="*/ 6 w 69"/>
              <a:gd name="T45" fmla="*/ 50 h 73"/>
              <a:gd name="T46" fmla="*/ 3 w 69"/>
              <a:gd name="T47" fmla="*/ 53 h 73"/>
              <a:gd name="T48" fmla="*/ 17 w 69"/>
              <a:gd name="T49" fmla="*/ 64 h 73"/>
              <a:gd name="T50" fmla="*/ 16 w 69"/>
              <a:gd name="T51" fmla="*/ 65 h 73"/>
              <a:gd name="T52" fmla="*/ 30 w 69"/>
              <a:gd name="T53" fmla="*/ 52 h 73"/>
              <a:gd name="T54" fmla="*/ 8 w 69"/>
              <a:gd name="T55" fmla="*/ 52 h 73"/>
              <a:gd name="T56" fmla="*/ 20 w 69"/>
              <a:gd name="T57" fmla="*/ 61 h 73"/>
              <a:gd name="T58" fmla="*/ 29 w 69"/>
              <a:gd name="T59" fmla="*/ 56 h 73"/>
              <a:gd name="T60" fmla="*/ 22 w 69"/>
              <a:gd name="T61" fmla="*/ 62 h 73"/>
              <a:gd name="T62" fmla="*/ 23 w 69"/>
              <a:gd name="T63" fmla="*/ 62 h 73"/>
              <a:gd name="T64" fmla="*/ 27 w 69"/>
              <a:gd name="T65" fmla="*/ 60 h 73"/>
              <a:gd name="T66" fmla="*/ 36 w 69"/>
              <a:gd name="T67" fmla="*/ 65 h 73"/>
              <a:gd name="T68" fmla="*/ 42 w 69"/>
              <a:gd name="T69" fmla="*/ 27 h 73"/>
              <a:gd name="T70" fmla="*/ 18 w 69"/>
              <a:gd name="T71" fmla="*/ 38 h 73"/>
              <a:gd name="T72" fmla="*/ 28 w 69"/>
              <a:gd name="T73" fmla="*/ 16 h 73"/>
              <a:gd name="T74" fmla="*/ 31 w 69"/>
              <a:gd name="T75" fmla="*/ 51 h 73"/>
              <a:gd name="T76" fmla="*/ 27 w 69"/>
              <a:gd name="T77" fmla="*/ 9 h 73"/>
              <a:gd name="T78" fmla="*/ 60 w 69"/>
              <a:gd name="T79" fmla="*/ 42 h 73"/>
              <a:gd name="T80" fmla="*/ 21 w 69"/>
              <a:gd name="T81" fmla="*/ 48 h 73"/>
              <a:gd name="T82" fmla="*/ 14 w 69"/>
              <a:gd name="T83" fmla="*/ 54 h 73"/>
              <a:gd name="T84" fmla="*/ 12 w 69"/>
              <a:gd name="T85" fmla="*/ 50 h 73"/>
              <a:gd name="T86" fmla="*/ 21 w 69"/>
              <a:gd name="T87" fmla="*/ 47 h 73"/>
              <a:gd name="T88" fmla="*/ 14 w 69"/>
              <a:gd name="T89" fmla="*/ 5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73">
                <a:moveTo>
                  <a:pt x="51" y="18"/>
                </a:moveTo>
                <a:cubicBezTo>
                  <a:pt x="53" y="21"/>
                  <a:pt x="55" y="24"/>
                  <a:pt x="56" y="28"/>
                </a:cubicBezTo>
                <a:cubicBezTo>
                  <a:pt x="56" y="28"/>
                  <a:pt x="56" y="29"/>
                  <a:pt x="55" y="29"/>
                </a:cubicBezTo>
                <a:cubicBezTo>
                  <a:pt x="55" y="29"/>
                  <a:pt x="55" y="29"/>
                  <a:pt x="55" y="29"/>
                </a:cubicBezTo>
                <a:cubicBezTo>
                  <a:pt x="54" y="29"/>
                  <a:pt x="54" y="29"/>
                  <a:pt x="54" y="28"/>
                </a:cubicBezTo>
                <a:cubicBezTo>
                  <a:pt x="53" y="25"/>
                  <a:pt x="51" y="22"/>
                  <a:pt x="49" y="20"/>
                </a:cubicBezTo>
                <a:cubicBezTo>
                  <a:pt x="47" y="17"/>
                  <a:pt x="44" y="16"/>
                  <a:pt x="40" y="15"/>
                </a:cubicBezTo>
                <a:cubicBezTo>
                  <a:pt x="40" y="15"/>
                  <a:pt x="40" y="14"/>
                  <a:pt x="40" y="14"/>
                </a:cubicBezTo>
                <a:cubicBezTo>
                  <a:pt x="40" y="13"/>
                  <a:pt x="40" y="13"/>
                  <a:pt x="41" y="13"/>
                </a:cubicBezTo>
                <a:cubicBezTo>
                  <a:pt x="45" y="14"/>
                  <a:pt x="48" y="16"/>
                  <a:pt x="51" y="18"/>
                </a:cubicBezTo>
                <a:close/>
                <a:moveTo>
                  <a:pt x="59" y="9"/>
                </a:moveTo>
                <a:cubicBezTo>
                  <a:pt x="54" y="4"/>
                  <a:pt x="47" y="1"/>
                  <a:pt x="39" y="0"/>
                </a:cubicBezTo>
                <a:cubicBezTo>
                  <a:pt x="39" y="0"/>
                  <a:pt x="38" y="0"/>
                  <a:pt x="38" y="1"/>
                </a:cubicBezTo>
                <a:cubicBezTo>
                  <a:pt x="38" y="2"/>
                  <a:pt x="39" y="2"/>
                  <a:pt x="39" y="2"/>
                </a:cubicBezTo>
                <a:cubicBezTo>
                  <a:pt x="46" y="3"/>
                  <a:pt x="53" y="6"/>
                  <a:pt x="58" y="11"/>
                </a:cubicBezTo>
                <a:cubicBezTo>
                  <a:pt x="63" y="16"/>
                  <a:pt x="66" y="22"/>
                  <a:pt x="67" y="29"/>
                </a:cubicBezTo>
                <a:cubicBezTo>
                  <a:pt x="67" y="30"/>
                  <a:pt x="67" y="30"/>
                  <a:pt x="68" y="30"/>
                </a:cubicBezTo>
                <a:cubicBezTo>
                  <a:pt x="68" y="30"/>
                  <a:pt x="68" y="30"/>
                  <a:pt x="68" y="30"/>
                </a:cubicBezTo>
                <a:cubicBezTo>
                  <a:pt x="68" y="30"/>
                  <a:pt x="69" y="30"/>
                  <a:pt x="69" y="29"/>
                </a:cubicBezTo>
                <a:cubicBezTo>
                  <a:pt x="68" y="22"/>
                  <a:pt x="64" y="15"/>
                  <a:pt x="59" y="9"/>
                </a:cubicBezTo>
                <a:close/>
                <a:moveTo>
                  <a:pt x="61" y="30"/>
                </a:moveTo>
                <a:cubicBezTo>
                  <a:pt x="61" y="30"/>
                  <a:pt x="61" y="30"/>
                  <a:pt x="61" y="30"/>
                </a:cubicBezTo>
                <a:cubicBezTo>
                  <a:pt x="62" y="30"/>
                  <a:pt x="62" y="29"/>
                  <a:pt x="62" y="28"/>
                </a:cubicBezTo>
                <a:cubicBezTo>
                  <a:pt x="61" y="23"/>
                  <a:pt x="59" y="18"/>
                  <a:pt x="55" y="14"/>
                </a:cubicBezTo>
                <a:cubicBezTo>
                  <a:pt x="51" y="10"/>
                  <a:pt x="46" y="7"/>
                  <a:pt x="40" y="6"/>
                </a:cubicBezTo>
                <a:cubicBezTo>
                  <a:pt x="40" y="6"/>
                  <a:pt x="39" y="7"/>
                  <a:pt x="39" y="7"/>
                </a:cubicBezTo>
                <a:cubicBezTo>
                  <a:pt x="39" y="8"/>
                  <a:pt x="39" y="8"/>
                  <a:pt x="40" y="8"/>
                </a:cubicBezTo>
                <a:cubicBezTo>
                  <a:pt x="45" y="9"/>
                  <a:pt x="50" y="12"/>
                  <a:pt x="53" y="15"/>
                </a:cubicBezTo>
                <a:cubicBezTo>
                  <a:pt x="57" y="19"/>
                  <a:pt x="59" y="24"/>
                  <a:pt x="60" y="29"/>
                </a:cubicBezTo>
                <a:cubicBezTo>
                  <a:pt x="60" y="29"/>
                  <a:pt x="61" y="30"/>
                  <a:pt x="61" y="30"/>
                </a:cubicBezTo>
                <a:close/>
                <a:moveTo>
                  <a:pt x="63" y="40"/>
                </a:moveTo>
                <a:cubicBezTo>
                  <a:pt x="63" y="41"/>
                  <a:pt x="63" y="41"/>
                  <a:pt x="63" y="42"/>
                </a:cubicBezTo>
                <a:cubicBezTo>
                  <a:pt x="63" y="42"/>
                  <a:pt x="63" y="43"/>
                  <a:pt x="63" y="43"/>
                </a:cubicBezTo>
                <a:cubicBezTo>
                  <a:pt x="61" y="45"/>
                  <a:pt x="61" y="45"/>
                  <a:pt x="61" y="45"/>
                </a:cubicBezTo>
                <a:cubicBezTo>
                  <a:pt x="61" y="45"/>
                  <a:pt x="61" y="45"/>
                  <a:pt x="60" y="45"/>
                </a:cubicBezTo>
                <a:cubicBezTo>
                  <a:pt x="32" y="53"/>
                  <a:pt x="32" y="53"/>
                  <a:pt x="32" y="53"/>
                </a:cubicBezTo>
                <a:cubicBezTo>
                  <a:pt x="32" y="54"/>
                  <a:pt x="32" y="54"/>
                  <a:pt x="32" y="54"/>
                </a:cubicBezTo>
                <a:cubicBezTo>
                  <a:pt x="32" y="54"/>
                  <a:pt x="32" y="54"/>
                  <a:pt x="32" y="54"/>
                </a:cubicBezTo>
                <a:cubicBezTo>
                  <a:pt x="33" y="55"/>
                  <a:pt x="33" y="56"/>
                  <a:pt x="32" y="57"/>
                </a:cubicBezTo>
                <a:cubicBezTo>
                  <a:pt x="39" y="64"/>
                  <a:pt x="39" y="64"/>
                  <a:pt x="39" y="64"/>
                </a:cubicBezTo>
                <a:cubicBezTo>
                  <a:pt x="40" y="65"/>
                  <a:pt x="40" y="66"/>
                  <a:pt x="39" y="67"/>
                </a:cubicBezTo>
                <a:cubicBezTo>
                  <a:pt x="34" y="72"/>
                  <a:pt x="34" y="72"/>
                  <a:pt x="34" y="72"/>
                </a:cubicBezTo>
                <a:cubicBezTo>
                  <a:pt x="33" y="73"/>
                  <a:pt x="33" y="73"/>
                  <a:pt x="32" y="73"/>
                </a:cubicBezTo>
                <a:cubicBezTo>
                  <a:pt x="32" y="73"/>
                  <a:pt x="31" y="73"/>
                  <a:pt x="31" y="72"/>
                </a:cubicBezTo>
                <a:cubicBezTo>
                  <a:pt x="24" y="65"/>
                  <a:pt x="24" y="65"/>
                  <a:pt x="24" y="65"/>
                </a:cubicBezTo>
                <a:cubicBezTo>
                  <a:pt x="24" y="65"/>
                  <a:pt x="23" y="65"/>
                  <a:pt x="23" y="65"/>
                </a:cubicBezTo>
                <a:cubicBezTo>
                  <a:pt x="22" y="65"/>
                  <a:pt x="22" y="65"/>
                  <a:pt x="21" y="65"/>
                </a:cubicBezTo>
                <a:cubicBezTo>
                  <a:pt x="21" y="65"/>
                  <a:pt x="21" y="65"/>
                  <a:pt x="21" y="65"/>
                </a:cubicBezTo>
                <a:cubicBezTo>
                  <a:pt x="20" y="65"/>
                  <a:pt x="20" y="65"/>
                  <a:pt x="20" y="65"/>
                </a:cubicBezTo>
                <a:cubicBezTo>
                  <a:pt x="17" y="68"/>
                  <a:pt x="17" y="68"/>
                  <a:pt x="17" y="68"/>
                </a:cubicBezTo>
                <a:cubicBezTo>
                  <a:pt x="17" y="69"/>
                  <a:pt x="16" y="69"/>
                  <a:pt x="16" y="69"/>
                </a:cubicBezTo>
                <a:cubicBezTo>
                  <a:pt x="15" y="69"/>
                  <a:pt x="15" y="69"/>
                  <a:pt x="15" y="68"/>
                </a:cubicBezTo>
                <a:cubicBezTo>
                  <a:pt x="0" y="54"/>
                  <a:pt x="0" y="54"/>
                  <a:pt x="0" y="54"/>
                </a:cubicBezTo>
                <a:cubicBezTo>
                  <a:pt x="0" y="54"/>
                  <a:pt x="0" y="53"/>
                  <a:pt x="0" y="53"/>
                </a:cubicBezTo>
                <a:cubicBezTo>
                  <a:pt x="0" y="52"/>
                  <a:pt x="0" y="52"/>
                  <a:pt x="0" y="51"/>
                </a:cubicBezTo>
                <a:cubicBezTo>
                  <a:pt x="3" y="49"/>
                  <a:pt x="3" y="49"/>
                  <a:pt x="3" y="49"/>
                </a:cubicBezTo>
                <a:cubicBezTo>
                  <a:pt x="15" y="37"/>
                  <a:pt x="15" y="37"/>
                  <a:pt x="15" y="37"/>
                </a:cubicBezTo>
                <a:cubicBezTo>
                  <a:pt x="23" y="8"/>
                  <a:pt x="23" y="8"/>
                  <a:pt x="23" y="8"/>
                </a:cubicBezTo>
                <a:cubicBezTo>
                  <a:pt x="23" y="8"/>
                  <a:pt x="24" y="8"/>
                  <a:pt x="24" y="8"/>
                </a:cubicBezTo>
                <a:cubicBezTo>
                  <a:pt x="26" y="6"/>
                  <a:pt x="26" y="6"/>
                  <a:pt x="26" y="6"/>
                </a:cubicBezTo>
                <a:cubicBezTo>
                  <a:pt x="26" y="5"/>
                  <a:pt x="26" y="5"/>
                  <a:pt x="27" y="5"/>
                </a:cubicBezTo>
                <a:cubicBezTo>
                  <a:pt x="27" y="5"/>
                  <a:pt x="27" y="5"/>
                  <a:pt x="27" y="5"/>
                </a:cubicBezTo>
                <a:cubicBezTo>
                  <a:pt x="27" y="5"/>
                  <a:pt x="28" y="5"/>
                  <a:pt x="28" y="6"/>
                </a:cubicBezTo>
                <a:lnTo>
                  <a:pt x="63" y="40"/>
                </a:lnTo>
                <a:close/>
                <a:moveTo>
                  <a:pt x="6" y="50"/>
                </a:moveTo>
                <a:cubicBezTo>
                  <a:pt x="7" y="50"/>
                  <a:pt x="7" y="50"/>
                  <a:pt x="7" y="50"/>
                </a:cubicBezTo>
                <a:cubicBezTo>
                  <a:pt x="18" y="40"/>
                  <a:pt x="18" y="40"/>
                  <a:pt x="18" y="40"/>
                </a:cubicBezTo>
                <a:cubicBezTo>
                  <a:pt x="17" y="39"/>
                  <a:pt x="17" y="39"/>
                  <a:pt x="17" y="39"/>
                </a:cubicBezTo>
                <a:lnTo>
                  <a:pt x="6" y="50"/>
                </a:lnTo>
                <a:close/>
                <a:moveTo>
                  <a:pt x="5" y="52"/>
                </a:moveTo>
                <a:cubicBezTo>
                  <a:pt x="5" y="51"/>
                  <a:pt x="5" y="51"/>
                  <a:pt x="5" y="51"/>
                </a:cubicBezTo>
                <a:cubicBezTo>
                  <a:pt x="3" y="53"/>
                  <a:pt x="3" y="53"/>
                  <a:pt x="3" y="53"/>
                </a:cubicBezTo>
                <a:cubicBezTo>
                  <a:pt x="4" y="53"/>
                  <a:pt x="4" y="53"/>
                  <a:pt x="4" y="53"/>
                </a:cubicBezTo>
                <a:lnTo>
                  <a:pt x="5" y="52"/>
                </a:lnTo>
                <a:close/>
                <a:moveTo>
                  <a:pt x="17" y="64"/>
                </a:moveTo>
                <a:cubicBezTo>
                  <a:pt x="7" y="53"/>
                  <a:pt x="7" y="53"/>
                  <a:pt x="7" y="53"/>
                </a:cubicBezTo>
                <a:cubicBezTo>
                  <a:pt x="5" y="55"/>
                  <a:pt x="5" y="55"/>
                  <a:pt x="5" y="55"/>
                </a:cubicBezTo>
                <a:cubicBezTo>
                  <a:pt x="16" y="65"/>
                  <a:pt x="16" y="65"/>
                  <a:pt x="16" y="65"/>
                </a:cubicBezTo>
                <a:lnTo>
                  <a:pt x="17" y="64"/>
                </a:lnTo>
                <a:close/>
                <a:moveTo>
                  <a:pt x="24" y="57"/>
                </a:moveTo>
                <a:cubicBezTo>
                  <a:pt x="30" y="52"/>
                  <a:pt x="30" y="52"/>
                  <a:pt x="30" y="52"/>
                </a:cubicBezTo>
                <a:cubicBezTo>
                  <a:pt x="23" y="45"/>
                  <a:pt x="23" y="45"/>
                  <a:pt x="23" y="45"/>
                </a:cubicBezTo>
                <a:cubicBezTo>
                  <a:pt x="19" y="41"/>
                  <a:pt x="19" y="41"/>
                  <a:pt x="19" y="41"/>
                </a:cubicBezTo>
                <a:cubicBezTo>
                  <a:pt x="8" y="52"/>
                  <a:pt x="8" y="52"/>
                  <a:pt x="8" y="52"/>
                </a:cubicBezTo>
                <a:cubicBezTo>
                  <a:pt x="19" y="63"/>
                  <a:pt x="19" y="63"/>
                  <a:pt x="19" y="63"/>
                </a:cubicBezTo>
                <a:cubicBezTo>
                  <a:pt x="20" y="61"/>
                  <a:pt x="20" y="61"/>
                  <a:pt x="20" y="61"/>
                </a:cubicBezTo>
                <a:cubicBezTo>
                  <a:pt x="20" y="61"/>
                  <a:pt x="20" y="61"/>
                  <a:pt x="20" y="61"/>
                </a:cubicBezTo>
                <a:lnTo>
                  <a:pt x="24" y="57"/>
                </a:lnTo>
                <a:close/>
                <a:moveTo>
                  <a:pt x="26" y="59"/>
                </a:moveTo>
                <a:cubicBezTo>
                  <a:pt x="29" y="56"/>
                  <a:pt x="29" y="56"/>
                  <a:pt x="29" y="56"/>
                </a:cubicBezTo>
                <a:cubicBezTo>
                  <a:pt x="29" y="55"/>
                  <a:pt x="29" y="55"/>
                  <a:pt x="29" y="55"/>
                </a:cubicBezTo>
                <a:cubicBezTo>
                  <a:pt x="26" y="59"/>
                  <a:pt x="26" y="59"/>
                  <a:pt x="26" y="59"/>
                </a:cubicBezTo>
                <a:cubicBezTo>
                  <a:pt x="22" y="62"/>
                  <a:pt x="22" y="62"/>
                  <a:pt x="22" y="62"/>
                </a:cubicBezTo>
                <a:cubicBezTo>
                  <a:pt x="23" y="62"/>
                  <a:pt x="23" y="62"/>
                  <a:pt x="23" y="62"/>
                </a:cubicBezTo>
                <a:cubicBezTo>
                  <a:pt x="23" y="62"/>
                  <a:pt x="23" y="62"/>
                  <a:pt x="23" y="62"/>
                </a:cubicBezTo>
                <a:cubicBezTo>
                  <a:pt x="23" y="62"/>
                  <a:pt x="23" y="62"/>
                  <a:pt x="23" y="62"/>
                </a:cubicBezTo>
                <a:lnTo>
                  <a:pt x="26" y="59"/>
                </a:lnTo>
                <a:close/>
                <a:moveTo>
                  <a:pt x="29" y="58"/>
                </a:moveTo>
                <a:cubicBezTo>
                  <a:pt x="27" y="60"/>
                  <a:pt x="27" y="60"/>
                  <a:pt x="27" y="60"/>
                </a:cubicBezTo>
                <a:cubicBezTo>
                  <a:pt x="25" y="62"/>
                  <a:pt x="25" y="62"/>
                  <a:pt x="25" y="62"/>
                </a:cubicBezTo>
                <a:cubicBezTo>
                  <a:pt x="32" y="69"/>
                  <a:pt x="32" y="69"/>
                  <a:pt x="32" y="69"/>
                </a:cubicBezTo>
                <a:cubicBezTo>
                  <a:pt x="36" y="65"/>
                  <a:pt x="36" y="65"/>
                  <a:pt x="36" y="65"/>
                </a:cubicBezTo>
                <a:lnTo>
                  <a:pt x="29" y="58"/>
                </a:lnTo>
                <a:close/>
                <a:moveTo>
                  <a:pt x="58" y="43"/>
                </a:moveTo>
                <a:cubicBezTo>
                  <a:pt x="42" y="27"/>
                  <a:pt x="42" y="27"/>
                  <a:pt x="42" y="27"/>
                </a:cubicBezTo>
                <a:cubicBezTo>
                  <a:pt x="26" y="11"/>
                  <a:pt x="26" y="11"/>
                  <a:pt x="26" y="11"/>
                </a:cubicBezTo>
                <a:cubicBezTo>
                  <a:pt x="18" y="37"/>
                  <a:pt x="18" y="37"/>
                  <a:pt x="18" y="37"/>
                </a:cubicBezTo>
                <a:cubicBezTo>
                  <a:pt x="18" y="38"/>
                  <a:pt x="18" y="38"/>
                  <a:pt x="18" y="38"/>
                </a:cubicBezTo>
                <a:cubicBezTo>
                  <a:pt x="26" y="15"/>
                  <a:pt x="26" y="15"/>
                  <a:pt x="26" y="15"/>
                </a:cubicBezTo>
                <a:cubicBezTo>
                  <a:pt x="26" y="15"/>
                  <a:pt x="27" y="14"/>
                  <a:pt x="27" y="14"/>
                </a:cubicBezTo>
                <a:cubicBezTo>
                  <a:pt x="28" y="15"/>
                  <a:pt x="28" y="15"/>
                  <a:pt x="28" y="16"/>
                </a:cubicBezTo>
                <a:cubicBezTo>
                  <a:pt x="20" y="39"/>
                  <a:pt x="20" y="39"/>
                  <a:pt x="20" y="39"/>
                </a:cubicBezTo>
                <a:cubicBezTo>
                  <a:pt x="25" y="44"/>
                  <a:pt x="25" y="44"/>
                  <a:pt x="25" y="44"/>
                </a:cubicBezTo>
                <a:cubicBezTo>
                  <a:pt x="31" y="51"/>
                  <a:pt x="31" y="51"/>
                  <a:pt x="31" y="51"/>
                </a:cubicBezTo>
                <a:lnTo>
                  <a:pt x="58" y="43"/>
                </a:lnTo>
                <a:close/>
                <a:moveTo>
                  <a:pt x="60" y="42"/>
                </a:moveTo>
                <a:cubicBezTo>
                  <a:pt x="27" y="9"/>
                  <a:pt x="27" y="9"/>
                  <a:pt x="27" y="9"/>
                </a:cubicBezTo>
                <a:cubicBezTo>
                  <a:pt x="27" y="9"/>
                  <a:pt x="27" y="9"/>
                  <a:pt x="27" y="9"/>
                </a:cubicBezTo>
                <a:cubicBezTo>
                  <a:pt x="43" y="26"/>
                  <a:pt x="43" y="26"/>
                  <a:pt x="43" y="26"/>
                </a:cubicBezTo>
                <a:cubicBezTo>
                  <a:pt x="60" y="42"/>
                  <a:pt x="60" y="42"/>
                  <a:pt x="60" y="42"/>
                </a:cubicBezTo>
                <a:close/>
                <a:moveTo>
                  <a:pt x="21" y="47"/>
                </a:moveTo>
                <a:cubicBezTo>
                  <a:pt x="21" y="47"/>
                  <a:pt x="21" y="47"/>
                  <a:pt x="21" y="47"/>
                </a:cubicBezTo>
                <a:cubicBezTo>
                  <a:pt x="21" y="48"/>
                  <a:pt x="21" y="48"/>
                  <a:pt x="21" y="48"/>
                </a:cubicBezTo>
                <a:cubicBezTo>
                  <a:pt x="15" y="54"/>
                  <a:pt x="15" y="54"/>
                  <a:pt x="15" y="54"/>
                </a:cubicBezTo>
                <a:cubicBezTo>
                  <a:pt x="15" y="54"/>
                  <a:pt x="15" y="54"/>
                  <a:pt x="14" y="54"/>
                </a:cubicBezTo>
                <a:cubicBezTo>
                  <a:pt x="14" y="54"/>
                  <a:pt x="14" y="54"/>
                  <a:pt x="14" y="54"/>
                </a:cubicBezTo>
                <a:cubicBezTo>
                  <a:pt x="12" y="52"/>
                  <a:pt x="12" y="52"/>
                  <a:pt x="12" y="52"/>
                </a:cubicBezTo>
                <a:cubicBezTo>
                  <a:pt x="12" y="52"/>
                  <a:pt x="12" y="51"/>
                  <a:pt x="12" y="51"/>
                </a:cubicBezTo>
                <a:cubicBezTo>
                  <a:pt x="12" y="51"/>
                  <a:pt x="12" y="51"/>
                  <a:pt x="12" y="50"/>
                </a:cubicBezTo>
                <a:cubicBezTo>
                  <a:pt x="17" y="45"/>
                  <a:pt x="17" y="45"/>
                  <a:pt x="17" y="45"/>
                </a:cubicBezTo>
                <a:cubicBezTo>
                  <a:pt x="18" y="45"/>
                  <a:pt x="18" y="45"/>
                  <a:pt x="19" y="45"/>
                </a:cubicBezTo>
                <a:lnTo>
                  <a:pt x="21" y="47"/>
                </a:lnTo>
                <a:close/>
                <a:moveTo>
                  <a:pt x="18" y="47"/>
                </a:moveTo>
                <a:cubicBezTo>
                  <a:pt x="18" y="47"/>
                  <a:pt x="18" y="47"/>
                  <a:pt x="18" y="47"/>
                </a:cubicBezTo>
                <a:cubicBezTo>
                  <a:pt x="14" y="51"/>
                  <a:pt x="14" y="51"/>
                  <a:pt x="14" y="51"/>
                </a:cubicBezTo>
                <a:cubicBezTo>
                  <a:pt x="14" y="51"/>
                  <a:pt x="14" y="51"/>
                  <a:pt x="14" y="51"/>
                </a:cubicBezTo>
                <a:lnTo>
                  <a:pt x="18" y="47"/>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sp>
        <p:nvSpPr>
          <p:cNvPr id="32" name="Freeform 264"/>
          <p:cNvSpPr>
            <a:spLocks noEditPoints="1"/>
          </p:cNvSpPr>
          <p:nvPr/>
        </p:nvSpPr>
        <p:spPr bwMode="auto">
          <a:xfrm>
            <a:off x="4183489" y="3992044"/>
            <a:ext cx="409347" cy="444432"/>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Open Sans Light"/>
              <a:ea typeface="+mn-ea"/>
              <a:cs typeface="+mn-cs"/>
            </a:endParaRPr>
          </a:p>
        </p:txBody>
      </p:sp>
    </p:spTree>
    <p:extLst>
      <p:ext uri="{BB962C8B-B14F-4D97-AF65-F5344CB8AC3E}">
        <p14:creationId xmlns:p14="http://schemas.microsoft.com/office/powerpoint/2010/main" val="2477998477"/>
      </p:ext>
    </p:extLst>
  </p:cSld>
  <p:clrMapOvr>
    <a:masterClrMapping/>
  </p:clrMapOvr>
  <mc:AlternateContent xmlns:mc="http://schemas.openxmlformats.org/markup-compatibility/2006" xmlns:p14="http://schemas.microsoft.com/office/powerpoint/2010/main">
    <mc:Choice Requires="p14">
      <p:transition spd="slow" p14:dur="175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500"/>
                                        <p:tgtEl>
                                          <p:spTgt spid="14"/>
                                        </p:tgtEl>
                                      </p:cBhvr>
                                    </p:animEffect>
                                  </p:childTnLst>
                                </p:cTn>
                              </p:par>
                              <p:par>
                                <p:cTn id="11" presetID="22" presetClass="entr" presetSubtype="2"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right)">
                                      <p:cBhvr>
                                        <p:cTn id="13" dur="500"/>
                                        <p:tgtEl>
                                          <p:spTgt spid="11"/>
                                        </p:tgtEl>
                                      </p:cBhvr>
                                    </p:animEffect>
                                  </p:childTnLst>
                                </p:cTn>
                              </p:par>
                              <p:par>
                                <p:cTn id="14" presetID="22" presetClass="entr" presetSubtype="4"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par>
                          <p:cTn id="30" fill="hold">
                            <p:stCondLst>
                              <p:cond delay="1000"/>
                            </p:stCondLst>
                            <p:childTnLst>
                              <p:par>
                                <p:cTn id="31" presetID="53" presetClass="entr" presetSubtype="16"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fltVal val="0"/>
                                          </p:val>
                                        </p:tav>
                                        <p:tav tm="100000">
                                          <p:val>
                                            <p:strVal val="#ppt_w"/>
                                          </p:val>
                                        </p:tav>
                                      </p:tavLst>
                                    </p:anim>
                                    <p:anim calcmode="lin" valueType="num">
                                      <p:cBhvr>
                                        <p:cTn id="34" dur="500" fill="hold"/>
                                        <p:tgtEl>
                                          <p:spTgt spid="29"/>
                                        </p:tgtEl>
                                        <p:attrNameLst>
                                          <p:attrName>ppt_h</p:attrName>
                                        </p:attrNameLst>
                                      </p:cBhvr>
                                      <p:tavLst>
                                        <p:tav tm="0">
                                          <p:val>
                                            <p:fltVal val="0"/>
                                          </p:val>
                                        </p:tav>
                                        <p:tav tm="100000">
                                          <p:val>
                                            <p:strVal val="#ppt_h"/>
                                          </p:val>
                                        </p:tav>
                                      </p:tavLst>
                                    </p:anim>
                                    <p:animEffect transition="in" filter="fade">
                                      <p:cBhvr>
                                        <p:cTn id="35" dur="500"/>
                                        <p:tgtEl>
                                          <p:spTgt spid="2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
                                          </p:val>
                                        </p:tav>
                                        <p:tav tm="100000">
                                          <p:val>
                                            <p:strVal val="#ppt_w"/>
                                          </p:val>
                                        </p:tav>
                                      </p:tavLst>
                                    </p:anim>
                                    <p:anim calcmode="lin" valueType="num">
                                      <p:cBhvr>
                                        <p:cTn id="39" dur="500" fill="hold"/>
                                        <p:tgtEl>
                                          <p:spTgt spid="30"/>
                                        </p:tgtEl>
                                        <p:attrNameLst>
                                          <p:attrName>ppt_h</p:attrName>
                                        </p:attrNameLst>
                                      </p:cBhvr>
                                      <p:tavLst>
                                        <p:tav tm="0">
                                          <p:val>
                                            <p:fltVal val="0"/>
                                          </p:val>
                                        </p:tav>
                                        <p:tav tm="100000">
                                          <p:val>
                                            <p:strVal val="#ppt_h"/>
                                          </p:val>
                                        </p:tav>
                                      </p:tavLst>
                                    </p:anim>
                                    <p:animEffect transition="in" filter="fade">
                                      <p:cBhvr>
                                        <p:cTn id="40" dur="500"/>
                                        <p:tgtEl>
                                          <p:spTgt spid="30"/>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ppt_w</p:attrName>
                                        </p:attrNameLst>
                                      </p:cBhvr>
                                      <p:tavLst>
                                        <p:tav tm="0">
                                          <p:val>
                                            <p:fltVal val="0"/>
                                          </p:val>
                                        </p:tav>
                                        <p:tav tm="100000">
                                          <p:val>
                                            <p:strVal val="#ppt_w"/>
                                          </p:val>
                                        </p:tav>
                                      </p:tavLst>
                                    </p:anim>
                                    <p:anim calcmode="lin" valueType="num">
                                      <p:cBhvr>
                                        <p:cTn id="49" dur="500" fill="hold"/>
                                        <p:tgtEl>
                                          <p:spTgt spid="32"/>
                                        </p:tgtEl>
                                        <p:attrNameLst>
                                          <p:attrName>ppt_h</p:attrName>
                                        </p:attrNameLst>
                                      </p:cBhvr>
                                      <p:tavLst>
                                        <p:tav tm="0">
                                          <p:val>
                                            <p:fltVal val="0"/>
                                          </p:val>
                                        </p:tav>
                                        <p:tav tm="100000">
                                          <p:val>
                                            <p:strVal val="#ppt_h"/>
                                          </p:val>
                                        </p:tav>
                                      </p:tavLst>
                                    </p:anim>
                                    <p:animEffect transition="in" filter="fade">
                                      <p:cBhvr>
                                        <p:cTn id="50" dur="500"/>
                                        <p:tgtEl>
                                          <p:spTgt spid="32"/>
                                        </p:tgtEl>
                                      </p:cBhvr>
                                    </p:animEffect>
                                  </p:childTnLst>
                                </p:cTn>
                              </p:par>
                            </p:childTnLst>
                          </p:cTn>
                        </p:par>
                        <p:par>
                          <p:cTn id="51" fill="hold">
                            <p:stCondLst>
                              <p:cond delay="1500"/>
                            </p:stCondLst>
                            <p:childTnLst>
                              <p:par>
                                <p:cTn id="52" presetID="10" presetClass="entr" presetSubtype="0"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childTnLst>
                          </p:cTn>
                        </p:par>
                        <p:par>
                          <p:cTn id="64" fill="hold">
                            <p:stCondLst>
                              <p:cond delay="2000"/>
                            </p:stCondLst>
                            <p:childTnLst>
                              <p:par>
                                <p:cTn id="65" presetID="10" presetClass="entr" presetSubtype="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25" grpId="0"/>
      <p:bldP spid="26" grpId="0"/>
      <p:bldP spid="27" grpId="0"/>
      <p:bldP spid="28" grpId="0"/>
      <p:bldP spid="29" grpId="0" animBg="1"/>
      <p:bldP spid="30" grpId="0" animBg="1"/>
      <p:bldP spid="31" grpId="0" animBg="1"/>
      <p:bldP spid="3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Converging</a:t>
            </a: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A010D1D2-A5C5-4520-877C-7F28899EB247}" type="slidenum">
              <a:rPr kumimoji="0" lang="en-US" sz="1200" b="1" i="0" u="none" strike="noStrike" kern="1200" cap="none" spc="0" normalizeH="0" baseline="0" noProof="0" smtClean="0">
                <a:ln>
                  <a:noFill/>
                </a:ln>
                <a:solidFill>
                  <a:srgbClr val="FFFFFF"/>
                </a:solidFill>
                <a:effectLst/>
                <a:uLnTx/>
                <a:uFillTx/>
                <a:latin typeface="Open Sans Ligh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a:t>
            </a:fld>
            <a:endParaRPr kumimoji="0" lang="en-US" sz="1200" b="1" i="0" u="none" strike="noStrike" kern="1200" cap="none" spc="0" normalizeH="0" baseline="0" noProof="0">
              <a:ln>
                <a:noFill/>
              </a:ln>
              <a:solidFill>
                <a:srgbClr val="FFFFFF"/>
              </a:solidFill>
              <a:effectLst/>
              <a:uLnTx/>
              <a:uFillTx/>
              <a:latin typeface="Open Sans Light"/>
              <a:ea typeface="+mn-ea"/>
              <a:cs typeface="+mn-cs"/>
            </a:endParaRPr>
          </a:p>
        </p:txBody>
      </p:sp>
      <p:sp>
        <p:nvSpPr>
          <p:cNvPr id="4" name="Text Placeholder 3"/>
          <p:cNvSpPr>
            <a:spLocks noGrp="1"/>
          </p:cNvSpPr>
          <p:nvPr>
            <p:ph type="body" sz="quarter" idx="13"/>
          </p:nvPr>
        </p:nvSpPr>
        <p:spPr/>
        <p:txBody>
          <a:bodyPr/>
          <a:lstStyle/>
          <a:p>
            <a:r>
              <a:rPr lang="en-US" dirty="0"/>
              <a:t>Put your </a:t>
            </a:r>
            <a:r>
              <a:rPr lang="en-US" b="1" dirty="0">
                <a:solidFill>
                  <a:schemeClr val="accent1"/>
                </a:solidFill>
              </a:rPr>
              <a:t>great</a:t>
            </a:r>
            <a:r>
              <a:rPr lang="en-US" b="1" dirty="0"/>
              <a:t> </a:t>
            </a:r>
            <a:r>
              <a:rPr lang="en-US" dirty="0"/>
              <a:t>subtitle here</a:t>
            </a:r>
          </a:p>
        </p:txBody>
      </p:sp>
      <p:sp>
        <p:nvSpPr>
          <p:cNvPr id="28" name="Rectangle 5"/>
          <p:cNvSpPr>
            <a:spLocks noChangeArrowheads="1"/>
          </p:cNvSpPr>
          <p:nvPr/>
        </p:nvSpPr>
        <p:spPr bwMode="auto">
          <a:xfrm>
            <a:off x="7262813" y="4706938"/>
            <a:ext cx="4932363" cy="865188"/>
          </a:xfrm>
          <a:prstGeom prst="rect">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FFFFF"/>
              </a:solidFill>
              <a:effectLst/>
              <a:uLnTx/>
              <a:uFillTx/>
              <a:latin typeface="Open Sans Light"/>
              <a:ea typeface="+mn-ea"/>
              <a:cs typeface="+mn-cs"/>
            </a:endParaRPr>
          </a:p>
        </p:txBody>
      </p:sp>
      <p:sp>
        <p:nvSpPr>
          <p:cNvPr id="29" name="Rectangle 6"/>
          <p:cNvSpPr>
            <a:spLocks noChangeArrowheads="1"/>
          </p:cNvSpPr>
          <p:nvPr/>
        </p:nvSpPr>
        <p:spPr bwMode="auto">
          <a:xfrm>
            <a:off x="7280275" y="2011363"/>
            <a:ext cx="4914900" cy="865188"/>
          </a:xfrm>
          <a:prstGeom prst="rect">
            <a:avLst/>
          </a:pr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FFFFF"/>
              </a:solidFill>
              <a:effectLst/>
              <a:uLnTx/>
              <a:uFillTx/>
              <a:latin typeface="Open Sans Light"/>
              <a:ea typeface="+mn-ea"/>
              <a:cs typeface="+mn-cs"/>
            </a:endParaRPr>
          </a:p>
        </p:txBody>
      </p:sp>
      <p:sp>
        <p:nvSpPr>
          <p:cNvPr id="30" name="Freeform 7"/>
          <p:cNvSpPr>
            <a:spLocks/>
          </p:cNvSpPr>
          <p:nvPr/>
        </p:nvSpPr>
        <p:spPr bwMode="auto">
          <a:xfrm>
            <a:off x="3175" y="4683125"/>
            <a:ext cx="4930775" cy="865188"/>
          </a:xfrm>
          <a:custGeom>
            <a:avLst/>
            <a:gdLst>
              <a:gd name="T0" fmla="*/ 0 w 3106"/>
              <a:gd name="T1" fmla="*/ 0 h 545"/>
              <a:gd name="T2" fmla="*/ 0 w 3106"/>
              <a:gd name="T3" fmla="*/ 545 h 545"/>
              <a:gd name="T4" fmla="*/ 3106 w 3106"/>
              <a:gd name="T5" fmla="*/ 545 h 545"/>
              <a:gd name="T6" fmla="*/ 2884 w 3106"/>
              <a:gd name="T7" fmla="*/ 0 h 545"/>
              <a:gd name="T8" fmla="*/ 0 w 3106"/>
              <a:gd name="T9" fmla="*/ 0 h 545"/>
            </a:gdLst>
            <a:ahLst/>
            <a:cxnLst>
              <a:cxn ang="0">
                <a:pos x="T0" y="T1"/>
              </a:cxn>
              <a:cxn ang="0">
                <a:pos x="T2" y="T3"/>
              </a:cxn>
              <a:cxn ang="0">
                <a:pos x="T4" y="T5"/>
              </a:cxn>
              <a:cxn ang="0">
                <a:pos x="T6" y="T7"/>
              </a:cxn>
              <a:cxn ang="0">
                <a:pos x="T8" y="T9"/>
              </a:cxn>
            </a:cxnLst>
            <a:rect l="0" t="0" r="r" b="b"/>
            <a:pathLst>
              <a:path w="3106" h="545">
                <a:moveTo>
                  <a:pt x="0" y="0"/>
                </a:moveTo>
                <a:lnTo>
                  <a:pt x="0" y="545"/>
                </a:lnTo>
                <a:lnTo>
                  <a:pt x="3106" y="545"/>
                </a:lnTo>
                <a:lnTo>
                  <a:pt x="2884" y="0"/>
                </a:lnTo>
                <a:lnTo>
                  <a:pt x="0" y="0"/>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FFFFF"/>
              </a:solidFill>
              <a:effectLst/>
              <a:uLnTx/>
              <a:uFillTx/>
              <a:latin typeface="Open Sans Light"/>
              <a:ea typeface="+mn-ea"/>
              <a:cs typeface="+mn-cs"/>
            </a:endParaRPr>
          </a:p>
        </p:txBody>
      </p:sp>
      <p:sp>
        <p:nvSpPr>
          <p:cNvPr id="31" name="Rectangle 8"/>
          <p:cNvSpPr>
            <a:spLocks noChangeArrowheads="1"/>
          </p:cNvSpPr>
          <p:nvPr/>
        </p:nvSpPr>
        <p:spPr bwMode="auto">
          <a:xfrm>
            <a:off x="9525" y="1987550"/>
            <a:ext cx="4930775" cy="866775"/>
          </a:xfrm>
          <a:prstGeom prst="rect">
            <a:avLst/>
          </a:pr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FFFFF"/>
              </a:solidFill>
              <a:effectLst/>
              <a:uLnTx/>
              <a:uFillTx/>
              <a:latin typeface="Open Sans Light"/>
              <a:ea typeface="+mn-ea"/>
              <a:cs typeface="+mn-cs"/>
            </a:endParaRPr>
          </a:p>
        </p:txBody>
      </p:sp>
      <p:sp>
        <p:nvSpPr>
          <p:cNvPr id="32" name="Freeform 9"/>
          <p:cNvSpPr>
            <a:spLocks/>
          </p:cNvSpPr>
          <p:nvPr/>
        </p:nvSpPr>
        <p:spPr bwMode="auto">
          <a:xfrm>
            <a:off x="6235700" y="3910013"/>
            <a:ext cx="2260600" cy="1665288"/>
          </a:xfrm>
          <a:custGeom>
            <a:avLst/>
            <a:gdLst>
              <a:gd name="T0" fmla="*/ 361 w 787"/>
              <a:gd name="T1" fmla="*/ 579 h 579"/>
              <a:gd name="T2" fmla="*/ 72 w 787"/>
              <a:gd name="T3" fmla="*/ 290 h 579"/>
              <a:gd name="T4" fmla="*/ 5 w 787"/>
              <a:gd name="T5" fmla="*/ 357 h 579"/>
              <a:gd name="T6" fmla="*/ 0 w 787"/>
              <a:gd name="T7" fmla="*/ 23 h 579"/>
              <a:gd name="T8" fmla="*/ 6 w 787"/>
              <a:gd name="T9" fmla="*/ 6 h 579"/>
              <a:gd name="T10" fmla="*/ 23 w 787"/>
              <a:gd name="T11" fmla="*/ 0 h 579"/>
              <a:gd name="T12" fmla="*/ 357 w 787"/>
              <a:gd name="T13" fmla="*/ 5 h 579"/>
              <a:gd name="T14" fmla="*/ 284 w 787"/>
              <a:gd name="T15" fmla="*/ 78 h 579"/>
              <a:gd name="T16" fmla="*/ 787 w 787"/>
              <a:gd name="T17" fmla="*/ 579 h 579"/>
              <a:gd name="T18" fmla="*/ 361 w 787"/>
              <a:gd name="T19" fmla="*/ 57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7" h="579">
                <a:moveTo>
                  <a:pt x="361" y="579"/>
                </a:moveTo>
                <a:cubicBezTo>
                  <a:pt x="72" y="290"/>
                  <a:pt x="72" y="290"/>
                  <a:pt x="72" y="290"/>
                </a:cubicBezTo>
                <a:cubicBezTo>
                  <a:pt x="5" y="357"/>
                  <a:pt x="5" y="357"/>
                  <a:pt x="5" y="357"/>
                </a:cubicBezTo>
                <a:cubicBezTo>
                  <a:pt x="0" y="23"/>
                  <a:pt x="0" y="23"/>
                  <a:pt x="0" y="23"/>
                </a:cubicBezTo>
                <a:cubicBezTo>
                  <a:pt x="0" y="16"/>
                  <a:pt x="2" y="11"/>
                  <a:pt x="6" y="6"/>
                </a:cubicBezTo>
                <a:cubicBezTo>
                  <a:pt x="11" y="2"/>
                  <a:pt x="16" y="0"/>
                  <a:pt x="23" y="0"/>
                </a:cubicBezTo>
                <a:cubicBezTo>
                  <a:pt x="357" y="5"/>
                  <a:pt x="357" y="5"/>
                  <a:pt x="357" y="5"/>
                </a:cubicBezTo>
                <a:cubicBezTo>
                  <a:pt x="284" y="78"/>
                  <a:pt x="284" y="78"/>
                  <a:pt x="284" y="78"/>
                </a:cubicBezTo>
                <a:cubicBezTo>
                  <a:pt x="787" y="579"/>
                  <a:pt x="787" y="579"/>
                  <a:pt x="787" y="579"/>
                </a:cubicBezTo>
                <a:lnTo>
                  <a:pt x="361" y="579"/>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FFFFF"/>
              </a:solidFill>
              <a:effectLst/>
              <a:uLnTx/>
              <a:uFillTx/>
              <a:latin typeface="Open Sans Light"/>
              <a:ea typeface="+mn-ea"/>
              <a:cs typeface="+mn-cs"/>
            </a:endParaRPr>
          </a:p>
        </p:txBody>
      </p:sp>
      <p:sp>
        <p:nvSpPr>
          <p:cNvPr id="33" name="Freeform 10"/>
          <p:cNvSpPr>
            <a:spLocks/>
          </p:cNvSpPr>
          <p:nvPr/>
        </p:nvSpPr>
        <p:spPr bwMode="auto">
          <a:xfrm>
            <a:off x="6232525" y="2011363"/>
            <a:ext cx="2265363" cy="1639888"/>
          </a:xfrm>
          <a:custGeom>
            <a:avLst/>
            <a:gdLst>
              <a:gd name="T0" fmla="*/ 789 w 789"/>
              <a:gd name="T1" fmla="*/ 1 h 570"/>
              <a:gd name="T2" fmla="*/ 290 w 789"/>
              <a:gd name="T3" fmla="*/ 499 h 570"/>
              <a:gd name="T4" fmla="*/ 357 w 789"/>
              <a:gd name="T5" fmla="*/ 567 h 570"/>
              <a:gd name="T6" fmla="*/ 23 w 789"/>
              <a:gd name="T7" fmla="*/ 570 h 570"/>
              <a:gd name="T8" fmla="*/ 7 w 789"/>
              <a:gd name="T9" fmla="*/ 564 h 570"/>
              <a:gd name="T10" fmla="*/ 0 w 789"/>
              <a:gd name="T11" fmla="*/ 548 h 570"/>
              <a:gd name="T12" fmla="*/ 4 w 789"/>
              <a:gd name="T13" fmla="*/ 213 h 570"/>
              <a:gd name="T14" fmla="*/ 77 w 789"/>
              <a:gd name="T15" fmla="*/ 286 h 570"/>
              <a:gd name="T16" fmla="*/ 364 w 789"/>
              <a:gd name="T17" fmla="*/ 0 h 570"/>
              <a:gd name="T18" fmla="*/ 789 w 789"/>
              <a:gd name="T19" fmla="*/ 1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9" h="570">
                <a:moveTo>
                  <a:pt x="789" y="1"/>
                </a:moveTo>
                <a:cubicBezTo>
                  <a:pt x="290" y="499"/>
                  <a:pt x="290" y="499"/>
                  <a:pt x="290" y="499"/>
                </a:cubicBezTo>
                <a:cubicBezTo>
                  <a:pt x="357" y="567"/>
                  <a:pt x="357" y="567"/>
                  <a:pt x="357" y="567"/>
                </a:cubicBezTo>
                <a:cubicBezTo>
                  <a:pt x="23" y="570"/>
                  <a:pt x="23" y="570"/>
                  <a:pt x="23" y="570"/>
                </a:cubicBezTo>
                <a:cubicBezTo>
                  <a:pt x="17" y="570"/>
                  <a:pt x="11" y="568"/>
                  <a:pt x="7" y="564"/>
                </a:cubicBezTo>
                <a:cubicBezTo>
                  <a:pt x="2" y="559"/>
                  <a:pt x="0" y="554"/>
                  <a:pt x="0" y="548"/>
                </a:cubicBezTo>
                <a:cubicBezTo>
                  <a:pt x="4" y="213"/>
                  <a:pt x="4" y="213"/>
                  <a:pt x="4" y="213"/>
                </a:cubicBezTo>
                <a:cubicBezTo>
                  <a:pt x="77" y="286"/>
                  <a:pt x="77" y="286"/>
                  <a:pt x="77" y="286"/>
                </a:cubicBezTo>
                <a:cubicBezTo>
                  <a:pt x="364" y="0"/>
                  <a:pt x="364" y="0"/>
                  <a:pt x="364" y="0"/>
                </a:cubicBezTo>
                <a:lnTo>
                  <a:pt x="789" y="1"/>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FFFFF"/>
              </a:solidFill>
              <a:effectLst/>
              <a:uLnTx/>
              <a:uFillTx/>
              <a:latin typeface="Open Sans Light"/>
              <a:ea typeface="+mn-ea"/>
              <a:cs typeface="+mn-cs"/>
            </a:endParaRPr>
          </a:p>
        </p:txBody>
      </p:sp>
      <p:sp>
        <p:nvSpPr>
          <p:cNvPr id="34" name="Freeform 11"/>
          <p:cNvSpPr>
            <a:spLocks/>
          </p:cNvSpPr>
          <p:nvPr/>
        </p:nvSpPr>
        <p:spPr bwMode="auto">
          <a:xfrm>
            <a:off x="3722688" y="1987550"/>
            <a:ext cx="2251075" cy="1665288"/>
          </a:xfrm>
          <a:custGeom>
            <a:avLst/>
            <a:gdLst>
              <a:gd name="T0" fmla="*/ 423 w 784"/>
              <a:gd name="T1" fmla="*/ 0 h 579"/>
              <a:gd name="T2" fmla="*/ 712 w 784"/>
              <a:gd name="T3" fmla="*/ 288 h 579"/>
              <a:gd name="T4" fmla="*/ 779 w 784"/>
              <a:gd name="T5" fmla="*/ 222 h 579"/>
              <a:gd name="T6" fmla="*/ 784 w 784"/>
              <a:gd name="T7" fmla="*/ 556 h 579"/>
              <a:gd name="T8" fmla="*/ 778 w 784"/>
              <a:gd name="T9" fmla="*/ 572 h 579"/>
              <a:gd name="T10" fmla="*/ 762 w 784"/>
              <a:gd name="T11" fmla="*/ 579 h 579"/>
              <a:gd name="T12" fmla="*/ 427 w 784"/>
              <a:gd name="T13" fmla="*/ 573 h 579"/>
              <a:gd name="T14" fmla="*/ 500 w 784"/>
              <a:gd name="T15" fmla="*/ 500 h 579"/>
              <a:gd name="T16" fmla="*/ 0 w 784"/>
              <a:gd name="T17" fmla="*/ 1 h 579"/>
              <a:gd name="T18" fmla="*/ 423 w 784"/>
              <a:gd name="T19" fmla="*/ 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4" h="579">
                <a:moveTo>
                  <a:pt x="423" y="0"/>
                </a:moveTo>
                <a:cubicBezTo>
                  <a:pt x="712" y="288"/>
                  <a:pt x="712" y="288"/>
                  <a:pt x="712" y="288"/>
                </a:cubicBezTo>
                <a:cubicBezTo>
                  <a:pt x="779" y="222"/>
                  <a:pt x="779" y="222"/>
                  <a:pt x="779" y="222"/>
                </a:cubicBezTo>
                <a:cubicBezTo>
                  <a:pt x="784" y="556"/>
                  <a:pt x="784" y="556"/>
                  <a:pt x="784" y="556"/>
                </a:cubicBezTo>
                <a:cubicBezTo>
                  <a:pt x="784" y="562"/>
                  <a:pt x="782" y="568"/>
                  <a:pt x="778" y="572"/>
                </a:cubicBezTo>
                <a:cubicBezTo>
                  <a:pt x="774" y="576"/>
                  <a:pt x="768" y="579"/>
                  <a:pt x="762" y="579"/>
                </a:cubicBezTo>
                <a:cubicBezTo>
                  <a:pt x="427" y="573"/>
                  <a:pt x="427" y="573"/>
                  <a:pt x="427" y="573"/>
                </a:cubicBezTo>
                <a:cubicBezTo>
                  <a:pt x="500" y="500"/>
                  <a:pt x="500" y="500"/>
                  <a:pt x="500" y="500"/>
                </a:cubicBezTo>
                <a:cubicBezTo>
                  <a:pt x="0" y="1"/>
                  <a:pt x="0" y="1"/>
                  <a:pt x="0" y="1"/>
                </a:cubicBezTo>
                <a:lnTo>
                  <a:pt x="423"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FFFFF"/>
              </a:solidFill>
              <a:effectLst/>
              <a:uLnTx/>
              <a:uFillTx/>
              <a:latin typeface="Open Sans Light"/>
              <a:ea typeface="+mn-ea"/>
              <a:cs typeface="+mn-cs"/>
            </a:endParaRPr>
          </a:p>
        </p:txBody>
      </p:sp>
      <p:sp>
        <p:nvSpPr>
          <p:cNvPr id="35" name="Freeform 12"/>
          <p:cNvSpPr>
            <a:spLocks/>
          </p:cNvSpPr>
          <p:nvPr/>
        </p:nvSpPr>
        <p:spPr bwMode="auto">
          <a:xfrm>
            <a:off x="3713163" y="3910013"/>
            <a:ext cx="2263775" cy="1641475"/>
          </a:xfrm>
          <a:custGeom>
            <a:avLst/>
            <a:gdLst>
              <a:gd name="T0" fmla="*/ 0 w 788"/>
              <a:gd name="T1" fmla="*/ 569 h 571"/>
              <a:gd name="T2" fmla="*/ 498 w 788"/>
              <a:gd name="T3" fmla="*/ 71 h 571"/>
              <a:gd name="T4" fmla="*/ 431 w 788"/>
              <a:gd name="T5" fmla="*/ 4 h 571"/>
              <a:gd name="T6" fmla="*/ 766 w 788"/>
              <a:gd name="T7" fmla="*/ 0 h 571"/>
              <a:gd name="T8" fmla="*/ 782 w 788"/>
              <a:gd name="T9" fmla="*/ 7 h 571"/>
              <a:gd name="T10" fmla="*/ 788 w 788"/>
              <a:gd name="T11" fmla="*/ 23 h 571"/>
              <a:gd name="T12" fmla="*/ 785 w 788"/>
              <a:gd name="T13" fmla="*/ 357 h 571"/>
              <a:gd name="T14" fmla="*/ 711 w 788"/>
              <a:gd name="T15" fmla="*/ 284 h 571"/>
              <a:gd name="T16" fmla="*/ 424 w 788"/>
              <a:gd name="T17" fmla="*/ 571 h 571"/>
              <a:gd name="T18" fmla="*/ 0 w 788"/>
              <a:gd name="T19" fmla="*/ 569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8" h="571">
                <a:moveTo>
                  <a:pt x="0" y="569"/>
                </a:moveTo>
                <a:cubicBezTo>
                  <a:pt x="498" y="71"/>
                  <a:pt x="498" y="71"/>
                  <a:pt x="498" y="71"/>
                </a:cubicBezTo>
                <a:cubicBezTo>
                  <a:pt x="431" y="4"/>
                  <a:pt x="431" y="4"/>
                  <a:pt x="431" y="4"/>
                </a:cubicBezTo>
                <a:cubicBezTo>
                  <a:pt x="766" y="0"/>
                  <a:pt x="766" y="0"/>
                  <a:pt x="766" y="0"/>
                </a:cubicBezTo>
                <a:cubicBezTo>
                  <a:pt x="772" y="0"/>
                  <a:pt x="778" y="3"/>
                  <a:pt x="782" y="7"/>
                </a:cubicBezTo>
                <a:cubicBezTo>
                  <a:pt x="786" y="11"/>
                  <a:pt x="788" y="17"/>
                  <a:pt x="788" y="23"/>
                </a:cubicBezTo>
                <a:cubicBezTo>
                  <a:pt x="785" y="357"/>
                  <a:pt x="785" y="357"/>
                  <a:pt x="785" y="357"/>
                </a:cubicBezTo>
                <a:cubicBezTo>
                  <a:pt x="711" y="284"/>
                  <a:pt x="711" y="284"/>
                  <a:pt x="711" y="284"/>
                </a:cubicBezTo>
                <a:cubicBezTo>
                  <a:pt x="424" y="571"/>
                  <a:pt x="424" y="571"/>
                  <a:pt x="424" y="571"/>
                </a:cubicBezTo>
                <a:lnTo>
                  <a:pt x="0" y="569"/>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FFFFF"/>
              </a:solidFill>
              <a:effectLst/>
              <a:uLnTx/>
              <a:uFillTx/>
              <a:latin typeface="Open Sans Light"/>
              <a:ea typeface="+mn-ea"/>
              <a:cs typeface="+mn-cs"/>
            </a:endParaRPr>
          </a:p>
        </p:txBody>
      </p:sp>
      <p:grpSp>
        <p:nvGrpSpPr>
          <p:cNvPr id="36" name="Group 35"/>
          <p:cNvGrpSpPr/>
          <p:nvPr/>
        </p:nvGrpSpPr>
        <p:grpSpPr>
          <a:xfrm>
            <a:off x="6504350" y="3007225"/>
            <a:ext cx="370085" cy="369063"/>
            <a:chOff x="8521700" y="4130676"/>
            <a:chExt cx="574675" cy="573087"/>
          </a:xfrm>
          <a:solidFill>
            <a:schemeClr val="bg2"/>
          </a:solidFill>
        </p:grpSpPr>
        <p:sp>
          <p:nvSpPr>
            <p:cNvPr id="37" name="Freeform 32"/>
            <p:cNvSpPr>
              <a:spLocks/>
            </p:cNvSpPr>
            <p:nvPr/>
          </p:nvSpPr>
          <p:spPr bwMode="auto">
            <a:xfrm>
              <a:off x="8521700" y="4322763"/>
              <a:ext cx="360363" cy="381000"/>
            </a:xfrm>
            <a:custGeom>
              <a:avLst/>
              <a:gdLst>
                <a:gd name="T0" fmla="*/ 47 w 121"/>
                <a:gd name="T1" fmla="*/ 128 h 128"/>
                <a:gd name="T2" fmla="*/ 22 w 121"/>
                <a:gd name="T3" fmla="*/ 118 h 128"/>
                <a:gd name="T4" fmla="*/ 14 w 121"/>
                <a:gd name="T5" fmla="*/ 110 h 128"/>
                <a:gd name="T6" fmla="*/ 14 w 121"/>
                <a:gd name="T7" fmla="*/ 58 h 128"/>
                <a:gd name="T8" fmla="*/ 58 w 121"/>
                <a:gd name="T9" fmla="*/ 14 h 128"/>
                <a:gd name="T10" fmla="*/ 89 w 121"/>
                <a:gd name="T11" fmla="*/ 0 h 128"/>
                <a:gd name="T12" fmla="*/ 119 w 121"/>
                <a:gd name="T13" fmla="*/ 18 h 128"/>
                <a:gd name="T14" fmla="*/ 118 w 121"/>
                <a:gd name="T15" fmla="*/ 27 h 128"/>
                <a:gd name="T16" fmla="*/ 109 w 121"/>
                <a:gd name="T17" fmla="*/ 26 h 128"/>
                <a:gd name="T18" fmla="*/ 88 w 121"/>
                <a:gd name="T19" fmla="*/ 12 h 128"/>
                <a:gd name="T20" fmla="*/ 66 w 121"/>
                <a:gd name="T21" fmla="*/ 22 h 128"/>
                <a:gd name="T22" fmla="*/ 22 w 121"/>
                <a:gd name="T23" fmla="*/ 66 h 128"/>
                <a:gd name="T24" fmla="*/ 22 w 121"/>
                <a:gd name="T25" fmla="*/ 102 h 128"/>
                <a:gd name="T26" fmla="*/ 30 w 121"/>
                <a:gd name="T27" fmla="*/ 110 h 128"/>
                <a:gd name="T28" fmla="*/ 48 w 121"/>
                <a:gd name="T29" fmla="*/ 116 h 128"/>
                <a:gd name="T30" fmla="*/ 70 w 121"/>
                <a:gd name="T31" fmla="*/ 106 h 128"/>
                <a:gd name="T32" fmla="*/ 102 w 121"/>
                <a:gd name="T33" fmla="*/ 74 h 128"/>
                <a:gd name="T34" fmla="*/ 110 w 121"/>
                <a:gd name="T35" fmla="*/ 74 h 128"/>
                <a:gd name="T36" fmla="*/ 110 w 121"/>
                <a:gd name="T37" fmla="*/ 82 h 128"/>
                <a:gd name="T38" fmla="*/ 78 w 121"/>
                <a:gd name="T39" fmla="*/ 114 h 128"/>
                <a:gd name="T40" fmla="*/ 49 w 121"/>
                <a:gd name="T41" fmla="*/ 128 h 128"/>
                <a:gd name="T42" fmla="*/ 47 w 121"/>
                <a:gd name="T43"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1" h="128">
                  <a:moveTo>
                    <a:pt x="47" y="128"/>
                  </a:moveTo>
                  <a:cubicBezTo>
                    <a:pt x="37" y="128"/>
                    <a:pt x="28" y="125"/>
                    <a:pt x="22" y="118"/>
                  </a:cubicBezTo>
                  <a:cubicBezTo>
                    <a:pt x="14" y="110"/>
                    <a:pt x="14" y="110"/>
                    <a:pt x="14" y="110"/>
                  </a:cubicBezTo>
                  <a:cubicBezTo>
                    <a:pt x="0" y="96"/>
                    <a:pt x="0" y="72"/>
                    <a:pt x="14" y="58"/>
                  </a:cubicBezTo>
                  <a:cubicBezTo>
                    <a:pt x="58" y="14"/>
                    <a:pt x="58" y="14"/>
                    <a:pt x="58" y="14"/>
                  </a:cubicBezTo>
                  <a:cubicBezTo>
                    <a:pt x="70" y="2"/>
                    <a:pt x="81" y="0"/>
                    <a:pt x="89" y="0"/>
                  </a:cubicBezTo>
                  <a:cubicBezTo>
                    <a:pt x="100" y="1"/>
                    <a:pt x="111" y="7"/>
                    <a:pt x="119" y="18"/>
                  </a:cubicBezTo>
                  <a:cubicBezTo>
                    <a:pt x="121" y="21"/>
                    <a:pt x="120" y="25"/>
                    <a:pt x="118" y="27"/>
                  </a:cubicBezTo>
                  <a:cubicBezTo>
                    <a:pt x="115" y="29"/>
                    <a:pt x="111" y="28"/>
                    <a:pt x="109" y="26"/>
                  </a:cubicBezTo>
                  <a:cubicBezTo>
                    <a:pt x="103" y="17"/>
                    <a:pt x="96" y="13"/>
                    <a:pt x="88" y="12"/>
                  </a:cubicBezTo>
                  <a:cubicBezTo>
                    <a:pt x="81" y="12"/>
                    <a:pt x="73" y="15"/>
                    <a:pt x="66" y="22"/>
                  </a:cubicBezTo>
                  <a:cubicBezTo>
                    <a:pt x="22" y="66"/>
                    <a:pt x="22" y="66"/>
                    <a:pt x="22" y="66"/>
                  </a:cubicBezTo>
                  <a:cubicBezTo>
                    <a:pt x="13" y="76"/>
                    <a:pt x="13" y="92"/>
                    <a:pt x="22" y="102"/>
                  </a:cubicBezTo>
                  <a:cubicBezTo>
                    <a:pt x="30" y="110"/>
                    <a:pt x="30" y="110"/>
                    <a:pt x="30" y="110"/>
                  </a:cubicBezTo>
                  <a:cubicBezTo>
                    <a:pt x="35" y="114"/>
                    <a:pt x="41" y="117"/>
                    <a:pt x="48" y="116"/>
                  </a:cubicBezTo>
                  <a:cubicBezTo>
                    <a:pt x="56" y="116"/>
                    <a:pt x="63" y="112"/>
                    <a:pt x="70" y="106"/>
                  </a:cubicBezTo>
                  <a:cubicBezTo>
                    <a:pt x="102" y="74"/>
                    <a:pt x="102" y="74"/>
                    <a:pt x="102" y="74"/>
                  </a:cubicBezTo>
                  <a:cubicBezTo>
                    <a:pt x="104" y="71"/>
                    <a:pt x="108" y="71"/>
                    <a:pt x="110" y="74"/>
                  </a:cubicBezTo>
                  <a:cubicBezTo>
                    <a:pt x="113" y="76"/>
                    <a:pt x="113" y="80"/>
                    <a:pt x="110" y="82"/>
                  </a:cubicBezTo>
                  <a:cubicBezTo>
                    <a:pt x="78" y="114"/>
                    <a:pt x="78" y="114"/>
                    <a:pt x="78" y="114"/>
                  </a:cubicBezTo>
                  <a:cubicBezTo>
                    <a:pt x="70" y="123"/>
                    <a:pt x="59" y="128"/>
                    <a:pt x="49" y="128"/>
                  </a:cubicBezTo>
                  <a:cubicBezTo>
                    <a:pt x="48" y="128"/>
                    <a:pt x="47" y="128"/>
                    <a:pt x="47"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FFFFF"/>
                </a:solidFill>
                <a:effectLst/>
                <a:uLnTx/>
                <a:uFillTx/>
                <a:latin typeface="Open Sans Light"/>
                <a:ea typeface="+mn-ea"/>
                <a:cs typeface="+mn-cs"/>
              </a:endParaRPr>
            </a:p>
          </p:txBody>
        </p:sp>
        <p:sp>
          <p:nvSpPr>
            <p:cNvPr id="38" name="Freeform 33"/>
            <p:cNvSpPr>
              <a:spLocks/>
            </p:cNvSpPr>
            <p:nvPr/>
          </p:nvSpPr>
          <p:spPr bwMode="auto">
            <a:xfrm>
              <a:off x="8769350" y="4130676"/>
              <a:ext cx="327025" cy="392113"/>
            </a:xfrm>
            <a:custGeom>
              <a:avLst/>
              <a:gdLst>
                <a:gd name="T0" fmla="*/ 29 w 110"/>
                <a:gd name="T1" fmla="*/ 132 h 132"/>
                <a:gd name="T2" fmla="*/ 26 w 110"/>
                <a:gd name="T3" fmla="*/ 132 h 132"/>
                <a:gd name="T4" fmla="*/ 2 w 110"/>
                <a:gd name="T5" fmla="*/ 118 h 132"/>
                <a:gd name="T6" fmla="*/ 4 w 110"/>
                <a:gd name="T7" fmla="*/ 110 h 132"/>
                <a:gd name="T8" fmla="*/ 12 w 110"/>
                <a:gd name="T9" fmla="*/ 112 h 132"/>
                <a:gd name="T10" fmla="*/ 27 w 110"/>
                <a:gd name="T11" fmla="*/ 120 h 132"/>
                <a:gd name="T12" fmla="*/ 43 w 110"/>
                <a:gd name="T13" fmla="*/ 115 h 132"/>
                <a:gd name="T14" fmla="*/ 91 w 110"/>
                <a:gd name="T15" fmla="*/ 67 h 132"/>
                <a:gd name="T16" fmla="*/ 98 w 110"/>
                <a:gd name="T17" fmla="*/ 51 h 132"/>
                <a:gd name="T18" fmla="*/ 91 w 110"/>
                <a:gd name="T19" fmla="*/ 35 h 132"/>
                <a:gd name="T20" fmla="*/ 83 w 110"/>
                <a:gd name="T21" fmla="*/ 27 h 132"/>
                <a:gd name="T22" fmla="*/ 47 w 110"/>
                <a:gd name="T23" fmla="*/ 23 h 132"/>
                <a:gd name="T24" fmla="*/ 11 w 110"/>
                <a:gd name="T25" fmla="*/ 59 h 132"/>
                <a:gd name="T26" fmla="*/ 3 w 110"/>
                <a:gd name="T27" fmla="*/ 59 h 132"/>
                <a:gd name="T28" fmla="*/ 3 w 110"/>
                <a:gd name="T29" fmla="*/ 51 h 132"/>
                <a:gd name="T30" fmla="*/ 39 w 110"/>
                <a:gd name="T31" fmla="*/ 15 h 132"/>
                <a:gd name="T32" fmla="*/ 91 w 110"/>
                <a:gd name="T33" fmla="*/ 19 h 132"/>
                <a:gd name="T34" fmla="*/ 99 w 110"/>
                <a:gd name="T35" fmla="*/ 27 h 132"/>
                <a:gd name="T36" fmla="*/ 110 w 110"/>
                <a:gd name="T37" fmla="*/ 51 h 132"/>
                <a:gd name="T38" fmla="*/ 99 w 110"/>
                <a:gd name="T39" fmla="*/ 75 h 132"/>
                <a:gd name="T40" fmla="*/ 51 w 110"/>
                <a:gd name="T41" fmla="*/ 123 h 132"/>
                <a:gd name="T42" fmla="*/ 29 w 110"/>
                <a:gd name="T43"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132">
                  <a:moveTo>
                    <a:pt x="29" y="132"/>
                  </a:moveTo>
                  <a:cubicBezTo>
                    <a:pt x="28" y="132"/>
                    <a:pt x="27" y="132"/>
                    <a:pt x="26" y="132"/>
                  </a:cubicBezTo>
                  <a:cubicBezTo>
                    <a:pt x="16" y="131"/>
                    <a:pt x="7" y="126"/>
                    <a:pt x="2" y="118"/>
                  </a:cubicBezTo>
                  <a:cubicBezTo>
                    <a:pt x="0" y="116"/>
                    <a:pt x="1" y="112"/>
                    <a:pt x="4" y="110"/>
                  </a:cubicBezTo>
                  <a:cubicBezTo>
                    <a:pt x="6" y="108"/>
                    <a:pt x="10" y="109"/>
                    <a:pt x="12" y="112"/>
                  </a:cubicBezTo>
                  <a:cubicBezTo>
                    <a:pt x="15" y="116"/>
                    <a:pt x="21" y="120"/>
                    <a:pt x="27" y="120"/>
                  </a:cubicBezTo>
                  <a:cubicBezTo>
                    <a:pt x="33" y="121"/>
                    <a:pt x="39" y="119"/>
                    <a:pt x="43" y="115"/>
                  </a:cubicBezTo>
                  <a:cubicBezTo>
                    <a:pt x="91" y="67"/>
                    <a:pt x="91" y="67"/>
                    <a:pt x="91" y="67"/>
                  </a:cubicBezTo>
                  <a:cubicBezTo>
                    <a:pt x="95" y="62"/>
                    <a:pt x="98" y="57"/>
                    <a:pt x="98" y="51"/>
                  </a:cubicBezTo>
                  <a:cubicBezTo>
                    <a:pt x="98" y="45"/>
                    <a:pt x="95" y="40"/>
                    <a:pt x="91" y="35"/>
                  </a:cubicBezTo>
                  <a:cubicBezTo>
                    <a:pt x="83" y="27"/>
                    <a:pt x="83" y="27"/>
                    <a:pt x="83" y="27"/>
                  </a:cubicBezTo>
                  <a:cubicBezTo>
                    <a:pt x="73" y="18"/>
                    <a:pt x="57" y="14"/>
                    <a:pt x="47" y="23"/>
                  </a:cubicBezTo>
                  <a:cubicBezTo>
                    <a:pt x="11" y="59"/>
                    <a:pt x="11" y="59"/>
                    <a:pt x="11" y="59"/>
                  </a:cubicBezTo>
                  <a:cubicBezTo>
                    <a:pt x="9" y="62"/>
                    <a:pt x="5" y="62"/>
                    <a:pt x="3" y="59"/>
                  </a:cubicBezTo>
                  <a:cubicBezTo>
                    <a:pt x="0" y="57"/>
                    <a:pt x="0" y="53"/>
                    <a:pt x="3" y="51"/>
                  </a:cubicBezTo>
                  <a:cubicBezTo>
                    <a:pt x="39" y="15"/>
                    <a:pt x="39" y="15"/>
                    <a:pt x="39" y="15"/>
                  </a:cubicBezTo>
                  <a:cubicBezTo>
                    <a:pt x="53" y="0"/>
                    <a:pt x="78" y="5"/>
                    <a:pt x="91" y="19"/>
                  </a:cubicBezTo>
                  <a:cubicBezTo>
                    <a:pt x="99" y="27"/>
                    <a:pt x="99" y="27"/>
                    <a:pt x="99" y="27"/>
                  </a:cubicBezTo>
                  <a:cubicBezTo>
                    <a:pt x="106" y="34"/>
                    <a:pt x="110" y="42"/>
                    <a:pt x="110" y="51"/>
                  </a:cubicBezTo>
                  <a:cubicBezTo>
                    <a:pt x="110" y="60"/>
                    <a:pt x="106" y="68"/>
                    <a:pt x="99" y="75"/>
                  </a:cubicBezTo>
                  <a:cubicBezTo>
                    <a:pt x="51" y="123"/>
                    <a:pt x="51" y="123"/>
                    <a:pt x="51" y="123"/>
                  </a:cubicBezTo>
                  <a:cubicBezTo>
                    <a:pt x="45" y="129"/>
                    <a:pt x="38" y="132"/>
                    <a:pt x="29"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FFFFF"/>
                </a:solidFill>
                <a:effectLst/>
                <a:uLnTx/>
                <a:uFillTx/>
                <a:latin typeface="Open Sans Light"/>
                <a:ea typeface="+mn-ea"/>
                <a:cs typeface="+mn-cs"/>
              </a:endParaRPr>
            </a:p>
          </p:txBody>
        </p:sp>
      </p:grpSp>
      <p:grpSp>
        <p:nvGrpSpPr>
          <p:cNvPr id="39" name="Group 38"/>
          <p:cNvGrpSpPr/>
          <p:nvPr/>
        </p:nvGrpSpPr>
        <p:grpSpPr>
          <a:xfrm>
            <a:off x="5286525" y="4061698"/>
            <a:ext cx="491006" cy="495313"/>
            <a:chOff x="7789863" y="165100"/>
            <a:chExt cx="723900" cy="730250"/>
          </a:xfrm>
          <a:solidFill>
            <a:schemeClr val="bg2"/>
          </a:solidFill>
        </p:grpSpPr>
        <p:sp>
          <p:nvSpPr>
            <p:cNvPr id="40" name="Freeform 5"/>
            <p:cNvSpPr>
              <a:spLocks noEditPoints="1"/>
            </p:cNvSpPr>
            <p:nvPr/>
          </p:nvSpPr>
          <p:spPr bwMode="auto">
            <a:xfrm>
              <a:off x="8042275" y="420688"/>
              <a:ext cx="219075" cy="220663"/>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50 h 58"/>
                <a:gd name="T12" fmla="*/ 8 w 58"/>
                <a:gd name="T13" fmla="*/ 29 h 58"/>
                <a:gd name="T14" fmla="*/ 29 w 58"/>
                <a:gd name="T15" fmla="*/ 8 h 58"/>
                <a:gd name="T16" fmla="*/ 50 w 58"/>
                <a:gd name="T17" fmla="*/ 29 h 58"/>
                <a:gd name="T18" fmla="*/ 29 w 58"/>
                <a:gd name="T19"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50"/>
                  </a:moveTo>
                  <a:cubicBezTo>
                    <a:pt x="18" y="50"/>
                    <a:pt x="8" y="40"/>
                    <a:pt x="8" y="29"/>
                  </a:cubicBezTo>
                  <a:cubicBezTo>
                    <a:pt x="8" y="18"/>
                    <a:pt x="18" y="8"/>
                    <a:pt x="29" y="8"/>
                  </a:cubicBezTo>
                  <a:cubicBezTo>
                    <a:pt x="40" y="8"/>
                    <a:pt x="50" y="18"/>
                    <a:pt x="50" y="29"/>
                  </a:cubicBezTo>
                  <a:cubicBezTo>
                    <a:pt x="50" y="40"/>
                    <a:pt x="40" y="50"/>
                    <a:pt x="29"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FFFFF"/>
                </a:solidFill>
                <a:effectLst/>
                <a:uLnTx/>
                <a:uFillTx/>
                <a:latin typeface="Open Sans Light"/>
                <a:ea typeface="+mn-ea"/>
                <a:cs typeface="+mn-cs"/>
              </a:endParaRPr>
            </a:p>
          </p:txBody>
        </p:sp>
        <p:sp>
          <p:nvSpPr>
            <p:cNvPr id="41" name="Freeform 6"/>
            <p:cNvSpPr>
              <a:spLocks noEditPoints="1"/>
            </p:cNvSpPr>
            <p:nvPr/>
          </p:nvSpPr>
          <p:spPr bwMode="auto">
            <a:xfrm>
              <a:off x="7789863" y="165100"/>
              <a:ext cx="723900" cy="730250"/>
            </a:xfrm>
            <a:custGeom>
              <a:avLst/>
              <a:gdLst>
                <a:gd name="T0" fmla="*/ 192 w 192"/>
                <a:gd name="T1" fmla="*/ 90 h 192"/>
                <a:gd name="T2" fmla="*/ 167 w 192"/>
                <a:gd name="T3" fmla="*/ 90 h 192"/>
                <a:gd name="T4" fmla="*/ 102 w 192"/>
                <a:gd name="T5" fmla="*/ 25 h 192"/>
                <a:gd name="T6" fmla="*/ 102 w 192"/>
                <a:gd name="T7" fmla="*/ 0 h 192"/>
                <a:gd name="T8" fmla="*/ 90 w 192"/>
                <a:gd name="T9" fmla="*/ 0 h 192"/>
                <a:gd name="T10" fmla="*/ 90 w 192"/>
                <a:gd name="T11" fmla="*/ 25 h 192"/>
                <a:gd name="T12" fmla="*/ 25 w 192"/>
                <a:gd name="T13" fmla="*/ 90 h 192"/>
                <a:gd name="T14" fmla="*/ 0 w 192"/>
                <a:gd name="T15" fmla="*/ 90 h 192"/>
                <a:gd name="T16" fmla="*/ 0 w 192"/>
                <a:gd name="T17" fmla="*/ 102 h 192"/>
                <a:gd name="T18" fmla="*/ 25 w 192"/>
                <a:gd name="T19" fmla="*/ 102 h 192"/>
                <a:gd name="T20" fmla="*/ 90 w 192"/>
                <a:gd name="T21" fmla="*/ 167 h 192"/>
                <a:gd name="T22" fmla="*/ 90 w 192"/>
                <a:gd name="T23" fmla="*/ 192 h 192"/>
                <a:gd name="T24" fmla="*/ 102 w 192"/>
                <a:gd name="T25" fmla="*/ 192 h 192"/>
                <a:gd name="T26" fmla="*/ 102 w 192"/>
                <a:gd name="T27" fmla="*/ 167 h 192"/>
                <a:gd name="T28" fmla="*/ 167 w 192"/>
                <a:gd name="T29" fmla="*/ 102 h 192"/>
                <a:gd name="T30" fmla="*/ 192 w 192"/>
                <a:gd name="T31" fmla="*/ 102 h 192"/>
                <a:gd name="T32" fmla="*/ 192 w 192"/>
                <a:gd name="T33" fmla="*/ 90 h 192"/>
                <a:gd name="T34" fmla="*/ 102 w 192"/>
                <a:gd name="T35" fmla="*/ 151 h 192"/>
                <a:gd name="T36" fmla="*/ 102 w 192"/>
                <a:gd name="T37" fmla="*/ 140 h 192"/>
                <a:gd name="T38" fmla="*/ 97 w 192"/>
                <a:gd name="T39" fmla="*/ 135 h 192"/>
                <a:gd name="T40" fmla="*/ 95 w 192"/>
                <a:gd name="T41" fmla="*/ 135 h 192"/>
                <a:gd name="T42" fmla="*/ 90 w 192"/>
                <a:gd name="T43" fmla="*/ 140 h 192"/>
                <a:gd name="T44" fmla="*/ 90 w 192"/>
                <a:gd name="T45" fmla="*/ 151 h 192"/>
                <a:gd name="T46" fmla="*/ 41 w 192"/>
                <a:gd name="T47" fmla="*/ 102 h 192"/>
                <a:gd name="T48" fmla="*/ 52 w 192"/>
                <a:gd name="T49" fmla="*/ 102 h 192"/>
                <a:gd name="T50" fmla="*/ 57 w 192"/>
                <a:gd name="T51" fmla="*/ 97 h 192"/>
                <a:gd name="T52" fmla="*/ 57 w 192"/>
                <a:gd name="T53" fmla="*/ 95 h 192"/>
                <a:gd name="T54" fmla="*/ 52 w 192"/>
                <a:gd name="T55" fmla="*/ 90 h 192"/>
                <a:gd name="T56" fmla="*/ 41 w 192"/>
                <a:gd name="T57" fmla="*/ 90 h 192"/>
                <a:gd name="T58" fmla="*/ 90 w 192"/>
                <a:gd name="T59" fmla="*/ 41 h 192"/>
                <a:gd name="T60" fmla="*/ 90 w 192"/>
                <a:gd name="T61" fmla="*/ 52 h 192"/>
                <a:gd name="T62" fmla="*/ 95 w 192"/>
                <a:gd name="T63" fmla="*/ 57 h 192"/>
                <a:gd name="T64" fmla="*/ 97 w 192"/>
                <a:gd name="T65" fmla="*/ 57 h 192"/>
                <a:gd name="T66" fmla="*/ 102 w 192"/>
                <a:gd name="T67" fmla="*/ 52 h 192"/>
                <a:gd name="T68" fmla="*/ 102 w 192"/>
                <a:gd name="T69" fmla="*/ 41 h 192"/>
                <a:gd name="T70" fmla="*/ 151 w 192"/>
                <a:gd name="T71" fmla="*/ 90 h 192"/>
                <a:gd name="T72" fmla="*/ 140 w 192"/>
                <a:gd name="T73" fmla="*/ 90 h 192"/>
                <a:gd name="T74" fmla="*/ 135 w 192"/>
                <a:gd name="T75" fmla="*/ 95 h 192"/>
                <a:gd name="T76" fmla="*/ 135 w 192"/>
                <a:gd name="T77" fmla="*/ 97 h 192"/>
                <a:gd name="T78" fmla="*/ 140 w 192"/>
                <a:gd name="T79" fmla="*/ 102 h 192"/>
                <a:gd name="T80" fmla="*/ 151 w 192"/>
                <a:gd name="T81" fmla="*/ 102 h 192"/>
                <a:gd name="T82" fmla="*/ 102 w 192"/>
                <a:gd name="T83" fmla="*/ 15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92">
                  <a:moveTo>
                    <a:pt x="192" y="90"/>
                  </a:moveTo>
                  <a:cubicBezTo>
                    <a:pt x="167" y="90"/>
                    <a:pt x="167" y="90"/>
                    <a:pt x="167" y="90"/>
                  </a:cubicBezTo>
                  <a:cubicBezTo>
                    <a:pt x="164" y="55"/>
                    <a:pt x="137" y="28"/>
                    <a:pt x="102" y="25"/>
                  </a:cubicBezTo>
                  <a:cubicBezTo>
                    <a:pt x="102" y="0"/>
                    <a:pt x="102" y="0"/>
                    <a:pt x="102" y="0"/>
                  </a:cubicBezTo>
                  <a:cubicBezTo>
                    <a:pt x="90" y="0"/>
                    <a:pt x="90" y="0"/>
                    <a:pt x="90" y="0"/>
                  </a:cubicBezTo>
                  <a:cubicBezTo>
                    <a:pt x="90" y="25"/>
                    <a:pt x="90" y="25"/>
                    <a:pt x="90" y="25"/>
                  </a:cubicBezTo>
                  <a:cubicBezTo>
                    <a:pt x="55" y="28"/>
                    <a:pt x="28" y="55"/>
                    <a:pt x="25" y="90"/>
                  </a:cubicBezTo>
                  <a:cubicBezTo>
                    <a:pt x="0" y="90"/>
                    <a:pt x="0" y="90"/>
                    <a:pt x="0" y="90"/>
                  </a:cubicBezTo>
                  <a:cubicBezTo>
                    <a:pt x="0" y="102"/>
                    <a:pt x="0" y="102"/>
                    <a:pt x="0" y="102"/>
                  </a:cubicBezTo>
                  <a:cubicBezTo>
                    <a:pt x="25" y="102"/>
                    <a:pt x="25" y="102"/>
                    <a:pt x="25" y="102"/>
                  </a:cubicBezTo>
                  <a:cubicBezTo>
                    <a:pt x="28" y="137"/>
                    <a:pt x="55" y="164"/>
                    <a:pt x="90" y="167"/>
                  </a:cubicBezTo>
                  <a:cubicBezTo>
                    <a:pt x="90" y="192"/>
                    <a:pt x="90" y="192"/>
                    <a:pt x="90" y="192"/>
                  </a:cubicBezTo>
                  <a:cubicBezTo>
                    <a:pt x="102" y="192"/>
                    <a:pt x="102" y="192"/>
                    <a:pt x="102" y="192"/>
                  </a:cubicBezTo>
                  <a:cubicBezTo>
                    <a:pt x="102" y="167"/>
                    <a:pt x="102" y="167"/>
                    <a:pt x="102" y="167"/>
                  </a:cubicBezTo>
                  <a:cubicBezTo>
                    <a:pt x="137" y="164"/>
                    <a:pt x="164" y="137"/>
                    <a:pt x="167" y="102"/>
                  </a:cubicBezTo>
                  <a:cubicBezTo>
                    <a:pt x="192" y="102"/>
                    <a:pt x="192" y="102"/>
                    <a:pt x="192" y="102"/>
                  </a:cubicBezTo>
                  <a:lnTo>
                    <a:pt x="192" y="90"/>
                  </a:lnTo>
                  <a:close/>
                  <a:moveTo>
                    <a:pt x="102" y="151"/>
                  </a:moveTo>
                  <a:cubicBezTo>
                    <a:pt x="102" y="140"/>
                    <a:pt x="102" y="140"/>
                    <a:pt x="102" y="140"/>
                  </a:cubicBezTo>
                  <a:cubicBezTo>
                    <a:pt x="102" y="137"/>
                    <a:pt x="100" y="135"/>
                    <a:pt x="97" y="135"/>
                  </a:cubicBezTo>
                  <a:cubicBezTo>
                    <a:pt x="95" y="135"/>
                    <a:pt x="95" y="135"/>
                    <a:pt x="95" y="135"/>
                  </a:cubicBezTo>
                  <a:cubicBezTo>
                    <a:pt x="92" y="135"/>
                    <a:pt x="90" y="137"/>
                    <a:pt x="90" y="140"/>
                  </a:cubicBezTo>
                  <a:cubicBezTo>
                    <a:pt x="90" y="151"/>
                    <a:pt x="90" y="151"/>
                    <a:pt x="90" y="151"/>
                  </a:cubicBezTo>
                  <a:cubicBezTo>
                    <a:pt x="64" y="148"/>
                    <a:pt x="44" y="128"/>
                    <a:pt x="41" y="102"/>
                  </a:cubicBezTo>
                  <a:cubicBezTo>
                    <a:pt x="52" y="102"/>
                    <a:pt x="52" y="102"/>
                    <a:pt x="52" y="102"/>
                  </a:cubicBezTo>
                  <a:cubicBezTo>
                    <a:pt x="55" y="102"/>
                    <a:pt x="57" y="100"/>
                    <a:pt x="57" y="97"/>
                  </a:cubicBezTo>
                  <a:cubicBezTo>
                    <a:pt x="57" y="95"/>
                    <a:pt x="57" y="95"/>
                    <a:pt x="57" y="95"/>
                  </a:cubicBezTo>
                  <a:cubicBezTo>
                    <a:pt x="57" y="92"/>
                    <a:pt x="55" y="90"/>
                    <a:pt x="52" y="90"/>
                  </a:cubicBezTo>
                  <a:cubicBezTo>
                    <a:pt x="41" y="90"/>
                    <a:pt x="41" y="90"/>
                    <a:pt x="41" y="90"/>
                  </a:cubicBezTo>
                  <a:cubicBezTo>
                    <a:pt x="44" y="64"/>
                    <a:pt x="64" y="44"/>
                    <a:pt x="90" y="41"/>
                  </a:cubicBezTo>
                  <a:cubicBezTo>
                    <a:pt x="90" y="52"/>
                    <a:pt x="90" y="52"/>
                    <a:pt x="90" y="52"/>
                  </a:cubicBezTo>
                  <a:cubicBezTo>
                    <a:pt x="90" y="55"/>
                    <a:pt x="92" y="57"/>
                    <a:pt x="95" y="57"/>
                  </a:cubicBezTo>
                  <a:cubicBezTo>
                    <a:pt x="97" y="57"/>
                    <a:pt x="97" y="57"/>
                    <a:pt x="97" y="57"/>
                  </a:cubicBezTo>
                  <a:cubicBezTo>
                    <a:pt x="100" y="57"/>
                    <a:pt x="102" y="55"/>
                    <a:pt x="102" y="52"/>
                  </a:cubicBezTo>
                  <a:cubicBezTo>
                    <a:pt x="102" y="41"/>
                    <a:pt x="102" y="41"/>
                    <a:pt x="102" y="41"/>
                  </a:cubicBezTo>
                  <a:cubicBezTo>
                    <a:pt x="128" y="44"/>
                    <a:pt x="148" y="64"/>
                    <a:pt x="151" y="90"/>
                  </a:cubicBezTo>
                  <a:cubicBezTo>
                    <a:pt x="140" y="90"/>
                    <a:pt x="140" y="90"/>
                    <a:pt x="140" y="90"/>
                  </a:cubicBezTo>
                  <a:cubicBezTo>
                    <a:pt x="137" y="90"/>
                    <a:pt x="135" y="92"/>
                    <a:pt x="135" y="95"/>
                  </a:cubicBezTo>
                  <a:cubicBezTo>
                    <a:pt x="135" y="97"/>
                    <a:pt x="135" y="97"/>
                    <a:pt x="135" y="97"/>
                  </a:cubicBezTo>
                  <a:cubicBezTo>
                    <a:pt x="135" y="100"/>
                    <a:pt x="137" y="102"/>
                    <a:pt x="140" y="102"/>
                  </a:cubicBezTo>
                  <a:cubicBezTo>
                    <a:pt x="151" y="102"/>
                    <a:pt x="151" y="102"/>
                    <a:pt x="151" y="102"/>
                  </a:cubicBezTo>
                  <a:cubicBezTo>
                    <a:pt x="148" y="128"/>
                    <a:pt x="128" y="148"/>
                    <a:pt x="102"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FFFFF"/>
                </a:solidFill>
                <a:effectLst/>
                <a:uLnTx/>
                <a:uFillTx/>
                <a:latin typeface="Open Sans Light"/>
                <a:ea typeface="+mn-ea"/>
                <a:cs typeface="+mn-cs"/>
              </a:endParaRPr>
            </a:p>
          </p:txBody>
        </p:sp>
      </p:grpSp>
      <p:sp>
        <p:nvSpPr>
          <p:cNvPr id="42" name="Freeform 46"/>
          <p:cNvSpPr>
            <a:spLocks/>
          </p:cNvSpPr>
          <p:nvPr/>
        </p:nvSpPr>
        <p:spPr bwMode="auto">
          <a:xfrm>
            <a:off x="5474170" y="3049620"/>
            <a:ext cx="226939" cy="422211"/>
          </a:xfrm>
          <a:custGeom>
            <a:avLst/>
            <a:gdLst>
              <a:gd name="T0" fmla="*/ 85 w 88"/>
              <a:gd name="T1" fmla="*/ 157 h 166"/>
              <a:gd name="T2" fmla="*/ 87 w 88"/>
              <a:gd name="T3" fmla="*/ 156 h 166"/>
              <a:gd name="T4" fmla="*/ 88 w 88"/>
              <a:gd name="T5" fmla="*/ 154 h 166"/>
              <a:gd name="T6" fmla="*/ 88 w 88"/>
              <a:gd name="T7" fmla="*/ 149 h 166"/>
              <a:gd name="T8" fmla="*/ 76 w 88"/>
              <a:gd name="T9" fmla="*/ 137 h 166"/>
              <a:gd name="T10" fmla="*/ 77 w 88"/>
              <a:gd name="T11" fmla="*/ 137 h 166"/>
              <a:gd name="T12" fmla="*/ 78 w 88"/>
              <a:gd name="T13" fmla="*/ 136 h 166"/>
              <a:gd name="T14" fmla="*/ 79 w 88"/>
              <a:gd name="T15" fmla="*/ 135 h 166"/>
              <a:gd name="T16" fmla="*/ 78 w 88"/>
              <a:gd name="T17" fmla="*/ 133 h 166"/>
              <a:gd name="T18" fmla="*/ 77 w 88"/>
              <a:gd name="T19" fmla="*/ 133 h 166"/>
              <a:gd name="T20" fmla="*/ 74 w 88"/>
              <a:gd name="T21" fmla="*/ 133 h 166"/>
              <a:gd name="T22" fmla="*/ 87 w 88"/>
              <a:gd name="T23" fmla="*/ 118 h 166"/>
              <a:gd name="T24" fmla="*/ 87 w 88"/>
              <a:gd name="T25" fmla="*/ 118 h 166"/>
              <a:gd name="T26" fmla="*/ 87 w 88"/>
              <a:gd name="T27" fmla="*/ 118 h 166"/>
              <a:gd name="T28" fmla="*/ 87 w 88"/>
              <a:gd name="T29" fmla="*/ 118 h 166"/>
              <a:gd name="T30" fmla="*/ 79 w 88"/>
              <a:gd name="T31" fmla="*/ 113 h 166"/>
              <a:gd name="T32" fmla="*/ 35 w 88"/>
              <a:gd name="T33" fmla="*/ 53 h 166"/>
              <a:gd name="T34" fmla="*/ 55 w 88"/>
              <a:gd name="T35" fmla="*/ 53 h 166"/>
              <a:gd name="T36" fmla="*/ 58 w 88"/>
              <a:gd name="T37" fmla="*/ 62 h 166"/>
              <a:gd name="T38" fmla="*/ 76 w 88"/>
              <a:gd name="T39" fmla="*/ 64 h 166"/>
              <a:gd name="T40" fmla="*/ 82 w 88"/>
              <a:gd name="T41" fmla="*/ 52 h 166"/>
              <a:gd name="T42" fmla="*/ 82 w 88"/>
              <a:gd name="T43" fmla="*/ 50 h 166"/>
              <a:gd name="T44" fmla="*/ 81 w 88"/>
              <a:gd name="T45" fmla="*/ 48 h 166"/>
              <a:gd name="T46" fmla="*/ 79 w 88"/>
              <a:gd name="T47" fmla="*/ 47 h 166"/>
              <a:gd name="T48" fmla="*/ 65 w 88"/>
              <a:gd name="T49" fmla="*/ 29 h 166"/>
              <a:gd name="T50" fmla="*/ 64 w 88"/>
              <a:gd name="T51" fmla="*/ 27 h 166"/>
              <a:gd name="T52" fmla="*/ 64 w 88"/>
              <a:gd name="T53" fmla="*/ 26 h 166"/>
              <a:gd name="T54" fmla="*/ 63 w 88"/>
              <a:gd name="T55" fmla="*/ 24 h 166"/>
              <a:gd name="T56" fmla="*/ 54 w 88"/>
              <a:gd name="T57" fmla="*/ 16 h 166"/>
              <a:gd name="T58" fmla="*/ 65 w 88"/>
              <a:gd name="T59" fmla="*/ 8 h 166"/>
              <a:gd name="T60" fmla="*/ 30 w 88"/>
              <a:gd name="T61" fmla="*/ 0 h 166"/>
              <a:gd name="T62" fmla="*/ 17 w 88"/>
              <a:gd name="T63" fmla="*/ 13 h 166"/>
              <a:gd name="T64" fmla="*/ 3 w 88"/>
              <a:gd name="T65" fmla="*/ 34 h 166"/>
              <a:gd name="T66" fmla="*/ 1 w 88"/>
              <a:gd name="T67" fmla="*/ 59 h 166"/>
              <a:gd name="T68" fmla="*/ 8 w 88"/>
              <a:gd name="T69" fmla="*/ 123 h 166"/>
              <a:gd name="T70" fmla="*/ 17 w 88"/>
              <a:gd name="T71" fmla="*/ 133 h 166"/>
              <a:gd name="T72" fmla="*/ 13 w 88"/>
              <a:gd name="T73" fmla="*/ 133 h 166"/>
              <a:gd name="T74" fmla="*/ 12 w 88"/>
              <a:gd name="T75" fmla="*/ 133 h 166"/>
              <a:gd name="T76" fmla="*/ 11 w 88"/>
              <a:gd name="T77" fmla="*/ 135 h 166"/>
              <a:gd name="T78" fmla="*/ 12 w 88"/>
              <a:gd name="T79" fmla="*/ 136 h 166"/>
              <a:gd name="T80" fmla="*/ 13 w 88"/>
              <a:gd name="T81" fmla="*/ 137 h 166"/>
              <a:gd name="T82" fmla="*/ 14 w 88"/>
              <a:gd name="T83" fmla="*/ 137 h 166"/>
              <a:gd name="T84" fmla="*/ 2 w 88"/>
              <a:gd name="T85" fmla="*/ 149 h 166"/>
              <a:gd name="T86" fmla="*/ 2 w 88"/>
              <a:gd name="T87" fmla="*/ 154 h 166"/>
              <a:gd name="T88" fmla="*/ 3 w 88"/>
              <a:gd name="T89" fmla="*/ 156 h 166"/>
              <a:gd name="T90" fmla="*/ 5 w 88"/>
              <a:gd name="T91" fmla="*/ 157 h 166"/>
              <a:gd name="T92" fmla="*/ 5 w 88"/>
              <a:gd name="T93" fmla="*/ 157 h 166"/>
              <a:gd name="T94" fmla="*/ 5 w 88"/>
              <a:gd name="T95" fmla="*/ 160 h 166"/>
              <a:gd name="T96" fmla="*/ 5 w 88"/>
              <a:gd name="T97" fmla="*/ 160 h 166"/>
              <a:gd name="T98" fmla="*/ 3 w 88"/>
              <a:gd name="T99" fmla="*/ 160 h 166"/>
              <a:gd name="T100" fmla="*/ 2 w 88"/>
              <a:gd name="T101" fmla="*/ 163 h 166"/>
              <a:gd name="T102" fmla="*/ 2 w 88"/>
              <a:gd name="T103" fmla="*/ 163 h 166"/>
              <a:gd name="T104" fmla="*/ 3 w 88"/>
              <a:gd name="T105" fmla="*/ 165 h 166"/>
              <a:gd name="T106" fmla="*/ 5 w 88"/>
              <a:gd name="T107" fmla="*/ 166 h 166"/>
              <a:gd name="T108" fmla="*/ 85 w 88"/>
              <a:gd name="T109" fmla="*/ 166 h 166"/>
              <a:gd name="T110" fmla="*/ 87 w 88"/>
              <a:gd name="T111" fmla="*/ 165 h 166"/>
              <a:gd name="T112" fmla="*/ 88 w 88"/>
              <a:gd name="T113" fmla="*/ 163 h 166"/>
              <a:gd name="T114" fmla="*/ 88 w 88"/>
              <a:gd name="T115" fmla="*/ 163 h 166"/>
              <a:gd name="T116" fmla="*/ 87 w 88"/>
              <a:gd name="T117" fmla="*/ 160 h 166"/>
              <a:gd name="T118" fmla="*/ 85 w 88"/>
              <a:gd name="T119" fmla="*/ 160 h 166"/>
              <a:gd name="T120" fmla="*/ 85 w 88"/>
              <a:gd name="T121" fmla="*/ 160 h 166"/>
              <a:gd name="T122" fmla="*/ 85 w 88"/>
              <a:gd name="T123" fmla="*/ 157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 h="166">
                <a:moveTo>
                  <a:pt x="85" y="157"/>
                </a:moveTo>
                <a:cubicBezTo>
                  <a:pt x="86" y="157"/>
                  <a:pt x="87" y="157"/>
                  <a:pt x="87" y="156"/>
                </a:cubicBezTo>
                <a:cubicBezTo>
                  <a:pt x="88" y="156"/>
                  <a:pt x="88" y="155"/>
                  <a:pt x="88" y="154"/>
                </a:cubicBezTo>
                <a:cubicBezTo>
                  <a:pt x="88" y="149"/>
                  <a:pt x="88" y="149"/>
                  <a:pt x="88" y="149"/>
                </a:cubicBezTo>
                <a:cubicBezTo>
                  <a:pt x="82" y="149"/>
                  <a:pt x="76" y="143"/>
                  <a:pt x="76" y="137"/>
                </a:cubicBezTo>
                <a:cubicBezTo>
                  <a:pt x="77" y="137"/>
                  <a:pt x="77" y="137"/>
                  <a:pt x="77" y="137"/>
                </a:cubicBezTo>
                <a:cubicBezTo>
                  <a:pt x="78" y="137"/>
                  <a:pt x="78" y="137"/>
                  <a:pt x="78" y="136"/>
                </a:cubicBezTo>
                <a:cubicBezTo>
                  <a:pt x="79" y="136"/>
                  <a:pt x="79" y="135"/>
                  <a:pt x="79" y="135"/>
                </a:cubicBezTo>
                <a:cubicBezTo>
                  <a:pt x="79" y="134"/>
                  <a:pt x="79" y="134"/>
                  <a:pt x="78" y="133"/>
                </a:cubicBezTo>
                <a:cubicBezTo>
                  <a:pt x="78" y="133"/>
                  <a:pt x="78" y="133"/>
                  <a:pt x="77" y="133"/>
                </a:cubicBezTo>
                <a:cubicBezTo>
                  <a:pt x="74" y="133"/>
                  <a:pt x="74" y="133"/>
                  <a:pt x="74" y="133"/>
                </a:cubicBezTo>
                <a:cubicBezTo>
                  <a:pt x="84" y="128"/>
                  <a:pt x="87" y="118"/>
                  <a:pt x="87" y="118"/>
                </a:cubicBezTo>
                <a:cubicBezTo>
                  <a:pt x="87" y="118"/>
                  <a:pt x="87" y="118"/>
                  <a:pt x="87" y="118"/>
                </a:cubicBezTo>
                <a:cubicBezTo>
                  <a:pt x="87" y="118"/>
                  <a:pt x="87" y="118"/>
                  <a:pt x="87" y="118"/>
                </a:cubicBezTo>
                <a:cubicBezTo>
                  <a:pt x="87" y="118"/>
                  <a:pt x="87" y="118"/>
                  <a:pt x="87" y="118"/>
                </a:cubicBezTo>
                <a:cubicBezTo>
                  <a:pt x="79" y="113"/>
                  <a:pt x="79" y="113"/>
                  <a:pt x="79" y="113"/>
                </a:cubicBezTo>
                <a:cubicBezTo>
                  <a:pt x="65" y="104"/>
                  <a:pt x="38" y="82"/>
                  <a:pt x="35" y="53"/>
                </a:cubicBezTo>
                <a:cubicBezTo>
                  <a:pt x="39" y="55"/>
                  <a:pt x="49" y="56"/>
                  <a:pt x="55" y="53"/>
                </a:cubicBezTo>
                <a:cubicBezTo>
                  <a:pt x="56" y="54"/>
                  <a:pt x="59" y="57"/>
                  <a:pt x="58" y="62"/>
                </a:cubicBezTo>
                <a:cubicBezTo>
                  <a:pt x="65" y="66"/>
                  <a:pt x="76" y="64"/>
                  <a:pt x="76" y="64"/>
                </a:cubicBezTo>
                <a:cubicBezTo>
                  <a:pt x="82" y="52"/>
                  <a:pt x="82" y="52"/>
                  <a:pt x="82" y="52"/>
                </a:cubicBezTo>
                <a:cubicBezTo>
                  <a:pt x="82" y="51"/>
                  <a:pt x="82" y="50"/>
                  <a:pt x="82" y="50"/>
                </a:cubicBezTo>
                <a:cubicBezTo>
                  <a:pt x="82" y="49"/>
                  <a:pt x="81" y="49"/>
                  <a:pt x="81" y="48"/>
                </a:cubicBezTo>
                <a:cubicBezTo>
                  <a:pt x="79" y="47"/>
                  <a:pt x="79" y="47"/>
                  <a:pt x="79" y="47"/>
                </a:cubicBezTo>
                <a:cubicBezTo>
                  <a:pt x="65" y="29"/>
                  <a:pt x="65" y="29"/>
                  <a:pt x="65" y="29"/>
                </a:cubicBezTo>
                <a:cubicBezTo>
                  <a:pt x="64" y="27"/>
                  <a:pt x="64" y="27"/>
                  <a:pt x="64" y="27"/>
                </a:cubicBezTo>
                <a:cubicBezTo>
                  <a:pt x="64" y="26"/>
                  <a:pt x="64" y="26"/>
                  <a:pt x="64" y="26"/>
                </a:cubicBezTo>
                <a:cubicBezTo>
                  <a:pt x="63" y="25"/>
                  <a:pt x="63" y="25"/>
                  <a:pt x="63" y="24"/>
                </a:cubicBezTo>
                <a:cubicBezTo>
                  <a:pt x="54" y="16"/>
                  <a:pt x="54" y="16"/>
                  <a:pt x="54" y="16"/>
                </a:cubicBezTo>
                <a:cubicBezTo>
                  <a:pt x="65" y="8"/>
                  <a:pt x="65" y="8"/>
                  <a:pt x="65" y="8"/>
                </a:cubicBezTo>
                <a:cubicBezTo>
                  <a:pt x="30" y="0"/>
                  <a:pt x="30" y="0"/>
                  <a:pt x="30" y="0"/>
                </a:cubicBezTo>
                <a:cubicBezTo>
                  <a:pt x="17" y="13"/>
                  <a:pt x="17" y="13"/>
                  <a:pt x="17" y="13"/>
                </a:cubicBezTo>
                <a:cubicBezTo>
                  <a:pt x="11" y="19"/>
                  <a:pt x="6" y="26"/>
                  <a:pt x="3" y="34"/>
                </a:cubicBezTo>
                <a:cubicBezTo>
                  <a:pt x="0" y="43"/>
                  <a:pt x="0" y="51"/>
                  <a:pt x="1" y="59"/>
                </a:cubicBezTo>
                <a:cubicBezTo>
                  <a:pt x="8" y="123"/>
                  <a:pt x="8" y="123"/>
                  <a:pt x="8" y="123"/>
                </a:cubicBezTo>
                <a:cubicBezTo>
                  <a:pt x="17" y="133"/>
                  <a:pt x="17" y="133"/>
                  <a:pt x="17" y="133"/>
                </a:cubicBezTo>
                <a:cubicBezTo>
                  <a:pt x="13" y="133"/>
                  <a:pt x="13" y="133"/>
                  <a:pt x="13" y="133"/>
                </a:cubicBezTo>
                <a:cubicBezTo>
                  <a:pt x="13" y="133"/>
                  <a:pt x="12" y="133"/>
                  <a:pt x="12" y="133"/>
                </a:cubicBezTo>
                <a:cubicBezTo>
                  <a:pt x="11" y="134"/>
                  <a:pt x="11" y="134"/>
                  <a:pt x="11" y="135"/>
                </a:cubicBezTo>
                <a:cubicBezTo>
                  <a:pt x="11" y="135"/>
                  <a:pt x="11" y="136"/>
                  <a:pt x="12" y="136"/>
                </a:cubicBezTo>
                <a:cubicBezTo>
                  <a:pt x="12" y="137"/>
                  <a:pt x="13" y="137"/>
                  <a:pt x="13" y="137"/>
                </a:cubicBezTo>
                <a:cubicBezTo>
                  <a:pt x="14" y="137"/>
                  <a:pt x="14" y="137"/>
                  <a:pt x="14" y="137"/>
                </a:cubicBezTo>
                <a:cubicBezTo>
                  <a:pt x="14" y="143"/>
                  <a:pt x="9" y="149"/>
                  <a:pt x="2" y="149"/>
                </a:cubicBezTo>
                <a:cubicBezTo>
                  <a:pt x="2" y="154"/>
                  <a:pt x="2" y="154"/>
                  <a:pt x="2" y="154"/>
                </a:cubicBezTo>
                <a:cubicBezTo>
                  <a:pt x="2" y="155"/>
                  <a:pt x="2" y="156"/>
                  <a:pt x="3" y="156"/>
                </a:cubicBezTo>
                <a:cubicBezTo>
                  <a:pt x="3" y="157"/>
                  <a:pt x="4" y="157"/>
                  <a:pt x="5" y="157"/>
                </a:cubicBezTo>
                <a:cubicBezTo>
                  <a:pt x="5" y="157"/>
                  <a:pt x="5" y="157"/>
                  <a:pt x="5" y="157"/>
                </a:cubicBezTo>
                <a:cubicBezTo>
                  <a:pt x="5" y="160"/>
                  <a:pt x="5" y="160"/>
                  <a:pt x="5" y="160"/>
                </a:cubicBezTo>
                <a:cubicBezTo>
                  <a:pt x="5" y="160"/>
                  <a:pt x="5" y="160"/>
                  <a:pt x="5" y="160"/>
                </a:cubicBezTo>
                <a:cubicBezTo>
                  <a:pt x="4" y="160"/>
                  <a:pt x="3" y="160"/>
                  <a:pt x="3" y="160"/>
                </a:cubicBezTo>
                <a:cubicBezTo>
                  <a:pt x="2" y="161"/>
                  <a:pt x="2" y="162"/>
                  <a:pt x="2" y="163"/>
                </a:cubicBezTo>
                <a:cubicBezTo>
                  <a:pt x="2" y="163"/>
                  <a:pt x="2" y="163"/>
                  <a:pt x="2" y="163"/>
                </a:cubicBezTo>
                <a:cubicBezTo>
                  <a:pt x="2" y="164"/>
                  <a:pt x="2" y="165"/>
                  <a:pt x="3" y="165"/>
                </a:cubicBezTo>
                <a:cubicBezTo>
                  <a:pt x="3" y="166"/>
                  <a:pt x="4" y="166"/>
                  <a:pt x="5" y="166"/>
                </a:cubicBezTo>
                <a:cubicBezTo>
                  <a:pt x="85" y="166"/>
                  <a:pt x="85" y="166"/>
                  <a:pt x="85" y="166"/>
                </a:cubicBezTo>
                <a:cubicBezTo>
                  <a:pt x="86" y="166"/>
                  <a:pt x="87" y="166"/>
                  <a:pt x="87" y="165"/>
                </a:cubicBezTo>
                <a:cubicBezTo>
                  <a:pt x="88" y="165"/>
                  <a:pt x="88" y="164"/>
                  <a:pt x="88" y="163"/>
                </a:cubicBezTo>
                <a:cubicBezTo>
                  <a:pt x="88" y="163"/>
                  <a:pt x="88" y="163"/>
                  <a:pt x="88" y="163"/>
                </a:cubicBezTo>
                <a:cubicBezTo>
                  <a:pt x="88" y="162"/>
                  <a:pt x="88" y="161"/>
                  <a:pt x="87" y="160"/>
                </a:cubicBezTo>
                <a:cubicBezTo>
                  <a:pt x="87" y="160"/>
                  <a:pt x="86" y="160"/>
                  <a:pt x="85" y="160"/>
                </a:cubicBezTo>
                <a:cubicBezTo>
                  <a:pt x="85" y="160"/>
                  <a:pt x="85" y="160"/>
                  <a:pt x="85" y="160"/>
                </a:cubicBezTo>
                <a:cubicBezTo>
                  <a:pt x="85" y="157"/>
                  <a:pt x="85" y="157"/>
                  <a:pt x="85" y="157"/>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FFFFF"/>
              </a:solidFill>
              <a:effectLst/>
              <a:uLnTx/>
              <a:uFillTx/>
              <a:latin typeface="Open Sans Light"/>
              <a:ea typeface="+mn-ea"/>
              <a:cs typeface="+mn-cs"/>
            </a:endParaRPr>
          </a:p>
        </p:txBody>
      </p:sp>
      <p:sp>
        <p:nvSpPr>
          <p:cNvPr id="43" name="Freeform 34"/>
          <p:cNvSpPr>
            <a:spLocks noEditPoints="1"/>
          </p:cNvSpPr>
          <p:nvPr/>
        </p:nvSpPr>
        <p:spPr bwMode="auto">
          <a:xfrm rot="19783458">
            <a:off x="6498749" y="4025770"/>
            <a:ext cx="312089" cy="594018"/>
          </a:xfrm>
          <a:custGeom>
            <a:avLst/>
            <a:gdLst>
              <a:gd name="T0" fmla="*/ 55 w 98"/>
              <a:gd name="T1" fmla="*/ 48 h 189"/>
              <a:gd name="T2" fmla="*/ 36 w 98"/>
              <a:gd name="T3" fmla="*/ 31 h 189"/>
              <a:gd name="T4" fmla="*/ 54 w 98"/>
              <a:gd name="T5" fmla="*/ 0 h 189"/>
              <a:gd name="T6" fmla="*/ 31 w 98"/>
              <a:gd name="T7" fmla="*/ 33 h 189"/>
              <a:gd name="T8" fmla="*/ 45 w 98"/>
              <a:gd name="T9" fmla="*/ 48 h 189"/>
              <a:gd name="T10" fmla="*/ 44 w 98"/>
              <a:gd name="T11" fmla="*/ 48 h 189"/>
              <a:gd name="T12" fmla="*/ 0 w 98"/>
              <a:gd name="T13" fmla="*/ 96 h 189"/>
              <a:gd name="T14" fmla="*/ 0 w 98"/>
              <a:gd name="T15" fmla="*/ 141 h 189"/>
              <a:gd name="T16" fmla="*/ 44 w 98"/>
              <a:gd name="T17" fmla="*/ 189 h 189"/>
              <a:gd name="T18" fmla="*/ 54 w 98"/>
              <a:gd name="T19" fmla="*/ 189 h 189"/>
              <a:gd name="T20" fmla="*/ 98 w 98"/>
              <a:gd name="T21" fmla="*/ 141 h 189"/>
              <a:gd name="T22" fmla="*/ 98 w 98"/>
              <a:gd name="T23" fmla="*/ 96 h 189"/>
              <a:gd name="T24" fmla="*/ 55 w 98"/>
              <a:gd name="T25" fmla="*/ 48 h 189"/>
              <a:gd name="T26" fmla="*/ 29 w 98"/>
              <a:gd name="T27" fmla="*/ 119 h 189"/>
              <a:gd name="T28" fmla="*/ 7 w 98"/>
              <a:gd name="T29" fmla="*/ 110 h 189"/>
              <a:gd name="T30" fmla="*/ 7 w 98"/>
              <a:gd name="T31" fmla="*/ 96 h 189"/>
              <a:gd name="T32" fmla="*/ 43 w 98"/>
              <a:gd name="T33" fmla="*/ 54 h 189"/>
              <a:gd name="T34" fmla="*/ 43 w 98"/>
              <a:gd name="T35" fmla="*/ 73 h 189"/>
              <a:gd name="T36" fmla="*/ 36 w 98"/>
              <a:gd name="T37" fmla="*/ 84 h 189"/>
              <a:gd name="T38" fmla="*/ 36 w 98"/>
              <a:gd name="T39" fmla="*/ 89 h 189"/>
              <a:gd name="T40" fmla="*/ 43 w 98"/>
              <a:gd name="T41" fmla="*/ 99 h 189"/>
              <a:gd name="T42" fmla="*/ 43 w 98"/>
              <a:gd name="T43" fmla="*/ 117 h 189"/>
              <a:gd name="T44" fmla="*/ 43 w 98"/>
              <a:gd name="T45" fmla="*/ 119 h 189"/>
              <a:gd name="T46" fmla="*/ 29 w 98"/>
              <a:gd name="T47" fmla="*/ 119 h 189"/>
              <a:gd name="T48" fmla="*/ 49 w 98"/>
              <a:gd name="T49" fmla="*/ 98 h 189"/>
              <a:gd name="T50" fmla="*/ 41 w 98"/>
              <a:gd name="T51" fmla="*/ 90 h 189"/>
              <a:gd name="T52" fmla="*/ 41 w 98"/>
              <a:gd name="T53" fmla="*/ 83 h 189"/>
              <a:gd name="T54" fmla="*/ 49 w 98"/>
              <a:gd name="T55" fmla="*/ 75 h 189"/>
              <a:gd name="T56" fmla="*/ 56 w 98"/>
              <a:gd name="T57" fmla="*/ 83 h 189"/>
              <a:gd name="T58" fmla="*/ 56 w 98"/>
              <a:gd name="T59" fmla="*/ 90 h 189"/>
              <a:gd name="T60" fmla="*/ 49 w 98"/>
              <a:gd name="T61" fmla="*/ 98 h 189"/>
              <a:gd name="T62" fmla="*/ 91 w 98"/>
              <a:gd name="T63" fmla="*/ 113 h 189"/>
              <a:gd name="T64" fmla="*/ 72 w 98"/>
              <a:gd name="T65" fmla="*/ 119 h 189"/>
              <a:gd name="T66" fmla="*/ 54 w 98"/>
              <a:gd name="T67" fmla="*/ 119 h 189"/>
              <a:gd name="T68" fmla="*/ 54 w 98"/>
              <a:gd name="T69" fmla="*/ 117 h 189"/>
              <a:gd name="T70" fmla="*/ 54 w 98"/>
              <a:gd name="T71" fmla="*/ 99 h 189"/>
              <a:gd name="T72" fmla="*/ 61 w 98"/>
              <a:gd name="T73" fmla="*/ 89 h 189"/>
              <a:gd name="T74" fmla="*/ 61 w 98"/>
              <a:gd name="T75" fmla="*/ 84 h 189"/>
              <a:gd name="T76" fmla="*/ 54 w 98"/>
              <a:gd name="T77" fmla="*/ 73 h 189"/>
              <a:gd name="T78" fmla="*/ 54 w 98"/>
              <a:gd name="T79" fmla="*/ 54 h 189"/>
              <a:gd name="T80" fmla="*/ 91 w 98"/>
              <a:gd name="T81" fmla="*/ 96 h 189"/>
              <a:gd name="T82" fmla="*/ 91 w 98"/>
              <a:gd name="T83" fmla="*/ 11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8" h="189">
                <a:moveTo>
                  <a:pt x="55" y="48"/>
                </a:moveTo>
                <a:cubicBezTo>
                  <a:pt x="55" y="39"/>
                  <a:pt x="41" y="34"/>
                  <a:pt x="36" y="31"/>
                </a:cubicBezTo>
                <a:cubicBezTo>
                  <a:pt x="22" y="19"/>
                  <a:pt x="46" y="4"/>
                  <a:pt x="54" y="0"/>
                </a:cubicBezTo>
                <a:cubicBezTo>
                  <a:pt x="45" y="5"/>
                  <a:pt x="17" y="22"/>
                  <a:pt x="31" y="33"/>
                </a:cubicBezTo>
                <a:cubicBezTo>
                  <a:pt x="36" y="37"/>
                  <a:pt x="43" y="41"/>
                  <a:pt x="45" y="48"/>
                </a:cubicBezTo>
                <a:cubicBezTo>
                  <a:pt x="44" y="48"/>
                  <a:pt x="44" y="48"/>
                  <a:pt x="44" y="48"/>
                </a:cubicBezTo>
                <a:cubicBezTo>
                  <a:pt x="19" y="48"/>
                  <a:pt x="0" y="69"/>
                  <a:pt x="0" y="96"/>
                </a:cubicBezTo>
                <a:cubicBezTo>
                  <a:pt x="0" y="141"/>
                  <a:pt x="0" y="141"/>
                  <a:pt x="0" y="141"/>
                </a:cubicBezTo>
                <a:cubicBezTo>
                  <a:pt x="0" y="168"/>
                  <a:pt x="19" y="189"/>
                  <a:pt x="44" y="189"/>
                </a:cubicBezTo>
                <a:cubicBezTo>
                  <a:pt x="54" y="189"/>
                  <a:pt x="54" y="189"/>
                  <a:pt x="54" y="189"/>
                </a:cubicBezTo>
                <a:cubicBezTo>
                  <a:pt x="78" y="189"/>
                  <a:pt x="98" y="168"/>
                  <a:pt x="98" y="141"/>
                </a:cubicBezTo>
                <a:cubicBezTo>
                  <a:pt x="98" y="96"/>
                  <a:pt x="98" y="96"/>
                  <a:pt x="98" y="96"/>
                </a:cubicBezTo>
                <a:cubicBezTo>
                  <a:pt x="98" y="70"/>
                  <a:pt x="78" y="49"/>
                  <a:pt x="55" y="48"/>
                </a:cubicBezTo>
                <a:close/>
                <a:moveTo>
                  <a:pt x="29" y="119"/>
                </a:moveTo>
                <a:cubicBezTo>
                  <a:pt x="21" y="119"/>
                  <a:pt x="13" y="116"/>
                  <a:pt x="7" y="110"/>
                </a:cubicBezTo>
                <a:cubicBezTo>
                  <a:pt x="7" y="96"/>
                  <a:pt x="7" y="96"/>
                  <a:pt x="7" y="96"/>
                </a:cubicBezTo>
                <a:cubicBezTo>
                  <a:pt x="7" y="73"/>
                  <a:pt x="23" y="55"/>
                  <a:pt x="43" y="54"/>
                </a:cubicBezTo>
                <a:cubicBezTo>
                  <a:pt x="43" y="73"/>
                  <a:pt x="43" y="73"/>
                  <a:pt x="43" y="73"/>
                </a:cubicBezTo>
                <a:cubicBezTo>
                  <a:pt x="39" y="75"/>
                  <a:pt x="36" y="79"/>
                  <a:pt x="36" y="84"/>
                </a:cubicBezTo>
                <a:cubicBezTo>
                  <a:pt x="36" y="89"/>
                  <a:pt x="36" y="89"/>
                  <a:pt x="36" y="89"/>
                </a:cubicBezTo>
                <a:cubicBezTo>
                  <a:pt x="36" y="94"/>
                  <a:pt x="39" y="98"/>
                  <a:pt x="43" y="99"/>
                </a:cubicBezTo>
                <a:cubicBezTo>
                  <a:pt x="43" y="117"/>
                  <a:pt x="43" y="117"/>
                  <a:pt x="43" y="117"/>
                </a:cubicBezTo>
                <a:cubicBezTo>
                  <a:pt x="43" y="117"/>
                  <a:pt x="43" y="118"/>
                  <a:pt x="43" y="119"/>
                </a:cubicBezTo>
                <a:lnTo>
                  <a:pt x="29" y="119"/>
                </a:lnTo>
                <a:close/>
                <a:moveTo>
                  <a:pt x="49" y="98"/>
                </a:moveTo>
                <a:cubicBezTo>
                  <a:pt x="45" y="98"/>
                  <a:pt x="41" y="94"/>
                  <a:pt x="41" y="90"/>
                </a:cubicBezTo>
                <a:cubicBezTo>
                  <a:pt x="41" y="83"/>
                  <a:pt x="41" y="83"/>
                  <a:pt x="41" y="83"/>
                </a:cubicBezTo>
                <a:cubicBezTo>
                  <a:pt x="41" y="79"/>
                  <a:pt x="45" y="75"/>
                  <a:pt x="49" y="75"/>
                </a:cubicBezTo>
                <a:cubicBezTo>
                  <a:pt x="53" y="75"/>
                  <a:pt x="56" y="79"/>
                  <a:pt x="56" y="83"/>
                </a:cubicBezTo>
                <a:cubicBezTo>
                  <a:pt x="56" y="90"/>
                  <a:pt x="56" y="90"/>
                  <a:pt x="56" y="90"/>
                </a:cubicBezTo>
                <a:cubicBezTo>
                  <a:pt x="56" y="94"/>
                  <a:pt x="53" y="98"/>
                  <a:pt x="49" y="98"/>
                </a:cubicBezTo>
                <a:close/>
                <a:moveTo>
                  <a:pt x="91" y="113"/>
                </a:moveTo>
                <a:cubicBezTo>
                  <a:pt x="85" y="117"/>
                  <a:pt x="79" y="119"/>
                  <a:pt x="72" y="119"/>
                </a:cubicBezTo>
                <a:cubicBezTo>
                  <a:pt x="54" y="119"/>
                  <a:pt x="54" y="119"/>
                  <a:pt x="54" y="119"/>
                </a:cubicBezTo>
                <a:cubicBezTo>
                  <a:pt x="54" y="118"/>
                  <a:pt x="54" y="117"/>
                  <a:pt x="54" y="117"/>
                </a:cubicBezTo>
                <a:cubicBezTo>
                  <a:pt x="54" y="99"/>
                  <a:pt x="54" y="99"/>
                  <a:pt x="54" y="99"/>
                </a:cubicBezTo>
                <a:cubicBezTo>
                  <a:pt x="58" y="98"/>
                  <a:pt x="61" y="94"/>
                  <a:pt x="61" y="89"/>
                </a:cubicBezTo>
                <a:cubicBezTo>
                  <a:pt x="61" y="84"/>
                  <a:pt x="61" y="84"/>
                  <a:pt x="61" y="84"/>
                </a:cubicBezTo>
                <a:cubicBezTo>
                  <a:pt x="61" y="79"/>
                  <a:pt x="58" y="75"/>
                  <a:pt x="54" y="73"/>
                </a:cubicBezTo>
                <a:cubicBezTo>
                  <a:pt x="54" y="54"/>
                  <a:pt x="54" y="54"/>
                  <a:pt x="54" y="54"/>
                </a:cubicBezTo>
                <a:cubicBezTo>
                  <a:pt x="74" y="55"/>
                  <a:pt x="91" y="73"/>
                  <a:pt x="91" y="96"/>
                </a:cubicBezTo>
                <a:lnTo>
                  <a:pt x="91" y="113"/>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FFFFF"/>
              </a:solidFill>
              <a:effectLst/>
              <a:uLnTx/>
              <a:uFillTx/>
              <a:latin typeface="Open Sans Light"/>
              <a:ea typeface="+mn-ea"/>
              <a:cs typeface="+mn-cs"/>
            </a:endParaRPr>
          </a:p>
        </p:txBody>
      </p:sp>
      <p:sp>
        <p:nvSpPr>
          <p:cNvPr id="44" name="TextBox 43"/>
          <p:cNvSpPr txBox="1"/>
          <p:nvPr/>
        </p:nvSpPr>
        <p:spPr>
          <a:xfrm rot="18900000">
            <a:off x="6685663" y="2386666"/>
            <a:ext cx="1248868"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FFFFFF"/>
                </a:solidFill>
                <a:effectLst/>
                <a:uLnTx/>
                <a:uFillTx/>
                <a:latin typeface="Raleway" panose="020B0003030101060003" pitchFamily="34" charset="0"/>
                <a:ea typeface="+mn-ea"/>
                <a:cs typeface="+mn-cs"/>
              </a:rPr>
              <a:t>Content 01</a:t>
            </a:r>
          </a:p>
        </p:txBody>
      </p:sp>
      <p:sp>
        <p:nvSpPr>
          <p:cNvPr id="45" name="Rectangle 44"/>
          <p:cNvSpPr/>
          <p:nvPr/>
        </p:nvSpPr>
        <p:spPr>
          <a:xfrm>
            <a:off x="8511250" y="2162133"/>
            <a:ext cx="3184534"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srgbClr val="FFFFFF"/>
                </a:solidFill>
                <a:effectLst/>
                <a:uLnTx/>
                <a:uFillTx/>
                <a:latin typeface="Open Sans Light"/>
                <a:ea typeface="+mn-ea"/>
                <a:cs typeface="+mn-cs"/>
              </a:rPr>
              <a:t>Suitable for all categories business and personal presentation</a:t>
            </a:r>
          </a:p>
        </p:txBody>
      </p:sp>
      <p:sp>
        <p:nvSpPr>
          <p:cNvPr id="46" name="Rectangle 45"/>
          <p:cNvSpPr/>
          <p:nvPr/>
        </p:nvSpPr>
        <p:spPr>
          <a:xfrm>
            <a:off x="8511250" y="4864157"/>
            <a:ext cx="3184534"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srgbClr val="FFFFFF"/>
                </a:solidFill>
                <a:effectLst/>
                <a:uLnTx/>
                <a:uFillTx/>
                <a:latin typeface="Open Sans Light"/>
                <a:ea typeface="+mn-ea"/>
                <a:cs typeface="+mn-cs"/>
              </a:rPr>
              <a:t>Suitable for all categories business and personal presentation</a:t>
            </a:r>
          </a:p>
        </p:txBody>
      </p:sp>
      <p:sp>
        <p:nvSpPr>
          <p:cNvPr id="47" name="Rectangle 46"/>
          <p:cNvSpPr/>
          <p:nvPr/>
        </p:nvSpPr>
        <p:spPr>
          <a:xfrm>
            <a:off x="591959" y="2162133"/>
            <a:ext cx="3184534" cy="523220"/>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srgbClr val="FFFFFF"/>
                </a:solidFill>
                <a:effectLst/>
                <a:uLnTx/>
                <a:uFillTx/>
                <a:latin typeface="Open Sans Light"/>
                <a:ea typeface="+mn-ea"/>
                <a:cs typeface="+mn-cs"/>
              </a:rPr>
              <a:t>Suitable for all categories business and personal presentation</a:t>
            </a:r>
          </a:p>
        </p:txBody>
      </p:sp>
      <p:sp>
        <p:nvSpPr>
          <p:cNvPr id="48" name="Rectangle 47"/>
          <p:cNvSpPr/>
          <p:nvPr/>
        </p:nvSpPr>
        <p:spPr>
          <a:xfrm>
            <a:off x="591959" y="4864157"/>
            <a:ext cx="3184534" cy="523220"/>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srgbClr val="FFFFFF"/>
                </a:solidFill>
                <a:effectLst/>
                <a:uLnTx/>
                <a:uFillTx/>
                <a:latin typeface="Open Sans Light"/>
                <a:ea typeface="+mn-ea"/>
                <a:cs typeface="+mn-cs"/>
              </a:rPr>
              <a:t>Suitable for all categories business and personal presentation</a:t>
            </a:r>
          </a:p>
        </p:txBody>
      </p:sp>
      <p:sp>
        <p:nvSpPr>
          <p:cNvPr id="49" name="TextBox 48"/>
          <p:cNvSpPr txBox="1"/>
          <p:nvPr/>
        </p:nvSpPr>
        <p:spPr>
          <a:xfrm rot="2700000">
            <a:off x="6683067" y="4840138"/>
            <a:ext cx="1264898"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FFFFFF"/>
                </a:solidFill>
                <a:effectLst/>
                <a:uLnTx/>
                <a:uFillTx/>
                <a:latin typeface="Raleway" panose="020B0003030101060003" pitchFamily="34" charset="0"/>
                <a:ea typeface="+mn-ea"/>
                <a:cs typeface="+mn-cs"/>
              </a:rPr>
              <a:t>Content 02</a:t>
            </a:r>
          </a:p>
        </p:txBody>
      </p:sp>
      <p:sp>
        <p:nvSpPr>
          <p:cNvPr id="50" name="TextBox 49"/>
          <p:cNvSpPr txBox="1"/>
          <p:nvPr/>
        </p:nvSpPr>
        <p:spPr>
          <a:xfrm rot="2700000">
            <a:off x="4253077" y="2437489"/>
            <a:ext cx="1248868"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FFFFFF"/>
                </a:solidFill>
                <a:effectLst/>
                <a:uLnTx/>
                <a:uFillTx/>
                <a:latin typeface="Raleway" panose="020B0003030101060003" pitchFamily="34" charset="0"/>
                <a:ea typeface="+mn-ea"/>
                <a:cs typeface="+mn-cs"/>
              </a:rPr>
              <a:t>Content 01</a:t>
            </a:r>
          </a:p>
        </p:txBody>
      </p:sp>
      <p:sp>
        <p:nvSpPr>
          <p:cNvPr id="51" name="TextBox 50"/>
          <p:cNvSpPr txBox="1"/>
          <p:nvPr/>
        </p:nvSpPr>
        <p:spPr>
          <a:xfrm rot="18900000">
            <a:off x="4232696" y="4802454"/>
            <a:ext cx="1264898"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FFFFFF"/>
                </a:solidFill>
                <a:effectLst/>
                <a:uLnTx/>
                <a:uFillTx/>
                <a:latin typeface="Raleway" panose="020B0003030101060003" pitchFamily="34" charset="0"/>
                <a:ea typeface="+mn-ea"/>
                <a:cs typeface="+mn-cs"/>
              </a:rPr>
              <a:t>Content 02</a:t>
            </a:r>
          </a:p>
        </p:txBody>
      </p:sp>
    </p:spTree>
    <p:extLst>
      <p:ext uri="{BB962C8B-B14F-4D97-AF65-F5344CB8AC3E}">
        <p14:creationId xmlns:p14="http://schemas.microsoft.com/office/powerpoint/2010/main" val="642106879"/>
      </p:ext>
    </p:extLst>
  </p:cSld>
  <p:clrMapOvr>
    <a:masterClrMapping/>
  </p:clrMapOvr>
  <mc:AlternateContent xmlns:mc="http://schemas.openxmlformats.org/markup-compatibility/2006" xmlns:p14="http://schemas.microsoft.com/office/powerpoint/2010/main">
    <mc:Choice Requires="p14">
      <p:transition spd="slow" p14:dur="175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0-#ppt_w/2"/>
                                          </p:val>
                                        </p:tav>
                                        <p:tav tm="100000">
                                          <p:val>
                                            <p:strVal val="#ppt_x"/>
                                          </p:val>
                                        </p:tav>
                                      </p:tavLst>
                                    </p:anim>
                                    <p:anim calcmode="lin" valueType="num">
                                      <p:cBhvr additive="base">
                                        <p:cTn id="16" dur="500" fill="hold"/>
                                        <p:tgtEl>
                                          <p:spTgt spid="3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500"/>
                                        <p:tgtEl>
                                          <p:spTgt spid="4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500"/>
                                        <p:tgtEl>
                                          <p:spTgt spid="4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childTnLst>
                          </p:cTn>
                        </p:par>
                        <p:par>
                          <p:cTn id="34" fill="hold">
                            <p:stCondLst>
                              <p:cond delay="1000"/>
                            </p:stCondLst>
                            <p:childTnLst>
                              <p:par>
                                <p:cTn id="35" presetID="22" presetClass="entr" presetSubtype="1"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up)">
                                      <p:cBhvr>
                                        <p:cTn id="37" dur="500"/>
                                        <p:tgtEl>
                                          <p:spTgt spid="34"/>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up)">
                                      <p:cBhvr>
                                        <p:cTn id="40" dur="500"/>
                                        <p:tgtEl>
                                          <p:spTgt spid="33"/>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wipe(down)">
                                      <p:cBhvr>
                                        <p:cTn id="43" dur="500"/>
                                        <p:tgtEl>
                                          <p:spTgt spid="35"/>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down)">
                                      <p:cBhvr>
                                        <p:cTn id="46" dur="500"/>
                                        <p:tgtEl>
                                          <p:spTgt spid="32"/>
                                        </p:tgtEl>
                                      </p:cBhvr>
                                    </p:animEffect>
                                  </p:childTnLst>
                                </p:cTn>
                              </p:par>
                            </p:childTnLst>
                          </p:cTn>
                        </p:par>
                        <p:par>
                          <p:cTn id="47" fill="hold">
                            <p:stCondLst>
                              <p:cond delay="1500"/>
                            </p:stCondLst>
                            <p:childTnLst>
                              <p:par>
                                <p:cTn id="48" presetID="10" presetClass="entr" presetSubtype="0" fill="hold" grpId="0" nodeType="after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500"/>
                                        <p:tgtEl>
                                          <p:spTgt spid="4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fade">
                                      <p:cBhvr>
                                        <p:cTn id="56" dur="500"/>
                                        <p:tgtEl>
                                          <p:spTgt spid="5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500"/>
                                        <p:tgtEl>
                                          <p:spTgt spid="51"/>
                                        </p:tgtEl>
                                      </p:cBhvr>
                                    </p:animEffect>
                                  </p:childTnLst>
                                </p:cTn>
                              </p:par>
                              <p:par>
                                <p:cTn id="60" presetID="53" presetClass="entr" presetSubtype="16" fill="hold" nodeType="withEffect">
                                  <p:stCondLst>
                                    <p:cond delay="0"/>
                                  </p:stCondLst>
                                  <p:childTnLst>
                                    <p:set>
                                      <p:cBhvr>
                                        <p:cTn id="61" dur="1" fill="hold">
                                          <p:stCondLst>
                                            <p:cond delay="0"/>
                                          </p:stCondLst>
                                        </p:cTn>
                                        <p:tgtEl>
                                          <p:spTgt spid="36"/>
                                        </p:tgtEl>
                                        <p:attrNameLst>
                                          <p:attrName>style.visibility</p:attrName>
                                        </p:attrNameLst>
                                      </p:cBhvr>
                                      <p:to>
                                        <p:strVal val="visible"/>
                                      </p:to>
                                    </p:set>
                                    <p:anim calcmode="lin" valueType="num">
                                      <p:cBhvr>
                                        <p:cTn id="62" dur="500" fill="hold"/>
                                        <p:tgtEl>
                                          <p:spTgt spid="36"/>
                                        </p:tgtEl>
                                        <p:attrNameLst>
                                          <p:attrName>ppt_w</p:attrName>
                                        </p:attrNameLst>
                                      </p:cBhvr>
                                      <p:tavLst>
                                        <p:tav tm="0">
                                          <p:val>
                                            <p:fltVal val="0"/>
                                          </p:val>
                                        </p:tav>
                                        <p:tav tm="100000">
                                          <p:val>
                                            <p:strVal val="#ppt_w"/>
                                          </p:val>
                                        </p:tav>
                                      </p:tavLst>
                                    </p:anim>
                                    <p:anim calcmode="lin" valueType="num">
                                      <p:cBhvr>
                                        <p:cTn id="63" dur="500" fill="hold"/>
                                        <p:tgtEl>
                                          <p:spTgt spid="36"/>
                                        </p:tgtEl>
                                        <p:attrNameLst>
                                          <p:attrName>ppt_h</p:attrName>
                                        </p:attrNameLst>
                                      </p:cBhvr>
                                      <p:tavLst>
                                        <p:tav tm="0">
                                          <p:val>
                                            <p:fltVal val="0"/>
                                          </p:val>
                                        </p:tav>
                                        <p:tav tm="100000">
                                          <p:val>
                                            <p:strVal val="#ppt_h"/>
                                          </p:val>
                                        </p:tav>
                                      </p:tavLst>
                                    </p:anim>
                                    <p:animEffect transition="in" filter="fade">
                                      <p:cBhvr>
                                        <p:cTn id="64" dur="500"/>
                                        <p:tgtEl>
                                          <p:spTgt spid="36"/>
                                        </p:tgtEl>
                                      </p:cBhvr>
                                    </p:animEffect>
                                  </p:childTnLst>
                                </p:cTn>
                              </p:par>
                              <p:par>
                                <p:cTn id="65" presetID="53" presetClass="entr" presetSubtype="16" fill="hold" nodeType="with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p:cTn id="67" dur="500" fill="hold"/>
                                        <p:tgtEl>
                                          <p:spTgt spid="39"/>
                                        </p:tgtEl>
                                        <p:attrNameLst>
                                          <p:attrName>ppt_w</p:attrName>
                                        </p:attrNameLst>
                                      </p:cBhvr>
                                      <p:tavLst>
                                        <p:tav tm="0">
                                          <p:val>
                                            <p:fltVal val="0"/>
                                          </p:val>
                                        </p:tav>
                                        <p:tav tm="100000">
                                          <p:val>
                                            <p:strVal val="#ppt_w"/>
                                          </p:val>
                                        </p:tav>
                                      </p:tavLst>
                                    </p:anim>
                                    <p:anim calcmode="lin" valueType="num">
                                      <p:cBhvr>
                                        <p:cTn id="68" dur="500" fill="hold"/>
                                        <p:tgtEl>
                                          <p:spTgt spid="39"/>
                                        </p:tgtEl>
                                        <p:attrNameLst>
                                          <p:attrName>ppt_h</p:attrName>
                                        </p:attrNameLst>
                                      </p:cBhvr>
                                      <p:tavLst>
                                        <p:tav tm="0">
                                          <p:val>
                                            <p:fltVal val="0"/>
                                          </p:val>
                                        </p:tav>
                                        <p:tav tm="100000">
                                          <p:val>
                                            <p:strVal val="#ppt_h"/>
                                          </p:val>
                                        </p:tav>
                                      </p:tavLst>
                                    </p:anim>
                                    <p:animEffect transition="in" filter="fade">
                                      <p:cBhvr>
                                        <p:cTn id="69" dur="500"/>
                                        <p:tgtEl>
                                          <p:spTgt spid="39"/>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p:cTn id="72" dur="500" fill="hold"/>
                                        <p:tgtEl>
                                          <p:spTgt spid="42"/>
                                        </p:tgtEl>
                                        <p:attrNameLst>
                                          <p:attrName>ppt_w</p:attrName>
                                        </p:attrNameLst>
                                      </p:cBhvr>
                                      <p:tavLst>
                                        <p:tav tm="0">
                                          <p:val>
                                            <p:fltVal val="0"/>
                                          </p:val>
                                        </p:tav>
                                        <p:tav tm="100000">
                                          <p:val>
                                            <p:strVal val="#ppt_w"/>
                                          </p:val>
                                        </p:tav>
                                      </p:tavLst>
                                    </p:anim>
                                    <p:anim calcmode="lin" valueType="num">
                                      <p:cBhvr>
                                        <p:cTn id="73" dur="500" fill="hold"/>
                                        <p:tgtEl>
                                          <p:spTgt spid="42"/>
                                        </p:tgtEl>
                                        <p:attrNameLst>
                                          <p:attrName>ppt_h</p:attrName>
                                        </p:attrNameLst>
                                      </p:cBhvr>
                                      <p:tavLst>
                                        <p:tav tm="0">
                                          <p:val>
                                            <p:fltVal val="0"/>
                                          </p:val>
                                        </p:tav>
                                        <p:tav tm="100000">
                                          <p:val>
                                            <p:strVal val="#ppt_h"/>
                                          </p:val>
                                        </p:tav>
                                      </p:tavLst>
                                    </p:anim>
                                    <p:animEffect transition="in" filter="fade">
                                      <p:cBhvr>
                                        <p:cTn id="74" dur="500"/>
                                        <p:tgtEl>
                                          <p:spTgt spid="42"/>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 calcmode="lin" valueType="num">
                                      <p:cBhvr>
                                        <p:cTn id="77" dur="500" fill="hold"/>
                                        <p:tgtEl>
                                          <p:spTgt spid="43"/>
                                        </p:tgtEl>
                                        <p:attrNameLst>
                                          <p:attrName>ppt_w</p:attrName>
                                        </p:attrNameLst>
                                      </p:cBhvr>
                                      <p:tavLst>
                                        <p:tav tm="0">
                                          <p:val>
                                            <p:fltVal val="0"/>
                                          </p:val>
                                        </p:tav>
                                        <p:tav tm="100000">
                                          <p:val>
                                            <p:strVal val="#ppt_w"/>
                                          </p:val>
                                        </p:tav>
                                      </p:tavLst>
                                    </p:anim>
                                    <p:anim calcmode="lin" valueType="num">
                                      <p:cBhvr>
                                        <p:cTn id="78" dur="500" fill="hold"/>
                                        <p:tgtEl>
                                          <p:spTgt spid="43"/>
                                        </p:tgtEl>
                                        <p:attrNameLst>
                                          <p:attrName>ppt_h</p:attrName>
                                        </p:attrNameLst>
                                      </p:cBhvr>
                                      <p:tavLst>
                                        <p:tav tm="0">
                                          <p:val>
                                            <p:fltVal val="0"/>
                                          </p:val>
                                        </p:tav>
                                        <p:tav tm="100000">
                                          <p:val>
                                            <p:strVal val="#ppt_h"/>
                                          </p:val>
                                        </p:tav>
                                      </p:tavLst>
                                    </p:anim>
                                    <p:animEffect transition="in" filter="fade">
                                      <p:cBhvr>
                                        <p:cTn id="7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4" grpId="0" animBg="1"/>
      <p:bldP spid="35" grpId="0" animBg="1"/>
      <p:bldP spid="42" grpId="0" animBg="1"/>
      <p:bldP spid="43" grpId="0" animBg="1"/>
      <p:bldP spid="44" grpId="0"/>
      <p:bldP spid="45" grpId="0"/>
      <p:bldP spid="46" grpId="0"/>
      <p:bldP spid="47" grpId="0"/>
      <p:bldP spid="48" grpId="0"/>
      <p:bldP spid="49" grpId="0"/>
      <p:bldP spid="50"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78027" y="891222"/>
            <a:ext cx="1229824" cy="415498"/>
          </a:xfrm>
          <a:prstGeom prst="rect">
            <a:avLst/>
          </a:prstGeom>
          <a:noFill/>
        </p:spPr>
        <p:txBody>
          <a:bodyPr wrap="none" rtlCol="0">
            <a:spAutoFit/>
          </a:bodyPr>
          <a:lstStyle/>
          <a:p>
            <a:pPr algn="ctr"/>
            <a:r>
              <a:rPr lang="id-ID" sz="2100" dirty="0">
                <a:latin typeface="+mj-lt"/>
              </a:rPr>
              <a:t>Mindmap</a:t>
            </a:r>
          </a:p>
        </p:txBody>
      </p:sp>
      <p:cxnSp>
        <p:nvCxnSpPr>
          <p:cNvPr id="4" name="Straight Connector 3"/>
          <p:cNvCxnSpPr/>
          <p:nvPr/>
        </p:nvCxnSpPr>
        <p:spPr>
          <a:xfrm>
            <a:off x="5147912" y="1279179"/>
            <a:ext cx="1890000"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 xmlns:a16="http://schemas.microsoft.com/office/drawing/2014/main" id="{A45350B9-4437-4114-AC94-B3E8141C3621}"/>
              </a:ext>
            </a:extLst>
          </p:cNvPr>
          <p:cNvGrpSpPr/>
          <p:nvPr/>
        </p:nvGrpSpPr>
        <p:grpSpPr>
          <a:xfrm>
            <a:off x="647063" y="1939313"/>
            <a:ext cx="10927472" cy="3626050"/>
            <a:chOff x="2018909" y="2394530"/>
            <a:chExt cx="8183779" cy="2715615"/>
          </a:xfrm>
        </p:grpSpPr>
        <p:grpSp>
          <p:nvGrpSpPr>
            <p:cNvPr id="5" name="Group 4"/>
            <p:cNvGrpSpPr/>
            <p:nvPr/>
          </p:nvGrpSpPr>
          <p:grpSpPr>
            <a:xfrm>
              <a:off x="5063632" y="3611565"/>
              <a:ext cx="2467755" cy="390309"/>
              <a:chOff x="4719509" y="3672418"/>
              <a:chExt cx="3290339" cy="520412"/>
            </a:xfrm>
          </p:grpSpPr>
          <p:sp>
            <p:nvSpPr>
              <p:cNvPr id="6" name="Rounded Rectangle 5"/>
              <p:cNvSpPr/>
              <p:nvPr/>
            </p:nvSpPr>
            <p:spPr>
              <a:xfrm>
                <a:off x="4719510" y="3714387"/>
                <a:ext cx="3290338" cy="478443"/>
              </a:xfrm>
              <a:prstGeom prst="round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 name="Rounded Rectangle 6"/>
              <p:cNvSpPr/>
              <p:nvPr/>
            </p:nvSpPr>
            <p:spPr>
              <a:xfrm>
                <a:off x="4719509" y="3672418"/>
                <a:ext cx="3290338" cy="47844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500" b="1" dirty="0">
                    <a:solidFill>
                      <a:schemeClr val="bg1"/>
                    </a:solidFill>
                  </a:rPr>
                  <a:t>How to Create A Mindmap </a:t>
                </a:r>
              </a:p>
            </p:txBody>
          </p:sp>
        </p:grpSp>
        <p:grpSp>
          <p:nvGrpSpPr>
            <p:cNvPr id="60" name="Group 59"/>
            <p:cNvGrpSpPr/>
            <p:nvPr/>
          </p:nvGrpSpPr>
          <p:grpSpPr>
            <a:xfrm>
              <a:off x="6209377" y="3046564"/>
              <a:ext cx="1097479" cy="300601"/>
              <a:chOff x="6247167" y="2919083"/>
              <a:chExt cx="1463305" cy="400801"/>
            </a:xfrm>
          </p:grpSpPr>
          <p:sp>
            <p:nvSpPr>
              <p:cNvPr id="9" name="Rounded Rectangle 8"/>
              <p:cNvSpPr/>
              <p:nvPr/>
            </p:nvSpPr>
            <p:spPr>
              <a:xfrm>
                <a:off x="6247167" y="2951406"/>
                <a:ext cx="1463305" cy="368478"/>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0" name="Rounded Rectangle 9"/>
              <p:cNvSpPr/>
              <p:nvPr/>
            </p:nvSpPr>
            <p:spPr>
              <a:xfrm>
                <a:off x="6247167" y="2919083"/>
                <a:ext cx="1463305" cy="36847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50" dirty="0"/>
                  <a:t>Nobody’s Perfect</a:t>
                </a:r>
              </a:p>
            </p:txBody>
          </p:sp>
        </p:grpSp>
        <p:grpSp>
          <p:nvGrpSpPr>
            <p:cNvPr id="44" name="Group 43"/>
            <p:cNvGrpSpPr/>
            <p:nvPr/>
          </p:nvGrpSpPr>
          <p:grpSpPr>
            <a:xfrm>
              <a:off x="4914643" y="2579924"/>
              <a:ext cx="1643072" cy="300601"/>
              <a:chOff x="4520858" y="2296897"/>
              <a:chExt cx="2190762" cy="400801"/>
            </a:xfrm>
          </p:grpSpPr>
          <p:sp>
            <p:nvSpPr>
              <p:cNvPr id="12" name="Rounded Rectangle 11"/>
              <p:cNvSpPr/>
              <p:nvPr/>
            </p:nvSpPr>
            <p:spPr>
              <a:xfrm>
                <a:off x="4520858" y="2329220"/>
                <a:ext cx="2190762" cy="368478"/>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3" name="Rounded Rectangle 12"/>
              <p:cNvSpPr/>
              <p:nvPr/>
            </p:nvSpPr>
            <p:spPr>
              <a:xfrm>
                <a:off x="4520858" y="2296897"/>
                <a:ext cx="2190762" cy="36847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50" dirty="0"/>
                  <a:t>Don’t focus on perfection</a:t>
                </a:r>
              </a:p>
            </p:txBody>
          </p:sp>
        </p:grpSp>
        <p:grpSp>
          <p:nvGrpSpPr>
            <p:cNvPr id="41" name="Group 40"/>
            <p:cNvGrpSpPr/>
            <p:nvPr/>
          </p:nvGrpSpPr>
          <p:grpSpPr>
            <a:xfrm>
              <a:off x="6758115" y="2394530"/>
              <a:ext cx="1133153" cy="300601"/>
              <a:chOff x="6978819" y="2049705"/>
              <a:chExt cx="1510870" cy="400801"/>
            </a:xfrm>
          </p:grpSpPr>
          <p:sp>
            <p:nvSpPr>
              <p:cNvPr id="15" name="Rounded Rectangle 14"/>
              <p:cNvSpPr/>
              <p:nvPr/>
            </p:nvSpPr>
            <p:spPr>
              <a:xfrm>
                <a:off x="6978819" y="2082028"/>
                <a:ext cx="1510870" cy="368478"/>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6" name="Rounded Rectangle 15"/>
              <p:cNvSpPr/>
              <p:nvPr/>
            </p:nvSpPr>
            <p:spPr>
              <a:xfrm>
                <a:off x="6978819" y="2049705"/>
                <a:ext cx="1510870" cy="36847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50" dirty="0"/>
                  <a:t>Tidy up Later</a:t>
                </a:r>
              </a:p>
            </p:txBody>
          </p:sp>
        </p:grpSp>
        <p:grpSp>
          <p:nvGrpSpPr>
            <p:cNvPr id="8" name="Group 7"/>
            <p:cNvGrpSpPr/>
            <p:nvPr/>
          </p:nvGrpSpPr>
          <p:grpSpPr>
            <a:xfrm>
              <a:off x="3781492" y="3310964"/>
              <a:ext cx="1133153" cy="300601"/>
              <a:chOff x="3009988" y="3271617"/>
              <a:chExt cx="1510870" cy="400801"/>
            </a:xfrm>
          </p:grpSpPr>
          <p:sp>
            <p:nvSpPr>
              <p:cNvPr id="18" name="Rounded Rectangle 17"/>
              <p:cNvSpPr/>
              <p:nvPr/>
            </p:nvSpPr>
            <p:spPr>
              <a:xfrm>
                <a:off x="3009988" y="3303940"/>
                <a:ext cx="1510870" cy="368478"/>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9" name="Rounded Rectangle 18"/>
              <p:cNvSpPr/>
              <p:nvPr/>
            </p:nvSpPr>
            <p:spPr>
              <a:xfrm>
                <a:off x="3009988" y="3271617"/>
                <a:ext cx="1510870" cy="36847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350" dirty="0"/>
                  <a:t>Go Deeper</a:t>
                </a:r>
              </a:p>
            </p:txBody>
          </p:sp>
        </p:grpSp>
        <p:grpSp>
          <p:nvGrpSpPr>
            <p:cNvPr id="11" name="Group 10"/>
            <p:cNvGrpSpPr/>
            <p:nvPr/>
          </p:nvGrpSpPr>
          <p:grpSpPr>
            <a:xfrm>
              <a:off x="2018909" y="2833474"/>
              <a:ext cx="2656515" cy="300601"/>
              <a:chOff x="659877" y="2634964"/>
              <a:chExt cx="3542020" cy="400801"/>
            </a:xfrm>
          </p:grpSpPr>
          <p:sp>
            <p:nvSpPr>
              <p:cNvPr id="21" name="Rounded Rectangle 20"/>
              <p:cNvSpPr/>
              <p:nvPr/>
            </p:nvSpPr>
            <p:spPr>
              <a:xfrm>
                <a:off x="659877" y="2667287"/>
                <a:ext cx="3542020" cy="368478"/>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p>
            </p:txBody>
          </p:sp>
          <p:sp>
            <p:nvSpPr>
              <p:cNvPr id="22" name="Rounded Rectangle 21"/>
              <p:cNvSpPr/>
              <p:nvPr/>
            </p:nvSpPr>
            <p:spPr>
              <a:xfrm>
                <a:off x="659877" y="2634964"/>
                <a:ext cx="3542020" cy="36847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900" dirty="0"/>
                  <a:t>Every node on a mindmap could be its own mindmap</a:t>
                </a:r>
              </a:p>
            </p:txBody>
          </p:sp>
        </p:grpSp>
        <p:grpSp>
          <p:nvGrpSpPr>
            <p:cNvPr id="35" name="Group 34"/>
            <p:cNvGrpSpPr/>
            <p:nvPr/>
          </p:nvGrpSpPr>
          <p:grpSpPr>
            <a:xfrm>
              <a:off x="7680376" y="3335207"/>
              <a:ext cx="2104725" cy="300601"/>
              <a:chOff x="8208500" y="3303941"/>
              <a:chExt cx="2806300" cy="400801"/>
            </a:xfrm>
          </p:grpSpPr>
          <p:sp>
            <p:nvSpPr>
              <p:cNvPr id="24" name="Rounded Rectangle 23"/>
              <p:cNvSpPr/>
              <p:nvPr/>
            </p:nvSpPr>
            <p:spPr>
              <a:xfrm>
                <a:off x="8208500" y="3336264"/>
                <a:ext cx="2806300" cy="368478"/>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p>
            </p:txBody>
          </p:sp>
          <p:sp>
            <p:nvSpPr>
              <p:cNvPr id="25" name="Rounded Rectangle 24"/>
              <p:cNvSpPr/>
              <p:nvPr/>
            </p:nvSpPr>
            <p:spPr>
              <a:xfrm>
                <a:off x="8208500" y="3303941"/>
                <a:ext cx="2806300" cy="36847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900" dirty="0"/>
                  <a:t>Break the ‘on the page’ mentality</a:t>
                </a:r>
              </a:p>
            </p:txBody>
          </p:sp>
        </p:grpSp>
        <p:grpSp>
          <p:nvGrpSpPr>
            <p:cNvPr id="38" name="Group 37"/>
            <p:cNvGrpSpPr/>
            <p:nvPr/>
          </p:nvGrpSpPr>
          <p:grpSpPr>
            <a:xfrm>
              <a:off x="8097963" y="2845595"/>
              <a:ext cx="2104725" cy="300601"/>
              <a:chOff x="8765283" y="2651125"/>
              <a:chExt cx="2806300" cy="400801"/>
            </a:xfrm>
          </p:grpSpPr>
          <p:sp>
            <p:nvSpPr>
              <p:cNvPr id="27" name="Rounded Rectangle 26"/>
              <p:cNvSpPr/>
              <p:nvPr/>
            </p:nvSpPr>
            <p:spPr>
              <a:xfrm>
                <a:off x="8765283" y="2683448"/>
                <a:ext cx="2806300" cy="368478"/>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p>
            </p:txBody>
          </p:sp>
          <p:sp>
            <p:nvSpPr>
              <p:cNvPr id="28" name="Rounded Rectangle 27"/>
              <p:cNvSpPr/>
              <p:nvPr/>
            </p:nvSpPr>
            <p:spPr>
              <a:xfrm>
                <a:off x="8765283" y="2651125"/>
                <a:ext cx="2806300" cy="36847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900" dirty="0"/>
                  <a:t>Your brain isn’t confident to one page</a:t>
                </a:r>
              </a:p>
            </p:txBody>
          </p:sp>
        </p:grpSp>
        <p:grpSp>
          <p:nvGrpSpPr>
            <p:cNvPr id="23" name="Group 22"/>
            <p:cNvGrpSpPr/>
            <p:nvPr/>
          </p:nvGrpSpPr>
          <p:grpSpPr>
            <a:xfrm>
              <a:off x="6008977" y="4234797"/>
              <a:ext cx="1097479" cy="300601"/>
              <a:chOff x="5979967" y="4503394"/>
              <a:chExt cx="1463305" cy="400801"/>
            </a:xfrm>
          </p:grpSpPr>
          <p:sp>
            <p:nvSpPr>
              <p:cNvPr id="30" name="Rounded Rectangle 29"/>
              <p:cNvSpPr/>
              <p:nvPr/>
            </p:nvSpPr>
            <p:spPr>
              <a:xfrm>
                <a:off x="5979967" y="4535717"/>
                <a:ext cx="1463305" cy="368478"/>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31" name="Rounded Rectangle 30"/>
              <p:cNvSpPr/>
              <p:nvPr/>
            </p:nvSpPr>
            <p:spPr>
              <a:xfrm>
                <a:off x="5979967" y="4503394"/>
                <a:ext cx="1463305" cy="368478"/>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350" dirty="0"/>
                  <a:t>Use Color</a:t>
                </a:r>
              </a:p>
            </p:txBody>
          </p:sp>
        </p:grpSp>
        <p:grpSp>
          <p:nvGrpSpPr>
            <p:cNvPr id="14" name="Group 13"/>
            <p:cNvGrpSpPr/>
            <p:nvPr/>
          </p:nvGrpSpPr>
          <p:grpSpPr>
            <a:xfrm>
              <a:off x="4126684" y="4234797"/>
              <a:ext cx="1097479" cy="300601"/>
              <a:chOff x="3470244" y="4503394"/>
              <a:chExt cx="1463305" cy="400801"/>
            </a:xfrm>
          </p:grpSpPr>
          <p:sp>
            <p:nvSpPr>
              <p:cNvPr id="33" name="Rounded Rectangle 32"/>
              <p:cNvSpPr/>
              <p:nvPr/>
            </p:nvSpPr>
            <p:spPr>
              <a:xfrm>
                <a:off x="3470244" y="4535717"/>
                <a:ext cx="1463305" cy="368478"/>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34" name="Rounded Rectangle 33"/>
              <p:cNvSpPr/>
              <p:nvPr/>
            </p:nvSpPr>
            <p:spPr>
              <a:xfrm>
                <a:off x="3470244" y="4503394"/>
                <a:ext cx="1463305" cy="368478"/>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350" dirty="0"/>
                  <a:t>Share it</a:t>
                </a:r>
              </a:p>
            </p:txBody>
          </p:sp>
        </p:grpSp>
        <p:grpSp>
          <p:nvGrpSpPr>
            <p:cNvPr id="29" name="Group 28"/>
            <p:cNvGrpSpPr/>
            <p:nvPr/>
          </p:nvGrpSpPr>
          <p:grpSpPr>
            <a:xfrm>
              <a:off x="7891268" y="4234797"/>
              <a:ext cx="1296725" cy="300601"/>
              <a:chOff x="8489689" y="4503394"/>
              <a:chExt cx="1728966" cy="400801"/>
            </a:xfrm>
          </p:grpSpPr>
          <p:sp>
            <p:nvSpPr>
              <p:cNvPr id="36" name="Rounded Rectangle 35"/>
              <p:cNvSpPr/>
              <p:nvPr/>
            </p:nvSpPr>
            <p:spPr>
              <a:xfrm>
                <a:off x="8489689" y="4535717"/>
                <a:ext cx="1728966" cy="368478"/>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37" name="Rounded Rectangle 36"/>
              <p:cNvSpPr/>
              <p:nvPr/>
            </p:nvSpPr>
            <p:spPr>
              <a:xfrm>
                <a:off x="8489689" y="4503394"/>
                <a:ext cx="1728966" cy="36847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350" dirty="0"/>
                  <a:t>Don’t take sides</a:t>
                </a:r>
              </a:p>
            </p:txBody>
          </p:sp>
        </p:grpSp>
        <p:grpSp>
          <p:nvGrpSpPr>
            <p:cNvPr id="26" name="Group 25"/>
            <p:cNvGrpSpPr/>
            <p:nvPr/>
          </p:nvGrpSpPr>
          <p:grpSpPr>
            <a:xfrm>
              <a:off x="8142029" y="4809544"/>
              <a:ext cx="1880234" cy="300601"/>
              <a:chOff x="8824038" y="5269723"/>
              <a:chExt cx="2506979" cy="400801"/>
            </a:xfrm>
          </p:grpSpPr>
          <p:sp>
            <p:nvSpPr>
              <p:cNvPr id="39" name="Rounded Rectangle 38"/>
              <p:cNvSpPr/>
              <p:nvPr/>
            </p:nvSpPr>
            <p:spPr>
              <a:xfrm>
                <a:off x="8824038" y="5302046"/>
                <a:ext cx="2506979" cy="368478"/>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dirty="0"/>
              </a:p>
            </p:txBody>
          </p:sp>
          <p:sp>
            <p:nvSpPr>
              <p:cNvPr id="40" name="Rounded Rectangle 39"/>
              <p:cNvSpPr/>
              <p:nvPr/>
            </p:nvSpPr>
            <p:spPr>
              <a:xfrm>
                <a:off x="8824038" y="5269723"/>
                <a:ext cx="2506979" cy="36847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900" dirty="0"/>
                  <a:t>Embrace both sides of your brain</a:t>
                </a:r>
              </a:p>
            </p:txBody>
          </p:sp>
        </p:grpSp>
        <p:grpSp>
          <p:nvGrpSpPr>
            <p:cNvPr id="20" name="Group 19"/>
            <p:cNvGrpSpPr/>
            <p:nvPr/>
          </p:nvGrpSpPr>
          <p:grpSpPr>
            <a:xfrm>
              <a:off x="5505353" y="4797421"/>
              <a:ext cx="2385915" cy="300601"/>
              <a:chOff x="5308469" y="5253560"/>
              <a:chExt cx="3181220" cy="400801"/>
            </a:xfrm>
          </p:grpSpPr>
          <p:sp>
            <p:nvSpPr>
              <p:cNvPr id="42" name="Rounded Rectangle 41"/>
              <p:cNvSpPr/>
              <p:nvPr/>
            </p:nvSpPr>
            <p:spPr>
              <a:xfrm>
                <a:off x="5308469" y="5285883"/>
                <a:ext cx="3181220" cy="368478"/>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p>
            </p:txBody>
          </p:sp>
          <p:sp>
            <p:nvSpPr>
              <p:cNvPr id="43" name="Rounded Rectangle 42"/>
              <p:cNvSpPr/>
              <p:nvPr/>
            </p:nvSpPr>
            <p:spPr>
              <a:xfrm>
                <a:off x="5308469" y="5253560"/>
                <a:ext cx="3181220" cy="368478"/>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900" dirty="0"/>
                  <a:t>Group you ideas and thoughts by using colour</a:t>
                </a:r>
              </a:p>
            </p:txBody>
          </p:sp>
        </p:grpSp>
        <p:grpSp>
          <p:nvGrpSpPr>
            <p:cNvPr id="17" name="Group 16"/>
            <p:cNvGrpSpPr/>
            <p:nvPr/>
          </p:nvGrpSpPr>
          <p:grpSpPr>
            <a:xfrm>
              <a:off x="3074321" y="4797421"/>
              <a:ext cx="2104725" cy="300601"/>
              <a:chOff x="2067093" y="5253560"/>
              <a:chExt cx="2806300" cy="400801"/>
            </a:xfrm>
          </p:grpSpPr>
          <p:sp>
            <p:nvSpPr>
              <p:cNvPr id="45" name="Rounded Rectangle 44"/>
              <p:cNvSpPr/>
              <p:nvPr/>
            </p:nvSpPr>
            <p:spPr>
              <a:xfrm>
                <a:off x="2067093" y="5285883"/>
                <a:ext cx="2806300" cy="368478"/>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p>
            </p:txBody>
          </p:sp>
          <p:sp>
            <p:nvSpPr>
              <p:cNvPr id="46" name="Rounded Rectangle 45"/>
              <p:cNvSpPr/>
              <p:nvPr/>
            </p:nvSpPr>
            <p:spPr>
              <a:xfrm>
                <a:off x="2067093" y="5253560"/>
                <a:ext cx="2806300" cy="368478"/>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900" dirty="0"/>
                  <a:t>This will help you get a fresh persfective</a:t>
                </a:r>
              </a:p>
            </p:txBody>
          </p:sp>
        </p:grpSp>
        <p:sp>
          <p:nvSpPr>
            <p:cNvPr id="47" name="Freeform 46"/>
            <p:cNvSpPr/>
            <p:nvPr/>
          </p:nvSpPr>
          <p:spPr>
            <a:xfrm>
              <a:off x="6207326" y="3316245"/>
              <a:ext cx="590904" cy="311033"/>
            </a:xfrm>
            <a:custGeom>
              <a:avLst/>
              <a:gdLst>
                <a:gd name="connsiteX0" fmla="*/ 0 w 787872"/>
                <a:gd name="connsiteY0" fmla="*/ 414710 h 414710"/>
                <a:gd name="connsiteX1" fmla="*/ 309333 w 787872"/>
                <a:gd name="connsiteY1" fmla="*/ 248146 h 414710"/>
                <a:gd name="connsiteX2" fmla="*/ 747837 w 787872"/>
                <a:gd name="connsiteY2" fmla="*/ 220952 h 414710"/>
                <a:gd name="connsiteX3" fmla="*/ 741038 w 787872"/>
                <a:gd name="connsiteY3" fmla="*/ 0 h 414710"/>
              </a:gdLst>
              <a:ahLst/>
              <a:cxnLst>
                <a:cxn ang="0">
                  <a:pos x="connsiteX0" y="connsiteY0"/>
                </a:cxn>
                <a:cxn ang="0">
                  <a:pos x="connsiteX1" y="connsiteY1"/>
                </a:cxn>
                <a:cxn ang="0">
                  <a:pos x="connsiteX2" y="connsiteY2"/>
                </a:cxn>
                <a:cxn ang="0">
                  <a:pos x="connsiteX3" y="connsiteY3"/>
                </a:cxn>
              </a:cxnLst>
              <a:rect l="l" t="t" r="r" b="b"/>
              <a:pathLst>
                <a:path w="787872" h="414710">
                  <a:moveTo>
                    <a:pt x="0" y="414710"/>
                  </a:moveTo>
                  <a:cubicBezTo>
                    <a:pt x="92347" y="347574"/>
                    <a:pt x="184694" y="280439"/>
                    <a:pt x="309333" y="248146"/>
                  </a:cubicBezTo>
                  <a:cubicBezTo>
                    <a:pt x="433972" y="215853"/>
                    <a:pt x="675886" y="262310"/>
                    <a:pt x="747837" y="220952"/>
                  </a:cubicBezTo>
                  <a:cubicBezTo>
                    <a:pt x="819788" y="179594"/>
                    <a:pt x="780413" y="89797"/>
                    <a:pt x="741038" y="0"/>
                  </a:cubicBezTo>
                </a:path>
              </a:pathLst>
            </a:custGeom>
            <a:noFill/>
            <a:ln w="38100">
              <a:solidFill>
                <a:schemeClr val="accent1">
                  <a:lumMod val="75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48" name="Freeform 47"/>
            <p:cNvSpPr/>
            <p:nvPr/>
          </p:nvSpPr>
          <p:spPr>
            <a:xfrm>
              <a:off x="6775852" y="2643193"/>
              <a:ext cx="438505" cy="418109"/>
            </a:xfrm>
            <a:custGeom>
              <a:avLst/>
              <a:gdLst>
                <a:gd name="connsiteX0" fmla="*/ 0 w 584673"/>
                <a:gd name="connsiteY0" fmla="*/ 557478 h 557478"/>
                <a:gd name="connsiteX1" fmla="*/ 112176 w 584673"/>
                <a:gd name="connsiteY1" fmla="*/ 380716 h 557478"/>
                <a:gd name="connsiteX2" fmla="*/ 452102 w 584673"/>
                <a:gd name="connsiteY2" fmla="*/ 336526 h 557478"/>
                <a:gd name="connsiteX3" fmla="*/ 584673 w 584673"/>
                <a:gd name="connsiteY3" fmla="*/ 0 h 557478"/>
              </a:gdLst>
              <a:ahLst/>
              <a:cxnLst>
                <a:cxn ang="0">
                  <a:pos x="connsiteX0" y="connsiteY0"/>
                </a:cxn>
                <a:cxn ang="0">
                  <a:pos x="connsiteX1" y="connsiteY1"/>
                </a:cxn>
                <a:cxn ang="0">
                  <a:pos x="connsiteX2" y="connsiteY2"/>
                </a:cxn>
                <a:cxn ang="0">
                  <a:pos x="connsiteX3" y="connsiteY3"/>
                </a:cxn>
              </a:cxnLst>
              <a:rect l="l" t="t" r="r" b="b"/>
              <a:pathLst>
                <a:path w="584673" h="557478">
                  <a:moveTo>
                    <a:pt x="0" y="557478"/>
                  </a:moveTo>
                  <a:cubicBezTo>
                    <a:pt x="18413" y="487509"/>
                    <a:pt x="36826" y="417541"/>
                    <a:pt x="112176" y="380716"/>
                  </a:cubicBezTo>
                  <a:cubicBezTo>
                    <a:pt x="187526" y="343891"/>
                    <a:pt x="373353" y="399979"/>
                    <a:pt x="452102" y="336526"/>
                  </a:cubicBezTo>
                  <a:cubicBezTo>
                    <a:pt x="530851" y="273073"/>
                    <a:pt x="557762" y="136536"/>
                    <a:pt x="584673" y="0"/>
                  </a:cubicBezTo>
                </a:path>
              </a:pathLst>
            </a:custGeom>
            <a:noFill/>
            <a:ln w="38100">
              <a:solidFill>
                <a:schemeClr val="accent1">
                  <a:lumMod val="75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49" name="Freeform 48"/>
            <p:cNvSpPr/>
            <p:nvPr/>
          </p:nvSpPr>
          <p:spPr>
            <a:xfrm>
              <a:off x="6541304" y="2742621"/>
              <a:ext cx="273209" cy="316459"/>
            </a:xfrm>
            <a:custGeom>
              <a:avLst/>
              <a:gdLst>
                <a:gd name="connsiteX0" fmla="*/ 312731 w 364279"/>
                <a:gd name="connsiteY0" fmla="*/ 401112 h 401112"/>
                <a:gd name="connsiteX1" fmla="*/ 363720 w 364279"/>
                <a:gd name="connsiteY1" fmla="*/ 248145 h 401112"/>
                <a:gd name="connsiteX2" fmla="*/ 312731 w 364279"/>
                <a:gd name="connsiteY2" fmla="*/ 112175 h 401112"/>
                <a:gd name="connsiteX3" fmla="*/ 0 w 364279"/>
                <a:gd name="connsiteY3" fmla="*/ 0 h 401112"/>
              </a:gdLst>
              <a:ahLst/>
              <a:cxnLst>
                <a:cxn ang="0">
                  <a:pos x="connsiteX0" y="connsiteY0"/>
                </a:cxn>
                <a:cxn ang="0">
                  <a:pos x="connsiteX1" y="connsiteY1"/>
                </a:cxn>
                <a:cxn ang="0">
                  <a:pos x="connsiteX2" y="connsiteY2"/>
                </a:cxn>
                <a:cxn ang="0">
                  <a:pos x="connsiteX3" y="connsiteY3"/>
                </a:cxn>
              </a:cxnLst>
              <a:rect l="l" t="t" r="r" b="b"/>
              <a:pathLst>
                <a:path w="364279" h="401112">
                  <a:moveTo>
                    <a:pt x="312731" y="401112"/>
                  </a:moveTo>
                  <a:cubicBezTo>
                    <a:pt x="338225" y="348706"/>
                    <a:pt x="363720" y="296301"/>
                    <a:pt x="363720" y="248145"/>
                  </a:cubicBezTo>
                  <a:cubicBezTo>
                    <a:pt x="363720" y="199989"/>
                    <a:pt x="373351" y="153532"/>
                    <a:pt x="312731" y="112175"/>
                  </a:cubicBezTo>
                  <a:cubicBezTo>
                    <a:pt x="252111" y="70818"/>
                    <a:pt x="126055" y="35409"/>
                    <a:pt x="0" y="0"/>
                  </a:cubicBezTo>
                </a:path>
              </a:pathLst>
            </a:custGeom>
            <a:noFill/>
            <a:ln w="38100">
              <a:solidFill>
                <a:schemeClr val="accent1">
                  <a:lumMod val="75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50" name="Freeform 49"/>
            <p:cNvSpPr/>
            <p:nvPr/>
          </p:nvSpPr>
          <p:spPr>
            <a:xfrm>
              <a:off x="7521492" y="3594783"/>
              <a:ext cx="852687" cy="307322"/>
            </a:xfrm>
            <a:custGeom>
              <a:avLst/>
              <a:gdLst>
                <a:gd name="connsiteX0" fmla="*/ 0 w 1136916"/>
                <a:gd name="connsiteY0" fmla="*/ 278145 h 409762"/>
                <a:gd name="connsiteX1" fmla="*/ 733606 w 1136916"/>
                <a:gd name="connsiteY1" fmla="*/ 396356 h 409762"/>
                <a:gd name="connsiteX2" fmla="*/ 1136916 w 1136916"/>
                <a:gd name="connsiteY2" fmla="*/ 0 h 409762"/>
              </a:gdLst>
              <a:ahLst/>
              <a:cxnLst>
                <a:cxn ang="0">
                  <a:pos x="connsiteX0" y="connsiteY0"/>
                </a:cxn>
                <a:cxn ang="0">
                  <a:pos x="connsiteX1" y="connsiteY1"/>
                </a:cxn>
                <a:cxn ang="0">
                  <a:pos x="connsiteX2" y="connsiteY2"/>
                </a:cxn>
              </a:cxnLst>
              <a:rect l="l" t="t" r="r" b="b"/>
              <a:pathLst>
                <a:path w="1136916" h="409762">
                  <a:moveTo>
                    <a:pt x="0" y="278145"/>
                  </a:moveTo>
                  <a:cubicBezTo>
                    <a:pt x="272060" y="360429"/>
                    <a:pt x="544120" y="442714"/>
                    <a:pt x="733606" y="396356"/>
                  </a:cubicBezTo>
                  <a:cubicBezTo>
                    <a:pt x="923092" y="349999"/>
                    <a:pt x="1030004" y="174999"/>
                    <a:pt x="1136916" y="0"/>
                  </a:cubicBezTo>
                </a:path>
              </a:pathLst>
            </a:custGeom>
            <a:noFill/>
            <a:ln w="38100">
              <a:solidFill>
                <a:schemeClr val="accent2">
                  <a:lumMod val="75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51" name="Freeform 50"/>
            <p:cNvSpPr/>
            <p:nvPr/>
          </p:nvSpPr>
          <p:spPr>
            <a:xfrm>
              <a:off x="7922928" y="2981997"/>
              <a:ext cx="633819" cy="367673"/>
            </a:xfrm>
            <a:custGeom>
              <a:avLst/>
              <a:gdLst>
                <a:gd name="connsiteX0" fmla="*/ 758124 w 845092"/>
                <a:gd name="connsiteY0" fmla="*/ 490230 h 490230"/>
                <a:gd name="connsiteX1" fmla="*/ 778985 w 845092"/>
                <a:gd name="connsiteY1" fmla="*/ 340727 h 490230"/>
                <a:gd name="connsiteX2" fmla="*/ 24518 w 845092"/>
                <a:gd name="connsiteY2" fmla="*/ 337250 h 490230"/>
                <a:gd name="connsiteX3" fmla="*/ 257464 w 845092"/>
                <a:gd name="connsiteY3" fmla="*/ 0 h 490230"/>
              </a:gdLst>
              <a:ahLst/>
              <a:cxnLst>
                <a:cxn ang="0">
                  <a:pos x="connsiteX0" y="connsiteY0"/>
                </a:cxn>
                <a:cxn ang="0">
                  <a:pos x="connsiteX1" y="connsiteY1"/>
                </a:cxn>
                <a:cxn ang="0">
                  <a:pos x="connsiteX2" y="connsiteY2"/>
                </a:cxn>
                <a:cxn ang="0">
                  <a:pos x="connsiteX3" y="connsiteY3"/>
                </a:cxn>
              </a:cxnLst>
              <a:rect l="l" t="t" r="r" b="b"/>
              <a:pathLst>
                <a:path w="845092" h="490230">
                  <a:moveTo>
                    <a:pt x="758124" y="490230"/>
                  </a:moveTo>
                  <a:cubicBezTo>
                    <a:pt x="829688" y="428227"/>
                    <a:pt x="901253" y="366224"/>
                    <a:pt x="778985" y="340727"/>
                  </a:cubicBezTo>
                  <a:cubicBezTo>
                    <a:pt x="656717" y="315230"/>
                    <a:pt x="111438" y="394038"/>
                    <a:pt x="24518" y="337250"/>
                  </a:cubicBezTo>
                  <a:cubicBezTo>
                    <a:pt x="-62402" y="280462"/>
                    <a:pt x="97531" y="140231"/>
                    <a:pt x="257464" y="0"/>
                  </a:cubicBezTo>
                </a:path>
              </a:pathLst>
            </a:custGeom>
            <a:noFill/>
            <a:ln w="38100">
              <a:solidFill>
                <a:schemeClr val="accent2">
                  <a:lumMod val="75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52" name="Freeform 51"/>
            <p:cNvSpPr/>
            <p:nvPr/>
          </p:nvSpPr>
          <p:spPr>
            <a:xfrm>
              <a:off x="7511061" y="3824253"/>
              <a:ext cx="1066510" cy="427647"/>
            </a:xfrm>
            <a:custGeom>
              <a:avLst/>
              <a:gdLst>
                <a:gd name="connsiteX0" fmla="*/ 0 w 1422013"/>
                <a:gd name="connsiteY0" fmla="*/ 0 h 570196"/>
                <a:gd name="connsiteX1" fmla="*/ 305959 w 1422013"/>
                <a:gd name="connsiteY1" fmla="*/ 253807 h 570196"/>
                <a:gd name="connsiteX2" fmla="*/ 1223836 w 1422013"/>
                <a:gd name="connsiteY2" fmla="*/ 305959 h 570196"/>
                <a:gd name="connsiteX3" fmla="*/ 1422013 w 1422013"/>
                <a:gd name="connsiteY3" fmla="*/ 570196 h 570196"/>
                <a:gd name="connsiteX4" fmla="*/ 1422013 w 1422013"/>
                <a:gd name="connsiteY4" fmla="*/ 570196 h 570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2013" h="570196">
                  <a:moveTo>
                    <a:pt x="0" y="0"/>
                  </a:moveTo>
                  <a:cubicBezTo>
                    <a:pt x="50993" y="101407"/>
                    <a:pt x="101986" y="202814"/>
                    <a:pt x="305959" y="253807"/>
                  </a:cubicBezTo>
                  <a:cubicBezTo>
                    <a:pt x="509932" y="304800"/>
                    <a:pt x="1037827" y="253228"/>
                    <a:pt x="1223836" y="305959"/>
                  </a:cubicBezTo>
                  <a:cubicBezTo>
                    <a:pt x="1409845" y="358691"/>
                    <a:pt x="1422013" y="570196"/>
                    <a:pt x="1422013" y="570196"/>
                  </a:cubicBezTo>
                  <a:lnTo>
                    <a:pt x="1422013" y="570196"/>
                  </a:lnTo>
                </a:path>
              </a:pathLst>
            </a:custGeom>
            <a:noFill/>
            <a:ln w="38100">
              <a:solidFill>
                <a:schemeClr val="accent3">
                  <a:lumMod val="75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53" name="Freeform 52"/>
            <p:cNvSpPr/>
            <p:nvPr/>
          </p:nvSpPr>
          <p:spPr>
            <a:xfrm>
              <a:off x="8587869" y="4489193"/>
              <a:ext cx="475822" cy="336381"/>
            </a:xfrm>
            <a:custGeom>
              <a:avLst/>
              <a:gdLst>
                <a:gd name="connsiteX0" fmla="*/ 3652 w 634429"/>
                <a:gd name="connsiteY0" fmla="*/ 0 h 448508"/>
                <a:gd name="connsiteX1" fmla="*/ 83619 w 634429"/>
                <a:gd name="connsiteY1" fmla="*/ 236423 h 448508"/>
                <a:gd name="connsiteX2" fmla="*/ 566895 w 634429"/>
                <a:gd name="connsiteY2" fmla="*/ 288575 h 448508"/>
                <a:gd name="connsiteX3" fmla="*/ 619047 w 634429"/>
                <a:gd name="connsiteY3" fmla="*/ 448508 h 448508"/>
              </a:gdLst>
              <a:ahLst/>
              <a:cxnLst>
                <a:cxn ang="0">
                  <a:pos x="connsiteX0" y="connsiteY0"/>
                </a:cxn>
                <a:cxn ang="0">
                  <a:pos x="connsiteX1" y="connsiteY1"/>
                </a:cxn>
                <a:cxn ang="0">
                  <a:pos x="connsiteX2" y="connsiteY2"/>
                </a:cxn>
                <a:cxn ang="0">
                  <a:pos x="connsiteX3" y="connsiteY3"/>
                </a:cxn>
              </a:cxnLst>
              <a:rect l="l" t="t" r="r" b="b"/>
              <a:pathLst>
                <a:path w="634429" h="448508">
                  <a:moveTo>
                    <a:pt x="3652" y="0"/>
                  </a:moveTo>
                  <a:cubicBezTo>
                    <a:pt x="-3302" y="94163"/>
                    <a:pt x="-10255" y="188327"/>
                    <a:pt x="83619" y="236423"/>
                  </a:cubicBezTo>
                  <a:cubicBezTo>
                    <a:pt x="177493" y="284519"/>
                    <a:pt x="477657" y="253228"/>
                    <a:pt x="566895" y="288575"/>
                  </a:cubicBezTo>
                  <a:cubicBezTo>
                    <a:pt x="656133" y="323922"/>
                    <a:pt x="637590" y="386215"/>
                    <a:pt x="619047" y="448508"/>
                  </a:cubicBezTo>
                </a:path>
              </a:pathLst>
            </a:custGeom>
            <a:noFill/>
            <a:ln w="38100">
              <a:solidFill>
                <a:schemeClr val="accent3">
                  <a:lumMod val="75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54" name="Freeform 53"/>
            <p:cNvSpPr/>
            <p:nvPr/>
          </p:nvSpPr>
          <p:spPr>
            <a:xfrm>
              <a:off x="6222904" y="3965064"/>
              <a:ext cx="473718" cy="289444"/>
            </a:xfrm>
            <a:custGeom>
              <a:avLst/>
              <a:gdLst>
                <a:gd name="connsiteX0" fmla="*/ 0 w 631624"/>
                <a:gd name="connsiteY0" fmla="*/ 0 h 385925"/>
                <a:gd name="connsiteX1" fmla="*/ 118211 w 631624"/>
                <a:gd name="connsiteY1" fmla="*/ 191224 h 385925"/>
                <a:gd name="connsiteX2" fmla="*/ 587580 w 631624"/>
                <a:gd name="connsiteY2" fmla="*/ 173840 h 385925"/>
                <a:gd name="connsiteX3" fmla="*/ 584103 w 631624"/>
                <a:gd name="connsiteY3" fmla="*/ 385925 h 385925"/>
              </a:gdLst>
              <a:ahLst/>
              <a:cxnLst>
                <a:cxn ang="0">
                  <a:pos x="connsiteX0" y="connsiteY0"/>
                </a:cxn>
                <a:cxn ang="0">
                  <a:pos x="connsiteX1" y="connsiteY1"/>
                </a:cxn>
                <a:cxn ang="0">
                  <a:pos x="connsiteX2" y="connsiteY2"/>
                </a:cxn>
                <a:cxn ang="0">
                  <a:pos x="connsiteX3" y="connsiteY3"/>
                </a:cxn>
              </a:cxnLst>
              <a:rect l="l" t="t" r="r" b="b"/>
              <a:pathLst>
                <a:path w="631624" h="385925">
                  <a:moveTo>
                    <a:pt x="0" y="0"/>
                  </a:moveTo>
                  <a:cubicBezTo>
                    <a:pt x="10140" y="81125"/>
                    <a:pt x="20281" y="162251"/>
                    <a:pt x="118211" y="191224"/>
                  </a:cubicBezTo>
                  <a:cubicBezTo>
                    <a:pt x="216141" y="220197"/>
                    <a:pt x="509931" y="141390"/>
                    <a:pt x="587580" y="173840"/>
                  </a:cubicBezTo>
                  <a:cubicBezTo>
                    <a:pt x="665229" y="206290"/>
                    <a:pt x="624666" y="296107"/>
                    <a:pt x="584103" y="385925"/>
                  </a:cubicBezTo>
                </a:path>
              </a:pathLst>
            </a:custGeom>
            <a:noFill/>
            <a:ln w="38100">
              <a:solidFill>
                <a:schemeClr val="accent6">
                  <a:lumMod val="75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55" name="Freeform 54"/>
            <p:cNvSpPr/>
            <p:nvPr/>
          </p:nvSpPr>
          <p:spPr>
            <a:xfrm>
              <a:off x="6529816" y="4520483"/>
              <a:ext cx="178103" cy="289445"/>
            </a:xfrm>
            <a:custGeom>
              <a:avLst/>
              <a:gdLst>
                <a:gd name="connsiteX0" fmla="*/ 18433 w 237471"/>
                <a:gd name="connsiteY0" fmla="*/ 0 h 385926"/>
                <a:gd name="connsiteX1" fmla="*/ 21910 w 237471"/>
                <a:gd name="connsiteY1" fmla="*/ 205132 h 385926"/>
                <a:gd name="connsiteX2" fmla="*/ 237471 w 237471"/>
                <a:gd name="connsiteY2" fmla="*/ 385926 h 385926"/>
              </a:gdLst>
              <a:ahLst/>
              <a:cxnLst>
                <a:cxn ang="0">
                  <a:pos x="connsiteX0" y="connsiteY0"/>
                </a:cxn>
                <a:cxn ang="0">
                  <a:pos x="connsiteX1" y="connsiteY1"/>
                </a:cxn>
                <a:cxn ang="0">
                  <a:pos x="connsiteX2" y="connsiteY2"/>
                </a:cxn>
              </a:cxnLst>
              <a:rect l="l" t="t" r="r" b="b"/>
              <a:pathLst>
                <a:path w="237471" h="385926">
                  <a:moveTo>
                    <a:pt x="18433" y="0"/>
                  </a:moveTo>
                  <a:cubicBezTo>
                    <a:pt x="1918" y="70405"/>
                    <a:pt x="-14596" y="140811"/>
                    <a:pt x="21910" y="205132"/>
                  </a:cubicBezTo>
                  <a:cubicBezTo>
                    <a:pt x="58416" y="269453"/>
                    <a:pt x="147943" y="327689"/>
                    <a:pt x="237471" y="385926"/>
                  </a:cubicBezTo>
                </a:path>
              </a:pathLst>
            </a:custGeom>
            <a:noFill/>
            <a:ln w="38100">
              <a:solidFill>
                <a:schemeClr val="accent6">
                  <a:lumMod val="75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56" name="Freeform 55"/>
            <p:cNvSpPr/>
            <p:nvPr/>
          </p:nvSpPr>
          <p:spPr>
            <a:xfrm>
              <a:off x="4700064" y="3805999"/>
              <a:ext cx="362457" cy="448508"/>
            </a:xfrm>
            <a:custGeom>
              <a:avLst/>
              <a:gdLst>
                <a:gd name="connsiteX0" fmla="*/ 483276 w 483276"/>
                <a:gd name="connsiteY0" fmla="*/ 0 h 598010"/>
                <a:gd name="connsiteX1" fmla="*/ 111258 w 483276"/>
                <a:gd name="connsiteY1" fmla="*/ 184270 h 598010"/>
                <a:gd name="connsiteX2" fmla="*/ 0 w 483276"/>
                <a:gd name="connsiteY2" fmla="*/ 598010 h 598010"/>
              </a:gdLst>
              <a:ahLst/>
              <a:cxnLst>
                <a:cxn ang="0">
                  <a:pos x="connsiteX0" y="connsiteY0"/>
                </a:cxn>
                <a:cxn ang="0">
                  <a:pos x="connsiteX1" y="connsiteY1"/>
                </a:cxn>
                <a:cxn ang="0">
                  <a:pos x="connsiteX2" y="connsiteY2"/>
                </a:cxn>
              </a:cxnLst>
              <a:rect l="l" t="t" r="r" b="b"/>
              <a:pathLst>
                <a:path w="483276" h="598010">
                  <a:moveTo>
                    <a:pt x="483276" y="0"/>
                  </a:moveTo>
                  <a:cubicBezTo>
                    <a:pt x="337540" y="42301"/>
                    <a:pt x="191804" y="84602"/>
                    <a:pt x="111258" y="184270"/>
                  </a:cubicBezTo>
                  <a:cubicBezTo>
                    <a:pt x="30712" y="283938"/>
                    <a:pt x="15356" y="440974"/>
                    <a:pt x="0" y="598010"/>
                  </a:cubicBezTo>
                </a:path>
              </a:pathLst>
            </a:custGeom>
            <a:noFill/>
            <a:ln w="38100">
              <a:solidFill>
                <a:schemeClr val="accent5">
                  <a:lumMod val="75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57" name="Freeform 56"/>
            <p:cNvSpPr/>
            <p:nvPr/>
          </p:nvSpPr>
          <p:spPr>
            <a:xfrm>
              <a:off x="4239387" y="4517876"/>
              <a:ext cx="379841" cy="302482"/>
            </a:xfrm>
            <a:custGeom>
              <a:avLst/>
              <a:gdLst>
                <a:gd name="connsiteX0" fmla="*/ 506455 w 506455"/>
                <a:gd name="connsiteY0" fmla="*/ 0 h 403309"/>
                <a:gd name="connsiteX1" fmla="*/ 315230 w 506455"/>
                <a:gd name="connsiteY1" fmla="*/ 212085 h 403309"/>
                <a:gd name="connsiteX2" fmla="*/ 26656 w 506455"/>
                <a:gd name="connsiteY2" fmla="*/ 180794 h 403309"/>
                <a:gd name="connsiteX3" fmla="*/ 30132 w 506455"/>
                <a:gd name="connsiteY3" fmla="*/ 403309 h 403309"/>
              </a:gdLst>
              <a:ahLst/>
              <a:cxnLst>
                <a:cxn ang="0">
                  <a:pos x="connsiteX0" y="connsiteY0"/>
                </a:cxn>
                <a:cxn ang="0">
                  <a:pos x="connsiteX1" y="connsiteY1"/>
                </a:cxn>
                <a:cxn ang="0">
                  <a:pos x="connsiteX2" y="connsiteY2"/>
                </a:cxn>
                <a:cxn ang="0">
                  <a:pos x="connsiteX3" y="connsiteY3"/>
                </a:cxn>
              </a:cxnLst>
              <a:rect l="l" t="t" r="r" b="b"/>
              <a:pathLst>
                <a:path w="506455" h="403309">
                  <a:moveTo>
                    <a:pt x="506455" y="0"/>
                  </a:moveTo>
                  <a:cubicBezTo>
                    <a:pt x="450826" y="90976"/>
                    <a:pt x="395197" y="181953"/>
                    <a:pt x="315230" y="212085"/>
                  </a:cubicBezTo>
                  <a:cubicBezTo>
                    <a:pt x="235263" y="242217"/>
                    <a:pt x="74172" y="148923"/>
                    <a:pt x="26656" y="180794"/>
                  </a:cubicBezTo>
                  <a:cubicBezTo>
                    <a:pt x="-20860" y="212665"/>
                    <a:pt x="4636" y="307987"/>
                    <a:pt x="30132" y="403309"/>
                  </a:cubicBezTo>
                </a:path>
              </a:pathLst>
            </a:custGeom>
            <a:noFill/>
            <a:ln w="38100">
              <a:solidFill>
                <a:schemeClr val="accent5">
                  <a:lumMod val="75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58" name="Freeform 57"/>
            <p:cNvSpPr/>
            <p:nvPr/>
          </p:nvSpPr>
          <p:spPr>
            <a:xfrm>
              <a:off x="4259378" y="3573924"/>
              <a:ext cx="797927" cy="268733"/>
            </a:xfrm>
            <a:custGeom>
              <a:avLst/>
              <a:gdLst>
                <a:gd name="connsiteX0" fmla="*/ 1063902 w 1063902"/>
                <a:gd name="connsiteY0" fmla="*/ 295528 h 358311"/>
                <a:gd name="connsiteX1" fmla="*/ 445031 w 1063902"/>
                <a:gd name="connsiteY1" fmla="*/ 271191 h 358311"/>
                <a:gd name="connsiteX2" fmla="*/ 76489 w 1063902"/>
                <a:gd name="connsiteY2" fmla="*/ 347680 h 358311"/>
                <a:gd name="connsiteX3" fmla="*/ 0 w 1063902"/>
                <a:gd name="connsiteY3" fmla="*/ 0 h 358311"/>
              </a:gdLst>
              <a:ahLst/>
              <a:cxnLst>
                <a:cxn ang="0">
                  <a:pos x="connsiteX0" y="connsiteY0"/>
                </a:cxn>
                <a:cxn ang="0">
                  <a:pos x="connsiteX1" y="connsiteY1"/>
                </a:cxn>
                <a:cxn ang="0">
                  <a:pos x="connsiteX2" y="connsiteY2"/>
                </a:cxn>
                <a:cxn ang="0">
                  <a:pos x="connsiteX3" y="connsiteY3"/>
                </a:cxn>
              </a:cxnLst>
              <a:rect l="l" t="t" r="r" b="b"/>
              <a:pathLst>
                <a:path w="1063902" h="358311">
                  <a:moveTo>
                    <a:pt x="1063902" y="295528"/>
                  </a:moveTo>
                  <a:cubicBezTo>
                    <a:pt x="836751" y="279013"/>
                    <a:pt x="609600" y="262499"/>
                    <a:pt x="445031" y="271191"/>
                  </a:cubicBezTo>
                  <a:cubicBezTo>
                    <a:pt x="280462" y="279883"/>
                    <a:pt x="150661" y="392878"/>
                    <a:pt x="76489" y="347680"/>
                  </a:cubicBezTo>
                  <a:cubicBezTo>
                    <a:pt x="2317" y="302482"/>
                    <a:pt x="1158" y="151241"/>
                    <a:pt x="0" y="0"/>
                  </a:cubicBezTo>
                </a:path>
              </a:pathLst>
            </a:custGeom>
            <a:noFill/>
            <a:ln w="38100">
              <a:solidFill>
                <a:schemeClr val="accent4">
                  <a:lumMod val="75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59" name="Freeform 58"/>
            <p:cNvSpPr/>
            <p:nvPr/>
          </p:nvSpPr>
          <p:spPr>
            <a:xfrm>
              <a:off x="3500022" y="3094124"/>
              <a:ext cx="829761" cy="221646"/>
            </a:xfrm>
            <a:custGeom>
              <a:avLst/>
              <a:gdLst>
                <a:gd name="connsiteX0" fmla="*/ 1106348 w 1106348"/>
                <a:gd name="connsiteY0" fmla="*/ 295528 h 295528"/>
                <a:gd name="connsiteX1" fmla="*/ 831681 w 1106348"/>
                <a:gd name="connsiteY1" fmla="*/ 173840 h 295528"/>
                <a:gd name="connsiteX2" fmla="*/ 118935 w 1106348"/>
                <a:gd name="connsiteY2" fmla="*/ 215562 h 295528"/>
                <a:gd name="connsiteX3" fmla="*/ 7678 w 1106348"/>
                <a:gd name="connsiteY3" fmla="*/ 0 h 295528"/>
              </a:gdLst>
              <a:ahLst/>
              <a:cxnLst>
                <a:cxn ang="0">
                  <a:pos x="connsiteX0" y="connsiteY0"/>
                </a:cxn>
                <a:cxn ang="0">
                  <a:pos x="connsiteX1" y="connsiteY1"/>
                </a:cxn>
                <a:cxn ang="0">
                  <a:pos x="connsiteX2" y="connsiteY2"/>
                </a:cxn>
                <a:cxn ang="0">
                  <a:pos x="connsiteX3" y="connsiteY3"/>
                </a:cxn>
              </a:cxnLst>
              <a:rect l="l" t="t" r="r" b="b"/>
              <a:pathLst>
                <a:path w="1106348" h="295528">
                  <a:moveTo>
                    <a:pt x="1106348" y="295528"/>
                  </a:moveTo>
                  <a:cubicBezTo>
                    <a:pt x="1051299" y="241348"/>
                    <a:pt x="996250" y="187168"/>
                    <a:pt x="831681" y="173840"/>
                  </a:cubicBezTo>
                  <a:cubicBezTo>
                    <a:pt x="667112" y="160512"/>
                    <a:pt x="256269" y="244535"/>
                    <a:pt x="118935" y="215562"/>
                  </a:cubicBezTo>
                  <a:cubicBezTo>
                    <a:pt x="-18399" y="186589"/>
                    <a:pt x="-5361" y="93294"/>
                    <a:pt x="7678" y="0"/>
                  </a:cubicBezTo>
                </a:path>
              </a:pathLst>
            </a:custGeom>
            <a:noFill/>
            <a:ln w="38100">
              <a:solidFill>
                <a:schemeClr val="accent4">
                  <a:lumMod val="75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spTree>
    <p:extLst>
      <p:ext uri="{BB962C8B-B14F-4D97-AF65-F5344CB8AC3E}">
        <p14:creationId xmlns:p14="http://schemas.microsoft.com/office/powerpoint/2010/main" val="3933939603"/>
      </p:ext>
    </p:extLst>
  </p:cSld>
  <p:clrMapOvr>
    <a:masterClrMapping/>
  </p:clrMapOvr>
  <mc:AlternateContent xmlns:mc="http://schemas.openxmlformats.org/markup-compatibility/2006" xmlns:p14="http://schemas.microsoft.com/office/powerpoint/2010/main">
    <mc:Choice Requires="p14">
      <p:transition spd="slow" p14:dur="2500">
        <p:checker dir="vert"/>
      </p:transition>
    </mc:Choice>
    <mc:Fallback xmlns="">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par>
                                <p:cTn id="9" presetID="16" presetClass="entr" presetSubtype="37"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Группа 19"/>
          <p:cNvGrpSpPr/>
          <p:nvPr/>
        </p:nvGrpSpPr>
        <p:grpSpPr>
          <a:xfrm>
            <a:off x="814918" y="1940983"/>
            <a:ext cx="4329854" cy="3937001"/>
            <a:chOff x="4052507" y="2101597"/>
            <a:chExt cx="3896677" cy="3543127"/>
          </a:xfrm>
        </p:grpSpPr>
        <p:sp>
          <p:nvSpPr>
            <p:cNvPr id="9" name="Freeform 6"/>
            <p:cNvSpPr>
              <a:spLocks/>
            </p:cNvSpPr>
            <p:nvPr/>
          </p:nvSpPr>
          <p:spPr bwMode="auto">
            <a:xfrm>
              <a:off x="5274246" y="2973177"/>
              <a:ext cx="2674938" cy="1827945"/>
            </a:xfrm>
            <a:custGeom>
              <a:avLst/>
              <a:gdLst>
                <a:gd name="T0" fmla="*/ 574 w 3155"/>
                <a:gd name="T1" fmla="*/ 92 h 2156"/>
                <a:gd name="T2" fmla="*/ 762 w 3155"/>
                <a:gd name="T3" fmla="*/ 248 h 2156"/>
                <a:gd name="T4" fmla="*/ 946 w 3155"/>
                <a:gd name="T5" fmla="*/ 371 h 2156"/>
                <a:gd name="T6" fmla="*/ 1122 w 3155"/>
                <a:gd name="T7" fmla="*/ 464 h 2156"/>
                <a:gd name="T8" fmla="*/ 1284 w 3155"/>
                <a:gd name="T9" fmla="*/ 531 h 2156"/>
                <a:gd name="T10" fmla="*/ 1426 w 3155"/>
                <a:gd name="T11" fmla="*/ 579 h 2156"/>
                <a:gd name="T12" fmla="*/ 1546 w 3155"/>
                <a:gd name="T13" fmla="*/ 608 h 2156"/>
                <a:gd name="T14" fmla="*/ 1637 w 3155"/>
                <a:gd name="T15" fmla="*/ 623 h 2156"/>
                <a:gd name="T16" fmla="*/ 1695 w 3155"/>
                <a:gd name="T17" fmla="*/ 630 h 2156"/>
                <a:gd name="T18" fmla="*/ 1716 w 3155"/>
                <a:gd name="T19" fmla="*/ 631 h 2156"/>
                <a:gd name="T20" fmla="*/ 2472 w 3155"/>
                <a:gd name="T21" fmla="*/ 298 h 2156"/>
                <a:gd name="T22" fmla="*/ 2472 w 3155"/>
                <a:gd name="T23" fmla="*/ 1799 h 2156"/>
                <a:gd name="T24" fmla="*/ 1740 w 3155"/>
                <a:gd name="T25" fmla="*/ 1479 h 2156"/>
                <a:gd name="T26" fmla="*/ 1722 w 3155"/>
                <a:gd name="T27" fmla="*/ 1480 h 2156"/>
                <a:gd name="T28" fmla="*/ 1667 w 3155"/>
                <a:gd name="T29" fmla="*/ 1487 h 2156"/>
                <a:gd name="T30" fmla="*/ 1585 w 3155"/>
                <a:gd name="T31" fmla="*/ 1502 h 2156"/>
                <a:gd name="T32" fmla="*/ 1478 w 3155"/>
                <a:gd name="T33" fmla="*/ 1529 h 2156"/>
                <a:gd name="T34" fmla="*/ 1349 w 3155"/>
                <a:gd name="T35" fmla="*/ 1568 h 2156"/>
                <a:gd name="T36" fmla="*/ 1207 w 3155"/>
                <a:gd name="T37" fmla="*/ 1625 h 2156"/>
                <a:gd name="T38" fmla="*/ 1054 w 3155"/>
                <a:gd name="T39" fmla="*/ 1700 h 2156"/>
                <a:gd name="T40" fmla="*/ 896 w 3155"/>
                <a:gd name="T41" fmla="*/ 1798 h 2156"/>
                <a:gd name="T42" fmla="*/ 739 w 3155"/>
                <a:gd name="T43" fmla="*/ 1919 h 2156"/>
                <a:gd name="T44" fmla="*/ 585 w 3155"/>
                <a:gd name="T45" fmla="*/ 2070 h 2156"/>
                <a:gd name="T46" fmla="*/ 474 w 3155"/>
                <a:gd name="T47" fmla="*/ 2111 h 2156"/>
                <a:gd name="T48" fmla="*/ 405 w 3155"/>
                <a:gd name="T49" fmla="*/ 2035 h 2156"/>
                <a:gd name="T50" fmla="*/ 338 w 3155"/>
                <a:gd name="T51" fmla="*/ 1960 h 2156"/>
                <a:gd name="T52" fmla="*/ 266 w 3155"/>
                <a:gd name="T53" fmla="*/ 1879 h 2156"/>
                <a:gd name="T54" fmla="*/ 313 w 3155"/>
                <a:gd name="T55" fmla="*/ 1749 h 2156"/>
                <a:gd name="T56" fmla="*/ 486 w 3155"/>
                <a:gd name="T57" fmla="*/ 1606 h 2156"/>
                <a:gd name="T58" fmla="*/ 649 w 3155"/>
                <a:gd name="T59" fmla="*/ 1494 h 2156"/>
                <a:gd name="T60" fmla="*/ 797 w 3155"/>
                <a:gd name="T61" fmla="*/ 1409 h 2156"/>
                <a:gd name="T62" fmla="*/ 927 w 3155"/>
                <a:gd name="T63" fmla="*/ 1346 h 2156"/>
                <a:gd name="T64" fmla="*/ 1033 w 3155"/>
                <a:gd name="T65" fmla="*/ 1305 h 2156"/>
                <a:gd name="T66" fmla="*/ 1115 w 3155"/>
                <a:gd name="T67" fmla="*/ 1279 h 2156"/>
                <a:gd name="T68" fmla="*/ 1167 w 3155"/>
                <a:gd name="T69" fmla="*/ 1266 h 2156"/>
                <a:gd name="T70" fmla="*/ 1184 w 3155"/>
                <a:gd name="T71" fmla="*/ 1263 h 2156"/>
                <a:gd name="T72" fmla="*/ 0 w 3155"/>
                <a:gd name="T73" fmla="*/ 871 h 2156"/>
                <a:gd name="T74" fmla="*/ 1179 w 3155"/>
                <a:gd name="T75" fmla="*/ 870 h 2156"/>
                <a:gd name="T76" fmla="*/ 1147 w 3155"/>
                <a:gd name="T77" fmla="*/ 863 h 2156"/>
                <a:gd name="T78" fmla="*/ 1083 w 3155"/>
                <a:gd name="T79" fmla="*/ 845 h 2156"/>
                <a:gd name="T80" fmla="*/ 994 w 3155"/>
                <a:gd name="T81" fmla="*/ 811 h 2156"/>
                <a:gd name="T82" fmla="*/ 881 w 3155"/>
                <a:gd name="T83" fmla="*/ 760 h 2156"/>
                <a:gd name="T84" fmla="*/ 748 w 3155"/>
                <a:gd name="T85" fmla="*/ 687 h 2156"/>
                <a:gd name="T86" fmla="*/ 598 w 3155"/>
                <a:gd name="T87" fmla="*/ 588 h 2156"/>
                <a:gd name="T88" fmla="*/ 435 w 3155"/>
                <a:gd name="T89" fmla="*/ 461 h 2156"/>
                <a:gd name="T90" fmla="*/ 262 w 3155"/>
                <a:gd name="T91" fmla="*/ 301 h 2156"/>
                <a:gd name="T92" fmla="*/ 313 w 3155"/>
                <a:gd name="T93" fmla="*/ 233 h 2156"/>
                <a:gd name="T94" fmla="*/ 357 w 3155"/>
                <a:gd name="T95" fmla="*/ 173 h 2156"/>
                <a:gd name="T96" fmla="*/ 400 w 3155"/>
                <a:gd name="T97" fmla="*/ 112 h 2156"/>
                <a:gd name="T98" fmla="*/ 450 w 3155"/>
                <a:gd name="T99" fmla="*/ 41 h 2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55" h="2156">
                  <a:moveTo>
                    <a:pt x="479" y="0"/>
                  </a:moveTo>
                  <a:lnTo>
                    <a:pt x="574" y="92"/>
                  </a:lnTo>
                  <a:lnTo>
                    <a:pt x="669" y="174"/>
                  </a:lnTo>
                  <a:lnTo>
                    <a:pt x="762" y="248"/>
                  </a:lnTo>
                  <a:lnTo>
                    <a:pt x="856" y="312"/>
                  </a:lnTo>
                  <a:lnTo>
                    <a:pt x="946" y="371"/>
                  </a:lnTo>
                  <a:lnTo>
                    <a:pt x="1036" y="421"/>
                  </a:lnTo>
                  <a:lnTo>
                    <a:pt x="1122" y="464"/>
                  </a:lnTo>
                  <a:lnTo>
                    <a:pt x="1206" y="500"/>
                  </a:lnTo>
                  <a:lnTo>
                    <a:pt x="1284" y="531"/>
                  </a:lnTo>
                  <a:lnTo>
                    <a:pt x="1358" y="558"/>
                  </a:lnTo>
                  <a:lnTo>
                    <a:pt x="1426" y="579"/>
                  </a:lnTo>
                  <a:lnTo>
                    <a:pt x="1490" y="594"/>
                  </a:lnTo>
                  <a:lnTo>
                    <a:pt x="1546" y="608"/>
                  </a:lnTo>
                  <a:lnTo>
                    <a:pt x="1595" y="616"/>
                  </a:lnTo>
                  <a:lnTo>
                    <a:pt x="1637" y="623"/>
                  </a:lnTo>
                  <a:lnTo>
                    <a:pt x="1672" y="627"/>
                  </a:lnTo>
                  <a:lnTo>
                    <a:pt x="1695" y="630"/>
                  </a:lnTo>
                  <a:lnTo>
                    <a:pt x="1711" y="630"/>
                  </a:lnTo>
                  <a:lnTo>
                    <a:pt x="1716" y="631"/>
                  </a:lnTo>
                  <a:lnTo>
                    <a:pt x="2476" y="643"/>
                  </a:lnTo>
                  <a:lnTo>
                    <a:pt x="2472" y="298"/>
                  </a:lnTo>
                  <a:lnTo>
                    <a:pt x="3155" y="1051"/>
                  </a:lnTo>
                  <a:lnTo>
                    <a:pt x="2472" y="1799"/>
                  </a:lnTo>
                  <a:lnTo>
                    <a:pt x="2472" y="1479"/>
                  </a:lnTo>
                  <a:lnTo>
                    <a:pt x="1740" y="1479"/>
                  </a:lnTo>
                  <a:lnTo>
                    <a:pt x="1736" y="1479"/>
                  </a:lnTo>
                  <a:lnTo>
                    <a:pt x="1722" y="1480"/>
                  </a:lnTo>
                  <a:lnTo>
                    <a:pt x="1698" y="1483"/>
                  </a:lnTo>
                  <a:lnTo>
                    <a:pt x="1667" y="1487"/>
                  </a:lnTo>
                  <a:lnTo>
                    <a:pt x="1630" y="1494"/>
                  </a:lnTo>
                  <a:lnTo>
                    <a:pt x="1585" y="1502"/>
                  </a:lnTo>
                  <a:lnTo>
                    <a:pt x="1534" y="1514"/>
                  </a:lnTo>
                  <a:lnTo>
                    <a:pt x="1478" y="1529"/>
                  </a:lnTo>
                  <a:lnTo>
                    <a:pt x="1415" y="1547"/>
                  </a:lnTo>
                  <a:lnTo>
                    <a:pt x="1349" y="1568"/>
                  </a:lnTo>
                  <a:lnTo>
                    <a:pt x="1280" y="1594"/>
                  </a:lnTo>
                  <a:lnTo>
                    <a:pt x="1207" y="1625"/>
                  </a:lnTo>
                  <a:lnTo>
                    <a:pt x="1132" y="1660"/>
                  </a:lnTo>
                  <a:lnTo>
                    <a:pt x="1054" y="1700"/>
                  </a:lnTo>
                  <a:lnTo>
                    <a:pt x="976" y="1746"/>
                  </a:lnTo>
                  <a:lnTo>
                    <a:pt x="896" y="1798"/>
                  </a:lnTo>
                  <a:lnTo>
                    <a:pt x="817" y="1855"/>
                  </a:lnTo>
                  <a:lnTo>
                    <a:pt x="739" y="1919"/>
                  </a:lnTo>
                  <a:lnTo>
                    <a:pt x="661" y="1992"/>
                  </a:lnTo>
                  <a:lnTo>
                    <a:pt x="585" y="2070"/>
                  </a:lnTo>
                  <a:lnTo>
                    <a:pt x="511" y="2156"/>
                  </a:lnTo>
                  <a:lnTo>
                    <a:pt x="474" y="2111"/>
                  </a:lnTo>
                  <a:lnTo>
                    <a:pt x="439" y="2072"/>
                  </a:lnTo>
                  <a:lnTo>
                    <a:pt x="405" y="2035"/>
                  </a:lnTo>
                  <a:lnTo>
                    <a:pt x="373" y="1997"/>
                  </a:lnTo>
                  <a:lnTo>
                    <a:pt x="338" y="1960"/>
                  </a:lnTo>
                  <a:lnTo>
                    <a:pt x="304" y="1921"/>
                  </a:lnTo>
                  <a:lnTo>
                    <a:pt x="266" y="1879"/>
                  </a:lnTo>
                  <a:lnTo>
                    <a:pt x="224" y="1833"/>
                  </a:lnTo>
                  <a:lnTo>
                    <a:pt x="313" y="1749"/>
                  </a:lnTo>
                  <a:lnTo>
                    <a:pt x="401" y="1674"/>
                  </a:lnTo>
                  <a:lnTo>
                    <a:pt x="486" y="1606"/>
                  </a:lnTo>
                  <a:lnTo>
                    <a:pt x="570" y="1547"/>
                  </a:lnTo>
                  <a:lnTo>
                    <a:pt x="649" y="1494"/>
                  </a:lnTo>
                  <a:lnTo>
                    <a:pt x="725" y="1448"/>
                  </a:lnTo>
                  <a:lnTo>
                    <a:pt x="797" y="1409"/>
                  </a:lnTo>
                  <a:lnTo>
                    <a:pt x="864" y="1376"/>
                  </a:lnTo>
                  <a:lnTo>
                    <a:pt x="927" y="1346"/>
                  </a:lnTo>
                  <a:lnTo>
                    <a:pt x="983" y="1324"/>
                  </a:lnTo>
                  <a:lnTo>
                    <a:pt x="1033" y="1305"/>
                  </a:lnTo>
                  <a:lnTo>
                    <a:pt x="1078" y="1291"/>
                  </a:lnTo>
                  <a:lnTo>
                    <a:pt x="1115" y="1279"/>
                  </a:lnTo>
                  <a:lnTo>
                    <a:pt x="1144" y="1271"/>
                  </a:lnTo>
                  <a:lnTo>
                    <a:pt x="1167" y="1266"/>
                  </a:lnTo>
                  <a:lnTo>
                    <a:pt x="1179" y="1264"/>
                  </a:lnTo>
                  <a:lnTo>
                    <a:pt x="1184" y="1263"/>
                  </a:lnTo>
                  <a:lnTo>
                    <a:pt x="0" y="1263"/>
                  </a:lnTo>
                  <a:lnTo>
                    <a:pt x="0" y="871"/>
                  </a:lnTo>
                  <a:lnTo>
                    <a:pt x="1184" y="871"/>
                  </a:lnTo>
                  <a:lnTo>
                    <a:pt x="1179" y="870"/>
                  </a:lnTo>
                  <a:lnTo>
                    <a:pt x="1167" y="867"/>
                  </a:lnTo>
                  <a:lnTo>
                    <a:pt x="1147" y="863"/>
                  </a:lnTo>
                  <a:lnTo>
                    <a:pt x="1119" y="854"/>
                  </a:lnTo>
                  <a:lnTo>
                    <a:pt x="1083" y="845"/>
                  </a:lnTo>
                  <a:lnTo>
                    <a:pt x="1041" y="829"/>
                  </a:lnTo>
                  <a:lnTo>
                    <a:pt x="994" y="811"/>
                  </a:lnTo>
                  <a:lnTo>
                    <a:pt x="941" y="789"/>
                  </a:lnTo>
                  <a:lnTo>
                    <a:pt x="881" y="760"/>
                  </a:lnTo>
                  <a:lnTo>
                    <a:pt x="817" y="726"/>
                  </a:lnTo>
                  <a:lnTo>
                    <a:pt x="748" y="687"/>
                  </a:lnTo>
                  <a:lnTo>
                    <a:pt x="675" y="641"/>
                  </a:lnTo>
                  <a:lnTo>
                    <a:pt x="598" y="588"/>
                  </a:lnTo>
                  <a:lnTo>
                    <a:pt x="518" y="528"/>
                  </a:lnTo>
                  <a:lnTo>
                    <a:pt x="435" y="461"/>
                  </a:lnTo>
                  <a:lnTo>
                    <a:pt x="350" y="385"/>
                  </a:lnTo>
                  <a:lnTo>
                    <a:pt x="262" y="301"/>
                  </a:lnTo>
                  <a:lnTo>
                    <a:pt x="288" y="265"/>
                  </a:lnTo>
                  <a:lnTo>
                    <a:pt x="313" y="233"/>
                  </a:lnTo>
                  <a:lnTo>
                    <a:pt x="336" y="202"/>
                  </a:lnTo>
                  <a:lnTo>
                    <a:pt x="357" y="173"/>
                  </a:lnTo>
                  <a:lnTo>
                    <a:pt x="377" y="142"/>
                  </a:lnTo>
                  <a:lnTo>
                    <a:pt x="400" y="112"/>
                  </a:lnTo>
                  <a:lnTo>
                    <a:pt x="424" y="78"/>
                  </a:lnTo>
                  <a:lnTo>
                    <a:pt x="450" y="41"/>
                  </a:lnTo>
                  <a:lnTo>
                    <a:pt x="479" y="0"/>
                  </a:lnTo>
                  <a:close/>
                </a:path>
              </a:pathLst>
            </a:custGeom>
            <a:solidFill>
              <a:schemeClr val="accent4"/>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10" name="Freeform 7"/>
            <p:cNvSpPr>
              <a:spLocks/>
            </p:cNvSpPr>
            <p:nvPr/>
          </p:nvSpPr>
          <p:spPr bwMode="auto">
            <a:xfrm>
              <a:off x="4645996" y="2101597"/>
              <a:ext cx="1106433" cy="1146281"/>
            </a:xfrm>
            <a:custGeom>
              <a:avLst/>
              <a:gdLst>
                <a:gd name="T0" fmla="*/ 300 w 1305"/>
                <a:gd name="T1" fmla="*/ 0 h 1352"/>
                <a:gd name="T2" fmla="*/ 1160 w 1305"/>
                <a:gd name="T3" fmla="*/ 931 h 1352"/>
                <a:gd name="T4" fmla="*/ 1305 w 1305"/>
                <a:gd name="T5" fmla="*/ 800 h 1352"/>
                <a:gd name="T6" fmla="*/ 1273 w 1305"/>
                <a:gd name="T7" fmla="*/ 1319 h 1352"/>
                <a:gd name="T8" fmla="*/ 745 w 1305"/>
                <a:gd name="T9" fmla="*/ 1352 h 1352"/>
                <a:gd name="T10" fmla="*/ 884 w 1305"/>
                <a:gd name="T11" fmla="*/ 1202 h 1352"/>
                <a:gd name="T12" fmla="*/ 0 w 1305"/>
                <a:gd name="T13" fmla="*/ 272 h 1352"/>
                <a:gd name="T14" fmla="*/ 300 w 1305"/>
                <a:gd name="T15" fmla="*/ 0 h 13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05" h="1352">
                  <a:moveTo>
                    <a:pt x="300" y="0"/>
                  </a:moveTo>
                  <a:lnTo>
                    <a:pt x="1160" y="931"/>
                  </a:lnTo>
                  <a:lnTo>
                    <a:pt x="1305" y="800"/>
                  </a:lnTo>
                  <a:lnTo>
                    <a:pt x="1273" y="1319"/>
                  </a:lnTo>
                  <a:lnTo>
                    <a:pt x="745" y="1352"/>
                  </a:lnTo>
                  <a:lnTo>
                    <a:pt x="884" y="1202"/>
                  </a:lnTo>
                  <a:lnTo>
                    <a:pt x="0" y="272"/>
                  </a:lnTo>
                  <a:lnTo>
                    <a:pt x="300" y="0"/>
                  </a:lnTo>
                  <a:close/>
                </a:path>
              </a:pathLst>
            </a:custGeom>
            <a:solidFill>
              <a:schemeClr val="accent1"/>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11" name="Freeform 8"/>
            <p:cNvSpPr>
              <a:spLocks/>
            </p:cNvSpPr>
            <p:nvPr/>
          </p:nvSpPr>
          <p:spPr bwMode="auto">
            <a:xfrm>
              <a:off x="4052507" y="3528513"/>
              <a:ext cx="1377742" cy="687599"/>
            </a:xfrm>
            <a:custGeom>
              <a:avLst/>
              <a:gdLst>
                <a:gd name="T0" fmla="*/ 1265 w 1625"/>
                <a:gd name="T1" fmla="*/ 0 h 811"/>
                <a:gd name="T2" fmla="*/ 1625 w 1625"/>
                <a:gd name="T3" fmla="*/ 418 h 811"/>
                <a:gd name="T4" fmla="*/ 1265 w 1625"/>
                <a:gd name="T5" fmla="*/ 811 h 811"/>
                <a:gd name="T6" fmla="*/ 1265 w 1625"/>
                <a:gd name="T7" fmla="*/ 616 h 811"/>
                <a:gd name="T8" fmla="*/ 0 w 1625"/>
                <a:gd name="T9" fmla="*/ 616 h 811"/>
                <a:gd name="T10" fmla="*/ 0 w 1625"/>
                <a:gd name="T11" fmla="*/ 208 h 811"/>
                <a:gd name="T12" fmla="*/ 1265 w 1625"/>
                <a:gd name="T13" fmla="*/ 216 h 811"/>
                <a:gd name="T14" fmla="*/ 1265 w 1625"/>
                <a:gd name="T15" fmla="*/ 0 h 8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5" h="811">
                  <a:moveTo>
                    <a:pt x="1265" y="0"/>
                  </a:moveTo>
                  <a:lnTo>
                    <a:pt x="1625" y="418"/>
                  </a:lnTo>
                  <a:lnTo>
                    <a:pt x="1265" y="811"/>
                  </a:lnTo>
                  <a:lnTo>
                    <a:pt x="1265" y="616"/>
                  </a:lnTo>
                  <a:lnTo>
                    <a:pt x="0" y="616"/>
                  </a:lnTo>
                  <a:lnTo>
                    <a:pt x="0" y="208"/>
                  </a:lnTo>
                  <a:lnTo>
                    <a:pt x="1265" y="216"/>
                  </a:lnTo>
                  <a:lnTo>
                    <a:pt x="1265" y="0"/>
                  </a:lnTo>
                  <a:close/>
                </a:path>
              </a:pathLst>
            </a:custGeom>
            <a:solidFill>
              <a:schemeClr val="accent2"/>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sp>
          <p:nvSpPr>
            <p:cNvPr id="12" name="Freeform 9"/>
            <p:cNvSpPr>
              <a:spLocks/>
            </p:cNvSpPr>
            <p:nvPr/>
          </p:nvSpPr>
          <p:spPr bwMode="auto">
            <a:xfrm>
              <a:off x="4645996" y="4512009"/>
              <a:ext cx="1106433" cy="1132715"/>
            </a:xfrm>
            <a:custGeom>
              <a:avLst/>
              <a:gdLst>
                <a:gd name="T0" fmla="*/ 741 w 1305"/>
                <a:gd name="T1" fmla="*/ 0 h 1336"/>
                <a:gd name="T2" fmla="*/ 1269 w 1305"/>
                <a:gd name="T3" fmla="*/ 0 h 1336"/>
                <a:gd name="T4" fmla="*/ 1305 w 1305"/>
                <a:gd name="T5" fmla="*/ 538 h 1336"/>
                <a:gd name="T6" fmla="*/ 1156 w 1305"/>
                <a:gd name="T7" fmla="*/ 397 h 1336"/>
                <a:gd name="T8" fmla="*/ 304 w 1305"/>
                <a:gd name="T9" fmla="*/ 1336 h 1336"/>
                <a:gd name="T10" fmla="*/ 0 w 1305"/>
                <a:gd name="T11" fmla="*/ 1056 h 1336"/>
                <a:gd name="T12" fmla="*/ 880 w 1305"/>
                <a:gd name="T13" fmla="*/ 138 h 1336"/>
                <a:gd name="T14" fmla="*/ 741 w 1305"/>
                <a:gd name="T15" fmla="*/ 0 h 1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05" h="1336">
                  <a:moveTo>
                    <a:pt x="741" y="0"/>
                  </a:moveTo>
                  <a:lnTo>
                    <a:pt x="1269" y="0"/>
                  </a:lnTo>
                  <a:lnTo>
                    <a:pt x="1305" y="538"/>
                  </a:lnTo>
                  <a:lnTo>
                    <a:pt x="1156" y="397"/>
                  </a:lnTo>
                  <a:lnTo>
                    <a:pt x="304" y="1336"/>
                  </a:lnTo>
                  <a:lnTo>
                    <a:pt x="0" y="1056"/>
                  </a:lnTo>
                  <a:lnTo>
                    <a:pt x="880" y="138"/>
                  </a:lnTo>
                  <a:lnTo>
                    <a:pt x="741" y="0"/>
                  </a:lnTo>
                  <a:close/>
                </a:path>
              </a:pathLst>
            </a:custGeom>
            <a:solidFill>
              <a:schemeClr val="accent3"/>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872"/>
            </a:p>
          </p:txBody>
        </p:sp>
      </p:grpSp>
      <p:sp>
        <p:nvSpPr>
          <p:cNvPr id="3" name="Заголовок 2"/>
          <p:cNvSpPr>
            <a:spLocks noGrp="1"/>
          </p:cNvSpPr>
          <p:nvPr>
            <p:ph type="title"/>
          </p:nvPr>
        </p:nvSpPr>
        <p:spPr/>
        <p:txBody>
          <a:bodyPr/>
          <a:lstStyle/>
          <a:p>
            <a:r>
              <a:rPr lang="en-US" dirty="0"/>
              <a:t>Business presentation</a:t>
            </a:r>
            <a:endParaRPr lang="ru-RU" dirty="0"/>
          </a:p>
        </p:txBody>
      </p:sp>
      <p:grpSp>
        <p:nvGrpSpPr>
          <p:cNvPr id="4" name="Группа 3"/>
          <p:cNvGrpSpPr/>
          <p:nvPr/>
        </p:nvGrpSpPr>
        <p:grpSpPr>
          <a:xfrm>
            <a:off x="5534011" y="4015293"/>
            <a:ext cx="6078032" cy="1356671"/>
            <a:chOff x="4611675" y="3346077"/>
            <a:chExt cx="5065027" cy="1130559"/>
          </a:xfrm>
        </p:grpSpPr>
        <p:sp>
          <p:nvSpPr>
            <p:cNvPr id="22" name="TextBox 21"/>
            <p:cNvSpPr txBox="1"/>
            <p:nvPr/>
          </p:nvSpPr>
          <p:spPr>
            <a:xfrm>
              <a:off x="4611675" y="3660011"/>
              <a:ext cx="2315261" cy="815608"/>
            </a:xfrm>
            <a:prstGeom prst="rect">
              <a:avLst/>
            </a:prstGeom>
            <a:noFill/>
          </p:spPr>
          <p:txBody>
            <a:bodyPr wrap="square" rtlCol="0">
              <a:spAutoFit/>
            </a:bodyPr>
            <a:lstStyle/>
            <a:p>
              <a:r>
                <a:rPr lang="en-US" sz="1440" dirty="0">
                  <a:latin typeface="+mj-lt"/>
                  <a:ea typeface="Roboto Light" panose="02000000000000000000" pitchFamily="2" charset="0"/>
                </a:rPr>
                <a:t>Lorem ipsum dolor sit </a:t>
              </a:r>
              <a:r>
                <a:rPr lang="en-US" sz="1440" dirty="0" err="1">
                  <a:latin typeface="+mj-lt"/>
                  <a:ea typeface="Roboto Light" panose="02000000000000000000" pitchFamily="2" charset="0"/>
                </a:rPr>
                <a:t>amet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consectetur</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adipiscing</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elit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sed</a:t>
              </a:r>
              <a:r>
                <a:rPr lang="en-US" sz="1440" dirty="0">
                  <a:latin typeface="+mj-lt"/>
                  <a:ea typeface="Roboto Light" panose="02000000000000000000" pitchFamily="2" charset="0"/>
                </a:rPr>
                <a:t> do </a:t>
              </a:r>
              <a:r>
                <a:rPr lang="en-US" sz="1440" dirty="0" err="1">
                  <a:latin typeface="+mj-lt"/>
                  <a:ea typeface="Roboto Light" panose="02000000000000000000" pitchFamily="2" charset="0"/>
                </a:rPr>
                <a:t>eiusmod</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tempor</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incididunt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ut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labore</a:t>
              </a:r>
              <a:r>
                <a:rPr lang="en-US" sz="1440" dirty="0">
                  <a:latin typeface="+mj-lt"/>
                  <a:ea typeface="Roboto Light" panose="02000000000000000000" pitchFamily="2" charset="0"/>
                </a:rPr>
                <a:t> et </a:t>
              </a:r>
              <a:r>
                <a:rPr lang="en-US" sz="1440" dirty="0" err="1">
                  <a:latin typeface="+mj-lt"/>
                  <a:ea typeface="Roboto Light" panose="02000000000000000000" pitchFamily="2" charset="0"/>
                </a:rPr>
                <a:t>dolore</a:t>
              </a:r>
              <a:r>
                <a:rPr lang="en-US" sz="1440" dirty="0">
                  <a:latin typeface="+mj-lt"/>
                  <a:ea typeface="Roboto Light" panose="02000000000000000000" pitchFamily="2" charset="0"/>
                </a:rPr>
                <a:t> magna </a:t>
              </a:r>
              <a:r>
                <a:rPr lang="en-US" sz="1440" dirty="0" err="1">
                  <a:latin typeface="+mj-lt"/>
                  <a:ea typeface="Roboto Light" panose="02000000000000000000" pitchFamily="2" charset="0"/>
                </a:rPr>
                <a:t>aliqua</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Ut</a:t>
              </a:r>
              <a:endParaRPr lang="ru-RU" sz="1440" dirty="0">
                <a:latin typeface="+mj-lt"/>
                <a:ea typeface="Roboto Light" panose="02000000000000000000" pitchFamily="2" charset="0"/>
              </a:endParaRPr>
            </a:p>
          </p:txBody>
        </p:sp>
        <p:sp>
          <p:nvSpPr>
            <p:cNvPr id="23" name="TextBox 22"/>
            <p:cNvSpPr txBox="1"/>
            <p:nvPr/>
          </p:nvSpPr>
          <p:spPr>
            <a:xfrm>
              <a:off x="4926972" y="3346077"/>
              <a:ext cx="2192340" cy="261610"/>
            </a:xfrm>
            <a:prstGeom prst="rect">
              <a:avLst/>
            </a:prstGeom>
            <a:noFill/>
          </p:spPr>
          <p:txBody>
            <a:bodyPr wrap="square" rtlCol="0">
              <a:spAutoFit/>
            </a:bodyPr>
            <a:lstStyle/>
            <a:p>
              <a:r>
                <a:rPr lang="en-US" sz="1440" b="1" dirty="0">
                  <a:latin typeface="+mj-lt"/>
                  <a:ea typeface="Roboto Light" panose="02000000000000000000" pitchFamily="2" charset="0"/>
                </a:rPr>
                <a:t>Title text demo</a:t>
              </a:r>
              <a:endParaRPr lang="ru-RU" sz="1440" b="1" dirty="0">
                <a:latin typeface="+mj-lt"/>
                <a:ea typeface="Roboto Light" panose="02000000000000000000" pitchFamily="2" charset="0"/>
              </a:endParaRPr>
            </a:p>
          </p:txBody>
        </p:sp>
        <p:grpSp>
          <p:nvGrpSpPr>
            <p:cNvPr id="26" name="Группа 25"/>
            <p:cNvGrpSpPr/>
            <p:nvPr/>
          </p:nvGrpSpPr>
          <p:grpSpPr>
            <a:xfrm>
              <a:off x="4747558" y="3374051"/>
              <a:ext cx="176861" cy="279802"/>
              <a:chOff x="5943600" y="3198813"/>
              <a:chExt cx="2563813" cy="4056063"/>
            </a:xfrm>
            <a:solidFill>
              <a:schemeClr val="accent2"/>
            </a:solidFill>
          </p:grpSpPr>
          <p:sp>
            <p:nvSpPr>
              <p:cNvPr id="27" name="Freeform 232"/>
              <p:cNvSpPr>
                <a:spLocks/>
              </p:cNvSpPr>
              <p:nvPr/>
            </p:nvSpPr>
            <p:spPr bwMode="auto">
              <a:xfrm>
                <a:off x="6626225" y="6738938"/>
                <a:ext cx="1196975" cy="515938"/>
              </a:xfrm>
              <a:custGeom>
                <a:avLst/>
                <a:gdLst>
                  <a:gd name="T0" fmla="*/ 0 w 1507"/>
                  <a:gd name="T1" fmla="*/ 0 h 649"/>
                  <a:gd name="T2" fmla="*/ 1507 w 1507"/>
                  <a:gd name="T3" fmla="*/ 0 h 649"/>
                  <a:gd name="T4" fmla="*/ 1507 w 1507"/>
                  <a:gd name="T5" fmla="*/ 209 h 649"/>
                  <a:gd name="T6" fmla="*/ 1503 w 1507"/>
                  <a:gd name="T7" fmla="*/ 274 h 649"/>
                  <a:gd name="T8" fmla="*/ 1488 w 1507"/>
                  <a:gd name="T9" fmla="*/ 336 h 649"/>
                  <a:gd name="T10" fmla="*/ 1464 w 1507"/>
                  <a:gd name="T11" fmla="*/ 394 h 649"/>
                  <a:gd name="T12" fmla="*/ 1434 w 1507"/>
                  <a:gd name="T13" fmla="*/ 448 h 649"/>
                  <a:gd name="T14" fmla="*/ 1396 w 1507"/>
                  <a:gd name="T15" fmla="*/ 498 h 649"/>
                  <a:gd name="T16" fmla="*/ 1351 w 1507"/>
                  <a:gd name="T17" fmla="*/ 541 h 649"/>
                  <a:gd name="T18" fmla="*/ 1301 w 1507"/>
                  <a:gd name="T19" fmla="*/ 579 h 649"/>
                  <a:gd name="T20" fmla="*/ 1246 w 1507"/>
                  <a:gd name="T21" fmla="*/ 609 h 649"/>
                  <a:gd name="T22" fmla="*/ 1185 w 1507"/>
                  <a:gd name="T23" fmla="*/ 632 h 649"/>
                  <a:gd name="T24" fmla="*/ 1121 w 1507"/>
                  <a:gd name="T25" fmla="*/ 645 h 649"/>
                  <a:gd name="T26" fmla="*/ 1054 w 1507"/>
                  <a:gd name="T27" fmla="*/ 649 h 649"/>
                  <a:gd name="T28" fmla="*/ 452 w 1507"/>
                  <a:gd name="T29" fmla="*/ 649 h 649"/>
                  <a:gd name="T30" fmla="*/ 385 w 1507"/>
                  <a:gd name="T31" fmla="*/ 645 h 649"/>
                  <a:gd name="T32" fmla="*/ 321 w 1507"/>
                  <a:gd name="T33" fmla="*/ 632 h 649"/>
                  <a:gd name="T34" fmla="*/ 262 w 1507"/>
                  <a:gd name="T35" fmla="*/ 609 h 649"/>
                  <a:gd name="T36" fmla="*/ 206 w 1507"/>
                  <a:gd name="T37" fmla="*/ 579 h 649"/>
                  <a:gd name="T38" fmla="*/ 155 w 1507"/>
                  <a:gd name="T39" fmla="*/ 541 h 649"/>
                  <a:gd name="T40" fmla="*/ 110 w 1507"/>
                  <a:gd name="T41" fmla="*/ 498 h 649"/>
                  <a:gd name="T42" fmla="*/ 73 w 1507"/>
                  <a:gd name="T43" fmla="*/ 448 h 649"/>
                  <a:gd name="T44" fmla="*/ 41 w 1507"/>
                  <a:gd name="T45" fmla="*/ 394 h 649"/>
                  <a:gd name="T46" fmla="*/ 19 w 1507"/>
                  <a:gd name="T47" fmla="*/ 336 h 649"/>
                  <a:gd name="T48" fmla="*/ 5 w 1507"/>
                  <a:gd name="T49" fmla="*/ 274 h 649"/>
                  <a:gd name="T50" fmla="*/ 0 w 1507"/>
                  <a:gd name="T51" fmla="*/ 209 h 649"/>
                  <a:gd name="T52" fmla="*/ 0 w 1507"/>
                  <a:gd name="T53"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07" h="649">
                    <a:moveTo>
                      <a:pt x="0" y="0"/>
                    </a:moveTo>
                    <a:lnTo>
                      <a:pt x="1507" y="0"/>
                    </a:lnTo>
                    <a:lnTo>
                      <a:pt x="1507" y="209"/>
                    </a:lnTo>
                    <a:lnTo>
                      <a:pt x="1503" y="274"/>
                    </a:lnTo>
                    <a:lnTo>
                      <a:pt x="1488" y="336"/>
                    </a:lnTo>
                    <a:lnTo>
                      <a:pt x="1464" y="394"/>
                    </a:lnTo>
                    <a:lnTo>
                      <a:pt x="1434" y="448"/>
                    </a:lnTo>
                    <a:lnTo>
                      <a:pt x="1396" y="498"/>
                    </a:lnTo>
                    <a:lnTo>
                      <a:pt x="1351" y="541"/>
                    </a:lnTo>
                    <a:lnTo>
                      <a:pt x="1301" y="579"/>
                    </a:lnTo>
                    <a:lnTo>
                      <a:pt x="1246" y="609"/>
                    </a:lnTo>
                    <a:lnTo>
                      <a:pt x="1185" y="632"/>
                    </a:lnTo>
                    <a:lnTo>
                      <a:pt x="1121" y="645"/>
                    </a:lnTo>
                    <a:lnTo>
                      <a:pt x="1054" y="649"/>
                    </a:lnTo>
                    <a:lnTo>
                      <a:pt x="452" y="649"/>
                    </a:lnTo>
                    <a:lnTo>
                      <a:pt x="385" y="645"/>
                    </a:lnTo>
                    <a:lnTo>
                      <a:pt x="321" y="632"/>
                    </a:lnTo>
                    <a:lnTo>
                      <a:pt x="262" y="609"/>
                    </a:lnTo>
                    <a:lnTo>
                      <a:pt x="206" y="579"/>
                    </a:lnTo>
                    <a:lnTo>
                      <a:pt x="155" y="541"/>
                    </a:lnTo>
                    <a:lnTo>
                      <a:pt x="110" y="498"/>
                    </a:lnTo>
                    <a:lnTo>
                      <a:pt x="73" y="448"/>
                    </a:lnTo>
                    <a:lnTo>
                      <a:pt x="41" y="394"/>
                    </a:lnTo>
                    <a:lnTo>
                      <a:pt x="19" y="336"/>
                    </a:lnTo>
                    <a:lnTo>
                      <a:pt x="5" y="274"/>
                    </a:lnTo>
                    <a:lnTo>
                      <a:pt x="0" y="209"/>
                    </a:lnTo>
                    <a:lnTo>
                      <a:pt x="0"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440"/>
              </a:p>
            </p:txBody>
          </p:sp>
          <p:sp>
            <p:nvSpPr>
              <p:cNvPr id="28" name="Freeform 233"/>
              <p:cNvSpPr>
                <a:spLocks/>
              </p:cNvSpPr>
              <p:nvPr/>
            </p:nvSpPr>
            <p:spPr bwMode="auto">
              <a:xfrm>
                <a:off x="5943600" y="3198813"/>
                <a:ext cx="2563813" cy="3384550"/>
              </a:xfrm>
              <a:custGeom>
                <a:avLst/>
                <a:gdLst>
                  <a:gd name="T0" fmla="*/ 1864 w 3229"/>
                  <a:gd name="T1" fmla="*/ 20 h 4264"/>
                  <a:gd name="T2" fmla="*/ 2215 w 3229"/>
                  <a:gd name="T3" fmla="*/ 115 h 4264"/>
                  <a:gd name="T4" fmla="*/ 2528 w 3229"/>
                  <a:gd name="T5" fmla="*/ 280 h 4264"/>
                  <a:gd name="T6" fmla="*/ 2796 w 3229"/>
                  <a:gd name="T7" fmla="*/ 506 h 4264"/>
                  <a:gd name="T8" fmla="*/ 3009 w 3229"/>
                  <a:gd name="T9" fmla="*/ 786 h 4264"/>
                  <a:gd name="T10" fmla="*/ 3154 w 3229"/>
                  <a:gd name="T11" fmla="*/ 1107 h 4264"/>
                  <a:gd name="T12" fmla="*/ 3224 w 3229"/>
                  <a:gd name="T13" fmla="*/ 1461 h 4264"/>
                  <a:gd name="T14" fmla="*/ 3210 w 3229"/>
                  <a:gd name="T15" fmla="*/ 1827 h 4264"/>
                  <a:gd name="T16" fmla="*/ 3113 w 3229"/>
                  <a:gd name="T17" fmla="*/ 2173 h 4264"/>
                  <a:gd name="T18" fmla="*/ 2934 w 3229"/>
                  <a:gd name="T19" fmla="*/ 2494 h 4264"/>
                  <a:gd name="T20" fmla="*/ 2793 w 3229"/>
                  <a:gd name="T21" fmla="*/ 2697 h 4264"/>
                  <a:gd name="T22" fmla="*/ 2694 w 3229"/>
                  <a:gd name="T23" fmla="*/ 2848 h 4264"/>
                  <a:gd name="T24" fmla="*/ 2632 w 3229"/>
                  <a:gd name="T25" fmla="*/ 2960 h 4264"/>
                  <a:gd name="T26" fmla="*/ 2595 w 3229"/>
                  <a:gd name="T27" fmla="*/ 3038 h 4264"/>
                  <a:gd name="T28" fmla="*/ 2579 w 3229"/>
                  <a:gd name="T29" fmla="*/ 3093 h 4264"/>
                  <a:gd name="T30" fmla="*/ 2576 w 3229"/>
                  <a:gd name="T31" fmla="*/ 3134 h 4264"/>
                  <a:gd name="T32" fmla="*/ 2685 w 3229"/>
                  <a:gd name="T33" fmla="*/ 3437 h 4264"/>
                  <a:gd name="T34" fmla="*/ 2752 w 3229"/>
                  <a:gd name="T35" fmla="*/ 3461 h 4264"/>
                  <a:gd name="T36" fmla="*/ 2788 w 3229"/>
                  <a:gd name="T37" fmla="*/ 3522 h 4264"/>
                  <a:gd name="T38" fmla="*/ 2788 w 3229"/>
                  <a:gd name="T39" fmla="*/ 4165 h 4264"/>
                  <a:gd name="T40" fmla="*/ 2742 w 3229"/>
                  <a:gd name="T41" fmla="*/ 4239 h 4264"/>
                  <a:gd name="T42" fmla="*/ 2657 w 3229"/>
                  <a:gd name="T43" fmla="*/ 4264 h 4264"/>
                  <a:gd name="T44" fmla="*/ 513 w 3229"/>
                  <a:gd name="T45" fmla="*/ 4253 h 4264"/>
                  <a:gd name="T46" fmla="*/ 450 w 3229"/>
                  <a:gd name="T47" fmla="*/ 4196 h 4264"/>
                  <a:gd name="T48" fmla="*/ 438 w 3229"/>
                  <a:gd name="T49" fmla="*/ 3554 h 4264"/>
                  <a:gd name="T50" fmla="*/ 460 w 3229"/>
                  <a:gd name="T51" fmla="*/ 3477 h 4264"/>
                  <a:gd name="T52" fmla="*/ 519 w 3229"/>
                  <a:gd name="T53" fmla="*/ 3442 h 4264"/>
                  <a:gd name="T54" fmla="*/ 652 w 3229"/>
                  <a:gd name="T55" fmla="*/ 3436 h 4264"/>
                  <a:gd name="T56" fmla="*/ 648 w 3229"/>
                  <a:gd name="T57" fmla="*/ 3099 h 4264"/>
                  <a:gd name="T58" fmla="*/ 629 w 3229"/>
                  <a:gd name="T59" fmla="*/ 3032 h 4264"/>
                  <a:gd name="T60" fmla="*/ 585 w 3229"/>
                  <a:gd name="T61" fmla="*/ 2938 h 4264"/>
                  <a:gd name="T62" fmla="*/ 509 w 3229"/>
                  <a:gd name="T63" fmla="*/ 2810 h 4264"/>
                  <a:gd name="T64" fmla="*/ 394 w 3229"/>
                  <a:gd name="T65" fmla="*/ 2638 h 4264"/>
                  <a:gd name="T66" fmla="*/ 279 w 3229"/>
                  <a:gd name="T67" fmla="*/ 2476 h 4264"/>
                  <a:gd name="T68" fmla="*/ 152 w 3229"/>
                  <a:gd name="T69" fmla="*/ 2253 h 4264"/>
                  <a:gd name="T70" fmla="*/ 38 w 3229"/>
                  <a:gd name="T71" fmla="*/ 1927 h 4264"/>
                  <a:gd name="T72" fmla="*/ 0 w 3229"/>
                  <a:gd name="T73" fmla="*/ 1584 h 4264"/>
                  <a:gd name="T74" fmla="*/ 42 w 3229"/>
                  <a:gd name="T75" fmla="*/ 1222 h 4264"/>
                  <a:gd name="T76" fmla="*/ 164 w 3229"/>
                  <a:gd name="T77" fmla="*/ 888 h 4264"/>
                  <a:gd name="T78" fmla="*/ 355 w 3229"/>
                  <a:gd name="T79" fmla="*/ 594 h 4264"/>
                  <a:gd name="T80" fmla="*/ 605 w 3229"/>
                  <a:gd name="T81" fmla="*/ 350 h 4264"/>
                  <a:gd name="T82" fmla="*/ 906 w 3229"/>
                  <a:gd name="T83" fmla="*/ 162 h 4264"/>
                  <a:gd name="T84" fmla="*/ 1244 w 3229"/>
                  <a:gd name="T85" fmla="*/ 43 h 4264"/>
                  <a:gd name="T86" fmla="*/ 1615 w 3229"/>
                  <a:gd name="T87" fmla="*/ 0 h 4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29" h="4264">
                    <a:moveTo>
                      <a:pt x="1615" y="0"/>
                    </a:moveTo>
                    <a:lnTo>
                      <a:pt x="1741" y="5"/>
                    </a:lnTo>
                    <a:lnTo>
                      <a:pt x="1864" y="20"/>
                    </a:lnTo>
                    <a:lnTo>
                      <a:pt x="1984" y="43"/>
                    </a:lnTo>
                    <a:lnTo>
                      <a:pt x="2102" y="75"/>
                    </a:lnTo>
                    <a:lnTo>
                      <a:pt x="2215" y="115"/>
                    </a:lnTo>
                    <a:lnTo>
                      <a:pt x="2324" y="162"/>
                    </a:lnTo>
                    <a:lnTo>
                      <a:pt x="2429" y="217"/>
                    </a:lnTo>
                    <a:lnTo>
                      <a:pt x="2528" y="280"/>
                    </a:lnTo>
                    <a:lnTo>
                      <a:pt x="2624" y="350"/>
                    </a:lnTo>
                    <a:lnTo>
                      <a:pt x="2713" y="425"/>
                    </a:lnTo>
                    <a:lnTo>
                      <a:pt x="2796" y="506"/>
                    </a:lnTo>
                    <a:lnTo>
                      <a:pt x="2875" y="594"/>
                    </a:lnTo>
                    <a:lnTo>
                      <a:pt x="2945" y="688"/>
                    </a:lnTo>
                    <a:lnTo>
                      <a:pt x="3009" y="786"/>
                    </a:lnTo>
                    <a:lnTo>
                      <a:pt x="3065" y="888"/>
                    </a:lnTo>
                    <a:lnTo>
                      <a:pt x="3114" y="996"/>
                    </a:lnTo>
                    <a:lnTo>
                      <a:pt x="3154" y="1107"/>
                    </a:lnTo>
                    <a:lnTo>
                      <a:pt x="3186" y="1222"/>
                    </a:lnTo>
                    <a:lnTo>
                      <a:pt x="3210" y="1340"/>
                    </a:lnTo>
                    <a:lnTo>
                      <a:pt x="3224" y="1461"/>
                    </a:lnTo>
                    <a:lnTo>
                      <a:pt x="3229" y="1584"/>
                    </a:lnTo>
                    <a:lnTo>
                      <a:pt x="3224" y="1705"/>
                    </a:lnTo>
                    <a:lnTo>
                      <a:pt x="3210" y="1827"/>
                    </a:lnTo>
                    <a:lnTo>
                      <a:pt x="3186" y="1945"/>
                    </a:lnTo>
                    <a:lnTo>
                      <a:pt x="3154" y="2060"/>
                    </a:lnTo>
                    <a:lnTo>
                      <a:pt x="3113" y="2173"/>
                    </a:lnTo>
                    <a:lnTo>
                      <a:pt x="3062" y="2285"/>
                    </a:lnTo>
                    <a:lnTo>
                      <a:pt x="3002" y="2392"/>
                    </a:lnTo>
                    <a:lnTo>
                      <a:pt x="2934" y="2494"/>
                    </a:lnTo>
                    <a:lnTo>
                      <a:pt x="2881" y="2567"/>
                    </a:lnTo>
                    <a:lnTo>
                      <a:pt x="2835" y="2634"/>
                    </a:lnTo>
                    <a:lnTo>
                      <a:pt x="2793" y="2697"/>
                    </a:lnTo>
                    <a:lnTo>
                      <a:pt x="2755" y="2752"/>
                    </a:lnTo>
                    <a:lnTo>
                      <a:pt x="2723" y="2802"/>
                    </a:lnTo>
                    <a:lnTo>
                      <a:pt x="2694" y="2848"/>
                    </a:lnTo>
                    <a:lnTo>
                      <a:pt x="2670" y="2890"/>
                    </a:lnTo>
                    <a:lnTo>
                      <a:pt x="2649" y="2926"/>
                    </a:lnTo>
                    <a:lnTo>
                      <a:pt x="2632" y="2960"/>
                    </a:lnTo>
                    <a:lnTo>
                      <a:pt x="2618" y="2989"/>
                    </a:lnTo>
                    <a:lnTo>
                      <a:pt x="2605" y="3014"/>
                    </a:lnTo>
                    <a:lnTo>
                      <a:pt x="2595" y="3038"/>
                    </a:lnTo>
                    <a:lnTo>
                      <a:pt x="2589" y="3059"/>
                    </a:lnTo>
                    <a:lnTo>
                      <a:pt x="2584" y="3077"/>
                    </a:lnTo>
                    <a:lnTo>
                      <a:pt x="2579" y="3093"/>
                    </a:lnTo>
                    <a:lnTo>
                      <a:pt x="2578" y="3108"/>
                    </a:lnTo>
                    <a:lnTo>
                      <a:pt x="2576" y="3121"/>
                    </a:lnTo>
                    <a:lnTo>
                      <a:pt x="2576" y="3134"/>
                    </a:lnTo>
                    <a:lnTo>
                      <a:pt x="2576" y="3436"/>
                    </a:lnTo>
                    <a:lnTo>
                      <a:pt x="2657" y="3436"/>
                    </a:lnTo>
                    <a:lnTo>
                      <a:pt x="2685" y="3437"/>
                    </a:lnTo>
                    <a:lnTo>
                      <a:pt x="2710" y="3442"/>
                    </a:lnTo>
                    <a:lnTo>
                      <a:pt x="2733" y="3450"/>
                    </a:lnTo>
                    <a:lnTo>
                      <a:pt x="2752" y="3461"/>
                    </a:lnTo>
                    <a:lnTo>
                      <a:pt x="2769" y="3477"/>
                    </a:lnTo>
                    <a:lnTo>
                      <a:pt x="2780" y="3498"/>
                    </a:lnTo>
                    <a:lnTo>
                      <a:pt x="2788" y="3522"/>
                    </a:lnTo>
                    <a:lnTo>
                      <a:pt x="2792" y="3554"/>
                    </a:lnTo>
                    <a:lnTo>
                      <a:pt x="2792" y="4130"/>
                    </a:lnTo>
                    <a:lnTo>
                      <a:pt x="2788" y="4165"/>
                    </a:lnTo>
                    <a:lnTo>
                      <a:pt x="2779" y="4196"/>
                    </a:lnTo>
                    <a:lnTo>
                      <a:pt x="2763" y="4220"/>
                    </a:lnTo>
                    <a:lnTo>
                      <a:pt x="2742" y="4239"/>
                    </a:lnTo>
                    <a:lnTo>
                      <a:pt x="2717" y="4253"/>
                    </a:lnTo>
                    <a:lnTo>
                      <a:pt x="2688" y="4261"/>
                    </a:lnTo>
                    <a:lnTo>
                      <a:pt x="2657" y="4264"/>
                    </a:lnTo>
                    <a:lnTo>
                      <a:pt x="572" y="4264"/>
                    </a:lnTo>
                    <a:lnTo>
                      <a:pt x="541" y="4261"/>
                    </a:lnTo>
                    <a:lnTo>
                      <a:pt x="513" y="4253"/>
                    </a:lnTo>
                    <a:lnTo>
                      <a:pt x="487" y="4239"/>
                    </a:lnTo>
                    <a:lnTo>
                      <a:pt x="466" y="4220"/>
                    </a:lnTo>
                    <a:lnTo>
                      <a:pt x="450" y="4196"/>
                    </a:lnTo>
                    <a:lnTo>
                      <a:pt x="441" y="4165"/>
                    </a:lnTo>
                    <a:lnTo>
                      <a:pt x="438" y="4130"/>
                    </a:lnTo>
                    <a:lnTo>
                      <a:pt x="438" y="3554"/>
                    </a:lnTo>
                    <a:lnTo>
                      <a:pt x="439" y="3522"/>
                    </a:lnTo>
                    <a:lnTo>
                      <a:pt x="447" y="3498"/>
                    </a:lnTo>
                    <a:lnTo>
                      <a:pt x="460" y="3477"/>
                    </a:lnTo>
                    <a:lnTo>
                      <a:pt x="476" y="3461"/>
                    </a:lnTo>
                    <a:lnTo>
                      <a:pt x="497" y="3450"/>
                    </a:lnTo>
                    <a:lnTo>
                      <a:pt x="519" y="3442"/>
                    </a:lnTo>
                    <a:lnTo>
                      <a:pt x="545" y="3437"/>
                    </a:lnTo>
                    <a:lnTo>
                      <a:pt x="572" y="3436"/>
                    </a:lnTo>
                    <a:lnTo>
                      <a:pt x="652" y="3436"/>
                    </a:lnTo>
                    <a:lnTo>
                      <a:pt x="652" y="3134"/>
                    </a:lnTo>
                    <a:lnTo>
                      <a:pt x="652" y="3116"/>
                    </a:lnTo>
                    <a:lnTo>
                      <a:pt x="648" y="3099"/>
                    </a:lnTo>
                    <a:lnTo>
                      <a:pt x="645" y="3078"/>
                    </a:lnTo>
                    <a:lnTo>
                      <a:pt x="639" y="3056"/>
                    </a:lnTo>
                    <a:lnTo>
                      <a:pt x="629" y="3032"/>
                    </a:lnTo>
                    <a:lnTo>
                      <a:pt x="618" y="3003"/>
                    </a:lnTo>
                    <a:lnTo>
                      <a:pt x="602" y="2973"/>
                    </a:lnTo>
                    <a:lnTo>
                      <a:pt x="585" y="2938"/>
                    </a:lnTo>
                    <a:lnTo>
                      <a:pt x="564" y="2899"/>
                    </a:lnTo>
                    <a:lnTo>
                      <a:pt x="538" y="2858"/>
                    </a:lnTo>
                    <a:lnTo>
                      <a:pt x="509" y="2810"/>
                    </a:lnTo>
                    <a:lnTo>
                      <a:pt x="474" y="2757"/>
                    </a:lnTo>
                    <a:lnTo>
                      <a:pt x="438" y="2701"/>
                    </a:lnTo>
                    <a:lnTo>
                      <a:pt x="394" y="2638"/>
                    </a:lnTo>
                    <a:lnTo>
                      <a:pt x="347" y="2569"/>
                    </a:lnTo>
                    <a:lnTo>
                      <a:pt x="292" y="2494"/>
                    </a:lnTo>
                    <a:lnTo>
                      <a:pt x="279" y="2476"/>
                    </a:lnTo>
                    <a:lnTo>
                      <a:pt x="268" y="2456"/>
                    </a:lnTo>
                    <a:lnTo>
                      <a:pt x="206" y="2355"/>
                    </a:lnTo>
                    <a:lnTo>
                      <a:pt x="152" y="2253"/>
                    </a:lnTo>
                    <a:lnTo>
                      <a:pt x="105" y="2147"/>
                    </a:lnTo>
                    <a:lnTo>
                      <a:pt x="67" y="2039"/>
                    </a:lnTo>
                    <a:lnTo>
                      <a:pt x="38" y="1927"/>
                    </a:lnTo>
                    <a:lnTo>
                      <a:pt x="16" y="1814"/>
                    </a:lnTo>
                    <a:lnTo>
                      <a:pt x="3" y="1700"/>
                    </a:lnTo>
                    <a:lnTo>
                      <a:pt x="0" y="1584"/>
                    </a:lnTo>
                    <a:lnTo>
                      <a:pt x="5" y="1461"/>
                    </a:lnTo>
                    <a:lnTo>
                      <a:pt x="19" y="1340"/>
                    </a:lnTo>
                    <a:lnTo>
                      <a:pt x="42" y="1222"/>
                    </a:lnTo>
                    <a:lnTo>
                      <a:pt x="75" y="1107"/>
                    </a:lnTo>
                    <a:lnTo>
                      <a:pt x="115" y="996"/>
                    </a:lnTo>
                    <a:lnTo>
                      <a:pt x="164" y="888"/>
                    </a:lnTo>
                    <a:lnTo>
                      <a:pt x="220" y="786"/>
                    </a:lnTo>
                    <a:lnTo>
                      <a:pt x="284" y="688"/>
                    </a:lnTo>
                    <a:lnTo>
                      <a:pt x="355" y="594"/>
                    </a:lnTo>
                    <a:lnTo>
                      <a:pt x="431" y="506"/>
                    </a:lnTo>
                    <a:lnTo>
                      <a:pt x="516" y="425"/>
                    </a:lnTo>
                    <a:lnTo>
                      <a:pt x="605" y="350"/>
                    </a:lnTo>
                    <a:lnTo>
                      <a:pt x="700" y="280"/>
                    </a:lnTo>
                    <a:lnTo>
                      <a:pt x="800" y="217"/>
                    </a:lnTo>
                    <a:lnTo>
                      <a:pt x="906" y="162"/>
                    </a:lnTo>
                    <a:lnTo>
                      <a:pt x="1014" y="115"/>
                    </a:lnTo>
                    <a:lnTo>
                      <a:pt x="1128" y="75"/>
                    </a:lnTo>
                    <a:lnTo>
                      <a:pt x="1244" y="43"/>
                    </a:lnTo>
                    <a:lnTo>
                      <a:pt x="1365" y="20"/>
                    </a:lnTo>
                    <a:lnTo>
                      <a:pt x="1488" y="5"/>
                    </a:lnTo>
                    <a:lnTo>
                      <a:pt x="161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440"/>
              </a:p>
            </p:txBody>
          </p:sp>
        </p:grpSp>
        <p:grpSp>
          <p:nvGrpSpPr>
            <p:cNvPr id="30" name="Группа 29"/>
            <p:cNvGrpSpPr/>
            <p:nvPr/>
          </p:nvGrpSpPr>
          <p:grpSpPr>
            <a:xfrm>
              <a:off x="7294618" y="3363467"/>
              <a:ext cx="215357" cy="307708"/>
              <a:chOff x="5905500" y="3163888"/>
              <a:chExt cx="1828800" cy="2613025"/>
            </a:xfrm>
            <a:solidFill>
              <a:schemeClr val="accent5"/>
            </a:solidFill>
          </p:grpSpPr>
          <p:sp>
            <p:nvSpPr>
              <p:cNvPr id="31" name="Freeform 319"/>
              <p:cNvSpPr>
                <a:spLocks noEditPoints="1"/>
              </p:cNvSpPr>
              <p:nvPr/>
            </p:nvSpPr>
            <p:spPr bwMode="auto">
              <a:xfrm>
                <a:off x="6313488" y="3163888"/>
                <a:ext cx="1011238" cy="2411412"/>
              </a:xfrm>
              <a:custGeom>
                <a:avLst/>
                <a:gdLst>
                  <a:gd name="T0" fmla="*/ 576 w 1273"/>
                  <a:gd name="T1" fmla="*/ 371 h 3038"/>
                  <a:gd name="T2" fmla="*/ 476 w 1273"/>
                  <a:gd name="T3" fmla="*/ 529 h 3038"/>
                  <a:gd name="T4" fmla="*/ 378 w 1273"/>
                  <a:gd name="T5" fmla="*/ 737 h 3038"/>
                  <a:gd name="T6" fmla="*/ 391 w 1273"/>
                  <a:gd name="T7" fmla="*/ 915 h 3038"/>
                  <a:gd name="T8" fmla="*/ 629 w 1273"/>
                  <a:gd name="T9" fmla="*/ 932 h 3038"/>
                  <a:gd name="T10" fmla="*/ 832 w 1273"/>
                  <a:gd name="T11" fmla="*/ 920 h 3038"/>
                  <a:gd name="T12" fmla="*/ 926 w 1273"/>
                  <a:gd name="T13" fmla="*/ 815 h 3038"/>
                  <a:gd name="T14" fmla="*/ 832 w 1273"/>
                  <a:gd name="T15" fmla="*/ 591 h 3038"/>
                  <a:gd name="T16" fmla="*/ 731 w 1273"/>
                  <a:gd name="T17" fmla="*/ 417 h 3038"/>
                  <a:gd name="T18" fmla="*/ 638 w 1273"/>
                  <a:gd name="T19" fmla="*/ 291 h 3038"/>
                  <a:gd name="T20" fmla="*/ 643 w 1273"/>
                  <a:gd name="T21" fmla="*/ 6 h 3038"/>
                  <a:gd name="T22" fmla="*/ 678 w 1273"/>
                  <a:gd name="T23" fmla="*/ 36 h 3038"/>
                  <a:gd name="T24" fmla="*/ 736 w 1273"/>
                  <a:gd name="T25" fmla="*/ 93 h 3038"/>
                  <a:gd name="T26" fmla="*/ 810 w 1273"/>
                  <a:gd name="T27" fmla="*/ 180 h 3038"/>
                  <a:gd name="T28" fmla="*/ 895 w 1273"/>
                  <a:gd name="T29" fmla="*/ 296 h 3038"/>
                  <a:gd name="T30" fmla="*/ 985 w 1273"/>
                  <a:gd name="T31" fmla="*/ 444 h 3038"/>
                  <a:gd name="T32" fmla="*/ 1072 w 1273"/>
                  <a:gd name="T33" fmla="*/ 625 h 3038"/>
                  <a:gd name="T34" fmla="*/ 1151 w 1273"/>
                  <a:gd name="T35" fmla="*/ 839 h 3038"/>
                  <a:gd name="T36" fmla="*/ 1215 w 1273"/>
                  <a:gd name="T37" fmla="*/ 1088 h 3038"/>
                  <a:gd name="T38" fmla="*/ 1258 w 1273"/>
                  <a:gd name="T39" fmla="*/ 1374 h 3038"/>
                  <a:gd name="T40" fmla="*/ 1273 w 1273"/>
                  <a:gd name="T41" fmla="*/ 1698 h 3038"/>
                  <a:gd name="T42" fmla="*/ 1258 w 1273"/>
                  <a:gd name="T43" fmla="*/ 2026 h 3038"/>
                  <a:gd name="T44" fmla="*/ 1214 w 1273"/>
                  <a:gd name="T45" fmla="*/ 2314 h 3038"/>
                  <a:gd name="T46" fmla="*/ 1146 w 1273"/>
                  <a:gd name="T47" fmla="*/ 2556 h 3038"/>
                  <a:gd name="T48" fmla="*/ 1054 w 1273"/>
                  <a:gd name="T49" fmla="*/ 2754 h 3038"/>
                  <a:gd name="T50" fmla="*/ 945 w 1273"/>
                  <a:gd name="T51" fmla="*/ 2903 h 3038"/>
                  <a:gd name="T52" fmla="*/ 821 w 1273"/>
                  <a:gd name="T53" fmla="*/ 3001 h 3038"/>
                  <a:gd name="T54" fmla="*/ 732 w 1273"/>
                  <a:gd name="T55" fmla="*/ 2259 h 3038"/>
                  <a:gd name="T56" fmla="*/ 710 w 1273"/>
                  <a:gd name="T57" fmla="*/ 2201 h 3038"/>
                  <a:gd name="T58" fmla="*/ 658 w 1273"/>
                  <a:gd name="T59" fmla="*/ 2168 h 3038"/>
                  <a:gd name="T60" fmla="*/ 595 w 1273"/>
                  <a:gd name="T61" fmla="*/ 2175 h 3038"/>
                  <a:gd name="T62" fmla="*/ 552 w 1273"/>
                  <a:gd name="T63" fmla="*/ 2218 h 3038"/>
                  <a:gd name="T64" fmla="*/ 541 w 1273"/>
                  <a:gd name="T65" fmla="*/ 3038 h 3038"/>
                  <a:gd name="T66" fmla="*/ 410 w 1273"/>
                  <a:gd name="T67" fmla="*/ 2975 h 3038"/>
                  <a:gd name="T68" fmla="*/ 289 w 1273"/>
                  <a:gd name="T69" fmla="*/ 2859 h 3038"/>
                  <a:gd name="T70" fmla="*/ 186 w 1273"/>
                  <a:gd name="T71" fmla="*/ 2693 h 3038"/>
                  <a:gd name="T72" fmla="*/ 103 w 1273"/>
                  <a:gd name="T73" fmla="*/ 2480 h 3038"/>
                  <a:gd name="T74" fmla="*/ 42 w 1273"/>
                  <a:gd name="T75" fmla="*/ 2223 h 3038"/>
                  <a:gd name="T76" fmla="*/ 7 w 1273"/>
                  <a:gd name="T77" fmla="*/ 1922 h 3038"/>
                  <a:gd name="T78" fmla="*/ 2 w 1273"/>
                  <a:gd name="T79" fmla="*/ 1587 h 3038"/>
                  <a:gd name="T80" fmla="*/ 28 w 1273"/>
                  <a:gd name="T81" fmla="*/ 1279 h 3038"/>
                  <a:gd name="T82" fmla="*/ 78 w 1273"/>
                  <a:gd name="T83" fmla="*/ 1006 h 3038"/>
                  <a:gd name="T84" fmla="*/ 148 w 1273"/>
                  <a:gd name="T85" fmla="*/ 770 h 3038"/>
                  <a:gd name="T86" fmla="*/ 229 w 1273"/>
                  <a:gd name="T87" fmla="*/ 566 h 3038"/>
                  <a:gd name="T88" fmla="*/ 318 w 1273"/>
                  <a:gd name="T89" fmla="*/ 396 h 3038"/>
                  <a:gd name="T90" fmla="*/ 406 w 1273"/>
                  <a:gd name="T91" fmla="*/ 258 h 3038"/>
                  <a:gd name="T92" fmla="*/ 489 w 1273"/>
                  <a:gd name="T93" fmla="*/ 151 h 3038"/>
                  <a:gd name="T94" fmla="*/ 559 w 1273"/>
                  <a:gd name="T95" fmla="*/ 73 h 3038"/>
                  <a:gd name="T96" fmla="*/ 609 w 1273"/>
                  <a:gd name="T97" fmla="*/ 24 h 3038"/>
                  <a:gd name="T98" fmla="*/ 635 w 1273"/>
                  <a:gd name="T99" fmla="*/ 1 h 3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3" h="3038">
                    <a:moveTo>
                      <a:pt x="638" y="291"/>
                    </a:moveTo>
                    <a:lnTo>
                      <a:pt x="608" y="328"/>
                    </a:lnTo>
                    <a:lnTo>
                      <a:pt x="576" y="371"/>
                    </a:lnTo>
                    <a:lnTo>
                      <a:pt x="543" y="419"/>
                    </a:lnTo>
                    <a:lnTo>
                      <a:pt x="510" y="471"/>
                    </a:lnTo>
                    <a:lnTo>
                      <a:pt x="476" y="529"/>
                    </a:lnTo>
                    <a:lnTo>
                      <a:pt x="444" y="594"/>
                    </a:lnTo>
                    <a:lnTo>
                      <a:pt x="411" y="662"/>
                    </a:lnTo>
                    <a:lnTo>
                      <a:pt x="378" y="737"/>
                    </a:lnTo>
                    <a:lnTo>
                      <a:pt x="348" y="818"/>
                    </a:lnTo>
                    <a:lnTo>
                      <a:pt x="319" y="904"/>
                    </a:lnTo>
                    <a:lnTo>
                      <a:pt x="391" y="915"/>
                    </a:lnTo>
                    <a:lnTo>
                      <a:pt x="468" y="925"/>
                    </a:lnTo>
                    <a:lnTo>
                      <a:pt x="547" y="930"/>
                    </a:lnTo>
                    <a:lnTo>
                      <a:pt x="629" y="932"/>
                    </a:lnTo>
                    <a:lnTo>
                      <a:pt x="698" y="931"/>
                    </a:lnTo>
                    <a:lnTo>
                      <a:pt x="766" y="927"/>
                    </a:lnTo>
                    <a:lnTo>
                      <a:pt x="832" y="920"/>
                    </a:lnTo>
                    <a:lnTo>
                      <a:pt x="894" y="912"/>
                    </a:lnTo>
                    <a:lnTo>
                      <a:pt x="955" y="901"/>
                    </a:lnTo>
                    <a:lnTo>
                      <a:pt x="926" y="815"/>
                    </a:lnTo>
                    <a:lnTo>
                      <a:pt x="896" y="735"/>
                    </a:lnTo>
                    <a:lnTo>
                      <a:pt x="865" y="660"/>
                    </a:lnTo>
                    <a:lnTo>
                      <a:pt x="832" y="591"/>
                    </a:lnTo>
                    <a:lnTo>
                      <a:pt x="798" y="527"/>
                    </a:lnTo>
                    <a:lnTo>
                      <a:pt x="765" y="470"/>
                    </a:lnTo>
                    <a:lnTo>
                      <a:pt x="731" y="417"/>
                    </a:lnTo>
                    <a:lnTo>
                      <a:pt x="699" y="370"/>
                    </a:lnTo>
                    <a:lnTo>
                      <a:pt x="667" y="328"/>
                    </a:lnTo>
                    <a:lnTo>
                      <a:pt x="638" y="291"/>
                    </a:lnTo>
                    <a:close/>
                    <a:moveTo>
                      <a:pt x="636" y="0"/>
                    </a:moveTo>
                    <a:lnTo>
                      <a:pt x="638" y="1"/>
                    </a:lnTo>
                    <a:lnTo>
                      <a:pt x="643" y="6"/>
                    </a:lnTo>
                    <a:lnTo>
                      <a:pt x="652" y="12"/>
                    </a:lnTo>
                    <a:lnTo>
                      <a:pt x="664" y="23"/>
                    </a:lnTo>
                    <a:lnTo>
                      <a:pt x="678" y="36"/>
                    </a:lnTo>
                    <a:lnTo>
                      <a:pt x="695" y="52"/>
                    </a:lnTo>
                    <a:lnTo>
                      <a:pt x="714" y="72"/>
                    </a:lnTo>
                    <a:lnTo>
                      <a:pt x="736" y="93"/>
                    </a:lnTo>
                    <a:lnTo>
                      <a:pt x="760" y="119"/>
                    </a:lnTo>
                    <a:lnTo>
                      <a:pt x="784" y="148"/>
                    </a:lnTo>
                    <a:lnTo>
                      <a:pt x="810" y="180"/>
                    </a:lnTo>
                    <a:lnTo>
                      <a:pt x="838" y="215"/>
                    </a:lnTo>
                    <a:lnTo>
                      <a:pt x="867" y="254"/>
                    </a:lnTo>
                    <a:lnTo>
                      <a:pt x="895" y="296"/>
                    </a:lnTo>
                    <a:lnTo>
                      <a:pt x="925" y="342"/>
                    </a:lnTo>
                    <a:lnTo>
                      <a:pt x="955" y="391"/>
                    </a:lnTo>
                    <a:lnTo>
                      <a:pt x="985" y="444"/>
                    </a:lnTo>
                    <a:lnTo>
                      <a:pt x="1014" y="501"/>
                    </a:lnTo>
                    <a:lnTo>
                      <a:pt x="1044" y="560"/>
                    </a:lnTo>
                    <a:lnTo>
                      <a:pt x="1072" y="625"/>
                    </a:lnTo>
                    <a:lnTo>
                      <a:pt x="1099" y="692"/>
                    </a:lnTo>
                    <a:lnTo>
                      <a:pt x="1125" y="764"/>
                    </a:lnTo>
                    <a:lnTo>
                      <a:pt x="1151" y="839"/>
                    </a:lnTo>
                    <a:lnTo>
                      <a:pt x="1173" y="917"/>
                    </a:lnTo>
                    <a:lnTo>
                      <a:pt x="1195" y="1001"/>
                    </a:lnTo>
                    <a:lnTo>
                      <a:pt x="1215" y="1088"/>
                    </a:lnTo>
                    <a:lnTo>
                      <a:pt x="1231" y="1179"/>
                    </a:lnTo>
                    <a:lnTo>
                      <a:pt x="1246" y="1275"/>
                    </a:lnTo>
                    <a:lnTo>
                      <a:pt x="1258" y="1374"/>
                    </a:lnTo>
                    <a:lnTo>
                      <a:pt x="1266" y="1478"/>
                    </a:lnTo>
                    <a:lnTo>
                      <a:pt x="1271" y="1586"/>
                    </a:lnTo>
                    <a:lnTo>
                      <a:pt x="1273" y="1698"/>
                    </a:lnTo>
                    <a:lnTo>
                      <a:pt x="1271" y="1812"/>
                    </a:lnTo>
                    <a:lnTo>
                      <a:pt x="1266" y="1922"/>
                    </a:lnTo>
                    <a:lnTo>
                      <a:pt x="1258" y="2026"/>
                    </a:lnTo>
                    <a:lnTo>
                      <a:pt x="1247" y="2126"/>
                    </a:lnTo>
                    <a:lnTo>
                      <a:pt x="1231" y="2223"/>
                    </a:lnTo>
                    <a:lnTo>
                      <a:pt x="1214" y="2314"/>
                    </a:lnTo>
                    <a:lnTo>
                      <a:pt x="1194" y="2400"/>
                    </a:lnTo>
                    <a:lnTo>
                      <a:pt x="1170" y="2480"/>
                    </a:lnTo>
                    <a:lnTo>
                      <a:pt x="1146" y="2556"/>
                    </a:lnTo>
                    <a:lnTo>
                      <a:pt x="1117" y="2628"/>
                    </a:lnTo>
                    <a:lnTo>
                      <a:pt x="1087" y="2693"/>
                    </a:lnTo>
                    <a:lnTo>
                      <a:pt x="1054" y="2754"/>
                    </a:lnTo>
                    <a:lnTo>
                      <a:pt x="1020" y="2809"/>
                    </a:lnTo>
                    <a:lnTo>
                      <a:pt x="984" y="2859"/>
                    </a:lnTo>
                    <a:lnTo>
                      <a:pt x="945" y="2903"/>
                    </a:lnTo>
                    <a:lnTo>
                      <a:pt x="906" y="2942"/>
                    </a:lnTo>
                    <a:lnTo>
                      <a:pt x="864" y="2975"/>
                    </a:lnTo>
                    <a:lnTo>
                      <a:pt x="821" y="3001"/>
                    </a:lnTo>
                    <a:lnTo>
                      <a:pt x="777" y="3023"/>
                    </a:lnTo>
                    <a:lnTo>
                      <a:pt x="732" y="3038"/>
                    </a:lnTo>
                    <a:lnTo>
                      <a:pt x="732" y="2259"/>
                    </a:lnTo>
                    <a:lnTo>
                      <a:pt x="729" y="2238"/>
                    </a:lnTo>
                    <a:lnTo>
                      <a:pt x="721" y="2218"/>
                    </a:lnTo>
                    <a:lnTo>
                      <a:pt x="710" y="2201"/>
                    </a:lnTo>
                    <a:lnTo>
                      <a:pt x="696" y="2186"/>
                    </a:lnTo>
                    <a:lnTo>
                      <a:pt x="678" y="2175"/>
                    </a:lnTo>
                    <a:lnTo>
                      <a:pt x="658" y="2168"/>
                    </a:lnTo>
                    <a:lnTo>
                      <a:pt x="636" y="2165"/>
                    </a:lnTo>
                    <a:lnTo>
                      <a:pt x="614" y="2168"/>
                    </a:lnTo>
                    <a:lnTo>
                      <a:pt x="595" y="2175"/>
                    </a:lnTo>
                    <a:lnTo>
                      <a:pt x="577" y="2186"/>
                    </a:lnTo>
                    <a:lnTo>
                      <a:pt x="563" y="2201"/>
                    </a:lnTo>
                    <a:lnTo>
                      <a:pt x="552" y="2218"/>
                    </a:lnTo>
                    <a:lnTo>
                      <a:pt x="544" y="2238"/>
                    </a:lnTo>
                    <a:lnTo>
                      <a:pt x="541" y="2259"/>
                    </a:lnTo>
                    <a:lnTo>
                      <a:pt x="541" y="3038"/>
                    </a:lnTo>
                    <a:lnTo>
                      <a:pt x="496" y="3023"/>
                    </a:lnTo>
                    <a:lnTo>
                      <a:pt x="452" y="3001"/>
                    </a:lnTo>
                    <a:lnTo>
                      <a:pt x="410" y="2975"/>
                    </a:lnTo>
                    <a:lnTo>
                      <a:pt x="367" y="2942"/>
                    </a:lnTo>
                    <a:lnTo>
                      <a:pt x="328" y="2903"/>
                    </a:lnTo>
                    <a:lnTo>
                      <a:pt x="289" y="2859"/>
                    </a:lnTo>
                    <a:lnTo>
                      <a:pt x="253" y="2809"/>
                    </a:lnTo>
                    <a:lnTo>
                      <a:pt x="219" y="2754"/>
                    </a:lnTo>
                    <a:lnTo>
                      <a:pt x="186" y="2693"/>
                    </a:lnTo>
                    <a:lnTo>
                      <a:pt x="156" y="2628"/>
                    </a:lnTo>
                    <a:lnTo>
                      <a:pt x="127" y="2556"/>
                    </a:lnTo>
                    <a:lnTo>
                      <a:pt x="103" y="2480"/>
                    </a:lnTo>
                    <a:lnTo>
                      <a:pt x="79" y="2400"/>
                    </a:lnTo>
                    <a:lnTo>
                      <a:pt x="59" y="2314"/>
                    </a:lnTo>
                    <a:lnTo>
                      <a:pt x="42" y="2223"/>
                    </a:lnTo>
                    <a:lnTo>
                      <a:pt x="27" y="2126"/>
                    </a:lnTo>
                    <a:lnTo>
                      <a:pt x="15" y="2026"/>
                    </a:lnTo>
                    <a:lnTo>
                      <a:pt x="7" y="1922"/>
                    </a:lnTo>
                    <a:lnTo>
                      <a:pt x="2" y="1812"/>
                    </a:lnTo>
                    <a:lnTo>
                      <a:pt x="0" y="1698"/>
                    </a:lnTo>
                    <a:lnTo>
                      <a:pt x="2" y="1587"/>
                    </a:lnTo>
                    <a:lnTo>
                      <a:pt x="7" y="1480"/>
                    </a:lnTo>
                    <a:lnTo>
                      <a:pt x="15" y="1377"/>
                    </a:lnTo>
                    <a:lnTo>
                      <a:pt x="28" y="1279"/>
                    </a:lnTo>
                    <a:lnTo>
                      <a:pt x="42" y="1184"/>
                    </a:lnTo>
                    <a:lnTo>
                      <a:pt x="58" y="1093"/>
                    </a:lnTo>
                    <a:lnTo>
                      <a:pt x="78" y="1006"/>
                    </a:lnTo>
                    <a:lnTo>
                      <a:pt x="100" y="924"/>
                    </a:lnTo>
                    <a:lnTo>
                      <a:pt x="122" y="845"/>
                    </a:lnTo>
                    <a:lnTo>
                      <a:pt x="148" y="770"/>
                    </a:lnTo>
                    <a:lnTo>
                      <a:pt x="174" y="698"/>
                    </a:lnTo>
                    <a:lnTo>
                      <a:pt x="202" y="631"/>
                    </a:lnTo>
                    <a:lnTo>
                      <a:pt x="229" y="566"/>
                    </a:lnTo>
                    <a:lnTo>
                      <a:pt x="259" y="507"/>
                    </a:lnTo>
                    <a:lnTo>
                      <a:pt x="288" y="450"/>
                    </a:lnTo>
                    <a:lnTo>
                      <a:pt x="318" y="396"/>
                    </a:lnTo>
                    <a:lnTo>
                      <a:pt x="348" y="347"/>
                    </a:lnTo>
                    <a:lnTo>
                      <a:pt x="378" y="301"/>
                    </a:lnTo>
                    <a:lnTo>
                      <a:pt x="406" y="258"/>
                    </a:lnTo>
                    <a:lnTo>
                      <a:pt x="435" y="219"/>
                    </a:lnTo>
                    <a:lnTo>
                      <a:pt x="462" y="183"/>
                    </a:lnTo>
                    <a:lnTo>
                      <a:pt x="489" y="151"/>
                    </a:lnTo>
                    <a:lnTo>
                      <a:pt x="514" y="122"/>
                    </a:lnTo>
                    <a:lnTo>
                      <a:pt x="537" y="95"/>
                    </a:lnTo>
                    <a:lnTo>
                      <a:pt x="559" y="73"/>
                    </a:lnTo>
                    <a:lnTo>
                      <a:pt x="577" y="53"/>
                    </a:lnTo>
                    <a:lnTo>
                      <a:pt x="595" y="37"/>
                    </a:lnTo>
                    <a:lnTo>
                      <a:pt x="609" y="24"/>
                    </a:lnTo>
                    <a:lnTo>
                      <a:pt x="621" y="13"/>
                    </a:lnTo>
                    <a:lnTo>
                      <a:pt x="629" y="6"/>
                    </a:lnTo>
                    <a:lnTo>
                      <a:pt x="635" y="1"/>
                    </a:lnTo>
                    <a:lnTo>
                      <a:pt x="636"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440"/>
              </a:p>
            </p:txBody>
          </p:sp>
          <p:sp>
            <p:nvSpPr>
              <p:cNvPr id="32" name="Freeform 320"/>
              <p:cNvSpPr>
                <a:spLocks/>
              </p:cNvSpPr>
              <p:nvPr/>
            </p:nvSpPr>
            <p:spPr bwMode="auto">
              <a:xfrm>
                <a:off x="5905500" y="4935538"/>
                <a:ext cx="493713" cy="841375"/>
              </a:xfrm>
              <a:custGeom>
                <a:avLst/>
                <a:gdLst>
                  <a:gd name="T0" fmla="*/ 344 w 623"/>
                  <a:gd name="T1" fmla="*/ 0 h 1059"/>
                  <a:gd name="T2" fmla="*/ 421 w 623"/>
                  <a:gd name="T3" fmla="*/ 0 h 1059"/>
                  <a:gd name="T4" fmla="*/ 438 w 623"/>
                  <a:gd name="T5" fmla="*/ 88 h 1059"/>
                  <a:gd name="T6" fmla="*/ 457 w 623"/>
                  <a:gd name="T7" fmla="*/ 173 h 1059"/>
                  <a:gd name="T8" fmla="*/ 479 w 623"/>
                  <a:gd name="T9" fmla="*/ 255 h 1059"/>
                  <a:gd name="T10" fmla="*/ 502 w 623"/>
                  <a:gd name="T11" fmla="*/ 331 h 1059"/>
                  <a:gd name="T12" fmla="*/ 529 w 623"/>
                  <a:gd name="T13" fmla="*/ 405 h 1059"/>
                  <a:gd name="T14" fmla="*/ 558 w 623"/>
                  <a:gd name="T15" fmla="*/ 475 h 1059"/>
                  <a:gd name="T16" fmla="*/ 590 w 623"/>
                  <a:gd name="T17" fmla="*/ 540 h 1059"/>
                  <a:gd name="T18" fmla="*/ 623 w 623"/>
                  <a:gd name="T19" fmla="*/ 601 h 1059"/>
                  <a:gd name="T20" fmla="*/ 0 w 623"/>
                  <a:gd name="T21" fmla="*/ 1059 h 1059"/>
                  <a:gd name="T22" fmla="*/ 0 w 623"/>
                  <a:gd name="T23" fmla="*/ 291 h 1059"/>
                  <a:gd name="T24" fmla="*/ 3 w 623"/>
                  <a:gd name="T25" fmla="*/ 252 h 1059"/>
                  <a:gd name="T26" fmla="*/ 12 w 623"/>
                  <a:gd name="T27" fmla="*/ 214 h 1059"/>
                  <a:gd name="T28" fmla="*/ 27 w 623"/>
                  <a:gd name="T29" fmla="*/ 178 h 1059"/>
                  <a:gd name="T30" fmla="*/ 46 w 623"/>
                  <a:gd name="T31" fmla="*/ 144 h 1059"/>
                  <a:gd name="T32" fmla="*/ 71 w 623"/>
                  <a:gd name="T33" fmla="*/ 113 h 1059"/>
                  <a:gd name="T34" fmla="*/ 101 w 623"/>
                  <a:gd name="T35" fmla="*/ 85 h 1059"/>
                  <a:gd name="T36" fmla="*/ 134 w 623"/>
                  <a:gd name="T37" fmla="*/ 60 h 1059"/>
                  <a:gd name="T38" fmla="*/ 170 w 623"/>
                  <a:gd name="T39" fmla="*/ 40 h 1059"/>
                  <a:gd name="T40" fmla="*/ 210 w 623"/>
                  <a:gd name="T41" fmla="*/ 22 h 1059"/>
                  <a:gd name="T42" fmla="*/ 252 w 623"/>
                  <a:gd name="T43" fmla="*/ 10 h 1059"/>
                  <a:gd name="T44" fmla="*/ 298 w 623"/>
                  <a:gd name="T45" fmla="*/ 2 h 1059"/>
                  <a:gd name="T46" fmla="*/ 344 w 623"/>
                  <a:gd name="T47"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3" h="1059">
                    <a:moveTo>
                      <a:pt x="344" y="0"/>
                    </a:moveTo>
                    <a:lnTo>
                      <a:pt x="421" y="0"/>
                    </a:lnTo>
                    <a:lnTo>
                      <a:pt x="438" y="88"/>
                    </a:lnTo>
                    <a:lnTo>
                      <a:pt x="457" y="173"/>
                    </a:lnTo>
                    <a:lnTo>
                      <a:pt x="479" y="255"/>
                    </a:lnTo>
                    <a:lnTo>
                      <a:pt x="502" y="331"/>
                    </a:lnTo>
                    <a:lnTo>
                      <a:pt x="529" y="405"/>
                    </a:lnTo>
                    <a:lnTo>
                      <a:pt x="558" y="475"/>
                    </a:lnTo>
                    <a:lnTo>
                      <a:pt x="590" y="540"/>
                    </a:lnTo>
                    <a:lnTo>
                      <a:pt x="623" y="601"/>
                    </a:lnTo>
                    <a:lnTo>
                      <a:pt x="0" y="1059"/>
                    </a:lnTo>
                    <a:lnTo>
                      <a:pt x="0" y="291"/>
                    </a:lnTo>
                    <a:lnTo>
                      <a:pt x="3" y="252"/>
                    </a:lnTo>
                    <a:lnTo>
                      <a:pt x="12" y="214"/>
                    </a:lnTo>
                    <a:lnTo>
                      <a:pt x="27" y="178"/>
                    </a:lnTo>
                    <a:lnTo>
                      <a:pt x="46" y="144"/>
                    </a:lnTo>
                    <a:lnTo>
                      <a:pt x="71" y="113"/>
                    </a:lnTo>
                    <a:lnTo>
                      <a:pt x="101" y="85"/>
                    </a:lnTo>
                    <a:lnTo>
                      <a:pt x="134" y="60"/>
                    </a:lnTo>
                    <a:lnTo>
                      <a:pt x="170" y="40"/>
                    </a:lnTo>
                    <a:lnTo>
                      <a:pt x="210" y="22"/>
                    </a:lnTo>
                    <a:lnTo>
                      <a:pt x="252" y="10"/>
                    </a:lnTo>
                    <a:lnTo>
                      <a:pt x="298" y="2"/>
                    </a:lnTo>
                    <a:lnTo>
                      <a:pt x="344"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440"/>
              </a:p>
            </p:txBody>
          </p:sp>
          <p:sp>
            <p:nvSpPr>
              <p:cNvPr id="33" name="Freeform 321"/>
              <p:cNvSpPr>
                <a:spLocks/>
              </p:cNvSpPr>
              <p:nvPr/>
            </p:nvSpPr>
            <p:spPr bwMode="auto">
              <a:xfrm>
                <a:off x="7239000" y="4935538"/>
                <a:ext cx="495300" cy="841375"/>
              </a:xfrm>
              <a:custGeom>
                <a:avLst/>
                <a:gdLst>
                  <a:gd name="T0" fmla="*/ 202 w 623"/>
                  <a:gd name="T1" fmla="*/ 0 h 1059"/>
                  <a:gd name="T2" fmla="*/ 279 w 623"/>
                  <a:gd name="T3" fmla="*/ 0 h 1059"/>
                  <a:gd name="T4" fmla="*/ 326 w 623"/>
                  <a:gd name="T5" fmla="*/ 2 h 1059"/>
                  <a:gd name="T6" fmla="*/ 371 w 623"/>
                  <a:gd name="T7" fmla="*/ 10 h 1059"/>
                  <a:gd name="T8" fmla="*/ 413 w 623"/>
                  <a:gd name="T9" fmla="*/ 22 h 1059"/>
                  <a:gd name="T10" fmla="*/ 453 w 623"/>
                  <a:gd name="T11" fmla="*/ 40 h 1059"/>
                  <a:gd name="T12" fmla="*/ 489 w 623"/>
                  <a:gd name="T13" fmla="*/ 60 h 1059"/>
                  <a:gd name="T14" fmla="*/ 522 w 623"/>
                  <a:gd name="T15" fmla="*/ 85 h 1059"/>
                  <a:gd name="T16" fmla="*/ 551 w 623"/>
                  <a:gd name="T17" fmla="*/ 113 h 1059"/>
                  <a:gd name="T18" fmla="*/ 576 w 623"/>
                  <a:gd name="T19" fmla="*/ 144 h 1059"/>
                  <a:gd name="T20" fmla="*/ 596 w 623"/>
                  <a:gd name="T21" fmla="*/ 178 h 1059"/>
                  <a:gd name="T22" fmla="*/ 611 w 623"/>
                  <a:gd name="T23" fmla="*/ 214 h 1059"/>
                  <a:gd name="T24" fmla="*/ 620 w 623"/>
                  <a:gd name="T25" fmla="*/ 252 h 1059"/>
                  <a:gd name="T26" fmla="*/ 623 w 623"/>
                  <a:gd name="T27" fmla="*/ 291 h 1059"/>
                  <a:gd name="T28" fmla="*/ 623 w 623"/>
                  <a:gd name="T29" fmla="*/ 1059 h 1059"/>
                  <a:gd name="T30" fmla="*/ 0 w 623"/>
                  <a:gd name="T31" fmla="*/ 601 h 1059"/>
                  <a:gd name="T32" fmla="*/ 33 w 623"/>
                  <a:gd name="T33" fmla="*/ 540 h 1059"/>
                  <a:gd name="T34" fmla="*/ 65 w 623"/>
                  <a:gd name="T35" fmla="*/ 475 h 1059"/>
                  <a:gd name="T36" fmla="*/ 94 w 623"/>
                  <a:gd name="T37" fmla="*/ 405 h 1059"/>
                  <a:gd name="T38" fmla="*/ 121 w 623"/>
                  <a:gd name="T39" fmla="*/ 331 h 1059"/>
                  <a:gd name="T40" fmla="*/ 144 w 623"/>
                  <a:gd name="T41" fmla="*/ 255 h 1059"/>
                  <a:gd name="T42" fmla="*/ 166 w 623"/>
                  <a:gd name="T43" fmla="*/ 173 h 1059"/>
                  <a:gd name="T44" fmla="*/ 186 w 623"/>
                  <a:gd name="T45" fmla="*/ 88 h 1059"/>
                  <a:gd name="T46" fmla="*/ 202 w 623"/>
                  <a:gd name="T47"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3" h="1059">
                    <a:moveTo>
                      <a:pt x="202" y="0"/>
                    </a:moveTo>
                    <a:lnTo>
                      <a:pt x="279" y="0"/>
                    </a:lnTo>
                    <a:lnTo>
                      <a:pt x="326" y="2"/>
                    </a:lnTo>
                    <a:lnTo>
                      <a:pt x="371" y="10"/>
                    </a:lnTo>
                    <a:lnTo>
                      <a:pt x="413" y="22"/>
                    </a:lnTo>
                    <a:lnTo>
                      <a:pt x="453" y="40"/>
                    </a:lnTo>
                    <a:lnTo>
                      <a:pt x="489" y="60"/>
                    </a:lnTo>
                    <a:lnTo>
                      <a:pt x="522" y="85"/>
                    </a:lnTo>
                    <a:lnTo>
                      <a:pt x="551" y="113"/>
                    </a:lnTo>
                    <a:lnTo>
                      <a:pt x="576" y="144"/>
                    </a:lnTo>
                    <a:lnTo>
                      <a:pt x="596" y="178"/>
                    </a:lnTo>
                    <a:lnTo>
                      <a:pt x="611" y="214"/>
                    </a:lnTo>
                    <a:lnTo>
                      <a:pt x="620" y="252"/>
                    </a:lnTo>
                    <a:lnTo>
                      <a:pt x="623" y="291"/>
                    </a:lnTo>
                    <a:lnTo>
                      <a:pt x="623" y="1059"/>
                    </a:lnTo>
                    <a:lnTo>
                      <a:pt x="0" y="601"/>
                    </a:lnTo>
                    <a:lnTo>
                      <a:pt x="33" y="540"/>
                    </a:lnTo>
                    <a:lnTo>
                      <a:pt x="65" y="475"/>
                    </a:lnTo>
                    <a:lnTo>
                      <a:pt x="94" y="405"/>
                    </a:lnTo>
                    <a:lnTo>
                      <a:pt x="121" y="331"/>
                    </a:lnTo>
                    <a:lnTo>
                      <a:pt x="144" y="255"/>
                    </a:lnTo>
                    <a:lnTo>
                      <a:pt x="166" y="173"/>
                    </a:lnTo>
                    <a:lnTo>
                      <a:pt x="186" y="88"/>
                    </a:lnTo>
                    <a:lnTo>
                      <a:pt x="202"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440"/>
              </a:p>
            </p:txBody>
          </p:sp>
        </p:grpSp>
        <p:sp>
          <p:nvSpPr>
            <p:cNvPr id="34" name="TextBox 33"/>
            <p:cNvSpPr txBox="1"/>
            <p:nvPr/>
          </p:nvSpPr>
          <p:spPr>
            <a:xfrm>
              <a:off x="7169065" y="3661028"/>
              <a:ext cx="2315261" cy="815608"/>
            </a:xfrm>
            <a:prstGeom prst="rect">
              <a:avLst/>
            </a:prstGeom>
            <a:noFill/>
          </p:spPr>
          <p:txBody>
            <a:bodyPr wrap="square" rtlCol="0">
              <a:spAutoFit/>
            </a:bodyPr>
            <a:lstStyle/>
            <a:p>
              <a:r>
                <a:rPr lang="en-US" sz="1440" dirty="0">
                  <a:latin typeface="+mj-lt"/>
                  <a:ea typeface="Roboto Light" panose="02000000000000000000" pitchFamily="2" charset="0"/>
                </a:rPr>
                <a:t>Lorem ipsum dolor sit </a:t>
              </a:r>
              <a:r>
                <a:rPr lang="en-US" sz="1440" dirty="0" err="1">
                  <a:latin typeface="+mj-lt"/>
                  <a:ea typeface="Roboto Light" panose="02000000000000000000" pitchFamily="2" charset="0"/>
                </a:rPr>
                <a:t>amet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consectetur</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adipiscing</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elit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sed</a:t>
              </a:r>
              <a:r>
                <a:rPr lang="en-US" sz="1440" dirty="0">
                  <a:latin typeface="+mj-lt"/>
                  <a:ea typeface="Roboto Light" panose="02000000000000000000" pitchFamily="2" charset="0"/>
                </a:rPr>
                <a:t> do </a:t>
              </a:r>
              <a:r>
                <a:rPr lang="en-US" sz="1440" dirty="0" err="1">
                  <a:latin typeface="+mj-lt"/>
                  <a:ea typeface="Roboto Light" panose="02000000000000000000" pitchFamily="2" charset="0"/>
                </a:rPr>
                <a:t>eiusmod</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tempor</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incididunt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ut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labore</a:t>
              </a:r>
              <a:r>
                <a:rPr lang="en-US" sz="1440" dirty="0">
                  <a:latin typeface="+mj-lt"/>
                  <a:ea typeface="Roboto Light" panose="02000000000000000000" pitchFamily="2" charset="0"/>
                </a:rPr>
                <a:t> et </a:t>
              </a:r>
              <a:r>
                <a:rPr lang="en-US" sz="1440" dirty="0" err="1">
                  <a:latin typeface="+mj-lt"/>
                  <a:ea typeface="Roboto Light" panose="02000000000000000000" pitchFamily="2" charset="0"/>
                </a:rPr>
                <a:t>dolore</a:t>
              </a:r>
              <a:r>
                <a:rPr lang="en-US" sz="1440" dirty="0">
                  <a:latin typeface="+mj-lt"/>
                  <a:ea typeface="Roboto Light" panose="02000000000000000000" pitchFamily="2" charset="0"/>
                </a:rPr>
                <a:t> magna </a:t>
              </a:r>
              <a:r>
                <a:rPr lang="en-US" sz="1440" dirty="0" err="1">
                  <a:latin typeface="+mj-lt"/>
                  <a:ea typeface="Roboto Light" panose="02000000000000000000" pitchFamily="2" charset="0"/>
                </a:rPr>
                <a:t>aliqua</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Ut</a:t>
              </a:r>
              <a:endParaRPr lang="ru-RU" sz="1440" dirty="0">
                <a:latin typeface="+mj-lt"/>
                <a:ea typeface="Roboto Light" panose="02000000000000000000" pitchFamily="2" charset="0"/>
              </a:endParaRPr>
            </a:p>
          </p:txBody>
        </p:sp>
        <p:sp>
          <p:nvSpPr>
            <p:cNvPr id="35" name="TextBox 34"/>
            <p:cNvSpPr txBox="1"/>
            <p:nvPr/>
          </p:nvSpPr>
          <p:spPr>
            <a:xfrm>
              <a:off x="7484362" y="3347094"/>
              <a:ext cx="2192340" cy="261610"/>
            </a:xfrm>
            <a:prstGeom prst="rect">
              <a:avLst/>
            </a:prstGeom>
            <a:noFill/>
          </p:spPr>
          <p:txBody>
            <a:bodyPr wrap="square" rtlCol="0">
              <a:spAutoFit/>
            </a:bodyPr>
            <a:lstStyle/>
            <a:p>
              <a:r>
                <a:rPr lang="en-US" sz="1440" b="1" dirty="0">
                  <a:latin typeface="+mj-lt"/>
                  <a:ea typeface="Roboto Light" panose="02000000000000000000" pitchFamily="2" charset="0"/>
                </a:rPr>
                <a:t>Title text demo</a:t>
              </a:r>
              <a:endParaRPr lang="ru-RU" sz="1440" b="1" dirty="0">
                <a:latin typeface="+mj-lt"/>
                <a:ea typeface="Roboto Light" panose="02000000000000000000" pitchFamily="2" charset="0"/>
              </a:endParaRPr>
            </a:p>
          </p:txBody>
        </p:sp>
      </p:grpSp>
      <p:grpSp>
        <p:nvGrpSpPr>
          <p:cNvPr id="2" name="Группа 1"/>
          <p:cNvGrpSpPr/>
          <p:nvPr/>
        </p:nvGrpSpPr>
        <p:grpSpPr>
          <a:xfrm>
            <a:off x="5536682" y="2064110"/>
            <a:ext cx="6078032" cy="1356671"/>
            <a:chOff x="4613901" y="1595302"/>
            <a:chExt cx="5065027" cy="1130559"/>
          </a:xfrm>
        </p:grpSpPr>
        <p:sp>
          <p:nvSpPr>
            <p:cNvPr id="21" name="Freeform 20"/>
            <p:cNvSpPr>
              <a:spLocks/>
            </p:cNvSpPr>
            <p:nvPr/>
          </p:nvSpPr>
          <p:spPr bwMode="auto">
            <a:xfrm>
              <a:off x="7258363" y="1644200"/>
              <a:ext cx="243919" cy="242386"/>
            </a:xfrm>
            <a:custGeom>
              <a:avLst/>
              <a:gdLst>
                <a:gd name="T0" fmla="*/ 3090 w 4138"/>
                <a:gd name="T1" fmla="*/ 49 h 4111"/>
                <a:gd name="T2" fmla="*/ 3450 w 4138"/>
                <a:gd name="T3" fmla="*/ 247 h 4111"/>
                <a:gd name="T4" fmla="*/ 3638 w 4138"/>
                <a:gd name="T5" fmla="*/ 242 h 4111"/>
                <a:gd name="T6" fmla="*/ 3802 w 4138"/>
                <a:gd name="T7" fmla="*/ 282 h 4111"/>
                <a:gd name="T8" fmla="*/ 3893 w 4138"/>
                <a:gd name="T9" fmla="*/ 428 h 4111"/>
                <a:gd name="T10" fmla="*/ 3854 w 4138"/>
                <a:gd name="T11" fmla="*/ 593 h 4111"/>
                <a:gd name="T12" fmla="*/ 4026 w 4138"/>
                <a:gd name="T13" fmla="*/ 890 h 4111"/>
                <a:gd name="T14" fmla="*/ 4134 w 4138"/>
                <a:gd name="T15" fmla="*/ 1277 h 4111"/>
                <a:gd name="T16" fmla="*/ 4089 w 4138"/>
                <a:gd name="T17" fmla="*/ 1673 h 4111"/>
                <a:gd name="T18" fmla="*/ 3889 w 4138"/>
                <a:gd name="T19" fmla="*/ 2031 h 4111"/>
                <a:gd name="T20" fmla="*/ 2783 w 4138"/>
                <a:gd name="T21" fmla="*/ 3171 h 4111"/>
                <a:gd name="T22" fmla="*/ 2766 w 4138"/>
                <a:gd name="T23" fmla="*/ 3352 h 4111"/>
                <a:gd name="T24" fmla="*/ 2775 w 4138"/>
                <a:gd name="T25" fmla="*/ 3532 h 4111"/>
                <a:gd name="T26" fmla="*/ 2768 w 4138"/>
                <a:gd name="T27" fmla="*/ 3717 h 4111"/>
                <a:gd name="T28" fmla="*/ 2494 w 4138"/>
                <a:gd name="T29" fmla="*/ 4053 h 4111"/>
                <a:gd name="T30" fmla="*/ 2354 w 4138"/>
                <a:gd name="T31" fmla="*/ 4109 h 4111"/>
                <a:gd name="T32" fmla="*/ 2069 w 4138"/>
                <a:gd name="T33" fmla="*/ 4066 h 4111"/>
                <a:gd name="T34" fmla="*/ 1696 w 4138"/>
                <a:gd name="T35" fmla="*/ 3890 h 4111"/>
                <a:gd name="T36" fmla="*/ 1816 w 4138"/>
                <a:gd name="T37" fmla="*/ 3729 h 4111"/>
                <a:gd name="T38" fmla="*/ 2095 w 4138"/>
                <a:gd name="T39" fmla="*/ 3805 h 4111"/>
                <a:gd name="T40" fmla="*/ 2308 w 4138"/>
                <a:gd name="T41" fmla="*/ 3858 h 4111"/>
                <a:gd name="T42" fmla="*/ 2288 w 4138"/>
                <a:gd name="T43" fmla="*/ 3717 h 4111"/>
                <a:gd name="T44" fmla="*/ 2157 w 4138"/>
                <a:gd name="T45" fmla="*/ 3429 h 4111"/>
                <a:gd name="T46" fmla="*/ 1893 w 4138"/>
                <a:gd name="T47" fmla="*/ 3036 h 4111"/>
                <a:gd name="T48" fmla="*/ 1896 w 4138"/>
                <a:gd name="T49" fmla="*/ 3310 h 4111"/>
                <a:gd name="T50" fmla="*/ 1757 w 4138"/>
                <a:gd name="T51" fmla="*/ 3555 h 4111"/>
                <a:gd name="T52" fmla="*/ 1643 w 4138"/>
                <a:gd name="T53" fmla="*/ 3641 h 4111"/>
                <a:gd name="T54" fmla="*/ 1496 w 4138"/>
                <a:gd name="T55" fmla="*/ 3697 h 4111"/>
                <a:gd name="T56" fmla="*/ 1266 w 4138"/>
                <a:gd name="T57" fmla="*/ 3698 h 4111"/>
                <a:gd name="T58" fmla="*/ 1005 w 4138"/>
                <a:gd name="T59" fmla="*/ 3555 h 4111"/>
                <a:gd name="T60" fmla="*/ 868 w 4138"/>
                <a:gd name="T61" fmla="*/ 3319 h 4111"/>
                <a:gd name="T62" fmla="*/ 850 w 4138"/>
                <a:gd name="T63" fmla="*/ 3174 h 4111"/>
                <a:gd name="T64" fmla="*/ 864 w 4138"/>
                <a:gd name="T65" fmla="*/ 3062 h 4111"/>
                <a:gd name="T66" fmla="*/ 920 w 4138"/>
                <a:gd name="T67" fmla="*/ 2919 h 4111"/>
                <a:gd name="T68" fmla="*/ 1005 w 4138"/>
                <a:gd name="T69" fmla="*/ 2807 h 4111"/>
                <a:gd name="T70" fmla="*/ 1229 w 4138"/>
                <a:gd name="T71" fmla="*/ 2675 h 4111"/>
                <a:gd name="T72" fmla="*/ 1492 w 4138"/>
                <a:gd name="T73" fmla="*/ 2664 h 4111"/>
                <a:gd name="T74" fmla="*/ 1429 w 4138"/>
                <a:gd name="T75" fmla="*/ 2530 h 4111"/>
                <a:gd name="T76" fmla="*/ 1028 w 4138"/>
                <a:gd name="T77" fmla="*/ 2192 h 4111"/>
                <a:gd name="T78" fmla="*/ 670 w 4138"/>
                <a:gd name="T79" fmla="*/ 1959 h 4111"/>
                <a:gd name="T80" fmla="*/ 383 w 4138"/>
                <a:gd name="T81" fmla="*/ 1834 h 4111"/>
                <a:gd name="T82" fmla="*/ 255 w 4138"/>
                <a:gd name="T83" fmla="*/ 1839 h 4111"/>
                <a:gd name="T84" fmla="*/ 315 w 4138"/>
                <a:gd name="T85" fmla="*/ 2048 h 4111"/>
                <a:gd name="T86" fmla="*/ 489 w 4138"/>
                <a:gd name="T87" fmla="*/ 2372 h 4111"/>
                <a:gd name="T88" fmla="*/ 802 w 4138"/>
                <a:gd name="T89" fmla="*/ 2787 h 4111"/>
                <a:gd name="T90" fmla="*/ 622 w 4138"/>
                <a:gd name="T91" fmla="*/ 2968 h 4111"/>
                <a:gd name="T92" fmla="*/ 324 w 4138"/>
                <a:gd name="T93" fmla="*/ 2582 h 4111"/>
                <a:gd name="T94" fmla="*/ 115 w 4138"/>
                <a:gd name="T95" fmla="*/ 2225 h 4111"/>
                <a:gd name="T96" fmla="*/ 10 w 4138"/>
                <a:gd name="T97" fmla="*/ 1923 h 4111"/>
                <a:gd name="T98" fmla="*/ 20 w 4138"/>
                <a:gd name="T99" fmla="*/ 1696 h 4111"/>
                <a:gd name="T100" fmla="*/ 304 w 4138"/>
                <a:gd name="T101" fmla="*/ 1394 h 4111"/>
                <a:gd name="T102" fmla="*/ 495 w 4138"/>
                <a:gd name="T103" fmla="*/ 1337 h 4111"/>
                <a:gd name="T104" fmla="*/ 705 w 4138"/>
                <a:gd name="T105" fmla="*/ 1371 h 4111"/>
                <a:gd name="T106" fmla="*/ 899 w 4138"/>
                <a:gd name="T107" fmla="*/ 1378 h 4111"/>
                <a:gd name="T108" fmla="*/ 1032 w 4138"/>
                <a:gd name="T109" fmla="*/ 1297 h 4111"/>
                <a:gd name="T110" fmla="*/ 2302 w 4138"/>
                <a:gd name="T111" fmla="*/ 110 h 4111"/>
                <a:gd name="T112" fmla="*/ 2691 w 4138"/>
                <a:gd name="T113" fmla="*/ 3 h 4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38" h="4111">
                  <a:moveTo>
                    <a:pt x="2771" y="0"/>
                  </a:moveTo>
                  <a:lnTo>
                    <a:pt x="2851" y="2"/>
                  </a:lnTo>
                  <a:lnTo>
                    <a:pt x="2932" y="12"/>
                  </a:lnTo>
                  <a:lnTo>
                    <a:pt x="3011" y="27"/>
                  </a:lnTo>
                  <a:lnTo>
                    <a:pt x="3090" y="49"/>
                  </a:lnTo>
                  <a:lnTo>
                    <a:pt x="3166" y="76"/>
                  </a:lnTo>
                  <a:lnTo>
                    <a:pt x="3240" y="109"/>
                  </a:lnTo>
                  <a:lnTo>
                    <a:pt x="3313" y="149"/>
                  </a:lnTo>
                  <a:lnTo>
                    <a:pt x="3383" y="195"/>
                  </a:lnTo>
                  <a:lnTo>
                    <a:pt x="3450" y="247"/>
                  </a:lnTo>
                  <a:lnTo>
                    <a:pt x="3512" y="305"/>
                  </a:lnTo>
                  <a:lnTo>
                    <a:pt x="3541" y="282"/>
                  </a:lnTo>
                  <a:lnTo>
                    <a:pt x="3570" y="262"/>
                  </a:lnTo>
                  <a:lnTo>
                    <a:pt x="3604" y="249"/>
                  </a:lnTo>
                  <a:lnTo>
                    <a:pt x="3638" y="242"/>
                  </a:lnTo>
                  <a:lnTo>
                    <a:pt x="3671" y="239"/>
                  </a:lnTo>
                  <a:lnTo>
                    <a:pt x="3706" y="242"/>
                  </a:lnTo>
                  <a:lnTo>
                    <a:pt x="3740" y="249"/>
                  </a:lnTo>
                  <a:lnTo>
                    <a:pt x="3773" y="263"/>
                  </a:lnTo>
                  <a:lnTo>
                    <a:pt x="3802" y="282"/>
                  </a:lnTo>
                  <a:lnTo>
                    <a:pt x="3831" y="305"/>
                  </a:lnTo>
                  <a:lnTo>
                    <a:pt x="3854" y="333"/>
                  </a:lnTo>
                  <a:lnTo>
                    <a:pt x="3872" y="363"/>
                  </a:lnTo>
                  <a:lnTo>
                    <a:pt x="3885" y="395"/>
                  </a:lnTo>
                  <a:lnTo>
                    <a:pt x="3893" y="428"/>
                  </a:lnTo>
                  <a:lnTo>
                    <a:pt x="3896" y="463"/>
                  </a:lnTo>
                  <a:lnTo>
                    <a:pt x="3893" y="496"/>
                  </a:lnTo>
                  <a:lnTo>
                    <a:pt x="3885" y="530"/>
                  </a:lnTo>
                  <a:lnTo>
                    <a:pt x="3872" y="562"/>
                  </a:lnTo>
                  <a:lnTo>
                    <a:pt x="3854" y="593"/>
                  </a:lnTo>
                  <a:lnTo>
                    <a:pt x="3831" y="620"/>
                  </a:lnTo>
                  <a:lnTo>
                    <a:pt x="3889" y="683"/>
                  </a:lnTo>
                  <a:lnTo>
                    <a:pt x="3941" y="749"/>
                  </a:lnTo>
                  <a:lnTo>
                    <a:pt x="3988" y="818"/>
                  </a:lnTo>
                  <a:lnTo>
                    <a:pt x="4026" y="890"/>
                  </a:lnTo>
                  <a:lnTo>
                    <a:pt x="4061" y="965"/>
                  </a:lnTo>
                  <a:lnTo>
                    <a:pt x="4089" y="1041"/>
                  </a:lnTo>
                  <a:lnTo>
                    <a:pt x="4109" y="1118"/>
                  </a:lnTo>
                  <a:lnTo>
                    <a:pt x="4125" y="1198"/>
                  </a:lnTo>
                  <a:lnTo>
                    <a:pt x="4134" y="1277"/>
                  </a:lnTo>
                  <a:lnTo>
                    <a:pt x="4138" y="1356"/>
                  </a:lnTo>
                  <a:lnTo>
                    <a:pt x="4134" y="1437"/>
                  </a:lnTo>
                  <a:lnTo>
                    <a:pt x="4125" y="1516"/>
                  </a:lnTo>
                  <a:lnTo>
                    <a:pt x="4109" y="1596"/>
                  </a:lnTo>
                  <a:lnTo>
                    <a:pt x="4089" y="1673"/>
                  </a:lnTo>
                  <a:lnTo>
                    <a:pt x="4061" y="1749"/>
                  </a:lnTo>
                  <a:lnTo>
                    <a:pt x="4026" y="1824"/>
                  </a:lnTo>
                  <a:lnTo>
                    <a:pt x="3988" y="1896"/>
                  </a:lnTo>
                  <a:lnTo>
                    <a:pt x="3941" y="1964"/>
                  </a:lnTo>
                  <a:lnTo>
                    <a:pt x="3889" y="2031"/>
                  </a:lnTo>
                  <a:lnTo>
                    <a:pt x="3831" y="2093"/>
                  </a:lnTo>
                  <a:lnTo>
                    <a:pt x="2832" y="3086"/>
                  </a:lnTo>
                  <a:lnTo>
                    <a:pt x="2811" y="3111"/>
                  </a:lnTo>
                  <a:lnTo>
                    <a:pt x="2794" y="3141"/>
                  </a:lnTo>
                  <a:lnTo>
                    <a:pt x="2783" y="3171"/>
                  </a:lnTo>
                  <a:lnTo>
                    <a:pt x="2774" y="3205"/>
                  </a:lnTo>
                  <a:lnTo>
                    <a:pt x="2768" y="3240"/>
                  </a:lnTo>
                  <a:lnTo>
                    <a:pt x="2766" y="3277"/>
                  </a:lnTo>
                  <a:lnTo>
                    <a:pt x="2766" y="3314"/>
                  </a:lnTo>
                  <a:lnTo>
                    <a:pt x="2766" y="3352"/>
                  </a:lnTo>
                  <a:lnTo>
                    <a:pt x="2768" y="3389"/>
                  </a:lnTo>
                  <a:lnTo>
                    <a:pt x="2770" y="3425"/>
                  </a:lnTo>
                  <a:lnTo>
                    <a:pt x="2771" y="3461"/>
                  </a:lnTo>
                  <a:lnTo>
                    <a:pt x="2774" y="3496"/>
                  </a:lnTo>
                  <a:lnTo>
                    <a:pt x="2775" y="3532"/>
                  </a:lnTo>
                  <a:lnTo>
                    <a:pt x="2776" y="3569"/>
                  </a:lnTo>
                  <a:lnTo>
                    <a:pt x="2778" y="3607"/>
                  </a:lnTo>
                  <a:lnTo>
                    <a:pt x="2776" y="3644"/>
                  </a:lnTo>
                  <a:lnTo>
                    <a:pt x="2774" y="3681"/>
                  </a:lnTo>
                  <a:lnTo>
                    <a:pt x="2768" y="3717"/>
                  </a:lnTo>
                  <a:lnTo>
                    <a:pt x="2761" y="3751"/>
                  </a:lnTo>
                  <a:lnTo>
                    <a:pt x="2749" y="3783"/>
                  </a:lnTo>
                  <a:lnTo>
                    <a:pt x="2732" y="3811"/>
                  </a:lnTo>
                  <a:lnTo>
                    <a:pt x="2711" y="3837"/>
                  </a:lnTo>
                  <a:lnTo>
                    <a:pt x="2494" y="4053"/>
                  </a:lnTo>
                  <a:lnTo>
                    <a:pt x="2494" y="4052"/>
                  </a:lnTo>
                  <a:lnTo>
                    <a:pt x="2464" y="4074"/>
                  </a:lnTo>
                  <a:lnTo>
                    <a:pt x="2432" y="4091"/>
                  </a:lnTo>
                  <a:lnTo>
                    <a:pt x="2394" y="4102"/>
                  </a:lnTo>
                  <a:lnTo>
                    <a:pt x="2354" y="4109"/>
                  </a:lnTo>
                  <a:lnTo>
                    <a:pt x="2308" y="4111"/>
                  </a:lnTo>
                  <a:lnTo>
                    <a:pt x="2254" y="4109"/>
                  </a:lnTo>
                  <a:lnTo>
                    <a:pt x="2196" y="4100"/>
                  </a:lnTo>
                  <a:lnTo>
                    <a:pt x="2134" y="4085"/>
                  </a:lnTo>
                  <a:lnTo>
                    <a:pt x="2069" y="4066"/>
                  </a:lnTo>
                  <a:lnTo>
                    <a:pt x="1999" y="4040"/>
                  </a:lnTo>
                  <a:lnTo>
                    <a:pt x="1928" y="4011"/>
                  </a:lnTo>
                  <a:lnTo>
                    <a:pt x="1852" y="3975"/>
                  </a:lnTo>
                  <a:lnTo>
                    <a:pt x="1775" y="3935"/>
                  </a:lnTo>
                  <a:lnTo>
                    <a:pt x="1696" y="3890"/>
                  </a:lnTo>
                  <a:lnTo>
                    <a:pt x="1614" y="3840"/>
                  </a:lnTo>
                  <a:lnTo>
                    <a:pt x="1668" y="3819"/>
                  </a:lnTo>
                  <a:lnTo>
                    <a:pt x="1720" y="3793"/>
                  </a:lnTo>
                  <a:lnTo>
                    <a:pt x="1770" y="3764"/>
                  </a:lnTo>
                  <a:lnTo>
                    <a:pt x="1816" y="3729"/>
                  </a:lnTo>
                  <a:lnTo>
                    <a:pt x="1862" y="3690"/>
                  </a:lnTo>
                  <a:lnTo>
                    <a:pt x="1924" y="3725"/>
                  </a:lnTo>
                  <a:lnTo>
                    <a:pt x="1983" y="3756"/>
                  </a:lnTo>
                  <a:lnTo>
                    <a:pt x="2040" y="3782"/>
                  </a:lnTo>
                  <a:lnTo>
                    <a:pt x="2095" y="3805"/>
                  </a:lnTo>
                  <a:lnTo>
                    <a:pt x="2145" y="3824"/>
                  </a:lnTo>
                  <a:lnTo>
                    <a:pt x="2192" y="3838"/>
                  </a:lnTo>
                  <a:lnTo>
                    <a:pt x="2235" y="3849"/>
                  </a:lnTo>
                  <a:lnTo>
                    <a:pt x="2274" y="3855"/>
                  </a:lnTo>
                  <a:lnTo>
                    <a:pt x="2308" y="3858"/>
                  </a:lnTo>
                  <a:lnTo>
                    <a:pt x="2314" y="3858"/>
                  </a:lnTo>
                  <a:lnTo>
                    <a:pt x="2314" y="3831"/>
                  </a:lnTo>
                  <a:lnTo>
                    <a:pt x="2308" y="3798"/>
                  </a:lnTo>
                  <a:lnTo>
                    <a:pt x="2301" y="3761"/>
                  </a:lnTo>
                  <a:lnTo>
                    <a:pt x="2288" y="3717"/>
                  </a:lnTo>
                  <a:lnTo>
                    <a:pt x="2272" y="3670"/>
                  </a:lnTo>
                  <a:lnTo>
                    <a:pt x="2250" y="3617"/>
                  </a:lnTo>
                  <a:lnTo>
                    <a:pt x="2224" y="3558"/>
                  </a:lnTo>
                  <a:lnTo>
                    <a:pt x="2193" y="3496"/>
                  </a:lnTo>
                  <a:lnTo>
                    <a:pt x="2157" y="3429"/>
                  </a:lnTo>
                  <a:lnTo>
                    <a:pt x="2115" y="3358"/>
                  </a:lnTo>
                  <a:lnTo>
                    <a:pt x="2069" y="3283"/>
                  </a:lnTo>
                  <a:lnTo>
                    <a:pt x="2016" y="3204"/>
                  </a:lnTo>
                  <a:lnTo>
                    <a:pt x="1957" y="3123"/>
                  </a:lnTo>
                  <a:lnTo>
                    <a:pt x="1893" y="3036"/>
                  </a:lnTo>
                  <a:lnTo>
                    <a:pt x="1904" y="3090"/>
                  </a:lnTo>
                  <a:lnTo>
                    <a:pt x="1911" y="3146"/>
                  </a:lnTo>
                  <a:lnTo>
                    <a:pt x="1912" y="3201"/>
                  </a:lnTo>
                  <a:lnTo>
                    <a:pt x="1907" y="3256"/>
                  </a:lnTo>
                  <a:lnTo>
                    <a:pt x="1896" y="3310"/>
                  </a:lnTo>
                  <a:lnTo>
                    <a:pt x="1881" y="3363"/>
                  </a:lnTo>
                  <a:lnTo>
                    <a:pt x="1859" y="3415"/>
                  </a:lnTo>
                  <a:lnTo>
                    <a:pt x="1830" y="3465"/>
                  </a:lnTo>
                  <a:lnTo>
                    <a:pt x="1797" y="3511"/>
                  </a:lnTo>
                  <a:lnTo>
                    <a:pt x="1757" y="3555"/>
                  </a:lnTo>
                  <a:lnTo>
                    <a:pt x="1722" y="3587"/>
                  </a:lnTo>
                  <a:lnTo>
                    <a:pt x="1683" y="3616"/>
                  </a:lnTo>
                  <a:lnTo>
                    <a:pt x="1643" y="3641"/>
                  </a:lnTo>
                  <a:lnTo>
                    <a:pt x="1643" y="3641"/>
                  </a:lnTo>
                  <a:lnTo>
                    <a:pt x="1643" y="3641"/>
                  </a:lnTo>
                  <a:lnTo>
                    <a:pt x="1596" y="3664"/>
                  </a:lnTo>
                  <a:lnTo>
                    <a:pt x="1548" y="3682"/>
                  </a:lnTo>
                  <a:lnTo>
                    <a:pt x="1499" y="3697"/>
                  </a:lnTo>
                  <a:lnTo>
                    <a:pt x="1497" y="3697"/>
                  </a:lnTo>
                  <a:lnTo>
                    <a:pt x="1496" y="3697"/>
                  </a:lnTo>
                  <a:lnTo>
                    <a:pt x="1459" y="3704"/>
                  </a:lnTo>
                  <a:lnTo>
                    <a:pt x="1421" y="3708"/>
                  </a:lnTo>
                  <a:lnTo>
                    <a:pt x="1381" y="3710"/>
                  </a:lnTo>
                  <a:lnTo>
                    <a:pt x="1323" y="3707"/>
                  </a:lnTo>
                  <a:lnTo>
                    <a:pt x="1266" y="3698"/>
                  </a:lnTo>
                  <a:lnTo>
                    <a:pt x="1209" y="3681"/>
                  </a:lnTo>
                  <a:lnTo>
                    <a:pt x="1154" y="3659"/>
                  </a:lnTo>
                  <a:lnTo>
                    <a:pt x="1101" y="3631"/>
                  </a:lnTo>
                  <a:lnTo>
                    <a:pt x="1052" y="3596"/>
                  </a:lnTo>
                  <a:lnTo>
                    <a:pt x="1005" y="3555"/>
                  </a:lnTo>
                  <a:lnTo>
                    <a:pt x="966" y="3513"/>
                  </a:lnTo>
                  <a:lnTo>
                    <a:pt x="934" y="3468"/>
                  </a:lnTo>
                  <a:lnTo>
                    <a:pt x="907" y="3420"/>
                  </a:lnTo>
                  <a:lnTo>
                    <a:pt x="885" y="3371"/>
                  </a:lnTo>
                  <a:lnTo>
                    <a:pt x="868" y="3319"/>
                  </a:lnTo>
                  <a:lnTo>
                    <a:pt x="857" y="3268"/>
                  </a:lnTo>
                  <a:lnTo>
                    <a:pt x="851" y="3215"/>
                  </a:lnTo>
                  <a:lnTo>
                    <a:pt x="851" y="3215"/>
                  </a:lnTo>
                  <a:lnTo>
                    <a:pt x="851" y="3209"/>
                  </a:lnTo>
                  <a:lnTo>
                    <a:pt x="850" y="3174"/>
                  </a:lnTo>
                  <a:lnTo>
                    <a:pt x="851" y="3139"/>
                  </a:lnTo>
                  <a:lnTo>
                    <a:pt x="851" y="3138"/>
                  </a:lnTo>
                  <a:lnTo>
                    <a:pt x="856" y="3102"/>
                  </a:lnTo>
                  <a:lnTo>
                    <a:pt x="863" y="3066"/>
                  </a:lnTo>
                  <a:lnTo>
                    <a:pt x="864" y="3062"/>
                  </a:lnTo>
                  <a:lnTo>
                    <a:pt x="865" y="3058"/>
                  </a:lnTo>
                  <a:lnTo>
                    <a:pt x="878" y="3011"/>
                  </a:lnTo>
                  <a:lnTo>
                    <a:pt x="896" y="2965"/>
                  </a:lnTo>
                  <a:lnTo>
                    <a:pt x="920" y="2920"/>
                  </a:lnTo>
                  <a:lnTo>
                    <a:pt x="920" y="2919"/>
                  </a:lnTo>
                  <a:lnTo>
                    <a:pt x="920" y="2918"/>
                  </a:lnTo>
                  <a:lnTo>
                    <a:pt x="920" y="2919"/>
                  </a:lnTo>
                  <a:lnTo>
                    <a:pt x="946" y="2879"/>
                  </a:lnTo>
                  <a:lnTo>
                    <a:pt x="973" y="2843"/>
                  </a:lnTo>
                  <a:lnTo>
                    <a:pt x="1005" y="2807"/>
                  </a:lnTo>
                  <a:lnTo>
                    <a:pt x="1045" y="2771"/>
                  </a:lnTo>
                  <a:lnTo>
                    <a:pt x="1088" y="2740"/>
                  </a:lnTo>
                  <a:lnTo>
                    <a:pt x="1133" y="2713"/>
                  </a:lnTo>
                  <a:lnTo>
                    <a:pt x="1181" y="2691"/>
                  </a:lnTo>
                  <a:lnTo>
                    <a:pt x="1229" y="2675"/>
                  </a:lnTo>
                  <a:lnTo>
                    <a:pt x="1280" y="2663"/>
                  </a:lnTo>
                  <a:lnTo>
                    <a:pt x="1330" y="2655"/>
                  </a:lnTo>
                  <a:lnTo>
                    <a:pt x="1381" y="2653"/>
                  </a:lnTo>
                  <a:lnTo>
                    <a:pt x="1437" y="2657"/>
                  </a:lnTo>
                  <a:lnTo>
                    <a:pt x="1492" y="2664"/>
                  </a:lnTo>
                  <a:lnTo>
                    <a:pt x="1545" y="2680"/>
                  </a:lnTo>
                  <a:lnTo>
                    <a:pt x="1598" y="2699"/>
                  </a:lnTo>
                  <a:lnTo>
                    <a:pt x="1556" y="2655"/>
                  </a:lnTo>
                  <a:lnTo>
                    <a:pt x="1510" y="2609"/>
                  </a:lnTo>
                  <a:lnTo>
                    <a:pt x="1429" y="2530"/>
                  </a:lnTo>
                  <a:lnTo>
                    <a:pt x="1347" y="2454"/>
                  </a:lnTo>
                  <a:lnTo>
                    <a:pt x="1266" y="2382"/>
                  </a:lnTo>
                  <a:lnTo>
                    <a:pt x="1185" y="2315"/>
                  </a:lnTo>
                  <a:lnTo>
                    <a:pt x="1106" y="2251"/>
                  </a:lnTo>
                  <a:lnTo>
                    <a:pt x="1028" y="2192"/>
                  </a:lnTo>
                  <a:lnTo>
                    <a:pt x="953" y="2136"/>
                  </a:lnTo>
                  <a:lnTo>
                    <a:pt x="878" y="2086"/>
                  </a:lnTo>
                  <a:lnTo>
                    <a:pt x="807" y="2040"/>
                  </a:lnTo>
                  <a:lnTo>
                    <a:pt x="737" y="1997"/>
                  </a:lnTo>
                  <a:lnTo>
                    <a:pt x="670" y="1959"/>
                  </a:lnTo>
                  <a:lnTo>
                    <a:pt x="606" y="1925"/>
                  </a:lnTo>
                  <a:lnTo>
                    <a:pt x="545" y="1896"/>
                  </a:lnTo>
                  <a:lnTo>
                    <a:pt x="487" y="1871"/>
                  </a:lnTo>
                  <a:lnTo>
                    <a:pt x="434" y="1851"/>
                  </a:lnTo>
                  <a:lnTo>
                    <a:pt x="383" y="1834"/>
                  </a:lnTo>
                  <a:lnTo>
                    <a:pt x="338" y="1822"/>
                  </a:lnTo>
                  <a:lnTo>
                    <a:pt x="296" y="1816"/>
                  </a:lnTo>
                  <a:lnTo>
                    <a:pt x="259" y="1813"/>
                  </a:lnTo>
                  <a:lnTo>
                    <a:pt x="255" y="1813"/>
                  </a:lnTo>
                  <a:lnTo>
                    <a:pt x="255" y="1839"/>
                  </a:lnTo>
                  <a:lnTo>
                    <a:pt x="259" y="1870"/>
                  </a:lnTo>
                  <a:lnTo>
                    <a:pt x="267" y="1907"/>
                  </a:lnTo>
                  <a:lnTo>
                    <a:pt x="278" y="1950"/>
                  </a:lnTo>
                  <a:lnTo>
                    <a:pt x="295" y="1996"/>
                  </a:lnTo>
                  <a:lnTo>
                    <a:pt x="315" y="2048"/>
                  </a:lnTo>
                  <a:lnTo>
                    <a:pt x="340" y="2104"/>
                  </a:lnTo>
                  <a:lnTo>
                    <a:pt x="370" y="2165"/>
                  </a:lnTo>
                  <a:lnTo>
                    <a:pt x="404" y="2230"/>
                  </a:lnTo>
                  <a:lnTo>
                    <a:pt x="444" y="2299"/>
                  </a:lnTo>
                  <a:lnTo>
                    <a:pt x="489" y="2372"/>
                  </a:lnTo>
                  <a:lnTo>
                    <a:pt x="540" y="2448"/>
                  </a:lnTo>
                  <a:lnTo>
                    <a:pt x="597" y="2528"/>
                  </a:lnTo>
                  <a:lnTo>
                    <a:pt x="659" y="2611"/>
                  </a:lnTo>
                  <a:lnTo>
                    <a:pt x="727" y="2698"/>
                  </a:lnTo>
                  <a:lnTo>
                    <a:pt x="802" y="2787"/>
                  </a:lnTo>
                  <a:lnTo>
                    <a:pt x="764" y="2847"/>
                  </a:lnTo>
                  <a:lnTo>
                    <a:pt x="733" y="2911"/>
                  </a:lnTo>
                  <a:lnTo>
                    <a:pt x="708" y="2978"/>
                  </a:lnTo>
                  <a:lnTo>
                    <a:pt x="692" y="3047"/>
                  </a:lnTo>
                  <a:lnTo>
                    <a:pt x="622" y="2968"/>
                  </a:lnTo>
                  <a:lnTo>
                    <a:pt x="556" y="2890"/>
                  </a:lnTo>
                  <a:lnTo>
                    <a:pt x="492" y="2812"/>
                  </a:lnTo>
                  <a:lnTo>
                    <a:pt x="432" y="2735"/>
                  </a:lnTo>
                  <a:lnTo>
                    <a:pt x="377" y="2658"/>
                  </a:lnTo>
                  <a:lnTo>
                    <a:pt x="324" y="2582"/>
                  </a:lnTo>
                  <a:lnTo>
                    <a:pt x="274" y="2509"/>
                  </a:lnTo>
                  <a:lnTo>
                    <a:pt x="229" y="2435"/>
                  </a:lnTo>
                  <a:lnTo>
                    <a:pt x="188" y="2363"/>
                  </a:lnTo>
                  <a:lnTo>
                    <a:pt x="149" y="2294"/>
                  </a:lnTo>
                  <a:lnTo>
                    <a:pt x="115" y="2225"/>
                  </a:lnTo>
                  <a:lnTo>
                    <a:pt x="87" y="2160"/>
                  </a:lnTo>
                  <a:lnTo>
                    <a:pt x="61" y="2097"/>
                  </a:lnTo>
                  <a:lnTo>
                    <a:pt x="40" y="2036"/>
                  </a:lnTo>
                  <a:lnTo>
                    <a:pt x="23" y="1978"/>
                  </a:lnTo>
                  <a:lnTo>
                    <a:pt x="10" y="1923"/>
                  </a:lnTo>
                  <a:lnTo>
                    <a:pt x="4" y="1870"/>
                  </a:lnTo>
                  <a:lnTo>
                    <a:pt x="0" y="1821"/>
                  </a:lnTo>
                  <a:lnTo>
                    <a:pt x="2" y="1776"/>
                  </a:lnTo>
                  <a:lnTo>
                    <a:pt x="9" y="1735"/>
                  </a:lnTo>
                  <a:lnTo>
                    <a:pt x="20" y="1696"/>
                  </a:lnTo>
                  <a:lnTo>
                    <a:pt x="37" y="1663"/>
                  </a:lnTo>
                  <a:lnTo>
                    <a:pt x="59" y="1633"/>
                  </a:lnTo>
                  <a:lnTo>
                    <a:pt x="58" y="1633"/>
                  </a:lnTo>
                  <a:lnTo>
                    <a:pt x="276" y="1417"/>
                  </a:lnTo>
                  <a:lnTo>
                    <a:pt x="304" y="1394"/>
                  </a:lnTo>
                  <a:lnTo>
                    <a:pt x="337" y="1374"/>
                  </a:lnTo>
                  <a:lnTo>
                    <a:pt x="373" y="1359"/>
                  </a:lnTo>
                  <a:lnTo>
                    <a:pt x="412" y="1347"/>
                  </a:lnTo>
                  <a:lnTo>
                    <a:pt x="453" y="1341"/>
                  </a:lnTo>
                  <a:lnTo>
                    <a:pt x="495" y="1337"/>
                  </a:lnTo>
                  <a:lnTo>
                    <a:pt x="536" y="1337"/>
                  </a:lnTo>
                  <a:lnTo>
                    <a:pt x="578" y="1341"/>
                  </a:lnTo>
                  <a:lnTo>
                    <a:pt x="616" y="1347"/>
                  </a:lnTo>
                  <a:lnTo>
                    <a:pt x="654" y="1358"/>
                  </a:lnTo>
                  <a:lnTo>
                    <a:pt x="705" y="1371"/>
                  </a:lnTo>
                  <a:lnTo>
                    <a:pt x="750" y="1381"/>
                  </a:lnTo>
                  <a:lnTo>
                    <a:pt x="793" y="1386"/>
                  </a:lnTo>
                  <a:lnTo>
                    <a:pt x="830" y="1387"/>
                  </a:lnTo>
                  <a:lnTo>
                    <a:pt x="866" y="1385"/>
                  </a:lnTo>
                  <a:lnTo>
                    <a:pt x="899" y="1378"/>
                  </a:lnTo>
                  <a:lnTo>
                    <a:pt x="929" y="1369"/>
                  </a:lnTo>
                  <a:lnTo>
                    <a:pt x="956" y="1355"/>
                  </a:lnTo>
                  <a:lnTo>
                    <a:pt x="983" y="1338"/>
                  </a:lnTo>
                  <a:lnTo>
                    <a:pt x="1008" y="1319"/>
                  </a:lnTo>
                  <a:lnTo>
                    <a:pt x="1032" y="1297"/>
                  </a:lnTo>
                  <a:lnTo>
                    <a:pt x="2030" y="305"/>
                  </a:lnTo>
                  <a:lnTo>
                    <a:pt x="2093" y="247"/>
                  </a:lnTo>
                  <a:lnTo>
                    <a:pt x="2159" y="195"/>
                  </a:lnTo>
                  <a:lnTo>
                    <a:pt x="2229" y="149"/>
                  </a:lnTo>
                  <a:lnTo>
                    <a:pt x="2302" y="110"/>
                  </a:lnTo>
                  <a:lnTo>
                    <a:pt x="2377" y="76"/>
                  </a:lnTo>
                  <a:lnTo>
                    <a:pt x="2454" y="49"/>
                  </a:lnTo>
                  <a:lnTo>
                    <a:pt x="2531" y="28"/>
                  </a:lnTo>
                  <a:lnTo>
                    <a:pt x="2610" y="12"/>
                  </a:lnTo>
                  <a:lnTo>
                    <a:pt x="2691" y="3"/>
                  </a:lnTo>
                  <a:lnTo>
                    <a:pt x="2771" y="0"/>
                  </a:lnTo>
                  <a:close/>
                </a:path>
              </a:pathLst>
            </a:custGeom>
            <a:solidFill>
              <a:schemeClr val="accent4"/>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440"/>
            </a:p>
          </p:txBody>
        </p:sp>
        <p:sp>
          <p:nvSpPr>
            <p:cNvPr id="24" name="TextBox 23"/>
            <p:cNvSpPr txBox="1"/>
            <p:nvPr/>
          </p:nvSpPr>
          <p:spPr>
            <a:xfrm>
              <a:off x="4613901" y="1909237"/>
              <a:ext cx="2315261" cy="815608"/>
            </a:xfrm>
            <a:prstGeom prst="rect">
              <a:avLst/>
            </a:prstGeom>
            <a:noFill/>
          </p:spPr>
          <p:txBody>
            <a:bodyPr wrap="square" rtlCol="0">
              <a:spAutoFit/>
            </a:bodyPr>
            <a:lstStyle/>
            <a:p>
              <a:r>
                <a:rPr lang="en-US" sz="1440" dirty="0">
                  <a:latin typeface="+mj-lt"/>
                  <a:ea typeface="Roboto Light" panose="02000000000000000000" pitchFamily="2" charset="0"/>
                </a:rPr>
                <a:t>Lorem ipsum dolor sit </a:t>
              </a:r>
              <a:r>
                <a:rPr lang="en-US" sz="1440" dirty="0" err="1">
                  <a:latin typeface="+mj-lt"/>
                  <a:ea typeface="Roboto Light" panose="02000000000000000000" pitchFamily="2" charset="0"/>
                </a:rPr>
                <a:t>amet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consectetur</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adipiscing</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elit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sed</a:t>
              </a:r>
              <a:r>
                <a:rPr lang="en-US" sz="1440" dirty="0">
                  <a:latin typeface="+mj-lt"/>
                  <a:ea typeface="Roboto Light" panose="02000000000000000000" pitchFamily="2" charset="0"/>
                </a:rPr>
                <a:t> do </a:t>
              </a:r>
              <a:r>
                <a:rPr lang="en-US" sz="1440" dirty="0" err="1">
                  <a:latin typeface="+mj-lt"/>
                  <a:ea typeface="Roboto Light" panose="02000000000000000000" pitchFamily="2" charset="0"/>
                </a:rPr>
                <a:t>eiusmod</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tempor</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incididunt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ut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labore</a:t>
              </a:r>
              <a:r>
                <a:rPr lang="en-US" sz="1440" dirty="0">
                  <a:latin typeface="+mj-lt"/>
                  <a:ea typeface="Roboto Light" panose="02000000000000000000" pitchFamily="2" charset="0"/>
                </a:rPr>
                <a:t> et </a:t>
              </a:r>
              <a:r>
                <a:rPr lang="en-US" sz="1440" dirty="0" err="1">
                  <a:latin typeface="+mj-lt"/>
                  <a:ea typeface="Roboto Light" panose="02000000000000000000" pitchFamily="2" charset="0"/>
                </a:rPr>
                <a:t>dolore</a:t>
              </a:r>
              <a:r>
                <a:rPr lang="en-US" sz="1440" dirty="0">
                  <a:latin typeface="+mj-lt"/>
                  <a:ea typeface="Roboto Light" panose="02000000000000000000" pitchFamily="2" charset="0"/>
                </a:rPr>
                <a:t> magna </a:t>
              </a:r>
              <a:r>
                <a:rPr lang="en-US" sz="1440" dirty="0" err="1">
                  <a:latin typeface="+mj-lt"/>
                  <a:ea typeface="Roboto Light" panose="02000000000000000000" pitchFamily="2" charset="0"/>
                </a:rPr>
                <a:t>aliqua</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Ut</a:t>
              </a:r>
              <a:endParaRPr lang="ru-RU" sz="1440" dirty="0">
                <a:latin typeface="+mj-lt"/>
                <a:ea typeface="Roboto Light" panose="02000000000000000000" pitchFamily="2" charset="0"/>
              </a:endParaRPr>
            </a:p>
          </p:txBody>
        </p:sp>
        <p:sp>
          <p:nvSpPr>
            <p:cNvPr id="25" name="TextBox 24"/>
            <p:cNvSpPr txBox="1"/>
            <p:nvPr/>
          </p:nvSpPr>
          <p:spPr>
            <a:xfrm>
              <a:off x="4929198" y="1595302"/>
              <a:ext cx="2192340" cy="261610"/>
            </a:xfrm>
            <a:prstGeom prst="rect">
              <a:avLst/>
            </a:prstGeom>
            <a:noFill/>
          </p:spPr>
          <p:txBody>
            <a:bodyPr wrap="square" rtlCol="0">
              <a:spAutoFit/>
            </a:bodyPr>
            <a:lstStyle/>
            <a:p>
              <a:r>
                <a:rPr lang="en-US" sz="1440" b="1" dirty="0">
                  <a:latin typeface="+mj-lt"/>
                  <a:ea typeface="Roboto Light" panose="02000000000000000000" pitchFamily="2" charset="0"/>
                </a:rPr>
                <a:t>Title text demo</a:t>
              </a:r>
              <a:endParaRPr lang="ru-RU" sz="1440" b="1" dirty="0">
                <a:latin typeface="+mj-lt"/>
                <a:ea typeface="Roboto Light" panose="02000000000000000000" pitchFamily="2" charset="0"/>
              </a:endParaRPr>
            </a:p>
          </p:txBody>
        </p:sp>
        <p:sp>
          <p:nvSpPr>
            <p:cNvPr id="29" name="Freeform 291"/>
            <p:cNvSpPr>
              <a:spLocks noEditPoints="1"/>
            </p:cNvSpPr>
            <p:nvPr/>
          </p:nvSpPr>
          <p:spPr bwMode="auto">
            <a:xfrm>
              <a:off x="4697968" y="1617486"/>
              <a:ext cx="246204" cy="241266"/>
            </a:xfrm>
            <a:custGeom>
              <a:avLst/>
              <a:gdLst>
                <a:gd name="T0" fmla="*/ 2808 w 3290"/>
                <a:gd name="T1" fmla="*/ 2325 h 3224"/>
                <a:gd name="T2" fmla="*/ 1523 w 3290"/>
                <a:gd name="T3" fmla="*/ 2905 h 3224"/>
                <a:gd name="T4" fmla="*/ 1767 w 3290"/>
                <a:gd name="T5" fmla="*/ 2069 h 3224"/>
                <a:gd name="T6" fmla="*/ 482 w 3290"/>
                <a:gd name="T7" fmla="*/ 1522 h 3224"/>
                <a:gd name="T8" fmla="*/ 482 w 3290"/>
                <a:gd name="T9" fmla="*/ 1522 h 3224"/>
                <a:gd name="T10" fmla="*/ 2066 w 3290"/>
                <a:gd name="T11" fmla="*/ 269 h 3224"/>
                <a:gd name="T12" fmla="*/ 1936 w 3290"/>
                <a:gd name="T13" fmla="*/ 381 h 3224"/>
                <a:gd name="T14" fmla="*/ 1871 w 3290"/>
                <a:gd name="T15" fmla="*/ 522 h 3224"/>
                <a:gd name="T16" fmla="*/ 2034 w 3290"/>
                <a:gd name="T17" fmla="*/ 558 h 3224"/>
                <a:gd name="T18" fmla="*/ 2190 w 3290"/>
                <a:gd name="T19" fmla="*/ 520 h 3224"/>
                <a:gd name="T20" fmla="*/ 2256 w 3290"/>
                <a:gd name="T21" fmla="*/ 451 h 3224"/>
                <a:gd name="T22" fmla="*/ 2262 w 3290"/>
                <a:gd name="T23" fmla="*/ 357 h 3224"/>
                <a:gd name="T24" fmla="*/ 2206 w 3290"/>
                <a:gd name="T25" fmla="*/ 279 h 3224"/>
                <a:gd name="T26" fmla="*/ 1162 w 3290"/>
                <a:gd name="T27" fmla="*/ 255 h 3224"/>
                <a:gd name="T28" fmla="*/ 1067 w 3290"/>
                <a:gd name="T29" fmla="*/ 291 h 3224"/>
                <a:gd name="T30" fmla="*/ 1022 w 3290"/>
                <a:gd name="T31" fmla="*/ 381 h 3224"/>
                <a:gd name="T32" fmla="*/ 1046 w 3290"/>
                <a:gd name="T33" fmla="*/ 471 h 3224"/>
                <a:gd name="T34" fmla="*/ 1133 w 3290"/>
                <a:gd name="T35" fmla="*/ 533 h 3224"/>
                <a:gd name="T36" fmla="*/ 1304 w 3290"/>
                <a:gd name="T37" fmla="*/ 559 h 3224"/>
                <a:gd name="T38" fmla="*/ 1433 w 3290"/>
                <a:gd name="T39" fmla="*/ 495 h 3224"/>
                <a:gd name="T40" fmla="*/ 1323 w 3290"/>
                <a:gd name="T41" fmla="*/ 346 h 3224"/>
                <a:gd name="T42" fmla="*/ 1203 w 3290"/>
                <a:gd name="T43" fmla="*/ 262 h 3224"/>
                <a:gd name="T44" fmla="*/ 1162 w 3290"/>
                <a:gd name="T45" fmla="*/ 0 h 3224"/>
                <a:gd name="T46" fmla="*/ 1336 w 3290"/>
                <a:gd name="T47" fmla="*/ 40 h 3224"/>
                <a:gd name="T48" fmla="*/ 1496 w 3290"/>
                <a:gd name="T49" fmla="*/ 158 h 3224"/>
                <a:gd name="T50" fmla="*/ 1620 w 3290"/>
                <a:gd name="T51" fmla="*/ 311 h 3224"/>
                <a:gd name="T52" fmla="*/ 1728 w 3290"/>
                <a:gd name="T53" fmla="*/ 233 h 3224"/>
                <a:gd name="T54" fmla="*/ 1869 w 3290"/>
                <a:gd name="T55" fmla="*/ 92 h 3224"/>
                <a:gd name="T56" fmla="*/ 2039 w 3290"/>
                <a:gd name="T57" fmla="*/ 10 h 3224"/>
                <a:gd name="T58" fmla="*/ 2173 w 3290"/>
                <a:gd name="T59" fmla="*/ 2 h 3224"/>
                <a:gd name="T60" fmla="*/ 2338 w 3290"/>
                <a:gd name="T61" fmla="*/ 59 h 3224"/>
                <a:gd name="T62" fmla="*/ 2461 w 3290"/>
                <a:gd name="T63" fmla="*/ 181 h 3224"/>
                <a:gd name="T64" fmla="*/ 2521 w 3290"/>
                <a:gd name="T65" fmla="*/ 351 h 3224"/>
                <a:gd name="T66" fmla="*/ 2500 w 3290"/>
                <a:gd name="T67" fmla="*/ 525 h 3224"/>
                <a:gd name="T68" fmla="*/ 3188 w 3290"/>
                <a:gd name="T69" fmla="*/ 607 h 3224"/>
                <a:gd name="T70" fmla="*/ 3269 w 3290"/>
                <a:gd name="T71" fmla="*/ 660 h 3224"/>
                <a:gd name="T72" fmla="*/ 3290 w 3290"/>
                <a:gd name="T73" fmla="*/ 1394 h 3224"/>
                <a:gd name="T74" fmla="*/ 3252 w 3290"/>
                <a:gd name="T75" fmla="*/ 1485 h 3224"/>
                <a:gd name="T76" fmla="*/ 3163 w 3290"/>
                <a:gd name="T77" fmla="*/ 1522 h 3224"/>
                <a:gd name="T78" fmla="*/ 3117 w 3290"/>
                <a:gd name="T79" fmla="*/ 3049 h 3224"/>
                <a:gd name="T80" fmla="*/ 3043 w 3290"/>
                <a:gd name="T81" fmla="*/ 3164 h 3224"/>
                <a:gd name="T82" fmla="*/ 2918 w 3290"/>
                <a:gd name="T83" fmla="*/ 3222 h 3224"/>
                <a:gd name="T84" fmla="*/ 337 w 3290"/>
                <a:gd name="T85" fmla="*/ 3214 h 3224"/>
                <a:gd name="T86" fmla="*/ 223 w 3290"/>
                <a:gd name="T87" fmla="*/ 3139 h 3224"/>
                <a:gd name="T88" fmla="*/ 166 w 3290"/>
                <a:gd name="T89" fmla="*/ 3014 h 3224"/>
                <a:gd name="T90" fmla="*/ 103 w 3290"/>
                <a:gd name="T91" fmla="*/ 1519 h 3224"/>
                <a:gd name="T92" fmla="*/ 22 w 3290"/>
                <a:gd name="T93" fmla="*/ 1465 h 3224"/>
                <a:gd name="T94" fmla="*/ 0 w 3290"/>
                <a:gd name="T95" fmla="*/ 732 h 3224"/>
                <a:gd name="T96" fmla="*/ 38 w 3290"/>
                <a:gd name="T97" fmla="*/ 641 h 3224"/>
                <a:gd name="T98" fmla="*/ 128 w 3290"/>
                <a:gd name="T99" fmla="*/ 605 h 3224"/>
                <a:gd name="T100" fmla="*/ 778 w 3290"/>
                <a:gd name="T101" fmla="*/ 483 h 3224"/>
                <a:gd name="T102" fmla="*/ 777 w 3290"/>
                <a:gd name="T103" fmla="*/ 307 h 3224"/>
                <a:gd name="T104" fmla="*/ 855 w 3290"/>
                <a:gd name="T105" fmla="*/ 145 h 3224"/>
                <a:gd name="T106" fmla="*/ 991 w 3290"/>
                <a:gd name="T107" fmla="*/ 38 h 3224"/>
                <a:gd name="T108" fmla="*/ 1162 w 3290"/>
                <a:gd name="T109"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90" h="3224">
                  <a:moveTo>
                    <a:pt x="1767" y="2325"/>
                  </a:moveTo>
                  <a:lnTo>
                    <a:pt x="1767" y="2905"/>
                  </a:lnTo>
                  <a:lnTo>
                    <a:pt x="2808" y="2905"/>
                  </a:lnTo>
                  <a:lnTo>
                    <a:pt x="2808" y="2325"/>
                  </a:lnTo>
                  <a:lnTo>
                    <a:pt x="1767" y="2325"/>
                  </a:lnTo>
                  <a:close/>
                  <a:moveTo>
                    <a:pt x="482" y="2325"/>
                  </a:moveTo>
                  <a:lnTo>
                    <a:pt x="482" y="2905"/>
                  </a:lnTo>
                  <a:lnTo>
                    <a:pt x="1523" y="2905"/>
                  </a:lnTo>
                  <a:lnTo>
                    <a:pt x="1523" y="2325"/>
                  </a:lnTo>
                  <a:lnTo>
                    <a:pt x="482" y="2325"/>
                  </a:lnTo>
                  <a:close/>
                  <a:moveTo>
                    <a:pt x="1767" y="1522"/>
                  </a:moveTo>
                  <a:lnTo>
                    <a:pt x="1767" y="2069"/>
                  </a:lnTo>
                  <a:lnTo>
                    <a:pt x="2808" y="2069"/>
                  </a:lnTo>
                  <a:lnTo>
                    <a:pt x="2808" y="1522"/>
                  </a:lnTo>
                  <a:lnTo>
                    <a:pt x="1767" y="1522"/>
                  </a:lnTo>
                  <a:close/>
                  <a:moveTo>
                    <a:pt x="482" y="1522"/>
                  </a:moveTo>
                  <a:lnTo>
                    <a:pt x="482" y="2069"/>
                  </a:lnTo>
                  <a:lnTo>
                    <a:pt x="1523" y="2069"/>
                  </a:lnTo>
                  <a:lnTo>
                    <a:pt x="1523" y="1522"/>
                  </a:lnTo>
                  <a:lnTo>
                    <a:pt x="482" y="1522"/>
                  </a:lnTo>
                  <a:close/>
                  <a:moveTo>
                    <a:pt x="2138" y="256"/>
                  </a:moveTo>
                  <a:lnTo>
                    <a:pt x="2114" y="256"/>
                  </a:lnTo>
                  <a:lnTo>
                    <a:pt x="2090" y="261"/>
                  </a:lnTo>
                  <a:lnTo>
                    <a:pt x="2066" y="269"/>
                  </a:lnTo>
                  <a:lnTo>
                    <a:pt x="2032" y="289"/>
                  </a:lnTo>
                  <a:lnTo>
                    <a:pt x="1999" y="316"/>
                  </a:lnTo>
                  <a:lnTo>
                    <a:pt x="1967" y="346"/>
                  </a:lnTo>
                  <a:lnTo>
                    <a:pt x="1936" y="381"/>
                  </a:lnTo>
                  <a:lnTo>
                    <a:pt x="1908" y="418"/>
                  </a:lnTo>
                  <a:lnTo>
                    <a:pt x="1881" y="455"/>
                  </a:lnTo>
                  <a:lnTo>
                    <a:pt x="1857" y="495"/>
                  </a:lnTo>
                  <a:lnTo>
                    <a:pt x="1871" y="522"/>
                  </a:lnTo>
                  <a:lnTo>
                    <a:pt x="1881" y="552"/>
                  </a:lnTo>
                  <a:lnTo>
                    <a:pt x="1933" y="557"/>
                  </a:lnTo>
                  <a:lnTo>
                    <a:pt x="1986" y="559"/>
                  </a:lnTo>
                  <a:lnTo>
                    <a:pt x="2034" y="558"/>
                  </a:lnTo>
                  <a:lnTo>
                    <a:pt x="2078" y="553"/>
                  </a:lnTo>
                  <a:lnTo>
                    <a:pt x="2119" y="545"/>
                  </a:lnTo>
                  <a:lnTo>
                    <a:pt x="2157" y="533"/>
                  </a:lnTo>
                  <a:lnTo>
                    <a:pt x="2190" y="520"/>
                  </a:lnTo>
                  <a:lnTo>
                    <a:pt x="2212" y="507"/>
                  </a:lnTo>
                  <a:lnTo>
                    <a:pt x="2230" y="491"/>
                  </a:lnTo>
                  <a:lnTo>
                    <a:pt x="2245" y="471"/>
                  </a:lnTo>
                  <a:lnTo>
                    <a:pt x="2256" y="451"/>
                  </a:lnTo>
                  <a:lnTo>
                    <a:pt x="2263" y="428"/>
                  </a:lnTo>
                  <a:lnTo>
                    <a:pt x="2268" y="404"/>
                  </a:lnTo>
                  <a:lnTo>
                    <a:pt x="2268" y="381"/>
                  </a:lnTo>
                  <a:lnTo>
                    <a:pt x="2262" y="357"/>
                  </a:lnTo>
                  <a:lnTo>
                    <a:pt x="2253" y="333"/>
                  </a:lnTo>
                  <a:lnTo>
                    <a:pt x="2241" y="312"/>
                  </a:lnTo>
                  <a:lnTo>
                    <a:pt x="2225" y="295"/>
                  </a:lnTo>
                  <a:lnTo>
                    <a:pt x="2206" y="279"/>
                  </a:lnTo>
                  <a:lnTo>
                    <a:pt x="2184" y="268"/>
                  </a:lnTo>
                  <a:lnTo>
                    <a:pt x="2162" y="260"/>
                  </a:lnTo>
                  <a:lnTo>
                    <a:pt x="2138" y="256"/>
                  </a:lnTo>
                  <a:close/>
                  <a:moveTo>
                    <a:pt x="1162" y="255"/>
                  </a:moveTo>
                  <a:lnTo>
                    <a:pt x="1135" y="258"/>
                  </a:lnTo>
                  <a:lnTo>
                    <a:pt x="1111" y="265"/>
                  </a:lnTo>
                  <a:lnTo>
                    <a:pt x="1089" y="276"/>
                  </a:lnTo>
                  <a:lnTo>
                    <a:pt x="1067" y="291"/>
                  </a:lnTo>
                  <a:lnTo>
                    <a:pt x="1050" y="311"/>
                  </a:lnTo>
                  <a:lnTo>
                    <a:pt x="1037" y="333"/>
                  </a:lnTo>
                  <a:lnTo>
                    <a:pt x="1028" y="357"/>
                  </a:lnTo>
                  <a:lnTo>
                    <a:pt x="1022" y="381"/>
                  </a:lnTo>
                  <a:lnTo>
                    <a:pt x="1022" y="404"/>
                  </a:lnTo>
                  <a:lnTo>
                    <a:pt x="1027" y="428"/>
                  </a:lnTo>
                  <a:lnTo>
                    <a:pt x="1034" y="451"/>
                  </a:lnTo>
                  <a:lnTo>
                    <a:pt x="1046" y="471"/>
                  </a:lnTo>
                  <a:lnTo>
                    <a:pt x="1060" y="491"/>
                  </a:lnTo>
                  <a:lnTo>
                    <a:pt x="1078" y="507"/>
                  </a:lnTo>
                  <a:lnTo>
                    <a:pt x="1100" y="520"/>
                  </a:lnTo>
                  <a:lnTo>
                    <a:pt x="1133" y="533"/>
                  </a:lnTo>
                  <a:lnTo>
                    <a:pt x="1171" y="545"/>
                  </a:lnTo>
                  <a:lnTo>
                    <a:pt x="1212" y="553"/>
                  </a:lnTo>
                  <a:lnTo>
                    <a:pt x="1256" y="558"/>
                  </a:lnTo>
                  <a:lnTo>
                    <a:pt x="1304" y="559"/>
                  </a:lnTo>
                  <a:lnTo>
                    <a:pt x="1358" y="557"/>
                  </a:lnTo>
                  <a:lnTo>
                    <a:pt x="1409" y="552"/>
                  </a:lnTo>
                  <a:lnTo>
                    <a:pt x="1419" y="522"/>
                  </a:lnTo>
                  <a:lnTo>
                    <a:pt x="1433" y="495"/>
                  </a:lnTo>
                  <a:lnTo>
                    <a:pt x="1409" y="455"/>
                  </a:lnTo>
                  <a:lnTo>
                    <a:pt x="1382" y="418"/>
                  </a:lnTo>
                  <a:lnTo>
                    <a:pt x="1354" y="381"/>
                  </a:lnTo>
                  <a:lnTo>
                    <a:pt x="1323" y="346"/>
                  </a:lnTo>
                  <a:lnTo>
                    <a:pt x="1291" y="316"/>
                  </a:lnTo>
                  <a:lnTo>
                    <a:pt x="1257" y="289"/>
                  </a:lnTo>
                  <a:lnTo>
                    <a:pt x="1223" y="269"/>
                  </a:lnTo>
                  <a:lnTo>
                    <a:pt x="1203" y="262"/>
                  </a:lnTo>
                  <a:lnTo>
                    <a:pt x="1183" y="257"/>
                  </a:lnTo>
                  <a:lnTo>
                    <a:pt x="1162" y="255"/>
                  </a:lnTo>
                  <a:close/>
                  <a:moveTo>
                    <a:pt x="1162" y="0"/>
                  </a:moveTo>
                  <a:lnTo>
                    <a:pt x="1162" y="0"/>
                  </a:lnTo>
                  <a:lnTo>
                    <a:pt x="1206" y="2"/>
                  </a:lnTo>
                  <a:lnTo>
                    <a:pt x="1251" y="10"/>
                  </a:lnTo>
                  <a:lnTo>
                    <a:pt x="1294" y="22"/>
                  </a:lnTo>
                  <a:lnTo>
                    <a:pt x="1336" y="40"/>
                  </a:lnTo>
                  <a:lnTo>
                    <a:pt x="1379" y="64"/>
                  </a:lnTo>
                  <a:lnTo>
                    <a:pt x="1421" y="92"/>
                  </a:lnTo>
                  <a:lnTo>
                    <a:pt x="1459" y="124"/>
                  </a:lnTo>
                  <a:lnTo>
                    <a:pt x="1496" y="158"/>
                  </a:lnTo>
                  <a:lnTo>
                    <a:pt x="1531" y="194"/>
                  </a:lnTo>
                  <a:lnTo>
                    <a:pt x="1562" y="233"/>
                  </a:lnTo>
                  <a:lnTo>
                    <a:pt x="1593" y="271"/>
                  </a:lnTo>
                  <a:lnTo>
                    <a:pt x="1620" y="311"/>
                  </a:lnTo>
                  <a:lnTo>
                    <a:pt x="1644" y="349"/>
                  </a:lnTo>
                  <a:lnTo>
                    <a:pt x="1670" y="311"/>
                  </a:lnTo>
                  <a:lnTo>
                    <a:pt x="1697" y="271"/>
                  </a:lnTo>
                  <a:lnTo>
                    <a:pt x="1728" y="233"/>
                  </a:lnTo>
                  <a:lnTo>
                    <a:pt x="1759" y="194"/>
                  </a:lnTo>
                  <a:lnTo>
                    <a:pt x="1794" y="158"/>
                  </a:lnTo>
                  <a:lnTo>
                    <a:pt x="1830" y="124"/>
                  </a:lnTo>
                  <a:lnTo>
                    <a:pt x="1869" y="92"/>
                  </a:lnTo>
                  <a:lnTo>
                    <a:pt x="1911" y="64"/>
                  </a:lnTo>
                  <a:lnTo>
                    <a:pt x="1953" y="40"/>
                  </a:lnTo>
                  <a:lnTo>
                    <a:pt x="1995" y="22"/>
                  </a:lnTo>
                  <a:lnTo>
                    <a:pt x="2039" y="10"/>
                  </a:lnTo>
                  <a:lnTo>
                    <a:pt x="2083" y="2"/>
                  </a:lnTo>
                  <a:lnTo>
                    <a:pt x="2128" y="0"/>
                  </a:lnTo>
                  <a:lnTo>
                    <a:pt x="2128" y="0"/>
                  </a:lnTo>
                  <a:lnTo>
                    <a:pt x="2173" y="2"/>
                  </a:lnTo>
                  <a:lnTo>
                    <a:pt x="2217" y="10"/>
                  </a:lnTo>
                  <a:lnTo>
                    <a:pt x="2259" y="21"/>
                  </a:lnTo>
                  <a:lnTo>
                    <a:pt x="2299" y="38"/>
                  </a:lnTo>
                  <a:lnTo>
                    <a:pt x="2338" y="59"/>
                  </a:lnTo>
                  <a:lnTo>
                    <a:pt x="2372" y="84"/>
                  </a:lnTo>
                  <a:lnTo>
                    <a:pt x="2406" y="113"/>
                  </a:lnTo>
                  <a:lnTo>
                    <a:pt x="2434" y="145"/>
                  </a:lnTo>
                  <a:lnTo>
                    <a:pt x="2461" y="181"/>
                  </a:lnTo>
                  <a:lnTo>
                    <a:pt x="2483" y="220"/>
                  </a:lnTo>
                  <a:lnTo>
                    <a:pt x="2501" y="263"/>
                  </a:lnTo>
                  <a:lnTo>
                    <a:pt x="2513" y="307"/>
                  </a:lnTo>
                  <a:lnTo>
                    <a:pt x="2521" y="351"/>
                  </a:lnTo>
                  <a:lnTo>
                    <a:pt x="2523" y="395"/>
                  </a:lnTo>
                  <a:lnTo>
                    <a:pt x="2521" y="440"/>
                  </a:lnTo>
                  <a:lnTo>
                    <a:pt x="2512" y="483"/>
                  </a:lnTo>
                  <a:lnTo>
                    <a:pt x="2500" y="525"/>
                  </a:lnTo>
                  <a:lnTo>
                    <a:pt x="2484" y="566"/>
                  </a:lnTo>
                  <a:lnTo>
                    <a:pt x="2463" y="605"/>
                  </a:lnTo>
                  <a:lnTo>
                    <a:pt x="3163" y="605"/>
                  </a:lnTo>
                  <a:lnTo>
                    <a:pt x="3188" y="607"/>
                  </a:lnTo>
                  <a:lnTo>
                    <a:pt x="3212" y="614"/>
                  </a:lnTo>
                  <a:lnTo>
                    <a:pt x="3234" y="626"/>
                  </a:lnTo>
                  <a:lnTo>
                    <a:pt x="3252" y="641"/>
                  </a:lnTo>
                  <a:lnTo>
                    <a:pt x="3269" y="660"/>
                  </a:lnTo>
                  <a:lnTo>
                    <a:pt x="3280" y="682"/>
                  </a:lnTo>
                  <a:lnTo>
                    <a:pt x="3288" y="706"/>
                  </a:lnTo>
                  <a:lnTo>
                    <a:pt x="3290" y="732"/>
                  </a:lnTo>
                  <a:lnTo>
                    <a:pt x="3290" y="1394"/>
                  </a:lnTo>
                  <a:lnTo>
                    <a:pt x="3288" y="1421"/>
                  </a:lnTo>
                  <a:lnTo>
                    <a:pt x="3280" y="1444"/>
                  </a:lnTo>
                  <a:lnTo>
                    <a:pt x="3269" y="1465"/>
                  </a:lnTo>
                  <a:lnTo>
                    <a:pt x="3252" y="1485"/>
                  </a:lnTo>
                  <a:lnTo>
                    <a:pt x="3234" y="1500"/>
                  </a:lnTo>
                  <a:lnTo>
                    <a:pt x="3212" y="1512"/>
                  </a:lnTo>
                  <a:lnTo>
                    <a:pt x="3188" y="1519"/>
                  </a:lnTo>
                  <a:lnTo>
                    <a:pt x="3163" y="1522"/>
                  </a:lnTo>
                  <a:lnTo>
                    <a:pt x="3127" y="1522"/>
                  </a:lnTo>
                  <a:lnTo>
                    <a:pt x="3127" y="2978"/>
                  </a:lnTo>
                  <a:lnTo>
                    <a:pt x="3125" y="3014"/>
                  </a:lnTo>
                  <a:lnTo>
                    <a:pt x="3117" y="3049"/>
                  </a:lnTo>
                  <a:lnTo>
                    <a:pt x="3105" y="3081"/>
                  </a:lnTo>
                  <a:lnTo>
                    <a:pt x="3088" y="3112"/>
                  </a:lnTo>
                  <a:lnTo>
                    <a:pt x="3067" y="3139"/>
                  </a:lnTo>
                  <a:lnTo>
                    <a:pt x="3043" y="3164"/>
                  </a:lnTo>
                  <a:lnTo>
                    <a:pt x="3016" y="3184"/>
                  </a:lnTo>
                  <a:lnTo>
                    <a:pt x="2985" y="3201"/>
                  </a:lnTo>
                  <a:lnTo>
                    <a:pt x="2953" y="3214"/>
                  </a:lnTo>
                  <a:lnTo>
                    <a:pt x="2918" y="3222"/>
                  </a:lnTo>
                  <a:lnTo>
                    <a:pt x="2881" y="3224"/>
                  </a:lnTo>
                  <a:lnTo>
                    <a:pt x="409" y="3224"/>
                  </a:lnTo>
                  <a:lnTo>
                    <a:pt x="373" y="3222"/>
                  </a:lnTo>
                  <a:lnTo>
                    <a:pt x="337" y="3214"/>
                  </a:lnTo>
                  <a:lnTo>
                    <a:pt x="305" y="3201"/>
                  </a:lnTo>
                  <a:lnTo>
                    <a:pt x="274" y="3184"/>
                  </a:lnTo>
                  <a:lnTo>
                    <a:pt x="247" y="3164"/>
                  </a:lnTo>
                  <a:lnTo>
                    <a:pt x="223" y="3139"/>
                  </a:lnTo>
                  <a:lnTo>
                    <a:pt x="202" y="3112"/>
                  </a:lnTo>
                  <a:lnTo>
                    <a:pt x="185" y="3081"/>
                  </a:lnTo>
                  <a:lnTo>
                    <a:pt x="173" y="3049"/>
                  </a:lnTo>
                  <a:lnTo>
                    <a:pt x="166" y="3014"/>
                  </a:lnTo>
                  <a:lnTo>
                    <a:pt x="163" y="2978"/>
                  </a:lnTo>
                  <a:lnTo>
                    <a:pt x="163" y="1522"/>
                  </a:lnTo>
                  <a:lnTo>
                    <a:pt x="128" y="1522"/>
                  </a:lnTo>
                  <a:lnTo>
                    <a:pt x="103" y="1519"/>
                  </a:lnTo>
                  <a:lnTo>
                    <a:pt x="78" y="1512"/>
                  </a:lnTo>
                  <a:lnTo>
                    <a:pt x="57" y="1500"/>
                  </a:lnTo>
                  <a:lnTo>
                    <a:pt x="38" y="1485"/>
                  </a:lnTo>
                  <a:lnTo>
                    <a:pt x="22" y="1465"/>
                  </a:lnTo>
                  <a:lnTo>
                    <a:pt x="10" y="1444"/>
                  </a:lnTo>
                  <a:lnTo>
                    <a:pt x="3" y="1421"/>
                  </a:lnTo>
                  <a:lnTo>
                    <a:pt x="0" y="1394"/>
                  </a:lnTo>
                  <a:lnTo>
                    <a:pt x="0" y="732"/>
                  </a:lnTo>
                  <a:lnTo>
                    <a:pt x="3" y="706"/>
                  </a:lnTo>
                  <a:lnTo>
                    <a:pt x="10" y="682"/>
                  </a:lnTo>
                  <a:lnTo>
                    <a:pt x="22" y="660"/>
                  </a:lnTo>
                  <a:lnTo>
                    <a:pt x="38" y="641"/>
                  </a:lnTo>
                  <a:lnTo>
                    <a:pt x="57" y="626"/>
                  </a:lnTo>
                  <a:lnTo>
                    <a:pt x="78" y="614"/>
                  </a:lnTo>
                  <a:lnTo>
                    <a:pt x="103" y="607"/>
                  </a:lnTo>
                  <a:lnTo>
                    <a:pt x="128" y="605"/>
                  </a:lnTo>
                  <a:lnTo>
                    <a:pt x="827" y="605"/>
                  </a:lnTo>
                  <a:lnTo>
                    <a:pt x="806" y="566"/>
                  </a:lnTo>
                  <a:lnTo>
                    <a:pt x="790" y="525"/>
                  </a:lnTo>
                  <a:lnTo>
                    <a:pt x="778" y="483"/>
                  </a:lnTo>
                  <a:lnTo>
                    <a:pt x="769" y="440"/>
                  </a:lnTo>
                  <a:lnTo>
                    <a:pt x="766" y="395"/>
                  </a:lnTo>
                  <a:lnTo>
                    <a:pt x="769" y="351"/>
                  </a:lnTo>
                  <a:lnTo>
                    <a:pt x="777" y="307"/>
                  </a:lnTo>
                  <a:lnTo>
                    <a:pt x="789" y="263"/>
                  </a:lnTo>
                  <a:lnTo>
                    <a:pt x="807" y="220"/>
                  </a:lnTo>
                  <a:lnTo>
                    <a:pt x="829" y="181"/>
                  </a:lnTo>
                  <a:lnTo>
                    <a:pt x="855" y="145"/>
                  </a:lnTo>
                  <a:lnTo>
                    <a:pt x="884" y="113"/>
                  </a:lnTo>
                  <a:lnTo>
                    <a:pt x="917" y="84"/>
                  </a:lnTo>
                  <a:lnTo>
                    <a:pt x="952" y="59"/>
                  </a:lnTo>
                  <a:lnTo>
                    <a:pt x="991" y="38"/>
                  </a:lnTo>
                  <a:lnTo>
                    <a:pt x="1031" y="21"/>
                  </a:lnTo>
                  <a:lnTo>
                    <a:pt x="1073" y="10"/>
                  </a:lnTo>
                  <a:lnTo>
                    <a:pt x="1117" y="2"/>
                  </a:lnTo>
                  <a:lnTo>
                    <a:pt x="1162" y="0"/>
                  </a:lnTo>
                  <a:close/>
                </a:path>
              </a:pathLst>
            </a:custGeom>
            <a:solidFill>
              <a:schemeClr val="accent1"/>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ru-RU" sz="1440"/>
            </a:p>
          </p:txBody>
        </p:sp>
        <p:sp>
          <p:nvSpPr>
            <p:cNvPr id="36" name="TextBox 35"/>
            <p:cNvSpPr txBox="1"/>
            <p:nvPr/>
          </p:nvSpPr>
          <p:spPr>
            <a:xfrm>
              <a:off x="7171291" y="1910253"/>
              <a:ext cx="2315261" cy="815608"/>
            </a:xfrm>
            <a:prstGeom prst="rect">
              <a:avLst/>
            </a:prstGeom>
            <a:noFill/>
          </p:spPr>
          <p:txBody>
            <a:bodyPr wrap="square" rtlCol="0">
              <a:spAutoFit/>
            </a:bodyPr>
            <a:lstStyle/>
            <a:p>
              <a:r>
                <a:rPr lang="en-US" sz="1440" dirty="0">
                  <a:latin typeface="+mj-lt"/>
                  <a:ea typeface="Roboto Light" panose="02000000000000000000" pitchFamily="2" charset="0"/>
                </a:rPr>
                <a:t>Lorem ipsum dolor sit </a:t>
              </a:r>
              <a:r>
                <a:rPr lang="en-US" sz="1440" dirty="0" err="1">
                  <a:latin typeface="+mj-lt"/>
                  <a:ea typeface="Roboto Light" panose="02000000000000000000" pitchFamily="2" charset="0"/>
                </a:rPr>
                <a:t>amet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consectetur</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adipiscing</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elit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sed</a:t>
              </a:r>
              <a:r>
                <a:rPr lang="en-US" sz="1440" dirty="0">
                  <a:latin typeface="+mj-lt"/>
                  <a:ea typeface="Roboto Light" panose="02000000000000000000" pitchFamily="2" charset="0"/>
                </a:rPr>
                <a:t> do </a:t>
              </a:r>
              <a:r>
                <a:rPr lang="en-US" sz="1440" dirty="0" err="1">
                  <a:latin typeface="+mj-lt"/>
                  <a:ea typeface="Roboto Light" panose="02000000000000000000" pitchFamily="2" charset="0"/>
                </a:rPr>
                <a:t>eiusmod</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tempor</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incididunt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ut</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labore</a:t>
              </a:r>
              <a:r>
                <a:rPr lang="en-US" sz="1440" dirty="0">
                  <a:latin typeface="+mj-lt"/>
                  <a:ea typeface="Roboto Light" panose="02000000000000000000" pitchFamily="2" charset="0"/>
                </a:rPr>
                <a:t> et </a:t>
              </a:r>
              <a:r>
                <a:rPr lang="en-US" sz="1440" dirty="0" err="1">
                  <a:latin typeface="+mj-lt"/>
                  <a:ea typeface="Roboto Light" panose="02000000000000000000" pitchFamily="2" charset="0"/>
                </a:rPr>
                <a:t>dolore</a:t>
              </a:r>
              <a:r>
                <a:rPr lang="en-US" sz="1440" dirty="0">
                  <a:latin typeface="+mj-lt"/>
                  <a:ea typeface="Roboto Light" panose="02000000000000000000" pitchFamily="2" charset="0"/>
                </a:rPr>
                <a:t> magna </a:t>
              </a:r>
              <a:r>
                <a:rPr lang="en-US" sz="1440" dirty="0" err="1">
                  <a:latin typeface="+mj-lt"/>
                  <a:ea typeface="Roboto Light" panose="02000000000000000000" pitchFamily="2" charset="0"/>
                </a:rPr>
                <a:t>aliqua</a:t>
              </a:r>
              <a:r>
                <a:rPr lang="en-US" sz="1440" dirty="0">
                  <a:latin typeface="+mj-lt"/>
                  <a:ea typeface="Roboto Light" panose="02000000000000000000" pitchFamily="2" charset="0"/>
                </a:rPr>
                <a:t>. </a:t>
              </a:r>
              <a:r>
                <a:rPr lang="en-US" sz="1440" dirty="0" err="1">
                  <a:latin typeface="+mj-lt"/>
                  <a:ea typeface="Roboto Light" panose="02000000000000000000" pitchFamily="2" charset="0"/>
                </a:rPr>
                <a:t>Ut</a:t>
              </a:r>
              <a:endParaRPr lang="ru-RU" sz="1440" dirty="0">
                <a:latin typeface="+mj-lt"/>
                <a:ea typeface="Roboto Light" panose="02000000000000000000" pitchFamily="2" charset="0"/>
              </a:endParaRPr>
            </a:p>
          </p:txBody>
        </p:sp>
        <p:sp>
          <p:nvSpPr>
            <p:cNvPr id="37" name="TextBox 36"/>
            <p:cNvSpPr txBox="1"/>
            <p:nvPr/>
          </p:nvSpPr>
          <p:spPr>
            <a:xfrm>
              <a:off x="7486588" y="1596319"/>
              <a:ext cx="2192340" cy="261610"/>
            </a:xfrm>
            <a:prstGeom prst="rect">
              <a:avLst/>
            </a:prstGeom>
            <a:noFill/>
          </p:spPr>
          <p:txBody>
            <a:bodyPr wrap="square" rtlCol="0">
              <a:spAutoFit/>
            </a:bodyPr>
            <a:lstStyle/>
            <a:p>
              <a:r>
                <a:rPr lang="en-US" sz="1440" b="1" dirty="0">
                  <a:latin typeface="+mj-lt"/>
                  <a:ea typeface="Roboto Light" panose="02000000000000000000" pitchFamily="2" charset="0"/>
                </a:rPr>
                <a:t>Title text demo</a:t>
              </a:r>
              <a:endParaRPr lang="ru-RU" sz="1440" b="1" dirty="0">
                <a:latin typeface="+mj-lt"/>
                <a:ea typeface="Roboto Light" panose="02000000000000000000" pitchFamily="2" charset="0"/>
              </a:endParaRPr>
            </a:p>
          </p:txBody>
        </p:sp>
      </p:grpSp>
    </p:spTree>
    <p:extLst>
      <p:ext uri="{BB962C8B-B14F-4D97-AF65-F5344CB8AC3E}">
        <p14:creationId xmlns:p14="http://schemas.microsoft.com/office/powerpoint/2010/main" val="3427795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832" name="Group 33832"/>
          <p:cNvGrpSpPr/>
          <p:nvPr/>
        </p:nvGrpSpPr>
        <p:grpSpPr>
          <a:xfrm>
            <a:off x="3582550" y="904131"/>
            <a:ext cx="5049739" cy="5049738"/>
            <a:chOff x="0" y="0"/>
            <a:chExt cx="7181850" cy="7181850"/>
          </a:xfrm>
        </p:grpSpPr>
        <p:grpSp>
          <p:nvGrpSpPr>
            <p:cNvPr id="33816" name="Group 33816"/>
            <p:cNvGrpSpPr/>
            <p:nvPr/>
          </p:nvGrpSpPr>
          <p:grpSpPr>
            <a:xfrm>
              <a:off x="0" y="0"/>
              <a:ext cx="7181851" cy="7181851"/>
              <a:chOff x="0" y="0"/>
              <a:chExt cx="7181850" cy="7181850"/>
            </a:xfrm>
          </p:grpSpPr>
          <p:sp>
            <p:nvSpPr>
              <p:cNvPr id="33800" name="Shape 33800"/>
              <p:cNvSpPr/>
              <p:nvPr/>
            </p:nvSpPr>
            <p:spPr>
              <a:xfrm>
                <a:off x="2163233" y="0"/>
                <a:ext cx="2855384" cy="2855384"/>
              </a:xfrm>
              <a:prstGeom prst="ellipse">
                <a:avLst/>
              </a:prstGeom>
              <a:solidFill>
                <a:srgbClr val="3197E0"/>
              </a:solidFill>
              <a:ln w="63500" cap="flat">
                <a:solidFill>
                  <a:srgbClr val="FFFFFF"/>
                </a:solidFill>
                <a:prstDash val="solid"/>
                <a:miter lim="400000"/>
              </a:ln>
              <a:effectLst/>
            </p:spPr>
            <p:txBody>
              <a:bodyPr wrap="square" lIns="0" tIns="0" rIns="0" bIns="0" numCol="1" anchor="t">
                <a:noAutofit/>
              </a:bodyPr>
              <a:lstStyle/>
              <a:p>
                <a:endParaRPr sz="1266"/>
              </a:p>
            </p:txBody>
          </p:sp>
          <p:sp>
            <p:nvSpPr>
              <p:cNvPr id="33801" name="Shape 33801"/>
              <p:cNvSpPr/>
              <p:nvPr/>
            </p:nvSpPr>
            <p:spPr>
              <a:xfrm>
                <a:off x="3699605" y="640331"/>
                <a:ext cx="2855384" cy="2855384"/>
              </a:xfrm>
              <a:prstGeom prst="ellipse">
                <a:avLst/>
              </a:prstGeom>
              <a:solidFill>
                <a:srgbClr val="37A8FA"/>
              </a:solidFill>
              <a:ln w="63500" cap="flat">
                <a:solidFill>
                  <a:srgbClr val="FFFFFF"/>
                </a:solidFill>
                <a:prstDash val="solid"/>
                <a:miter lim="400000"/>
              </a:ln>
              <a:effectLst/>
            </p:spPr>
            <p:txBody>
              <a:bodyPr wrap="square" lIns="0" tIns="0" rIns="0" bIns="0" numCol="1" anchor="t">
                <a:noAutofit/>
              </a:bodyPr>
              <a:lstStyle/>
              <a:p>
                <a:endParaRPr sz="1266"/>
              </a:p>
            </p:txBody>
          </p:sp>
          <p:sp>
            <p:nvSpPr>
              <p:cNvPr id="33802" name="Shape 33802"/>
              <p:cNvSpPr/>
              <p:nvPr/>
            </p:nvSpPr>
            <p:spPr>
              <a:xfrm>
                <a:off x="4326466" y="2172758"/>
                <a:ext cx="2855385" cy="2855384"/>
              </a:xfrm>
              <a:prstGeom prst="ellipse">
                <a:avLst/>
              </a:prstGeom>
              <a:solidFill>
                <a:srgbClr val="72B1D7"/>
              </a:solidFill>
              <a:ln w="63500" cap="flat">
                <a:solidFill>
                  <a:srgbClr val="FFFFFF"/>
                </a:solidFill>
                <a:prstDash val="solid"/>
                <a:miter lim="400000"/>
              </a:ln>
              <a:effectLst/>
            </p:spPr>
            <p:txBody>
              <a:bodyPr wrap="square" lIns="0" tIns="0" rIns="0" bIns="0" numCol="1" anchor="t">
                <a:noAutofit/>
              </a:bodyPr>
              <a:lstStyle/>
              <a:p>
                <a:endParaRPr sz="1266"/>
              </a:p>
            </p:txBody>
          </p:sp>
          <p:sp>
            <p:nvSpPr>
              <p:cNvPr id="33803" name="Shape 33803"/>
              <p:cNvSpPr/>
              <p:nvPr/>
            </p:nvSpPr>
            <p:spPr>
              <a:xfrm>
                <a:off x="3686135" y="3699605"/>
                <a:ext cx="2855384" cy="2855384"/>
              </a:xfrm>
              <a:prstGeom prst="ellipse">
                <a:avLst/>
              </a:prstGeom>
              <a:solidFill>
                <a:srgbClr val="7EC3EE"/>
              </a:solidFill>
              <a:ln w="63500" cap="flat">
                <a:solidFill>
                  <a:srgbClr val="FFFFFF"/>
                </a:solidFill>
                <a:prstDash val="solid"/>
                <a:miter lim="400000"/>
              </a:ln>
              <a:effectLst/>
            </p:spPr>
            <p:txBody>
              <a:bodyPr wrap="square" lIns="0" tIns="0" rIns="0" bIns="0" numCol="1" anchor="t">
                <a:noAutofit/>
              </a:bodyPr>
              <a:lstStyle/>
              <a:p>
                <a:endParaRPr sz="1266"/>
              </a:p>
            </p:txBody>
          </p:sp>
          <p:sp>
            <p:nvSpPr>
              <p:cNvPr id="33804" name="Shape 33804"/>
              <p:cNvSpPr/>
              <p:nvPr/>
            </p:nvSpPr>
            <p:spPr>
              <a:xfrm>
                <a:off x="2153708" y="4326466"/>
                <a:ext cx="2855384" cy="2855385"/>
              </a:xfrm>
              <a:prstGeom prst="ellipse">
                <a:avLst/>
              </a:prstGeom>
              <a:solidFill>
                <a:srgbClr val="7F7F7F"/>
              </a:solidFill>
              <a:ln w="63500" cap="flat">
                <a:solidFill>
                  <a:srgbClr val="FFFFFF"/>
                </a:solidFill>
                <a:prstDash val="solid"/>
                <a:miter lim="400000"/>
              </a:ln>
              <a:effectLst/>
            </p:spPr>
            <p:txBody>
              <a:bodyPr wrap="square" lIns="0" tIns="0" rIns="0" bIns="0" numCol="1" anchor="t">
                <a:noAutofit/>
              </a:bodyPr>
              <a:lstStyle/>
              <a:p>
                <a:endParaRPr sz="1266"/>
              </a:p>
            </p:txBody>
          </p:sp>
          <p:sp>
            <p:nvSpPr>
              <p:cNvPr id="33805" name="Shape 33805"/>
              <p:cNvSpPr/>
              <p:nvPr/>
            </p:nvSpPr>
            <p:spPr>
              <a:xfrm>
                <a:off x="633596" y="3692870"/>
                <a:ext cx="2855384" cy="2855384"/>
              </a:xfrm>
              <a:prstGeom prst="ellipse">
                <a:avLst/>
              </a:prstGeom>
              <a:solidFill>
                <a:srgbClr val="999999"/>
              </a:solidFill>
              <a:ln w="63500" cap="flat">
                <a:solidFill>
                  <a:srgbClr val="FFFFFF"/>
                </a:solidFill>
                <a:prstDash val="solid"/>
                <a:miter lim="400000"/>
              </a:ln>
              <a:effectLst/>
            </p:spPr>
            <p:txBody>
              <a:bodyPr wrap="square" lIns="0" tIns="0" rIns="0" bIns="0" numCol="1" anchor="t">
                <a:noAutofit/>
              </a:bodyPr>
              <a:lstStyle/>
              <a:p>
                <a:endParaRPr sz="1266"/>
              </a:p>
            </p:txBody>
          </p:sp>
          <p:sp>
            <p:nvSpPr>
              <p:cNvPr id="33806" name="Shape 33806"/>
              <p:cNvSpPr/>
              <p:nvPr/>
            </p:nvSpPr>
            <p:spPr>
              <a:xfrm>
                <a:off x="0" y="2163233"/>
                <a:ext cx="2855384" cy="2855384"/>
              </a:xfrm>
              <a:prstGeom prst="ellipse">
                <a:avLst/>
              </a:prstGeom>
              <a:solidFill>
                <a:srgbClr val="B9B9B9"/>
              </a:solidFill>
              <a:ln w="63500" cap="flat">
                <a:solidFill>
                  <a:srgbClr val="FFFFFF"/>
                </a:solidFill>
                <a:prstDash val="solid"/>
                <a:miter lim="400000"/>
              </a:ln>
              <a:effectLst/>
            </p:spPr>
            <p:txBody>
              <a:bodyPr wrap="square" lIns="0" tIns="0" rIns="0" bIns="0" numCol="1" anchor="t">
                <a:noAutofit/>
              </a:bodyPr>
              <a:lstStyle/>
              <a:p>
                <a:endParaRPr sz="1266"/>
              </a:p>
            </p:txBody>
          </p:sp>
          <p:sp>
            <p:nvSpPr>
              <p:cNvPr id="33807" name="Shape 33807"/>
              <p:cNvSpPr/>
              <p:nvPr/>
            </p:nvSpPr>
            <p:spPr>
              <a:xfrm>
                <a:off x="633412" y="633412"/>
                <a:ext cx="2637235" cy="2855517"/>
              </a:xfrm>
              <a:custGeom>
                <a:avLst/>
                <a:gdLst/>
                <a:ahLst/>
                <a:cxnLst>
                  <a:cxn ang="0">
                    <a:pos x="wd2" y="hd2"/>
                  </a:cxn>
                  <a:cxn ang="5400000">
                    <a:pos x="wd2" y="hd2"/>
                  </a:cxn>
                  <a:cxn ang="10800000">
                    <a:pos x="wd2" y="hd2"/>
                  </a:cxn>
                  <a:cxn ang="16200000">
                    <a:pos x="wd2" y="hd2"/>
                  </a:cxn>
                </a:cxnLst>
                <a:rect l="0" t="0" r="r" b="b"/>
                <a:pathLst>
                  <a:path w="21600" h="21600" extrusionOk="0">
                    <a:moveTo>
                      <a:pt x="11696" y="0"/>
                    </a:moveTo>
                    <a:cubicBezTo>
                      <a:pt x="5237" y="0"/>
                      <a:pt x="0" y="4837"/>
                      <a:pt x="0" y="10802"/>
                    </a:cubicBezTo>
                    <a:cubicBezTo>
                      <a:pt x="0" y="16766"/>
                      <a:pt x="5237" y="21600"/>
                      <a:pt x="11696" y="21600"/>
                    </a:cubicBezTo>
                    <a:cubicBezTo>
                      <a:pt x="15875" y="21600"/>
                      <a:pt x="19532" y="19569"/>
                      <a:pt x="21600" y="16523"/>
                    </a:cubicBezTo>
                    <a:cubicBezTo>
                      <a:pt x="19532" y="16085"/>
                      <a:pt x="17565" y="15132"/>
                      <a:pt x="15954" y="13644"/>
                    </a:cubicBezTo>
                    <a:cubicBezTo>
                      <a:pt x="12026" y="10017"/>
                      <a:pt x="11487" y="4455"/>
                      <a:pt x="14315" y="285"/>
                    </a:cubicBezTo>
                    <a:cubicBezTo>
                      <a:pt x="13472" y="107"/>
                      <a:pt x="12598" y="0"/>
                      <a:pt x="11696" y="0"/>
                    </a:cubicBezTo>
                    <a:close/>
                  </a:path>
                </a:pathLst>
              </a:custGeom>
              <a:solidFill>
                <a:srgbClr val="3484C9"/>
              </a:solidFill>
              <a:ln w="63500" cap="flat">
                <a:solidFill>
                  <a:srgbClr val="FFFFFF"/>
                </a:solidFill>
                <a:prstDash val="solid"/>
                <a:miter lim="400000"/>
              </a:ln>
              <a:effectLst/>
            </p:spPr>
            <p:txBody>
              <a:bodyPr wrap="square" lIns="0" tIns="0" rIns="0" bIns="0" numCol="1" anchor="t">
                <a:noAutofit/>
              </a:bodyPr>
              <a:lstStyle/>
              <a:p>
                <a:endParaRPr sz="1266"/>
              </a:p>
            </p:txBody>
          </p:sp>
          <p:sp>
            <p:nvSpPr>
              <p:cNvPr id="33808" name="Shape 33808"/>
              <p:cNvSpPr/>
              <p:nvPr/>
            </p:nvSpPr>
            <p:spPr>
              <a:xfrm>
                <a:off x="5572588" y="2862971"/>
                <a:ext cx="1267073" cy="6930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r>
                  <a:rPr sz="1055"/>
                  <a:t>Dolor Cursus Nibh</a:t>
                </a:r>
              </a:p>
            </p:txBody>
          </p:sp>
          <p:sp>
            <p:nvSpPr>
              <p:cNvPr id="33809" name="Shape 33809"/>
              <p:cNvSpPr/>
              <p:nvPr/>
            </p:nvSpPr>
            <p:spPr>
              <a:xfrm>
                <a:off x="4575985" y="1055777"/>
                <a:ext cx="1267074" cy="6930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r>
                  <a:rPr sz="1055"/>
                  <a:t>Cursus Nibh Bibendum</a:t>
                </a:r>
              </a:p>
            </p:txBody>
          </p:sp>
          <p:sp>
            <p:nvSpPr>
              <p:cNvPr id="33810" name="Shape 33810"/>
              <p:cNvSpPr/>
              <p:nvPr/>
            </p:nvSpPr>
            <p:spPr>
              <a:xfrm>
                <a:off x="800034" y="1637663"/>
                <a:ext cx="1267074" cy="6930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r>
                  <a:rPr sz="1055"/>
                  <a:t>UllamcorpVenenatis</a:t>
                </a:r>
              </a:p>
            </p:txBody>
          </p:sp>
          <p:sp>
            <p:nvSpPr>
              <p:cNvPr id="33811" name="Shape 33811"/>
              <p:cNvSpPr/>
              <p:nvPr/>
            </p:nvSpPr>
            <p:spPr>
              <a:xfrm>
                <a:off x="2515082" y="644085"/>
                <a:ext cx="1267074" cy="6930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r>
                  <a:rPr sz="1055"/>
                  <a:t>Lorem Nullam Justo</a:t>
                </a:r>
              </a:p>
            </p:txBody>
          </p:sp>
          <p:sp>
            <p:nvSpPr>
              <p:cNvPr id="33812" name="Shape 33812"/>
              <p:cNvSpPr/>
              <p:nvPr/>
            </p:nvSpPr>
            <p:spPr>
              <a:xfrm>
                <a:off x="278689" y="3555195"/>
                <a:ext cx="1267074" cy="6930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r>
                  <a:rPr sz="1055"/>
                  <a:t>Elit Commodo Purus</a:t>
                </a:r>
              </a:p>
            </p:txBody>
          </p:sp>
          <p:sp>
            <p:nvSpPr>
              <p:cNvPr id="33813" name="Shape 33813"/>
              <p:cNvSpPr/>
              <p:nvPr/>
            </p:nvSpPr>
            <p:spPr>
              <a:xfrm>
                <a:off x="1298810" y="5345726"/>
                <a:ext cx="1267074" cy="6930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r>
                  <a:rPr sz="1055"/>
                  <a:t>Euismod Sollicitud Cursus</a:t>
                </a:r>
              </a:p>
            </p:txBody>
          </p:sp>
          <p:sp>
            <p:nvSpPr>
              <p:cNvPr id="33814" name="Shape 33814"/>
              <p:cNvSpPr/>
              <p:nvPr/>
            </p:nvSpPr>
            <p:spPr>
              <a:xfrm>
                <a:off x="3243718" y="5964787"/>
                <a:ext cx="1267074" cy="6930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r>
                  <a:rPr sz="1055"/>
                  <a:t>Euismod Sollicitud Cursus</a:t>
                </a:r>
              </a:p>
            </p:txBody>
          </p:sp>
          <p:sp>
            <p:nvSpPr>
              <p:cNvPr id="33815" name="Shape 33815"/>
              <p:cNvSpPr/>
              <p:nvPr/>
            </p:nvSpPr>
            <p:spPr>
              <a:xfrm>
                <a:off x="5051243" y="4949526"/>
                <a:ext cx="1267073" cy="6930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r>
                  <a:rPr sz="1055"/>
                  <a:t>Venenatis Ridiculus</a:t>
                </a:r>
              </a:p>
            </p:txBody>
          </p:sp>
        </p:grpSp>
        <p:grpSp>
          <p:nvGrpSpPr>
            <p:cNvPr id="33831" name="Group 33831"/>
            <p:cNvGrpSpPr/>
            <p:nvPr/>
          </p:nvGrpSpPr>
          <p:grpSpPr>
            <a:xfrm>
              <a:off x="1685462" y="1656887"/>
              <a:ext cx="3823626" cy="3823626"/>
              <a:chOff x="0" y="0"/>
              <a:chExt cx="3823625" cy="3823625"/>
            </a:xfrm>
          </p:grpSpPr>
          <p:grpSp>
            <p:nvGrpSpPr>
              <p:cNvPr id="33827" name="Group 33827"/>
              <p:cNvGrpSpPr/>
              <p:nvPr/>
            </p:nvGrpSpPr>
            <p:grpSpPr>
              <a:xfrm>
                <a:off x="0" y="0"/>
                <a:ext cx="3823626" cy="3823626"/>
                <a:chOff x="0" y="0"/>
                <a:chExt cx="3823625" cy="3823625"/>
              </a:xfrm>
            </p:grpSpPr>
            <p:sp>
              <p:nvSpPr>
                <p:cNvPr id="33817" name="Shape 33817"/>
                <p:cNvSpPr/>
                <p:nvPr/>
              </p:nvSpPr>
              <p:spPr>
                <a:xfrm>
                  <a:off x="0" y="12700"/>
                  <a:ext cx="3810926" cy="3810926"/>
                </a:xfrm>
                <a:prstGeom prst="ellipse">
                  <a:avLst/>
                </a:prstGeom>
                <a:solidFill>
                  <a:srgbClr val="FFFFFF"/>
                </a:solidFill>
                <a:ln w="12700" cap="flat">
                  <a:noFill/>
                  <a:miter lim="400000"/>
                </a:ln>
                <a:effectLst/>
              </p:spPr>
              <p:txBody>
                <a:bodyPr wrap="square" lIns="0" tIns="0" rIns="0" bIns="0" numCol="1" anchor="t">
                  <a:noAutofit/>
                </a:bodyPr>
                <a:lstStyle/>
                <a:p>
                  <a:endParaRPr sz="1266"/>
                </a:p>
              </p:txBody>
            </p:sp>
            <p:grpSp>
              <p:nvGrpSpPr>
                <p:cNvPr id="33826" name="Group 33826"/>
                <p:cNvGrpSpPr/>
                <p:nvPr/>
              </p:nvGrpSpPr>
              <p:grpSpPr>
                <a:xfrm>
                  <a:off x="0" y="0"/>
                  <a:ext cx="3823626" cy="3823626"/>
                  <a:chOff x="0" y="0"/>
                  <a:chExt cx="3823625" cy="3823625"/>
                </a:xfrm>
              </p:grpSpPr>
              <p:sp>
                <p:nvSpPr>
                  <p:cNvPr id="33818" name="Shape 33818"/>
                  <p:cNvSpPr/>
                  <p:nvPr/>
                </p:nvSpPr>
                <p:spPr>
                  <a:xfrm rot="16200000">
                    <a:off x="1666410" y="3383144"/>
                    <a:ext cx="419746" cy="461219"/>
                  </a:xfrm>
                  <a:prstGeom prst="rightArrow">
                    <a:avLst>
                      <a:gd name="adj1" fmla="val 40698"/>
                      <a:gd name="adj2" fmla="val 54488"/>
                    </a:avLst>
                  </a:prstGeom>
                  <a:solidFill>
                    <a:srgbClr val="7F7F7F"/>
                  </a:solidFill>
                  <a:ln w="12700" cap="flat">
                    <a:noFill/>
                    <a:miter lim="400000"/>
                  </a:ln>
                  <a:effectLst/>
                </p:spPr>
                <p:txBody>
                  <a:bodyPr wrap="square" lIns="0" tIns="0" rIns="0" bIns="0" numCol="1" anchor="t">
                    <a:noAutofit/>
                  </a:bodyPr>
                  <a:lstStyle/>
                  <a:p>
                    <a:endParaRPr sz="1266"/>
                  </a:p>
                </p:txBody>
              </p:sp>
              <p:sp>
                <p:nvSpPr>
                  <p:cNvPr id="33819" name="Shape 33819"/>
                  <p:cNvSpPr/>
                  <p:nvPr/>
                </p:nvSpPr>
                <p:spPr>
                  <a:xfrm rot="5400000">
                    <a:off x="1734421" y="-20737"/>
                    <a:ext cx="419745" cy="461219"/>
                  </a:xfrm>
                  <a:prstGeom prst="rightArrow">
                    <a:avLst>
                      <a:gd name="adj1" fmla="val 40698"/>
                      <a:gd name="adj2" fmla="val 54488"/>
                    </a:avLst>
                  </a:prstGeom>
                  <a:solidFill>
                    <a:srgbClr val="3197E0"/>
                  </a:solidFill>
                  <a:ln w="12700" cap="flat">
                    <a:noFill/>
                    <a:miter lim="400000"/>
                  </a:ln>
                  <a:effectLst/>
                </p:spPr>
                <p:txBody>
                  <a:bodyPr wrap="square" lIns="0" tIns="0" rIns="0" bIns="0" numCol="1" anchor="t">
                    <a:noAutofit/>
                  </a:bodyPr>
                  <a:lstStyle/>
                  <a:p>
                    <a:endParaRPr sz="1266"/>
                  </a:p>
                </p:txBody>
              </p:sp>
              <p:sp>
                <p:nvSpPr>
                  <p:cNvPr id="33820" name="Shape 33820"/>
                  <p:cNvSpPr/>
                  <p:nvPr/>
                </p:nvSpPr>
                <p:spPr>
                  <a:xfrm rot="10800000">
                    <a:off x="3403880" y="1742133"/>
                    <a:ext cx="419746" cy="461220"/>
                  </a:xfrm>
                  <a:prstGeom prst="rightArrow">
                    <a:avLst>
                      <a:gd name="adj1" fmla="val 40698"/>
                      <a:gd name="adj2" fmla="val 54488"/>
                    </a:avLst>
                  </a:prstGeom>
                  <a:solidFill>
                    <a:srgbClr val="72B1D7"/>
                  </a:solidFill>
                  <a:ln w="12700" cap="flat">
                    <a:noFill/>
                    <a:miter lim="400000"/>
                  </a:ln>
                  <a:effectLst/>
                </p:spPr>
                <p:txBody>
                  <a:bodyPr wrap="square" lIns="0" tIns="0" rIns="0" bIns="0" numCol="1" anchor="t">
                    <a:noAutofit/>
                  </a:bodyPr>
                  <a:lstStyle/>
                  <a:p>
                    <a:endParaRPr sz="1266"/>
                  </a:p>
                </p:txBody>
              </p:sp>
              <p:sp>
                <p:nvSpPr>
                  <p:cNvPr id="33821" name="Shape 33821"/>
                  <p:cNvSpPr/>
                  <p:nvPr/>
                </p:nvSpPr>
                <p:spPr>
                  <a:xfrm>
                    <a:off x="0" y="1678633"/>
                    <a:ext cx="419745" cy="461220"/>
                  </a:xfrm>
                  <a:prstGeom prst="rightArrow">
                    <a:avLst>
                      <a:gd name="adj1" fmla="val 40698"/>
                      <a:gd name="adj2" fmla="val 54488"/>
                    </a:avLst>
                  </a:prstGeom>
                  <a:solidFill>
                    <a:srgbClr val="B9B9B9"/>
                  </a:solidFill>
                  <a:ln w="12700" cap="flat">
                    <a:noFill/>
                    <a:miter lim="400000"/>
                  </a:ln>
                  <a:effectLst/>
                </p:spPr>
                <p:txBody>
                  <a:bodyPr wrap="square" lIns="0" tIns="0" rIns="0" bIns="0" numCol="1" anchor="t">
                    <a:noAutofit/>
                  </a:bodyPr>
                  <a:lstStyle/>
                  <a:p>
                    <a:endParaRPr sz="1266"/>
                  </a:p>
                </p:txBody>
              </p:sp>
              <p:sp>
                <p:nvSpPr>
                  <p:cNvPr id="33822" name="Shape 33822"/>
                  <p:cNvSpPr/>
                  <p:nvPr/>
                </p:nvSpPr>
                <p:spPr>
                  <a:xfrm rot="13500000">
                    <a:off x="2875780" y="2927515"/>
                    <a:ext cx="419746" cy="461220"/>
                  </a:xfrm>
                  <a:prstGeom prst="rightArrow">
                    <a:avLst>
                      <a:gd name="adj1" fmla="val 40698"/>
                      <a:gd name="adj2" fmla="val 54488"/>
                    </a:avLst>
                  </a:prstGeom>
                  <a:solidFill>
                    <a:srgbClr val="7EC3EE"/>
                  </a:solidFill>
                  <a:ln w="12700" cap="flat">
                    <a:noFill/>
                    <a:miter lim="400000"/>
                  </a:ln>
                  <a:effectLst/>
                </p:spPr>
                <p:txBody>
                  <a:bodyPr wrap="square" lIns="0" tIns="0" rIns="0" bIns="0" numCol="1" anchor="t">
                    <a:noAutofit/>
                  </a:bodyPr>
                  <a:lstStyle/>
                  <a:p>
                    <a:endParaRPr sz="1266"/>
                  </a:p>
                </p:txBody>
              </p:sp>
              <p:sp>
                <p:nvSpPr>
                  <p:cNvPr id="33823" name="Shape 33823"/>
                  <p:cNvSpPr/>
                  <p:nvPr/>
                </p:nvSpPr>
                <p:spPr>
                  <a:xfrm rot="2700000">
                    <a:off x="506334" y="475707"/>
                    <a:ext cx="419746" cy="461219"/>
                  </a:xfrm>
                  <a:prstGeom prst="rightArrow">
                    <a:avLst>
                      <a:gd name="adj1" fmla="val 40698"/>
                      <a:gd name="adj2" fmla="val 54488"/>
                    </a:avLst>
                  </a:prstGeom>
                  <a:solidFill>
                    <a:srgbClr val="3484C9"/>
                  </a:solidFill>
                  <a:ln w="12700" cap="flat">
                    <a:noFill/>
                    <a:miter lim="400000"/>
                  </a:ln>
                  <a:effectLst/>
                </p:spPr>
                <p:txBody>
                  <a:bodyPr wrap="square" lIns="0" tIns="0" rIns="0" bIns="0" numCol="1" anchor="t">
                    <a:noAutofit/>
                  </a:bodyPr>
                  <a:lstStyle/>
                  <a:p>
                    <a:endParaRPr sz="1266"/>
                  </a:p>
                </p:txBody>
              </p:sp>
              <p:sp>
                <p:nvSpPr>
                  <p:cNvPr id="33824" name="Shape 33824"/>
                  <p:cNvSpPr/>
                  <p:nvPr/>
                </p:nvSpPr>
                <p:spPr>
                  <a:xfrm rot="8100000">
                    <a:off x="2943988" y="513169"/>
                    <a:ext cx="419746" cy="461219"/>
                  </a:xfrm>
                  <a:prstGeom prst="rightArrow">
                    <a:avLst>
                      <a:gd name="adj1" fmla="val 40698"/>
                      <a:gd name="adj2" fmla="val 54488"/>
                    </a:avLst>
                  </a:prstGeom>
                  <a:solidFill>
                    <a:srgbClr val="37A8FA"/>
                  </a:solidFill>
                  <a:ln w="12700" cap="flat">
                    <a:noFill/>
                    <a:miter lim="400000"/>
                  </a:ln>
                  <a:effectLst/>
                </p:spPr>
                <p:txBody>
                  <a:bodyPr wrap="square" lIns="0" tIns="0" rIns="0" bIns="0" numCol="1" anchor="t">
                    <a:noAutofit/>
                  </a:bodyPr>
                  <a:lstStyle/>
                  <a:p>
                    <a:endParaRPr sz="1266"/>
                  </a:p>
                </p:txBody>
              </p:sp>
              <p:sp>
                <p:nvSpPr>
                  <p:cNvPr id="33825" name="Shape 33825"/>
                  <p:cNvSpPr/>
                  <p:nvPr/>
                </p:nvSpPr>
                <p:spPr>
                  <a:xfrm rot="18900000">
                    <a:off x="479479" y="2887875"/>
                    <a:ext cx="419746" cy="461219"/>
                  </a:xfrm>
                  <a:prstGeom prst="rightArrow">
                    <a:avLst>
                      <a:gd name="adj1" fmla="val 40698"/>
                      <a:gd name="adj2" fmla="val 54488"/>
                    </a:avLst>
                  </a:prstGeom>
                  <a:solidFill>
                    <a:srgbClr val="999999"/>
                  </a:solidFill>
                  <a:ln w="12700" cap="flat">
                    <a:noFill/>
                    <a:miter lim="400000"/>
                  </a:ln>
                  <a:effectLst/>
                </p:spPr>
                <p:txBody>
                  <a:bodyPr wrap="square" lIns="0" tIns="0" rIns="0" bIns="0" numCol="1" anchor="t">
                    <a:noAutofit/>
                  </a:bodyPr>
                  <a:lstStyle/>
                  <a:p>
                    <a:endParaRPr sz="1266"/>
                  </a:p>
                </p:txBody>
              </p:sp>
            </p:grpSp>
          </p:grpSp>
          <p:grpSp>
            <p:nvGrpSpPr>
              <p:cNvPr id="33830" name="Group 33830"/>
              <p:cNvGrpSpPr/>
              <p:nvPr/>
            </p:nvGrpSpPr>
            <p:grpSpPr>
              <a:xfrm>
                <a:off x="952962" y="891319"/>
                <a:ext cx="1905001" cy="2053688"/>
                <a:chOff x="0" y="0"/>
                <a:chExt cx="1905000" cy="2053686"/>
              </a:xfrm>
            </p:grpSpPr>
            <p:sp>
              <p:nvSpPr>
                <p:cNvPr id="33828" name="Shape 33828"/>
                <p:cNvSpPr/>
                <p:nvPr/>
              </p:nvSpPr>
              <p:spPr>
                <a:xfrm>
                  <a:off x="0" y="718428"/>
                  <a:ext cx="1905000" cy="133525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r>
                    <a:rPr sz="1125"/>
                    <a:t>Maecenas sed diam eget risus blandit sit amet. Nullam quis risus eget urna mollis ornare vel eu leo.</a:t>
                  </a:r>
                </a:p>
              </p:txBody>
            </p:sp>
            <p:sp>
              <p:nvSpPr>
                <p:cNvPr id="33829" name="Shape 33829"/>
                <p:cNvSpPr/>
                <p:nvPr/>
              </p:nvSpPr>
              <p:spPr>
                <a:xfrm>
                  <a:off x="0" y="0"/>
                  <a:ext cx="1905001" cy="6676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defTabSz="584200">
                    <a:lnSpc>
                      <a:spcPct val="110000"/>
                    </a:lnSpc>
                    <a:spcBef>
                      <a:spcPts val="3000"/>
                    </a:spcBef>
                    <a:defRPr sz="2000">
                      <a:solidFill>
                        <a:srgbClr val="3483C9"/>
                      </a:solidFill>
                      <a:latin typeface="Helvetica Neue Light"/>
                      <a:ea typeface="Helvetica Neue Light"/>
                      <a:cs typeface="Helvetica Neue Light"/>
                      <a:sym typeface="Helvetica Neue Light"/>
                    </a:defRPr>
                  </a:lvl1pPr>
                </a:lstStyle>
                <a:p>
                  <a:r>
                    <a:rPr sz="1406"/>
                    <a:t>Amet Sollicitudin Bibendum</a:t>
                  </a:r>
                </a:p>
              </p:txBody>
            </p:sp>
          </p:grpSp>
        </p:grpSp>
      </p:grpSp>
    </p:spTree>
    <p:extLst>
      <p:ext uri="{BB962C8B-B14F-4D97-AF65-F5344CB8AC3E}">
        <p14:creationId xmlns:p14="http://schemas.microsoft.com/office/powerpoint/2010/main" val="3511372294"/>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492" name="Group 36492"/>
          <p:cNvGrpSpPr/>
          <p:nvPr/>
        </p:nvGrpSpPr>
        <p:grpSpPr>
          <a:xfrm>
            <a:off x="2418854" y="892969"/>
            <a:ext cx="7356177" cy="5072063"/>
            <a:chOff x="0" y="0"/>
            <a:chExt cx="10462117" cy="7213600"/>
          </a:xfrm>
        </p:grpSpPr>
        <p:grpSp>
          <p:nvGrpSpPr>
            <p:cNvPr id="36470" name="Group 36470"/>
            <p:cNvGrpSpPr/>
            <p:nvPr/>
          </p:nvGrpSpPr>
          <p:grpSpPr>
            <a:xfrm>
              <a:off x="0" y="0"/>
              <a:ext cx="10462118" cy="7213600"/>
              <a:chOff x="0" y="0"/>
              <a:chExt cx="10462117" cy="7213600"/>
            </a:xfrm>
          </p:grpSpPr>
          <p:grpSp>
            <p:nvGrpSpPr>
              <p:cNvPr id="36460" name="Group 36460"/>
              <p:cNvGrpSpPr/>
              <p:nvPr/>
            </p:nvGrpSpPr>
            <p:grpSpPr>
              <a:xfrm>
                <a:off x="0" y="3004472"/>
                <a:ext cx="2794000" cy="1204656"/>
                <a:chOff x="0" y="0"/>
                <a:chExt cx="2794000" cy="1204654"/>
              </a:xfrm>
            </p:grpSpPr>
            <p:sp>
              <p:nvSpPr>
                <p:cNvPr id="36458" name="Shape 36458"/>
                <p:cNvSpPr/>
                <p:nvPr/>
              </p:nvSpPr>
              <p:spPr>
                <a:xfrm>
                  <a:off x="0" y="376398"/>
                  <a:ext cx="2794000" cy="82825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r"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r>
                    <a:rPr sz="1125" dirty="0" err="1"/>
                    <a:t>Cras</a:t>
                  </a:r>
                  <a:r>
                    <a:rPr sz="1125" dirty="0"/>
                    <a:t> </a:t>
                  </a:r>
                  <a:r>
                    <a:rPr sz="1125" dirty="0" err="1"/>
                    <a:t>mattis</a:t>
                  </a:r>
                  <a:r>
                    <a:rPr sz="1125" dirty="0"/>
                    <a:t> </a:t>
                  </a:r>
                  <a:r>
                    <a:rPr sz="1125" dirty="0" err="1"/>
                    <a:t>consectetur</a:t>
                  </a:r>
                  <a:r>
                    <a:rPr sz="1125" dirty="0"/>
                    <a:t> </a:t>
                  </a:r>
                  <a:r>
                    <a:rPr sz="1125" dirty="0" err="1"/>
                    <a:t>purus</a:t>
                  </a:r>
                  <a:r>
                    <a:rPr sz="1125" dirty="0"/>
                    <a:t> sit </a:t>
                  </a:r>
                  <a:r>
                    <a:rPr sz="1125" dirty="0" err="1"/>
                    <a:t>amet</a:t>
                  </a:r>
                  <a:r>
                    <a:rPr sz="1125" dirty="0"/>
                    <a:t> </a:t>
                  </a:r>
                  <a:r>
                    <a:rPr sz="1125" dirty="0" err="1"/>
                    <a:t>fermentum</a:t>
                  </a:r>
                  <a:r>
                    <a:rPr sz="1125" dirty="0"/>
                    <a:t>. Integer </a:t>
                  </a:r>
                  <a:r>
                    <a:rPr sz="1125" dirty="0" err="1"/>
                    <a:t>posuere</a:t>
                  </a:r>
                  <a:r>
                    <a:rPr sz="1125" dirty="0"/>
                    <a:t> </a:t>
                  </a:r>
                  <a:r>
                    <a:rPr sz="1125" dirty="0" err="1"/>
                    <a:t>erat</a:t>
                  </a:r>
                  <a:r>
                    <a:rPr sz="1125" dirty="0"/>
                    <a:t> a ante </a:t>
                  </a:r>
                  <a:r>
                    <a:rPr sz="1125" dirty="0" err="1"/>
                    <a:t>venenatis</a:t>
                  </a:r>
                  <a:r>
                    <a:rPr sz="1125" dirty="0"/>
                    <a:t>.</a:t>
                  </a:r>
                </a:p>
              </p:txBody>
            </p:sp>
            <p:sp>
              <p:nvSpPr>
                <p:cNvPr id="36459" name="Shape 36459"/>
                <p:cNvSpPr/>
                <p:nvPr/>
              </p:nvSpPr>
              <p:spPr>
                <a:xfrm>
                  <a:off x="0" y="0"/>
                  <a:ext cx="2794000" cy="3128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r" defTabSz="584200">
                    <a:lnSpc>
                      <a:spcPct val="110000"/>
                    </a:lnSpc>
                    <a:spcBef>
                      <a:spcPts val="3000"/>
                    </a:spcBef>
                    <a:defRPr sz="2000">
                      <a:solidFill>
                        <a:srgbClr val="3483C9"/>
                      </a:solidFill>
                      <a:latin typeface="Helvetica Neue Light"/>
                      <a:ea typeface="Helvetica Neue Light"/>
                      <a:cs typeface="Helvetica Neue Light"/>
                      <a:sym typeface="Helvetica Neue Light"/>
                    </a:defRPr>
                  </a:lvl1pPr>
                </a:lstStyle>
                <a:p>
                  <a:r>
                    <a:rPr sz="1406"/>
                    <a:t>Fermentum Venenatis</a:t>
                  </a:r>
                </a:p>
              </p:txBody>
            </p:sp>
          </p:grpSp>
          <p:grpSp>
            <p:nvGrpSpPr>
              <p:cNvPr id="36463" name="Group 36463"/>
              <p:cNvGrpSpPr/>
              <p:nvPr/>
            </p:nvGrpSpPr>
            <p:grpSpPr>
              <a:xfrm>
                <a:off x="7668117" y="3004472"/>
                <a:ext cx="2794001" cy="1204656"/>
                <a:chOff x="0" y="0"/>
                <a:chExt cx="2794000" cy="1204654"/>
              </a:xfrm>
            </p:grpSpPr>
            <p:sp>
              <p:nvSpPr>
                <p:cNvPr id="36461" name="Shape 36461"/>
                <p:cNvSpPr/>
                <p:nvPr/>
              </p:nvSpPr>
              <p:spPr>
                <a:xfrm>
                  <a:off x="0" y="376398"/>
                  <a:ext cx="2794000" cy="82825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r>
                    <a:rPr sz="1125" dirty="0" err="1"/>
                    <a:t>Morbi</a:t>
                  </a:r>
                  <a:r>
                    <a:rPr sz="1125" dirty="0"/>
                    <a:t> </a:t>
                  </a:r>
                  <a:r>
                    <a:rPr sz="1125" dirty="0" err="1"/>
                    <a:t>leo</a:t>
                  </a:r>
                  <a:r>
                    <a:rPr sz="1125" dirty="0"/>
                    <a:t> </a:t>
                  </a:r>
                  <a:r>
                    <a:rPr sz="1125" dirty="0" err="1"/>
                    <a:t>risus</a:t>
                  </a:r>
                  <a:r>
                    <a:rPr sz="1125" dirty="0"/>
                    <a:t>, porta ac </a:t>
                  </a:r>
                  <a:r>
                    <a:rPr sz="1125" dirty="0" err="1"/>
                    <a:t>vestibulum</a:t>
                  </a:r>
                  <a:r>
                    <a:rPr sz="1125" dirty="0"/>
                    <a:t> at </a:t>
                  </a:r>
                  <a:r>
                    <a:rPr sz="1125" dirty="0" err="1"/>
                    <a:t>eros</a:t>
                  </a:r>
                  <a:r>
                    <a:rPr sz="1125" dirty="0"/>
                    <a:t>. Maecenas </a:t>
                  </a:r>
                  <a:r>
                    <a:rPr sz="1125" dirty="0" err="1"/>
                    <a:t>faucibus</a:t>
                  </a:r>
                  <a:r>
                    <a:rPr sz="1125" dirty="0"/>
                    <a:t> </a:t>
                  </a:r>
                  <a:r>
                    <a:rPr sz="1125" dirty="0" err="1"/>
                    <a:t>mollis</a:t>
                  </a:r>
                  <a:r>
                    <a:rPr sz="1125" dirty="0"/>
                    <a:t> </a:t>
                  </a:r>
                  <a:r>
                    <a:rPr sz="1125" dirty="0" err="1"/>
                    <a:t>interdum</a:t>
                  </a:r>
                  <a:r>
                    <a:rPr sz="1125" dirty="0"/>
                    <a:t>.</a:t>
                  </a:r>
                </a:p>
              </p:txBody>
            </p:sp>
            <p:sp>
              <p:nvSpPr>
                <p:cNvPr id="36462" name="Shape 36462"/>
                <p:cNvSpPr/>
                <p:nvPr/>
              </p:nvSpPr>
              <p:spPr>
                <a:xfrm>
                  <a:off x="0" y="0"/>
                  <a:ext cx="2794000" cy="3128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584200">
                    <a:lnSpc>
                      <a:spcPct val="110000"/>
                    </a:lnSpc>
                    <a:spcBef>
                      <a:spcPts val="3000"/>
                    </a:spcBef>
                    <a:defRPr sz="2000">
                      <a:solidFill>
                        <a:srgbClr val="3483C9"/>
                      </a:solidFill>
                      <a:latin typeface="Helvetica Neue Light"/>
                      <a:ea typeface="Helvetica Neue Light"/>
                      <a:cs typeface="Helvetica Neue Light"/>
                      <a:sym typeface="Helvetica Neue Light"/>
                    </a:defRPr>
                  </a:lvl1pPr>
                </a:lstStyle>
                <a:p>
                  <a:r>
                    <a:rPr sz="1406"/>
                    <a:t>Euismod Nibh</a:t>
                  </a:r>
                </a:p>
              </p:txBody>
            </p:sp>
          </p:grpSp>
          <p:grpSp>
            <p:nvGrpSpPr>
              <p:cNvPr id="36466" name="Group 36466"/>
              <p:cNvGrpSpPr/>
              <p:nvPr/>
            </p:nvGrpSpPr>
            <p:grpSpPr>
              <a:xfrm>
                <a:off x="3832717" y="0"/>
                <a:ext cx="2794001" cy="1202472"/>
                <a:chOff x="0" y="0"/>
                <a:chExt cx="2794000" cy="1202471"/>
              </a:xfrm>
            </p:grpSpPr>
            <p:sp>
              <p:nvSpPr>
                <p:cNvPr id="36464" name="Shape 36464"/>
                <p:cNvSpPr/>
                <p:nvPr/>
              </p:nvSpPr>
              <p:spPr>
                <a:xfrm>
                  <a:off x="0" y="376398"/>
                  <a:ext cx="2794000" cy="8260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r>
                    <a:rPr sz="1125" dirty="0" err="1"/>
                    <a:t>Aenean</a:t>
                  </a:r>
                  <a:r>
                    <a:rPr sz="1125" dirty="0"/>
                    <a:t> </a:t>
                  </a:r>
                  <a:r>
                    <a:rPr sz="1125" dirty="0" err="1"/>
                    <a:t>lacinia</a:t>
                  </a:r>
                  <a:r>
                    <a:rPr sz="1125" dirty="0"/>
                    <a:t> </a:t>
                  </a:r>
                  <a:r>
                    <a:rPr sz="1125" dirty="0" err="1"/>
                    <a:t>bibendum</a:t>
                  </a:r>
                  <a:r>
                    <a:rPr sz="1125" dirty="0"/>
                    <a:t> </a:t>
                  </a:r>
                  <a:r>
                    <a:rPr sz="1125" dirty="0" err="1"/>
                    <a:t>nulla</a:t>
                  </a:r>
                  <a:r>
                    <a:rPr sz="1125" dirty="0"/>
                    <a:t> </a:t>
                  </a:r>
                  <a:r>
                    <a:rPr sz="1125" dirty="0" err="1"/>
                    <a:t>sed</a:t>
                  </a:r>
                  <a:r>
                    <a:rPr sz="1125" dirty="0"/>
                    <a:t> </a:t>
                  </a:r>
                  <a:r>
                    <a:rPr sz="1125" dirty="0" err="1"/>
                    <a:t>consectetur</a:t>
                  </a:r>
                  <a:r>
                    <a:rPr sz="1125" dirty="0"/>
                    <a:t>. </a:t>
                  </a:r>
                  <a:r>
                    <a:rPr sz="1125" dirty="0" err="1"/>
                    <a:t>Donec</a:t>
                  </a:r>
                  <a:r>
                    <a:rPr sz="1125" dirty="0"/>
                    <a:t> </a:t>
                  </a:r>
                  <a:r>
                    <a:rPr sz="1125" dirty="0" err="1"/>
                    <a:t>sed</a:t>
                  </a:r>
                  <a:r>
                    <a:rPr sz="1125" dirty="0"/>
                    <a:t> </a:t>
                  </a:r>
                  <a:r>
                    <a:rPr sz="1125" dirty="0" err="1"/>
                    <a:t>consectetur</a:t>
                  </a:r>
                  <a:r>
                    <a:rPr sz="1125" dirty="0"/>
                    <a:t> ac </a:t>
                  </a:r>
                  <a:r>
                    <a:rPr sz="1125" dirty="0" err="1"/>
                    <a:t>odio</a:t>
                  </a:r>
                  <a:r>
                    <a:rPr sz="1125" dirty="0"/>
                    <a:t> dui.</a:t>
                  </a:r>
                </a:p>
              </p:txBody>
            </p:sp>
            <p:sp>
              <p:nvSpPr>
                <p:cNvPr id="36465" name="Shape 36465"/>
                <p:cNvSpPr/>
                <p:nvPr/>
              </p:nvSpPr>
              <p:spPr>
                <a:xfrm>
                  <a:off x="0" y="0"/>
                  <a:ext cx="2794000" cy="3128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10000"/>
                    </a:lnSpc>
                    <a:spcBef>
                      <a:spcPts val="3000"/>
                    </a:spcBef>
                    <a:defRPr sz="2000">
                      <a:solidFill>
                        <a:srgbClr val="3483C9"/>
                      </a:solidFill>
                      <a:latin typeface="Helvetica Neue Light"/>
                      <a:ea typeface="Helvetica Neue Light"/>
                      <a:cs typeface="Helvetica Neue Light"/>
                      <a:sym typeface="Helvetica Neue Light"/>
                    </a:defRPr>
                  </a:lvl1pPr>
                </a:lstStyle>
                <a:p>
                  <a:r>
                    <a:rPr sz="1406"/>
                    <a:t>Etiam Bibendum Vehicula</a:t>
                  </a:r>
                </a:p>
              </p:txBody>
            </p:sp>
          </p:grpSp>
          <p:grpSp>
            <p:nvGrpSpPr>
              <p:cNvPr id="36469" name="Group 36469"/>
              <p:cNvGrpSpPr/>
              <p:nvPr/>
            </p:nvGrpSpPr>
            <p:grpSpPr>
              <a:xfrm>
                <a:off x="3832717" y="6011128"/>
                <a:ext cx="2794001" cy="1202472"/>
                <a:chOff x="0" y="0"/>
                <a:chExt cx="2794000" cy="1202471"/>
              </a:xfrm>
            </p:grpSpPr>
            <p:sp>
              <p:nvSpPr>
                <p:cNvPr id="36467" name="Shape 36467"/>
                <p:cNvSpPr/>
                <p:nvPr/>
              </p:nvSpPr>
              <p:spPr>
                <a:xfrm>
                  <a:off x="0" y="376398"/>
                  <a:ext cx="2794000" cy="8260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r>
                    <a:rPr sz="1125"/>
                    <a:t>Donec sed odio dui. Aenean lacinia bibendum nulla sed lorem consectetur.</a:t>
                  </a:r>
                </a:p>
              </p:txBody>
            </p:sp>
            <p:sp>
              <p:nvSpPr>
                <p:cNvPr id="36468" name="Shape 36468"/>
                <p:cNvSpPr/>
                <p:nvPr/>
              </p:nvSpPr>
              <p:spPr>
                <a:xfrm>
                  <a:off x="0" y="0"/>
                  <a:ext cx="2794000" cy="3128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10000"/>
                    </a:lnSpc>
                    <a:spcBef>
                      <a:spcPts val="3000"/>
                    </a:spcBef>
                    <a:defRPr sz="2000">
                      <a:solidFill>
                        <a:srgbClr val="3483C9"/>
                      </a:solidFill>
                      <a:latin typeface="Helvetica Neue Light"/>
                      <a:ea typeface="Helvetica Neue Light"/>
                      <a:cs typeface="Helvetica Neue Light"/>
                      <a:sym typeface="Helvetica Neue Light"/>
                    </a:defRPr>
                  </a:lvl1pPr>
                </a:lstStyle>
                <a:p>
                  <a:r>
                    <a:rPr sz="1406"/>
                    <a:t>Commodo Tellus</a:t>
                  </a:r>
                </a:p>
              </p:txBody>
            </p:sp>
          </p:grpSp>
        </p:grpSp>
        <p:grpSp>
          <p:nvGrpSpPr>
            <p:cNvPr id="36491" name="Group 36491"/>
            <p:cNvGrpSpPr/>
            <p:nvPr/>
          </p:nvGrpSpPr>
          <p:grpSpPr>
            <a:xfrm>
              <a:off x="3010343" y="1387425"/>
              <a:ext cx="4438750" cy="4438750"/>
              <a:chOff x="0" y="0"/>
              <a:chExt cx="4438749" cy="4438749"/>
            </a:xfrm>
          </p:grpSpPr>
          <p:grpSp>
            <p:nvGrpSpPr>
              <p:cNvPr id="36475" name="Group 36475"/>
              <p:cNvGrpSpPr/>
              <p:nvPr/>
            </p:nvGrpSpPr>
            <p:grpSpPr>
              <a:xfrm>
                <a:off x="0" y="1584374"/>
                <a:ext cx="1905645" cy="1270001"/>
                <a:chOff x="0" y="0"/>
                <a:chExt cx="1905644" cy="1270000"/>
              </a:xfrm>
            </p:grpSpPr>
            <p:grpSp>
              <p:nvGrpSpPr>
                <p:cNvPr id="36473" name="Group 36473"/>
                <p:cNvGrpSpPr/>
                <p:nvPr/>
              </p:nvGrpSpPr>
              <p:grpSpPr>
                <a:xfrm>
                  <a:off x="0" y="0"/>
                  <a:ext cx="1905645" cy="1270000"/>
                  <a:chOff x="0" y="0"/>
                  <a:chExt cx="1905644" cy="1270000"/>
                </a:xfrm>
              </p:grpSpPr>
              <p:sp>
                <p:nvSpPr>
                  <p:cNvPr id="36471" name="Shape 36471"/>
                  <p:cNvSpPr/>
                  <p:nvPr/>
                </p:nvSpPr>
                <p:spPr>
                  <a:xfrm>
                    <a:off x="0" y="40878"/>
                    <a:ext cx="528712" cy="1188244"/>
                  </a:xfrm>
                  <a:custGeom>
                    <a:avLst/>
                    <a:gdLst/>
                    <a:ahLst/>
                    <a:cxnLst>
                      <a:cxn ang="0">
                        <a:pos x="wd2" y="hd2"/>
                      </a:cxn>
                      <a:cxn ang="5400000">
                        <a:pos x="wd2" y="hd2"/>
                      </a:cxn>
                      <a:cxn ang="10800000">
                        <a:pos x="wd2" y="hd2"/>
                      </a:cxn>
                      <a:cxn ang="16200000">
                        <a:pos x="wd2" y="hd2"/>
                      </a:cxn>
                    </a:cxnLst>
                    <a:rect l="0" t="0" r="r" b="b"/>
                    <a:pathLst>
                      <a:path w="21600" h="21600" extrusionOk="0">
                        <a:moveTo>
                          <a:pt x="0" y="2309"/>
                        </a:moveTo>
                        <a:lnTo>
                          <a:pt x="21600" y="0"/>
                        </a:lnTo>
                        <a:lnTo>
                          <a:pt x="21600" y="21600"/>
                        </a:lnTo>
                        <a:lnTo>
                          <a:pt x="0" y="19291"/>
                        </a:lnTo>
                        <a:lnTo>
                          <a:pt x="0" y="2309"/>
                        </a:lnTo>
                        <a:close/>
                      </a:path>
                    </a:pathLst>
                  </a:custGeom>
                  <a:solidFill>
                    <a:srgbClr val="3484C9"/>
                  </a:solidFill>
                  <a:ln w="12700" cap="flat">
                    <a:noFill/>
                    <a:miter lim="400000"/>
                  </a:ln>
                  <a:effectLst/>
                </p:spPr>
                <p:txBody>
                  <a:bodyPr wrap="square" lIns="0" tIns="0" rIns="0" bIns="0" numCol="1" anchor="t">
                    <a:noAutofit/>
                  </a:bodyPr>
                  <a:lstStyle/>
                  <a:p>
                    <a:endParaRPr sz="1266"/>
                  </a:p>
                </p:txBody>
              </p:sp>
              <p:sp>
                <p:nvSpPr>
                  <p:cNvPr id="36472" name="Shape 36472"/>
                  <p:cNvSpPr/>
                  <p:nvPr/>
                </p:nvSpPr>
                <p:spPr>
                  <a:xfrm>
                    <a:off x="0" y="0"/>
                    <a:ext cx="1905645" cy="1270000"/>
                  </a:xfrm>
                  <a:custGeom>
                    <a:avLst/>
                    <a:gdLst/>
                    <a:ahLst/>
                    <a:cxnLst>
                      <a:cxn ang="0">
                        <a:pos x="wd2" y="hd2"/>
                      </a:cxn>
                      <a:cxn ang="5400000">
                        <a:pos x="wd2" y="hd2"/>
                      </a:cxn>
                      <a:cxn ang="10800000">
                        <a:pos x="wd2" y="hd2"/>
                      </a:cxn>
                      <a:cxn ang="16200000">
                        <a:pos x="wd2" y="hd2"/>
                      </a:cxn>
                    </a:cxnLst>
                    <a:rect l="0" t="0" r="r" b="b"/>
                    <a:pathLst>
                      <a:path w="21600" h="21600" extrusionOk="0">
                        <a:moveTo>
                          <a:pt x="11955" y="16145"/>
                        </a:moveTo>
                        <a:lnTo>
                          <a:pt x="11955" y="21600"/>
                        </a:lnTo>
                        <a:lnTo>
                          <a:pt x="21600" y="10800"/>
                        </a:lnTo>
                        <a:lnTo>
                          <a:pt x="11955" y="0"/>
                        </a:lnTo>
                        <a:lnTo>
                          <a:pt x="11955" y="5455"/>
                        </a:lnTo>
                        <a:lnTo>
                          <a:pt x="0" y="2863"/>
                        </a:lnTo>
                        <a:lnTo>
                          <a:pt x="0" y="18737"/>
                        </a:lnTo>
                        <a:lnTo>
                          <a:pt x="11955" y="16145"/>
                        </a:lnTo>
                        <a:close/>
                      </a:path>
                    </a:pathLst>
                  </a:custGeom>
                  <a:solidFill>
                    <a:srgbClr val="3197E0"/>
                  </a:solidFill>
                  <a:ln w="12700" cap="flat">
                    <a:noFill/>
                    <a:miter lim="400000"/>
                  </a:ln>
                  <a:effectLst/>
                </p:spPr>
                <p:txBody>
                  <a:bodyPr wrap="square" lIns="0" tIns="0" rIns="0" bIns="0" numCol="1" anchor="t">
                    <a:noAutofit/>
                  </a:bodyPr>
                  <a:lstStyle/>
                  <a:p>
                    <a:endParaRPr sz="1266"/>
                  </a:p>
                </p:txBody>
              </p:sp>
            </p:grpSp>
            <p:sp>
              <p:nvSpPr>
                <p:cNvPr id="36474" name="Shape 36474"/>
                <p:cNvSpPr/>
                <p:nvPr/>
              </p:nvSpPr>
              <p:spPr>
                <a:xfrm>
                  <a:off x="166388" y="474612"/>
                  <a:ext cx="311055" cy="320776"/>
                </a:xfrm>
                <a:custGeom>
                  <a:avLst/>
                  <a:gdLst/>
                  <a:ahLst/>
                  <a:cxnLst>
                    <a:cxn ang="0">
                      <a:pos x="wd2" y="hd2"/>
                    </a:cxn>
                    <a:cxn ang="5400000">
                      <a:pos x="wd2" y="hd2"/>
                    </a:cxn>
                    <a:cxn ang="10800000">
                      <a:pos x="wd2" y="hd2"/>
                    </a:cxn>
                    <a:cxn ang="16200000">
                      <a:pos x="wd2" y="hd2"/>
                    </a:cxn>
                  </a:cxnLst>
                  <a:rect l="0" t="0" r="r" b="b"/>
                  <a:pathLst>
                    <a:path w="21315" h="21600" extrusionOk="0">
                      <a:moveTo>
                        <a:pt x="10657" y="4959"/>
                      </a:moveTo>
                      <a:lnTo>
                        <a:pt x="3094" y="12939"/>
                      </a:lnTo>
                      <a:lnTo>
                        <a:pt x="3094" y="20830"/>
                      </a:lnTo>
                      <a:cubicBezTo>
                        <a:pt x="3094" y="21255"/>
                        <a:pt x="3421" y="21600"/>
                        <a:pt x="3824" y="21600"/>
                      </a:cubicBezTo>
                      <a:lnTo>
                        <a:pt x="7764" y="21600"/>
                      </a:lnTo>
                      <a:cubicBezTo>
                        <a:pt x="8166" y="21600"/>
                        <a:pt x="8493" y="21255"/>
                        <a:pt x="8493" y="20830"/>
                      </a:cubicBezTo>
                      <a:lnTo>
                        <a:pt x="8493" y="15716"/>
                      </a:lnTo>
                      <a:cubicBezTo>
                        <a:pt x="8493" y="15291"/>
                        <a:pt x="8820" y="14946"/>
                        <a:pt x="9223" y="14946"/>
                      </a:cubicBezTo>
                      <a:lnTo>
                        <a:pt x="12091" y="14946"/>
                      </a:lnTo>
                      <a:cubicBezTo>
                        <a:pt x="12494" y="14946"/>
                        <a:pt x="12821" y="15291"/>
                        <a:pt x="12821" y="15716"/>
                      </a:cubicBezTo>
                      <a:lnTo>
                        <a:pt x="12821" y="20830"/>
                      </a:lnTo>
                      <a:cubicBezTo>
                        <a:pt x="12821" y="21255"/>
                        <a:pt x="13148" y="21600"/>
                        <a:pt x="13550" y="21600"/>
                      </a:cubicBezTo>
                      <a:lnTo>
                        <a:pt x="17490" y="21600"/>
                      </a:lnTo>
                      <a:cubicBezTo>
                        <a:pt x="17893" y="21600"/>
                        <a:pt x="18220" y="21255"/>
                        <a:pt x="18220" y="20830"/>
                      </a:cubicBezTo>
                      <a:lnTo>
                        <a:pt x="18220" y="12939"/>
                      </a:lnTo>
                      <a:lnTo>
                        <a:pt x="10657" y="4959"/>
                      </a:lnTo>
                      <a:close/>
                      <a:moveTo>
                        <a:pt x="20887" y="12335"/>
                      </a:moveTo>
                      <a:cubicBezTo>
                        <a:pt x="20317" y="12936"/>
                        <a:pt x="19393" y="12936"/>
                        <a:pt x="18823" y="12335"/>
                      </a:cubicBezTo>
                      <a:lnTo>
                        <a:pt x="10657" y="3717"/>
                      </a:lnTo>
                      <a:lnTo>
                        <a:pt x="2490" y="12335"/>
                      </a:lnTo>
                      <a:cubicBezTo>
                        <a:pt x="1920" y="12937"/>
                        <a:pt x="996" y="12937"/>
                        <a:pt x="427" y="12335"/>
                      </a:cubicBezTo>
                      <a:cubicBezTo>
                        <a:pt x="-143" y="11734"/>
                        <a:pt x="-143" y="10759"/>
                        <a:pt x="427" y="10158"/>
                      </a:cubicBezTo>
                      <a:lnTo>
                        <a:pt x="9622" y="454"/>
                      </a:lnTo>
                      <a:cubicBezTo>
                        <a:pt x="9916" y="187"/>
                        <a:pt x="10253" y="0"/>
                        <a:pt x="10657" y="0"/>
                      </a:cubicBezTo>
                      <a:cubicBezTo>
                        <a:pt x="11059" y="0"/>
                        <a:pt x="11400" y="184"/>
                        <a:pt x="11688" y="451"/>
                      </a:cubicBezTo>
                      <a:lnTo>
                        <a:pt x="11688" y="451"/>
                      </a:lnTo>
                      <a:lnTo>
                        <a:pt x="20887" y="10158"/>
                      </a:lnTo>
                      <a:cubicBezTo>
                        <a:pt x="21457" y="10759"/>
                        <a:pt x="21457" y="11734"/>
                        <a:pt x="20887" y="12335"/>
                      </a:cubicBezTo>
                      <a:close/>
                    </a:path>
                  </a:pathLst>
                </a:custGeom>
                <a:solidFill>
                  <a:srgbClr val="FFFFFF"/>
                </a:solidFill>
                <a:ln w="12700" cap="flat">
                  <a:noFill/>
                  <a:miter lim="400000"/>
                </a:ln>
                <a:effectLst/>
              </p:spPr>
              <p:txBody>
                <a:bodyPr wrap="square" lIns="26789" tIns="26789" rIns="26789" bIns="26789" numCol="1" anchor="ctr">
                  <a:noAutofit/>
                </a:bodyPr>
                <a:lstStyle/>
                <a:p>
                  <a:endParaRPr sz="1266"/>
                </a:p>
              </p:txBody>
            </p:sp>
          </p:grpSp>
          <p:grpSp>
            <p:nvGrpSpPr>
              <p:cNvPr id="36480" name="Group 36480"/>
              <p:cNvGrpSpPr/>
              <p:nvPr/>
            </p:nvGrpSpPr>
            <p:grpSpPr>
              <a:xfrm>
                <a:off x="2533104" y="1584374"/>
                <a:ext cx="1905646" cy="1270001"/>
                <a:chOff x="0" y="0"/>
                <a:chExt cx="1905644" cy="1270000"/>
              </a:xfrm>
            </p:grpSpPr>
            <p:grpSp>
              <p:nvGrpSpPr>
                <p:cNvPr id="36478" name="Group 36478"/>
                <p:cNvGrpSpPr/>
                <p:nvPr/>
              </p:nvGrpSpPr>
              <p:grpSpPr>
                <a:xfrm>
                  <a:off x="0" y="0"/>
                  <a:ext cx="1905645" cy="1270000"/>
                  <a:chOff x="0" y="0"/>
                  <a:chExt cx="1905644" cy="1270000"/>
                </a:xfrm>
              </p:grpSpPr>
              <p:sp>
                <p:nvSpPr>
                  <p:cNvPr id="36476" name="Shape 36476"/>
                  <p:cNvSpPr/>
                  <p:nvPr/>
                </p:nvSpPr>
                <p:spPr>
                  <a:xfrm>
                    <a:off x="1376933" y="40878"/>
                    <a:ext cx="528712" cy="1188244"/>
                  </a:xfrm>
                  <a:custGeom>
                    <a:avLst/>
                    <a:gdLst/>
                    <a:ahLst/>
                    <a:cxnLst>
                      <a:cxn ang="0">
                        <a:pos x="wd2" y="hd2"/>
                      </a:cxn>
                      <a:cxn ang="5400000">
                        <a:pos x="wd2" y="hd2"/>
                      </a:cxn>
                      <a:cxn ang="10800000">
                        <a:pos x="wd2" y="hd2"/>
                      </a:cxn>
                      <a:cxn ang="16200000">
                        <a:pos x="wd2" y="hd2"/>
                      </a:cxn>
                    </a:cxnLst>
                    <a:rect l="0" t="0" r="r" b="b"/>
                    <a:pathLst>
                      <a:path w="21600" h="21600" extrusionOk="0">
                        <a:moveTo>
                          <a:pt x="21600" y="2309"/>
                        </a:moveTo>
                        <a:lnTo>
                          <a:pt x="0" y="0"/>
                        </a:lnTo>
                        <a:lnTo>
                          <a:pt x="0" y="21600"/>
                        </a:lnTo>
                        <a:lnTo>
                          <a:pt x="21600" y="19291"/>
                        </a:lnTo>
                        <a:lnTo>
                          <a:pt x="21600" y="2309"/>
                        </a:lnTo>
                        <a:close/>
                      </a:path>
                    </a:pathLst>
                  </a:custGeom>
                  <a:solidFill>
                    <a:srgbClr val="72B1D7"/>
                  </a:solidFill>
                  <a:ln w="12700" cap="flat">
                    <a:noFill/>
                    <a:miter lim="400000"/>
                  </a:ln>
                  <a:effectLst/>
                </p:spPr>
                <p:txBody>
                  <a:bodyPr wrap="square" lIns="0" tIns="0" rIns="0" bIns="0" numCol="1" anchor="t">
                    <a:noAutofit/>
                  </a:bodyPr>
                  <a:lstStyle/>
                  <a:p>
                    <a:endParaRPr sz="1266"/>
                  </a:p>
                </p:txBody>
              </p:sp>
              <p:sp>
                <p:nvSpPr>
                  <p:cNvPr id="36477" name="Shape 36477"/>
                  <p:cNvSpPr/>
                  <p:nvPr/>
                </p:nvSpPr>
                <p:spPr>
                  <a:xfrm>
                    <a:off x="0" y="0"/>
                    <a:ext cx="1905645" cy="1270000"/>
                  </a:xfrm>
                  <a:custGeom>
                    <a:avLst/>
                    <a:gdLst/>
                    <a:ahLst/>
                    <a:cxnLst>
                      <a:cxn ang="0">
                        <a:pos x="wd2" y="hd2"/>
                      </a:cxn>
                      <a:cxn ang="5400000">
                        <a:pos x="wd2" y="hd2"/>
                      </a:cxn>
                      <a:cxn ang="10800000">
                        <a:pos x="wd2" y="hd2"/>
                      </a:cxn>
                      <a:cxn ang="16200000">
                        <a:pos x="wd2" y="hd2"/>
                      </a:cxn>
                    </a:cxnLst>
                    <a:rect l="0" t="0" r="r" b="b"/>
                    <a:pathLst>
                      <a:path w="21600" h="21600" extrusionOk="0">
                        <a:moveTo>
                          <a:pt x="9645" y="16145"/>
                        </a:moveTo>
                        <a:lnTo>
                          <a:pt x="9645" y="21600"/>
                        </a:lnTo>
                        <a:lnTo>
                          <a:pt x="0" y="10800"/>
                        </a:lnTo>
                        <a:lnTo>
                          <a:pt x="9645" y="0"/>
                        </a:lnTo>
                        <a:lnTo>
                          <a:pt x="9645" y="5455"/>
                        </a:lnTo>
                        <a:lnTo>
                          <a:pt x="21600" y="2863"/>
                        </a:lnTo>
                        <a:lnTo>
                          <a:pt x="21600" y="18737"/>
                        </a:lnTo>
                        <a:lnTo>
                          <a:pt x="9645" y="16145"/>
                        </a:lnTo>
                        <a:close/>
                      </a:path>
                    </a:pathLst>
                  </a:custGeom>
                  <a:solidFill>
                    <a:srgbClr val="7EC3EE"/>
                  </a:solidFill>
                  <a:ln w="12700" cap="flat">
                    <a:noFill/>
                    <a:miter lim="400000"/>
                  </a:ln>
                  <a:effectLst/>
                </p:spPr>
                <p:txBody>
                  <a:bodyPr wrap="square" lIns="0" tIns="0" rIns="0" bIns="0" numCol="1" anchor="t">
                    <a:noAutofit/>
                  </a:bodyPr>
                  <a:lstStyle/>
                  <a:p>
                    <a:endParaRPr sz="1266"/>
                  </a:p>
                </p:txBody>
              </p:sp>
            </p:grpSp>
            <p:sp>
              <p:nvSpPr>
                <p:cNvPr id="36479" name="Shape 36479"/>
                <p:cNvSpPr/>
                <p:nvPr/>
              </p:nvSpPr>
              <p:spPr>
                <a:xfrm>
                  <a:off x="1516872" y="423787"/>
                  <a:ext cx="191413" cy="422426"/>
                </a:xfrm>
                <a:custGeom>
                  <a:avLst/>
                  <a:gdLst/>
                  <a:ahLst/>
                  <a:cxnLst>
                    <a:cxn ang="0">
                      <a:pos x="wd2" y="hd2"/>
                    </a:cxn>
                    <a:cxn ang="5400000">
                      <a:pos x="wd2" y="hd2"/>
                    </a:cxn>
                    <a:cxn ang="10800000">
                      <a:pos x="wd2" y="hd2"/>
                    </a:cxn>
                    <a:cxn ang="16200000">
                      <a:pos x="wd2" y="hd2"/>
                    </a:cxn>
                  </a:cxnLst>
                  <a:rect l="0" t="0" r="r" b="b"/>
                  <a:pathLst>
                    <a:path w="21600" h="21600" extrusionOk="0">
                      <a:moveTo>
                        <a:pt x="19100" y="18466"/>
                      </a:moveTo>
                      <a:lnTo>
                        <a:pt x="2500" y="18466"/>
                      </a:lnTo>
                      <a:lnTo>
                        <a:pt x="2500" y="3136"/>
                      </a:lnTo>
                      <a:lnTo>
                        <a:pt x="19100" y="3136"/>
                      </a:lnTo>
                      <a:cubicBezTo>
                        <a:pt x="19100" y="3136"/>
                        <a:pt x="19100" y="18466"/>
                        <a:pt x="19100" y="18466"/>
                      </a:cubicBezTo>
                      <a:close/>
                      <a:moveTo>
                        <a:pt x="10853" y="20779"/>
                      </a:moveTo>
                      <a:cubicBezTo>
                        <a:pt x="10002" y="20779"/>
                        <a:pt x="9310" y="20457"/>
                        <a:pt x="9310" y="20058"/>
                      </a:cubicBezTo>
                      <a:cubicBezTo>
                        <a:pt x="9310" y="19659"/>
                        <a:pt x="10002" y="19337"/>
                        <a:pt x="10853" y="19337"/>
                      </a:cubicBezTo>
                      <a:cubicBezTo>
                        <a:pt x="11704" y="19337"/>
                        <a:pt x="12396" y="19659"/>
                        <a:pt x="12396" y="20058"/>
                      </a:cubicBezTo>
                      <a:cubicBezTo>
                        <a:pt x="12396" y="20457"/>
                        <a:pt x="11704" y="20779"/>
                        <a:pt x="10853" y="20779"/>
                      </a:cubicBezTo>
                      <a:close/>
                      <a:moveTo>
                        <a:pt x="17876" y="0"/>
                      </a:moveTo>
                      <a:lnTo>
                        <a:pt x="3724" y="0"/>
                      </a:lnTo>
                      <a:cubicBezTo>
                        <a:pt x="1664" y="0"/>
                        <a:pt x="0" y="780"/>
                        <a:pt x="0" y="1741"/>
                      </a:cubicBezTo>
                      <a:lnTo>
                        <a:pt x="0" y="19859"/>
                      </a:lnTo>
                      <a:cubicBezTo>
                        <a:pt x="0" y="20820"/>
                        <a:pt x="1664" y="21600"/>
                        <a:pt x="3724" y="21600"/>
                      </a:cubicBezTo>
                      <a:lnTo>
                        <a:pt x="17876" y="21600"/>
                      </a:lnTo>
                      <a:cubicBezTo>
                        <a:pt x="19931" y="21600"/>
                        <a:pt x="21600" y="20820"/>
                        <a:pt x="21600" y="19859"/>
                      </a:cubicBezTo>
                      <a:lnTo>
                        <a:pt x="21600" y="1741"/>
                      </a:lnTo>
                      <a:cubicBezTo>
                        <a:pt x="21600" y="780"/>
                        <a:pt x="19931" y="0"/>
                        <a:pt x="17876" y="0"/>
                      </a:cubicBezTo>
                      <a:close/>
                    </a:path>
                  </a:pathLst>
                </a:custGeom>
                <a:solidFill>
                  <a:srgbClr val="FFFFFF"/>
                </a:solidFill>
                <a:ln w="12700" cap="flat">
                  <a:noFill/>
                  <a:miter lim="400000"/>
                </a:ln>
                <a:effectLst/>
              </p:spPr>
              <p:txBody>
                <a:bodyPr wrap="square" lIns="0" tIns="0" rIns="0" bIns="0" numCol="1" anchor="b">
                  <a:noAutofit/>
                </a:bodyPr>
                <a:lstStyle/>
                <a:p>
                  <a:endParaRPr sz="1266"/>
                </a:p>
              </p:txBody>
            </p:sp>
          </p:grpSp>
          <p:grpSp>
            <p:nvGrpSpPr>
              <p:cNvPr id="36485" name="Group 36485"/>
              <p:cNvGrpSpPr/>
              <p:nvPr/>
            </p:nvGrpSpPr>
            <p:grpSpPr>
              <a:xfrm>
                <a:off x="1584374" y="0"/>
                <a:ext cx="1270001" cy="1905645"/>
                <a:chOff x="0" y="0"/>
                <a:chExt cx="1270000" cy="1905644"/>
              </a:xfrm>
            </p:grpSpPr>
            <p:grpSp>
              <p:nvGrpSpPr>
                <p:cNvPr id="36483" name="Group 36483"/>
                <p:cNvGrpSpPr/>
                <p:nvPr/>
              </p:nvGrpSpPr>
              <p:grpSpPr>
                <a:xfrm>
                  <a:off x="0" y="0"/>
                  <a:ext cx="1270000" cy="1905645"/>
                  <a:chOff x="0" y="0"/>
                  <a:chExt cx="1270000" cy="1905644"/>
                </a:xfrm>
              </p:grpSpPr>
              <p:sp>
                <p:nvSpPr>
                  <p:cNvPr id="36481" name="Shape 36481"/>
                  <p:cNvSpPr/>
                  <p:nvPr/>
                </p:nvSpPr>
                <p:spPr>
                  <a:xfrm>
                    <a:off x="40878" y="0"/>
                    <a:ext cx="1188244" cy="528712"/>
                  </a:xfrm>
                  <a:custGeom>
                    <a:avLst/>
                    <a:gdLst/>
                    <a:ahLst/>
                    <a:cxnLst>
                      <a:cxn ang="0">
                        <a:pos x="wd2" y="hd2"/>
                      </a:cxn>
                      <a:cxn ang="5400000">
                        <a:pos x="wd2" y="hd2"/>
                      </a:cxn>
                      <a:cxn ang="10800000">
                        <a:pos x="wd2" y="hd2"/>
                      </a:cxn>
                      <a:cxn ang="16200000">
                        <a:pos x="wd2" y="hd2"/>
                      </a:cxn>
                    </a:cxnLst>
                    <a:rect l="0" t="0" r="r" b="b"/>
                    <a:pathLst>
                      <a:path w="21600" h="21600" extrusionOk="0">
                        <a:moveTo>
                          <a:pt x="2309" y="0"/>
                        </a:moveTo>
                        <a:lnTo>
                          <a:pt x="0" y="21600"/>
                        </a:lnTo>
                        <a:lnTo>
                          <a:pt x="21600" y="21600"/>
                        </a:lnTo>
                        <a:lnTo>
                          <a:pt x="19291" y="0"/>
                        </a:lnTo>
                        <a:lnTo>
                          <a:pt x="2309" y="0"/>
                        </a:lnTo>
                        <a:close/>
                      </a:path>
                    </a:pathLst>
                  </a:custGeom>
                  <a:solidFill>
                    <a:srgbClr val="3197E0"/>
                  </a:solidFill>
                  <a:ln w="12700" cap="flat">
                    <a:noFill/>
                    <a:miter lim="400000"/>
                  </a:ln>
                  <a:effectLst/>
                </p:spPr>
                <p:txBody>
                  <a:bodyPr wrap="square" lIns="0" tIns="0" rIns="0" bIns="0" numCol="1" anchor="t">
                    <a:noAutofit/>
                  </a:bodyPr>
                  <a:lstStyle/>
                  <a:p>
                    <a:endParaRPr sz="1266"/>
                  </a:p>
                </p:txBody>
              </p:sp>
              <p:sp>
                <p:nvSpPr>
                  <p:cNvPr id="36482" name="Shape 36482"/>
                  <p:cNvSpPr/>
                  <p:nvPr/>
                </p:nvSpPr>
                <p:spPr>
                  <a:xfrm>
                    <a:off x="0" y="0"/>
                    <a:ext cx="1270000" cy="1905645"/>
                  </a:xfrm>
                  <a:custGeom>
                    <a:avLst/>
                    <a:gdLst/>
                    <a:ahLst/>
                    <a:cxnLst>
                      <a:cxn ang="0">
                        <a:pos x="wd2" y="hd2"/>
                      </a:cxn>
                      <a:cxn ang="5400000">
                        <a:pos x="wd2" y="hd2"/>
                      </a:cxn>
                      <a:cxn ang="10800000">
                        <a:pos x="wd2" y="hd2"/>
                      </a:cxn>
                      <a:cxn ang="16200000">
                        <a:pos x="wd2" y="hd2"/>
                      </a:cxn>
                    </a:cxnLst>
                    <a:rect l="0" t="0" r="r" b="b"/>
                    <a:pathLst>
                      <a:path w="21600" h="21600" extrusionOk="0">
                        <a:moveTo>
                          <a:pt x="16145" y="11955"/>
                        </a:moveTo>
                        <a:lnTo>
                          <a:pt x="21600" y="11955"/>
                        </a:lnTo>
                        <a:lnTo>
                          <a:pt x="10800" y="21600"/>
                        </a:lnTo>
                        <a:lnTo>
                          <a:pt x="0" y="11955"/>
                        </a:lnTo>
                        <a:lnTo>
                          <a:pt x="5455" y="11955"/>
                        </a:lnTo>
                        <a:lnTo>
                          <a:pt x="2863" y="0"/>
                        </a:lnTo>
                        <a:lnTo>
                          <a:pt x="18737" y="0"/>
                        </a:lnTo>
                        <a:lnTo>
                          <a:pt x="16145" y="11955"/>
                        </a:lnTo>
                        <a:close/>
                      </a:path>
                    </a:pathLst>
                  </a:custGeom>
                  <a:solidFill>
                    <a:srgbClr val="37A8FA"/>
                  </a:solidFill>
                  <a:ln w="12700" cap="flat">
                    <a:noFill/>
                    <a:miter lim="400000"/>
                  </a:ln>
                  <a:effectLst/>
                </p:spPr>
                <p:txBody>
                  <a:bodyPr wrap="square" lIns="0" tIns="0" rIns="0" bIns="0" numCol="1" anchor="t">
                    <a:noAutofit/>
                  </a:bodyPr>
                  <a:lstStyle/>
                  <a:p>
                    <a:endParaRPr sz="1266"/>
                  </a:p>
                </p:txBody>
              </p:sp>
            </p:grpSp>
            <p:sp>
              <p:nvSpPr>
                <p:cNvPr id="36484" name="Shape 36484"/>
                <p:cNvSpPr/>
                <p:nvPr/>
              </p:nvSpPr>
              <p:spPr>
                <a:xfrm>
                  <a:off x="456818" y="186375"/>
                  <a:ext cx="356364" cy="318500"/>
                </a:xfrm>
                <a:custGeom>
                  <a:avLst/>
                  <a:gdLst/>
                  <a:ahLst/>
                  <a:cxnLst>
                    <a:cxn ang="0">
                      <a:pos x="wd2" y="hd2"/>
                    </a:cxn>
                    <a:cxn ang="5400000">
                      <a:pos x="wd2" y="hd2"/>
                    </a:cxn>
                    <a:cxn ang="10800000">
                      <a:pos x="wd2" y="hd2"/>
                    </a:cxn>
                    <a:cxn ang="16200000">
                      <a:pos x="wd2" y="hd2"/>
                    </a:cxn>
                  </a:cxnLst>
                  <a:rect l="0" t="0" r="r" b="b"/>
                  <a:pathLst>
                    <a:path w="21600" h="21484" extrusionOk="0">
                      <a:moveTo>
                        <a:pt x="19415" y="16649"/>
                      </a:moveTo>
                      <a:cubicBezTo>
                        <a:pt x="20161" y="16995"/>
                        <a:pt x="20794" y="17015"/>
                        <a:pt x="20797" y="18016"/>
                      </a:cubicBezTo>
                      <a:lnTo>
                        <a:pt x="21600" y="21484"/>
                      </a:lnTo>
                      <a:lnTo>
                        <a:pt x="0" y="21484"/>
                      </a:lnTo>
                      <a:cubicBezTo>
                        <a:pt x="91" y="20771"/>
                        <a:pt x="349" y="19060"/>
                        <a:pt x="573" y="18136"/>
                      </a:cubicBezTo>
                      <a:cubicBezTo>
                        <a:pt x="679" y="17700"/>
                        <a:pt x="1212" y="16975"/>
                        <a:pt x="2036" y="16624"/>
                      </a:cubicBezTo>
                      <a:cubicBezTo>
                        <a:pt x="4050" y="15766"/>
                        <a:pt x="6877" y="14370"/>
                        <a:pt x="7251" y="13724"/>
                      </a:cubicBezTo>
                      <a:cubicBezTo>
                        <a:pt x="7484" y="13323"/>
                        <a:pt x="7579" y="13743"/>
                        <a:pt x="7681" y="13421"/>
                      </a:cubicBezTo>
                      <a:cubicBezTo>
                        <a:pt x="7916" y="12679"/>
                        <a:pt x="7968" y="11587"/>
                        <a:pt x="7968" y="11587"/>
                      </a:cubicBezTo>
                      <a:cubicBezTo>
                        <a:pt x="7848" y="11494"/>
                        <a:pt x="7572" y="10786"/>
                        <a:pt x="7434" y="10117"/>
                      </a:cubicBezTo>
                      <a:cubicBezTo>
                        <a:pt x="7387" y="9891"/>
                        <a:pt x="7082" y="9884"/>
                        <a:pt x="6846" y="8995"/>
                      </a:cubicBezTo>
                      <a:cubicBezTo>
                        <a:pt x="6653" y="8263"/>
                        <a:pt x="6425" y="7272"/>
                        <a:pt x="6518" y="6932"/>
                      </a:cubicBezTo>
                      <a:cubicBezTo>
                        <a:pt x="6566" y="6758"/>
                        <a:pt x="6695" y="6822"/>
                        <a:pt x="6716" y="6831"/>
                      </a:cubicBezTo>
                      <a:cubicBezTo>
                        <a:pt x="6697" y="6706"/>
                        <a:pt x="6673" y="6705"/>
                        <a:pt x="6649" y="6531"/>
                      </a:cubicBezTo>
                      <a:cubicBezTo>
                        <a:pt x="6603" y="6199"/>
                        <a:pt x="6428" y="5653"/>
                        <a:pt x="6414" y="5330"/>
                      </a:cubicBezTo>
                      <a:cubicBezTo>
                        <a:pt x="6302" y="2941"/>
                        <a:pt x="6814" y="1517"/>
                        <a:pt x="7802" y="834"/>
                      </a:cubicBezTo>
                      <a:cubicBezTo>
                        <a:pt x="8064" y="653"/>
                        <a:pt x="9136" y="145"/>
                        <a:pt x="9462" y="64"/>
                      </a:cubicBezTo>
                      <a:cubicBezTo>
                        <a:pt x="10187" y="-116"/>
                        <a:pt x="11659" y="109"/>
                        <a:pt x="12338" y="443"/>
                      </a:cubicBezTo>
                      <a:cubicBezTo>
                        <a:pt x="14203" y="1346"/>
                        <a:pt x="14766" y="2285"/>
                        <a:pt x="14624" y="5330"/>
                      </a:cubicBezTo>
                      <a:cubicBezTo>
                        <a:pt x="14599" y="5877"/>
                        <a:pt x="14486" y="6618"/>
                        <a:pt x="14433" y="6945"/>
                      </a:cubicBezTo>
                      <a:cubicBezTo>
                        <a:pt x="14521" y="6860"/>
                        <a:pt x="14606" y="6807"/>
                        <a:pt x="14679" y="6813"/>
                      </a:cubicBezTo>
                      <a:cubicBezTo>
                        <a:pt x="14982" y="6833"/>
                        <a:pt x="14696" y="8105"/>
                        <a:pt x="14460" y="8995"/>
                      </a:cubicBezTo>
                      <a:cubicBezTo>
                        <a:pt x="14225" y="9884"/>
                        <a:pt x="13904" y="9888"/>
                        <a:pt x="13872" y="10117"/>
                      </a:cubicBezTo>
                      <a:cubicBezTo>
                        <a:pt x="13761" y="10901"/>
                        <a:pt x="13490" y="11361"/>
                        <a:pt x="13347" y="11576"/>
                      </a:cubicBezTo>
                      <a:cubicBezTo>
                        <a:pt x="13347" y="11576"/>
                        <a:pt x="13436" y="12775"/>
                        <a:pt x="13704" y="13449"/>
                      </a:cubicBezTo>
                      <a:cubicBezTo>
                        <a:pt x="13812" y="13730"/>
                        <a:pt x="13931" y="13430"/>
                        <a:pt x="14102" y="13742"/>
                      </a:cubicBezTo>
                      <a:cubicBezTo>
                        <a:pt x="14018" y="13588"/>
                        <a:pt x="14272" y="14339"/>
                        <a:pt x="15405" y="14858"/>
                      </a:cubicBezTo>
                      <a:cubicBezTo>
                        <a:pt x="17512" y="15825"/>
                        <a:pt x="18500" y="16226"/>
                        <a:pt x="19415" y="16649"/>
                      </a:cubicBezTo>
                      <a:close/>
                    </a:path>
                  </a:pathLst>
                </a:custGeom>
                <a:solidFill>
                  <a:srgbClr val="FFFFFF"/>
                </a:solidFill>
                <a:ln w="12700" cap="flat">
                  <a:noFill/>
                  <a:miter lim="400000"/>
                </a:ln>
                <a:effectLst/>
              </p:spPr>
              <p:txBody>
                <a:bodyPr wrap="square" lIns="0" tIns="0" rIns="0" bIns="0" numCol="1" anchor="ctr">
                  <a:noAutofit/>
                </a:bodyPr>
                <a:lstStyle/>
                <a:p>
                  <a:endParaRPr sz="1266"/>
                </a:p>
              </p:txBody>
            </p:sp>
          </p:grpSp>
          <p:grpSp>
            <p:nvGrpSpPr>
              <p:cNvPr id="36490" name="Group 36490"/>
              <p:cNvGrpSpPr/>
              <p:nvPr/>
            </p:nvGrpSpPr>
            <p:grpSpPr>
              <a:xfrm>
                <a:off x="1584374" y="2533104"/>
                <a:ext cx="1270001" cy="1905646"/>
                <a:chOff x="0" y="0"/>
                <a:chExt cx="1270000" cy="1905644"/>
              </a:xfrm>
            </p:grpSpPr>
            <p:grpSp>
              <p:nvGrpSpPr>
                <p:cNvPr id="36488" name="Group 36488"/>
                <p:cNvGrpSpPr/>
                <p:nvPr/>
              </p:nvGrpSpPr>
              <p:grpSpPr>
                <a:xfrm>
                  <a:off x="0" y="0"/>
                  <a:ext cx="1270000" cy="1905645"/>
                  <a:chOff x="0" y="0"/>
                  <a:chExt cx="1270000" cy="1905644"/>
                </a:xfrm>
              </p:grpSpPr>
              <p:sp>
                <p:nvSpPr>
                  <p:cNvPr id="36486" name="Shape 36486"/>
                  <p:cNvSpPr/>
                  <p:nvPr/>
                </p:nvSpPr>
                <p:spPr>
                  <a:xfrm>
                    <a:off x="40878" y="1376933"/>
                    <a:ext cx="1188244" cy="528712"/>
                  </a:xfrm>
                  <a:custGeom>
                    <a:avLst/>
                    <a:gdLst/>
                    <a:ahLst/>
                    <a:cxnLst>
                      <a:cxn ang="0">
                        <a:pos x="wd2" y="hd2"/>
                      </a:cxn>
                      <a:cxn ang="5400000">
                        <a:pos x="wd2" y="hd2"/>
                      </a:cxn>
                      <a:cxn ang="10800000">
                        <a:pos x="wd2" y="hd2"/>
                      </a:cxn>
                      <a:cxn ang="16200000">
                        <a:pos x="wd2" y="hd2"/>
                      </a:cxn>
                    </a:cxnLst>
                    <a:rect l="0" t="0" r="r" b="b"/>
                    <a:pathLst>
                      <a:path w="21600" h="21600" extrusionOk="0">
                        <a:moveTo>
                          <a:pt x="2309" y="21600"/>
                        </a:moveTo>
                        <a:lnTo>
                          <a:pt x="0" y="0"/>
                        </a:lnTo>
                        <a:lnTo>
                          <a:pt x="21600" y="0"/>
                        </a:lnTo>
                        <a:lnTo>
                          <a:pt x="19291" y="21600"/>
                        </a:lnTo>
                        <a:lnTo>
                          <a:pt x="2309" y="21600"/>
                        </a:lnTo>
                        <a:close/>
                      </a:path>
                    </a:pathLst>
                  </a:custGeom>
                  <a:solidFill>
                    <a:srgbClr val="999999"/>
                  </a:solidFill>
                  <a:ln w="12700" cap="flat">
                    <a:noFill/>
                    <a:miter lim="400000"/>
                  </a:ln>
                  <a:effectLst/>
                </p:spPr>
                <p:txBody>
                  <a:bodyPr wrap="square" lIns="0" tIns="0" rIns="0" bIns="0" numCol="1" anchor="t">
                    <a:noAutofit/>
                  </a:bodyPr>
                  <a:lstStyle/>
                  <a:p>
                    <a:endParaRPr sz="1266"/>
                  </a:p>
                </p:txBody>
              </p:sp>
              <p:sp>
                <p:nvSpPr>
                  <p:cNvPr id="36487" name="Shape 36487"/>
                  <p:cNvSpPr/>
                  <p:nvPr/>
                </p:nvSpPr>
                <p:spPr>
                  <a:xfrm>
                    <a:off x="0" y="0"/>
                    <a:ext cx="1270000" cy="1905645"/>
                  </a:xfrm>
                  <a:custGeom>
                    <a:avLst/>
                    <a:gdLst/>
                    <a:ahLst/>
                    <a:cxnLst>
                      <a:cxn ang="0">
                        <a:pos x="wd2" y="hd2"/>
                      </a:cxn>
                      <a:cxn ang="5400000">
                        <a:pos x="wd2" y="hd2"/>
                      </a:cxn>
                      <a:cxn ang="10800000">
                        <a:pos x="wd2" y="hd2"/>
                      </a:cxn>
                      <a:cxn ang="16200000">
                        <a:pos x="wd2" y="hd2"/>
                      </a:cxn>
                    </a:cxnLst>
                    <a:rect l="0" t="0" r="r" b="b"/>
                    <a:pathLst>
                      <a:path w="21600" h="21600" extrusionOk="0">
                        <a:moveTo>
                          <a:pt x="16145" y="9645"/>
                        </a:moveTo>
                        <a:lnTo>
                          <a:pt x="21600" y="9645"/>
                        </a:lnTo>
                        <a:lnTo>
                          <a:pt x="10800" y="0"/>
                        </a:lnTo>
                        <a:lnTo>
                          <a:pt x="0" y="9645"/>
                        </a:lnTo>
                        <a:lnTo>
                          <a:pt x="5455" y="9645"/>
                        </a:lnTo>
                        <a:lnTo>
                          <a:pt x="2863" y="21600"/>
                        </a:lnTo>
                        <a:lnTo>
                          <a:pt x="18737" y="21600"/>
                        </a:lnTo>
                        <a:lnTo>
                          <a:pt x="16145" y="9645"/>
                        </a:lnTo>
                        <a:close/>
                      </a:path>
                    </a:pathLst>
                  </a:custGeom>
                  <a:solidFill>
                    <a:srgbClr val="B9B9B9"/>
                  </a:solidFill>
                  <a:ln w="12700" cap="flat">
                    <a:noFill/>
                    <a:miter lim="400000"/>
                  </a:ln>
                  <a:effectLst/>
                </p:spPr>
                <p:txBody>
                  <a:bodyPr wrap="square" lIns="0" tIns="0" rIns="0" bIns="0" numCol="1" anchor="t">
                    <a:noAutofit/>
                  </a:bodyPr>
                  <a:lstStyle/>
                  <a:p>
                    <a:endParaRPr sz="1266"/>
                  </a:p>
                </p:txBody>
              </p:sp>
            </p:grpSp>
            <p:sp>
              <p:nvSpPr>
                <p:cNvPr id="36489" name="Shape 36489"/>
                <p:cNvSpPr/>
                <p:nvPr/>
              </p:nvSpPr>
              <p:spPr>
                <a:xfrm>
                  <a:off x="461547" y="1368045"/>
                  <a:ext cx="346906" cy="387050"/>
                </a:xfrm>
                <a:custGeom>
                  <a:avLst/>
                  <a:gdLst/>
                  <a:ahLst/>
                  <a:cxnLst>
                    <a:cxn ang="0">
                      <a:pos x="wd2" y="hd2"/>
                    </a:cxn>
                    <a:cxn ang="5400000">
                      <a:pos x="wd2" y="hd2"/>
                    </a:cxn>
                    <a:cxn ang="10800000">
                      <a:pos x="wd2" y="hd2"/>
                    </a:cxn>
                    <a:cxn ang="16200000">
                      <a:pos x="wd2" y="hd2"/>
                    </a:cxn>
                  </a:cxnLst>
                  <a:rect l="0" t="0" r="r" b="b"/>
                  <a:pathLst>
                    <a:path w="21066" h="21120" extrusionOk="0">
                      <a:moveTo>
                        <a:pt x="7115" y="3487"/>
                      </a:moveTo>
                      <a:cubicBezTo>
                        <a:pt x="6224" y="2687"/>
                        <a:pt x="4773" y="2692"/>
                        <a:pt x="3875" y="3499"/>
                      </a:cubicBezTo>
                      <a:cubicBezTo>
                        <a:pt x="2977" y="4307"/>
                        <a:pt x="2971" y="5610"/>
                        <a:pt x="3862" y="6411"/>
                      </a:cubicBezTo>
                      <a:cubicBezTo>
                        <a:pt x="4753" y="7212"/>
                        <a:pt x="6204" y="7206"/>
                        <a:pt x="7102" y="6399"/>
                      </a:cubicBezTo>
                      <a:cubicBezTo>
                        <a:pt x="8000" y="5592"/>
                        <a:pt x="8007" y="4289"/>
                        <a:pt x="7115" y="3487"/>
                      </a:cubicBezTo>
                      <a:close/>
                      <a:moveTo>
                        <a:pt x="21066" y="17081"/>
                      </a:moveTo>
                      <a:lnTo>
                        <a:pt x="20939" y="17196"/>
                      </a:lnTo>
                      <a:lnTo>
                        <a:pt x="20953" y="17209"/>
                      </a:lnTo>
                      <a:lnTo>
                        <a:pt x="16611" y="21120"/>
                      </a:lnTo>
                      <a:lnTo>
                        <a:pt x="15331" y="19970"/>
                      </a:lnTo>
                      <a:lnTo>
                        <a:pt x="16860" y="18596"/>
                      </a:lnTo>
                      <a:lnTo>
                        <a:pt x="15612" y="17474"/>
                      </a:lnTo>
                      <a:lnTo>
                        <a:pt x="14083" y="18848"/>
                      </a:lnTo>
                      <a:lnTo>
                        <a:pt x="12803" y="17698"/>
                      </a:lnTo>
                      <a:lnTo>
                        <a:pt x="15285" y="15471"/>
                      </a:lnTo>
                      <a:lnTo>
                        <a:pt x="8234" y="9136"/>
                      </a:lnTo>
                      <a:cubicBezTo>
                        <a:pt x="6139" y="10247"/>
                        <a:pt x="3399" y="10002"/>
                        <a:pt x="1600" y="8385"/>
                      </a:cubicBezTo>
                      <a:cubicBezTo>
                        <a:pt x="-534" y="6467"/>
                        <a:pt x="-533" y="3358"/>
                        <a:pt x="1602" y="1439"/>
                      </a:cubicBezTo>
                      <a:cubicBezTo>
                        <a:pt x="3737" y="-479"/>
                        <a:pt x="7198" y="-480"/>
                        <a:pt x="9331" y="1437"/>
                      </a:cubicBezTo>
                      <a:cubicBezTo>
                        <a:pt x="11108" y="3034"/>
                        <a:pt x="11395" y="5454"/>
                        <a:pt x="10211" y="7328"/>
                      </a:cubicBezTo>
                      <a:cubicBezTo>
                        <a:pt x="10211" y="7328"/>
                        <a:pt x="21066" y="17081"/>
                        <a:pt x="21066" y="17081"/>
                      </a:cubicBezTo>
                      <a:close/>
                    </a:path>
                  </a:pathLst>
                </a:custGeom>
                <a:solidFill>
                  <a:srgbClr val="FFFFFF"/>
                </a:solidFill>
                <a:ln w="12700" cap="flat">
                  <a:noFill/>
                  <a:miter lim="400000"/>
                </a:ln>
                <a:effectLst/>
              </p:spPr>
              <p:txBody>
                <a:bodyPr wrap="square" lIns="26789" tIns="26789" rIns="26789" bIns="26789" numCol="1" anchor="ctr">
                  <a:noAutofit/>
                </a:bodyPr>
                <a:lstStyle/>
                <a:p>
                  <a:pP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109"/>
                </a:p>
              </p:txBody>
            </p:sp>
          </p:grpSp>
        </p:grpSp>
      </p:grpSp>
    </p:spTree>
    <p:extLst>
      <p:ext uri="{BB962C8B-B14F-4D97-AF65-F5344CB8AC3E}">
        <p14:creationId xmlns:p14="http://schemas.microsoft.com/office/powerpoint/2010/main" val="3356026543"/>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Project launch</a:t>
            </a:r>
          </a:p>
        </p:txBody>
      </p:sp>
      <p:sp>
        <p:nvSpPr>
          <p:cNvPr id="4" name="Oval 3"/>
          <p:cNvSpPr/>
          <p:nvPr/>
        </p:nvSpPr>
        <p:spPr>
          <a:xfrm>
            <a:off x="8464577" y="2903121"/>
            <a:ext cx="144235" cy="144233"/>
          </a:xfrm>
          <a:prstGeom prst="ellipse">
            <a:avLst/>
          </a:prstGeom>
          <a:solidFill>
            <a:schemeClr val="accent6"/>
          </a:solidFill>
          <a:ln>
            <a:no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5" name="Oval 4"/>
          <p:cNvSpPr/>
          <p:nvPr/>
        </p:nvSpPr>
        <p:spPr>
          <a:xfrm>
            <a:off x="8200229" y="2903121"/>
            <a:ext cx="144235" cy="144233"/>
          </a:xfrm>
          <a:prstGeom prst="ellipse">
            <a:avLst/>
          </a:prstGeom>
          <a:solidFill>
            <a:schemeClr val="accent6"/>
          </a:solidFill>
          <a:ln>
            <a:noFill/>
          </a:ln>
        </p:spPr>
        <p:style>
          <a:lnRef idx="2">
            <a:schemeClr val="accent3">
              <a:hueOff val="20451"/>
              <a:satOff val="1047"/>
              <a:lumOff val="440"/>
              <a:alphaOff val="0"/>
            </a:schemeClr>
          </a:lnRef>
          <a:fillRef idx="1">
            <a:schemeClr val="accent3">
              <a:hueOff val="20451"/>
              <a:satOff val="1047"/>
              <a:lumOff val="440"/>
              <a:alphaOff val="0"/>
            </a:schemeClr>
          </a:fillRef>
          <a:effectRef idx="0">
            <a:schemeClr val="accent3">
              <a:hueOff val="20451"/>
              <a:satOff val="1047"/>
              <a:lumOff val="440"/>
              <a:alphaOff val="0"/>
            </a:schemeClr>
          </a:effectRef>
          <a:fontRef idx="minor">
            <a:schemeClr val="lt1"/>
          </a:fontRef>
        </p:style>
      </p:sp>
      <p:sp>
        <p:nvSpPr>
          <p:cNvPr id="6" name="Oval 5"/>
          <p:cNvSpPr/>
          <p:nvPr/>
        </p:nvSpPr>
        <p:spPr>
          <a:xfrm>
            <a:off x="7927001" y="2894238"/>
            <a:ext cx="161999" cy="161999"/>
          </a:xfrm>
          <a:prstGeom prst="ellipse">
            <a:avLst/>
          </a:prstGeom>
          <a:solidFill>
            <a:schemeClr val="accent6"/>
          </a:solidFill>
          <a:ln>
            <a:noFill/>
          </a:ln>
        </p:spPr>
        <p:style>
          <a:lnRef idx="2">
            <a:schemeClr val="accent3">
              <a:hueOff val="40902"/>
              <a:satOff val="2094"/>
              <a:lumOff val="879"/>
              <a:alphaOff val="0"/>
            </a:schemeClr>
          </a:lnRef>
          <a:fillRef idx="1">
            <a:schemeClr val="accent3">
              <a:hueOff val="40902"/>
              <a:satOff val="2094"/>
              <a:lumOff val="879"/>
              <a:alphaOff val="0"/>
            </a:schemeClr>
          </a:fillRef>
          <a:effectRef idx="0">
            <a:schemeClr val="accent3">
              <a:hueOff val="40902"/>
              <a:satOff val="2094"/>
              <a:lumOff val="879"/>
              <a:alphaOff val="0"/>
            </a:schemeClr>
          </a:effectRef>
          <a:fontRef idx="minor">
            <a:schemeClr val="lt1"/>
          </a:fontRef>
        </p:style>
      </p:sp>
      <p:sp>
        <p:nvSpPr>
          <p:cNvPr id="7" name="Oval 6"/>
          <p:cNvSpPr/>
          <p:nvPr/>
        </p:nvSpPr>
        <p:spPr>
          <a:xfrm>
            <a:off x="7654154" y="2885236"/>
            <a:ext cx="179999" cy="180000"/>
          </a:xfrm>
          <a:prstGeom prst="ellipse">
            <a:avLst/>
          </a:prstGeom>
          <a:solidFill>
            <a:schemeClr val="accent6"/>
          </a:solidFill>
          <a:ln>
            <a:noFill/>
          </a:ln>
        </p:spPr>
        <p:style>
          <a:lnRef idx="2">
            <a:schemeClr val="accent3">
              <a:hueOff val="61352"/>
              <a:satOff val="3140"/>
              <a:lumOff val="1319"/>
              <a:alphaOff val="0"/>
            </a:schemeClr>
          </a:lnRef>
          <a:fillRef idx="1">
            <a:schemeClr val="accent3">
              <a:hueOff val="61352"/>
              <a:satOff val="3140"/>
              <a:lumOff val="1319"/>
              <a:alphaOff val="0"/>
            </a:schemeClr>
          </a:fillRef>
          <a:effectRef idx="0">
            <a:schemeClr val="accent3">
              <a:hueOff val="61352"/>
              <a:satOff val="3140"/>
              <a:lumOff val="1319"/>
              <a:alphaOff val="0"/>
            </a:schemeClr>
          </a:effectRef>
          <a:fontRef idx="minor">
            <a:schemeClr val="lt1"/>
          </a:fontRef>
        </p:style>
      </p:sp>
      <p:sp>
        <p:nvSpPr>
          <p:cNvPr id="8" name="Oval 7"/>
          <p:cNvSpPr/>
          <p:nvPr/>
        </p:nvSpPr>
        <p:spPr>
          <a:xfrm>
            <a:off x="7371806" y="2867236"/>
            <a:ext cx="215999" cy="216000"/>
          </a:xfrm>
          <a:prstGeom prst="ellipse">
            <a:avLst/>
          </a:prstGeom>
          <a:solidFill>
            <a:schemeClr val="accent6"/>
          </a:solidFill>
          <a:ln>
            <a:noFill/>
          </a:ln>
        </p:spPr>
        <p:style>
          <a:lnRef idx="2">
            <a:schemeClr val="accent3">
              <a:hueOff val="81803"/>
              <a:satOff val="4187"/>
              <a:lumOff val="1759"/>
              <a:alphaOff val="0"/>
            </a:schemeClr>
          </a:lnRef>
          <a:fillRef idx="1">
            <a:schemeClr val="accent3">
              <a:hueOff val="81803"/>
              <a:satOff val="4187"/>
              <a:lumOff val="1759"/>
              <a:alphaOff val="0"/>
            </a:schemeClr>
          </a:fillRef>
          <a:effectRef idx="0">
            <a:schemeClr val="accent3">
              <a:hueOff val="81803"/>
              <a:satOff val="4187"/>
              <a:lumOff val="1759"/>
              <a:alphaOff val="0"/>
            </a:schemeClr>
          </a:effectRef>
          <a:fontRef idx="minor">
            <a:schemeClr val="lt1"/>
          </a:fontRef>
        </p:style>
      </p:sp>
      <p:sp>
        <p:nvSpPr>
          <p:cNvPr id="9" name="Oval 8"/>
          <p:cNvSpPr/>
          <p:nvPr/>
        </p:nvSpPr>
        <p:spPr>
          <a:xfrm>
            <a:off x="6999105" y="2831005"/>
            <a:ext cx="288471" cy="288703"/>
          </a:xfrm>
          <a:prstGeom prst="ellipse">
            <a:avLst/>
          </a:prstGeom>
          <a:solidFill>
            <a:schemeClr val="accent6"/>
          </a:solidFill>
          <a:ln>
            <a:noFill/>
          </a:ln>
        </p:spPr>
        <p:style>
          <a:lnRef idx="2">
            <a:schemeClr val="accent3">
              <a:hueOff val="102254"/>
              <a:satOff val="5234"/>
              <a:lumOff val="2198"/>
              <a:alphaOff val="0"/>
            </a:schemeClr>
          </a:lnRef>
          <a:fillRef idx="1">
            <a:schemeClr val="accent3">
              <a:hueOff val="102254"/>
              <a:satOff val="5234"/>
              <a:lumOff val="2198"/>
              <a:alphaOff val="0"/>
            </a:schemeClr>
          </a:fillRef>
          <a:effectRef idx="0">
            <a:schemeClr val="accent3">
              <a:hueOff val="102254"/>
              <a:satOff val="5234"/>
              <a:lumOff val="2198"/>
              <a:alphaOff val="0"/>
            </a:schemeClr>
          </a:effectRef>
          <a:fontRef idx="minor">
            <a:schemeClr val="lt1"/>
          </a:fontRef>
        </p:style>
      </p:sp>
      <p:sp>
        <p:nvSpPr>
          <p:cNvPr id="10" name="Oval 9"/>
          <p:cNvSpPr/>
          <p:nvPr/>
        </p:nvSpPr>
        <p:spPr>
          <a:xfrm>
            <a:off x="8229377" y="2605165"/>
            <a:ext cx="144235" cy="144233"/>
          </a:xfrm>
          <a:prstGeom prst="ellipse">
            <a:avLst/>
          </a:prstGeom>
          <a:solidFill>
            <a:schemeClr val="accent6"/>
          </a:solidFill>
          <a:ln>
            <a:noFill/>
          </a:ln>
        </p:spPr>
        <p:style>
          <a:lnRef idx="2">
            <a:schemeClr val="accent3">
              <a:hueOff val="122705"/>
              <a:satOff val="6281"/>
              <a:lumOff val="2638"/>
              <a:alphaOff val="0"/>
            </a:schemeClr>
          </a:lnRef>
          <a:fillRef idx="1">
            <a:schemeClr val="accent3">
              <a:hueOff val="122705"/>
              <a:satOff val="6281"/>
              <a:lumOff val="2638"/>
              <a:alphaOff val="0"/>
            </a:schemeClr>
          </a:fillRef>
          <a:effectRef idx="0">
            <a:schemeClr val="accent3">
              <a:hueOff val="122705"/>
              <a:satOff val="6281"/>
              <a:lumOff val="2638"/>
              <a:alphaOff val="0"/>
            </a:schemeClr>
          </a:effectRef>
          <a:fontRef idx="minor">
            <a:schemeClr val="lt1"/>
          </a:fontRef>
        </p:style>
      </p:sp>
      <p:sp>
        <p:nvSpPr>
          <p:cNvPr id="11" name="Oval 10"/>
          <p:cNvSpPr/>
          <p:nvPr/>
        </p:nvSpPr>
        <p:spPr>
          <a:xfrm>
            <a:off x="8229377" y="3203212"/>
            <a:ext cx="144235" cy="144233"/>
          </a:xfrm>
          <a:prstGeom prst="ellipse">
            <a:avLst/>
          </a:prstGeom>
          <a:solidFill>
            <a:schemeClr val="accent6"/>
          </a:solidFill>
          <a:ln>
            <a:noFill/>
          </a:ln>
        </p:spPr>
        <p:style>
          <a:lnRef idx="2">
            <a:schemeClr val="accent3">
              <a:hueOff val="143156"/>
              <a:satOff val="7328"/>
              <a:lumOff val="3078"/>
              <a:alphaOff val="0"/>
            </a:schemeClr>
          </a:lnRef>
          <a:fillRef idx="1">
            <a:schemeClr val="accent3">
              <a:hueOff val="143156"/>
              <a:satOff val="7328"/>
              <a:lumOff val="3078"/>
              <a:alphaOff val="0"/>
            </a:schemeClr>
          </a:fillRef>
          <a:effectRef idx="0">
            <a:schemeClr val="accent3">
              <a:hueOff val="143156"/>
              <a:satOff val="7328"/>
              <a:lumOff val="3078"/>
              <a:alphaOff val="0"/>
            </a:schemeClr>
          </a:effectRef>
          <a:fontRef idx="minor">
            <a:schemeClr val="lt1"/>
          </a:fontRef>
        </p:style>
      </p:sp>
      <p:sp>
        <p:nvSpPr>
          <p:cNvPr id="12" name="Oval 11"/>
          <p:cNvSpPr/>
          <p:nvPr/>
        </p:nvSpPr>
        <p:spPr>
          <a:xfrm>
            <a:off x="8358033" y="2734690"/>
            <a:ext cx="144235" cy="144233"/>
          </a:xfrm>
          <a:prstGeom prst="ellipse">
            <a:avLst/>
          </a:prstGeom>
          <a:solidFill>
            <a:schemeClr val="accent6"/>
          </a:solidFill>
          <a:ln>
            <a:noFill/>
          </a:ln>
        </p:spPr>
        <p:style>
          <a:lnRef idx="2">
            <a:schemeClr val="accent3">
              <a:hueOff val="163606"/>
              <a:satOff val="8374"/>
              <a:lumOff val="3518"/>
              <a:alphaOff val="0"/>
            </a:schemeClr>
          </a:lnRef>
          <a:fillRef idx="1">
            <a:schemeClr val="accent3">
              <a:hueOff val="163606"/>
              <a:satOff val="8374"/>
              <a:lumOff val="3518"/>
              <a:alphaOff val="0"/>
            </a:schemeClr>
          </a:fillRef>
          <a:effectRef idx="0">
            <a:schemeClr val="accent3">
              <a:hueOff val="163606"/>
              <a:satOff val="8374"/>
              <a:lumOff val="3518"/>
              <a:alphaOff val="0"/>
            </a:schemeClr>
          </a:effectRef>
          <a:fontRef idx="minor">
            <a:schemeClr val="lt1"/>
          </a:fontRef>
        </p:style>
      </p:sp>
      <p:sp>
        <p:nvSpPr>
          <p:cNvPr id="13" name="Oval 12"/>
          <p:cNvSpPr/>
          <p:nvPr/>
        </p:nvSpPr>
        <p:spPr>
          <a:xfrm>
            <a:off x="8366577" y="3074397"/>
            <a:ext cx="144235" cy="144233"/>
          </a:xfrm>
          <a:prstGeom prst="ellipse">
            <a:avLst/>
          </a:prstGeom>
          <a:solidFill>
            <a:schemeClr val="accent6"/>
          </a:solidFill>
          <a:ln>
            <a:noFill/>
          </a:ln>
        </p:spPr>
        <p:style>
          <a:lnRef idx="2">
            <a:schemeClr val="accent3">
              <a:hueOff val="184057"/>
              <a:satOff val="9421"/>
              <a:lumOff val="3957"/>
              <a:alphaOff val="0"/>
            </a:schemeClr>
          </a:lnRef>
          <a:fillRef idx="1">
            <a:schemeClr val="accent3">
              <a:hueOff val="184057"/>
              <a:satOff val="9421"/>
              <a:lumOff val="3957"/>
              <a:alphaOff val="0"/>
            </a:schemeClr>
          </a:fillRef>
          <a:effectRef idx="0">
            <a:schemeClr val="accent3">
              <a:hueOff val="184057"/>
              <a:satOff val="9421"/>
              <a:lumOff val="3957"/>
              <a:alphaOff val="0"/>
            </a:schemeClr>
          </a:effectRef>
          <a:fontRef idx="minor">
            <a:schemeClr val="lt1"/>
          </a:fontRef>
        </p:style>
      </p:sp>
      <p:sp>
        <p:nvSpPr>
          <p:cNvPr id="43" name="TextBox 42"/>
          <p:cNvSpPr txBox="1"/>
          <p:nvPr/>
        </p:nvSpPr>
        <p:spPr>
          <a:xfrm>
            <a:off x="2072272" y="1861923"/>
            <a:ext cx="1407993" cy="307777"/>
          </a:xfrm>
          <a:prstGeom prst="rect">
            <a:avLst/>
          </a:prstGeom>
          <a:noFill/>
        </p:spPr>
        <p:txBody>
          <a:bodyPr wrap="square" rtlCol="0">
            <a:spAutoFit/>
          </a:bodyPr>
          <a:lstStyle/>
          <a:p>
            <a:pPr algn="r"/>
            <a:r>
              <a:rPr lang="en-US" sz="1400" b="1" dirty="0">
                <a:solidFill>
                  <a:schemeClr val="accent2"/>
                </a:solidFill>
              </a:rPr>
              <a:t>Brainstorming</a:t>
            </a:r>
            <a:endParaRPr lang="id-ID" sz="1400" b="1" dirty="0">
              <a:solidFill>
                <a:schemeClr val="accent2"/>
              </a:solidFill>
            </a:endParaRPr>
          </a:p>
        </p:txBody>
      </p:sp>
      <p:sp>
        <p:nvSpPr>
          <p:cNvPr id="44" name="TextBox 43"/>
          <p:cNvSpPr txBox="1"/>
          <p:nvPr/>
        </p:nvSpPr>
        <p:spPr>
          <a:xfrm>
            <a:off x="2200927" y="2806805"/>
            <a:ext cx="1279336" cy="307777"/>
          </a:xfrm>
          <a:prstGeom prst="rect">
            <a:avLst/>
          </a:prstGeom>
          <a:noFill/>
        </p:spPr>
        <p:txBody>
          <a:bodyPr wrap="square" rtlCol="0">
            <a:spAutoFit/>
          </a:bodyPr>
          <a:lstStyle/>
          <a:p>
            <a:pPr algn="r"/>
            <a:r>
              <a:rPr lang="en-US" sz="1400" b="1" dirty="0">
                <a:solidFill>
                  <a:schemeClr val="accent3"/>
                </a:solidFill>
              </a:rPr>
              <a:t>Prototyping</a:t>
            </a:r>
            <a:endParaRPr lang="id-ID" sz="1400" b="1" dirty="0">
              <a:solidFill>
                <a:schemeClr val="accent3"/>
              </a:solidFill>
            </a:endParaRPr>
          </a:p>
        </p:txBody>
      </p:sp>
      <p:sp>
        <p:nvSpPr>
          <p:cNvPr id="45" name="TextBox 44"/>
          <p:cNvSpPr txBox="1"/>
          <p:nvPr/>
        </p:nvSpPr>
        <p:spPr>
          <a:xfrm>
            <a:off x="2072274" y="3717159"/>
            <a:ext cx="1407991" cy="307777"/>
          </a:xfrm>
          <a:prstGeom prst="rect">
            <a:avLst/>
          </a:prstGeom>
          <a:noFill/>
        </p:spPr>
        <p:txBody>
          <a:bodyPr wrap="square" rtlCol="0">
            <a:spAutoFit/>
          </a:bodyPr>
          <a:lstStyle/>
          <a:p>
            <a:pPr algn="r"/>
            <a:r>
              <a:rPr lang="en-US" sz="1400" b="1" dirty="0">
                <a:solidFill>
                  <a:schemeClr val="accent4"/>
                </a:solidFill>
              </a:rPr>
              <a:t>Development</a:t>
            </a:r>
            <a:endParaRPr lang="id-ID" sz="1400" b="1" dirty="0">
              <a:solidFill>
                <a:schemeClr val="accent4"/>
              </a:solidFill>
            </a:endParaRPr>
          </a:p>
        </p:txBody>
      </p:sp>
      <p:grpSp>
        <p:nvGrpSpPr>
          <p:cNvPr id="38" name="Group 37"/>
          <p:cNvGrpSpPr/>
          <p:nvPr/>
        </p:nvGrpSpPr>
        <p:grpSpPr>
          <a:xfrm>
            <a:off x="5419050" y="2245056"/>
            <a:ext cx="1460447" cy="1460597"/>
            <a:chOff x="5419049" y="2245056"/>
            <a:chExt cx="1460446" cy="1460597"/>
          </a:xfrm>
        </p:grpSpPr>
        <p:sp>
          <p:nvSpPr>
            <p:cNvPr id="14" name="Freeform 13"/>
            <p:cNvSpPr/>
            <p:nvPr/>
          </p:nvSpPr>
          <p:spPr>
            <a:xfrm>
              <a:off x="5419049" y="2245056"/>
              <a:ext cx="1460446" cy="1460597"/>
            </a:xfrm>
            <a:custGeom>
              <a:avLst/>
              <a:gdLst>
                <a:gd name="connsiteX0" fmla="*/ 0 w 1460446"/>
                <a:gd name="connsiteY0" fmla="*/ 730299 h 1460597"/>
                <a:gd name="connsiteX1" fmla="*/ 730223 w 1460446"/>
                <a:gd name="connsiteY1" fmla="*/ 0 h 1460597"/>
                <a:gd name="connsiteX2" fmla="*/ 1460446 w 1460446"/>
                <a:gd name="connsiteY2" fmla="*/ 730299 h 1460597"/>
                <a:gd name="connsiteX3" fmla="*/ 730223 w 1460446"/>
                <a:gd name="connsiteY3" fmla="*/ 1460598 h 1460597"/>
                <a:gd name="connsiteX4" fmla="*/ 0 w 1460446"/>
                <a:gd name="connsiteY4" fmla="*/ 730299 h 1460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446" h="1460597">
                  <a:moveTo>
                    <a:pt x="0" y="730299"/>
                  </a:moveTo>
                  <a:cubicBezTo>
                    <a:pt x="0" y="326966"/>
                    <a:pt x="326932" y="0"/>
                    <a:pt x="730223" y="0"/>
                  </a:cubicBezTo>
                  <a:cubicBezTo>
                    <a:pt x="1133514" y="0"/>
                    <a:pt x="1460446" y="326966"/>
                    <a:pt x="1460446" y="730299"/>
                  </a:cubicBezTo>
                  <a:cubicBezTo>
                    <a:pt x="1460446" y="1133632"/>
                    <a:pt x="1133514" y="1460598"/>
                    <a:pt x="730223" y="1460598"/>
                  </a:cubicBezTo>
                  <a:cubicBezTo>
                    <a:pt x="326932" y="1460598"/>
                    <a:pt x="0" y="1133632"/>
                    <a:pt x="0" y="730299"/>
                  </a:cubicBezTo>
                  <a:close/>
                </a:path>
              </a:pathLst>
            </a:custGeom>
            <a:solidFill>
              <a:schemeClr val="accent1"/>
            </a:solidFill>
            <a:ln>
              <a:noFill/>
            </a:ln>
          </p:spPr>
          <p:style>
            <a:lnRef idx="2">
              <a:schemeClr val="accent3">
                <a:hueOff val="204508"/>
                <a:satOff val="10468"/>
                <a:lumOff val="4397"/>
                <a:alphaOff val="0"/>
              </a:schemeClr>
            </a:lnRef>
            <a:fillRef idx="1">
              <a:schemeClr val="accent3">
                <a:hueOff val="204508"/>
                <a:satOff val="10468"/>
                <a:lumOff val="4397"/>
                <a:alphaOff val="0"/>
              </a:schemeClr>
            </a:fillRef>
            <a:effectRef idx="0">
              <a:schemeClr val="accent3">
                <a:hueOff val="204508"/>
                <a:satOff val="10468"/>
                <a:lumOff val="4397"/>
                <a:alphaOff val="0"/>
              </a:schemeClr>
            </a:effectRef>
            <a:fontRef idx="minor">
              <a:schemeClr val="lt1"/>
            </a:fontRef>
          </p:style>
          <p:txBody>
            <a:bodyPr spcFirstLastPara="0" vert="horz" wrap="square" lIns="254517" tIns="254539" rIns="254517" bIns="254539" numCol="1" spcCol="1270" anchor="ctr" anchorCtr="0">
              <a:noAutofit/>
            </a:bodyPr>
            <a:lstStyle/>
            <a:p>
              <a:pPr algn="ctr" defTabSz="1422364">
                <a:lnSpc>
                  <a:spcPct val="90000"/>
                </a:lnSpc>
                <a:spcBef>
                  <a:spcPct val="0"/>
                </a:spcBef>
                <a:spcAft>
                  <a:spcPct val="35000"/>
                </a:spcAft>
              </a:pPr>
              <a:endParaRPr lang="id-ID" sz="3200"/>
            </a:p>
          </p:txBody>
        </p:sp>
        <p:sp>
          <p:nvSpPr>
            <p:cNvPr id="46" name="TextBox 45"/>
            <p:cNvSpPr txBox="1"/>
            <p:nvPr/>
          </p:nvSpPr>
          <p:spPr>
            <a:xfrm>
              <a:off x="5573236" y="2695409"/>
              <a:ext cx="1111347" cy="523220"/>
            </a:xfrm>
            <a:prstGeom prst="rect">
              <a:avLst/>
            </a:prstGeom>
            <a:noFill/>
          </p:spPr>
          <p:txBody>
            <a:bodyPr wrap="square" rtlCol="0">
              <a:spAutoFit/>
            </a:bodyPr>
            <a:lstStyle/>
            <a:p>
              <a:pPr algn="dist"/>
              <a:r>
                <a:rPr lang="id-ID" sz="1400" b="1" dirty="0">
                  <a:solidFill>
                    <a:schemeClr val="bg1">
                      <a:lumMod val="95000"/>
                    </a:schemeClr>
                  </a:solidFill>
                  <a:latin typeface="+mj-lt"/>
                </a:rPr>
                <a:t>Launch</a:t>
              </a:r>
              <a:r>
                <a:rPr lang="en-US" sz="1400" b="1" dirty="0">
                  <a:solidFill>
                    <a:schemeClr val="bg1">
                      <a:lumMod val="95000"/>
                    </a:schemeClr>
                  </a:solidFill>
                  <a:latin typeface="+mj-lt"/>
                </a:rPr>
                <a:t> project</a:t>
              </a:r>
              <a:endParaRPr lang="id-ID" sz="1400" b="1" dirty="0">
                <a:solidFill>
                  <a:schemeClr val="bg1">
                    <a:lumMod val="95000"/>
                  </a:schemeClr>
                </a:solidFill>
                <a:latin typeface="+mj-lt"/>
              </a:endParaRPr>
            </a:p>
          </p:txBody>
        </p:sp>
      </p:grpSp>
      <p:sp>
        <p:nvSpPr>
          <p:cNvPr id="47" name="Text Placeholder 24"/>
          <p:cNvSpPr txBox="1">
            <a:spLocks/>
          </p:cNvSpPr>
          <p:nvPr/>
        </p:nvSpPr>
        <p:spPr>
          <a:xfrm>
            <a:off x="1113567" y="5289165"/>
            <a:ext cx="9964867" cy="56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en-US"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There are many variations of passages of Lorem Ipsum available, but the majority have suffered alteration in some form, by injected humor, or randomized words which don't look even slightly believable.</a:t>
            </a:r>
            <a:endParaRPr lang="en-US" sz="1200" b="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Box 47"/>
          <p:cNvSpPr txBox="1"/>
          <p:nvPr/>
        </p:nvSpPr>
        <p:spPr>
          <a:xfrm>
            <a:off x="5441815" y="4975594"/>
            <a:ext cx="1308370" cy="338554"/>
          </a:xfrm>
          <a:prstGeom prst="rect">
            <a:avLst/>
          </a:prstGeom>
          <a:noFill/>
        </p:spPr>
        <p:txBody>
          <a:bodyPr wrap="none" rtlCol="0">
            <a:spAutoFit/>
          </a:bodyPr>
          <a:lstStyle/>
          <a:p>
            <a:pPr algn="ctr"/>
            <a:r>
              <a:rPr lang="id-ID" sz="1600" b="1" dirty="0"/>
              <a:t>About Chart</a:t>
            </a:r>
          </a:p>
        </p:txBody>
      </p:sp>
      <p:sp>
        <p:nvSpPr>
          <p:cNvPr id="49" name="TextBox 48"/>
          <p:cNvSpPr txBox="1"/>
          <p:nvPr/>
        </p:nvSpPr>
        <p:spPr>
          <a:xfrm>
            <a:off x="8510811" y="2806806"/>
            <a:ext cx="1580596" cy="338554"/>
          </a:xfrm>
          <a:prstGeom prst="rect">
            <a:avLst/>
          </a:prstGeom>
          <a:noFill/>
        </p:spPr>
        <p:txBody>
          <a:bodyPr wrap="square" rtlCol="0">
            <a:spAutoFit/>
          </a:bodyPr>
          <a:lstStyle/>
          <a:p>
            <a:pPr algn="r"/>
            <a:r>
              <a:rPr lang="en-US" sz="1600" b="1" dirty="0">
                <a:solidFill>
                  <a:schemeClr val="accent6"/>
                </a:solidFill>
              </a:rPr>
              <a:t>End Product</a:t>
            </a:r>
            <a:endParaRPr lang="id-ID" sz="1600" b="1" dirty="0">
              <a:solidFill>
                <a:schemeClr val="accent6"/>
              </a:solidFill>
            </a:endParaRPr>
          </a:p>
        </p:txBody>
      </p:sp>
      <p:cxnSp>
        <p:nvCxnSpPr>
          <p:cNvPr id="53" name="Straight Connector 52"/>
          <p:cNvCxnSpPr/>
          <p:nvPr/>
        </p:nvCxnSpPr>
        <p:spPr>
          <a:xfrm>
            <a:off x="1618819" y="4556953"/>
            <a:ext cx="8954363" cy="0"/>
          </a:xfrm>
          <a:prstGeom prst="line">
            <a:avLst/>
          </a:prstGeom>
          <a:ln>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39" name="Group 38"/>
          <p:cNvGrpSpPr/>
          <p:nvPr/>
        </p:nvGrpSpPr>
        <p:grpSpPr>
          <a:xfrm>
            <a:off x="3584196" y="1932094"/>
            <a:ext cx="2050033" cy="512532"/>
            <a:chOff x="3584194" y="1932093"/>
            <a:chExt cx="2050033" cy="512532"/>
          </a:xfrm>
        </p:grpSpPr>
        <p:sp>
          <p:nvSpPr>
            <p:cNvPr id="15" name="Oval 14"/>
            <p:cNvSpPr/>
            <p:nvPr/>
          </p:nvSpPr>
          <p:spPr>
            <a:xfrm>
              <a:off x="5274228" y="2084627"/>
              <a:ext cx="359999" cy="359998"/>
            </a:xfrm>
            <a:prstGeom prst="ellipse">
              <a:avLst/>
            </a:prstGeom>
            <a:solidFill>
              <a:schemeClr val="accent2"/>
            </a:solidFill>
            <a:ln>
              <a:noFill/>
            </a:ln>
          </p:spPr>
          <p:style>
            <a:lnRef idx="2">
              <a:schemeClr val="accent3">
                <a:hueOff val="224959"/>
                <a:satOff val="11515"/>
                <a:lumOff val="4837"/>
                <a:alphaOff val="0"/>
              </a:schemeClr>
            </a:lnRef>
            <a:fillRef idx="1">
              <a:schemeClr val="accent3">
                <a:hueOff val="224959"/>
                <a:satOff val="11515"/>
                <a:lumOff val="4837"/>
                <a:alphaOff val="0"/>
              </a:schemeClr>
            </a:fillRef>
            <a:effectRef idx="0">
              <a:schemeClr val="accent3">
                <a:hueOff val="224959"/>
                <a:satOff val="11515"/>
                <a:lumOff val="4837"/>
                <a:alphaOff val="0"/>
              </a:schemeClr>
            </a:effectRef>
            <a:fontRef idx="minor">
              <a:schemeClr val="lt1"/>
            </a:fontRef>
          </p:style>
        </p:sp>
        <p:sp>
          <p:nvSpPr>
            <p:cNvPr id="16" name="Oval 15"/>
            <p:cNvSpPr/>
            <p:nvPr/>
          </p:nvSpPr>
          <p:spPr>
            <a:xfrm>
              <a:off x="5089167" y="1932093"/>
              <a:ext cx="215999" cy="216000"/>
            </a:xfrm>
            <a:prstGeom prst="ellipse">
              <a:avLst/>
            </a:prstGeom>
            <a:solidFill>
              <a:schemeClr val="accent2"/>
            </a:solidFill>
            <a:ln>
              <a:noFill/>
            </a:ln>
          </p:spPr>
          <p:style>
            <a:lnRef idx="2">
              <a:schemeClr val="accent3">
                <a:hueOff val="245409"/>
                <a:satOff val="12561"/>
                <a:lumOff val="5276"/>
                <a:alphaOff val="0"/>
              </a:schemeClr>
            </a:lnRef>
            <a:fillRef idx="1">
              <a:schemeClr val="accent3">
                <a:hueOff val="245409"/>
                <a:satOff val="12561"/>
                <a:lumOff val="5276"/>
                <a:alphaOff val="0"/>
              </a:schemeClr>
            </a:fillRef>
            <a:effectRef idx="0">
              <a:schemeClr val="accent3">
                <a:hueOff val="245409"/>
                <a:satOff val="12561"/>
                <a:lumOff val="5276"/>
                <a:alphaOff val="0"/>
              </a:schemeClr>
            </a:effectRef>
            <a:fontRef idx="minor">
              <a:schemeClr val="lt1"/>
            </a:fontRef>
          </p:style>
        </p:sp>
        <p:sp>
          <p:nvSpPr>
            <p:cNvPr id="17" name="Oval 16"/>
            <p:cNvSpPr/>
            <p:nvPr/>
          </p:nvSpPr>
          <p:spPr>
            <a:xfrm>
              <a:off x="4799097" y="1950093"/>
              <a:ext cx="179999" cy="180000"/>
            </a:xfrm>
            <a:prstGeom prst="ellipse">
              <a:avLst/>
            </a:prstGeom>
            <a:solidFill>
              <a:schemeClr val="accent2"/>
            </a:solidFill>
            <a:ln>
              <a:noFill/>
            </a:ln>
          </p:spPr>
          <p:style>
            <a:lnRef idx="2">
              <a:schemeClr val="accent3">
                <a:hueOff val="265860"/>
                <a:satOff val="13608"/>
                <a:lumOff val="5716"/>
                <a:alphaOff val="0"/>
              </a:schemeClr>
            </a:lnRef>
            <a:fillRef idx="1">
              <a:schemeClr val="accent3">
                <a:hueOff val="265860"/>
                <a:satOff val="13608"/>
                <a:lumOff val="5716"/>
                <a:alphaOff val="0"/>
              </a:schemeClr>
            </a:fillRef>
            <a:effectRef idx="0">
              <a:schemeClr val="accent3">
                <a:hueOff val="265860"/>
                <a:satOff val="13608"/>
                <a:lumOff val="5716"/>
                <a:alphaOff val="0"/>
              </a:schemeClr>
            </a:effectRef>
            <a:fontRef idx="minor">
              <a:schemeClr val="lt1"/>
            </a:fontRef>
          </p:style>
        </p:sp>
        <p:sp>
          <p:nvSpPr>
            <p:cNvPr id="18" name="Oval 17"/>
            <p:cNvSpPr/>
            <p:nvPr/>
          </p:nvSpPr>
          <p:spPr>
            <a:xfrm>
              <a:off x="4500026" y="1959093"/>
              <a:ext cx="161999" cy="161999"/>
            </a:xfrm>
            <a:prstGeom prst="ellipse">
              <a:avLst/>
            </a:prstGeom>
            <a:solidFill>
              <a:schemeClr val="accent2">
                <a:lumMod val="60000"/>
                <a:lumOff val="40000"/>
              </a:schemeClr>
            </a:solidFill>
            <a:ln>
              <a:noFill/>
            </a:ln>
          </p:spPr>
          <p:style>
            <a:lnRef idx="2">
              <a:schemeClr val="accent3">
                <a:hueOff val="286311"/>
                <a:satOff val="14655"/>
                <a:lumOff val="6156"/>
                <a:alphaOff val="0"/>
              </a:schemeClr>
            </a:lnRef>
            <a:fillRef idx="1">
              <a:schemeClr val="accent3">
                <a:hueOff val="286311"/>
                <a:satOff val="14655"/>
                <a:lumOff val="6156"/>
                <a:alphaOff val="0"/>
              </a:schemeClr>
            </a:fillRef>
            <a:effectRef idx="0">
              <a:schemeClr val="accent3">
                <a:hueOff val="286311"/>
                <a:satOff val="14655"/>
                <a:lumOff val="6156"/>
                <a:alphaOff val="0"/>
              </a:schemeClr>
            </a:effectRef>
            <a:fontRef idx="minor">
              <a:schemeClr val="lt1"/>
            </a:fontRef>
          </p:style>
        </p:sp>
        <p:sp>
          <p:nvSpPr>
            <p:cNvPr id="19" name="Oval 18"/>
            <p:cNvSpPr/>
            <p:nvPr/>
          </p:nvSpPr>
          <p:spPr>
            <a:xfrm>
              <a:off x="4200838" y="1967976"/>
              <a:ext cx="144235" cy="144233"/>
            </a:xfrm>
            <a:prstGeom prst="ellipse">
              <a:avLst/>
            </a:prstGeom>
            <a:solidFill>
              <a:schemeClr val="accent2">
                <a:lumMod val="60000"/>
                <a:lumOff val="40000"/>
              </a:schemeClr>
            </a:solidFill>
            <a:ln>
              <a:noFill/>
            </a:ln>
          </p:spPr>
          <p:style>
            <a:lnRef idx="2">
              <a:schemeClr val="accent3">
                <a:hueOff val="306762"/>
                <a:satOff val="15702"/>
                <a:lumOff val="6595"/>
                <a:alphaOff val="0"/>
              </a:schemeClr>
            </a:lnRef>
            <a:fillRef idx="1">
              <a:schemeClr val="accent3">
                <a:hueOff val="306762"/>
                <a:satOff val="15702"/>
                <a:lumOff val="6595"/>
                <a:alphaOff val="0"/>
              </a:schemeClr>
            </a:fillRef>
            <a:effectRef idx="0">
              <a:schemeClr val="accent3">
                <a:hueOff val="306762"/>
                <a:satOff val="15702"/>
                <a:lumOff val="6595"/>
                <a:alphaOff val="0"/>
              </a:schemeClr>
            </a:effectRef>
            <a:fontRef idx="minor">
              <a:schemeClr val="lt1"/>
            </a:fontRef>
          </p:style>
        </p:sp>
        <p:sp>
          <p:nvSpPr>
            <p:cNvPr id="20" name="Oval 19"/>
            <p:cNvSpPr/>
            <p:nvPr/>
          </p:nvSpPr>
          <p:spPr>
            <a:xfrm>
              <a:off x="3892264" y="1967976"/>
              <a:ext cx="144235" cy="144233"/>
            </a:xfrm>
            <a:prstGeom prst="ellipse">
              <a:avLst/>
            </a:prstGeom>
            <a:solidFill>
              <a:schemeClr val="accent2">
                <a:lumMod val="40000"/>
                <a:lumOff val="60000"/>
              </a:schemeClr>
            </a:solidFill>
            <a:ln>
              <a:noFill/>
            </a:ln>
          </p:spPr>
          <p:style>
            <a:lnRef idx="2">
              <a:schemeClr val="accent3">
                <a:hueOff val="327213"/>
                <a:satOff val="16749"/>
                <a:lumOff val="7035"/>
                <a:alphaOff val="0"/>
              </a:schemeClr>
            </a:lnRef>
            <a:fillRef idx="1">
              <a:schemeClr val="accent3">
                <a:hueOff val="327213"/>
                <a:satOff val="16749"/>
                <a:lumOff val="7035"/>
                <a:alphaOff val="0"/>
              </a:schemeClr>
            </a:fillRef>
            <a:effectRef idx="0">
              <a:schemeClr val="accent3">
                <a:hueOff val="327213"/>
                <a:satOff val="16749"/>
                <a:lumOff val="7035"/>
                <a:alphaOff val="0"/>
              </a:schemeClr>
            </a:effectRef>
            <a:fontRef idx="minor">
              <a:schemeClr val="lt1"/>
            </a:fontRef>
          </p:style>
        </p:sp>
        <p:sp>
          <p:nvSpPr>
            <p:cNvPr id="21" name="Oval 20"/>
            <p:cNvSpPr/>
            <p:nvPr/>
          </p:nvSpPr>
          <p:spPr>
            <a:xfrm>
              <a:off x="3584194" y="1967976"/>
              <a:ext cx="144235" cy="144233"/>
            </a:xfrm>
            <a:prstGeom prst="ellipse">
              <a:avLst/>
            </a:prstGeom>
            <a:solidFill>
              <a:schemeClr val="accent2">
                <a:lumMod val="20000"/>
                <a:lumOff val="80000"/>
              </a:schemeClr>
            </a:solidFill>
            <a:ln>
              <a:noFill/>
            </a:ln>
          </p:spPr>
          <p:style>
            <a:lnRef idx="2">
              <a:schemeClr val="accent3">
                <a:hueOff val="347663"/>
                <a:satOff val="17795"/>
                <a:lumOff val="7475"/>
                <a:alphaOff val="0"/>
              </a:schemeClr>
            </a:lnRef>
            <a:fillRef idx="1">
              <a:schemeClr val="accent3">
                <a:hueOff val="347663"/>
                <a:satOff val="17795"/>
                <a:lumOff val="7475"/>
                <a:alphaOff val="0"/>
              </a:schemeClr>
            </a:fillRef>
            <a:effectRef idx="0">
              <a:schemeClr val="accent3">
                <a:hueOff val="347663"/>
                <a:satOff val="17795"/>
                <a:lumOff val="7475"/>
                <a:alphaOff val="0"/>
              </a:schemeClr>
            </a:effectRef>
            <a:fontRef idx="minor">
              <a:schemeClr val="lt1"/>
            </a:fontRef>
          </p:style>
        </p:sp>
        <p:sp>
          <p:nvSpPr>
            <p:cNvPr id="55" name="Freeform 22"/>
            <p:cNvSpPr>
              <a:spLocks noEditPoints="1"/>
            </p:cNvSpPr>
            <p:nvPr/>
          </p:nvSpPr>
          <p:spPr bwMode="auto">
            <a:xfrm>
              <a:off x="5343453" y="2172808"/>
              <a:ext cx="224569" cy="224569"/>
            </a:xfrm>
            <a:custGeom>
              <a:avLst/>
              <a:gdLst>
                <a:gd name="T0" fmla="*/ 96 w 176"/>
                <a:gd name="T1" fmla="*/ 124 h 176"/>
                <a:gd name="T2" fmla="*/ 92 w 176"/>
                <a:gd name="T3" fmla="*/ 120 h 176"/>
                <a:gd name="T4" fmla="*/ 89 w 176"/>
                <a:gd name="T5" fmla="*/ 121 h 176"/>
                <a:gd name="T6" fmla="*/ 65 w 176"/>
                <a:gd name="T7" fmla="*/ 145 h 176"/>
                <a:gd name="T8" fmla="*/ 64 w 176"/>
                <a:gd name="T9" fmla="*/ 148 h 176"/>
                <a:gd name="T10" fmla="*/ 68 w 176"/>
                <a:gd name="T11" fmla="*/ 152 h 176"/>
                <a:gd name="T12" fmla="*/ 82 w 176"/>
                <a:gd name="T13" fmla="*/ 152 h 176"/>
                <a:gd name="T14" fmla="*/ 65 w 176"/>
                <a:gd name="T15" fmla="*/ 169 h 176"/>
                <a:gd name="T16" fmla="*/ 64 w 176"/>
                <a:gd name="T17" fmla="*/ 172 h 176"/>
                <a:gd name="T18" fmla="*/ 68 w 176"/>
                <a:gd name="T19" fmla="*/ 176 h 176"/>
                <a:gd name="T20" fmla="*/ 71 w 176"/>
                <a:gd name="T21" fmla="*/ 175 h 176"/>
                <a:gd name="T22" fmla="*/ 95 w 176"/>
                <a:gd name="T23" fmla="*/ 151 h 176"/>
                <a:gd name="T24" fmla="*/ 96 w 176"/>
                <a:gd name="T25" fmla="*/ 148 h 176"/>
                <a:gd name="T26" fmla="*/ 92 w 176"/>
                <a:gd name="T27" fmla="*/ 144 h 176"/>
                <a:gd name="T28" fmla="*/ 92 w 176"/>
                <a:gd name="T29" fmla="*/ 144 h 176"/>
                <a:gd name="T30" fmla="*/ 78 w 176"/>
                <a:gd name="T31" fmla="*/ 144 h 176"/>
                <a:gd name="T32" fmla="*/ 95 w 176"/>
                <a:gd name="T33" fmla="*/ 127 h 176"/>
                <a:gd name="T34" fmla="*/ 96 w 176"/>
                <a:gd name="T35" fmla="*/ 124 h 176"/>
                <a:gd name="T36" fmla="*/ 152 w 176"/>
                <a:gd name="T37" fmla="*/ 41 h 176"/>
                <a:gd name="T38" fmla="*/ 152 w 176"/>
                <a:gd name="T39" fmla="*/ 40 h 176"/>
                <a:gd name="T40" fmla="*/ 128 w 176"/>
                <a:gd name="T41" fmla="*/ 16 h 176"/>
                <a:gd name="T42" fmla="*/ 112 w 176"/>
                <a:gd name="T43" fmla="*/ 22 h 176"/>
                <a:gd name="T44" fmla="*/ 72 w 176"/>
                <a:gd name="T45" fmla="*/ 0 h 176"/>
                <a:gd name="T46" fmla="*/ 25 w 176"/>
                <a:gd name="T47" fmla="*/ 41 h 176"/>
                <a:gd name="T48" fmla="*/ 0 w 176"/>
                <a:gd name="T49" fmla="*/ 72 h 176"/>
                <a:gd name="T50" fmla="*/ 32 w 176"/>
                <a:gd name="T51" fmla="*/ 104 h 176"/>
                <a:gd name="T52" fmla="*/ 144 w 176"/>
                <a:gd name="T53" fmla="*/ 104 h 176"/>
                <a:gd name="T54" fmla="*/ 176 w 176"/>
                <a:gd name="T55" fmla="*/ 72 h 176"/>
                <a:gd name="T56" fmla="*/ 152 w 176"/>
                <a:gd name="T57" fmla="*/ 41 h 176"/>
                <a:gd name="T58" fmla="*/ 144 w 176"/>
                <a:gd name="T59" fmla="*/ 96 h 176"/>
                <a:gd name="T60" fmla="*/ 32 w 176"/>
                <a:gd name="T61" fmla="*/ 96 h 176"/>
                <a:gd name="T62" fmla="*/ 8 w 176"/>
                <a:gd name="T63" fmla="*/ 72 h 176"/>
                <a:gd name="T64" fmla="*/ 26 w 176"/>
                <a:gd name="T65" fmla="*/ 49 h 176"/>
                <a:gd name="T66" fmla="*/ 32 w 176"/>
                <a:gd name="T67" fmla="*/ 42 h 176"/>
                <a:gd name="T68" fmla="*/ 72 w 176"/>
                <a:gd name="T69" fmla="*/ 8 h 176"/>
                <a:gd name="T70" fmla="*/ 102 w 176"/>
                <a:gd name="T71" fmla="*/ 22 h 176"/>
                <a:gd name="T72" fmla="*/ 111 w 176"/>
                <a:gd name="T73" fmla="*/ 30 h 176"/>
                <a:gd name="T74" fmla="*/ 112 w 176"/>
                <a:gd name="T75" fmla="*/ 30 h 176"/>
                <a:gd name="T76" fmla="*/ 117 w 176"/>
                <a:gd name="T77" fmla="*/ 28 h 176"/>
                <a:gd name="T78" fmla="*/ 128 w 176"/>
                <a:gd name="T79" fmla="*/ 24 h 176"/>
                <a:gd name="T80" fmla="*/ 144 w 176"/>
                <a:gd name="T81" fmla="*/ 40 h 176"/>
                <a:gd name="T82" fmla="*/ 144 w 176"/>
                <a:gd name="T83" fmla="*/ 41 h 176"/>
                <a:gd name="T84" fmla="*/ 150 w 176"/>
                <a:gd name="T85" fmla="*/ 49 h 176"/>
                <a:gd name="T86" fmla="*/ 168 w 176"/>
                <a:gd name="T87" fmla="*/ 72 h 176"/>
                <a:gd name="T88" fmla="*/ 144 w 176"/>
                <a:gd name="T89"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176">
                  <a:moveTo>
                    <a:pt x="96" y="124"/>
                  </a:moveTo>
                  <a:cubicBezTo>
                    <a:pt x="96" y="122"/>
                    <a:pt x="94" y="120"/>
                    <a:pt x="92" y="120"/>
                  </a:cubicBezTo>
                  <a:cubicBezTo>
                    <a:pt x="91" y="120"/>
                    <a:pt x="90" y="120"/>
                    <a:pt x="89" y="121"/>
                  </a:cubicBezTo>
                  <a:cubicBezTo>
                    <a:pt x="65" y="145"/>
                    <a:pt x="65" y="145"/>
                    <a:pt x="65" y="145"/>
                  </a:cubicBezTo>
                  <a:cubicBezTo>
                    <a:pt x="64" y="146"/>
                    <a:pt x="64" y="147"/>
                    <a:pt x="64" y="148"/>
                  </a:cubicBezTo>
                  <a:cubicBezTo>
                    <a:pt x="64" y="150"/>
                    <a:pt x="66" y="152"/>
                    <a:pt x="68" y="152"/>
                  </a:cubicBezTo>
                  <a:cubicBezTo>
                    <a:pt x="82" y="152"/>
                    <a:pt x="82" y="152"/>
                    <a:pt x="82" y="152"/>
                  </a:cubicBezTo>
                  <a:cubicBezTo>
                    <a:pt x="65" y="169"/>
                    <a:pt x="65" y="169"/>
                    <a:pt x="65" y="169"/>
                  </a:cubicBezTo>
                  <a:cubicBezTo>
                    <a:pt x="64" y="170"/>
                    <a:pt x="64" y="171"/>
                    <a:pt x="64" y="172"/>
                  </a:cubicBezTo>
                  <a:cubicBezTo>
                    <a:pt x="64" y="174"/>
                    <a:pt x="66" y="176"/>
                    <a:pt x="68" y="176"/>
                  </a:cubicBezTo>
                  <a:cubicBezTo>
                    <a:pt x="69" y="176"/>
                    <a:pt x="70" y="176"/>
                    <a:pt x="71" y="175"/>
                  </a:cubicBezTo>
                  <a:cubicBezTo>
                    <a:pt x="95" y="151"/>
                    <a:pt x="95" y="151"/>
                    <a:pt x="95" y="151"/>
                  </a:cubicBezTo>
                  <a:cubicBezTo>
                    <a:pt x="96" y="150"/>
                    <a:pt x="96" y="149"/>
                    <a:pt x="96" y="148"/>
                  </a:cubicBezTo>
                  <a:cubicBezTo>
                    <a:pt x="96" y="146"/>
                    <a:pt x="94" y="144"/>
                    <a:pt x="92" y="144"/>
                  </a:cubicBezTo>
                  <a:cubicBezTo>
                    <a:pt x="92" y="144"/>
                    <a:pt x="92" y="144"/>
                    <a:pt x="92" y="144"/>
                  </a:cubicBezTo>
                  <a:cubicBezTo>
                    <a:pt x="78" y="144"/>
                    <a:pt x="78" y="144"/>
                    <a:pt x="78" y="144"/>
                  </a:cubicBezTo>
                  <a:cubicBezTo>
                    <a:pt x="95" y="127"/>
                    <a:pt x="95" y="127"/>
                    <a:pt x="95" y="127"/>
                  </a:cubicBezTo>
                  <a:cubicBezTo>
                    <a:pt x="96" y="126"/>
                    <a:pt x="96" y="125"/>
                    <a:pt x="96" y="124"/>
                  </a:cubicBezTo>
                  <a:moveTo>
                    <a:pt x="152" y="41"/>
                  </a:moveTo>
                  <a:cubicBezTo>
                    <a:pt x="152" y="41"/>
                    <a:pt x="152" y="40"/>
                    <a:pt x="152" y="40"/>
                  </a:cubicBezTo>
                  <a:cubicBezTo>
                    <a:pt x="152" y="27"/>
                    <a:pt x="141" y="16"/>
                    <a:pt x="128" y="16"/>
                  </a:cubicBezTo>
                  <a:cubicBezTo>
                    <a:pt x="122" y="16"/>
                    <a:pt x="116" y="18"/>
                    <a:pt x="112" y="22"/>
                  </a:cubicBezTo>
                  <a:cubicBezTo>
                    <a:pt x="104" y="9"/>
                    <a:pt x="89" y="0"/>
                    <a:pt x="72" y="0"/>
                  </a:cubicBezTo>
                  <a:cubicBezTo>
                    <a:pt x="48" y="0"/>
                    <a:pt x="28" y="18"/>
                    <a:pt x="25" y="41"/>
                  </a:cubicBezTo>
                  <a:cubicBezTo>
                    <a:pt x="10" y="44"/>
                    <a:pt x="0" y="57"/>
                    <a:pt x="0" y="72"/>
                  </a:cubicBezTo>
                  <a:cubicBezTo>
                    <a:pt x="0" y="90"/>
                    <a:pt x="14" y="104"/>
                    <a:pt x="32" y="104"/>
                  </a:cubicBezTo>
                  <a:cubicBezTo>
                    <a:pt x="144" y="104"/>
                    <a:pt x="144" y="104"/>
                    <a:pt x="144" y="104"/>
                  </a:cubicBezTo>
                  <a:cubicBezTo>
                    <a:pt x="162" y="104"/>
                    <a:pt x="176" y="90"/>
                    <a:pt x="176" y="72"/>
                  </a:cubicBezTo>
                  <a:cubicBezTo>
                    <a:pt x="176" y="57"/>
                    <a:pt x="166" y="45"/>
                    <a:pt x="152" y="41"/>
                  </a:cubicBezTo>
                  <a:moveTo>
                    <a:pt x="144" y="96"/>
                  </a:moveTo>
                  <a:cubicBezTo>
                    <a:pt x="32" y="96"/>
                    <a:pt x="32" y="96"/>
                    <a:pt x="32" y="96"/>
                  </a:cubicBezTo>
                  <a:cubicBezTo>
                    <a:pt x="19" y="96"/>
                    <a:pt x="8" y="85"/>
                    <a:pt x="8" y="72"/>
                  </a:cubicBezTo>
                  <a:cubicBezTo>
                    <a:pt x="8" y="61"/>
                    <a:pt x="16" y="51"/>
                    <a:pt x="26" y="49"/>
                  </a:cubicBezTo>
                  <a:cubicBezTo>
                    <a:pt x="30" y="48"/>
                    <a:pt x="32" y="45"/>
                    <a:pt x="32" y="42"/>
                  </a:cubicBezTo>
                  <a:cubicBezTo>
                    <a:pt x="35" y="23"/>
                    <a:pt x="52" y="8"/>
                    <a:pt x="72" y="8"/>
                  </a:cubicBezTo>
                  <a:cubicBezTo>
                    <a:pt x="86" y="8"/>
                    <a:pt x="94" y="11"/>
                    <a:pt x="102" y="22"/>
                  </a:cubicBezTo>
                  <a:cubicBezTo>
                    <a:pt x="103" y="24"/>
                    <a:pt x="109" y="30"/>
                    <a:pt x="111" y="30"/>
                  </a:cubicBezTo>
                  <a:cubicBezTo>
                    <a:pt x="111" y="30"/>
                    <a:pt x="112" y="30"/>
                    <a:pt x="112" y="30"/>
                  </a:cubicBezTo>
                  <a:cubicBezTo>
                    <a:pt x="114" y="30"/>
                    <a:pt x="116" y="29"/>
                    <a:pt x="117" y="28"/>
                  </a:cubicBezTo>
                  <a:cubicBezTo>
                    <a:pt x="120" y="25"/>
                    <a:pt x="124" y="24"/>
                    <a:pt x="128" y="24"/>
                  </a:cubicBezTo>
                  <a:cubicBezTo>
                    <a:pt x="137" y="24"/>
                    <a:pt x="144" y="31"/>
                    <a:pt x="144" y="40"/>
                  </a:cubicBezTo>
                  <a:cubicBezTo>
                    <a:pt x="144" y="41"/>
                    <a:pt x="144" y="41"/>
                    <a:pt x="144" y="41"/>
                  </a:cubicBezTo>
                  <a:cubicBezTo>
                    <a:pt x="144" y="44"/>
                    <a:pt x="146" y="48"/>
                    <a:pt x="150" y="49"/>
                  </a:cubicBezTo>
                  <a:cubicBezTo>
                    <a:pt x="161" y="52"/>
                    <a:pt x="168" y="61"/>
                    <a:pt x="168" y="72"/>
                  </a:cubicBezTo>
                  <a:cubicBezTo>
                    <a:pt x="168" y="85"/>
                    <a:pt x="157" y="96"/>
                    <a:pt x="144" y="9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600"/>
            </a:p>
          </p:txBody>
        </p:sp>
      </p:grpSp>
      <p:grpSp>
        <p:nvGrpSpPr>
          <p:cNvPr id="40" name="Group 39"/>
          <p:cNvGrpSpPr/>
          <p:nvPr/>
        </p:nvGrpSpPr>
        <p:grpSpPr>
          <a:xfrm>
            <a:off x="3584193" y="2795355"/>
            <a:ext cx="1750507" cy="359999"/>
            <a:chOff x="3584194" y="2795355"/>
            <a:chExt cx="1750506" cy="359998"/>
          </a:xfrm>
        </p:grpSpPr>
        <p:sp>
          <p:nvSpPr>
            <p:cNvPr id="23" name="Oval 22"/>
            <p:cNvSpPr/>
            <p:nvPr/>
          </p:nvSpPr>
          <p:spPr>
            <a:xfrm>
              <a:off x="4974701" y="2795355"/>
              <a:ext cx="359999" cy="359998"/>
            </a:xfrm>
            <a:prstGeom prst="ellipse">
              <a:avLst/>
            </a:prstGeom>
            <a:solidFill>
              <a:schemeClr val="accent3"/>
            </a:solidFill>
            <a:ln>
              <a:noFill/>
            </a:ln>
          </p:spPr>
          <p:style>
            <a:lnRef idx="2">
              <a:schemeClr val="accent3">
                <a:hueOff val="409016"/>
                <a:satOff val="20936"/>
                <a:lumOff val="8794"/>
                <a:alphaOff val="0"/>
              </a:schemeClr>
            </a:lnRef>
            <a:fillRef idx="1">
              <a:schemeClr val="accent3">
                <a:hueOff val="409016"/>
                <a:satOff val="20936"/>
                <a:lumOff val="8794"/>
                <a:alphaOff val="0"/>
              </a:schemeClr>
            </a:fillRef>
            <a:effectRef idx="0">
              <a:schemeClr val="accent3">
                <a:hueOff val="409016"/>
                <a:satOff val="20936"/>
                <a:lumOff val="8794"/>
                <a:alphaOff val="0"/>
              </a:schemeClr>
            </a:effectRef>
            <a:fontRef idx="minor">
              <a:schemeClr val="lt1"/>
            </a:fontRef>
          </p:style>
        </p:sp>
        <p:sp>
          <p:nvSpPr>
            <p:cNvPr id="24" name="Oval 23"/>
            <p:cNvSpPr/>
            <p:nvPr/>
          </p:nvSpPr>
          <p:spPr>
            <a:xfrm>
              <a:off x="4689128" y="2867236"/>
              <a:ext cx="215999" cy="216000"/>
            </a:xfrm>
            <a:prstGeom prst="ellipse">
              <a:avLst/>
            </a:prstGeom>
            <a:solidFill>
              <a:schemeClr val="accent3"/>
            </a:solidFill>
            <a:ln>
              <a:noFill/>
            </a:ln>
          </p:spPr>
          <p:style>
            <a:lnRef idx="2">
              <a:schemeClr val="accent3">
                <a:hueOff val="429467"/>
                <a:satOff val="21983"/>
                <a:lumOff val="9234"/>
                <a:alphaOff val="0"/>
              </a:schemeClr>
            </a:lnRef>
            <a:fillRef idx="1">
              <a:schemeClr val="accent3">
                <a:hueOff val="429467"/>
                <a:satOff val="21983"/>
                <a:lumOff val="9234"/>
                <a:alphaOff val="0"/>
              </a:schemeClr>
            </a:fillRef>
            <a:effectRef idx="0">
              <a:schemeClr val="accent3">
                <a:hueOff val="429467"/>
                <a:satOff val="21983"/>
                <a:lumOff val="9234"/>
                <a:alphaOff val="0"/>
              </a:schemeClr>
            </a:effectRef>
            <a:fontRef idx="minor">
              <a:schemeClr val="lt1"/>
            </a:fontRef>
          </p:style>
        </p:sp>
        <p:sp>
          <p:nvSpPr>
            <p:cNvPr id="25" name="Oval 24"/>
            <p:cNvSpPr/>
            <p:nvPr/>
          </p:nvSpPr>
          <p:spPr>
            <a:xfrm>
              <a:off x="4422175" y="2885236"/>
              <a:ext cx="179999" cy="180000"/>
            </a:xfrm>
            <a:prstGeom prst="ellipse">
              <a:avLst/>
            </a:prstGeom>
            <a:solidFill>
              <a:schemeClr val="accent3"/>
            </a:solidFill>
            <a:ln>
              <a:noFill/>
            </a:ln>
          </p:spPr>
          <p:style>
            <a:lnRef idx="2">
              <a:schemeClr val="accent3">
                <a:hueOff val="449917"/>
                <a:satOff val="23029"/>
                <a:lumOff val="9673"/>
                <a:alphaOff val="0"/>
              </a:schemeClr>
            </a:lnRef>
            <a:fillRef idx="1">
              <a:schemeClr val="accent3">
                <a:hueOff val="449917"/>
                <a:satOff val="23029"/>
                <a:lumOff val="9673"/>
                <a:alphaOff val="0"/>
              </a:schemeClr>
            </a:fillRef>
            <a:effectRef idx="0">
              <a:schemeClr val="accent3">
                <a:hueOff val="449917"/>
                <a:satOff val="23029"/>
                <a:lumOff val="9673"/>
                <a:alphaOff val="0"/>
              </a:schemeClr>
            </a:effectRef>
            <a:fontRef idx="minor">
              <a:schemeClr val="lt1"/>
            </a:fontRef>
          </p:style>
        </p:sp>
        <p:sp>
          <p:nvSpPr>
            <p:cNvPr id="26" name="Oval 25"/>
            <p:cNvSpPr/>
            <p:nvPr/>
          </p:nvSpPr>
          <p:spPr>
            <a:xfrm>
              <a:off x="4145720" y="2894236"/>
              <a:ext cx="161999" cy="161999"/>
            </a:xfrm>
            <a:prstGeom prst="ellipse">
              <a:avLst/>
            </a:prstGeom>
            <a:solidFill>
              <a:schemeClr val="accent3">
                <a:lumMod val="60000"/>
                <a:lumOff val="40000"/>
              </a:schemeClr>
            </a:solidFill>
            <a:ln>
              <a:noFill/>
            </a:ln>
          </p:spPr>
          <p:style>
            <a:lnRef idx="2">
              <a:schemeClr val="accent3">
                <a:hueOff val="470368"/>
                <a:satOff val="24076"/>
                <a:lumOff val="10113"/>
                <a:alphaOff val="0"/>
              </a:schemeClr>
            </a:lnRef>
            <a:fillRef idx="1">
              <a:schemeClr val="accent3">
                <a:hueOff val="470368"/>
                <a:satOff val="24076"/>
                <a:lumOff val="10113"/>
                <a:alphaOff val="0"/>
              </a:schemeClr>
            </a:fillRef>
            <a:effectRef idx="0">
              <a:schemeClr val="accent3">
                <a:hueOff val="470368"/>
                <a:satOff val="24076"/>
                <a:lumOff val="10113"/>
                <a:alphaOff val="0"/>
              </a:schemeClr>
            </a:effectRef>
            <a:fontRef idx="minor">
              <a:schemeClr val="lt1"/>
            </a:fontRef>
          </p:style>
        </p:sp>
        <p:sp>
          <p:nvSpPr>
            <p:cNvPr id="27" name="Oval 26"/>
            <p:cNvSpPr/>
            <p:nvPr/>
          </p:nvSpPr>
          <p:spPr>
            <a:xfrm>
              <a:off x="3869649" y="2903119"/>
              <a:ext cx="144235" cy="144233"/>
            </a:xfrm>
            <a:prstGeom prst="ellipse">
              <a:avLst/>
            </a:prstGeom>
            <a:solidFill>
              <a:schemeClr val="accent3">
                <a:lumMod val="40000"/>
                <a:lumOff val="60000"/>
              </a:schemeClr>
            </a:solidFill>
            <a:ln>
              <a:noFill/>
            </a:ln>
          </p:spPr>
          <p:style>
            <a:lnRef idx="2">
              <a:schemeClr val="accent3">
                <a:hueOff val="490819"/>
                <a:satOff val="25123"/>
                <a:lumOff val="10553"/>
                <a:alphaOff val="0"/>
              </a:schemeClr>
            </a:lnRef>
            <a:fillRef idx="1">
              <a:schemeClr val="accent3">
                <a:hueOff val="490819"/>
                <a:satOff val="25123"/>
                <a:lumOff val="10553"/>
                <a:alphaOff val="0"/>
              </a:schemeClr>
            </a:fillRef>
            <a:effectRef idx="0">
              <a:schemeClr val="accent3">
                <a:hueOff val="490819"/>
                <a:satOff val="25123"/>
                <a:lumOff val="10553"/>
                <a:alphaOff val="0"/>
              </a:schemeClr>
            </a:effectRef>
            <a:fontRef idx="minor">
              <a:schemeClr val="lt1"/>
            </a:fontRef>
          </p:style>
        </p:sp>
        <p:sp>
          <p:nvSpPr>
            <p:cNvPr id="28" name="Oval 27"/>
            <p:cNvSpPr/>
            <p:nvPr/>
          </p:nvSpPr>
          <p:spPr>
            <a:xfrm>
              <a:off x="3584194" y="2903119"/>
              <a:ext cx="144235" cy="144233"/>
            </a:xfrm>
            <a:prstGeom prst="ellipse">
              <a:avLst/>
            </a:prstGeom>
            <a:solidFill>
              <a:schemeClr val="accent3">
                <a:lumMod val="20000"/>
                <a:lumOff val="80000"/>
              </a:schemeClr>
            </a:solidFill>
            <a:ln>
              <a:noFill/>
            </a:ln>
          </p:spPr>
          <p:style>
            <a:lnRef idx="2">
              <a:schemeClr val="accent3">
                <a:hueOff val="511270"/>
                <a:satOff val="26170"/>
                <a:lumOff val="10992"/>
                <a:alphaOff val="0"/>
              </a:schemeClr>
            </a:lnRef>
            <a:fillRef idx="1">
              <a:schemeClr val="accent3">
                <a:hueOff val="511270"/>
                <a:satOff val="26170"/>
                <a:lumOff val="10992"/>
                <a:alphaOff val="0"/>
              </a:schemeClr>
            </a:fillRef>
            <a:effectRef idx="0">
              <a:schemeClr val="accent3">
                <a:hueOff val="511270"/>
                <a:satOff val="26170"/>
                <a:lumOff val="10992"/>
                <a:alphaOff val="0"/>
              </a:schemeClr>
            </a:effectRef>
            <a:fontRef idx="minor">
              <a:schemeClr val="lt1"/>
            </a:fontRef>
          </p:style>
        </p:sp>
        <p:sp>
          <p:nvSpPr>
            <p:cNvPr id="56" name="Freeform 28"/>
            <p:cNvSpPr>
              <a:spLocks noEditPoints="1"/>
            </p:cNvSpPr>
            <p:nvPr/>
          </p:nvSpPr>
          <p:spPr bwMode="auto">
            <a:xfrm>
              <a:off x="5054861" y="2876705"/>
              <a:ext cx="197059" cy="197059"/>
            </a:xfrm>
            <a:custGeom>
              <a:avLst/>
              <a:gdLst>
                <a:gd name="T0" fmla="*/ 156 w 176"/>
                <a:gd name="T1" fmla="*/ 0 h 176"/>
                <a:gd name="T2" fmla="*/ 136 w 176"/>
                <a:gd name="T3" fmla="*/ 20 h 176"/>
                <a:gd name="T4" fmla="*/ 152 w 176"/>
                <a:gd name="T5" fmla="*/ 40 h 176"/>
                <a:gd name="T6" fmla="*/ 152 w 176"/>
                <a:gd name="T7" fmla="*/ 84 h 176"/>
                <a:gd name="T8" fmla="*/ 108 w 176"/>
                <a:gd name="T9" fmla="*/ 84 h 176"/>
                <a:gd name="T10" fmla="*/ 88 w 176"/>
                <a:gd name="T11" fmla="*/ 68 h 176"/>
                <a:gd name="T12" fmla="*/ 68 w 176"/>
                <a:gd name="T13" fmla="*/ 84 h 176"/>
                <a:gd name="T14" fmla="*/ 20 w 176"/>
                <a:gd name="T15" fmla="*/ 84 h 176"/>
                <a:gd name="T16" fmla="*/ 16 w 176"/>
                <a:gd name="T17" fmla="*/ 88 h 176"/>
                <a:gd name="T18" fmla="*/ 16 w 176"/>
                <a:gd name="T19" fmla="*/ 136 h 176"/>
                <a:gd name="T20" fmla="*/ 0 w 176"/>
                <a:gd name="T21" fmla="*/ 156 h 176"/>
                <a:gd name="T22" fmla="*/ 20 w 176"/>
                <a:gd name="T23" fmla="*/ 176 h 176"/>
                <a:gd name="T24" fmla="*/ 40 w 176"/>
                <a:gd name="T25" fmla="*/ 156 h 176"/>
                <a:gd name="T26" fmla="*/ 24 w 176"/>
                <a:gd name="T27" fmla="*/ 136 h 176"/>
                <a:gd name="T28" fmla="*/ 24 w 176"/>
                <a:gd name="T29" fmla="*/ 92 h 176"/>
                <a:gd name="T30" fmla="*/ 68 w 176"/>
                <a:gd name="T31" fmla="*/ 92 h 176"/>
                <a:gd name="T32" fmla="*/ 88 w 176"/>
                <a:gd name="T33" fmla="*/ 108 h 176"/>
                <a:gd name="T34" fmla="*/ 108 w 176"/>
                <a:gd name="T35" fmla="*/ 92 h 176"/>
                <a:gd name="T36" fmla="*/ 156 w 176"/>
                <a:gd name="T37" fmla="*/ 92 h 176"/>
                <a:gd name="T38" fmla="*/ 160 w 176"/>
                <a:gd name="T39" fmla="*/ 88 h 176"/>
                <a:gd name="T40" fmla="*/ 160 w 176"/>
                <a:gd name="T41" fmla="*/ 40 h 176"/>
                <a:gd name="T42" fmla="*/ 176 w 176"/>
                <a:gd name="T43" fmla="*/ 20 h 176"/>
                <a:gd name="T44" fmla="*/ 156 w 176"/>
                <a:gd name="T45" fmla="*/ 0 h 176"/>
                <a:gd name="T46" fmla="*/ 32 w 176"/>
                <a:gd name="T47" fmla="*/ 156 h 176"/>
                <a:gd name="T48" fmla="*/ 20 w 176"/>
                <a:gd name="T49" fmla="*/ 168 h 176"/>
                <a:gd name="T50" fmla="*/ 8 w 176"/>
                <a:gd name="T51" fmla="*/ 156 h 176"/>
                <a:gd name="T52" fmla="*/ 20 w 176"/>
                <a:gd name="T53" fmla="*/ 144 h 176"/>
                <a:gd name="T54" fmla="*/ 32 w 176"/>
                <a:gd name="T55" fmla="*/ 156 h 176"/>
                <a:gd name="T56" fmla="*/ 88 w 176"/>
                <a:gd name="T57" fmla="*/ 100 h 176"/>
                <a:gd name="T58" fmla="*/ 76 w 176"/>
                <a:gd name="T59" fmla="*/ 88 h 176"/>
                <a:gd name="T60" fmla="*/ 88 w 176"/>
                <a:gd name="T61" fmla="*/ 76 h 176"/>
                <a:gd name="T62" fmla="*/ 100 w 176"/>
                <a:gd name="T63" fmla="*/ 88 h 176"/>
                <a:gd name="T64" fmla="*/ 88 w 176"/>
                <a:gd name="T65" fmla="*/ 100 h 176"/>
                <a:gd name="T66" fmla="*/ 156 w 176"/>
                <a:gd name="T67" fmla="*/ 32 h 176"/>
                <a:gd name="T68" fmla="*/ 144 w 176"/>
                <a:gd name="T69" fmla="*/ 20 h 176"/>
                <a:gd name="T70" fmla="*/ 156 w 176"/>
                <a:gd name="T71" fmla="*/ 8 h 176"/>
                <a:gd name="T72" fmla="*/ 168 w 176"/>
                <a:gd name="T73" fmla="*/ 20 h 176"/>
                <a:gd name="T74" fmla="*/ 156 w 176"/>
                <a:gd name="T75" fmla="*/ 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76">
                  <a:moveTo>
                    <a:pt x="156" y="0"/>
                  </a:moveTo>
                  <a:cubicBezTo>
                    <a:pt x="145" y="0"/>
                    <a:pt x="136" y="9"/>
                    <a:pt x="136" y="20"/>
                  </a:cubicBezTo>
                  <a:cubicBezTo>
                    <a:pt x="136" y="30"/>
                    <a:pt x="143" y="38"/>
                    <a:pt x="152" y="40"/>
                  </a:cubicBezTo>
                  <a:cubicBezTo>
                    <a:pt x="152" y="84"/>
                    <a:pt x="152" y="84"/>
                    <a:pt x="152" y="84"/>
                  </a:cubicBezTo>
                  <a:cubicBezTo>
                    <a:pt x="108" y="84"/>
                    <a:pt x="108" y="84"/>
                    <a:pt x="108" y="84"/>
                  </a:cubicBezTo>
                  <a:cubicBezTo>
                    <a:pt x="106" y="75"/>
                    <a:pt x="98" y="68"/>
                    <a:pt x="88" y="68"/>
                  </a:cubicBezTo>
                  <a:cubicBezTo>
                    <a:pt x="78" y="68"/>
                    <a:pt x="70" y="75"/>
                    <a:pt x="68" y="84"/>
                  </a:cubicBezTo>
                  <a:cubicBezTo>
                    <a:pt x="20" y="84"/>
                    <a:pt x="20" y="84"/>
                    <a:pt x="20" y="84"/>
                  </a:cubicBezTo>
                  <a:cubicBezTo>
                    <a:pt x="18" y="84"/>
                    <a:pt x="16" y="86"/>
                    <a:pt x="16" y="88"/>
                  </a:cubicBezTo>
                  <a:cubicBezTo>
                    <a:pt x="16" y="136"/>
                    <a:pt x="16" y="136"/>
                    <a:pt x="16" y="136"/>
                  </a:cubicBezTo>
                  <a:cubicBezTo>
                    <a:pt x="7" y="138"/>
                    <a:pt x="0" y="146"/>
                    <a:pt x="0" y="156"/>
                  </a:cubicBezTo>
                  <a:cubicBezTo>
                    <a:pt x="0" y="167"/>
                    <a:pt x="9" y="176"/>
                    <a:pt x="20" y="176"/>
                  </a:cubicBezTo>
                  <a:cubicBezTo>
                    <a:pt x="31" y="176"/>
                    <a:pt x="40" y="167"/>
                    <a:pt x="40" y="156"/>
                  </a:cubicBezTo>
                  <a:cubicBezTo>
                    <a:pt x="40" y="146"/>
                    <a:pt x="33" y="138"/>
                    <a:pt x="24" y="136"/>
                  </a:cubicBezTo>
                  <a:cubicBezTo>
                    <a:pt x="24" y="92"/>
                    <a:pt x="24" y="92"/>
                    <a:pt x="24" y="92"/>
                  </a:cubicBezTo>
                  <a:cubicBezTo>
                    <a:pt x="68" y="92"/>
                    <a:pt x="68" y="92"/>
                    <a:pt x="68" y="92"/>
                  </a:cubicBezTo>
                  <a:cubicBezTo>
                    <a:pt x="70" y="101"/>
                    <a:pt x="78" y="108"/>
                    <a:pt x="88" y="108"/>
                  </a:cubicBezTo>
                  <a:cubicBezTo>
                    <a:pt x="98" y="108"/>
                    <a:pt x="106" y="101"/>
                    <a:pt x="108" y="92"/>
                  </a:cubicBezTo>
                  <a:cubicBezTo>
                    <a:pt x="156" y="92"/>
                    <a:pt x="156" y="92"/>
                    <a:pt x="156" y="92"/>
                  </a:cubicBezTo>
                  <a:cubicBezTo>
                    <a:pt x="158" y="92"/>
                    <a:pt x="160" y="90"/>
                    <a:pt x="160" y="88"/>
                  </a:cubicBezTo>
                  <a:cubicBezTo>
                    <a:pt x="160" y="40"/>
                    <a:pt x="160" y="40"/>
                    <a:pt x="160" y="40"/>
                  </a:cubicBezTo>
                  <a:cubicBezTo>
                    <a:pt x="169" y="38"/>
                    <a:pt x="176" y="30"/>
                    <a:pt x="176" y="20"/>
                  </a:cubicBezTo>
                  <a:cubicBezTo>
                    <a:pt x="176" y="9"/>
                    <a:pt x="167" y="0"/>
                    <a:pt x="156" y="0"/>
                  </a:cubicBezTo>
                  <a:moveTo>
                    <a:pt x="32" y="156"/>
                  </a:moveTo>
                  <a:cubicBezTo>
                    <a:pt x="32" y="163"/>
                    <a:pt x="27" y="168"/>
                    <a:pt x="20" y="168"/>
                  </a:cubicBezTo>
                  <a:cubicBezTo>
                    <a:pt x="13" y="168"/>
                    <a:pt x="8" y="163"/>
                    <a:pt x="8" y="156"/>
                  </a:cubicBezTo>
                  <a:cubicBezTo>
                    <a:pt x="8" y="149"/>
                    <a:pt x="13" y="144"/>
                    <a:pt x="20" y="144"/>
                  </a:cubicBezTo>
                  <a:cubicBezTo>
                    <a:pt x="27" y="144"/>
                    <a:pt x="32" y="149"/>
                    <a:pt x="32" y="156"/>
                  </a:cubicBezTo>
                  <a:moveTo>
                    <a:pt x="88" y="100"/>
                  </a:moveTo>
                  <a:cubicBezTo>
                    <a:pt x="81" y="100"/>
                    <a:pt x="76" y="95"/>
                    <a:pt x="76" y="88"/>
                  </a:cubicBezTo>
                  <a:cubicBezTo>
                    <a:pt x="76" y="81"/>
                    <a:pt x="81" y="76"/>
                    <a:pt x="88" y="76"/>
                  </a:cubicBezTo>
                  <a:cubicBezTo>
                    <a:pt x="95" y="76"/>
                    <a:pt x="100" y="81"/>
                    <a:pt x="100" y="88"/>
                  </a:cubicBezTo>
                  <a:cubicBezTo>
                    <a:pt x="100" y="95"/>
                    <a:pt x="95" y="100"/>
                    <a:pt x="88" y="100"/>
                  </a:cubicBezTo>
                  <a:moveTo>
                    <a:pt x="156" y="32"/>
                  </a:moveTo>
                  <a:cubicBezTo>
                    <a:pt x="149" y="32"/>
                    <a:pt x="144" y="27"/>
                    <a:pt x="144" y="20"/>
                  </a:cubicBezTo>
                  <a:cubicBezTo>
                    <a:pt x="144" y="13"/>
                    <a:pt x="149" y="8"/>
                    <a:pt x="156" y="8"/>
                  </a:cubicBezTo>
                  <a:cubicBezTo>
                    <a:pt x="163" y="8"/>
                    <a:pt x="168" y="13"/>
                    <a:pt x="168" y="20"/>
                  </a:cubicBezTo>
                  <a:cubicBezTo>
                    <a:pt x="168" y="27"/>
                    <a:pt x="163" y="32"/>
                    <a:pt x="156" y="3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600"/>
            </a:p>
          </p:txBody>
        </p:sp>
      </p:grpSp>
      <p:grpSp>
        <p:nvGrpSpPr>
          <p:cNvPr id="41" name="Group 40"/>
          <p:cNvGrpSpPr/>
          <p:nvPr/>
        </p:nvGrpSpPr>
        <p:grpSpPr>
          <a:xfrm>
            <a:off x="3584196" y="3494222"/>
            <a:ext cx="2050033" cy="509687"/>
            <a:chOff x="3584194" y="3494222"/>
            <a:chExt cx="2050033" cy="509686"/>
          </a:xfrm>
        </p:grpSpPr>
        <p:sp>
          <p:nvSpPr>
            <p:cNvPr id="30" name="Oval 29"/>
            <p:cNvSpPr/>
            <p:nvPr/>
          </p:nvSpPr>
          <p:spPr>
            <a:xfrm>
              <a:off x="5274228" y="3494222"/>
              <a:ext cx="359999" cy="359998"/>
            </a:xfrm>
            <a:prstGeom prst="ellipse">
              <a:avLst/>
            </a:prstGeom>
            <a:solidFill>
              <a:schemeClr val="accent4"/>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sp>
          <p:nvSpPr>
            <p:cNvPr id="31" name="Oval 30"/>
            <p:cNvSpPr/>
            <p:nvPr/>
          </p:nvSpPr>
          <p:spPr>
            <a:xfrm>
              <a:off x="5089167" y="3787908"/>
              <a:ext cx="215999" cy="216000"/>
            </a:xfrm>
            <a:prstGeom prst="ellipse">
              <a:avLst/>
            </a:prstGeom>
            <a:solidFill>
              <a:schemeClr val="accent4"/>
            </a:solidFill>
            <a:ln>
              <a:noFill/>
            </a:ln>
          </p:spPr>
          <p:style>
            <a:lnRef idx="2">
              <a:schemeClr val="accent3">
                <a:hueOff val="572622"/>
                <a:satOff val="29310"/>
                <a:lumOff val="12312"/>
                <a:alphaOff val="0"/>
              </a:schemeClr>
            </a:lnRef>
            <a:fillRef idx="1">
              <a:schemeClr val="accent3">
                <a:hueOff val="572622"/>
                <a:satOff val="29310"/>
                <a:lumOff val="12312"/>
                <a:alphaOff val="0"/>
              </a:schemeClr>
            </a:fillRef>
            <a:effectRef idx="0">
              <a:schemeClr val="accent3">
                <a:hueOff val="572622"/>
                <a:satOff val="29310"/>
                <a:lumOff val="12312"/>
                <a:alphaOff val="0"/>
              </a:schemeClr>
            </a:effectRef>
            <a:fontRef idx="minor">
              <a:schemeClr val="lt1"/>
            </a:fontRef>
          </p:style>
        </p:sp>
        <p:sp>
          <p:nvSpPr>
            <p:cNvPr id="32" name="Oval 31"/>
            <p:cNvSpPr/>
            <p:nvPr/>
          </p:nvSpPr>
          <p:spPr>
            <a:xfrm>
              <a:off x="4799097" y="3805908"/>
              <a:ext cx="179999" cy="180000"/>
            </a:xfrm>
            <a:prstGeom prst="ellipse">
              <a:avLst/>
            </a:prstGeom>
            <a:solidFill>
              <a:schemeClr val="accent4"/>
            </a:solidFill>
            <a:ln>
              <a:noFill/>
            </a:ln>
          </p:spPr>
          <p:style>
            <a:lnRef idx="2">
              <a:schemeClr val="accent3">
                <a:hueOff val="593073"/>
                <a:satOff val="30357"/>
                <a:lumOff val="12751"/>
                <a:alphaOff val="0"/>
              </a:schemeClr>
            </a:lnRef>
            <a:fillRef idx="1">
              <a:schemeClr val="accent3">
                <a:hueOff val="593073"/>
                <a:satOff val="30357"/>
                <a:lumOff val="12751"/>
                <a:alphaOff val="0"/>
              </a:schemeClr>
            </a:fillRef>
            <a:effectRef idx="0">
              <a:schemeClr val="accent3">
                <a:hueOff val="593073"/>
                <a:satOff val="30357"/>
                <a:lumOff val="12751"/>
                <a:alphaOff val="0"/>
              </a:schemeClr>
            </a:effectRef>
            <a:fontRef idx="minor">
              <a:schemeClr val="lt1"/>
            </a:fontRef>
          </p:style>
        </p:sp>
        <p:sp>
          <p:nvSpPr>
            <p:cNvPr id="33" name="Oval 32"/>
            <p:cNvSpPr/>
            <p:nvPr/>
          </p:nvSpPr>
          <p:spPr>
            <a:xfrm>
              <a:off x="4500026" y="3814908"/>
              <a:ext cx="161999" cy="161999"/>
            </a:xfrm>
            <a:prstGeom prst="ellipse">
              <a:avLst/>
            </a:prstGeom>
            <a:solidFill>
              <a:schemeClr val="accent4"/>
            </a:solidFill>
            <a:ln>
              <a:noFill/>
            </a:ln>
          </p:spPr>
          <p:style>
            <a:lnRef idx="2">
              <a:schemeClr val="accent3">
                <a:hueOff val="613524"/>
                <a:satOff val="31404"/>
                <a:lumOff val="13191"/>
                <a:alphaOff val="0"/>
              </a:schemeClr>
            </a:lnRef>
            <a:fillRef idx="1">
              <a:schemeClr val="accent3">
                <a:hueOff val="613524"/>
                <a:satOff val="31404"/>
                <a:lumOff val="13191"/>
                <a:alphaOff val="0"/>
              </a:schemeClr>
            </a:fillRef>
            <a:effectRef idx="0">
              <a:schemeClr val="accent3">
                <a:hueOff val="613524"/>
                <a:satOff val="31404"/>
                <a:lumOff val="13191"/>
                <a:alphaOff val="0"/>
              </a:schemeClr>
            </a:effectRef>
            <a:fontRef idx="minor">
              <a:schemeClr val="lt1"/>
            </a:fontRef>
          </p:style>
        </p:sp>
        <p:sp>
          <p:nvSpPr>
            <p:cNvPr id="34" name="Oval 33"/>
            <p:cNvSpPr/>
            <p:nvPr/>
          </p:nvSpPr>
          <p:spPr>
            <a:xfrm>
              <a:off x="4200838" y="3823792"/>
              <a:ext cx="144235" cy="144233"/>
            </a:xfrm>
            <a:prstGeom prst="ellipse">
              <a:avLst/>
            </a:prstGeom>
            <a:solidFill>
              <a:schemeClr val="accent4">
                <a:lumMod val="60000"/>
                <a:lumOff val="40000"/>
              </a:schemeClr>
            </a:solidFill>
            <a:ln>
              <a:noFill/>
            </a:ln>
          </p:spPr>
          <p:style>
            <a:lnRef idx="2">
              <a:schemeClr val="accent3">
                <a:hueOff val="633974"/>
                <a:satOff val="32450"/>
                <a:lumOff val="13631"/>
                <a:alphaOff val="0"/>
              </a:schemeClr>
            </a:lnRef>
            <a:fillRef idx="1">
              <a:schemeClr val="accent3">
                <a:hueOff val="633974"/>
                <a:satOff val="32450"/>
                <a:lumOff val="13631"/>
                <a:alphaOff val="0"/>
              </a:schemeClr>
            </a:fillRef>
            <a:effectRef idx="0">
              <a:schemeClr val="accent3">
                <a:hueOff val="633974"/>
                <a:satOff val="32450"/>
                <a:lumOff val="13631"/>
                <a:alphaOff val="0"/>
              </a:schemeClr>
            </a:effectRef>
            <a:fontRef idx="minor">
              <a:schemeClr val="lt1"/>
            </a:fontRef>
          </p:style>
        </p:sp>
        <p:sp>
          <p:nvSpPr>
            <p:cNvPr id="35" name="Oval 34"/>
            <p:cNvSpPr/>
            <p:nvPr/>
          </p:nvSpPr>
          <p:spPr>
            <a:xfrm>
              <a:off x="3892264" y="3823792"/>
              <a:ext cx="144235" cy="144233"/>
            </a:xfrm>
            <a:prstGeom prst="ellipse">
              <a:avLst/>
            </a:prstGeom>
            <a:solidFill>
              <a:schemeClr val="accent4">
                <a:lumMod val="40000"/>
                <a:lumOff val="60000"/>
              </a:schemeClr>
            </a:solidFill>
            <a:ln>
              <a:noFill/>
            </a:ln>
          </p:spPr>
          <p:style>
            <a:lnRef idx="2">
              <a:schemeClr val="accent3">
                <a:hueOff val="654425"/>
                <a:satOff val="33497"/>
                <a:lumOff val="14070"/>
                <a:alphaOff val="0"/>
              </a:schemeClr>
            </a:lnRef>
            <a:fillRef idx="1">
              <a:schemeClr val="accent3">
                <a:hueOff val="654425"/>
                <a:satOff val="33497"/>
                <a:lumOff val="14070"/>
                <a:alphaOff val="0"/>
              </a:schemeClr>
            </a:fillRef>
            <a:effectRef idx="0">
              <a:schemeClr val="accent3">
                <a:hueOff val="654425"/>
                <a:satOff val="33497"/>
                <a:lumOff val="14070"/>
                <a:alphaOff val="0"/>
              </a:schemeClr>
            </a:effectRef>
            <a:fontRef idx="minor">
              <a:schemeClr val="lt1"/>
            </a:fontRef>
          </p:style>
        </p:sp>
        <p:sp>
          <p:nvSpPr>
            <p:cNvPr id="36" name="Oval 35"/>
            <p:cNvSpPr/>
            <p:nvPr/>
          </p:nvSpPr>
          <p:spPr>
            <a:xfrm>
              <a:off x="3584194" y="3823792"/>
              <a:ext cx="144235" cy="144233"/>
            </a:xfrm>
            <a:prstGeom prst="ellipse">
              <a:avLst/>
            </a:prstGeom>
            <a:solidFill>
              <a:schemeClr val="accent4">
                <a:lumMod val="20000"/>
                <a:lumOff val="80000"/>
              </a:schemeClr>
            </a:solidFill>
            <a:ln>
              <a:noFill/>
            </a:ln>
          </p:spPr>
          <p:style>
            <a:lnRef idx="2">
              <a:schemeClr val="accent3">
                <a:hueOff val="674876"/>
                <a:satOff val="34544"/>
                <a:lumOff val="14510"/>
                <a:alphaOff val="0"/>
              </a:schemeClr>
            </a:lnRef>
            <a:fillRef idx="1">
              <a:schemeClr val="accent3">
                <a:hueOff val="674876"/>
                <a:satOff val="34544"/>
                <a:lumOff val="14510"/>
                <a:alphaOff val="0"/>
              </a:schemeClr>
            </a:fillRef>
            <a:effectRef idx="0">
              <a:schemeClr val="accent3">
                <a:hueOff val="674876"/>
                <a:satOff val="34544"/>
                <a:lumOff val="14510"/>
                <a:alphaOff val="0"/>
              </a:schemeClr>
            </a:effectRef>
            <a:fontRef idx="minor">
              <a:schemeClr val="lt1"/>
            </a:fontRef>
          </p:style>
        </p:sp>
        <p:sp>
          <p:nvSpPr>
            <p:cNvPr id="57" name="Freeform 29"/>
            <p:cNvSpPr>
              <a:spLocks noEditPoints="1"/>
            </p:cNvSpPr>
            <p:nvPr/>
          </p:nvSpPr>
          <p:spPr bwMode="auto">
            <a:xfrm>
              <a:off x="5338252" y="3570830"/>
              <a:ext cx="223470" cy="223470"/>
            </a:xfrm>
            <a:custGeom>
              <a:avLst/>
              <a:gdLst>
                <a:gd name="T0" fmla="*/ 44 w 176"/>
                <a:gd name="T1" fmla="*/ 132 h 176"/>
                <a:gd name="T2" fmla="*/ 78 w 176"/>
                <a:gd name="T3" fmla="*/ 126 h 176"/>
                <a:gd name="T4" fmla="*/ 170 w 176"/>
                <a:gd name="T5" fmla="*/ 34 h 176"/>
                <a:gd name="T6" fmla="*/ 176 w 176"/>
                <a:gd name="T7" fmla="*/ 20 h 176"/>
                <a:gd name="T8" fmla="*/ 156 w 176"/>
                <a:gd name="T9" fmla="*/ 0 h 176"/>
                <a:gd name="T10" fmla="*/ 142 w 176"/>
                <a:gd name="T11" fmla="*/ 6 h 176"/>
                <a:gd name="T12" fmla="*/ 50 w 176"/>
                <a:gd name="T13" fmla="*/ 98 h 176"/>
                <a:gd name="T14" fmla="*/ 44 w 176"/>
                <a:gd name="T15" fmla="*/ 132 h 176"/>
                <a:gd name="T16" fmla="*/ 148 w 176"/>
                <a:gd name="T17" fmla="*/ 12 h 176"/>
                <a:gd name="T18" fmla="*/ 156 w 176"/>
                <a:gd name="T19" fmla="*/ 8 h 176"/>
                <a:gd name="T20" fmla="*/ 168 w 176"/>
                <a:gd name="T21" fmla="*/ 20 h 176"/>
                <a:gd name="T22" fmla="*/ 164 w 176"/>
                <a:gd name="T23" fmla="*/ 28 h 176"/>
                <a:gd name="T24" fmla="*/ 159 w 176"/>
                <a:gd name="T25" fmla="*/ 34 h 176"/>
                <a:gd name="T26" fmla="*/ 142 w 176"/>
                <a:gd name="T27" fmla="*/ 17 h 176"/>
                <a:gd name="T28" fmla="*/ 148 w 176"/>
                <a:gd name="T29" fmla="*/ 12 h 176"/>
                <a:gd name="T30" fmla="*/ 137 w 176"/>
                <a:gd name="T31" fmla="*/ 22 h 176"/>
                <a:gd name="T32" fmla="*/ 154 w 176"/>
                <a:gd name="T33" fmla="*/ 39 h 176"/>
                <a:gd name="T34" fmla="*/ 80 w 176"/>
                <a:gd name="T35" fmla="*/ 113 h 176"/>
                <a:gd name="T36" fmla="*/ 80 w 176"/>
                <a:gd name="T37" fmla="*/ 96 h 176"/>
                <a:gd name="T38" fmla="*/ 63 w 176"/>
                <a:gd name="T39" fmla="*/ 96 h 176"/>
                <a:gd name="T40" fmla="*/ 137 w 176"/>
                <a:gd name="T41" fmla="*/ 22 h 176"/>
                <a:gd name="T42" fmla="*/ 57 w 176"/>
                <a:gd name="T43" fmla="*/ 104 h 176"/>
                <a:gd name="T44" fmla="*/ 72 w 176"/>
                <a:gd name="T45" fmla="*/ 104 h 176"/>
                <a:gd name="T46" fmla="*/ 72 w 176"/>
                <a:gd name="T47" fmla="*/ 119 h 176"/>
                <a:gd name="T48" fmla="*/ 54 w 176"/>
                <a:gd name="T49" fmla="*/ 122 h 176"/>
                <a:gd name="T50" fmla="*/ 57 w 176"/>
                <a:gd name="T51" fmla="*/ 104 h 176"/>
                <a:gd name="T52" fmla="*/ 172 w 176"/>
                <a:gd name="T53" fmla="*/ 60 h 176"/>
                <a:gd name="T54" fmla="*/ 168 w 176"/>
                <a:gd name="T55" fmla="*/ 64 h 176"/>
                <a:gd name="T56" fmla="*/ 168 w 176"/>
                <a:gd name="T57" fmla="*/ 152 h 176"/>
                <a:gd name="T58" fmla="*/ 152 w 176"/>
                <a:gd name="T59" fmla="*/ 168 h 176"/>
                <a:gd name="T60" fmla="*/ 24 w 176"/>
                <a:gd name="T61" fmla="*/ 168 h 176"/>
                <a:gd name="T62" fmla="*/ 8 w 176"/>
                <a:gd name="T63" fmla="*/ 152 h 176"/>
                <a:gd name="T64" fmla="*/ 8 w 176"/>
                <a:gd name="T65" fmla="*/ 24 h 176"/>
                <a:gd name="T66" fmla="*/ 24 w 176"/>
                <a:gd name="T67" fmla="*/ 8 h 176"/>
                <a:gd name="T68" fmla="*/ 112 w 176"/>
                <a:gd name="T69" fmla="*/ 8 h 176"/>
                <a:gd name="T70" fmla="*/ 116 w 176"/>
                <a:gd name="T71" fmla="*/ 4 h 176"/>
                <a:gd name="T72" fmla="*/ 112 w 176"/>
                <a:gd name="T73" fmla="*/ 0 h 176"/>
                <a:gd name="T74" fmla="*/ 24 w 176"/>
                <a:gd name="T75" fmla="*/ 0 h 176"/>
                <a:gd name="T76" fmla="*/ 0 w 176"/>
                <a:gd name="T77" fmla="*/ 24 h 176"/>
                <a:gd name="T78" fmla="*/ 0 w 176"/>
                <a:gd name="T79" fmla="*/ 152 h 176"/>
                <a:gd name="T80" fmla="*/ 24 w 176"/>
                <a:gd name="T81" fmla="*/ 176 h 176"/>
                <a:gd name="T82" fmla="*/ 152 w 176"/>
                <a:gd name="T83" fmla="*/ 176 h 176"/>
                <a:gd name="T84" fmla="*/ 176 w 176"/>
                <a:gd name="T85" fmla="*/ 152 h 176"/>
                <a:gd name="T86" fmla="*/ 176 w 176"/>
                <a:gd name="T87" fmla="*/ 64 h 176"/>
                <a:gd name="T88" fmla="*/ 172 w 176"/>
                <a:gd name="T89" fmla="*/ 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176">
                  <a:moveTo>
                    <a:pt x="44" y="132"/>
                  </a:moveTo>
                  <a:cubicBezTo>
                    <a:pt x="78" y="126"/>
                    <a:pt x="78" y="126"/>
                    <a:pt x="78" y="126"/>
                  </a:cubicBezTo>
                  <a:cubicBezTo>
                    <a:pt x="170" y="34"/>
                    <a:pt x="170" y="34"/>
                    <a:pt x="170" y="34"/>
                  </a:cubicBezTo>
                  <a:cubicBezTo>
                    <a:pt x="174" y="31"/>
                    <a:pt x="176" y="26"/>
                    <a:pt x="176" y="20"/>
                  </a:cubicBezTo>
                  <a:cubicBezTo>
                    <a:pt x="176" y="9"/>
                    <a:pt x="167" y="0"/>
                    <a:pt x="156" y="0"/>
                  </a:cubicBezTo>
                  <a:cubicBezTo>
                    <a:pt x="150" y="0"/>
                    <a:pt x="145" y="2"/>
                    <a:pt x="142" y="6"/>
                  </a:cubicBezTo>
                  <a:cubicBezTo>
                    <a:pt x="50" y="98"/>
                    <a:pt x="50" y="98"/>
                    <a:pt x="50" y="98"/>
                  </a:cubicBezTo>
                  <a:lnTo>
                    <a:pt x="44" y="132"/>
                  </a:lnTo>
                  <a:close/>
                  <a:moveTo>
                    <a:pt x="148" y="12"/>
                  </a:moveTo>
                  <a:cubicBezTo>
                    <a:pt x="150" y="9"/>
                    <a:pt x="153" y="8"/>
                    <a:pt x="156" y="8"/>
                  </a:cubicBezTo>
                  <a:cubicBezTo>
                    <a:pt x="163" y="8"/>
                    <a:pt x="168" y="13"/>
                    <a:pt x="168" y="20"/>
                  </a:cubicBezTo>
                  <a:cubicBezTo>
                    <a:pt x="168" y="23"/>
                    <a:pt x="167" y="26"/>
                    <a:pt x="164" y="28"/>
                  </a:cubicBezTo>
                  <a:cubicBezTo>
                    <a:pt x="159" y="34"/>
                    <a:pt x="159" y="34"/>
                    <a:pt x="159" y="34"/>
                  </a:cubicBezTo>
                  <a:cubicBezTo>
                    <a:pt x="142" y="17"/>
                    <a:pt x="142" y="17"/>
                    <a:pt x="142" y="17"/>
                  </a:cubicBezTo>
                  <a:lnTo>
                    <a:pt x="148" y="12"/>
                  </a:lnTo>
                  <a:close/>
                  <a:moveTo>
                    <a:pt x="137" y="22"/>
                  </a:moveTo>
                  <a:cubicBezTo>
                    <a:pt x="154" y="39"/>
                    <a:pt x="154" y="39"/>
                    <a:pt x="154" y="39"/>
                  </a:cubicBezTo>
                  <a:cubicBezTo>
                    <a:pt x="80" y="113"/>
                    <a:pt x="80" y="113"/>
                    <a:pt x="80" y="113"/>
                  </a:cubicBezTo>
                  <a:cubicBezTo>
                    <a:pt x="80" y="96"/>
                    <a:pt x="80" y="96"/>
                    <a:pt x="80" y="96"/>
                  </a:cubicBezTo>
                  <a:cubicBezTo>
                    <a:pt x="63" y="96"/>
                    <a:pt x="63" y="96"/>
                    <a:pt x="63" y="96"/>
                  </a:cubicBezTo>
                  <a:lnTo>
                    <a:pt x="137" y="22"/>
                  </a:lnTo>
                  <a:close/>
                  <a:moveTo>
                    <a:pt x="57" y="104"/>
                  </a:moveTo>
                  <a:cubicBezTo>
                    <a:pt x="72" y="104"/>
                    <a:pt x="72" y="104"/>
                    <a:pt x="72" y="104"/>
                  </a:cubicBezTo>
                  <a:cubicBezTo>
                    <a:pt x="72" y="119"/>
                    <a:pt x="72" y="119"/>
                    <a:pt x="72" y="119"/>
                  </a:cubicBezTo>
                  <a:cubicBezTo>
                    <a:pt x="54" y="122"/>
                    <a:pt x="54" y="122"/>
                    <a:pt x="54" y="122"/>
                  </a:cubicBezTo>
                  <a:lnTo>
                    <a:pt x="57" y="104"/>
                  </a:lnTo>
                  <a:close/>
                  <a:moveTo>
                    <a:pt x="172" y="60"/>
                  </a:moveTo>
                  <a:cubicBezTo>
                    <a:pt x="170" y="60"/>
                    <a:pt x="168" y="62"/>
                    <a:pt x="168" y="64"/>
                  </a:cubicBezTo>
                  <a:cubicBezTo>
                    <a:pt x="168" y="152"/>
                    <a:pt x="168" y="152"/>
                    <a:pt x="168" y="152"/>
                  </a:cubicBezTo>
                  <a:cubicBezTo>
                    <a:pt x="168" y="161"/>
                    <a:pt x="161" y="168"/>
                    <a:pt x="152" y="168"/>
                  </a:cubicBezTo>
                  <a:cubicBezTo>
                    <a:pt x="24" y="168"/>
                    <a:pt x="24" y="168"/>
                    <a:pt x="24" y="168"/>
                  </a:cubicBezTo>
                  <a:cubicBezTo>
                    <a:pt x="15" y="168"/>
                    <a:pt x="8" y="161"/>
                    <a:pt x="8" y="152"/>
                  </a:cubicBezTo>
                  <a:cubicBezTo>
                    <a:pt x="8" y="24"/>
                    <a:pt x="8" y="24"/>
                    <a:pt x="8" y="24"/>
                  </a:cubicBezTo>
                  <a:cubicBezTo>
                    <a:pt x="8" y="15"/>
                    <a:pt x="15" y="8"/>
                    <a:pt x="24" y="8"/>
                  </a:cubicBezTo>
                  <a:cubicBezTo>
                    <a:pt x="112" y="8"/>
                    <a:pt x="112" y="8"/>
                    <a:pt x="112" y="8"/>
                  </a:cubicBezTo>
                  <a:cubicBezTo>
                    <a:pt x="114" y="8"/>
                    <a:pt x="116" y="6"/>
                    <a:pt x="116" y="4"/>
                  </a:cubicBezTo>
                  <a:cubicBezTo>
                    <a:pt x="116" y="2"/>
                    <a:pt x="114" y="0"/>
                    <a:pt x="112" y="0"/>
                  </a:cubicBezTo>
                  <a:cubicBezTo>
                    <a:pt x="24" y="0"/>
                    <a:pt x="24" y="0"/>
                    <a:pt x="24" y="0"/>
                  </a:cubicBezTo>
                  <a:cubicBezTo>
                    <a:pt x="11" y="0"/>
                    <a:pt x="0" y="11"/>
                    <a:pt x="0" y="24"/>
                  </a:cubicBezTo>
                  <a:cubicBezTo>
                    <a:pt x="0" y="152"/>
                    <a:pt x="0" y="152"/>
                    <a:pt x="0" y="152"/>
                  </a:cubicBezTo>
                  <a:cubicBezTo>
                    <a:pt x="0" y="165"/>
                    <a:pt x="11" y="176"/>
                    <a:pt x="24" y="176"/>
                  </a:cubicBezTo>
                  <a:cubicBezTo>
                    <a:pt x="152" y="176"/>
                    <a:pt x="152" y="176"/>
                    <a:pt x="152" y="176"/>
                  </a:cubicBezTo>
                  <a:cubicBezTo>
                    <a:pt x="165" y="176"/>
                    <a:pt x="176" y="165"/>
                    <a:pt x="176" y="152"/>
                  </a:cubicBezTo>
                  <a:cubicBezTo>
                    <a:pt x="176" y="64"/>
                    <a:pt x="176" y="64"/>
                    <a:pt x="176" y="64"/>
                  </a:cubicBezTo>
                  <a:cubicBezTo>
                    <a:pt x="176" y="62"/>
                    <a:pt x="174" y="60"/>
                    <a:pt x="172" y="6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600"/>
            </a:p>
          </p:txBody>
        </p:sp>
      </p:grpSp>
      <p:sp>
        <p:nvSpPr>
          <p:cNvPr id="58" name="Freeform 19"/>
          <p:cNvSpPr>
            <a:spLocks noEditPoints="1"/>
          </p:cNvSpPr>
          <p:nvPr/>
        </p:nvSpPr>
        <p:spPr bwMode="auto">
          <a:xfrm>
            <a:off x="7044809" y="2871785"/>
            <a:ext cx="197059" cy="197059"/>
          </a:xfrm>
          <a:custGeom>
            <a:avLst/>
            <a:gdLst>
              <a:gd name="T0" fmla="*/ 88 w 176"/>
              <a:gd name="T1" fmla="*/ 110 h 176"/>
              <a:gd name="T2" fmla="*/ 51 w 176"/>
              <a:gd name="T3" fmla="*/ 73 h 176"/>
              <a:gd name="T4" fmla="*/ 48 w 176"/>
              <a:gd name="T5" fmla="*/ 72 h 176"/>
              <a:gd name="T6" fmla="*/ 44 w 176"/>
              <a:gd name="T7" fmla="*/ 76 h 176"/>
              <a:gd name="T8" fmla="*/ 45 w 176"/>
              <a:gd name="T9" fmla="*/ 79 h 176"/>
              <a:gd name="T10" fmla="*/ 85 w 176"/>
              <a:gd name="T11" fmla="*/ 119 h 176"/>
              <a:gd name="T12" fmla="*/ 88 w 176"/>
              <a:gd name="T13" fmla="*/ 120 h 176"/>
              <a:gd name="T14" fmla="*/ 91 w 176"/>
              <a:gd name="T15" fmla="*/ 119 h 176"/>
              <a:gd name="T16" fmla="*/ 91 w 176"/>
              <a:gd name="T17" fmla="*/ 119 h 176"/>
              <a:gd name="T18" fmla="*/ 158 w 176"/>
              <a:gd name="T19" fmla="*/ 49 h 176"/>
              <a:gd name="T20" fmla="*/ 158 w 176"/>
              <a:gd name="T21" fmla="*/ 49 h 176"/>
              <a:gd name="T22" fmla="*/ 163 w 176"/>
              <a:gd name="T23" fmla="*/ 43 h 176"/>
              <a:gd name="T24" fmla="*/ 163 w 176"/>
              <a:gd name="T25" fmla="*/ 43 h 176"/>
              <a:gd name="T26" fmla="*/ 175 w 176"/>
              <a:gd name="T27" fmla="*/ 31 h 176"/>
              <a:gd name="T28" fmla="*/ 175 w 176"/>
              <a:gd name="T29" fmla="*/ 31 h 176"/>
              <a:gd name="T30" fmla="*/ 176 w 176"/>
              <a:gd name="T31" fmla="*/ 28 h 176"/>
              <a:gd name="T32" fmla="*/ 172 w 176"/>
              <a:gd name="T33" fmla="*/ 24 h 176"/>
              <a:gd name="T34" fmla="*/ 169 w 176"/>
              <a:gd name="T35" fmla="*/ 25 h 176"/>
              <a:gd name="T36" fmla="*/ 169 w 176"/>
              <a:gd name="T37" fmla="*/ 25 h 176"/>
              <a:gd name="T38" fmla="*/ 159 w 176"/>
              <a:gd name="T39" fmla="*/ 36 h 176"/>
              <a:gd name="T40" fmla="*/ 159 w 176"/>
              <a:gd name="T41" fmla="*/ 36 h 176"/>
              <a:gd name="T42" fmla="*/ 153 w 176"/>
              <a:gd name="T43" fmla="*/ 42 h 176"/>
              <a:gd name="T44" fmla="*/ 153 w 176"/>
              <a:gd name="T45" fmla="*/ 42 h 176"/>
              <a:gd name="T46" fmla="*/ 88 w 176"/>
              <a:gd name="T47" fmla="*/ 110 h 176"/>
              <a:gd name="T48" fmla="*/ 169 w 176"/>
              <a:gd name="T49" fmla="*/ 54 h 176"/>
              <a:gd name="T50" fmla="*/ 163 w 176"/>
              <a:gd name="T51" fmla="*/ 54 h 176"/>
              <a:gd name="T52" fmla="*/ 162 w 176"/>
              <a:gd name="T53" fmla="*/ 58 h 176"/>
              <a:gd name="T54" fmla="*/ 162 w 176"/>
              <a:gd name="T55" fmla="*/ 58 h 176"/>
              <a:gd name="T56" fmla="*/ 168 w 176"/>
              <a:gd name="T57" fmla="*/ 88 h 176"/>
              <a:gd name="T58" fmla="*/ 88 w 176"/>
              <a:gd name="T59" fmla="*/ 168 h 176"/>
              <a:gd name="T60" fmla="*/ 8 w 176"/>
              <a:gd name="T61" fmla="*/ 88 h 176"/>
              <a:gd name="T62" fmla="*/ 88 w 176"/>
              <a:gd name="T63" fmla="*/ 8 h 176"/>
              <a:gd name="T64" fmla="*/ 146 w 176"/>
              <a:gd name="T65" fmla="*/ 33 h 176"/>
              <a:gd name="T66" fmla="*/ 146 w 176"/>
              <a:gd name="T67" fmla="*/ 32 h 176"/>
              <a:gd name="T68" fmla="*/ 151 w 176"/>
              <a:gd name="T69" fmla="*/ 32 h 176"/>
              <a:gd name="T70" fmla="*/ 151 w 176"/>
              <a:gd name="T71" fmla="*/ 27 h 176"/>
              <a:gd name="T72" fmla="*/ 151 w 176"/>
              <a:gd name="T73" fmla="*/ 26 h 176"/>
              <a:gd name="T74" fmla="*/ 88 w 176"/>
              <a:gd name="T75" fmla="*/ 0 h 176"/>
              <a:gd name="T76" fmla="*/ 0 w 176"/>
              <a:gd name="T77" fmla="*/ 88 h 176"/>
              <a:gd name="T78" fmla="*/ 88 w 176"/>
              <a:gd name="T79" fmla="*/ 176 h 176"/>
              <a:gd name="T80" fmla="*/ 176 w 176"/>
              <a:gd name="T81" fmla="*/ 88 h 176"/>
              <a:gd name="T82" fmla="*/ 170 w 176"/>
              <a:gd name="T83" fmla="*/ 56 h 176"/>
              <a:gd name="T84" fmla="*/ 169 w 176"/>
              <a:gd name="T85" fmla="*/ 5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6" h="176">
                <a:moveTo>
                  <a:pt x="88" y="110"/>
                </a:moveTo>
                <a:cubicBezTo>
                  <a:pt x="51" y="73"/>
                  <a:pt x="51" y="73"/>
                  <a:pt x="51" y="73"/>
                </a:cubicBezTo>
                <a:cubicBezTo>
                  <a:pt x="50" y="72"/>
                  <a:pt x="49" y="72"/>
                  <a:pt x="48" y="72"/>
                </a:cubicBezTo>
                <a:cubicBezTo>
                  <a:pt x="46" y="72"/>
                  <a:pt x="44" y="74"/>
                  <a:pt x="44" y="76"/>
                </a:cubicBezTo>
                <a:cubicBezTo>
                  <a:pt x="44" y="77"/>
                  <a:pt x="44" y="78"/>
                  <a:pt x="45" y="79"/>
                </a:cubicBezTo>
                <a:cubicBezTo>
                  <a:pt x="85" y="119"/>
                  <a:pt x="85" y="119"/>
                  <a:pt x="85" y="119"/>
                </a:cubicBezTo>
                <a:cubicBezTo>
                  <a:pt x="86" y="120"/>
                  <a:pt x="87" y="120"/>
                  <a:pt x="88" y="120"/>
                </a:cubicBezTo>
                <a:cubicBezTo>
                  <a:pt x="89" y="120"/>
                  <a:pt x="90" y="120"/>
                  <a:pt x="91" y="119"/>
                </a:cubicBezTo>
                <a:cubicBezTo>
                  <a:pt x="91" y="119"/>
                  <a:pt x="91" y="119"/>
                  <a:pt x="91" y="119"/>
                </a:cubicBezTo>
                <a:cubicBezTo>
                  <a:pt x="158" y="49"/>
                  <a:pt x="158" y="49"/>
                  <a:pt x="158" y="49"/>
                </a:cubicBezTo>
                <a:cubicBezTo>
                  <a:pt x="158" y="49"/>
                  <a:pt x="158" y="49"/>
                  <a:pt x="158" y="49"/>
                </a:cubicBezTo>
                <a:cubicBezTo>
                  <a:pt x="163" y="43"/>
                  <a:pt x="163" y="43"/>
                  <a:pt x="163" y="43"/>
                </a:cubicBezTo>
                <a:cubicBezTo>
                  <a:pt x="163" y="43"/>
                  <a:pt x="163" y="43"/>
                  <a:pt x="163" y="43"/>
                </a:cubicBezTo>
                <a:cubicBezTo>
                  <a:pt x="175" y="31"/>
                  <a:pt x="175" y="31"/>
                  <a:pt x="175" y="31"/>
                </a:cubicBezTo>
                <a:cubicBezTo>
                  <a:pt x="175" y="31"/>
                  <a:pt x="175" y="31"/>
                  <a:pt x="175" y="31"/>
                </a:cubicBezTo>
                <a:cubicBezTo>
                  <a:pt x="176" y="30"/>
                  <a:pt x="176" y="29"/>
                  <a:pt x="176" y="28"/>
                </a:cubicBezTo>
                <a:cubicBezTo>
                  <a:pt x="176" y="26"/>
                  <a:pt x="174" y="24"/>
                  <a:pt x="172" y="24"/>
                </a:cubicBezTo>
                <a:cubicBezTo>
                  <a:pt x="171" y="24"/>
                  <a:pt x="170" y="24"/>
                  <a:pt x="169" y="25"/>
                </a:cubicBezTo>
                <a:cubicBezTo>
                  <a:pt x="169" y="25"/>
                  <a:pt x="169" y="25"/>
                  <a:pt x="169" y="25"/>
                </a:cubicBezTo>
                <a:cubicBezTo>
                  <a:pt x="159" y="36"/>
                  <a:pt x="159" y="36"/>
                  <a:pt x="159" y="36"/>
                </a:cubicBezTo>
                <a:cubicBezTo>
                  <a:pt x="159" y="36"/>
                  <a:pt x="159" y="36"/>
                  <a:pt x="159" y="36"/>
                </a:cubicBezTo>
                <a:cubicBezTo>
                  <a:pt x="153" y="42"/>
                  <a:pt x="153" y="42"/>
                  <a:pt x="153" y="42"/>
                </a:cubicBezTo>
                <a:cubicBezTo>
                  <a:pt x="153" y="42"/>
                  <a:pt x="153" y="42"/>
                  <a:pt x="153" y="42"/>
                </a:cubicBezTo>
                <a:lnTo>
                  <a:pt x="88" y="110"/>
                </a:lnTo>
                <a:close/>
                <a:moveTo>
                  <a:pt x="169" y="54"/>
                </a:moveTo>
                <a:cubicBezTo>
                  <a:pt x="167" y="53"/>
                  <a:pt x="165" y="53"/>
                  <a:pt x="163" y="54"/>
                </a:cubicBezTo>
                <a:cubicBezTo>
                  <a:pt x="162" y="55"/>
                  <a:pt x="162" y="57"/>
                  <a:pt x="162" y="58"/>
                </a:cubicBezTo>
                <a:cubicBezTo>
                  <a:pt x="162" y="58"/>
                  <a:pt x="162" y="58"/>
                  <a:pt x="162" y="58"/>
                </a:cubicBezTo>
                <a:cubicBezTo>
                  <a:pt x="166" y="68"/>
                  <a:pt x="168" y="78"/>
                  <a:pt x="168" y="88"/>
                </a:cubicBezTo>
                <a:cubicBezTo>
                  <a:pt x="168" y="132"/>
                  <a:pt x="132" y="168"/>
                  <a:pt x="88" y="168"/>
                </a:cubicBezTo>
                <a:cubicBezTo>
                  <a:pt x="44" y="168"/>
                  <a:pt x="8" y="132"/>
                  <a:pt x="8" y="88"/>
                </a:cubicBezTo>
                <a:cubicBezTo>
                  <a:pt x="8" y="44"/>
                  <a:pt x="44" y="8"/>
                  <a:pt x="88" y="8"/>
                </a:cubicBezTo>
                <a:cubicBezTo>
                  <a:pt x="111" y="8"/>
                  <a:pt x="131" y="17"/>
                  <a:pt x="146" y="33"/>
                </a:cubicBezTo>
                <a:cubicBezTo>
                  <a:pt x="146" y="32"/>
                  <a:pt x="146" y="32"/>
                  <a:pt x="146" y="32"/>
                </a:cubicBezTo>
                <a:cubicBezTo>
                  <a:pt x="147" y="34"/>
                  <a:pt x="150" y="34"/>
                  <a:pt x="151" y="32"/>
                </a:cubicBezTo>
                <a:cubicBezTo>
                  <a:pt x="153" y="31"/>
                  <a:pt x="153" y="28"/>
                  <a:pt x="151" y="27"/>
                </a:cubicBezTo>
                <a:cubicBezTo>
                  <a:pt x="151" y="27"/>
                  <a:pt x="151" y="26"/>
                  <a:pt x="151" y="26"/>
                </a:cubicBezTo>
                <a:cubicBezTo>
                  <a:pt x="135" y="10"/>
                  <a:pt x="113" y="0"/>
                  <a:pt x="88" y="0"/>
                </a:cubicBezTo>
                <a:cubicBezTo>
                  <a:pt x="39" y="0"/>
                  <a:pt x="0" y="39"/>
                  <a:pt x="0" y="88"/>
                </a:cubicBezTo>
                <a:cubicBezTo>
                  <a:pt x="0" y="137"/>
                  <a:pt x="39" y="176"/>
                  <a:pt x="88" y="176"/>
                </a:cubicBezTo>
                <a:cubicBezTo>
                  <a:pt x="137" y="176"/>
                  <a:pt x="176" y="137"/>
                  <a:pt x="176" y="88"/>
                </a:cubicBezTo>
                <a:cubicBezTo>
                  <a:pt x="176" y="77"/>
                  <a:pt x="174" y="66"/>
                  <a:pt x="170" y="56"/>
                </a:cubicBezTo>
                <a:cubicBezTo>
                  <a:pt x="170" y="55"/>
                  <a:pt x="169" y="55"/>
                  <a:pt x="169" y="5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33922553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250"/>
                                  </p:stCondLst>
                                  <p:childTnLst>
                                    <p:set>
                                      <p:cBhvr>
                                        <p:cTn id="10" dur="1" fill="hold">
                                          <p:stCondLst>
                                            <p:cond delay="0"/>
                                          </p:stCondLst>
                                        </p:cTn>
                                        <p:tgtEl>
                                          <p:spTgt spid="39"/>
                                        </p:tgtEl>
                                        <p:attrNameLst>
                                          <p:attrName>style.visibility</p:attrName>
                                        </p:attrNameLst>
                                      </p:cBhvr>
                                      <p:to>
                                        <p:strVal val="visible"/>
                                      </p:to>
                                    </p:set>
                                    <p:animEffect transition="in" filter="wipe(right)">
                                      <p:cBhvr>
                                        <p:cTn id="11" dur="1250"/>
                                        <p:tgtEl>
                                          <p:spTgt spid="39"/>
                                        </p:tgtEl>
                                      </p:cBhvr>
                                    </p:animEffect>
                                  </p:childTnLst>
                                </p:cTn>
                              </p:par>
                              <p:par>
                                <p:cTn id="12" presetID="22" presetClass="entr" presetSubtype="2" fill="hold" nodeType="withEffect">
                                  <p:stCondLst>
                                    <p:cond delay="250"/>
                                  </p:stCondLst>
                                  <p:childTnLst>
                                    <p:set>
                                      <p:cBhvr>
                                        <p:cTn id="13" dur="1" fill="hold">
                                          <p:stCondLst>
                                            <p:cond delay="0"/>
                                          </p:stCondLst>
                                        </p:cTn>
                                        <p:tgtEl>
                                          <p:spTgt spid="40"/>
                                        </p:tgtEl>
                                        <p:attrNameLst>
                                          <p:attrName>style.visibility</p:attrName>
                                        </p:attrNameLst>
                                      </p:cBhvr>
                                      <p:to>
                                        <p:strVal val="visible"/>
                                      </p:to>
                                    </p:set>
                                    <p:animEffect transition="in" filter="wipe(right)">
                                      <p:cBhvr>
                                        <p:cTn id="14" dur="1250"/>
                                        <p:tgtEl>
                                          <p:spTgt spid="40"/>
                                        </p:tgtEl>
                                      </p:cBhvr>
                                    </p:animEffect>
                                  </p:childTnLst>
                                </p:cTn>
                              </p:par>
                              <p:par>
                                <p:cTn id="15" presetID="22" presetClass="entr" presetSubtype="2" fill="hold" nodeType="withEffect">
                                  <p:stCondLst>
                                    <p:cond delay="250"/>
                                  </p:stCondLst>
                                  <p:childTnLst>
                                    <p:set>
                                      <p:cBhvr>
                                        <p:cTn id="16" dur="1" fill="hold">
                                          <p:stCondLst>
                                            <p:cond delay="0"/>
                                          </p:stCondLst>
                                        </p:cTn>
                                        <p:tgtEl>
                                          <p:spTgt spid="41"/>
                                        </p:tgtEl>
                                        <p:attrNameLst>
                                          <p:attrName>style.visibility</p:attrName>
                                        </p:attrNameLst>
                                      </p:cBhvr>
                                      <p:to>
                                        <p:strVal val="visible"/>
                                      </p:to>
                                    </p:set>
                                    <p:animEffect transition="in" filter="wipe(right)">
                                      <p:cBhvr>
                                        <p:cTn id="17" dur="1250"/>
                                        <p:tgtEl>
                                          <p:spTgt spid="41"/>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wipe(right)">
                                      <p:cBhvr>
                                        <p:cTn id="21" dur="500"/>
                                        <p:tgtEl>
                                          <p:spTgt spid="43"/>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right)">
                                      <p:cBhvr>
                                        <p:cTn id="24" dur="500"/>
                                        <p:tgtEl>
                                          <p:spTgt spid="44"/>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right)">
                                      <p:cBhvr>
                                        <p:cTn id="27" dur="500"/>
                                        <p:tgtEl>
                                          <p:spTgt spid="45"/>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par>
                                <p:cTn id="34" presetID="53" presetClass="entr" presetSubtype="16"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par>
                                <p:cTn id="39" presetID="53" presetClass="entr" presetSubtype="16" fill="hold"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animEffect transition="in" filter="fade">
                                      <p:cBhvr>
                                        <p:cTn id="43" dur="500"/>
                                        <p:tgtEl>
                                          <p:spTgt spid="6"/>
                                        </p:tgtEl>
                                      </p:cBhvr>
                                    </p:animEffect>
                                  </p:childTnLst>
                                </p:cTn>
                              </p:par>
                              <p:par>
                                <p:cTn id="44" presetID="53" presetClass="entr" presetSubtype="16" fill="hold" nodeType="with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500" fill="hold"/>
                                        <p:tgtEl>
                                          <p:spTgt spid="7"/>
                                        </p:tgtEl>
                                        <p:attrNameLst>
                                          <p:attrName>ppt_w</p:attrName>
                                        </p:attrNameLst>
                                      </p:cBhvr>
                                      <p:tavLst>
                                        <p:tav tm="0">
                                          <p:val>
                                            <p:fltVal val="0"/>
                                          </p:val>
                                        </p:tav>
                                        <p:tav tm="100000">
                                          <p:val>
                                            <p:strVal val="#ppt_w"/>
                                          </p:val>
                                        </p:tav>
                                      </p:tavLst>
                                    </p:anim>
                                    <p:anim calcmode="lin" valueType="num">
                                      <p:cBhvr>
                                        <p:cTn id="47" dur="500" fill="hold"/>
                                        <p:tgtEl>
                                          <p:spTgt spid="7"/>
                                        </p:tgtEl>
                                        <p:attrNameLst>
                                          <p:attrName>ppt_h</p:attrName>
                                        </p:attrNameLst>
                                      </p:cBhvr>
                                      <p:tavLst>
                                        <p:tav tm="0">
                                          <p:val>
                                            <p:fltVal val="0"/>
                                          </p:val>
                                        </p:tav>
                                        <p:tav tm="100000">
                                          <p:val>
                                            <p:strVal val="#ppt_h"/>
                                          </p:val>
                                        </p:tav>
                                      </p:tavLst>
                                    </p:anim>
                                    <p:animEffect transition="in" filter="fade">
                                      <p:cBhvr>
                                        <p:cTn id="48" dur="500"/>
                                        <p:tgtEl>
                                          <p:spTgt spid="7"/>
                                        </p:tgtEl>
                                      </p:cBhvr>
                                    </p:animEffect>
                                  </p:childTnLst>
                                </p:cTn>
                              </p:par>
                              <p:par>
                                <p:cTn id="49" presetID="53" presetClass="entr" presetSubtype="16" fill="hold" nodeType="with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500" fill="hold"/>
                                        <p:tgtEl>
                                          <p:spTgt spid="8"/>
                                        </p:tgtEl>
                                        <p:attrNameLst>
                                          <p:attrName>ppt_w</p:attrName>
                                        </p:attrNameLst>
                                      </p:cBhvr>
                                      <p:tavLst>
                                        <p:tav tm="0">
                                          <p:val>
                                            <p:fltVal val="0"/>
                                          </p:val>
                                        </p:tav>
                                        <p:tav tm="100000">
                                          <p:val>
                                            <p:strVal val="#ppt_w"/>
                                          </p:val>
                                        </p:tav>
                                      </p:tavLst>
                                    </p:anim>
                                    <p:anim calcmode="lin" valueType="num">
                                      <p:cBhvr>
                                        <p:cTn id="52" dur="500" fill="hold"/>
                                        <p:tgtEl>
                                          <p:spTgt spid="8"/>
                                        </p:tgtEl>
                                        <p:attrNameLst>
                                          <p:attrName>ppt_h</p:attrName>
                                        </p:attrNameLst>
                                      </p:cBhvr>
                                      <p:tavLst>
                                        <p:tav tm="0">
                                          <p:val>
                                            <p:fltVal val="0"/>
                                          </p:val>
                                        </p:tav>
                                        <p:tav tm="100000">
                                          <p:val>
                                            <p:strVal val="#ppt_h"/>
                                          </p:val>
                                        </p:tav>
                                      </p:tavLst>
                                    </p:anim>
                                    <p:animEffect transition="in" filter="fade">
                                      <p:cBhvr>
                                        <p:cTn id="53" dur="500"/>
                                        <p:tgtEl>
                                          <p:spTgt spid="8"/>
                                        </p:tgtEl>
                                      </p:cBhvr>
                                    </p:animEffect>
                                  </p:childTnLst>
                                </p:cTn>
                              </p:par>
                              <p:par>
                                <p:cTn id="54" presetID="53" presetClass="entr" presetSubtype="16" fill="hold" nodeType="with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Effect transition="in" filter="fade">
                                      <p:cBhvr>
                                        <p:cTn id="58" dur="500"/>
                                        <p:tgtEl>
                                          <p:spTgt spid="9"/>
                                        </p:tgtEl>
                                      </p:cBhvr>
                                    </p:animEffect>
                                  </p:childTnLst>
                                </p:cTn>
                              </p:par>
                              <p:par>
                                <p:cTn id="59" presetID="53" presetClass="entr" presetSubtype="16" fill="hold" nodeType="with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par>
                                <p:cTn id="64" presetID="53" presetClass="entr" presetSubtype="16" fill="hold" nodeType="with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p:cTn id="66" dur="500" fill="hold"/>
                                        <p:tgtEl>
                                          <p:spTgt spid="11"/>
                                        </p:tgtEl>
                                        <p:attrNameLst>
                                          <p:attrName>ppt_w</p:attrName>
                                        </p:attrNameLst>
                                      </p:cBhvr>
                                      <p:tavLst>
                                        <p:tav tm="0">
                                          <p:val>
                                            <p:fltVal val="0"/>
                                          </p:val>
                                        </p:tav>
                                        <p:tav tm="100000">
                                          <p:val>
                                            <p:strVal val="#ppt_w"/>
                                          </p:val>
                                        </p:tav>
                                      </p:tavLst>
                                    </p:anim>
                                    <p:anim calcmode="lin" valueType="num">
                                      <p:cBhvr>
                                        <p:cTn id="67" dur="500" fill="hold"/>
                                        <p:tgtEl>
                                          <p:spTgt spid="11"/>
                                        </p:tgtEl>
                                        <p:attrNameLst>
                                          <p:attrName>ppt_h</p:attrName>
                                        </p:attrNameLst>
                                      </p:cBhvr>
                                      <p:tavLst>
                                        <p:tav tm="0">
                                          <p:val>
                                            <p:fltVal val="0"/>
                                          </p:val>
                                        </p:tav>
                                        <p:tav tm="100000">
                                          <p:val>
                                            <p:strVal val="#ppt_h"/>
                                          </p:val>
                                        </p:tav>
                                      </p:tavLst>
                                    </p:anim>
                                    <p:animEffect transition="in" filter="fade">
                                      <p:cBhvr>
                                        <p:cTn id="68" dur="500"/>
                                        <p:tgtEl>
                                          <p:spTgt spid="11"/>
                                        </p:tgtEl>
                                      </p:cBhvr>
                                    </p:animEffect>
                                  </p:childTnLst>
                                </p:cTn>
                              </p:par>
                              <p:par>
                                <p:cTn id="69" presetID="53" presetClass="entr" presetSubtype="16" fill="hold" nodeType="with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p:cTn id="71" dur="500" fill="hold"/>
                                        <p:tgtEl>
                                          <p:spTgt spid="12"/>
                                        </p:tgtEl>
                                        <p:attrNameLst>
                                          <p:attrName>ppt_w</p:attrName>
                                        </p:attrNameLst>
                                      </p:cBhvr>
                                      <p:tavLst>
                                        <p:tav tm="0">
                                          <p:val>
                                            <p:fltVal val="0"/>
                                          </p:val>
                                        </p:tav>
                                        <p:tav tm="100000">
                                          <p:val>
                                            <p:strVal val="#ppt_w"/>
                                          </p:val>
                                        </p:tav>
                                      </p:tavLst>
                                    </p:anim>
                                    <p:anim calcmode="lin" valueType="num">
                                      <p:cBhvr>
                                        <p:cTn id="72" dur="500" fill="hold"/>
                                        <p:tgtEl>
                                          <p:spTgt spid="12"/>
                                        </p:tgtEl>
                                        <p:attrNameLst>
                                          <p:attrName>ppt_h</p:attrName>
                                        </p:attrNameLst>
                                      </p:cBhvr>
                                      <p:tavLst>
                                        <p:tav tm="0">
                                          <p:val>
                                            <p:fltVal val="0"/>
                                          </p:val>
                                        </p:tav>
                                        <p:tav tm="100000">
                                          <p:val>
                                            <p:strVal val="#ppt_h"/>
                                          </p:val>
                                        </p:tav>
                                      </p:tavLst>
                                    </p:anim>
                                    <p:animEffect transition="in" filter="fade">
                                      <p:cBhvr>
                                        <p:cTn id="73" dur="500"/>
                                        <p:tgtEl>
                                          <p:spTgt spid="12"/>
                                        </p:tgtEl>
                                      </p:cBhvr>
                                    </p:animEffect>
                                  </p:childTnLst>
                                </p:cTn>
                              </p:par>
                              <p:par>
                                <p:cTn id="74" presetID="53" presetClass="entr" presetSubtype="16" fill="hold" nodeType="with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p:cTn id="76" dur="500" fill="hold"/>
                                        <p:tgtEl>
                                          <p:spTgt spid="13"/>
                                        </p:tgtEl>
                                        <p:attrNameLst>
                                          <p:attrName>ppt_w</p:attrName>
                                        </p:attrNameLst>
                                      </p:cBhvr>
                                      <p:tavLst>
                                        <p:tav tm="0">
                                          <p:val>
                                            <p:fltVal val="0"/>
                                          </p:val>
                                        </p:tav>
                                        <p:tav tm="100000">
                                          <p:val>
                                            <p:strVal val="#ppt_w"/>
                                          </p:val>
                                        </p:tav>
                                      </p:tavLst>
                                    </p:anim>
                                    <p:anim calcmode="lin" valueType="num">
                                      <p:cBhvr>
                                        <p:cTn id="77" dur="500" fill="hold"/>
                                        <p:tgtEl>
                                          <p:spTgt spid="13"/>
                                        </p:tgtEl>
                                        <p:attrNameLst>
                                          <p:attrName>ppt_h</p:attrName>
                                        </p:attrNameLst>
                                      </p:cBhvr>
                                      <p:tavLst>
                                        <p:tav tm="0">
                                          <p:val>
                                            <p:fltVal val="0"/>
                                          </p:val>
                                        </p:tav>
                                        <p:tav tm="100000">
                                          <p:val>
                                            <p:strVal val="#ppt_h"/>
                                          </p:val>
                                        </p:tav>
                                      </p:tavLst>
                                    </p:anim>
                                    <p:animEffect transition="in" filter="fade">
                                      <p:cBhvr>
                                        <p:cTn id="78" dur="500"/>
                                        <p:tgtEl>
                                          <p:spTgt spid="13"/>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cBhvr>
                                        <p:cTn id="81" dur="500" fill="hold"/>
                                        <p:tgtEl>
                                          <p:spTgt spid="58"/>
                                        </p:tgtEl>
                                        <p:attrNameLst>
                                          <p:attrName>ppt_w</p:attrName>
                                        </p:attrNameLst>
                                      </p:cBhvr>
                                      <p:tavLst>
                                        <p:tav tm="0">
                                          <p:val>
                                            <p:fltVal val="0"/>
                                          </p:val>
                                        </p:tav>
                                        <p:tav tm="100000">
                                          <p:val>
                                            <p:strVal val="#ppt_w"/>
                                          </p:val>
                                        </p:tav>
                                      </p:tavLst>
                                    </p:anim>
                                    <p:anim calcmode="lin" valueType="num">
                                      <p:cBhvr>
                                        <p:cTn id="82" dur="500" fill="hold"/>
                                        <p:tgtEl>
                                          <p:spTgt spid="58"/>
                                        </p:tgtEl>
                                        <p:attrNameLst>
                                          <p:attrName>ppt_h</p:attrName>
                                        </p:attrNameLst>
                                      </p:cBhvr>
                                      <p:tavLst>
                                        <p:tav tm="0">
                                          <p:val>
                                            <p:fltVal val="0"/>
                                          </p:val>
                                        </p:tav>
                                        <p:tav tm="100000">
                                          <p:val>
                                            <p:strVal val="#ppt_h"/>
                                          </p:val>
                                        </p:tav>
                                      </p:tavLst>
                                    </p:anim>
                                    <p:animEffect transition="in" filter="fade">
                                      <p:cBhvr>
                                        <p:cTn id="83" dur="500"/>
                                        <p:tgtEl>
                                          <p:spTgt spid="58"/>
                                        </p:tgtEl>
                                      </p:cBhvr>
                                    </p:animEffect>
                                  </p:childTnLst>
                                </p:cTn>
                              </p:par>
                            </p:childTnLst>
                          </p:cTn>
                        </p:par>
                        <p:par>
                          <p:cTn id="84" fill="hold">
                            <p:stCondLst>
                              <p:cond delay="2500"/>
                            </p:stCondLst>
                            <p:childTnLst>
                              <p:par>
                                <p:cTn id="85" presetID="10" presetClass="entr" presetSubtype="0" fill="hold" grpId="0" nodeType="after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500"/>
                                        <p:tgtEl>
                                          <p:spTgt spid="49"/>
                                        </p:tgtEl>
                                      </p:cBhvr>
                                    </p:animEffect>
                                  </p:childTnLst>
                                </p:cTn>
                              </p:par>
                            </p:childTnLst>
                          </p:cTn>
                        </p:par>
                        <p:par>
                          <p:cTn id="88" fill="hold">
                            <p:stCondLst>
                              <p:cond delay="3000"/>
                            </p:stCondLst>
                            <p:childTnLst>
                              <p:par>
                                <p:cTn id="89" presetID="16" presetClass="entr" presetSubtype="37" fill="hold" nodeType="after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barn(outVertical)">
                                      <p:cBhvr>
                                        <p:cTn id="91" dur="500"/>
                                        <p:tgtEl>
                                          <p:spTgt spid="53"/>
                                        </p:tgtEl>
                                      </p:cBhvr>
                                    </p:animEffect>
                                  </p:childTnLst>
                                </p:cTn>
                              </p:par>
                            </p:childTnLst>
                          </p:cTn>
                        </p:par>
                        <p:par>
                          <p:cTn id="92" fill="hold">
                            <p:stCondLst>
                              <p:cond delay="3500"/>
                            </p:stCondLst>
                            <p:childTnLst>
                              <p:par>
                                <p:cTn id="93" presetID="42" presetClass="entr" presetSubtype="0" fill="hold" grpId="0" nodeType="after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1000"/>
                                        <p:tgtEl>
                                          <p:spTgt spid="48"/>
                                        </p:tgtEl>
                                      </p:cBhvr>
                                    </p:animEffect>
                                    <p:anim calcmode="lin" valueType="num">
                                      <p:cBhvr>
                                        <p:cTn id="96" dur="1000" fill="hold"/>
                                        <p:tgtEl>
                                          <p:spTgt spid="48"/>
                                        </p:tgtEl>
                                        <p:attrNameLst>
                                          <p:attrName>ppt_x</p:attrName>
                                        </p:attrNameLst>
                                      </p:cBhvr>
                                      <p:tavLst>
                                        <p:tav tm="0">
                                          <p:val>
                                            <p:strVal val="#ppt_x"/>
                                          </p:val>
                                        </p:tav>
                                        <p:tav tm="100000">
                                          <p:val>
                                            <p:strVal val="#ppt_x"/>
                                          </p:val>
                                        </p:tav>
                                      </p:tavLst>
                                    </p:anim>
                                    <p:anim calcmode="lin" valueType="num">
                                      <p:cBhvr>
                                        <p:cTn id="97" dur="1000" fill="hold"/>
                                        <p:tgtEl>
                                          <p:spTgt spid="48"/>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fade">
                                      <p:cBhvr>
                                        <p:cTn id="100" dur="1000"/>
                                        <p:tgtEl>
                                          <p:spTgt spid="47"/>
                                        </p:tgtEl>
                                      </p:cBhvr>
                                    </p:animEffect>
                                    <p:anim calcmode="lin" valueType="num">
                                      <p:cBhvr>
                                        <p:cTn id="101" dur="1000" fill="hold"/>
                                        <p:tgtEl>
                                          <p:spTgt spid="47"/>
                                        </p:tgtEl>
                                        <p:attrNameLst>
                                          <p:attrName>ppt_x</p:attrName>
                                        </p:attrNameLst>
                                      </p:cBhvr>
                                      <p:tavLst>
                                        <p:tav tm="0">
                                          <p:val>
                                            <p:strVal val="#ppt_x"/>
                                          </p:val>
                                        </p:tav>
                                        <p:tav tm="100000">
                                          <p:val>
                                            <p:strVal val="#ppt_x"/>
                                          </p:val>
                                        </p:tav>
                                      </p:tavLst>
                                    </p:anim>
                                    <p:anim calcmode="lin" valueType="num">
                                      <p:cBhvr>
                                        <p:cTn id="102"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7" grpId="0"/>
      <p:bldP spid="48" grpId="0"/>
      <p:bldP spid="49" grpId="0"/>
      <p:bldP spid="58" grpId="0" animBg="1"/>
    </p:bldLst>
  </p:timing>
</p:sld>
</file>

<file path=ppt/theme/theme1.xml><?xml version="1.0" encoding="utf-8"?>
<a:theme xmlns:a="http://schemas.openxmlformats.org/drawingml/2006/main" name="Office Theme">
  <a:themeElements>
    <a:clrScheme name="Project 4">
      <a:dk1>
        <a:sysClr val="windowText" lastClr="000000"/>
      </a:dk1>
      <a:lt1>
        <a:sysClr val="window" lastClr="FFFFFF"/>
      </a:lt1>
      <a:dk2>
        <a:srgbClr val="44546A"/>
      </a:dk2>
      <a:lt2>
        <a:srgbClr val="E7E6E6"/>
      </a:lt2>
      <a:accent1>
        <a:srgbClr val="6C2B43"/>
      </a:accent1>
      <a:accent2>
        <a:srgbClr val="DF361F"/>
      </a:accent2>
      <a:accent3>
        <a:srgbClr val="FA9C00"/>
      </a:accent3>
      <a:accent4>
        <a:srgbClr val="90BC33"/>
      </a:accent4>
      <a:accent5>
        <a:srgbClr val="00B09B"/>
      </a:accent5>
      <a:accent6>
        <a:srgbClr val="0175BE"/>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Diseño personalizado">
  <a:themeElements>
    <a:clrScheme name="ISA 1W">
      <a:dk1>
        <a:srgbClr val="000000"/>
      </a:dk1>
      <a:lt1>
        <a:srgbClr val="FFFFFF"/>
      </a:lt1>
      <a:dk2>
        <a:srgbClr val="1F1F1F"/>
      </a:dk2>
      <a:lt2>
        <a:srgbClr val="575757"/>
      </a:lt2>
      <a:accent1>
        <a:srgbClr val="81B535"/>
      </a:accent1>
      <a:accent2>
        <a:srgbClr val="F99953"/>
      </a:accent2>
      <a:accent3>
        <a:srgbClr val="15A4C6"/>
      </a:accent3>
      <a:accent4>
        <a:srgbClr val="F23A43"/>
      </a:accent4>
      <a:accent5>
        <a:srgbClr val="0D84AF"/>
      </a:accent5>
      <a:accent6>
        <a:srgbClr val="192828"/>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5267</TotalTime>
  <Words>1737</Words>
  <Application>Microsoft Office PowerPoint</Application>
  <PresentationFormat>宽屏</PresentationFormat>
  <Paragraphs>222</Paragraphs>
  <Slides>18</Slides>
  <Notes>0</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18</vt:i4>
      </vt:variant>
    </vt:vector>
  </HeadingPairs>
  <TitlesOfParts>
    <vt:vector size="39" baseType="lpstr">
      <vt:lpstr>Gill Sans</vt:lpstr>
      <vt:lpstr>Helvetica Neue</vt:lpstr>
      <vt:lpstr>Helvetica Neue Light</vt:lpstr>
      <vt:lpstr>ITC Avant Garde Std Bk</vt:lpstr>
      <vt:lpstr>Microsoft JhengHei UI</vt:lpstr>
      <vt:lpstr>Open Sans Condensed</vt:lpstr>
      <vt:lpstr>Open Sans Extrabold</vt:lpstr>
      <vt:lpstr>Open Sans Light</vt:lpstr>
      <vt:lpstr>Raleway</vt:lpstr>
      <vt:lpstr>Roboto Light</vt:lpstr>
      <vt:lpstr>Source Sans Pro</vt:lpstr>
      <vt:lpstr>方正水黑简体</vt:lpstr>
      <vt:lpstr>宋体</vt:lpstr>
      <vt:lpstr>微软雅黑</vt:lpstr>
      <vt:lpstr>文泉驿等宽微米黑</vt:lpstr>
      <vt:lpstr>造字工房悦黑（非商用）常规体</vt:lpstr>
      <vt:lpstr>Arial</vt:lpstr>
      <vt:lpstr>Calibri</vt:lpstr>
      <vt:lpstr>Calibri Light</vt:lpstr>
      <vt:lpstr>Office Theme</vt:lpstr>
      <vt:lpstr>1_Diseño personalizado</vt:lpstr>
      <vt:lpstr>Converging</vt:lpstr>
      <vt:lpstr>Converging</vt:lpstr>
      <vt:lpstr>Converging</vt:lpstr>
      <vt:lpstr>Converging</vt:lpstr>
      <vt:lpstr>PowerPoint 演示文稿</vt:lpstr>
      <vt:lpstr>Business presentation</vt:lpstr>
      <vt:lpstr>PowerPoint 演示文稿</vt:lpstr>
      <vt:lpstr>PowerPoint 演示文稿</vt:lpstr>
      <vt:lpstr>PowerPoint 演示文稿</vt:lpstr>
      <vt:lpstr>PowerPoint 演示文稿</vt:lpstr>
      <vt:lpstr>PowerPoint 演示文稿</vt:lpstr>
      <vt:lpstr>PowerPoint 演示文稿</vt:lpstr>
      <vt:lpstr>Chemistry Infographics</vt:lpstr>
      <vt:lpstr>PowerPoint 演示文稿</vt:lpstr>
      <vt:lpstr>Converging Arrows</vt:lpstr>
      <vt:lpstr>PowerPoint 演示文稿</vt:lpstr>
      <vt:lpstr>PowerPoint 演示文稿</vt:lpstr>
      <vt:lpstr>PowerPoint 演示文稿</vt:lpstr>
    </vt:vector>
  </TitlesOfParts>
  <Company>www.51pptmoban.com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扁平多彩聚合关系ppt图表（17张）</dc:title>
  <dc:creator>user</dc:creator>
  <dc:description>www.51pptm oban.com</dc:description>
  <cp:lastModifiedBy>阳光男孩</cp:lastModifiedBy>
  <cp:revision>848</cp:revision>
  <dcterms:created xsi:type="dcterms:W3CDTF">2015-04-01T11:42:42Z</dcterms:created>
  <dcterms:modified xsi:type="dcterms:W3CDTF">2021-11-29T13:09:48Z</dcterms:modified>
</cp:coreProperties>
</file>