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7597" r:id="rId2"/>
    <p:sldId id="7598" r:id="rId3"/>
    <p:sldId id="7599" r:id="rId4"/>
    <p:sldId id="372" r:id="rId5"/>
    <p:sldId id="370" r:id="rId6"/>
    <p:sldId id="365" r:id="rId7"/>
    <p:sldId id="7588" r:id="rId8"/>
    <p:sldId id="7600" r:id="rId9"/>
    <p:sldId id="378" r:id="rId10"/>
    <p:sldId id="373" r:id="rId11"/>
    <p:sldId id="7592" r:id="rId12"/>
    <p:sldId id="7587" r:id="rId13"/>
    <p:sldId id="7601" r:id="rId14"/>
    <p:sldId id="376" r:id="rId15"/>
    <p:sldId id="377" r:id="rId16"/>
    <p:sldId id="7593" r:id="rId17"/>
    <p:sldId id="7602" r:id="rId18"/>
    <p:sldId id="380" r:id="rId19"/>
    <p:sldId id="381" r:id="rId20"/>
    <p:sldId id="379" r:id="rId21"/>
    <p:sldId id="7603" r:id="rId22"/>
    <p:sldId id="760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C"/>
    <a:srgbClr val="0F802E"/>
    <a:srgbClr val="A4CC41"/>
    <a:srgbClr val="F3E513"/>
    <a:srgbClr val="E22723"/>
    <a:srgbClr val="060800"/>
    <a:srgbClr val="000000"/>
    <a:srgbClr val="53A1FA"/>
    <a:srgbClr val="FFD966"/>
    <a:srgbClr val="0176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58" autoAdjust="0"/>
    <p:restoredTop sz="96862" autoAdjust="0"/>
  </p:normalViewPr>
  <p:slideViewPr>
    <p:cSldViewPr snapToGrid="0" snapToObjects="1">
      <p:cViewPr>
        <p:scale>
          <a:sx n="33" d="100"/>
          <a:sy n="33" d="100"/>
        </p:scale>
        <p:origin x="3288" y="22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  <a:t>2021/11/30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5536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  <a:t>2021/11/30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9033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FB60-DF70-49C9-ACF0-1AFEF91159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1694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2637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4210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9904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FB60-DF70-49C9-ACF0-1AFEF911598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7060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12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2680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4275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FB60-DF70-49C9-ACF0-1AFEF911598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9683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4860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54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FB60-DF70-49C9-ACF0-1AFEF911598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0629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2417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FB60-DF70-49C9-ACF0-1AFEF911598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791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/>
              <a:t>www.51pp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FB60-DF70-49C9-ACF0-1AFEF911598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069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141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98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63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533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FB60-DF70-49C9-ACF0-1AFEF911598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852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875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/>
        </p:nvGrpSpPr>
        <p:grpSpPr>
          <a:xfrm>
            <a:off x="344626" y="232814"/>
            <a:ext cx="919610" cy="787790"/>
            <a:chOff x="2650777" y="1555153"/>
            <a:chExt cx="543423" cy="465527"/>
          </a:xfrm>
        </p:grpSpPr>
        <p:sp>
          <p:nvSpPr>
            <p:cNvPr id="21" name="椭圆 20"/>
            <p:cNvSpPr/>
            <p:nvPr/>
          </p:nvSpPr>
          <p:spPr>
            <a:xfrm>
              <a:off x="2650777" y="1555153"/>
              <a:ext cx="459241" cy="459241"/>
            </a:xfrm>
            <a:prstGeom prst="ellipse">
              <a:avLst/>
            </a:prstGeom>
            <a:gradFill>
              <a:gsLst>
                <a:gs pos="100000">
                  <a:srgbClr val="A4CC41"/>
                </a:gs>
                <a:gs pos="0">
                  <a:srgbClr val="F3E513">
                    <a:alpha val="0"/>
                  </a:srgb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2707927" y="1598090"/>
              <a:ext cx="486273" cy="422590"/>
            </a:xfrm>
            <a:custGeom>
              <a:avLst/>
              <a:gdLst>
                <a:gd name="connsiteX0" fmla="*/ 182891 w 499855"/>
                <a:gd name="connsiteY0" fmla="*/ 529257 h 529257"/>
                <a:gd name="connsiteX1" fmla="*/ 11 w 499855"/>
                <a:gd name="connsiteY1" fmla="*/ 178737 h 529257"/>
                <a:gd name="connsiteX2" fmla="*/ 175271 w 499855"/>
                <a:gd name="connsiteY2" fmla="*/ 3477 h 529257"/>
                <a:gd name="connsiteX3" fmla="*/ 434351 w 499855"/>
                <a:gd name="connsiteY3" fmla="*/ 72057 h 529257"/>
                <a:gd name="connsiteX4" fmla="*/ 464831 w 499855"/>
                <a:gd name="connsiteY4" fmla="*/ 193977 h 529257"/>
                <a:gd name="connsiteX5" fmla="*/ 464831 w 499855"/>
                <a:gd name="connsiteY5" fmla="*/ 315897 h 529257"/>
                <a:gd name="connsiteX6" fmla="*/ 7631 w 499855"/>
                <a:gd name="connsiteY6" fmla="*/ 414957 h 529257"/>
                <a:gd name="connsiteX0" fmla="*/ 182891 w 518550"/>
                <a:gd name="connsiteY0" fmla="*/ 529282 h 529282"/>
                <a:gd name="connsiteX1" fmla="*/ 11 w 518550"/>
                <a:gd name="connsiteY1" fmla="*/ 178762 h 529282"/>
                <a:gd name="connsiteX2" fmla="*/ 175271 w 518550"/>
                <a:gd name="connsiteY2" fmla="*/ 3502 h 529282"/>
                <a:gd name="connsiteX3" fmla="*/ 434351 w 518550"/>
                <a:gd name="connsiteY3" fmla="*/ 72082 h 529282"/>
                <a:gd name="connsiteX4" fmla="*/ 506106 w 518550"/>
                <a:gd name="connsiteY4" fmla="*/ 197177 h 529282"/>
                <a:gd name="connsiteX5" fmla="*/ 464831 w 518550"/>
                <a:gd name="connsiteY5" fmla="*/ 315922 h 529282"/>
                <a:gd name="connsiteX6" fmla="*/ 7631 w 518550"/>
                <a:gd name="connsiteY6" fmla="*/ 414982 h 529282"/>
                <a:gd name="connsiteX0" fmla="*/ 182891 w 499322"/>
                <a:gd name="connsiteY0" fmla="*/ 530520 h 530520"/>
                <a:gd name="connsiteX1" fmla="*/ 11 w 499322"/>
                <a:gd name="connsiteY1" fmla="*/ 180000 h 530520"/>
                <a:gd name="connsiteX2" fmla="*/ 175271 w 499322"/>
                <a:gd name="connsiteY2" fmla="*/ 4740 h 530520"/>
                <a:gd name="connsiteX3" fmla="*/ 434351 w 499322"/>
                <a:gd name="connsiteY3" fmla="*/ 73320 h 530520"/>
                <a:gd name="connsiteX4" fmla="*/ 464831 w 499322"/>
                <a:gd name="connsiteY4" fmla="*/ 317160 h 530520"/>
                <a:gd name="connsiteX5" fmla="*/ 7631 w 499322"/>
                <a:gd name="connsiteY5" fmla="*/ 416220 h 530520"/>
                <a:gd name="connsiteX0" fmla="*/ 182891 w 469360"/>
                <a:gd name="connsiteY0" fmla="*/ 530651 h 530651"/>
                <a:gd name="connsiteX1" fmla="*/ 11 w 469360"/>
                <a:gd name="connsiteY1" fmla="*/ 180131 h 530651"/>
                <a:gd name="connsiteX2" fmla="*/ 175271 w 469360"/>
                <a:gd name="connsiteY2" fmla="*/ 4871 h 530651"/>
                <a:gd name="connsiteX3" fmla="*/ 434351 w 469360"/>
                <a:gd name="connsiteY3" fmla="*/ 73451 h 530651"/>
                <a:gd name="connsiteX4" fmla="*/ 420381 w 469360"/>
                <a:gd name="connsiteY4" fmla="*/ 326816 h 530651"/>
                <a:gd name="connsiteX5" fmla="*/ 7631 w 469360"/>
                <a:gd name="connsiteY5" fmla="*/ 416351 h 530651"/>
                <a:gd name="connsiteX0" fmla="*/ 182891 w 485936"/>
                <a:gd name="connsiteY0" fmla="*/ 530651 h 530651"/>
                <a:gd name="connsiteX1" fmla="*/ 11 w 485936"/>
                <a:gd name="connsiteY1" fmla="*/ 180131 h 530651"/>
                <a:gd name="connsiteX2" fmla="*/ 175271 w 485936"/>
                <a:gd name="connsiteY2" fmla="*/ 4871 h 530651"/>
                <a:gd name="connsiteX3" fmla="*/ 434351 w 485936"/>
                <a:gd name="connsiteY3" fmla="*/ 73451 h 530651"/>
                <a:gd name="connsiteX4" fmla="*/ 420381 w 485936"/>
                <a:gd name="connsiteY4" fmla="*/ 326816 h 530651"/>
                <a:gd name="connsiteX5" fmla="*/ 7631 w 485936"/>
                <a:gd name="connsiteY5" fmla="*/ 416351 h 530651"/>
                <a:gd name="connsiteX0" fmla="*/ 182902 w 485947"/>
                <a:gd name="connsiteY0" fmla="*/ 536890 h 536890"/>
                <a:gd name="connsiteX1" fmla="*/ 22 w 485947"/>
                <a:gd name="connsiteY1" fmla="*/ 186370 h 536890"/>
                <a:gd name="connsiteX2" fmla="*/ 175282 w 485947"/>
                <a:gd name="connsiteY2" fmla="*/ 11110 h 536890"/>
                <a:gd name="connsiteX3" fmla="*/ 434362 w 485947"/>
                <a:gd name="connsiteY3" fmla="*/ 79690 h 536890"/>
                <a:gd name="connsiteX4" fmla="*/ 420392 w 485947"/>
                <a:gd name="connsiteY4" fmla="*/ 333055 h 536890"/>
                <a:gd name="connsiteX5" fmla="*/ 7642 w 485947"/>
                <a:gd name="connsiteY5" fmla="*/ 422590 h 536890"/>
                <a:gd name="connsiteX0" fmla="*/ 189301 w 485996"/>
                <a:gd name="connsiteY0" fmla="*/ 441640 h 441640"/>
                <a:gd name="connsiteX1" fmla="*/ 71 w 485996"/>
                <a:gd name="connsiteY1" fmla="*/ 186370 h 441640"/>
                <a:gd name="connsiteX2" fmla="*/ 175331 w 485996"/>
                <a:gd name="connsiteY2" fmla="*/ 11110 h 441640"/>
                <a:gd name="connsiteX3" fmla="*/ 434411 w 485996"/>
                <a:gd name="connsiteY3" fmla="*/ 79690 h 441640"/>
                <a:gd name="connsiteX4" fmla="*/ 420441 w 485996"/>
                <a:gd name="connsiteY4" fmla="*/ 333055 h 441640"/>
                <a:gd name="connsiteX5" fmla="*/ 7691 w 485996"/>
                <a:gd name="connsiteY5" fmla="*/ 422590 h 441640"/>
                <a:gd name="connsiteX0" fmla="*/ 129744 w 486764"/>
                <a:gd name="connsiteY0" fmla="*/ 381315 h 422590"/>
                <a:gd name="connsiteX1" fmla="*/ 839 w 486764"/>
                <a:gd name="connsiteY1" fmla="*/ 186370 h 422590"/>
                <a:gd name="connsiteX2" fmla="*/ 176099 w 486764"/>
                <a:gd name="connsiteY2" fmla="*/ 11110 h 422590"/>
                <a:gd name="connsiteX3" fmla="*/ 435179 w 486764"/>
                <a:gd name="connsiteY3" fmla="*/ 79690 h 422590"/>
                <a:gd name="connsiteX4" fmla="*/ 421209 w 486764"/>
                <a:gd name="connsiteY4" fmla="*/ 333055 h 422590"/>
                <a:gd name="connsiteX5" fmla="*/ 8459 w 486764"/>
                <a:gd name="connsiteY5" fmla="*/ 422590 h 422590"/>
                <a:gd name="connsiteX0" fmla="*/ 129591 w 486611"/>
                <a:gd name="connsiteY0" fmla="*/ 381315 h 422590"/>
                <a:gd name="connsiteX1" fmla="*/ 686 w 486611"/>
                <a:gd name="connsiteY1" fmla="*/ 186370 h 422590"/>
                <a:gd name="connsiteX2" fmla="*/ 175946 w 486611"/>
                <a:gd name="connsiteY2" fmla="*/ 11110 h 422590"/>
                <a:gd name="connsiteX3" fmla="*/ 435026 w 486611"/>
                <a:gd name="connsiteY3" fmla="*/ 79690 h 422590"/>
                <a:gd name="connsiteX4" fmla="*/ 421056 w 486611"/>
                <a:gd name="connsiteY4" fmla="*/ 333055 h 422590"/>
                <a:gd name="connsiteX5" fmla="*/ 8306 w 486611"/>
                <a:gd name="connsiteY5" fmla="*/ 422590 h 422590"/>
                <a:gd name="connsiteX0" fmla="*/ 129343 w 486363"/>
                <a:gd name="connsiteY0" fmla="*/ 381315 h 422590"/>
                <a:gd name="connsiteX1" fmla="*/ 438 w 486363"/>
                <a:gd name="connsiteY1" fmla="*/ 186370 h 422590"/>
                <a:gd name="connsiteX2" fmla="*/ 175698 w 486363"/>
                <a:gd name="connsiteY2" fmla="*/ 11110 h 422590"/>
                <a:gd name="connsiteX3" fmla="*/ 434778 w 486363"/>
                <a:gd name="connsiteY3" fmla="*/ 79690 h 422590"/>
                <a:gd name="connsiteX4" fmla="*/ 420808 w 486363"/>
                <a:gd name="connsiteY4" fmla="*/ 333055 h 422590"/>
                <a:gd name="connsiteX5" fmla="*/ 8058 w 486363"/>
                <a:gd name="connsiteY5" fmla="*/ 422590 h 422590"/>
                <a:gd name="connsiteX0" fmla="*/ 148090 w 486060"/>
                <a:gd name="connsiteY0" fmla="*/ 336865 h 422590"/>
                <a:gd name="connsiteX1" fmla="*/ 135 w 486060"/>
                <a:gd name="connsiteY1" fmla="*/ 186370 h 422590"/>
                <a:gd name="connsiteX2" fmla="*/ 175395 w 486060"/>
                <a:gd name="connsiteY2" fmla="*/ 11110 h 422590"/>
                <a:gd name="connsiteX3" fmla="*/ 434475 w 486060"/>
                <a:gd name="connsiteY3" fmla="*/ 79690 h 422590"/>
                <a:gd name="connsiteX4" fmla="*/ 420505 w 486060"/>
                <a:gd name="connsiteY4" fmla="*/ 333055 h 422590"/>
                <a:gd name="connsiteX5" fmla="*/ 7755 w 486060"/>
                <a:gd name="connsiteY5" fmla="*/ 422590 h 422590"/>
                <a:gd name="connsiteX0" fmla="*/ 148303 w 486273"/>
                <a:gd name="connsiteY0" fmla="*/ 336865 h 422590"/>
                <a:gd name="connsiteX1" fmla="*/ 348 w 486273"/>
                <a:gd name="connsiteY1" fmla="*/ 186370 h 422590"/>
                <a:gd name="connsiteX2" fmla="*/ 175608 w 486273"/>
                <a:gd name="connsiteY2" fmla="*/ 11110 h 422590"/>
                <a:gd name="connsiteX3" fmla="*/ 434688 w 486273"/>
                <a:gd name="connsiteY3" fmla="*/ 79690 h 422590"/>
                <a:gd name="connsiteX4" fmla="*/ 420718 w 486273"/>
                <a:gd name="connsiteY4" fmla="*/ 333055 h 422590"/>
                <a:gd name="connsiteX5" fmla="*/ 7968 w 486273"/>
                <a:gd name="connsiteY5" fmla="*/ 422590 h 422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273" h="422590">
                  <a:moveTo>
                    <a:pt x="148303" y="336865"/>
                  </a:moveTo>
                  <a:cubicBezTo>
                    <a:pt x="35273" y="297495"/>
                    <a:pt x="-4203" y="240663"/>
                    <a:pt x="348" y="186370"/>
                  </a:cubicBezTo>
                  <a:cubicBezTo>
                    <a:pt x="4899" y="132078"/>
                    <a:pt x="52418" y="44765"/>
                    <a:pt x="175608" y="11110"/>
                  </a:cubicBezTo>
                  <a:cubicBezTo>
                    <a:pt x="298798" y="-22545"/>
                    <a:pt x="393836" y="26033"/>
                    <a:pt x="434688" y="79690"/>
                  </a:cubicBezTo>
                  <a:cubicBezTo>
                    <a:pt x="475540" y="133347"/>
                    <a:pt x="533113" y="260030"/>
                    <a:pt x="420718" y="333055"/>
                  </a:cubicBezTo>
                  <a:cubicBezTo>
                    <a:pt x="308323" y="406080"/>
                    <a:pt x="198468" y="391475"/>
                    <a:pt x="7968" y="422590"/>
                  </a:cubicBezTo>
                </a:path>
              </a:pathLst>
            </a:custGeom>
            <a:noFill/>
            <a:ln w="25400" cmpd="sng">
              <a:gradFill flip="none" rotWithShape="1">
                <a:gsLst>
                  <a:gs pos="3000">
                    <a:srgbClr val="F3E513"/>
                  </a:gs>
                  <a:gs pos="100000">
                    <a:srgbClr val="0F802E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947" y="0"/>
            <a:ext cx="3854053" cy="68580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708263" y="1059134"/>
            <a:ext cx="10825161" cy="5366441"/>
            <a:chOff x="708263" y="1059134"/>
            <a:chExt cx="10825161" cy="5366441"/>
          </a:xfrm>
        </p:grpSpPr>
        <p:sp>
          <p:nvSpPr>
            <p:cNvPr id="9" name="圆角矩形 8"/>
            <p:cNvSpPr/>
            <p:nvPr/>
          </p:nvSpPr>
          <p:spPr>
            <a:xfrm>
              <a:off x="708263" y="1059134"/>
              <a:ext cx="10728993" cy="5237220"/>
            </a:xfrm>
            <a:custGeom>
              <a:avLst/>
              <a:gdLst>
                <a:gd name="connsiteX0" fmla="*/ 0 w 8407400"/>
                <a:gd name="connsiteY0" fmla="*/ 172628 h 4616965"/>
                <a:gd name="connsiteX1" fmla="*/ 172628 w 8407400"/>
                <a:gd name="connsiteY1" fmla="*/ 0 h 4616965"/>
                <a:gd name="connsiteX2" fmla="*/ 8234772 w 8407400"/>
                <a:gd name="connsiteY2" fmla="*/ 0 h 4616965"/>
                <a:gd name="connsiteX3" fmla="*/ 8407400 w 8407400"/>
                <a:gd name="connsiteY3" fmla="*/ 172628 h 4616965"/>
                <a:gd name="connsiteX4" fmla="*/ 8407400 w 8407400"/>
                <a:gd name="connsiteY4" fmla="*/ 4444337 h 4616965"/>
                <a:gd name="connsiteX5" fmla="*/ 8234772 w 8407400"/>
                <a:gd name="connsiteY5" fmla="*/ 4616965 h 4616965"/>
                <a:gd name="connsiteX6" fmla="*/ 172628 w 8407400"/>
                <a:gd name="connsiteY6" fmla="*/ 4616965 h 4616965"/>
                <a:gd name="connsiteX7" fmla="*/ 0 w 8407400"/>
                <a:gd name="connsiteY7" fmla="*/ 4444337 h 4616965"/>
                <a:gd name="connsiteX8" fmla="*/ 0 w 8407400"/>
                <a:gd name="connsiteY8" fmla="*/ 172628 h 4616965"/>
                <a:gd name="connsiteX0" fmla="*/ 0 w 8407400"/>
                <a:gd name="connsiteY0" fmla="*/ 172628 h 4616965"/>
                <a:gd name="connsiteX1" fmla="*/ 172628 w 8407400"/>
                <a:gd name="connsiteY1" fmla="*/ 0 h 4616965"/>
                <a:gd name="connsiteX2" fmla="*/ 4419600 w 8407400"/>
                <a:gd name="connsiteY2" fmla="*/ 102118 h 4616965"/>
                <a:gd name="connsiteX3" fmla="*/ 8234772 w 8407400"/>
                <a:gd name="connsiteY3" fmla="*/ 0 h 4616965"/>
                <a:gd name="connsiteX4" fmla="*/ 8407400 w 8407400"/>
                <a:gd name="connsiteY4" fmla="*/ 172628 h 4616965"/>
                <a:gd name="connsiteX5" fmla="*/ 8407400 w 8407400"/>
                <a:gd name="connsiteY5" fmla="*/ 4444337 h 4616965"/>
                <a:gd name="connsiteX6" fmla="*/ 8234772 w 8407400"/>
                <a:gd name="connsiteY6" fmla="*/ 4616965 h 4616965"/>
                <a:gd name="connsiteX7" fmla="*/ 172628 w 8407400"/>
                <a:gd name="connsiteY7" fmla="*/ 4616965 h 4616965"/>
                <a:gd name="connsiteX8" fmla="*/ 0 w 8407400"/>
                <a:gd name="connsiteY8" fmla="*/ 4444337 h 4616965"/>
                <a:gd name="connsiteX9" fmla="*/ 0 w 8407400"/>
                <a:gd name="connsiteY9" fmla="*/ 172628 h 4616965"/>
                <a:gd name="connsiteX0" fmla="*/ 0 w 8407400"/>
                <a:gd name="connsiteY0" fmla="*/ 172628 h 4616965"/>
                <a:gd name="connsiteX1" fmla="*/ 172628 w 8407400"/>
                <a:gd name="connsiteY1" fmla="*/ 0 h 4616965"/>
                <a:gd name="connsiteX2" fmla="*/ 4419600 w 8407400"/>
                <a:gd name="connsiteY2" fmla="*/ 102118 h 4616965"/>
                <a:gd name="connsiteX3" fmla="*/ 8234772 w 8407400"/>
                <a:gd name="connsiteY3" fmla="*/ 0 h 4616965"/>
                <a:gd name="connsiteX4" fmla="*/ 8407400 w 8407400"/>
                <a:gd name="connsiteY4" fmla="*/ 172628 h 4616965"/>
                <a:gd name="connsiteX5" fmla="*/ 8407400 w 8407400"/>
                <a:gd name="connsiteY5" fmla="*/ 4444337 h 4616965"/>
                <a:gd name="connsiteX6" fmla="*/ 8234772 w 8407400"/>
                <a:gd name="connsiteY6" fmla="*/ 4616965 h 4616965"/>
                <a:gd name="connsiteX7" fmla="*/ 6438900 w 8407400"/>
                <a:gd name="connsiteY7" fmla="*/ 4547118 h 4616965"/>
                <a:gd name="connsiteX8" fmla="*/ 172628 w 8407400"/>
                <a:gd name="connsiteY8" fmla="*/ 4616965 h 4616965"/>
                <a:gd name="connsiteX9" fmla="*/ 0 w 8407400"/>
                <a:gd name="connsiteY9" fmla="*/ 4444337 h 4616965"/>
                <a:gd name="connsiteX10" fmla="*/ 0 w 8407400"/>
                <a:gd name="connsiteY10" fmla="*/ 172628 h 4616965"/>
                <a:gd name="connsiteX0" fmla="*/ 0 w 8407400"/>
                <a:gd name="connsiteY0" fmla="*/ 210210 h 4654547"/>
                <a:gd name="connsiteX1" fmla="*/ 172628 w 8407400"/>
                <a:gd name="connsiteY1" fmla="*/ 37582 h 4654547"/>
                <a:gd name="connsiteX2" fmla="*/ 2438400 w 8407400"/>
                <a:gd name="connsiteY2" fmla="*/ 0 h 4654547"/>
                <a:gd name="connsiteX3" fmla="*/ 8234772 w 8407400"/>
                <a:gd name="connsiteY3" fmla="*/ 37582 h 4654547"/>
                <a:gd name="connsiteX4" fmla="*/ 8407400 w 8407400"/>
                <a:gd name="connsiteY4" fmla="*/ 210210 h 4654547"/>
                <a:gd name="connsiteX5" fmla="*/ 8407400 w 8407400"/>
                <a:gd name="connsiteY5" fmla="*/ 4481919 h 4654547"/>
                <a:gd name="connsiteX6" fmla="*/ 8234772 w 8407400"/>
                <a:gd name="connsiteY6" fmla="*/ 4654547 h 4654547"/>
                <a:gd name="connsiteX7" fmla="*/ 6438900 w 8407400"/>
                <a:gd name="connsiteY7" fmla="*/ 4584700 h 4654547"/>
                <a:gd name="connsiteX8" fmla="*/ 172628 w 8407400"/>
                <a:gd name="connsiteY8" fmla="*/ 4654547 h 4654547"/>
                <a:gd name="connsiteX9" fmla="*/ 0 w 8407400"/>
                <a:gd name="connsiteY9" fmla="*/ 4481919 h 4654547"/>
                <a:gd name="connsiteX10" fmla="*/ 0 w 8407400"/>
                <a:gd name="connsiteY10" fmla="*/ 210210 h 465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07400" h="4654547">
                  <a:moveTo>
                    <a:pt x="0" y="210210"/>
                  </a:moveTo>
                  <a:cubicBezTo>
                    <a:pt x="0" y="114870"/>
                    <a:pt x="77288" y="37582"/>
                    <a:pt x="172628" y="37582"/>
                  </a:cubicBezTo>
                  <a:cubicBezTo>
                    <a:pt x="1579819" y="37755"/>
                    <a:pt x="1031209" y="-173"/>
                    <a:pt x="2438400" y="0"/>
                  </a:cubicBezTo>
                  <a:lnTo>
                    <a:pt x="8234772" y="37582"/>
                  </a:lnTo>
                  <a:cubicBezTo>
                    <a:pt x="8330112" y="37582"/>
                    <a:pt x="8407400" y="114870"/>
                    <a:pt x="8407400" y="210210"/>
                  </a:cubicBezTo>
                  <a:lnTo>
                    <a:pt x="8407400" y="4481919"/>
                  </a:lnTo>
                  <a:cubicBezTo>
                    <a:pt x="8407400" y="4577259"/>
                    <a:pt x="8330112" y="4654547"/>
                    <a:pt x="8234772" y="4654547"/>
                  </a:cubicBezTo>
                  <a:cubicBezTo>
                    <a:pt x="7737748" y="4652431"/>
                    <a:pt x="6935924" y="4586816"/>
                    <a:pt x="6438900" y="4584700"/>
                  </a:cubicBezTo>
                  <a:lnTo>
                    <a:pt x="172628" y="4654547"/>
                  </a:lnTo>
                  <a:cubicBezTo>
                    <a:pt x="77288" y="4654547"/>
                    <a:pt x="0" y="4577259"/>
                    <a:pt x="0" y="4481919"/>
                  </a:cubicBezTo>
                  <a:lnTo>
                    <a:pt x="0" y="210210"/>
                  </a:lnTo>
                  <a:close/>
                </a:path>
              </a:pathLst>
            </a:custGeom>
            <a:solidFill>
              <a:schemeClr val="bg1">
                <a:alpha val="81000"/>
              </a:schemeClr>
            </a:solidFill>
            <a:ln w="25400">
              <a:solidFill>
                <a:srgbClr val="060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8"/>
            <p:cNvSpPr/>
            <p:nvPr/>
          </p:nvSpPr>
          <p:spPr>
            <a:xfrm>
              <a:off x="804431" y="1188355"/>
              <a:ext cx="10728993" cy="5237220"/>
            </a:xfrm>
            <a:custGeom>
              <a:avLst/>
              <a:gdLst>
                <a:gd name="connsiteX0" fmla="*/ 0 w 8407400"/>
                <a:gd name="connsiteY0" fmla="*/ 172628 h 4616965"/>
                <a:gd name="connsiteX1" fmla="*/ 172628 w 8407400"/>
                <a:gd name="connsiteY1" fmla="*/ 0 h 4616965"/>
                <a:gd name="connsiteX2" fmla="*/ 8234772 w 8407400"/>
                <a:gd name="connsiteY2" fmla="*/ 0 h 4616965"/>
                <a:gd name="connsiteX3" fmla="*/ 8407400 w 8407400"/>
                <a:gd name="connsiteY3" fmla="*/ 172628 h 4616965"/>
                <a:gd name="connsiteX4" fmla="*/ 8407400 w 8407400"/>
                <a:gd name="connsiteY4" fmla="*/ 4444337 h 4616965"/>
                <a:gd name="connsiteX5" fmla="*/ 8234772 w 8407400"/>
                <a:gd name="connsiteY5" fmla="*/ 4616965 h 4616965"/>
                <a:gd name="connsiteX6" fmla="*/ 172628 w 8407400"/>
                <a:gd name="connsiteY6" fmla="*/ 4616965 h 4616965"/>
                <a:gd name="connsiteX7" fmla="*/ 0 w 8407400"/>
                <a:gd name="connsiteY7" fmla="*/ 4444337 h 4616965"/>
                <a:gd name="connsiteX8" fmla="*/ 0 w 8407400"/>
                <a:gd name="connsiteY8" fmla="*/ 172628 h 4616965"/>
                <a:gd name="connsiteX0" fmla="*/ 0 w 8407400"/>
                <a:gd name="connsiteY0" fmla="*/ 172628 h 4616965"/>
                <a:gd name="connsiteX1" fmla="*/ 172628 w 8407400"/>
                <a:gd name="connsiteY1" fmla="*/ 0 h 4616965"/>
                <a:gd name="connsiteX2" fmla="*/ 4419600 w 8407400"/>
                <a:gd name="connsiteY2" fmla="*/ 102118 h 4616965"/>
                <a:gd name="connsiteX3" fmla="*/ 8234772 w 8407400"/>
                <a:gd name="connsiteY3" fmla="*/ 0 h 4616965"/>
                <a:gd name="connsiteX4" fmla="*/ 8407400 w 8407400"/>
                <a:gd name="connsiteY4" fmla="*/ 172628 h 4616965"/>
                <a:gd name="connsiteX5" fmla="*/ 8407400 w 8407400"/>
                <a:gd name="connsiteY5" fmla="*/ 4444337 h 4616965"/>
                <a:gd name="connsiteX6" fmla="*/ 8234772 w 8407400"/>
                <a:gd name="connsiteY6" fmla="*/ 4616965 h 4616965"/>
                <a:gd name="connsiteX7" fmla="*/ 172628 w 8407400"/>
                <a:gd name="connsiteY7" fmla="*/ 4616965 h 4616965"/>
                <a:gd name="connsiteX8" fmla="*/ 0 w 8407400"/>
                <a:gd name="connsiteY8" fmla="*/ 4444337 h 4616965"/>
                <a:gd name="connsiteX9" fmla="*/ 0 w 8407400"/>
                <a:gd name="connsiteY9" fmla="*/ 172628 h 4616965"/>
                <a:gd name="connsiteX0" fmla="*/ 0 w 8407400"/>
                <a:gd name="connsiteY0" fmla="*/ 172628 h 4616965"/>
                <a:gd name="connsiteX1" fmla="*/ 172628 w 8407400"/>
                <a:gd name="connsiteY1" fmla="*/ 0 h 4616965"/>
                <a:gd name="connsiteX2" fmla="*/ 4419600 w 8407400"/>
                <a:gd name="connsiteY2" fmla="*/ 102118 h 4616965"/>
                <a:gd name="connsiteX3" fmla="*/ 8234772 w 8407400"/>
                <a:gd name="connsiteY3" fmla="*/ 0 h 4616965"/>
                <a:gd name="connsiteX4" fmla="*/ 8407400 w 8407400"/>
                <a:gd name="connsiteY4" fmla="*/ 172628 h 4616965"/>
                <a:gd name="connsiteX5" fmla="*/ 8407400 w 8407400"/>
                <a:gd name="connsiteY5" fmla="*/ 4444337 h 4616965"/>
                <a:gd name="connsiteX6" fmla="*/ 8234772 w 8407400"/>
                <a:gd name="connsiteY6" fmla="*/ 4616965 h 4616965"/>
                <a:gd name="connsiteX7" fmla="*/ 6438900 w 8407400"/>
                <a:gd name="connsiteY7" fmla="*/ 4547118 h 4616965"/>
                <a:gd name="connsiteX8" fmla="*/ 172628 w 8407400"/>
                <a:gd name="connsiteY8" fmla="*/ 4616965 h 4616965"/>
                <a:gd name="connsiteX9" fmla="*/ 0 w 8407400"/>
                <a:gd name="connsiteY9" fmla="*/ 4444337 h 4616965"/>
                <a:gd name="connsiteX10" fmla="*/ 0 w 8407400"/>
                <a:gd name="connsiteY10" fmla="*/ 172628 h 4616965"/>
                <a:gd name="connsiteX0" fmla="*/ 0 w 8407400"/>
                <a:gd name="connsiteY0" fmla="*/ 210210 h 4654547"/>
                <a:gd name="connsiteX1" fmla="*/ 172628 w 8407400"/>
                <a:gd name="connsiteY1" fmla="*/ 37582 h 4654547"/>
                <a:gd name="connsiteX2" fmla="*/ 2438400 w 8407400"/>
                <a:gd name="connsiteY2" fmla="*/ 0 h 4654547"/>
                <a:gd name="connsiteX3" fmla="*/ 8234772 w 8407400"/>
                <a:gd name="connsiteY3" fmla="*/ 37582 h 4654547"/>
                <a:gd name="connsiteX4" fmla="*/ 8407400 w 8407400"/>
                <a:gd name="connsiteY4" fmla="*/ 210210 h 4654547"/>
                <a:gd name="connsiteX5" fmla="*/ 8407400 w 8407400"/>
                <a:gd name="connsiteY5" fmla="*/ 4481919 h 4654547"/>
                <a:gd name="connsiteX6" fmla="*/ 8234772 w 8407400"/>
                <a:gd name="connsiteY6" fmla="*/ 4654547 h 4654547"/>
                <a:gd name="connsiteX7" fmla="*/ 6438900 w 8407400"/>
                <a:gd name="connsiteY7" fmla="*/ 4584700 h 4654547"/>
                <a:gd name="connsiteX8" fmla="*/ 172628 w 8407400"/>
                <a:gd name="connsiteY8" fmla="*/ 4654547 h 4654547"/>
                <a:gd name="connsiteX9" fmla="*/ 0 w 8407400"/>
                <a:gd name="connsiteY9" fmla="*/ 4481919 h 4654547"/>
                <a:gd name="connsiteX10" fmla="*/ 0 w 8407400"/>
                <a:gd name="connsiteY10" fmla="*/ 210210 h 465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07400" h="4654547">
                  <a:moveTo>
                    <a:pt x="0" y="210210"/>
                  </a:moveTo>
                  <a:cubicBezTo>
                    <a:pt x="0" y="114870"/>
                    <a:pt x="77288" y="37582"/>
                    <a:pt x="172628" y="37582"/>
                  </a:cubicBezTo>
                  <a:cubicBezTo>
                    <a:pt x="1579819" y="37755"/>
                    <a:pt x="1031209" y="-173"/>
                    <a:pt x="2438400" y="0"/>
                  </a:cubicBezTo>
                  <a:lnTo>
                    <a:pt x="8234772" y="37582"/>
                  </a:lnTo>
                  <a:cubicBezTo>
                    <a:pt x="8330112" y="37582"/>
                    <a:pt x="8407400" y="114870"/>
                    <a:pt x="8407400" y="210210"/>
                  </a:cubicBezTo>
                  <a:lnTo>
                    <a:pt x="8407400" y="4481919"/>
                  </a:lnTo>
                  <a:cubicBezTo>
                    <a:pt x="8407400" y="4577259"/>
                    <a:pt x="8330112" y="4654547"/>
                    <a:pt x="8234772" y="4654547"/>
                  </a:cubicBezTo>
                  <a:cubicBezTo>
                    <a:pt x="7737748" y="4652431"/>
                    <a:pt x="6935924" y="4586816"/>
                    <a:pt x="6438900" y="4584700"/>
                  </a:cubicBezTo>
                  <a:lnTo>
                    <a:pt x="172628" y="4654547"/>
                  </a:lnTo>
                  <a:cubicBezTo>
                    <a:pt x="77288" y="4654547"/>
                    <a:pt x="0" y="4577259"/>
                    <a:pt x="0" y="4481919"/>
                  </a:cubicBezTo>
                  <a:lnTo>
                    <a:pt x="0" y="210210"/>
                  </a:lnTo>
                  <a:close/>
                </a:path>
              </a:pathLst>
            </a:custGeom>
            <a:noFill/>
            <a:ln w="12700">
              <a:solidFill>
                <a:srgbClr val="0608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986896" y="5625002"/>
            <a:ext cx="4306173" cy="790349"/>
            <a:chOff x="986896" y="5625002"/>
            <a:chExt cx="4306173" cy="79034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852" b="51281"/>
            <a:stretch/>
          </p:blipFill>
          <p:spPr>
            <a:xfrm>
              <a:off x="986896" y="5657499"/>
              <a:ext cx="1117676" cy="68157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52" t="3113" r="-1102" b="48168"/>
            <a:stretch/>
          </p:blipFill>
          <p:spPr>
            <a:xfrm>
              <a:off x="2343972" y="5733775"/>
              <a:ext cx="1282279" cy="68157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16" t="50500" r="49766" b="781"/>
            <a:stretch/>
          </p:blipFill>
          <p:spPr>
            <a:xfrm>
              <a:off x="4010790" y="5625002"/>
              <a:ext cx="1282279" cy="681576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 userDrawn="1"/>
        </p:nvGrpSpPr>
        <p:grpSpPr>
          <a:xfrm>
            <a:off x="8510909" y="103214"/>
            <a:ext cx="3113563" cy="1134764"/>
            <a:chOff x="8510909" y="103214"/>
            <a:chExt cx="3113563" cy="113476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799"/>
            <a:stretch/>
          </p:blipFill>
          <p:spPr>
            <a:xfrm>
              <a:off x="9674742" y="103214"/>
              <a:ext cx="1949730" cy="113476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127"/>
            <a:stretch/>
          </p:blipFill>
          <p:spPr>
            <a:xfrm>
              <a:off x="8510909" y="154668"/>
              <a:ext cx="1938879" cy="108331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947" y="0"/>
            <a:ext cx="3854053" cy="6858000"/>
          </a:xfrm>
          <a:prstGeom prst="rect">
            <a:avLst/>
          </a:prstGeom>
        </p:spPr>
      </p:pic>
      <p:sp>
        <p:nvSpPr>
          <p:cNvPr id="17" name="云形标注 16"/>
          <p:cNvSpPr/>
          <p:nvPr/>
        </p:nvSpPr>
        <p:spPr>
          <a:xfrm>
            <a:off x="972457" y="1259111"/>
            <a:ext cx="7257143" cy="4368800"/>
          </a:xfrm>
          <a:prstGeom prst="cloudCallout">
            <a:avLst>
              <a:gd name="adj1" fmla="val 61167"/>
              <a:gd name="adj2" fmla="val 39576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972457" y="1001486"/>
            <a:ext cx="7257143" cy="4368800"/>
          </a:xfrm>
          <a:prstGeom prst="cloudCallout">
            <a:avLst>
              <a:gd name="adj1" fmla="val 61167"/>
              <a:gd name="adj2" fmla="val 39576"/>
            </a:avLst>
          </a:prstGeom>
          <a:solidFill>
            <a:schemeClr val="bg1"/>
          </a:solidFill>
          <a:ln w="25400">
            <a:gradFill>
              <a:gsLst>
                <a:gs pos="0">
                  <a:srgbClr val="A4CC41"/>
                </a:gs>
                <a:gs pos="100000">
                  <a:srgbClr val="0F802E"/>
                </a:gs>
              </a:gsLst>
              <a:lin ang="5400000" scaled="1"/>
            </a:gradFill>
          </a:ln>
          <a:effectLst>
            <a:innerShdw blurRad="393700" dist="50800" dir="13500000">
              <a:srgbClr val="A4CC41">
                <a:alpha val="35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1669895" y="2136979"/>
            <a:ext cx="61053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rgbClr val="060800"/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工作述职报告</a:t>
            </a:r>
          </a:p>
        </p:txBody>
      </p:sp>
      <p:sp>
        <p:nvSpPr>
          <p:cNvPr id="5" name="矩形 4"/>
          <p:cNvSpPr/>
          <p:nvPr/>
        </p:nvSpPr>
        <p:spPr>
          <a:xfrm>
            <a:off x="4594638" y="1463855"/>
            <a:ext cx="25747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Work report</a:t>
            </a:r>
          </a:p>
        </p:txBody>
      </p:sp>
      <p:sp>
        <p:nvSpPr>
          <p:cNvPr id="21" name="TextBox 14"/>
          <p:cNvSpPr txBox="1"/>
          <p:nvPr/>
        </p:nvSpPr>
        <p:spPr>
          <a:xfrm>
            <a:off x="1270242" y="3450374"/>
            <a:ext cx="610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述职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报告  </a:t>
            </a:r>
            <a:r>
              <a:rPr lang="en-US" altLang="zh-CN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/  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工作总结  </a:t>
            </a:r>
            <a:r>
              <a:rPr lang="en-US" altLang="zh-CN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/  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年终总结  </a:t>
            </a:r>
            <a:r>
              <a:rPr lang="en-US" altLang="zh-CN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/  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工作汇报</a:t>
            </a:r>
            <a:endParaRPr lang="zh-CN" altLang="en-US" dirty="0">
              <a:solidFill>
                <a:srgbClr val="060800"/>
              </a:solidFill>
              <a:latin typeface="杨任东竹石体-Semibold" panose="02000000000000000000" pitchFamily="2" charset="-122"/>
              <a:ea typeface="杨任东竹石体-Semibold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729582" y="3207162"/>
            <a:ext cx="5646057" cy="87581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944914" y="3887756"/>
            <a:ext cx="4905829" cy="137349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4"/>
          <p:cNvSpPr txBox="1"/>
          <p:nvPr/>
        </p:nvSpPr>
        <p:spPr>
          <a:xfrm>
            <a:off x="3033484" y="4261179"/>
            <a:ext cx="2728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汇报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人：</a:t>
            </a:r>
            <a:r>
              <a:rPr lang="en-US" altLang="zh-CN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51PPT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模板网</a:t>
            </a:r>
            <a:endParaRPr lang="zh-CN" altLang="en-US" dirty="0">
              <a:solidFill>
                <a:srgbClr val="060800"/>
              </a:solidFill>
              <a:latin typeface="杨任东竹石体-Semibold" panose="02000000000000000000" pitchFamily="2" charset="-122"/>
              <a:ea typeface="杨任东竹石体-Semibold" panose="020000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262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3"/>
          <p:cNvSpPr>
            <a:spLocks noChangeArrowheads="1"/>
          </p:cNvSpPr>
          <p:nvPr/>
        </p:nvSpPr>
        <p:spPr bwMode="auto">
          <a:xfrm>
            <a:off x="1575804" y="2115765"/>
            <a:ext cx="1305084" cy="1305084"/>
          </a:xfrm>
          <a:prstGeom prst="roundRect">
            <a:avLst/>
          </a:prstGeom>
          <a:solidFill>
            <a:srgbClr val="0F802E"/>
          </a:solidFill>
          <a:ln w="9525">
            <a:noFill/>
            <a:miter lim="8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" name="TextBox 33"/>
          <p:cNvSpPr>
            <a:spLocks noChangeArrowheads="1"/>
          </p:cNvSpPr>
          <p:nvPr/>
        </p:nvSpPr>
        <p:spPr bwMode="auto">
          <a:xfrm>
            <a:off x="3080583" y="2115765"/>
            <a:ext cx="1305084" cy="1305084"/>
          </a:xfrm>
          <a:prstGeom prst="roundRect">
            <a:avLst/>
          </a:prstGeom>
          <a:solidFill>
            <a:srgbClr val="A4CC41"/>
          </a:solidFill>
          <a:ln w="9525">
            <a:noFill/>
            <a:miter lim="8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" name="TextBox 33"/>
          <p:cNvSpPr>
            <a:spLocks noChangeArrowheads="1"/>
          </p:cNvSpPr>
          <p:nvPr/>
        </p:nvSpPr>
        <p:spPr bwMode="auto">
          <a:xfrm>
            <a:off x="4585362" y="2115765"/>
            <a:ext cx="1305084" cy="1305084"/>
          </a:xfrm>
          <a:prstGeom prst="roundRect">
            <a:avLst/>
          </a:prstGeom>
          <a:solidFill>
            <a:srgbClr val="0F802E"/>
          </a:solidFill>
          <a:ln w="9525">
            <a:noFill/>
            <a:miter lim="8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82277" y="3824073"/>
            <a:ext cx="42081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1942" y="2904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02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执行策略说明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32950"/>
          <a:stretch/>
        </p:blipFill>
        <p:spPr>
          <a:xfrm>
            <a:off x="6604000" y="1736202"/>
            <a:ext cx="2206171" cy="41379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1" r="35788"/>
          <a:stretch/>
        </p:blipFill>
        <p:spPr>
          <a:xfrm>
            <a:off x="8530542" y="1288916"/>
            <a:ext cx="2093915" cy="5032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îşļîďè"/>
          <p:cNvSpPr/>
          <p:nvPr/>
        </p:nvSpPr>
        <p:spPr bwMode="auto">
          <a:xfrm>
            <a:off x="1656259" y="2023007"/>
            <a:ext cx="2608033" cy="1278848"/>
          </a:xfrm>
          <a:custGeom>
            <a:avLst/>
            <a:gdLst>
              <a:gd name="T0" fmla="*/ 3454400 w 21600"/>
              <a:gd name="T1" fmla="*/ 1693863 h 21600"/>
              <a:gd name="T2" fmla="*/ 3454400 w 21600"/>
              <a:gd name="T3" fmla="*/ 1693863 h 21600"/>
              <a:gd name="T4" fmla="*/ 3454400 w 21600"/>
              <a:gd name="T5" fmla="*/ 1693863 h 21600"/>
              <a:gd name="T6" fmla="*/ 3454400 w 21600"/>
              <a:gd name="T7" fmla="*/ 1693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434" y="21599"/>
                </a:moveTo>
                <a:cubicBezTo>
                  <a:pt x="3434" y="21319"/>
                  <a:pt x="3468" y="21038"/>
                  <a:pt x="3468" y="20688"/>
                </a:cubicBezTo>
                <a:cubicBezTo>
                  <a:pt x="3468" y="17322"/>
                  <a:pt x="2094" y="14516"/>
                  <a:pt x="412" y="14516"/>
                </a:cubicBezTo>
                <a:cubicBezTo>
                  <a:pt x="274" y="14516"/>
                  <a:pt x="137" y="14516"/>
                  <a:pt x="0" y="14587"/>
                </a:cubicBezTo>
                <a:cubicBezTo>
                  <a:pt x="0" y="2664"/>
                  <a:pt x="0" y="2664"/>
                  <a:pt x="0" y="2664"/>
                </a:cubicBezTo>
                <a:cubicBezTo>
                  <a:pt x="0" y="1192"/>
                  <a:pt x="583" y="0"/>
                  <a:pt x="1304" y="0"/>
                </a:cubicBezTo>
                <a:cubicBezTo>
                  <a:pt x="20295" y="0"/>
                  <a:pt x="20295" y="0"/>
                  <a:pt x="20295" y="0"/>
                </a:cubicBezTo>
                <a:cubicBezTo>
                  <a:pt x="21016" y="0"/>
                  <a:pt x="21600" y="1192"/>
                  <a:pt x="21600" y="2664"/>
                </a:cubicBezTo>
                <a:cubicBezTo>
                  <a:pt x="21600" y="18935"/>
                  <a:pt x="21600" y="18935"/>
                  <a:pt x="21600" y="18935"/>
                </a:cubicBezTo>
                <a:cubicBezTo>
                  <a:pt x="21600" y="20407"/>
                  <a:pt x="21016" y="21599"/>
                  <a:pt x="20295" y="21599"/>
                </a:cubicBezTo>
                <a:lnTo>
                  <a:pt x="3434" y="21599"/>
                </a:lnTo>
                <a:close/>
              </a:path>
            </a:pathLst>
          </a:custGeom>
          <a:solidFill>
            <a:srgbClr val="A4CC4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12" name="îSļíḓê"/>
          <p:cNvSpPr/>
          <p:nvPr/>
        </p:nvSpPr>
        <p:spPr bwMode="auto">
          <a:xfrm>
            <a:off x="1419546" y="2962068"/>
            <a:ext cx="584890" cy="588485"/>
          </a:xfrm>
          <a:custGeom>
            <a:avLst/>
            <a:gdLst>
              <a:gd name="T0" fmla="*/ 774661 w 19679"/>
              <a:gd name="T1" fmla="*/ 855551 h 19679"/>
              <a:gd name="T2" fmla="*/ 774661 w 19679"/>
              <a:gd name="T3" fmla="*/ 855551 h 19679"/>
              <a:gd name="T4" fmla="*/ 774661 w 19679"/>
              <a:gd name="T5" fmla="*/ 855551 h 19679"/>
              <a:gd name="T6" fmla="*/ 774661 w 19679"/>
              <a:gd name="T7" fmla="*/ 85555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A4CC4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13" name="îṩḷíďe"/>
          <p:cNvSpPr/>
          <p:nvPr/>
        </p:nvSpPr>
        <p:spPr bwMode="auto">
          <a:xfrm>
            <a:off x="1560376" y="3160426"/>
            <a:ext cx="303232" cy="192367"/>
          </a:xfrm>
          <a:custGeom>
            <a:avLst/>
            <a:gdLst>
              <a:gd name="T0" fmla="*/ 401638 w 21130"/>
              <a:gd name="T1" fmla="*/ 263932 h 21219"/>
              <a:gd name="T2" fmla="*/ 401638 w 21130"/>
              <a:gd name="T3" fmla="*/ 263932 h 21219"/>
              <a:gd name="T4" fmla="*/ 401638 w 21130"/>
              <a:gd name="T5" fmla="*/ 263932 h 21219"/>
              <a:gd name="T6" fmla="*/ 401638 w 21130"/>
              <a:gd name="T7" fmla="*/ 263932 h 212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30" h="21219">
                <a:moveTo>
                  <a:pt x="703" y="20557"/>
                </a:moveTo>
                <a:cubicBezTo>
                  <a:pt x="-104" y="19543"/>
                  <a:pt x="-243" y="17647"/>
                  <a:pt x="425" y="16369"/>
                </a:cubicBezTo>
                <a:lnTo>
                  <a:pt x="5769" y="5878"/>
                </a:lnTo>
                <a:cubicBezTo>
                  <a:pt x="6353" y="4732"/>
                  <a:pt x="7383" y="4424"/>
                  <a:pt x="8191" y="5173"/>
                </a:cubicBezTo>
                <a:lnTo>
                  <a:pt x="13284" y="9889"/>
                </a:lnTo>
                <a:lnTo>
                  <a:pt x="17794" y="1073"/>
                </a:lnTo>
                <a:cubicBezTo>
                  <a:pt x="18434" y="-161"/>
                  <a:pt x="19631" y="-381"/>
                  <a:pt x="20438" y="676"/>
                </a:cubicBezTo>
                <a:cubicBezTo>
                  <a:pt x="21245" y="1690"/>
                  <a:pt x="21357" y="3586"/>
                  <a:pt x="20716" y="4864"/>
                </a:cubicBezTo>
                <a:lnTo>
                  <a:pt x="15205" y="15620"/>
                </a:lnTo>
                <a:cubicBezTo>
                  <a:pt x="14621" y="16722"/>
                  <a:pt x="13590" y="17031"/>
                  <a:pt x="12783" y="16282"/>
                </a:cubicBezTo>
                <a:lnTo>
                  <a:pt x="7689" y="11608"/>
                </a:lnTo>
                <a:lnTo>
                  <a:pt x="3347" y="20116"/>
                </a:lnTo>
                <a:cubicBezTo>
                  <a:pt x="2958" y="20866"/>
                  <a:pt x="2429" y="21219"/>
                  <a:pt x="1872" y="21219"/>
                </a:cubicBezTo>
                <a:cubicBezTo>
                  <a:pt x="1454" y="21219"/>
                  <a:pt x="1037" y="20998"/>
                  <a:pt x="703" y="205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72765" y="2130623"/>
            <a:ext cx="2777047" cy="853068"/>
            <a:chOff x="1227531" y="2349127"/>
            <a:chExt cx="3099187" cy="952024"/>
          </a:xfrm>
        </p:grpSpPr>
        <p:sp>
          <p:nvSpPr>
            <p:cNvPr id="15" name="文本框 14"/>
            <p:cNvSpPr txBox="1"/>
            <p:nvPr/>
          </p:nvSpPr>
          <p:spPr>
            <a:xfrm>
              <a:off x="1227531" y="2349127"/>
              <a:ext cx="2133781" cy="4121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spcBef>
                  <a:spcPct val="20000"/>
                </a:spcBef>
              </a:pPr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41719" y="2662281"/>
              <a:ext cx="2784999" cy="6388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isḻiďé"/>
          <p:cNvSpPr/>
          <p:nvPr/>
        </p:nvSpPr>
        <p:spPr bwMode="auto">
          <a:xfrm>
            <a:off x="4930685" y="2023007"/>
            <a:ext cx="2608033" cy="1278848"/>
          </a:xfrm>
          <a:custGeom>
            <a:avLst/>
            <a:gdLst>
              <a:gd name="T0" fmla="*/ 3454400 w 21600"/>
              <a:gd name="T1" fmla="*/ 1693863 h 21600"/>
              <a:gd name="T2" fmla="*/ 3454400 w 21600"/>
              <a:gd name="T3" fmla="*/ 1693863 h 21600"/>
              <a:gd name="T4" fmla="*/ 3454400 w 21600"/>
              <a:gd name="T5" fmla="*/ 1693863 h 21600"/>
              <a:gd name="T6" fmla="*/ 3454400 w 21600"/>
              <a:gd name="T7" fmla="*/ 1693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434" y="21599"/>
                </a:moveTo>
                <a:cubicBezTo>
                  <a:pt x="3434" y="21319"/>
                  <a:pt x="3468" y="21038"/>
                  <a:pt x="3468" y="20688"/>
                </a:cubicBezTo>
                <a:cubicBezTo>
                  <a:pt x="3468" y="17322"/>
                  <a:pt x="2094" y="14516"/>
                  <a:pt x="412" y="14516"/>
                </a:cubicBezTo>
                <a:cubicBezTo>
                  <a:pt x="274" y="14516"/>
                  <a:pt x="137" y="14516"/>
                  <a:pt x="0" y="14587"/>
                </a:cubicBezTo>
                <a:cubicBezTo>
                  <a:pt x="0" y="2664"/>
                  <a:pt x="0" y="2664"/>
                  <a:pt x="0" y="2664"/>
                </a:cubicBezTo>
                <a:cubicBezTo>
                  <a:pt x="0" y="1192"/>
                  <a:pt x="583" y="0"/>
                  <a:pt x="1304" y="0"/>
                </a:cubicBezTo>
                <a:cubicBezTo>
                  <a:pt x="20295" y="0"/>
                  <a:pt x="20295" y="0"/>
                  <a:pt x="20295" y="0"/>
                </a:cubicBezTo>
                <a:cubicBezTo>
                  <a:pt x="21016" y="0"/>
                  <a:pt x="21600" y="1192"/>
                  <a:pt x="21600" y="2664"/>
                </a:cubicBezTo>
                <a:cubicBezTo>
                  <a:pt x="21600" y="18935"/>
                  <a:pt x="21600" y="18935"/>
                  <a:pt x="21600" y="18935"/>
                </a:cubicBezTo>
                <a:cubicBezTo>
                  <a:pt x="21600" y="20407"/>
                  <a:pt x="21016" y="21599"/>
                  <a:pt x="20295" y="21599"/>
                </a:cubicBezTo>
                <a:lnTo>
                  <a:pt x="3434" y="21599"/>
                </a:lnTo>
                <a:close/>
              </a:path>
            </a:pathLst>
          </a:custGeom>
          <a:solidFill>
            <a:srgbClr val="0F802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19" name="îšļïḓè"/>
          <p:cNvSpPr/>
          <p:nvPr/>
        </p:nvSpPr>
        <p:spPr bwMode="auto">
          <a:xfrm>
            <a:off x="4690980" y="2962068"/>
            <a:ext cx="584890" cy="588485"/>
          </a:xfrm>
          <a:custGeom>
            <a:avLst/>
            <a:gdLst>
              <a:gd name="T0" fmla="*/ 774661 w 19679"/>
              <a:gd name="T1" fmla="*/ 855551 h 19679"/>
              <a:gd name="T2" fmla="*/ 774661 w 19679"/>
              <a:gd name="T3" fmla="*/ 855551 h 19679"/>
              <a:gd name="T4" fmla="*/ 774661 w 19679"/>
              <a:gd name="T5" fmla="*/ 855551 h 19679"/>
              <a:gd name="T6" fmla="*/ 774661 w 19679"/>
              <a:gd name="T7" fmla="*/ 85555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0F802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20" name="ïš1îḋé"/>
          <p:cNvSpPr/>
          <p:nvPr/>
        </p:nvSpPr>
        <p:spPr bwMode="auto">
          <a:xfrm>
            <a:off x="4862372" y="3133460"/>
            <a:ext cx="245103" cy="245702"/>
          </a:xfrm>
          <a:custGeom>
            <a:avLst/>
            <a:gdLst>
              <a:gd name="T0" fmla="*/ 324644 w 21600"/>
              <a:gd name="T1" fmla="*/ 325438 h 21600"/>
              <a:gd name="T2" fmla="*/ 324644 w 21600"/>
              <a:gd name="T3" fmla="*/ 325438 h 21600"/>
              <a:gd name="T4" fmla="*/ 324644 w 21600"/>
              <a:gd name="T5" fmla="*/ 325438 h 21600"/>
              <a:gd name="T6" fmla="*/ 324644 w 21600"/>
              <a:gd name="T7" fmla="*/ 325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77" y="9427"/>
                </a:moveTo>
                <a:lnTo>
                  <a:pt x="12277" y="0"/>
                </a:lnTo>
                <a:cubicBezTo>
                  <a:pt x="17448" y="0"/>
                  <a:pt x="21600" y="4150"/>
                  <a:pt x="21600" y="9322"/>
                </a:cubicBezTo>
                <a:cubicBezTo>
                  <a:pt x="21600" y="9357"/>
                  <a:pt x="21600" y="9392"/>
                  <a:pt x="21600" y="9427"/>
                </a:cubicBezTo>
                <a:cubicBezTo>
                  <a:pt x="21600" y="9427"/>
                  <a:pt x="12277" y="9427"/>
                  <a:pt x="12277" y="9427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9"/>
                  <a:pt x="14493" y="21599"/>
                  <a:pt x="9322" y="21599"/>
                </a:cubicBezTo>
                <a:cubicBezTo>
                  <a:pt x="4151" y="21599"/>
                  <a:pt x="0" y="17449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79563" y="2117369"/>
            <a:ext cx="2757162" cy="866321"/>
            <a:chOff x="1249723" y="2334336"/>
            <a:chExt cx="3076995" cy="966815"/>
          </a:xfrm>
        </p:grpSpPr>
        <p:sp>
          <p:nvSpPr>
            <p:cNvPr id="22" name="文本框 21"/>
            <p:cNvSpPr txBox="1"/>
            <p:nvPr/>
          </p:nvSpPr>
          <p:spPr>
            <a:xfrm>
              <a:off x="1249723" y="2334336"/>
              <a:ext cx="2133782" cy="4121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spcBef>
                  <a:spcPct val="20000"/>
                </a:spcBef>
              </a:pPr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41719" y="2662281"/>
              <a:ext cx="2784999" cy="6388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isḻiďé"/>
          <p:cNvSpPr/>
          <p:nvPr/>
        </p:nvSpPr>
        <p:spPr bwMode="auto">
          <a:xfrm>
            <a:off x="8205111" y="2023007"/>
            <a:ext cx="2608033" cy="1278848"/>
          </a:xfrm>
          <a:custGeom>
            <a:avLst/>
            <a:gdLst>
              <a:gd name="T0" fmla="*/ 3454400 w 21600"/>
              <a:gd name="T1" fmla="*/ 1693863 h 21600"/>
              <a:gd name="T2" fmla="*/ 3454400 w 21600"/>
              <a:gd name="T3" fmla="*/ 1693863 h 21600"/>
              <a:gd name="T4" fmla="*/ 3454400 w 21600"/>
              <a:gd name="T5" fmla="*/ 1693863 h 21600"/>
              <a:gd name="T6" fmla="*/ 3454400 w 21600"/>
              <a:gd name="T7" fmla="*/ 1693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434" y="21599"/>
                </a:moveTo>
                <a:cubicBezTo>
                  <a:pt x="3434" y="21319"/>
                  <a:pt x="3468" y="21038"/>
                  <a:pt x="3468" y="20688"/>
                </a:cubicBezTo>
                <a:cubicBezTo>
                  <a:pt x="3468" y="17322"/>
                  <a:pt x="2094" y="14516"/>
                  <a:pt x="412" y="14516"/>
                </a:cubicBezTo>
                <a:cubicBezTo>
                  <a:pt x="274" y="14516"/>
                  <a:pt x="137" y="14516"/>
                  <a:pt x="0" y="14587"/>
                </a:cubicBezTo>
                <a:cubicBezTo>
                  <a:pt x="0" y="2664"/>
                  <a:pt x="0" y="2664"/>
                  <a:pt x="0" y="2664"/>
                </a:cubicBezTo>
                <a:cubicBezTo>
                  <a:pt x="0" y="1192"/>
                  <a:pt x="583" y="0"/>
                  <a:pt x="1304" y="0"/>
                </a:cubicBezTo>
                <a:cubicBezTo>
                  <a:pt x="20295" y="0"/>
                  <a:pt x="20295" y="0"/>
                  <a:pt x="20295" y="0"/>
                </a:cubicBezTo>
                <a:cubicBezTo>
                  <a:pt x="21016" y="0"/>
                  <a:pt x="21600" y="1192"/>
                  <a:pt x="21600" y="2664"/>
                </a:cubicBezTo>
                <a:cubicBezTo>
                  <a:pt x="21600" y="18935"/>
                  <a:pt x="21600" y="18935"/>
                  <a:pt x="21600" y="18935"/>
                </a:cubicBezTo>
                <a:cubicBezTo>
                  <a:pt x="21600" y="20407"/>
                  <a:pt x="21016" y="21599"/>
                  <a:pt x="20295" y="21599"/>
                </a:cubicBezTo>
                <a:lnTo>
                  <a:pt x="3434" y="21599"/>
                </a:lnTo>
                <a:close/>
              </a:path>
            </a:pathLst>
          </a:custGeom>
          <a:solidFill>
            <a:srgbClr val="A4CC4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26" name="îšļïḓè"/>
          <p:cNvSpPr/>
          <p:nvPr/>
        </p:nvSpPr>
        <p:spPr bwMode="auto">
          <a:xfrm>
            <a:off x="7968396" y="2962068"/>
            <a:ext cx="584890" cy="588485"/>
          </a:xfrm>
          <a:custGeom>
            <a:avLst/>
            <a:gdLst>
              <a:gd name="T0" fmla="*/ 774661 w 19679"/>
              <a:gd name="T1" fmla="*/ 855551 h 19679"/>
              <a:gd name="T2" fmla="*/ 774661 w 19679"/>
              <a:gd name="T3" fmla="*/ 855551 h 19679"/>
              <a:gd name="T4" fmla="*/ 774661 w 19679"/>
              <a:gd name="T5" fmla="*/ 855551 h 19679"/>
              <a:gd name="T6" fmla="*/ 774661 w 19679"/>
              <a:gd name="T7" fmla="*/ 85555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A4CC4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27" name="ïš1îḋé"/>
          <p:cNvSpPr/>
          <p:nvPr/>
        </p:nvSpPr>
        <p:spPr bwMode="auto">
          <a:xfrm>
            <a:off x="8139789" y="3133460"/>
            <a:ext cx="245103" cy="245702"/>
          </a:xfrm>
          <a:custGeom>
            <a:avLst/>
            <a:gdLst>
              <a:gd name="T0" fmla="*/ 324644 w 21600"/>
              <a:gd name="T1" fmla="*/ 325438 h 21600"/>
              <a:gd name="T2" fmla="*/ 324644 w 21600"/>
              <a:gd name="T3" fmla="*/ 325438 h 21600"/>
              <a:gd name="T4" fmla="*/ 324644 w 21600"/>
              <a:gd name="T5" fmla="*/ 325438 h 21600"/>
              <a:gd name="T6" fmla="*/ 324644 w 21600"/>
              <a:gd name="T7" fmla="*/ 325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77" y="9427"/>
                </a:moveTo>
                <a:lnTo>
                  <a:pt x="12277" y="0"/>
                </a:lnTo>
                <a:cubicBezTo>
                  <a:pt x="17448" y="0"/>
                  <a:pt x="21600" y="4150"/>
                  <a:pt x="21600" y="9322"/>
                </a:cubicBezTo>
                <a:cubicBezTo>
                  <a:pt x="21600" y="9357"/>
                  <a:pt x="21600" y="9392"/>
                  <a:pt x="21600" y="9427"/>
                </a:cubicBezTo>
                <a:cubicBezTo>
                  <a:pt x="21600" y="9427"/>
                  <a:pt x="12277" y="9427"/>
                  <a:pt x="12277" y="9427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9"/>
                  <a:pt x="14493" y="21599"/>
                  <a:pt x="9322" y="21599"/>
                </a:cubicBezTo>
                <a:cubicBezTo>
                  <a:pt x="4151" y="21599"/>
                  <a:pt x="0" y="17449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982910" y="2117369"/>
            <a:ext cx="2800335" cy="866321"/>
            <a:chOff x="1201542" y="2334336"/>
            <a:chExt cx="3125176" cy="966815"/>
          </a:xfrm>
        </p:grpSpPr>
        <p:sp>
          <p:nvSpPr>
            <p:cNvPr id="29" name="文本框 28"/>
            <p:cNvSpPr txBox="1"/>
            <p:nvPr/>
          </p:nvSpPr>
          <p:spPr>
            <a:xfrm>
              <a:off x="1201542" y="2334336"/>
              <a:ext cx="2133781" cy="4121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spcBef>
                  <a:spcPct val="20000"/>
                </a:spcBef>
              </a:pPr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541719" y="2662281"/>
              <a:ext cx="2784999" cy="6388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îṣľídè"/>
          <p:cNvSpPr/>
          <p:nvPr/>
        </p:nvSpPr>
        <p:spPr bwMode="auto">
          <a:xfrm>
            <a:off x="1656259" y="3683591"/>
            <a:ext cx="2608033" cy="1275252"/>
          </a:xfrm>
          <a:custGeom>
            <a:avLst/>
            <a:gdLst>
              <a:gd name="T0" fmla="*/ 3454400 w 21600"/>
              <a:gd name="T1" fmla="*/ 1689100 h 21600"/>
              <a:gd name="T2" fmla="*/ 3454400 w 21600"/>
              <a:gd name="T3" fmla="*/ 1689100 h 21600"/>
              <a:gd name="T4" fmla="*/ 3454400 w 21600"/>
              <a:gd name="T5" fmla="*/ 1689100 h 21600"/>
              <a:gd name="T6" fmla="*/ 3454400 w 21600"/>
              <a:gd name="T7" fmla="*/ 16891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434" y="21600"/>
                </a:moveTo>
                <a:cubicBezTo>
                  <a:pt x="3434" y="21318"/>
                  <a:pt x="3468" y="21037"/>
                  <a:pt x="3468" y="20755"/>
                </a:cubicBezTo>
                <a:cubicBezTo>
                  <a:pt x="3468" y="17308"/>
                  <a:pt x="2094" y="14493"/>
                  <a:pt x="412" y="14493"/>
                </a:cubicBezTo>
                <a:cubicBezTo>
                  <a:pt x="274" y="14493"/>
                  <a:pt x="137" y="14493"/>
                  <a:pt x="0" y="14564"/>
                </a:cubicBezTo>
                <a:cubicBezTo>
                  <a:pt x="0" y="2603"/>
                  <a:pt x="0" y="2603"/>
                  <a:pt x="0" y="2603"/>
                </a:cubicBezTo>
                <a:cubicBezTo>
                  <a:pt x="0" y="1196"/>
                  <a:pt x="583" y="0"/>
                  <a:pt x="1304" y="0"/>
                </a:cubicBezTo>
                <a:cubicBezTo>
                  <a:pt x="20295" y="0"/>
                  <a:pt x="20295" y="0"/>
                  <a:pt x="20295" y="0"/>
                </a:cubicBezTo>
                <a:cubicBezTo>
                  <a:pt x="21016" y="0"/>
                  <a:pt x="21600" y="1196"/>
                  <a:pt x="21600" y="2603"/>
                </a:cubicBezTo>
                <a:cubicBezTo>
                  <a:pt x="21600" y="18926"/>
                  <a:pt x="21600" y="18926"/>
                  <a:pt x="21600" y="18926"/>
                </a:cubicBezTo>
                <a:cubicBezTo>
                  <a:pt x="21600" y="20403"/>
                  <a:pt x="21016" y="21600"/>
                  <a:pt x="20295" y="21600"/>
                </a:cubicBezTo>
                <a:lnTo>
                  <a:pt x="3434" y="21600"/>
                </a:lnTo>
                <a:close/>
              </a:path>
            </a:pathLst>
          </a:custGeom>
          <a:solidFill>
            <a:srgbClr val="0F802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33" name="ïṧ1íḑe"/>
          <p:cNvSpPr/>
          <p:nvPr/>
        </p:nvSpPr>
        <p:spPr bwMode="auto">
          <a:xfrm>
            <a:off x="1419546" y="4619055"/>
            <a:ext cx="584890" cy="590284"/>
          </a:xfrm>
          <a:custGeom>
            <a:avLst/>
            <a:gdLst>
              <a:gd name="T0" fmla="*/ 774661 w 19679"/>
              <a:gd name="T1" fmla="*/ 858165 h 19679"/>
              <a:gd name="T2" fmla="*/ 774661 w 19679"/>
              <a:gd name="T3" fmla="*/ 858165 h 19679"/>
              <a:gd name="T4" fmla="*/ 774661 w 19679"/>
              <a:gd name="T5" fmla="*/ 858165 h 19679"/>
              <a:gd name="T6" fmla="*/ 774661 w 19679"/>
              <a:gd name="T7" fmla="*/ 85816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0F802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34" name="ïšḷïḓè"/>
          <p:cNvSpPr/>
          <p:nvPr/>
        </p:nvSpPr>
        <p:spPr bwMode="auto">
          <a:xfrm>
            <a:off x="1603523" y="4795841"/>
            <a:ext cx="216936" cy="237313"/>
          </a:xfrm>
          <a:custGeom>
            <a:avLst/>
            <a:gdLst>
              <a:gd name="T0" fmla="*/ 287338 w 21600"/>
              <a:gd name="T1" fmla="*/ 314325 h 21600"/>
              <a:gd name="T2" fmla="*/ 287338 w 21600"/>
              <a:gd name="T3" fmla="*/ 314325 h 21600"/>
              <a:gd name="T4" fmla="*/ 287338 w 21600"/>
              <a:gd name="T5" fmla="*/ 314325 h 21600"/>
              <a:gd name="T6" fmla="*/ 287338 w 21600"/>
              <a:gd name="T7" fmla="*/ 3143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90"/>
                </a:lnTo>
                <a:lnTo>
                  <a:pt x="5717" y="5990"/>
                </a:lnTo>
                <a:cubicBezTo>
                  <a:pt x="5717" y="5990"/>
                  <a:pt x="5717" y="21600"/>
                  <a:pt x="5717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480550" y="3790939"/>
            <a:ext cx="2769262" cy="853067"/>
            <a:chOff x="1236219" y="2349127"/>
            <a:chExt cx="3090499" cy="952024"/>
          </a:xfrm>
        </p:grpSpPr>
        <p:sp>
          <p:nvSpPr>
            <p:cNvPr id="36" name="文本框 35"/>
            <p:cNvSpPr txBox="1"/>
            <p:nvPr/>
          </p:nvSpPr>
          <p:spPr>
            <a:xfrm>
              <a:off x="1236219" y="2349127"/>
              <a:ext cx="2133781" cy="4121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spcBef>
                  <a:spcPct val="20000"/>
                </a:spcBef>
              </a:pPr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41719" y="2662281"/>
              <a:ext cx="2784999" cy="6388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íṩḻïḑe"/>
          <p:cNvSpPr/>
          <p:nvPr/>
        </p:nvSpPr>
        <p:spPr bwMode="auto">
          <a:xfrm>
            <a:off x="4930685" y="3683591"/>
            <a:ext cx="2608033" cy="1275252"/>
          </a:xfrm>
          <a:custGeom>
            <a:avLst/>
            <a:gdLst>
              <a:gd name="T0" fmla="*/ 3454400 w 21600"/>
              <a:gd name="T1" fmla="*/ 1689100 h 21600"/>
              <a:gd name="T2" fmla="*/ 3454400 w 21600"/>
              <a:gd name="T3" fmla="*/ 1689100 h 21600"/>
              <a:gd name="T4" fmla="*/ 3454400 w 21600"/>
              <a:gd name="T5" fmla="*/ 1689100 h 21600"/>
              <a:gd name="T6" fmla="*/ 3454400 w 21600"/>
              <a:gd name="T7" fmla="*/ 16891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434" y="21600"/>
                </a:moveTo>
                <a:cubicBezTo>
                  <a:pt x="3434" y="21318"/>
                  <a:pt x="3468" y="21037"/>
                  <a:pt x="3468" y="20755"/>
                </a:cubicBezTo>
                <a:cubicBezTo>
                  <a:pt x="3468" y="17308"/>
                  <a:pt x="2094" y="14493"/>
                  <a:pt x="412" y="14493"/>
                </a:cubicBezTo>
                <a:cubicBezTo>
                  <a:pt x="274" y="14493"/>
                  <a:pt x="137" y="14493"/>
                  <a:pt x="0" y="14564"/>
                </a:cubicBezTo>
                <a:cubicBezTo>
                  <a:pt x="0" y="2603"/>
                  <a:pt x="0" y="2603"/>
                  <a:pt x="0" y="2603"/>
                </a:cubicBezTo>
                <a:cubicBezTo>
                  <a:pt x="0" y="1196"/>
                  <a:pt x="583" y="0"/>
                  <a:pt x="1304" y="0"/>
                </a:cubicBezTo>
                <a:cubicBezTo>
                  <a:pt x="20295" y="0"/>
                  <a:pt x="20295" y="0"/>
                  <a:pt x="20295" y="0"/>
                </a:cubicBezTo>
                <a:cubicBezTo>
                  <a:pt x="21016" y="0"/>
                  <a:pt x="21600" y="1196"/>
                  <a:pt x="21600" y="2603"/>
                </a:cubicBezTo>
                <a:cubicBezTo>
                  <a:pt x="21600" y="18926"/>
                  <a:pt x="21600" y="18926"/>
                  <a:pt x="21600" y="18926"/>
                </a:cubicBezTo>
                <a:cubicBezTo>
                  <a:pt x="21600" y="20403"/>
                  <a:pt x="21016" y="21600"/>
                  <a:pt x="20295" y="21600"/>
                </a:cubicBezTo>
                <a:lnTo>
                  <a:pt x="3434" y="21600"/>
                </a:lnTo>
                <a:close/>
              </a:path>
            </a:pathLst>
          </a:custGeom>
          <a:solidFill>
            <a:srgbClr val="A4CC4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40" name="îṧ1îḍè"/>
          <p:cNvSpPr/>
          <p:nvPr/>
        </p:nvSpPr>
        <p:spPr bwMode="auto">
          <a:xfrm>
            <a:off x="4690980" y="4619055"/>
            <a:ext cx="584890" cy="590284"/>
          </a:xfrm>
          <a:custGeom>
            <a:avLst/>
            <a:gdLst>
              <a:gd name="T0" fmla="*/ 774661 w 19679"/>
              <a:gd name="T1" fmla="*/ 858165 h 19679"/>
              <a:gd name="T2" fmla="*/ 774661 w 19679"/>
              <a:gd name="T3" fmla="*/ 858165 h 19679"/>
              <a:gd name="T4" fmla="*/ 774661 w 19679"/>
              <a:gd name="T5" fmla="*/ 858165 h 19679"/>
              <a:gd name="T6" fmla="*/ 774661 w 19679"/>
              <a:gd name="T7" fmla="*/ 85816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A4CC4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41" name="îšliḍê"/>
          <p:cNvSpPr/>
          <p:nvPr/>
        </p:nvSpPr>
        <p:spPr bwMode="auto">
          <a:xfrm>
            <a:off x="4871362" y="4792845"/>
            <a:ext cx="227124" cy="243304"/>
          </a:xfrm>
          <a:custGeom>
            <a:avLst/>
            <a:gdLst>
              <a:gd name="T0" fmla="*/ 300832 w 21600"/>
              <a:gd name="T1" fmla="*/ 322263 h 21600"/>
              <a:gd name="T2" fmla="*/ 300832 w 21600"/>
              <a:gd name="T3" fmla="*/ 322263 h 21600"/>
              <a:gd name="T4" fmla="*/ 300832 w 21600"/>
              <a:gd name="T5" fmla="*/ 322263 h 21600"/>
              <a:gd name="T6" fmla="*/ 300832 w 21600"/>
              <a:gd name="T7" fmla="*/ 3222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0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4" y="15525"/>
                  <a:pt x="13779" y="15170"/>
                  <a:pt x="10781" y="15170"/>
                </a:cubicBezTo>
                <a:cubicBezTo>
                  <a:pt x="7820" y="15170"/>
                  <a:pt x="3757" y="15525"/>
                  <a:pt x="2201" y="17265"/>
                </a:cubicBezTo>
                <a:cubicBezTo>
                  <a:pt x="3757" y="19006"/>
                  <a:pt x="7820" y="19433"/>
                  <a:pt x="10781" y="19397"/>
                </a:cubicBezTo>
                <a:cubicBezTo>
                  <a:pt x="13779" y="19397"/>
                  <a:pt x="17804" y="19042"/>
                  <a:pt x="19360" y="17265"/>
                </a:cubicBezTo>
                <a:close/>
                <a:moveTo>
                  <a:pt x="21600" y="17976"/>
                </a:moveTo>
                <a:cubicBezTo>
                  <a:pt x="21600" y="20463"/>
                  <a:pt x="14805" y="21600"/>
                  <a:pt x="10781" y="21600"/>
                </a:cubicBezTo>
                <a:cubicBezTo>
                  <a:pt x="6756" y="21600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8" y="9841"/>
                  <a:pt x="3188" y="6536"/>
                  <a:pt x="5200" y="3908"/>
                </a:cubicBezTo>
                <a:cubicBezTo>
                  <a:pt x="6111" y="2735"/>
                  <a:pt x="7175" y="1989"/>
                  <a:pt x="8882" y="1634"/>
                </a:cubicBezTo>
                <a:cubicBezTo>
                  <a:pt x="8959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8"/>
                </a:cubicBezTo>
                <a:cubicBezTo>
                  <a:pt x="18372" y="6536"/>
                  <a:pt x="17424" y="9841"/>
                  <a:pt x="21106" y="16910"/>
                </a:cubicBezTo>
                <a:cubicBezTo>
                  <a:pt x="21409" y="17230"/>
                  <a:pt x="21600" y="17585"/>
                  <a:pt x="21600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50535" y="3777223"/>
            <a:ext cx="2786191" cy="866784"/>
            <a:chOff x="1217327" y="2333819"/>
            <a:chExt cx="3109391" cy="967332"/>
          </a:xfrm>
        </p:grpSpPr>
        <p:sp>
          <p:nvSpPr>
            <p:cNvPr id="43" name="文本框 42"/>
            <p:cNvSpPr txBox="1"/>
            <p:nvPr/>
          </p:nvSpPr>
          <p:spPr>
            <a:xfrm>
              <a:off x="1217327" y="2333819"/>
              <a:ext cx="2133782" cy="4121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spcBef>
                  <a:spcPct val="20000"/>
                </a:spcBef>
              </a:pPr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41719" y="2662280"/>
              <a:ext cx="2784999" cy="6388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íṩḻïḑe"/>
          <p:cNvSpPr/>
          <p:nvPr/>
        </p:nvSpPr>
        <p:spPr bwMode="auto">
          <a:xfrm>
            <a:off x="8205110" y="3683591"/>
            <a:ext cx="2608033" cy="1275252"/>
          </a:xfrm>
          <a:custGeom>
            <a:avLst/>
            <a:gdLst>
              <a:gd name="T0" fmla="*/ 3454400 w 21600"/>
              <a:gd name="T1" fmla="*/ 1689100 h 21600"/>
              <a:gd name="T2" fmla="*/ 3454400 w 21600"/>
              <a:gd name="T3" fmla="*/ 1689100 h 21600"/>
              <a:gd name="T4" fmla="*/ 3454400 w 21600"/>
              <a:gd name="T5" fmla="*/ 1689100 h 21600"/>
              <a:gd name="T6" fmla="*/ 3454400 w 21600"/>
              <a:gd name="T7" fmla="*/ 16891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434" y="21600"/>
                </a:moveTo>
                <a:cubicBezTo>
                  <a:pt x="3434" y="21318"/>
                  <a:pt x="3468" y="21037"/>
                  <a:pt x="3468" y="20755"/>
                </a:cubicBezTo>
                <a:cubicBezTo>
                  <a:pt x="3468" y="17308"/>
                  <a:pt x="2094" y="14493"/>
                  <a:pt x="412" y="14493"/>
                </a:cubicBezTo>
                <a:cubicBezTo>
                  <a:pt x="274" y="14493"/>
                  <a:pt x="137" y="14493"/>
                  <a:pt x="0" y="14564"/>
                </a:cubicBezTo>
                <a:cubicBezTo>
                  <a:pt x="0" y="2603"/>
                  <a:pt x="0" y="2603"/>
                  <a:pt x="0" y="2603"/>
                </a:cubicBezTo>
                <a:cubicBezTo>
                  <a:pt x="0" y="1196"/>
                  <a:pt x="583" y="0"/>
                  <a:pt x="1304" y="0"/>
                </a:cubicBezTo>
                <a:cubicBezTo>
                  <a:pt x="20295" y="0"/>
                  <a:pt x="20295" y="0"/>
                  <a:pt x="20295" y="0"/>
                </a:cubicBezTo>
                <a:cubicBezTo>
                  <a:pt x="21016" y="0"/>
                  <a:pt x="21600" y="1196"/>
                  <a:pt x="21600" y="2603"/>
                </a:cubicBezTo>
                <a:cubicBezTo>
                  <a:pt x="21600" y="18926"/>
                  <a:pt x="21600" y="18926"/>
                  <a:pt x="21600" y="18926"/>
                </a:cubicBezTo>
                <a:cubicBezTo>
                  <a:pt x="21600" y="20403"/>
                  <a:pt x="21016" y="21600"/>
                  <a:pt x="20295" y="21600"/>
                </a:cubicBezTo>
                <a:lnTo>
                  <a:pt x="3434" y="21600"/>
                </a:lnTo>
                <a:close/>
              </a:path>
            </a:pathLst>
          </a:custGeom>
          <a:solidFill>
            <a:srgbClr val="0F802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47" name="îṧ1îḍè"/>
          <p:cNvSpPr/>
          <p:nvPr/>
        </p:nvSpPr>
        <p:spPr bwMode="auto">
          <a:xfrm>
            <a:off x="7968396" y="4619055"/>
            <a:ext cx="584890" cy="590284"/>
          </a:xfrm>
          <a:custGeom>
            <a:avLst/>
            <a:gdLst>
              <a:gd name="T0" fmla="*/ 774661 w 19679"/>
              <a:gd name="T1" fmla="*/ 858165 h 19679"/>
              <a:gd name="T2" fmla="*/ 774661 w 19679"/>
              <a:gd name="T3" fmla="*/ 858165 h 19679"/>
              <a:gd name="T4" fmla="*/ 774661 w 19679"/>
              <a:gd name="T5" fmla="*/ 858165 h 19679"/>
              <a:gd name="T6" fmla="*/ 774661 w 19679"/>
              <a:gd name="T7" fmla="*/ 85816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0F802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48" name="îšliḍê"/>
          <p:cNvSpPr/>
          <p:nvPr/>
        </p:nvSpPr>
        <p:spPr bwMode="auto">
          <a:xfrm>
            <a:off x="8148778" y="4792845"/>
            <a:ext cx="227124" cy="243304"/>
          </a:xfrm>
          <a:custGeom>
            <a:avLst/>
            <a:gdLst>
              <a:gd name="T0" fmla="*/ 300832 w 21600"/>
              <a:gd name="T1" fmla="*/ 322263 h 21600"/>
              <a:gd name="T2" fmla="*/ 300832 w 21600"/>
              <a:gd name="T3" fmla="*/ 322263 h 21600"/>
              <a:gd name="T4" fmla="*/ 300832 w 21600"/>
              <a:gd name="T5" fmla="*/ 322263 h 21600"/>
              <a:gd name="T6" fmla="*/ 300832 w 21600"/>
              <a:gd name="T7" fmla="*/ 3222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0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4" y="15525"/>
                  <a:pt x="13779" y="15170"/>
                  <a:pt x="10781" y="15170"/>
                </a:cubicBezTo>
                <a:cubicBezTo>
                  <a:pt x="7820" y="15170"/>
                  <a:pt x="3757" y="15525"/>
                  <a:pt x="2201" y="17265"/>
                </a:cubicBezTo>
                <a:cubicBezTo>
                  <a:pt x="3757" y="19006"/>
                  <a:pt x="7820" y="19433"/>
                  <a:pt x="10781" y="19397"/>
                </a:cubicBezTo>
                <a:cubicBezTo>
                  <a:pt x="13779" y="19397"/>
                  <a:pt x="17804" y="19042"/>
                  <a:pt x="19360" y="17265"/>
                </a:cubicBezTo>
                <a:close/>
                <a:moveTo>
                  <a:pt x="21600" y="17976"/>
                </a:moveTo>
                <a:cubicBezTo>
                  <a:pt x="21600" y="20463"/>
                  <a:pt x="14805" y="21600"/>
                  <a:pt x="10781" y="21600"/>
                </a:cubicBezTo>
                <a:cubicBezTo>
                  <a:pt x="6756" y="21600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8" y="9841"/>
                  <a:pt x="3188" y="6536"/>
                  <a:pt x="5200" y="3908"/>
                </a:cubicBezTo>
                <a:cubicBezTo>
                  <a:pt x="6111" y="2735"/>
                  <a:pt x="7175" y="1989"/>
                  <a:pt x="8882" y="1634"/>
                </a:cubicBezTo>
                <a:cubicBezTo>
                  <a:pt x="8959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8"/>
                </a:cubicBezTo>
                <a:cubicBezTo>
                  <a:pt x="18372" y="6536"/>
                  <a:pt x="17424" y="9841"/>
                  <a:pt x="21106" y="16910"/>
                </a:cubicBezTo>
                <a:cubicBezTo>
                  <a:pt x="21409" y="17230"/>
                  <a:pt x="21600" y="17585"/>
                  <a:pt x="21600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982910" y="3790939"/>
            <a:ext cx="2800335" cy="853067"/>
            <a:chOff x="1201542" y="2349127"/>
            <a:chExt cx="3125176" cy="952024"/>
          </a:xfrm>
        </p:grpSpPr>
        <p:sp>
          <p:nvSpPr>
            <p:cNvPr id="50" name="文本框 49"/>
            <p:cNvSpPr txBox="1"/>
            <p:nvPr/>
          </p:nvSpPr>
          <p:spPr>
            <a:xfrm>
              <a:off x="1201542" y="2349127"/>
              <a:ext cx="2133781" cy="4121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spcBef>
                  <a:spcPct val="20000"/>
                </a:spcBef>
              </a:pPr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41719" y="2662281"/>
              <a:ext cx="2784999" cy="6388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531942" y="2904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02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执行策略说明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空心弧 17"/>
          <p:cNvSpPr/>
          <p:nvPr/>
        </p:nvSpPr>
        <p:spPr>
          <a:xfrm>
            <a:off x="4781441" y="3094332"/>
            <a:ext cx="2629116" cy="2629116"/>
          </a:xfrm>
          <a:prstGeom prst="blockArc">
            <a:avLst>
              <a:gd name="adj1" fmla="val 9000000"/>
              <a:gd name="adj2" fmla="val 16200000"/>
              <a:gd name="adj3" fmla="val 4636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空心弧 18"/>
          <p:cNvSpPr/>
          <p:nvPr/>
        </p:nvSpPr>
        <p:spPr>
          <a:xfrm>
            <a:off x="4781441" y="3094332"/>
            <a:ext cx="2629116" cy="2629116"/>
          </a:xfrm>
          <a:prstGeom prst="blockArc">
            <a:avLst>
              <a:gd name="adj1" fmla="val 1800000"/>
              <a:gd name="adj2" fmla="val 9000000"/>
              <a:gd name="adj3" fmla="val 4636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空心弧 19"/>
          <p:cNvSpPr/>
          <p:nvPr/>
        </p:nvSpPr>
        <p:spPr>
          <a:xfrm>
            <a:off x="4781441" y="3094332"/>
            <a:ext cx="2629116" cy="2629116"/>
          </a:xfrm>
          <a:prstGeom prst="blockArc">
            <a:avLst>
              <a:gd name="adj1" fmla="val 16200000"/>
              <a:gd name="adj2" fmla="val 1800000"/>
              <a:gd name="adj3" fmla="val 4636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12"/>
          <p:cNvSpPr/>
          <p:nvPr/>
        </p:nvSpPr>
        <p:spPr>
          <a:xfrm>
            <a:off x="5450009" y="2478813"/>
            <a:ext cx="1291982" cy="1291978"/>
          </a:xfrm>
          <a:custGeom>
            <a:avLst/>
            <a:gdLst>
              <a:gd name="connsiteX0" fmla="*/ 0 w 846385"/>
              <a:gd name="connsiteY0" fmla="*/ 423193 h 846385"/>
              <a:gd name="connsiteX1" fmla="*/ 423193 w 846385"/>
              <a:gd name="connsiteY1" fmla="*/ 0 h 846385"/>
              <a:gd name="connsiteX2" fmla="*/ 846386 w 846385"/>
              <a:gd name="connsiteY2" fmla="*/ 423193 h 846385"/>
              <a:gd name="connsiteX3" fmla="*/ 423193 w 846385"/>
              <a:gd name="connsiteY3" fmla="*/ 846386 h 846385"/>
              <a:gd name="connsiteX4" fmla="*/ 0 w 846385"/>
              <a:gd name="connsiteY4" fmla="*/ 423193 h 84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385" h="846385">
                <a:moveTo>
                  <a:pt x="0" y="423193"/>
                </a:moveTo>
                <a:cubicBezTo>
                  <a:pt x="0" y="189470"/>
                  <a:pt x="189470" y="0"/>
                  <a:pt x="423193" y="0"/>
                </a:cubicBezTo>
                <a:cubicBezTo>
                  <a:pt x="656916" y="0"/>
                  <a:pt x="846386" y="189470"/>
                  <a:pt x="846386" y="423193"/>
                </a:cubicBezTo>
                <a:cubicBezTo>
                  <a:pt x="846386" y="656916"/>
                  <a:pt x="656916" y="846386"/>
                  <a:pt x="423193" y="846386"/>
                </a:cubicBezTo>
                <a:cubicBezTo>
                  <a:pt x="189470" y="846386"/>
                  <a:pt x="0" y="656916"/>
                  <a:pt x="0" y="423193"/>
                </a:cubicBezTo>
                <a:close/>
              </a:path>
            </a:pathLst>
          </a:custGeom>
          <a:solidFill>
            <a:srgbClr val="A4CC4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080" tIns="148080" rIns="148080" bIns="1480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900" kern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13"/>
          <p:cNvSpPr/>
          <p:nvPr/>
        </p:nvSpPr>
        <p:spPr>
          <a:xfrm>
            <a:off x="6562062" y="4404946"/>
            <a:ext cx="1291982" cy="1291978"/>
          </a:xfrm>
          <a:custGeom>
            <a:avLst/>
            <a:gdLst>
              <a:gd name="connsiteX0" fmla="*/ 0 w 846385"/>
              <a:gd name="connsiteY0" fmla="*/ 423193 h 846385"/>
              <a:gd name="connsiteX1" fmla="*/ 423193 w 846385"/>
              <a:gd name="connsiteY1" fmla="*/ 0 h 846385"/>
              <a:gd name="connsiteX2" fmla="*/ 846386 w 846385"/>
              <a:gd name="connsiteY2" fmla="*/ 423193 h 846385"/>
              <a:gd name="connsiteX3" fmla="*/ 423193 w 846385"/>
              <a:gd name="connsiteY3" fmla="*/ 846386 h 846385"/>
              <a:gd name="connsiteX4" fmla="*/ 0 w 846385"/>
              <a:gd name="connsiteY4" fmla="*/ 423193 h 84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385" h="846385">
                <a:moveTo>
                  <a:pt x="0" y="423193"/>
                </a:moveTo>
                <a:cubicBezTo>
                  <a:pt x="0" y="189470"/>
                  <a:pt x="189470" y="0"/>
                  <a:pt x="423193" y="0"/>
                </a:cubicBezTo>
                <a:cubicBezTo>
                  <a:pt x="656916" y="0"/>
                  <a:pt x="846386" y="189470"/>
                  <a:pt x="846386" y="423193"/>
                </a:cubicBezTo>
                <a:cubicBezTo>
                  <a:pt x="846386" y="656916"/>
                  <a:pt x="656916" y="846386"/>
                  <a:pt x="423193" y="846386"/>
                </a:cubicBezTo>
                <a:cubicBezTo>
                  <a:pt x="189470" y="846386"/>
                  <a:pt x="0" y="656916"/>
                  <a:pt x="0" y="423193"/>
                </a:cubicBezTo>
                <a:close/>
              </a:path>
            </a:pathLst>
          </a:custGeom>
          <a:solidFill>
            <a:srgbClr val="0F802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080" tIns="148080" rIns="148080" bIns="1480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900" kern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任意多边形: 形状 14"/>
          <p:cNvSpPr/>
          <p:nvPr/>
        </p:nvSpPr>
        <p:spPr>
          <a:xfrm>
            <a:off x="4337956" y="4404946"/>
            <a:ext cx="1291982" cy="1291978"/>
          </a:xfrm>
          <a:custGeom>
            <a:avLst/>
            <a:gdLst>
              <a:gd name="connsiteX0" fmla="*/ 0 w 846385"/>
              <a:gd name="connsiteY0" fmla="*/ 423193 h 846385"/>
              <a:gd name="connsiteX1" fmla="*/ 423193 w 846385"/>
              <a:gd name="connsiteY1" fmla="*/ 0 h 846385"/>
              <a:gd name="connsiteX2" fmla="*/ 846386 w 846385"/>
              <a:gd name="connsiteY2" fmla="*/ 423193 h 846385"/>
              <a:gd name="connsiteX3" fmla="*/ 423193 w 846385"/>
              <a:gd name="connsiteY3" fmla="*/ 846386 h 846385"/>
              <a:gd name="connsiteX4" fmla="*/ 0 w 846385"/>
              <a:gd name="connsiteY4" fmla="*/ 423193 h 84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385" h="846385">
                <a:moveTo>
                  <a:pt x="0" y="423193"/>
                </a:moveTo>
                <a:cubicBezTo>
                  <a:pt x="0" y="189470"/>
                  <a:pt x="189470" y="0"/>
                  <a:pt x="423193" y="0"/>
                </a:cubicBezTo>
                <a:cubicBezTo>
                  <a:pt x="656916" y="0"/>
                  <a:pt x="846386" y="189470"/>
                  <a:pt x="846386" y="423193"/>
                </a:cubicBezTo>
                <a:cubicBezTo>
                  <a:pt x="846386" y="656916"/>
                  <a:pt x="656916" y="846386"/>
                  <a:pt x="423193" y="846386"/>
                </a:cubicBezTo>
                <a:cubicBezTo>
                  <a:pt x="189470" y="846386"/>
                  <a:pt x="0" y="656916"/>
                  <a:pt x="0" y="423193"/>
                </a:cubicBezTo>
                <a:close/>
              </a:path>
            </a:pathLst>
          </a:custGeom>
          <a:solidFill>
            <a:srgbClr val="0F802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080" tIns="148080" rIns="148080" bIns="1480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900" kern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5"/>
          <p:cNvSpPr/>
          <p:nvPr/>
        </p:nvSpPr>
        <p:spPr>
          <a:xfrm>
            <a:off x="5823857" y="2876860"/>
            <a:ext cx="544286" cy="495884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6"/>
          <p:cNvSpPr/>
          <p:nvPr/>
        </p:nvSpPr>
        <p:spPr>
          <a:xfrm>
            <a:off x="4747610" y="4778792"/>
            <a:ext cx="472674" cy="544286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椭圆 17"/>
          <p:cNvSpPr/>
          <p:nvPr/>
        </p:nvSpPr>
        <p:spPr>
          <a:xfrm>
            <a:off x="6945035" y="4778792"/>
            <a:ext cx="526032" cy="544286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189191" y="4039249"/>
            <a:ext cx="2577123" cy="1165154"/>
            <a:chOff x="6631302" y="1678126"/>
            <a:chExt cx="2577123" cy="1165154"/>
          </a:xfrm>
        </p:grpSpPr>
        <p:sp>
          <p:nvSpPr>
            <p:cNvPr id="25" name="矩形 24"/>
            <p:cNvSpPr/>
            <p:nvPr/>
          </p:nvSpPr>
          <p:spPr>
            <a:xfrm>
              <a:off x="6631302" y="2030750"/>
              <a:ext cx="2577123" cy="8125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631303" y="1678126"/>
              <a:ext cx="2241974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00630" y="4039249"/>
            <a:ext cx="2602178" cy="1165154"/>
            <a:chOff x="6968903" y="1678126"/>
            <a:chExt cx="2602178" cy="1165154"/>
          </a:xfrm>
        </p:grpSpPr>
        <p:sp>
          <p:nvSpPr>
            <p:cNvPr id="28" name="矩形 27"/>
            <p:cNvSpPr/>
            <p:nvPr/>
          </p:nvSpPr>
          <p:spPr>
            <a:xfrm>
              <a:off x="6968903" y="2030750"/>
              <a:ext cx="2602178" cy="8125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329107" y="1678126"/>
              <a:ext cx="2241974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379887" y="1721756"/>
            <a:ext cx="7359200" cy="670411"/>
            <a:chOff x="4239571" y="1678126"/>
            <a:chExt cx="7359200" cy="670411"/>
          </a:xfrm>
        </p:grpSpPr>
        <p:sp>
          <p:nvSpPr>
            <p:cNvPr id="31" name="矩形 30"/>
            <p:cNvSpPr/>
            <p:nvPr/>
          </p:nvSpPr>
          <p:spPr>
            <a:xfrm>
              <a:off x="4239571" y="2033579"/>
              <a:ext cx="7359200" cy="3149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798184" y="1678126"/>
              <a:ext cx="2241974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31942" y="2904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02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执行策略说明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947" y="0"/>
            <a:ext cx="3854053" cy="6858000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>
            <a:off x="2216409" y="3886085"/>
            <a:ext cx="4991701" cy="87581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grpSp>
        <p:nvGrpSpPr>
          <p:cNvPr id="18" name="组合 17"/>
          <p:cNvGrpSpPr/>
          <p:nvPr/>
        </p:nvGrpSpPr>
        <p:grpSpPr>
          <a:xfrm>
            <a:off x="3788352" y="1388251"/>
            <a:ext cx="1930277" cy="1653585"/>
            <a:chOff x="2650777" y="1555153"/>
            <a:chExt cx="543423" cy="465527"/>
          </a:xfrm>
        </p:grpSpPr>
        <p:sp>
          <p:nvSpPr>
            <p:cNvPr id="15" name="椭圆 14"/>
            <p:cNvSpPr/>
            <p:nvPr/>
          </p:nvSpPr>
          <p:spPr>
            <a:xfrm>
              <a:off x="2650777" y="1555153"/>
              <a:ext cx="459241" cy="459241"/>
            </a:xfrm>
            <a:prstGeom prst="ellipse">
              <a:avLst/>
            </a:prstGeom>
            <a:gradFill>
              <a:gsLst>
                <a:gs pos="100000">
                  <a:srgbClr val="A4CC41"/>
                </a:gs>
                <a:gs pos="0">
                  <a:srgbClr val="F3E513">
                    <a:alpha val="0"/>
                  </a:srgb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2707927" y="1598090"/>
              <a:ext cx="486273" cy="422590"/>
            </a:xfrm>
            <a:custGeom>
              <a:avLst/>
              <a:gdLst>
                <a:gd name="connsiteX0" fmla="*/ 182891 w 499855"/>
                <a:gd name="connsiteY0" fmla="*/ 529257 h 529257"/>
                <a:gd name="connsiteX1" fmla="*/ 11 w 499855"/>
                <a:gd name="connsiteY1" fmla="*/ 178737 h 529257"/>
                <a:gd name="connsiteX2" fmla="*/ 175271 w 499855"/>
                <a:gd name="connsiteY2" fmla="*/ 3477 h 529257"/>
                <a:gd name="connsiteX3" fmla="*/ 434351 w 499855"/>
                <a:gd name="connsiteY3" fmla="*/ 72057 h 529257"/>
                <a:gd name="connsiteX4" fmla="*/ 464831 w 499855"/>
                <a:gd name="connsiteY4" fmla="*/ 193977 h 529257"/>
                <a:gd name="connsiteX5" fmla="*/ 464831 w 499855"/>
                <a:gd name="connsiteY5" fmla="*/ 315897 h 529257"/>
                <a:gd name="connsiteX6" fmla="*/ 7631 w 499855"/>
                <a:gd name="connsiteY6" fmla="*/ 414957 h 529257"/>
                <a:gd name="connsiteX0" fmla="*/ 182891 w 518550"/>
                <a:gd name="connsiteY0" fmla="*/ 529282 h 529282"/>
                <a:gd name="connsiteX1" fmla="*/ 11 w 518550"/>
                <a:gd name="connsiteY1" fmla="*/ 178762 h 529282"/>
                <a:gd name="connsiteX2" fmla="*/ 175271 w 518550"/>
                <a:gd name="connsiteY2" fmla="*/ 3502 h 529282"/>
                <a:gd name="connsiteX3" fmla="*/ 434351 w 518550"/>
                <a:gd name="connsiteY3" fmla="*/ 72082 h 529282"/>
                <a:gd name="connsiteX4" fmla="*/ 506106 w 518550"/>
                <a:gd name="connsiteY4" fmla="*/ 197177 h 529282"/>
                <a:gd name="connsiteX5" fmla="*/ 464831 w 518550"/>
                <a:gd name="connsiteY5" fmla="*/ 315922 h 529282"/>
                <a:gd name="connsiteX6" fmla="*/ 7631 w 518550"/>
                <a:gd name="connsiteY6" fmla="*/ 414982 h 529282"/>
                <a:gd name="connsiteX0" fmla="*/ 182891 w 499322"/>
                <a:gd name="connsiteY0" fmla="*/ 530520 h 530520"/>
                <a:gd name="connsiteX1" fmla="*/ 11 w 499322"/>
                <a:gd name="connsiteY1" fmla="*/ 180000 h 530520"/>
                <a:gd name="connsiteX2" fmla="*/ 175271 w 499322"/>
                <a:gd name="connsiteY2" fmla="*/ 4740 h 530520"/>
                <a:gd name="connsiteX3" fmla="*/ 434351 w 499322"/>
                <a:gd name="connsiteY3" fmla="*/ 73320 h 530520"/>
                <a:gd name="connsiteX4" fmla="*/ 464831 w 499322"/>
                <a:gd name="connsiteY4" fmla="*/ 317160 h 530520"/>
                <a:gd name="connsiteX5" fmla="*/ 7631 w 499322"/>
                <a:gd name="connsiteY5" fmla="*/ 416220 h 530520"/>
                <a:gd name="connsiteX0" fmla="*/ 182891 w 469360"/>
                <a:gd name="connsiteY0" fmla="*/ 530651 h 530651"/>
                <a:gd name="connsiteX1" fmla="*/ 11 w 469360"/>
                <a:gd name="connsiteY1" fmla="*/ 180131 h 530651"/>
                <a:gd name="connsiteX2" fmla="*/ 175271 w 469360"/>
                <a:gd name="connsiteY2" fmla="*/ 4871 h 530651"/>
                <a:gd name="connsiteX3" fmla="*/ 434351 w 469360"/>
                <a:gd name="connsiteY3" fmla="*/ 73451 h 530651"/>
                <a:gd name="connsiteX4" fmla="*/ 420381 w 469360"/>
                <a:gd name="connsiteY4" fmla="*/ 326816 h 530651"/>
                <a:gd name="connsiteX5" fmla="*/ 7631 w 469360"/>
                <a:gd name="connsiteY5" fmla="*/ 416351 h 530651"/>
                <a:gd name="connsiteX0" fmla="*/ 182891 w 485936"/>
                <a:gd name="connsiteY0" fmla="*/ 530651 h 530651"/>
                <a:gd name="connsiteX1" fmla="*/ 11 w 485936"/>
                <a:gd name="connsiteY1" fmla="*/ 180131 h 530651"/>
                <a:gd name="connsiteX2" fmla="*/ 175271 w 485936"/>
                <a:gd name="connsiteY2" fmla="*/ 4871 h 530651"/>
                <a:gd name="connsiteX3" fmla="*/ 434351 w 485936"/>
                <a:gd name="connsiteY3" fmla="*/ 73451 h 530651"/>
                <a:gd name="connsiteX4" fmla="*/ 420381 w 485936"/>
                <a:gd name="connsiteY4" fmla="*/ 326816 h 530651"/>
                <a:gd name="connsiteX5" fmla="*/ 7631 w 485936"/>
                <a:gd name="connsiteY5" fmla="*/ 416351 h 530651"/>
                <a:gd name="connsiteX0" fmla="*/ 182902 w 485947"/>
                <a:gd name="connsiteY0" fmla="*/ 536890 h 536890"/>
                <a:gd name="connsiteX1" fmla="*/ 22 w 485947"/>
                <a:gd name="connsiteY1" fmla="*/ 186370 h 536890"/>
                <a:gd name="connsiteX2" fmla="*/ 175282 w 485947"/>
                <a:gd name="connsiteY2" fmla="*/ 11110 h 536890"/>
                <a:gd name="connsiteX3" fmla="*/ 434362 w 485947"/>
                <a:gd name="connsiteY3" fmla="*/ 79690 h 536890"/>
                <a:gd name="connsiteX4" fmla="*/ 420392 w 485947"/>
                <a:gd name="connsiteY4" fmla="*/ 333055 h 536890"/>
                <a:gd name="connsiteX5" fmla="*/ 7642 w 485947"/>
                <a:gd name="connsiteY5" fmla="*/ 422590 h 536890"/>
                <a:gd name="connsiteX0" fmla="*/ 189301 w 485996"/>
                <a:gd name="connsiteY0" fmla="*/ 441640 h 441640"/>
                <a:gd name="connsiteX1" fmla="*/ 71 w 485996"/>
                <a:gd name="connsiteY1" fmla="*/ 186370 h 441640"/>
                <a:gd name="connsiteX2" fmla="*/ 175331 w 485996"/>
                <a:gd name="connsiteY2" fmla="*/ 11110 h 441640"/>
                <a:gd name="connsiteX3" fmla="*/ 434411 w 485996"/>
                <a:gd name="connsiteY3" fmla="*/ 79690 h 441640"/>
                <a:gd name="connsiteX4" fmla="*/ 420441 w 485996"/>
                <a:gd name="connsiteY4" fmla="*/ 333055 h 441640"/>
                <a:gd name="connsiteX5" fmla="*/ 7691 w 485996"/>
                <a:gd name="connsiteY5" fmla="*/ 422590 h 441640"/>
                <a:gd name="connsiteX0" fmla="*/ 129744 w 486764"/>
                <a:gd name="connsiteY0" fmla="*/ 381315 h 422590"/>
                <a:gd name="connsiteX1" fmla="*/ 839 w 486764"/>
                <a:gd name="connsiteY1" fmla="*/ 186370 h 422590"/>
                <a:gd name="connsiteX2" fmla="*/ 176099 w 486764"/>
                <a:gd name="connsiteY2" fmla="*/ 11110 h 422590"/>
                <a:gd name="connsiteX3" fmla="*/ 435179 w 486764"/>
                <a:gd name="connsiteY3" fmla="*/ 79690 h 422590"/>
                <a:gd name="connsiteX4" fmla="*/ 421209 w 486764"/>
                <a:gd name="connsiteY4" fmla="*/ 333055 h 422590"/>
                <a:gd name="connsiteX5" fmla="*/ 8459 w 486764"/>
                <a:gd name="connsiteY5" fmla="*/ 422590 h 422590"/>
                <a:gd name="connsiteX0" fmla="*/ 129591 w 486611"/>
                <a:gd name="connsiteY0" fmla="*/ 381315 h 422590"/>
                <a:gd name="connsiteX1" fmla="*/ 686 w 486611"/>
                <a:gd name="connsiteY1" fmla="*/ 186370 h 422590"/>
                <a:gd name="connsiteX2" fmla="*/ 175946 w 486611"/>
                <a:gd name="connsiteY2" fmla="*/ 11110 h 422590"/>
                <a:gd name="connsiteX3" fmla="*/ 435026 w 486611"/>
                <a:gd name="connsiteY3" fmla="*/ 79690 h 422590"/>
                <a:gd name="connsiteX4" fmla="*/ 421056 w 486611"/>
                <a:gd name="connsiteY4" fmla="*/ 333055 h 422590"/>
                <a:gd name="connsiteX5" fmla="*/ 8306 w 486611"/>
                <a:gd name="connsiteY5" fmla="*/ 422590 h 422590"/>
                <a:gd name="connsiteX0" fmla="*/ 129343 w 486363"/>
                <a:gd name="connsiteY0" fmla="*/ 381315 h 422590"/>
                <a:gd name="connsiteX1" fmla="*/ 438 w 486363"/>
                <a:gd name="connsiteY1" fmla="*/ 186370 h 422590"/>
                <a:gd name="connsiteX2" fmla="*/ 175698 w 486363"/>
                <a:gd name="connsiteY2" fmla="*/ 11110 h 422590"/>
                <a:gd name="connsiteX3" fmla="*/ 434778 w 486363"/>
                <a:gd name="connsiteY3" fmla="*/ 79690 h 422590"/>
                <a:gd name="connsiteX4" fmla="*/ 420808 w 486363"/>
                <a:gd name="connsiteY4" fmla="*/ 333055 h 422590"/>
                <a:gd name="connsiteX5" fmla="*/ 8058 w 486363"/>
                <a:gd name="connsiteY5" fmla="*/ 422590 h 422590"/>
                <a:gd name="connsiteX0" fmla="*/ 148090 w 486060"/>
                <a:gd name="connsiteY0" fmla="*/ 336865 h 422590"/>
                <a:gd name="connsiteX1" fmla="*/ 135 w 486060"/>
                <a:gd name="connsiteY1" fmla="*/ 186370 h 422590"/>
                <a:gd name="connsiteX2" fmla="*/ 175395 w 486060"/>
                <a:gd name="connsiteY2" fmla="*/ 11110 h 422590"/>
                <a:gd name="connsiteX3" fmla="*/ 434475 w 486060"/>
                <a:gd name="connsiteY3" fmla="*/ 79690 h 422590"/>
                <a:gd name="connsiteX4" fmla="*/ 420505 w 486060"/>
                <a:gd name="connsiteY4" fmla="*/ 333055 h 422590"/>
                <a:gd name="connsiteX5" fmla="*/ 7755 w 486060"/>
                <a:gd name="connsiteY5" fmla="*/ 422590 h 422590"/>
                <a:gd name="connsiteX0" fmla="*/ 148303 w 486273"/>
                <a:gd name="connsiteY0" fmla="*/ 336865 h 422590"/>
                <a:gd name="connsiteX1" fmla="*/ 348 w 486273"/>
                <a:gd name="connsiteY1" fmla="*/ 186370 h 422590"/>
                <a:gd name="connsiteX2" fmla="*/ 175608 w 486273"/>
                <a:gd name="connsiteY2" fmla="*/ 11110 h 422590"/>
                <a:gd name="connsiteX3" fmla="*/ 434688 w 486273"/>
                <a:gd name="connsiteY3" fmla="*/ 79690 h 422590"/>
                <a:gd name="connsiteX4" fmla="*/ 420718 w 486273"/>
                <a:gd name="connsiteY4" fmla="*/ 333055 h 422590"/>
                <a:gd name="connsiteX5" fmla="*/ 7968 w 486273"/>
                <a:gd name="connsiteY5" fmla="*/ 422590 h 422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273" h="422590">
                  <a:moveTo>
                    <a:pt x="148303" y="336865"/>
                  </a:moveTo>
                  <a:cubicBezTo>
                    <a:pt x="35273" y="297495"/>
                    <a:pt x="-4203" y="240663"/>
                    <a:pt x="348" y="186370"/>
                  </a:cubicBezTo>
                  <a:cubicBezTo>
                    <a:pt x="4899" y="132078"/>
                    <a:pt x="52418" y="44765"/>
                    <a:pt x="175608" y="11110"/>
                  </a:cubicBezTo>
                  <a:cubicBezTo>
                    <a:pt x="298798" y="-22545"/>
                    <a:pt x="393836" y="26033"/>
                    <a:pt x="434688" y="79690"/>
                  </a:cubicBezTo>
                  <a:cubicBezTo>
                    <a:pt x="475540" y="133347"/>
                    <a:pt x="533113" y="260030"/>
                    <a:pt x="420718" y="333055"/>
                  </a:cubicBezTo>
                  <a:cubicBezTo>
                    <a:pt x="308323" y="406080"/>
                    <a:pt x="198468" y="391475"/>
                    <a:pt x="7968" y="422590"/>
                  </a:cubicBezTo>
                </a:path>
              </a:pathLst>
            </a:custGeom>
            <a:noFill/>
            <a:ln w="25400" cmpd="sng">
              <a:gradFill flip="none" rotWithShape="1">
                <a:gsLst>
                  <a:gs pos="3000">
                    <a:srgbClr val="F3E513"/>
                  </a:gs>
                  <a:gs pos="100000">
                    <a:srgbClr val="0F802E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83155" y="1598090"/>
              <a:ext cx="313735" cy="3379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latin typeface="杨任东竹石体-Semibold" panose="02000000000000000000" pitchFamily="2" charset="-122"/>
                  <a:ea typeface="杨任东竹石体-Semibold" panose="02000000000000000000" pitchFamily="2" charset="-122"/>
                </a:rPr>
                <a:t>03</a:t>
              </a:r>
              <a:endParaRPr lang="zh-CN" altLang="en-US" sz="7200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149765" y="312268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市场调研分析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2000" y="431101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64975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3"/>
          <p:cNvCxnSpPr/>
          <p:nvPr/>
        </p:nvCxnSpPr>
        <p:spPr>
          <a:xfrm>
            <a:off x="3700656" y="2457297"/>
            <a:ext cx="65674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ľíde"/>
          <p:cNvSpPr/>
          <p:nvPr/>
        </p:nvSpPr>
        <p:spPr>
          <a:xfrm>
            <a:off x="4055592" y="2185781"/>
            <a:ext cx="543029" cy="543034"/>
          </a:xfrm>
          <a:prstGeom prst="ellipse">
            <a:avLst/>
          </a:prstGeom>
          <a:solidFill>
            <a:srgbClr val="0F802E"/>
          </a:solidFill>
          <a:ln w="38100">
            <a:solidFill>
              <a:schemeClr val="bg1"/>
            </a:solidFill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Q1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íŝ1ïḓe"/>
          <p:cNvSpPr/>
          <p:nvPr/>
        </p:nvSpPr>
        <p:spPr>
          <a:xfrm>
            <a:off x="5828406" y="2185781"/>
            <a:ext cx="543029" cy="543034"/>
          </a:xfrm>
          <a:prstGeom prst="ellipse">
            <a:avLst/>
          </a:prstGeom>
          <a:solidFill>
            <a:srgbClr val="A4CC41"/>
          </a:solidFill>
          <a:ln w="38100">
            <a:solidFill>
              <a:schemeClr val="bg1"/>
            </a:solidFill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Q2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iSlïḑé"/>
          <p:cNvSpPr/>
          <p:nvPr/>
        </p:nvSpPr>
        <p:spPr>
          <a:xfrm>
            <a:off x="7601220" y="2185781"/>
            <a:ext cx="543029" cy="543034"/>
          </a:xfrm>
          <a:prstGeom prst="ellipse">
            <a:avLst/>
          </a:prstGeom>
          <a:solidFill>
            <a:srgbClr val="0F802E"/>
          </a:solidFill>
          <a:ln w="38100">
            <a:solidFill>
              <a:schemeClr val="bg1"/>
            </a:solidFill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Q3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iṣ1iḓê"/>
          <p:cNvSpPr/>
          <p:nvPr/>
        </p:nvSpPr>
        <p:spPr>
          <a:xfrm>
            <a:off x="9374034" y="2185781"/>
            <a:ext cx="543029" cy="543033"/>
          </a:xfrm>
          <a:prstGeom prst="ellipse">
            <a:avLst/>
          </a:prstGeom>
          <a:solidFill>
            <a:srgbClr val="A4CC41"/>
          </a:solidFill>
          <a:ln w="38100">
            <a:solidFill>
              <a:schemeClr val="bg1"/>
            </a:solidFill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Q4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8"/>
          <p:cNvCxnSpPr/>
          <p:nvPr/>
        </p:nvCxnSpPr>
        <p:spPr>
          <a:xfrm>
            <a:off x="5156241" y="2799238"/>
            <a:ext cx="0" cy="8671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9"/>
          <p:cNvCxnSpPr/>
          <p:nvPr/>
        </p:nvCxnSpPr>
        <p:spPr>
          <a:xfrm>
            <a:off x="6954664" y="2799238"/>
            <a:ext cx="0" cy="8671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0"/>
          <p:cNvCxnSpPr/>
          <p:nvPr/>
        </p:nvCxnSpPr>
        <p:spPr>
          <a:xfrm>
            <a:off x="8753088" y="2799238"/>
            <a:ext cx="0" cy="8671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627017" y="4298092"/>
            <a:ext cx="665529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672870" y="2845930"/>
            <a:ext cx="1436222" cy="100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37334" y="2845930"/>
            <a:ext cx="1436222" cy="100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15888" y="2845930"/>
            <a:ext cx="1436222" cy="100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27437" y="2845930"/>
            <a:ext cx="1436222" cy="100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1942" y="2904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03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市场调研分析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01" y="1723642"/>
            <a:ext cx="2548408" cy="3987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14631" y="1810680"/>
            <a:ext cx="5017594" cy="3540708"/>
            <a:chOff x="1092920" y="1949422"/>
            <a:chExt cx="5821026" cy="4107657"/>
          </a:xfrm>
        </p:grpSpPr>
        <p:sp>
          <p:nvSpPr>
            <p:cNvPr id="31" name="TextBox 12"/>
            <p:cNvSpPr txBox="1"/>
            <p:nvPr/>
          </p:nvSpPr>
          <p:spPr>
            <a:xfrm>
              <a:off x="1527245" y="5738530"/>
              <a:ext cx="1208181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</a:t>
              </a:r>
              <a:r>
                <a:rPr lang="en-US" altLang="zh-CN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r>
                <a:rPr lang="zh-CN" altLang="en-US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季度</a:t>
              </a: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1092920" y="5113499"/>
              <a:ext cx="374417" cy="196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100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14"/>
            <p:cNvSpPr txBox="1"/>
            <p:nvPr/>
          </p:nvSpPr>
          <p:spPr>
            <a:xfrm>
              <a:off x="2906344" y="5738530"/>
              <a:ext cx="1208181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</a:t>
              </a:r>
              <a:r>
                <a:rPr lang="en-US" altLang="zh-CN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r>
                <a:rPr lang="zh-CN" altLang="en-US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季度</a:t>
              </a:r>
            </a:p>
          </p:txBody>
        </p:sp>
        <p:sp>
          <p:nvSpPr>
            <p:cNvPr id="34" name="TextBox 15"/>
            <p:cNvSpPr txBox="1"/>
            <p:nvPr/>
          </p:nvSpPr>
          <p:spPr>
            <a:xfrm>
              <a:off x="4266774" y="5738530"/>
              <a:ext cx="1208181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</a:t>
              </a:r>
              <a:r>
                <a:rPr lang="en-US" altLang="zh-CN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r>
                <a:rPr lang="zh-CN" altLang="en-US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季度</a:t>
              </a:r>
            </a:p>
          </p:txBody>
        </p:sp>
        <p:sp>
          <p:nvSpPr>
            <p:cNvPr id="35" name="TextBox 16"/>
            <p:cNvSpPr txBox="1"/>
            <p:nvPr/>
          </p:nvSpPr>
          <p:spPr>
            <a:xfrm>
              <a:off x="5627206" y="5738530"/>
              <a:ext cx="1208181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</a:t>
              </a:r>
              <a:r>
                <a:rPr lang="en-US" altLang="zh-CN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lang="zh-CN" altLang="en-US" sz="147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季度</a:t>
              </a: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1092921" y="4661488"/>
              <a:ext cx="352793" cy="196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18"/>
            <p:cNvSpPr txBox="1"/>
            <p:nvPr/>
          </p:nvSpPr>
          <p:spPr>
            <a:xfrm>
              <a:off x="1092921" y="4209477"/>
              <a:ext cx="393799" cy="196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300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19"/>
            <p:cNvSpPr txBox="1"/>
            <p:nvPr/>
          </p:nvSpPr>
          <p:spPr>
            <a:xfrm>
              <a:off x="1092921" y="3757465"/>
              <a:ext cx="434325" cy="196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400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20"/>
            <p:cNvSpPr txBox="1"/>
            <p:nvPr/>
          </p:nvSpPr>
          <p:spPr>
            <a:xfrm>
              <a:off x="1092921" y="3305455"/>
              <a:ext cx="352793" cy="196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21"/>
            <p:cNvSpPr txBox="1"/>
            <p:nvPr/>
          </p:nvSpPr>
          <p:spPr>
            <a:xfrm>
              <a:off x="1092921" y="2853444"/>
              <a:ext cx="352793" cy="196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600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22"/>
            <p:cNvSpPr txBox="1"/>
            <p:nvPr/>
          </p:nvSpPr>
          <p:spPr>
            <a:xfrm>
              <a:off x="1092921" y="2393785"/>
              <a:ext cx="352793" cy="196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700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445714" y="2034246"/>
              <a:ext cx="5468232" cy="3616089"/>
              <a:chOff x="1126939" y="1350372"/>
              <a:chExt cx="4464496" cy="2952328"/>
            </a:xfrm>
          </p:grpSpPr>
          <p:cxnSp>
            <p:nvCxnSpPr>
              <p:cNvPr id="43" name="直接连接符 3"/>
              <p:cNvCxnSpPr/>
              <p:nvPr/>
            </p:nvCxnSpPr>
            <p:spPr>
              <a:xfrm>
                <a:off x="1126939" y="4302700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5"/>
              <p:cNvCxnSpPr/>
              <p:nvPr/>
            </p:nvCxnSpPr>
            <p:spPr>
              <a:xfrm>
                <a:off x="1126939" y="3933659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6"/>
              <p:cNvCxnSpPr/>
              <p:nvPr/>
            </p:nvCxnSpPr>
            <p:spPr>
              <a:xfrm>
                <a:off x="1126939" y="3564618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7"/>
              <p:cNvCxnSpPr/>
              <p:nvPr/>
            </p:nvCxnSpPr>
            <p:spPr>
              <a:xfrm>
                <a:off x="1126939" y="3195577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8"/>
              <p:cNvCxnSpPr/>
              <p:nvPr/>
            </p:nvCxnSpPr>
            <p:spPr>
              <a:xfrm>
                <a:off x="1126939" y="2826536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9"/>
              <p:cNvCxnSpPr/>
              <p:nvPr/>
            </p:nvCxnSpPr>
            <p:spPr>
              <a:xfrm>
                <a:off x="1126939" y="2457495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10"/>
              <p:cNvCxnSpPr/>
              <p:nvPr/>
            </p:nvCxnSpPr>
            <p:spPr>
              <a:xfrm>
                <a:off x="1126939" y="2088454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11"/>
              <p:cNvCxnSpPr/>
              <p:nvPr/>
            </p:nvCxnSpPr>
            <p:spPr>
              <a:xfrm>
                <a:off x="1126939" y="1719413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23"/>
              <p:cNvCxnSpPr/>
              <p:nvPr/>
            </p:nvCxnSpPr>
            <p:spPr>
              <a:xfrm>
                <a:off x="1126939" y="1350372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24"/>
            <p:cNvSpPr txBox="1"/>
            <p:nvPr/>
          </p:nvSpPr>
          <p:spPr>
            <a:xfrm>
              <a:off x="1092921" y="1949422"/>
              <a:ext cx="352793" cy="196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800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25"/>
            <p:cNvSpPr txBox="1"/>
            <p:nvPr/>
          </p:nvSpPr>
          <p:spPr>
            <a:xfrm>
              <a:off x="1092921" y="5565511"/>
              <a:ext cx="264592" cy="169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868585" y="2938269"/>
              <a:ext cx="586978" cy="27120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765186" y="3842291"/>
              <a:ext cx="793776" cy="1808047"/>
            </a:xfrm>
            <a:prstGeom prst="rect">
              <a:avLst/>
            </a:prstGeom>
            <a:solidFill>
              <a:srgbClr val="A4CC41"/>
            </a:solidFill>
            <a:ln>
              <a:noFill/>
            </a:ln>
            <a:effectLst>
              <a:outerShdw blurRad="101600" dist="762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3216937" y="3842284"/>
              <a:ext cx="586978" cy="180804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113538" y="4379118"/>
              <a:ext cx="793776" cy="1271218"/>
            </a:xfrm>
            <a:prstGeom prst="rect">
              <a:avLst/>
            </a:prstGeom>
            <a:solidFill>
              <a:srgbClr val="0F802E"/>
            </a:solidFill>
            <a:ln>
              <a:noFill/>
            </a:ln>
            <a:effectLst>
              <a:outerShdw blurRad="101600" dist="762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577368" y="3390272"/>
              <a:ext cx="586978" cy="226005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473969" y="4147604"/>
              <a:ext cx="793776" cy="1502734"/>
            </a:xfrm>
            <a:prstGeom prst="rect">
              <a:avLst/>
            </a:prstGeom>
            <a:solidFill>
              <a:srgbClr val="0F802E"/>
            </a:solidFill>
            <a:ln>
              <a:noFill/>
            </a:ln>
            <a:effectLst>
              <a:outerShdw blurRad="101600" dist="762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5945104" y="2486253"/>
              <a:ext cx="586978" cy="31640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841705" y="2736442"/>
              <a:ext cx="793776" cy="2913891"/>
            </a:xfrm>
            <a:prstGeom prst="rect">
              <a:avLst/>
            </a:prstGeom>
            <a:solidFill>
              <a:srgbClr val="A4CC41"/>
            </a:solidFill>
            <a:ln>
              <a:noFill/>
            </a:ln>
            <a:effectLst>
              <a:outerShdw blurRad="101600" dist="762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矩形 21"/>
          <p:cNvSpPr>
            <a:spLocks noChangeArrowheads="1"/>
          </p:cNvSpPr>
          <p:nvPr/>
        </p:nvSpPr>
        <p:spPr bwMode="auto">
          <a:xfrm>
            <a:off x="7374762" y="2294849"/>
            <a:ext cx="16946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22"/>
          <p:cNvSpPr>
            <a:spLocks noChangeArrowheads="1"/>
          </p:cNvSpPr>
          <p:nvPr/>
        </p:nvSpPr>
        <p:spPr bwMode="auto">
          <a:xfrm>
            <a:off x="7374762" y="2872557"/>
            <a:ext cx="317899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31942" y="2904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03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市场调研分析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A_椭圆 13"/>
          <p:cNvSpPr/>
          <p:nvPr>
            <p:custDataLst>
              <p:tags r:id="rId1"/>
            </p:custDataLst>
          </p:nvPr>
        </p:nvSpPr>
        <p:spPr>
          <a:xfrm rot="2687795">
            <a:off x="3887547" y="2796533"/>
            <a:ext cx="4432300" cy="1974851"/>
          </a:xfrm>
          <a:prstGeom prst="ellipse">
            <a:avLst/>
          </a:prstGeom>
          <a:noFill/>
          <a:ln w="19050">
            <a:solidFill>
              <a:srgbClr val="A4CC41">
                <a:alpha val="9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66" name="PA_椭圆 213"/>
          <p:cNvSpPr/>
          <p:nvPr>
            <p:custDataLst>
              <p:tags r:id="rId2"/>
            </p:custDataLst>
          </p:nvPr>
        </p:nvSpPr>
        <p:spPr>
          <a:xfrm rot="8087795">
            <a:off x="3873166" y="2796533"/>
            <a:ext cx="4432300" cy="1974851"/>
          </a:xfrm>
          <a:prstGeom prst="ellipse">
            <a:avLst/>
          </a:prstGeom>
          <a:noFill/>
          <a:ln w="19050">
            <a:solidFill>
              <a:srgbClr val="0F802E">
                <a:alpha val="9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67" name="PA_椭圆 214"/>
          <p:cNvSpPr/>
          <p:nvPr>
            <p:custDataLst>
              <p:tags r:id="rId3"/>
            </p:custDataLst>
          </p:nvPr>
        </p:nvSpPr>
        <p:spPr>
          <a:xfrm>
            <a:off x="6025911" y="4990474"/>
            <a:ext cx="155575" cy="155575"/>
          </a:xfrm>
          <a:prstGeom prst="ellipse">
            <a:avLst/>
          </a:prstGeom>
          <a:solidFill>
            <a:srgbClr val="A4CC4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8" name="PA_椭圆 215"/>
          <p:cNvSpPr/>
          <p:nvPr>
            <p:custDataLst>
              <p:tags r:id="rId4"/>
            </p:custDataLst>
          </p:nvPr>
        </p:nvSpPr>
        <p:spPr>
          <a:xfrm>
            <a:off x="6018213" y="2434767"/>
            <a:ext cx="155575" cy="155575"/>
          </a:xfrm>
          <a:prstGeom prst="ellipse">
            <a:avLst/>
          </a:prstGeom>
          <a:solidFill>
            <a:srgbClr val="A4CC4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9" name="PA_椭圆 217"/>
          <p:cNvSpPr/>
          <p:nvPr>
            <p:custDataLst>
              <p:tags r:id="rId5"/>
            </p:custDataLst>
          </p:nvPr>
        </p:nvSpPr>
        <p:spPr>
          <a:xfrm>
            <a:off x="7292974" y="3742865"/>
            <a:ext cx="155575" cy="155575"/>
          </a:xfrm>
          <a:prstGeom prst="ellipse">
            <a:avLst/>
          </a:prstGeom>
          <a:solidFill>
            <a:srgbClr val="0F8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1" name="PA_文本框 219"/>
          <p:cNvSpPr txBox="1"/>
          <p:nvPr>
            <p:custDataLst>
              <p:tags r:id="rId6"/>
            </p:custDataLst>
          </p:nvPr>
        </p:nvSpPr>
        <p:spPr>
          <a:xfrm>
            <a:off x="4650871" y="2001645"/>
            <a:ext cx="889000" cy="1323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8000" dirty="0">
                <a:solidFill>
                  <a:srgbClr val="0F802E"/>
                </a:solidFill>
                <a:cs typeface="+mn-ea"/>
                <a:sym typeface="+mn-lt"/>
              </a:rPr>
              <a:t>S</a:t>
            </a:r>
            <a:endParaRPr lang="zh-CN" altLang="en-US" sz="8000" dirty="0">
              <a:solidFill>
                <a:srgbClr val="0F802E"/>
              </a:solidFill>
              <a:cs typeface="+mn-ea"/>
              <a:sym typeface="+mn-lt"/>
            </a:endParaRPr>
          </a:p>
        </p:txBody>
      </p:sp>
      <p:sp>
        <p:nvSpPr>
          <p:cNvPr id="72" name="PA_文本框 220"/>
          <p:cNvSpPr txBox="1"/>
          <p:nvPr>
            <p:custDataLst>
              <p:tags r:id="rId7"/>
            </p:custDataLst>
          </p:nvPr>
        </p:nvSpPr>
        <p:spPr>
          <a:xfrm>
            <a:off x="6601328" y="2001269"/>
            <a:ext cx="889000" cy="1323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8000" dirty="0">
                <a:solidFill>
                  <a:srgbClr val="0F802E"/>
                </a:solidFill>
                <a:cs typeface="+mn-ea"/>
                <a:sym typeface="+mn-lt"/>
              </a:rPr>
              <a:t>W</a:t>
            </a:r>
            <a:endParaRPr lang="zh-CN" altLang="en-US" sz="8000" dirty="0">
              <a:solidFill>
                <a:srgbClr val="0F802E"/>
              </a:solidFill>
              <a:cs typeface="+mn-ea"/>
              <a:sym typeface="+mn-lt"/>
            </a:endParaRPr>
          </a:p>
        </p:txBody>
      </p:sp>
      <p:sp>
        <p:nvSpPr>
          <p:cNvPr id="73" name="PA_文本框 221"/>
          <p:cNvSpPr txBox="1"/>
          <p:nvPr>
            <p:custDataLst>
              <p:tags r:id="rId8"/>
            </p:custDataLst>
          </p:nvPr>
        </p:nvSpPr>
        <p:spPr>
          <a:xfrm>
            <a:off x="4571510" y="4128961"/>
            <a:ext cx="792087" cy="1323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8000" dirty="0">
                <a:solidFill>
                  <a:srgbClr val="0F802E"/>
                </a:solidFill>
                <a:cs typeface="+mn-ea"/>
                <a:sym typeface="+mn-lt"/>
              </a:rPr>
              <a:t>O</a:t>
            </a:r>
            <a:endParaRPr lang="zh-CN" altLang="en-US" sz="8000" dirty="0">
              <a:solidFill>
                <a:srgbClr val="0F802E"/>
              </a:solidFill>
              <a:cs typeface="+mn-ea"/>
              <a:sym typeface="+mn-lt"/>
            </a:endParaRPr>
          </a:p>
        </p:txBody>
      </p:sp>
      <p:sp>
        <p:nvSpPr>
          <p:cNvPr id="74" name="PA_文本框 222"/>
          <p:cNvSpPr txBox="1"/>
          <p:nvPr>
            <p:custDataLst>
              <p:tags r:id="rId9"/>
            </p:custDataLst>
          </p:nvPr>
        </p:nvSpPr>
        <p:spPr>
          <a:xfrm>
            <a:off x="6843802" y="4220389"/>
            <a:ext cx="792087" cy="132343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8000" dirty="0">
                <a:solidFill>
                  <a:srgbClr val="0F802E"/>
                </a:solidFill>
                <a:cs typeface="+mn-ea"/>
                <a:sym typeface="+mn-lt"/>
              </a:rPr>
              <a:t>T</a:t>
            </a:r>
            <a:endParaRPr lang="zh-CN" altLang="en-US" sz="8000" dirty="0">
              <a:solidFill>
                <a:srgbClr val="0F802E"/>
              </a:solidFill>
              <a:cs typeface="+mn-ea"/>
              <a:sym typeface="+mn-lt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161264" y="4082012"/>
            <a:ext cx="2784309" cy="1334661"/>
            <a:chOff x="3943969" y="2339562"/>
            <a:chExt cx="2133782" cy="1334662"/>
          </a:xfrm>
        </p:grpSpPr>
        <p:sp>
          <p:nvSpPr>
            <p:cNvPr id="76" name="文本框 29"/>
            <p:cNvSpPr txBox="1"/>
            <p:nvPr/>
          </p:nvSpPr>
          <p:spPr>
            <a:xfrm>
              <a:off x="3943970" y="2339562"/>
              <a:ext cx="2133781" cy="440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7" name="文本框 30"/>
            <p:cNvSpPr txBox="1"/>
            <p:nvPr/>
          </p:nvSpPr>
          <p:spPr>
            <a:xfrm>
              <a:off x="3943969" y="2750893"/>
              <a:ext cx="2133782" cy="923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161264" y="1901282"/>
            <a:ext cx="2784309" cy="1351095"/>
            <a:chOff x="3943969" y="2323128"/>
            <a:chExt cx="2133782" cy="1351094"/>
          </a:xfrm>
        </p:grpSpPr>
        <p:sp>
          <p:nvSpPr>
            <p:cNvPr id="79" name="文本框 32"/>
            <p:cNvSpPr txBox="1"/>
            <p:nvPr/>
          </p:nvSpPr>
          <p:spPr>
            <a:xfrm>
              <a:off x="3943970" y="2323128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文本框 33"/>
            <p:cNvSpPr txBox="1"/>
            <p:nvPr/>
          </p:nvSpPr>
          <p:spPr>
            <a:xfrm>
              <a:off x="3943969" y="2750893"/>
              <a:ext cx="2133782" cy="923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208235" y="4082011"/>
            <a:ext cx="2784309" cy="1334662"/>
            <a:chOff x="3943969" y="2339561"/>
            <a:chExt cx="2133782" cy="1334662"/>
          </a:xfrm>
        </p:grpSpPr>
        <p:sp>
          <p:nvSpPr>
            <p:cNvPr id="82" name="文本框 36"/>
            <p:cNvSpPr txBox="1"/>
            <p:nvPr/>
          </p:nvSpPr>
          <p:spPr>
            <a:xfrm>
              <a:off x="3943970" y="2339561"/>
              <a:ext cx="2133781" cy="440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3" name="文本框 37"/>
            <p:cNvSpPr txBox="1"/>
            <p:nvPr/>
          </p:nvSpPr>
          <p:spPr>
            <a:xfrm>
              <a:off x="3943969" y="2750893"/>
              <a:ext cx="213378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208235" y="1901279"/>
            <a:ext cx="2784309" cy="1351096"/>
            <a:chOff x="3943969" y="2323127"/>
            <a:chExt cx="2133782" cy="1351095"/>
          </a:xfrm>
        </p:grpSpPr>
        <p:sp>
          <p:nvSpPr>
            <p:cNvPr id="85" name="文本框 39"/>
            <p:cNvSpPr txBox="1"/>
            <p:nvPr/>
          </p:nvSpPr>
          <p:spPr>
            <a:xfrm>
              <a:off x="3943970" y="2323127"/>
              <a:ext cx="2133781" cy="440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6" name="文本框 40"/>
            <p:cNvSpPr txBox="1"/>
            <p:nvPr/>
          </p:nvSpPr>
          <p:spPr>
            <a:xfrm>
              <a:off x="3943969" y="2750893"/>
              <a:ext cx="2133782" cy="923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31942" y="2904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03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市场调研分析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27" name="PA_椭圆 217"/>
          <p:cNvSpPr/>
          <p:nvPr>
            <p:custDataLst>
              <p:tags r:id="rId10"/>
            </p:custDataLst>
          </p:nvPr>
        </p:nvSpPr>
        <p:spPr>
          <a:xfrm>
            <a:off x="4701645" y="3742865"/>
            <a:ext cx="155575" cy="155575"/>
          </a:xfrm>
          <a:prstGeom prst="ellipse">
            <a:avLst/>
          </a:prstGeom>
          <a:solidFill>
            <a:srgbClr val="0F8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947" y="0"/>
            <a:ext cx="3854053" cy="6858000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>
            <a:off x="2216409" y="3886085"/>
            <a:ext cx="4991701" cy="87581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grpSp>
        <p:nvGrpSpPr>
          <p:cNvPr id="18" name="组合 17"/>
          <p:cNvGrpSpPr/>
          <p:nvPr/>
        </p:nvGrpSpPr>
        <p:grpSpPr>
          <a:xfrm>
            <a:off x="3788352" y="1388251"/>
            <a:ext cx="1930277" cy="1653585"/>
            <a:chOff x="2650777" y="1555153"/>
            <a:chExt cx="543423" cy="465527"/>
          </a:xfrm>
        </p:grpSpPr>
        <p:sp>
          <p:nvSpPr>
            <p:cNvPr id="15" name="椭圆 14"/>
            <p:cNvSpPr/>
            <p:nvPr/>
          </p:nvSpPr>
          <p:spPr>
            <a:xfrm>
              <a:off x="2650777" y="1555153"/>
              <a:ext cx="459241" cy="459241"/>
            </a:xfrm>
            <a:prstGeom prst="ellipse">
              <a:avLst/>
            </a:prstGeom>
            <a:gradFill>
              <a:gsLst>
                <a:gs pos="100000">
                  <a:srgbClr val="A4CC41"/>
                </a:gs>
                <a:gs pos="0">
                  <a:srgbClr val="F3E513">
                    <a:alpha val="0"/>
                  </a:srgb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2707927" y="1598090"/>
              <a:ext cx="486273" cy="422590"/>
            </a:xfrm>
            <a:custGeom>
              <a:avLst/>
              <a:gdLst>
                <a:gd name="connsiteX0" fmla="*/ 182891 w 499855"/>
                <a:gd name="connsiteY0" fmla="*/ 529257 h 529257"/>
                <a:gd name="connsiteX1" fmla="*/ 11 w 499855"/>
                <a:gd name="connsiteY1" fmla="*/ 178737 h 529257"/>
                <a:gd name="connsiteX2" fmla="*/ 175271 w 499855"/>
                <a:gd name="connsiteY2" fmla="*/ 3477 h 529257"/>
                <a:gd name="connsiteX3" fmla="*/ 434351 w 499855"/>
                <a:gd name="connsiteY3" fmla="*/ 72057 h 529257"/>
                <a:gd name="connsiteX4" fmla="*/ 464831 w 499855"/>
                <a:gd name="connsiteY4" fmla="*/ 193977 h 529257"/>
                <a:gd name="connsiteX5" fmla="*/ 464831 w 499855"/>
                <a:gd name="connsiteY5" fmla="*/ 315897 h 529257"/>
                <a:gd name="connsiteX6" fmla="*/ 7631 w 499855"/>
                <a:gd name="connsiteY6" fmla="*/ 414957 h 529257"/>
                <a:gd name="connsiteX0" fmla="*/ 182891 w 518550"/>
                <a:gd name="connsiteY0" fmla="*/ 529282 h 529282"/>
                <a:gd name="connsiteX1" fmla="*/ 11 w 518550"/>
                <a:gd name="connsiteY1" fmla="*/ 178762 h 529282"/>
                <a:gd name="connsiteX2" fmla="*/ 175271 w 518550"/>
                <a:gd name="connsiteY2" fmla="*/ 3502 h 529282"/>
                <a:gd name="connsiteX3" fmla="*/ 434351 w 518550"/>
                <a:gd name="connsiteY3" fmla="*/ 72082 h 529282"/>
                <a:gd name="connsiteX4" fmla="*/ 506106 w 518550"/>
                <a:gd name="connsiteY4" fmla="*/ 197177 h 529282"/>
                <a:gd name="connsiteX5" fmla="*/ 464831 w 518550"/>
                <a:gd name="connsiteY5" fmla="*/ 315922 h 529282"/>
                <a:gd name="connsiteX6" fmla="*/ 7631 w 518550"/>
                <a:gd name="connsiteY6" fmla="*/ 414982 h 529282"/>
                <a:gd name="connsiteX0" fmla="*/ 182891 w 499322"/>
                <a:gd name="connsiteY0" fmla="*/ 530520 h 530520"/>
                <a:gd name="connsiteX1" fmla="*/ 11 w 499322"/>
                <a:gd name="connsiteY1" fmla="*/ 180000 h 530520"/>
                <a:gd name="connsiteX2" fmla="*/ 175271 w 499322"/>
                <a:gd name="connsiteY2" fmla="*/ 4740 h 530520"/>
                <a:gd name="connsiteX3" fmla="*/ 434351 w 499322"/>
                <a:gd name="connsiteY3" fmla="*/ 73320 h 530520"/>
                <a:gd name="connsiteX4" fmla="*/ 464831 w 499322"/>
                <a:gd name="connsiteY4" fmla="*/ 317160 h 530520"/>
                <a:gd name="connsiteX5" fmla="*/ 7631 w 499322"/>
                <a:gd name="connsiteY5" fmla="*/ 416220 h 530520"/>
                <a:gd name="connsiteX0" fmla="*/ 182891 w 469360"/>
                <a:gd name="connsiteY0" fmla="*/ 530651 h 530651"/>
                <a:gd name="connsiteX1" fmla="*/ 11 w 469360"/>
                <a:gd name="connsiteY1" fmla="*/ 180131 h 530651"/>
                <a:gd name="connsiteX2" fmla="*/ 175271 w 469360"/>
                <a:gd name="connsiteY2" fmla="*/ 4871 h 530651"/>
                <a:gd name="connsiteX3" fmla="*/ 434351 w 469360"/>
                <a:gd name="connsiteY3" fmla="*/ 73451 h 530651"/>
                <a:gd name="connsiteX4" fmla="*/ 420381 w 469360"/>
                <a:gd name="connsiteY4" fmla="*/ 326816 h 530651"/>
                <a:gd name="connsiteX5" fmla="*/ 7631 w 469360"/>
                <a:gd name="connsiteY5" fmla="*/ 416351 h 530651"/>
                <a:gd name="connsiteX0" fmla="*/ 182891 w 485936"/>
                <a:gd name="connsiteY0" fmla="*/ 530651 h 530651"/>
                <a:gd name="connsiteX1" fmla="*/ 11 w 485936"/>
                <a:gd name="connsiteY1" fmla="*/ 180131 h 530651"/>
                <a:gd name="connsiteX2" fmla="*/ 175271 w 485936"/>
                <a:gd name="connsiteY2" fmla="*/ 4871 h 530651"/>
                <a:gd name="connsiteX3" fmla="*/ 434351 w 485936"/>
                <a:gd name="connsiteY3" fmla="*/ 73451 h 530651"/>
                <a:gd name="connsiteX4" fmla="*/ 420381 w 485936"/>
                <a:gd name="connsiteY4" fmla="*/ 326816 h 530651"/>
                <a:gd name="connsiteX5" fmla="*/ 7631 w 485936"/>
                <a:gd name="connsiteY5" fmla="*/ 416351 h 530651"/>
                <a:gd name="connsiteX0" fmla="*/ 182902 w 485947"/>
                <a:gd name="connsiteY0" fmla="*/ 536890 h 536890"/>
                <a:gd name="connsiteX1" fmla="*/ 22 w 485947"/>
                <a:gd name="connsiteY1" fmla="*/ 186370 h 536890"/>
                <a:gd name="connsiteX2" fmla="*/ 175282 w 485947"/>
                <a:gd name="connsiteY2" fmla="*/ 11110 h 536890"/>
                <a:gd name="connsiteX3" fmla="*/ 434362 w 485947"/>
                <a:gd name="connsiteY3" fmla="*/ 79690 h 536890"/>
                <a:gd name="connsiteX4" fmla="*/ 420392 w 485947"/>
                <a:gd name="connsiteY4" fmla="*/ 333055 h 536890"/>
                <a:gd name="connsiteX5" fmla="*/ 7642 w 485947"/>
                <a:gd name="connsiteY5" fmla="*/ 422590 h 536890"/>
                <a:gd name="connsiteX0" fmla="*/ 189301 w 485996"/>
                <a:gd name="connsiteY0" fmla="*/ 441640 h 441640"/>
                <a:gd name="connsiteX1" fmla="*/ 71 w 485996"/>
                <a:gd name="connsiteY1" fmla="*/ 186370 h 441640"/>
                <a:gd name="connsiteX2" fmla="*/ 175331 w 485996"/>
                <a:gd name="connsiteY2" fmla="*/ 11110 h 441640"/>
                <a:gd name="connsiteX3" fmla="*/ 434411 w 485996"/>
                <a:gd name="connsiteY3" fmla="*/ 79690 h 441640"/>
                <a:gd name="connsiteX4" fmla="*/ 420441 w 485996"/>
                <a:gd name="connsiteY4" fmla="*/ 333055 h 441640"/>
                <a:gd name="connsiteX5" fmla="*/ 7691 w 485996"/>
                <a:gd name="connsiteY5" fmla="*/ 422590 h 441640"/>
                <a:gd name="connsiteX0" fmla="*/ 129744 w 486764"/>
                <a:gd name="connsiteY0" fmla="*/ 381315 h 422590"/>
                <a:gd name="connsiteX1" fmla="*/ 839 w 486764"/>
                <a:gd name="connsiteY1" fmla="*/ 186370 h 422590"/>
                <a:gd name="connsiteX2" fmla="*/ 176099 w 486764"/>
                <a:gd name="connsiteY2" fmla="*/ 11110 h 422590"/>
                <a:gd name="connsiteX3" fmla="*/ 435179 w 486764"/>
                <a:gd name="connsiteY3" fmla="*/ 79690 h 422590"/>
                <a:gd name="connsiteX4" fmla="*/ 421209 w 486764"/>
                <a:gd name="connsiteY4" fmla="*/ 333055 h 422590"/>
                <a:gd name="connsiteX5" fmla="*/ 8459 w 486764"/>
                <a:gd name="connsiteY5" fmla="*/ 422590 h 422590"/>
                <a:gd name="connsiteX0" fmla="*/ 129591 w 486611"/>
                <a:gd name="connsiteY0" fmla="*/ 381315 h 422590"/>
                <a:gd name="connsiteX1" fmla="*/ 686 w 486611"/>
                <a:gd name="connsiteY1" fmla="*/ 186370 h 422590"/>
                <a:gd name="connsiteX2" fmla="*/ 175946 w 486611"/>
                <a:gd name="connsiteY2" fmla="*/ 11110 h 422590"/>
                <a:gd name="connsiteX3" fmla="*/ 435026 w 486611"/>
                <a:gd name="connsiteY3" fmla="*/ 79690 h 422590"/>
                <a:gd name="connsiteX4" fmla="*/ 421056 w 486611"/>
                <a:gd name="connsiteY4" fmla="*/ 333055 h 422590"/>
                <a:gd name="connsiteX5" fmla="*/ 8306 w 486611"/>
                <a:gd name="connsiteY5" fmla="*/ 422590 h 422590"/>
                <a:gd name="connsiteX0" fmla="*/ 129343 w 486363"/>
                <a:gd name="connsiteY0" fmla="*/ 381315 h 422590"/>
                <a:gd name="connsiteX1" fmla="*/ 438 w 486363"/>
                <a:gd name="connsiteY1" fmla="*/ 186370 h 422590"/>
                <a:gd name="connsiteX2" fmla="*/ 175698 w 486363"/>
                <a:gd name="connsiteY2" fmla="*/ 11110 h 422590"/>
                <a:gd name="connsiteX3" fmla="*/ 434778 w 486363"/>
                <a:gd name="connsiteY3" fmla="*/ 79690 h 422590"/>
                <a:gd name="connsiteX4" fmla="*/ 420808 w 486363"/>
                <a:gd name="connsiteY4" fmla="*/ 333055 h 422590"/>
                <a:gd name="connsiteX5" fmla="*/ 8058 w 486363"/>
                <a:gd name="connsiteY5" fmla="*/ 422590 h 422590"/>
                <a:gd name="connsiteX0" fmla="*/ 148090 w 486060"/>
                <a:gd name="connsiteY0" fmla="*/ 336865 h 422590"/>
                <a:gd name="connsiteX1" fmla="*/ 135 w 486060"/>
                <a:gd name="connsiteY1" fmla="*/ 186370 h 422590"/>
                <a:gd name="connsiteX2" fmla="*/ 175395 w 486060"/>
                <a:gd name="connsiteY2" fmla="*/ 11110 h 422590"/>
                <a:gd name="connsiteX3" fmla="*/ 434475 w 486060"/>
                <a:gd name="connsiteY3" fmla="*/ 79690 h 422590"/>
                <a:gd name="connsiteX4" fmla="*/ 420505 w 486060"/>
                <a:gd name="connsiteY4" fmla="*/ 333055 h 422590"/>
                <a:gd name="connsiteX5" fmla="*/ 7755 w 486060"/>
                <a:gd name="connsiteY5" fmla="*/ 422590 h 422590"/>
                <a:gd name="connsiteX0" fmla="*/ 148303 w 486273"/>
                <a:gd name="connsiteY0" fmla="*/ 336865 h 422590"/>
                <a:gd name="connsiteX1" fmla="*/ 348 w 486273"/>
                <a:gd name="connsiteY1" fmla="*/ 186370 h 422590"/>
                <a:gd name="connsiteX2" fmla="*/ 175608 w 486273"/>
                <a:gd name="connsiteY2" fmla="*/ 11110 h 422590"/>
                <a:gd name="connsiteX3" fmla="*/ 434688 w 486273"/>
                <a:gd name="connsiteY3" fmla="*/ 79690 h 422590"/>
                <a:gd name="connsiteX4" fmla="*/ 420718 w 486273"/>
                <a:gd name="connsiteY4" fmla="*/ 333055 h 422590"/>
                <a:gd name="connsiteX5" fmla="*/ 7968 w 486273"/>
                <a:gd name="connsiteY5" fmla="*/ 422590 h 422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273" h="422590">
                  <a:moveTo>
                    <a:pt x="148303" y="336865"/>
                  </a:moveTo>
                  <a:cubicBezTo>
                    <a:pt x="35273" y="297495"/>
                    <a:pt x="-4203" y="240663"/>
                    <a:pt x="348" y="186370"/>
                  </a:cubicBezTo>
                  <a:cubicBezTo>
                    <a:pt x="4899" y="132078"/>
                    <a:pt x="52418" y="44765"/>
                    <a:pt x="175608" y="11110"/>
                  </a:cubicBezTo>
                  <a:cubicBezTo>
                    <a:pt x="298798" y="-22545"/>
                    <a:pt x="393836" y="26033"/>
                    <a:pt x="434688" y="79690"/>
                  </a:cubicBezTo>
                  <a:cubicBezTo>
                    <a:pt x="475540" y="133347"/>
                    <a:pt x="533113" y="260030"/>
                    <a:pt x="420718" y="333055"/>
                  </a:cubicBezTo>
                  <a:cubicBezTo>
                    <a:pt x="308323" y="406080"/>
                    <a:pt x="198468" y="391475"/>
                    <a:pt x="7968" y="422590"/>
                  </a:cubicBezTo>
                </a:path>
              </a:pathLst>
            </a:custGeom>
            <a:noFill/>
            <a:ln w="25400" cmpd="sng">
              <a:gradFill flip="none" rotWithShape="1">
                <a:gsLst>
                  <a:gs pos="3000">
                    <a:srgbClr val="F3E513"/>
                  </a:gs>
                  <a:gs pos="100000">
                    <a:srgbClr val="0F802E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83155" y="1598090"/>
              <a:ext cx="313735" cy="3379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latin typeface="杨任东竹石体-Semibold" panose="02000000000000000000" pitchFamily="2" charset="-122"/>
                  <a:ea typeface="杨任东竹石体-Semibold" panose="02000000000000000000" pitchFamily="2" charset="-122"/>
                </a:rPr>
                <a:t>04</a:t>
              </a:r>
              <a:endParaRPr lang="zh-CN" altLang="en-US" sz="7200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149765" y="312268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未来工作目标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2000" y="431101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8106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8"/>
          <p:cNvCxnSpPr/>
          <p:nvPr/>
        </p:nvCxnSpPr>
        <p:spPr>
          <a:xfrm>
            <a:off x="3024780" y="1627382"/>
            <a:ext cx="0" cy="3938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2881406" y="1940073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rgbClr val="0F80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881406" y="2931369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81406" y="3922664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81406" y="4913960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321053" y="1754784"/>
            <a:ext cx="2748908" cy="892986"/>
            <a:chOff x="922668" y="2796560"/>
            <a:chExt cx="2748908" cy="892986"/>
          </a:xfrm>
        </p:grpSpPr>
        <p:sp>
          <p:nvSpPr>
            <p:cNvPr id="11" name="文本框 10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60768" y="3154015"/>
              <a:ext cx="271080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21053" y="2746079"/>
            <a:ext cx="2748908" cy="892986"/>
            <a:chOff x="922668" y="2796560"/>
            <a:chExt cx="2748908" cy="892986"/>
          </a:xfrm>
        </p:grpSpPr>
        <p:sp>
          <p:nvSpPr>
            <p:cNvPr id="14" name="文本框 13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0767" y="3154015"/>
              <a:ext cx="2710809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321053" y="3740798"/>
            <a:ext cx="2748908" cy="892986"/>
            <a:chOff x="922668" y="2796560"/>
            <a:chExt cx="2748908" cy="892986"/>
          </a:xfrm>
        </p:grpSpPr>
        <p:sp>
          <p:nvSpPr>
            <p:cNvPr id="17" name="文本框 16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60767" y="3154015"/>
              <a:ext cx="2710809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21053" y="4728670"/>
            <a:ext cx="2748908" cy="892986"/>
            <a:chOff x="922668" y="2796560"/>
            <a:chExt cx="2748908" cy="892986"/>
          </a:xfrm>
        </p:grpSpPr>
        <p:sp>
          <p:nvSpPr>
            <p:cNvPr id="20" name="文本框 19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0767" y="3154015"/>
              <a:ext cx="2710809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00630" y="1785939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>
                <a:solidFill>
                  <a:srgbClr val="0F802E"/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400630" y="2777235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400630" y="3768531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400630" y="4759826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2024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1942" y="2904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04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未来工作目标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979" y="2083447"/>
            <a:ext cx="3582122" cy="34042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/>
          <p:cNvSpPr/>
          <p:nvPr/>
        </p:nvSpPr>
        <p:spPr>
          <a:xfrm>
            <a:off x="-100836" y="3186467"/>
            <a:ext cx="8189304" cy="160225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  <a:gd name="connsiteX0-25" fmla="*/ 0 w 6066351"/>
              <a:gd name="connsiteY0-26" fmla="*/ 287550 h 1183922"/>
              <a:gd name="connsiteX1-27" fmla="*/ 2705100 w 6066351"/>
              <a:gd name="connsiteY1-28" fmla="*/ 39900 h 1183922"/>
              <a:gd name="connsiteX2-29" fmla="*/ 4832350 w 6066351"/>
              <a:gd name="connsiteY2-30" fmla="*/ 1005100 h 1183922"/>
              <a:gd name="connsiteX3-31" fmla="*/ 6066351 w 6066351"/>
              <a:gd name="connsiteY3-32" fmla="*/ 1101974 h 1183922"/>
              <a:gd name="connsiteX0-33" fmla="*/ 0 w 6066351"/>
              <a:gd name="connsiteY0-34" fmla="*/ 287550 h 1204375"/>
              <a:gd name="connsiteX1-35" fmla="*/ 2705100 w 6066351"/>
              <a:gd name="connsiteY1-36" fmla="*/ 39900 h 1204375"/>
              <a:gd name="connsiteX2-37" fmla="*/ 4832350 w 6066351"/>
              <a:gd name="connsiteY2-38" fmla="*/ 1005100 h 1204375"/>
              <a:gd name="connsiteX3-39" fmla="*/ 6066351 w 6066351"/>
              <a:gd name="connsiteY3-40" fmla="*/ 1101974 h 1204375"/>
              <a:gd name="connsiteX0-41" fmla="*/ 0 w 6066351"/>
              <a:gd name="connsiteY0-42" fmla="*/ 287550 h 1204375"/>
              <a:gd name="connsiteX1-43" fmla="*/ 2705100 w 6066351"/>
              <a:gd name="connsiteY1-44" fmla="*/ 39900 h 1204375"/>
              <a:gd name="connsiteX2-45" fmla="*/ 4832350 w 6066351"/>
              <a:gd name="connsiteY2-46" fmla="*/ 1005100 h 1204375"/>
              <a:gd name="connsiteX3-47" fmla="*/ 6066351 w 6066351"/>
              <a:gd name="connsiteY3-48" fmla="*/ 1101974 h 1204375"/>
              <a:gd name="connsiteX0-49" fmla="*/ 0 w 6141978"/>
              <a:gd name="connsiteY0-50" fmla="*/ 315478 h 1197927"/>
              <a:gd name="connsiteX1-51" fmla="*/ 2780727 w 6141978"/>
              <a:gd name="connsiteY1-52" fmla="*/ 33452 h 1197927"/>
              <a:gd name="connsiteX2-53" fmla="*/ 4907977 w 6141978"/>
              <a:gd name="connsiteY2-54" fmla="*/ 998652 h 1197927"/>
              <a:gd name="connsiteX3-55" fmla="*/ 6141978 w 6141978"/>
              <a:gd name="connsiteY3-56" fmla="*/ 1095526 h 1197927"/>
              <a:gd name="connsiteX0-57" fmla="*/ 0 w 6141978"/>
              <a:gd name="connsiteY0-58" fmla="*/ 316169 h 1198618"/>
              <a:gd name="connsiteX1-59" fmla="*/ 2780727 w 6141978"/>
              <a:gd name="connsiteY1-60" fmla="*/ 34143 h 1198618"/>
              <a:gd name="connsiteX2-61" fmla="*/ 4907977 w 6141978"/>
              <a:gd name="connsiteY2-62" fmla="*/ 999343 h 1198618"/>
              <a:gd name="connsiteX3-63" fmla="*/ 6141978 w 6141978"/>
              <a:gd name="connsiteY3-64" fmla="*/ 1096217 h 1198618"/>
              <a:gd name="connsiteX0-65" fmla="*/ 0 w 6141978"/>
              <a:gd name="connsiteY0-66" fmla="*/ 318869 h 1201318"/>
              <a:gd name="connsiteX1-67" fmla="*/ 2780727 w 6141978"/>
              <a:gd name="connsiteY1-68" fmla="*/ 36843 h 1201318"/>
              <a:gd name="connsiteX2-69" fmla="*/ 4907977 w 6141978"/>
              <a:gd name="connsiteY2-70" fmla="*/ 1002043 h 1201318"/>
              <a:gd name="connsiteX3-71" fmla="*/ 6141978 w 6141978"/>
              <a:gd name="connsiteY3-72" fmla="*/ 1098917 h 12013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141978" h="1201318">
                <a:moveTo>
                  <a:pt x="0" y="318869"/>
                </a:moveTo>
                <a:cubicBezTo>
                  <a:pt x="746733" y="113556"/>
                  <a:pt x="1928355" y="-83894"/>
                  <a:pt x="2780727" y="36843"/>
                </a:cubicBezTo>
                <a:cubicBezTo>
                  <a:pt x="3633099" y="157580"/>
                  <a:pt x="4447602" y="755468"/>
                  <a:pt x="4907977" y="1002043"/>
                </a:cubicBezTo>
                <a:cubicBezTo>
                  <a:pt x="5368352" y="1221118"/>
                  <a:pt x="5836175" y="1268751"/>
                  <a:pt x="6141978" y="1098917"/>
                </a:cubicBezTo>
              </a:path>
            </a:pathLst>
          </a:custGeom>
          <a:ln w="635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2583" y="3741746"/>
            <a:ext cx="1133095" cy="847569"/>
            <a:chOff x="6054436" y="2516682"/>
            <a:chExt cx="849821" cy="635481"/>
          </a:xfrm>
        </p:grpSpPr>
        <p:sp>
          <p:nvSpPr>
            <p:cNvPr id="5" name="Freeform 133"/>
            <p:cNvSpPr/>
            <p:nvPr/>
          </p:nvSpPr>
          <p:spPr bwMode="auto">
            <a:xfrm rot="2700000" flipH="1">
              <a:off x="6116557" y="2900581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34"/>
            <p:cNvSpPr/>
            <p:nvPr/>
          </p:nvSpPr>
          <p:spPr bwMode="auto">
            <a:xfrm rot="2700000" flipH="1">
              <a:off x="6176406" y="2915096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35"/>
            <p:cNvSpPr/>
            <p:nvPr/>
          </p:nvSpPr>
          <p:spPr bwMode="auto">
            <a:xfrm rot="2700000" flipH="1">
              <a:off x="6216128" y="2926935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3E513"/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7"/>
            <p:cNvSpPr/>
            <p:nvPr/>
          </p:nvSpPr>
          <p:spPr bwMode="auto">
            <a:xfrm rot="2700000" flipH="1">
              <a:off x="6219230" y="2666090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07"/>
            <p:cNvSpPr/>
            <p:nvPr/>
          </p:nvSpPr>
          <p:spPr bwMode="auto">
            <a:xfrm rot="2700000">
              <a:off x="6369742" y="2816602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08"/>
            <p:cNvSpPr/>
            <p:nvPr/>
          </p:nvSpPr>
          <p:spPr bwMode="auto">
            <a:xfrm rot="2700000">
              <a:off x="6407803" y="2370881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0F802E"/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113"/>
            <p:cNvSpPr>
              <a:spLocks noChangeArrowheads="1"/>
            </p:cNvSpPr>
            <p:nvPr/>
          </p:nvSpPr>
          <p:spPr bwMode="auto">
            <a:xfrm rot="2700000">
              <a:off x="6568043" y="2592693"/>
              <a:ext cx="117123" cy="1140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116"/>
            <p:cNvSpPr>
              <a:spLocks noChangeArrowheads="1"/>
            </p:cNvSpPr>
            <p:nvPr/>
          </p:nvSpPr>
          <p:spPr bwMode="auto">
            <a:xfrm rot="2700000">
              <a:off x="6500229" y="2704639"/>
              <a:ext cx="70303" cy="72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Oval 119"/>
            <p:cNvSpPr>
              <a:spLocks noChangeArrowheads="1"/>
            </p:cNvSpPr>
            <p:nvPr/>
          </p:nvSpPr>
          <p:spPr bwMode="auto">
            <a:xfrm rot="2700000">
              <a:off x="6447912" y="2785652"/>
              <a:ext cx="43239" cy="42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27"/>
            <p:cNvSpPr/>
            <p:nvPr/>
          </p:nvSpPr>
          <p:spPr>
            <a:xfrm rot="2700000">
              <a:off x="6301683" y="2909543"/>
              <a:ext cx="71523" cy="4383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Rounded Rectangle 34"/>
          <p:cNvSpPr/>
          <p:nvPr/>
        </p:nvSpPr>
        <p:spPr>
          <a:xfrm>
            <a:off x="1830858" y="2927829"/>
            <a:ext cx="660597" cy="660801"/>
          </a:xfrm>
          <a:prstGeom prst="roundRect">
            <a:avLst>
              <a:gd name="adj" fmla="val 50000"/>
            </a:avLst>
          </a:prstGeom>
          <a:solidFill>
            <a:srgbClr val="A4CC41"/>
          </a:soli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50"/>
          <p:cNvSpPr>
            <a:spLocks noEditPoints="1"/>
          </p:cNvSpPr>
          <p:nvPr/>
        </p:nvSpPr>
        <p:spPr bwMode="auto">
          <a:xfrm>
            <a:off x="2045545" y="3112565"/>
            <a:ext cx="231227" cy="291329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ko-KR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Oval 40"/>
          <p:cNvSpPr/>
          <p:nvPr/>
        </p:nvSpPr>
        <p:spPr>
          <a:xfrm>
            <a:off x="9202699" y="2046290"/>
            <a:ext cx="1660604" cy="1661116"/>
          </a:xfrm>
          <a:prstGeom prst="ellipse">
            <a:avLst/>
          </a:prstGeom>
          <a:solidFill>
            <a:srgbClr val="0F802E"/>
          </a:soli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8" name="Rounded Rectangle 34"/>
          <p:cNvSpPr/>
          <p:nvPr/>
        </p:nvSpPr>
        <p:spPr>
          <a:xfrm>
            <a:off x="4423148" y="3251052"/>
            <a:ext cx="660597" cy="660801"/>
          </a:xfrm>
          <a:prstGeom prst="roundRect">
            <a:avLst>
              <a:gd name="adj" fmla="val 50000"/>
            </a:avLst>
          </a:prstGeom>
          <a:solidFill>
            <a:srgbClr val="0F802E"/>
          </a:soli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48"/>
          <p:cNvSpPr>
            <a:spLocks noEditPoints="1"/>
          </p:cNvSpPr>
          <p:nvPr/>
        </p:nvSpPr>
        <p:spPr bwMode="auto">
          <a:xfrm>
            <a:off x="4646530" y="3427467"/>
            <a:ext cx="213832" cy="312976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ko-KR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ounded Rectangle 34"/>
          <p:cNvSpPr/>
          <p:nvPr/>
        </p:nvSpPr>
        <p:spPr>
          <a:xfrm>
            <a:off x="6691712" y="4349340"/>
            <a:ext cx="660597" cy="660801"/>
          </a:xfrm>
          <a:prstGeom prst="roundRect">
            <a:avLst>
              <a:gd name="adj" fmla="val 50000"/>
            </a:avLst>
          </a:prstGeom>
          <a:solidFill>
            <a:srgbClr val="A4CC41"/>
          </a:soli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Group 30"/>
          <p:cNvGrpSpPr/>
          <p:nvPr/>
        </p:nvGrpSpPr>
        <p:grpSpPr>
          <a:xfrm>
            <a:off x="6882271" y="4566325"/>
            <a:ext cx="280272" cy="245881"/>
            <a:chOff x="3175" y="-1587"/>
            <a:chExt cx="490538" cy="430212"/>
          </a:xfrm>
          <a:solidFill>
            <a:schemeClr val="bg1"/>
          </a:solidFill>
        </p:grpSpPr>
        <p:sp>
          <p:nvSpPr>
            <p:cNvPr id="22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TextBox 98"/>
          <p:cNvSpPr txBox="1"/>
          <p:nvPr/>
        </p:nvSpPr>
        <p:spPr>
          <a:xfrm>
            <a:off x="9530300" y="252587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单击此处</a:t>
            </a:r>
          </a:p>
          <a:p>
            <a:pPr algn="ctr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添加名称</a:t>
            </a:r>
          </a:p>
        </p:txBody>
      </p:sp>
      <p:sp>
        <p:nvSpPr>
          <p:cNvPr id="25" name="矩形 24"/>
          <p:cNvSpPr/>
          <p:nvPr/>
        </p:nvSpPr>
        <p:spPr>
          <a:xfrm>
            <a:off x="4800676" y="4810090"/>
            <a:ext cx="1946348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4805780" y="5177527"/>
            <a:ext cx="3043118" cy="52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18425" y="3825575"/>
            <a:ext cx="1946348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423529" y="4193012"/>
            <a:ext cx="3043118" cy="52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77803" y="2070143"/>
            <a:ext cx="1946348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4182907" y="2437580"/>
            <a:ext cx="3043118" cy="52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1942" y="2904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04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未来工作目标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947" y="0"/>
            <a:ext cx="3854053" cy="68580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2209800" y="1066800"/>
            <a:ext cx="7073900" cy="4654547"/>
          </a:xfrm>
          <a:custGeom>
            <a:avLst/>
            <a:gdLst>
              <a:gd name="connsiteX0" fmla="*/ 0 w 8407400"/>
              <a:gd name="connsiteY0" fmla="*/ 172628 h 4616965"/>
              <a:gd name="connsiteX1" fmla="*/ 172628 w 8407400"/>
              <a:gd name="connsiteY1" fmla="*/ 0 h 4616965"/>
              <a:gd name="connsiteX2" fmla="*/ 8234772 w 8407400"/>
              <a:gd name="connsiteY2" fmla="*/ 0 h 4616965"/>
              <a:gd name="connsiteX3" fmla="*/ 8407400 w 8407400"/>
              <a:gd name="connsiteY3" fmla="*/ 172628 h 4616965"/>
              <a:gd name="connsiteX4" fmla="*/ 8407400 w 8407400"/>
              <a:gd name="connsiteY4" fmla="*/ 4444337 h 4616965"/>
              <a:gd name="connsiteX5" fmla="*/ 8234772 w 8407400"/>
              <a:gd name="connsiteY5" fmla="*/ 4616965 h 4616965"/>
              <a:gd name="connsiteX6" fmla="*/ 172628 w 8407400"/>
              <a:gd name="connsiteY6" fmla="*/ 4616965 h 4616965"/>
              <a:gd name="connsiteX7" fmla="*/ 0 w 8407400"/>
              <a:gd name="connsiteY7" fmla="*/ 4444337 h 4616965"/>
              <a:gd name="connsiteX8" fmla="*/ 0 w 8407400"/>
              <a:gd name="connsiteY8" fmla="*/ 172628 h 4616965"/>
              <a:gd name="connsiteX0" fmla="*/ 0 w 8407400"/>
              <a:gd name="connsiteY0" fmla="*/ 172628 h 4616965"/>
              <a:gd name="connsiteX1" fmla="*/ 172628 w 8407400"/>
              <a:gd name="connsiteY1" fmla="*/ 0 h 4616965"/>
              <a:gd name="connsiteX2" fmla="*/ 4419600 w 8407400"/>
              <a:gd name="connsiteY2" fmla="*/ 102118 h 4616965"/>
              <a:gd name="connsiteX3" fmla="*/ 8234772 w 8407400"/>
              <a:gd name="connsiteY3" fmla="*/ 0 h 4616965"/>
              <a:gd name="connsiteX4" fmla="*/ 8407400 w 8407400"/>
              <a:gd name="connsiteY4" fmla="*/ 172628 h 4616965"/>
              <a:gd name="connsiteX5" fmla="*/ 8407400 w 8407400"/>
              <a:gd name="connsiteY5" fmla="*/ 4444337 h 4616965"/>
              <a:gd name="connsiteX6" fmla="*/ 8234772 w 8407400"/>
              <a:gd name="connsiteY6" fmla="*/ 4616965 h 4616965"/>
              <a:gd name="connsiteX7" fmla="*/ 172628 w 8407400"/>
              <a:gd name="connsiteY7" fmla="*/ 4616965 h 4616965"/>
              <a:gd name="connsiteX8" fmla="*/ 0 w 8407400"/>
              <a:gd name="connsiteY8" fmla="*/ 4444337 h 4616965"/>
              <a:gd name="connsiteX9" fmla="*/ 0 w 8407400"/>
              <a:gd name="connsiteY9" fmla="*/ 172628 h 4616965"/>
              <a:gd name="connsiteX0" fmla="*/ 0 w 8407400"/>
              <a:gd name="connsiteY0" fmla="*/ 172628 h 4616965"/>
              <a:gd name="connsiteX1" fmla="*/ 172628 w 8407400"/>
              <a:gd name="connsiteY1" fmla="*/ 0 h 4616965"/>
              <a:gd name="connsiteX2" fmla="*/ 4419600 w 8407400"/>
              <a:gd name="connsiteY2" fmla="*/ 102118 h 4616965"/>
              <a:gd name="connsiteX3" fmla="*/ 8234772 w 8407400"/>
              <a:gd name="connsiteY3" fmla="*/ 0 h 4616965"/>
              <a:gd name="connsiteX4" fmla="*/ 8407400 w 8407400"/>
              <a:gd name="connsiteY4" fmla="*/ 172628 h 4616965"/>
              <a:gd name="connsiteX5" fmla="*/ 8407400 w 8407400"/>
              <a:gd name="connsiteY5" fmla="*/ 4444337 h 4616965"/>
              <a:gd name="connsiteX6" fmla="*/ 8234772 w 8407400"/>
              <a:gd name="connsiteY6" fmla="*/ 4616965 h 4616965"/>
              <a:gd name="connsiteX7" fmla="*/ 6438900 w 8407400"/>
              <a:gd name="connsiteY7" fmla="*/ 4547118 h 4616965"/>
              <a:gd name="connsiteX8" fmla="*/ 172628 w 8407400"/>
              <a:gd name="connsiteY8" fmla="*/ 4616965 h 4616965"/>
              <a:gd name="connsiteX9" fmla="*/ 0 w 8407400"/>
              <a:gd name="connsiteY9" fmla="*/ 4444337 h 4616965"/>
              <a:gd name="connsiteX10" fmla="*/ 0 w 8407400"/>
              <a:gd name="connsiteY10" fmla="*/ 172628 h 4616965"/>
              <a:gd name="connsiteX0" fmla="*/ 0 w 8407400"/>
              <a:gd name="connsiteY0" fmla="*/ 210210 h 4654547"/>
              <a:gd name="connsiteX1" fmla="*/ 172628 w 8407400"/>
              <a:gd name="connsiteY1" fmla="*/ 37582 h 4654547"/>
              <a:gd name="connsiteX2" fmla="*/ 2438400 w 8407400"/>
              <a:gd name="connsiteY2" fmla="*/ 0 h 4654547"/>
              <a:gd name="connsiteX3" fmla="*/ 8234772 w 8407400"/>
              <a:gd name="connsiteY3" fmla="*/ 37582 h 4654547"/>
              <a:gd name="connsiteX4" fmla="*/ 8407400 w 8407400"/>
              <a:gd name="connsiteY4" fmla="*/ 210210 h 4654547"/>
              <a:gd name="connsiteX5" fmla="*/ 8407400 w 8407400"/>
              <a:gd name="connsiteY5" fmla="*/ 4481919 h 4654547"/>
              <a:gd name="connsiteX6" fmla="*/ 8234772 w 8407400"/>
              <a:gd name="connsiteY6" fmla="*/ 4654547 h 4654547"/>
              <a:gd name="connsiteX7" fmla="*/ 6438900 w 8407400"/>
              <a:gd name="connsiteY7" fmla="*/ 4584700 h 4654547"/>
              <a:gd name="connsiteX8" fmla="*/ 172628 w 8407400"/>
              <a:gd name="connsiteY8" fmla="*/ 4654547 h 4654547"/>
              <a:gd name="connsiteX9" fmla="*/ 0 w 8407400"/>
              <a:gd name="connsiteY9" fmla="*/ 4481919 h 4654547"/>
              <a:gd name="connsiteX10" fmla="*/ 0 w 8407400"/>
              <a:gd name="connsiteY10" fmla="*/ 210210 h 4654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07400" h="4654547">
                <a:moveTo>
                  <a:pt x="0" y="210210"/>
                </a:moveTo>
                <a:cubicBezTo>
                  <a:pt x="0" y="114870"/>
                  <a:pt x="77288" y="37582"/>
                  <a:pt x="172628" y="37582"/>
                </a:cubicBezTo>
                <a:cubicBezTo>
                  <a:pt x="1579819" y="37755"/>
                  <a:pt x="1031209" y="-173"/>
                  <a:pt x="2438400" y="0"/>
                </a:cubicBezTo>
                <a:lnTo>
                  <a:pt x="8234772" y="37582"/>
                </a:lnTo>
                <a:cubicBezTo>
                  <a:pt x="8330112" y="37582"/>
                  <a:pt x="8407400" y="114870"/>
                  <a:pt x="8407400" y="210210"/>
                </a:cubicBezTo>
                <a:lnTo>
                  <a:pt x="8407400" y="4481919"/>
                </a:lnTo>
                <a:cubicBezTo>
                  <a:pt x="8407400" y="4577259"/>
                  <a:pt x="8330112" y="4654547"/>
                  <a:pt x="8234772" y="4654547"/>
                </a:cubicBezTo>
                <a:cubicBezTo>
                  <a:pt x="7737748" y="4652431"/>
                  <a:pt x="6935924" y="4586816"/>
                  <a:pt x="6438900" y="4584700"/>
                </a:cubicBezTo>
                <a:lnTo>
                  <a:pt x="172628" y="4654547"/>
                </a:lnTo>
                <a:cubicBezTo>
                  <a:pt x="77288" y="4654547"/>
                  <a:pt x="0" y="4577259"/>
                  <a:pt x="0" y="4481919"/>
                </a:cubicBezTo>
                <a:lnTo>
                  <a:pt x="0" y="210210"/>
                </a:lnTo>
                <a:close/>
              </a:path>
            </a:pathLst>
          </a:custGeom>
          <a:noFill/>
          <a:ln w="25400">
            <a:solidFill>
              <a:srgbClr val="060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8337947" y="467954"/>
            <a:ext cx="2843192" cy="1539190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2883799 w 2555671"/>
              <a:gd name="connsiteY0" fmla="*/ 1378139 h 1538514"/>
              <a:gd name="connsiteX1" fmla="*/ 2841062 w 2555671"/>
              <a:gd name="connsiteY1" fmla="*/ 1420876 h 1538514"/>
              <a:gd name="connsiteX2" fmla="*/ 2798325 w 2555671"/>
              <a:gd name="connsiteY2" fmla="*/ 1378139 h 1538514"/>
              <a:gd name="connsiteX3" fmla="*/ 2841062 w 2555671"/>
              <a:gd name="connsiteY3" fmla="*/ 1335402 h 1538514"/>
              <a:gd name="connsiteX4" fmla="*/ 2883799 w 2555671"/>
              <a:gd name="connsiteY4" fmla="*/ 1378139 h 1538514"/>
              <a:gd name="connsiteX0" fmla="*/ 2789626 w 2555671"/>
              <a:gd name="connsiteY0" fmla="*/ 1324813 h 1538514"/>
              <a:gd name="connsiteX1" fmla="*/ 2704153 w 2555671"/>
              <a:gd name="connsiteY1" fmla="*/ 1410286 h 1538514"/>
              <a:gd name="connsiteX2" fmla="*/ 2618680 w 2555671"/>
              <a:gd name="connsiteY2" fmla="*/ 1324813 h 1538514"/>
              <a:gd name="connsiteX3" fmla="*/ 2704153 w 2555671"/>
              <a:gd name="connsiteY3" fmla="*/ 1239340 h 1538514"/>
              <a:gd name="connsiteX4" fmla="*/ 2789626 w 2555671"/>
              <a:gd name="connsiteY4" fmla="*/ 1324813 h 1538514"/>
              <a:gd name="connsiteX0" fmla="*/ 2615808 w 2555671"/>
              <a:gd name="connsiteY0" fmla="*/ 1240464 h 1538514"/>
              <a:gd name="connsiteX1" fmla="*/ 2487598 w 2555671"/>
              <a:gd name="connsiteY1" fmla="*/ 1368674 h 1538514"/>
              <a:gd name="connsiteX2" fmla="*/ 2359388 w 2555671"/>
              <a:gd name="connsiteY2" fmla="*/ 1240464 h 1538514"/>
              <a:gd name="connsiteX3" fmla="*/ 2487598 w 2555671"/>
              <a:gd name="connsiteY3" fmla="*/ 1112254 h 1538514"/>
              <a:gd name="connsiteX4" fmla="*/ 2615808 w 2555671"/>
              <a:gd name="connsiteY4" fmla="*/ 1240464 h 1538514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8150"/>
              <a:gd name="connsiteY0" fmla="*/ 14229 h 43219"/>
              <a:gd name="connsiteX1" fmla="*/ 5659 w 48150"/>
              <a:gd name="connsiteY1" fmla="*/ 6766 h 43219"/>
              <a:gd name="connsiteX2" fmla="*/ 14041 w 48150"/>
              <a:gd name="connsiteY2" fmla="*/ 5061 h 43219"/>
              <a:gd name="connsiteX3" fmla="*/ 22492 w 48150"/>
              <a:gd name="connsiteY3" fmla="*/ 3291 h 43219"/>
              <a:gd name="connsiteX4" fmla="*/ 25785 w 48150"/>
              <a:gd name="connsiteY4" fmla="*/ 59 h 43219"/>
              <a:gd name="connsiteX5" fmla="*/ 29869 w 48150"/>
              <a:gd name="connsiteY5" fmla="*/ 2340 h 43219"/>
              <a:gd name="connsiteX6" fmla="*/ 35499 w 48150"/>
              <a:gd name="connsiteY6" fmla="*/ 549 h 43219"/>
              <a:gd name="connsiteX7" fmla="*/ 38354 w 48150"/>
              <a:gd name="connsiteY7" fmla="*/ 5435 h 43219"/>
              <a:gd name="connsiteX8" fmla="*/ 42018 w 48150"/>
              <a:gd name="connsiteY8" fmla="*/ 10177 h 43219"/>
              <a:gd name="connsiteX9" fmla="*/ 41854 w 48150"/>
              <a:gd name="connsiteY9" fmla="*/ 15319 h 43219"/>
              <a:gd name="connsiteX10" fmla="*/ 43052 w 48150"/>
              <a:gd name="connsiteY10" fmla="*/ 23181 h 43219"/>
              <a:gd name="connsiteX11" fmla="*/ 37440 w 48150"/>
              <a:gd name="connsiteY11" fmla="*/ 30063 h 43219"/>
              <a:gd name="connsiteX12" fmla="*/ 35431 w 48150"/>
              <a:gd name="connsiteY12" fmla="*/ 35960 h 43219"/>
              <a:gd name="connsiteX13" fmla="*/ 28591 w 48150"/>
              <a:gd name="connsiteY13" fmla="*/ 36674 h 43219"/>
              <a:gd name="connsiteX14" fmla="*/ 23703 w 48150"/>
              <a:gd name="connsiteY14" fmla="*/ 42965 h 43219"/>
              <a:gd name="connsiteX15" fmla="*/ 16516 w 48150"/>
              <a:gd name="connsiteY15" fmla="*/ 39125 h 43219"/>
              <a:gd name="connsiteX16" fmla="*/ 5840 w 48150"/>
              <a:gd name="connsiteY16" fmla="*/ 35331 h 43219"/>
              <a:gd name="connsiteX17" fmla="*/ 1146 w 48150"/>
              <a:gd name="connsiteY17" fmla="*/ 31109 h 43219"/>
              <a:gd name="connsiteX18" fmla="*/ 2149 w 48150"/>
              <a:gd name="connsiteY18" fmla="*/ 25410 h 43219"/>
              <a:gd name="connsiteX19" fmla="*/ 31 w 48150"/>
              <a:gd name="connsiteY19" fmla="*/ 19563 h 43219"/>
              <a:gd name="connsiteX20" fmla="*/ 3899 w 48150"/>
              <a:gd name="connsiteY20" fmla="*/ 14366 h 43219"/>
              <a:gd name="connsiteX21" fmla="*/ 3936 w 48150"/>
              <a:gd name="connsiteY21" fmla="*/ 14229 h 43219"/>
              <a:gd name="connsiteX0" fmla="*/ 2843192 w 2848534"/>
              <a:gd name="connsiteY0" fmla="*/ 1330380 h 1539190"/>
              <a:gd name="connsiteX1" fmla="*/ 2843192 w 2848534"/>
              <a:gd name="connsiteY1" fmla="*/ 1415854 h 1539190"/>
              <a:gd name="connsiteX2" fmla="*/ 2800455 w 2848534"/>
              <a:gd name="connsiteY2" fmla="*/ 1373117 h 1539190"/>
              <a:gd name="connsiteX3" fmla="*/ 2843192 w 2848534"/>
              <a:gd name="connsiteY3" fmla="*/ 1330380 h 1539190"/>
              <a:gd name="connsiteX0" fmla="*/ 2791756 w 2848534"/>
              <a:gd name="connsiteY0" fmla="*/ 1319791 h 1539190"/>
              <a:gd name="connsiteX1" fmla="*/ 2706283 w 2848534"/>
              <a:gd name="connsiteY1" fmla="*/ 1405264 h 1539190"/>
              <a:gd name="connsiteX2" fmla="*/ 2620810 w 2848534"/>
              <a:gd name="connsiteY2" fmla="*/ 1319791 h 1539190"/>
              <a:gd name="connsiteX3" fmla="*/ 2706283 w 2848534"/>
              <a:gd name="connsiteY3" fmla="*/ 1234318 h 1539190"/>
              <a:gd name="connsiteX4" fmla="*/ 2791756 w 2848534"/>
              <a:gd name="connsiteY4" fmla="*/ 1319791 h 1539190"/>
              <a:gd name="connsiteX0" fmla="*/ 2617938 w 2848534"/>
              <a:gd name="connsiteY0" fmla="*/ 1235442 h 1539190"/>
              <a:gd name="connsiteX1" fmla="*/ 2489728 w 2848534"/>
              <a:gd name="connsiteY1" fmla="*/ 1363652 h 1539190"/>
              <a:gd name="connsiteX2" fmla="*/ 2361518 w 2848534"/>
              <a:gd name="connsiteY2" fmla="*/ 1235442 h 1539190"/>
              <a:gd name="connsiteX3" fmla="*/ 2489728 w 2848534"/>
              <a:gd name="connsiteY3" fmla="*/ 1107232 h 1539190"/>
              <a:gd name="connsiteX4" fmla="*/ 2617938 w 2848534"/>
              <a:gd name="connsiteY4" fmla="*/ 1235442 h 1539190"/>
              <a:gd name="connsiteX0" fmla="*/ 4729 w 48150"/>
              <a:gd name="connsiteY0" fmla="*/ 26036 h 43219"/>
              <a:gd name="connsiteX1" fmla="*/ 2196 w 48150"/>
              <a:gd name="connsiteY1" fmla="*/ 25239 h 43219"/>
              <a:gd name="connsiteX2" fmla="*/ 6964 w 48150"/>
              <a:gd name="connsiteY2" fmla="*/ 34758 h 43219"/>
              <a:gd name="connsiteX3" fmla="*/ 5856 w 48150"/>
              <a:gd name="connsiteY3" fmla="*/ 35139 h 43219"/>
              <a:gd name="connsiteX4" fmla="*/ 16514 w 48150"/>
              <a:gd name="connsiteY4" fmla="*/ 38949 h 43219"/>
              <a:gd name="connsiteX5" fmla="*/ 15846 w 48150"/>
              <a:gd name="connsiteY5" fmla="*/ 37209 h 43219"/>
              <a:gd name="connsiteX6" fmla="*/ 28863 w 48150"/>
              <a:gd name="connsiteY6" fmla="*/ 34610 h 43219"/>
              <a:gd name="connsiteX7" fmla="*/ 28596 w 48150"/>
              <a:gd name="connsiteY7" fmla="*/ 36519 h 43219"/>
              <a:gd name="connsiteX8" fmla="*/ 34165 w 48150"/>
              <a:gd name="connsiteY8" fmla="*/ 22813 h 43219"/>
              <a:gd name="connsiteX9" fmla="*/ 37416 w 48150"/>
              <a:gd name="connsiteY9" fmla="*/ 29949 h 43219"/>
              <a:gd name="connsiteX10" fmla="*/ 41834 w 48150"/>
              <a:gd name="connsiteY10" fmla="*/ 15213 h 43219"/>
              <a:gd name="connsiteX11" fmla="*/ 40386 w 48150"/>
              <a:gd name="connsiteY11" fmla="*/ 17889 h 43219"/>
              <a:gd name="connsiteX12" fmla="*/ 38360 w 48150"/>
              <a:gd name="connsiteY12" fmla="*/ 5285 h 43219"/>
              <a:gd name="connsiteX13" fmla="*/ 38436 w 48150"/>
              <a:gd name="connsiteY13" fmla="*/ 6549 h 43219"/>
              <a:gd name="connsiteX14" fmla="*/ 29114 w 48150"/>
              <a:gd name="connsiteY14" fmla="*/ 3811 h 43219"/>
              <a:gd name="connsiteX15" fmla="*/ 29856 w 48150"/>
              <a:gd name="connsiteY15" fmla="*/ 2199 h 43219"/>
              <a:gd name="connsiteX16" fmla="*/ 22177 w 48150"/>
              <a:gd name="connsiteY16" fmla="*/ 4579 h 43219"/>
              <a:gd name="connsiteX17" fmla="*/ 22536 w 48150"/>
              <a:gd name="connsiteY17" fmla="*/ 3189 h 43219"/>
              <a:gd name="connsiteX18" fmla="*/ 14036 w 48150"/>
              <a:gd name="connsiteY18" fmla="*/ 5051 h 43219"/>
              <a:gd name="connsiteX19" fmla="*/ 15336 w 48150"/>
              <a:gd name="connsiteY19" fmla="*/ 6399 h 43219"/>
              <a:gd name="connsiteX20" fmla="*/ 4163 w 48150"/>
              <a:gd name="connsiteY20" fmla="*/ 15648 h 43219"/>
              <a:gd name="connsiteX21" fmla="*/ 3936 w 48150"/>
              <a:gd name="connsiteY21" fmla="*/ 14229 h 43219"/>
              <a:gd name="connsiteX0" fmla="*/ 3936 w 48060"/>
              <a:gd name="connsiteY0" fmla="*/ 14229 h 43219"/>
              <a:gd name="connsiteX1" fmla="*/ 5659 w 48060"/>
              <a:gd name="connsiteY1" fmla="*/ 6766 h 43219"/>
              <a:gd name="connsiteX2" fmla="*/ 14041 w 48060"/>
              <a:gd name="connsiteY2" fmla="*/ 5061 h 43219"/>
              <a:gd name="connsiteX3" fmla="*/ 22492 w 48060"/>
              <a:gd name="connsiteY3" fmla="*/ 3291 h 43219"/>
              <a:gd name="connsiteX4" fmla="*/ 25785 w 48060"/>
              <a:gd name="connsiteY4" fmla="*/ 59 h 43219"/>
              <a:gd name="connsiteX5" fmla="*/ 29869 w 48060"/>
              <a:gd name="connsiteY5" fmla="*/ 2340 h 43219"/>
              <a:gd name="connsiteX6" fmla="*/ 35499 w 48060"/>
              <a:gd name="connsiteY6" fmla="*/ 549 h 43219"/>
              <a:gd name="connsiteX7" fmla="*/ 38354 w 48060"/>
              <a:gd name="connsiteY7" fmla="*/ 5435 h 43219"/>
              <a:gd name="connsiteX8" fmla="*/ 42018 w 48060"/>
              <a:gd name="connsiteY8" fmla="*/ 10177 h 43219"/>
              <a:gd name="connsiteX9" fmla="*/ 41854 w 48060"/>
              <a:gd name="connsiteY9" fmla="*/ 15319 h 43219"/>
              <a:gd name="connsiteX10" fmla="*/ 43052 w 48060"/>
              <a:gd name="connsiteY10" fmla="*/ 23181 h 43219"/>
              <a:gd name="connsiteX11" fmla="*/ 37440 w 48060"/>
              <a:gd name="connsiteY11" fmla="*/ 30063 h 43219"/>
              <a:gd name="connsiteX12" fmla="*/ 35431 w 48060"/>
              <a:gd name="connsiteY12" fmla="*/ 35960 h 43219"/>
              <a:gd name="connsiteX13" fmla="*/ 28591 w 48060"/>
              <a:gd name="connsiteY13" fmla="*/ 36674 h 43219"/>
              <a:gd name="connsiteX14" fmla="*/ 23703 w 48060"/>
              <a:gd name="connsiteY14" fmla="*/ 42965 h 43219"/>
              <a:gd name="connsiteX15" fmla="*/ 16516 w 48060"/>
              <a:gd name="connsiteY15" fmla="*/ 39125 h 43219"/>
              <a:gd name="connsiteX16" fmla="*/ 5840 w 48060"/>
              <a:gd name="connsiteY16" fmla="*/ 35331 h 43219"/>
              <a:gd name="connsiteX17" fmla="*/ 1146 w 48060"/>
              <a:gd name="connsiteY17" fmla="*/ 31109 h 43219"/>
              <a:gd name="connsiteX18" fmla="*/ 2149 w 48060"/>
              <a:gd name="connsiteY18" fmla="*/ 25410 h 43219"/>
              <a:gd name="connsiteX19" fmla="*/ 31 w 48060"/>
              <a:gd name="connsiteY19" fmla="*/ 19563 h 43219"/>
              <a:gd name="connsiteX20" fmla="*/ 3899 w 48060"/>
              <a:gd name="connsiteY20" fmla="*/ 14366 h 43219"/>
              <a:gd name="connsiteX21" fmla="*/ 3936 w 48060"/>
              <a:gd name="connsiteY21" fmla="*/ 14229 h 43219"/>
              <a:gd name="connsiteX0" fmla="*/ 2800455 w 2843192"/>
              <a:gd name="connsiteY0" fmla="*/ 1373117 h 1539190"/>
              <a:gd name="connsiteX1" fmla="*/ 2843192 w 2843192"/>
              <a:gd name="connsiteY1" fmla="*/ 1415854 h 1539190"/>
              <a:gd name="connsiteX2" fmla="*/ 2800455 w 2843192"/>
              <a:gd name="connsiteY2" fmla="*/ 1373117 h 1539190"/>
              <a:gd name="connsiteX0" fmla="*/ 2791756 w 2843192"/>
              <a:gd name="connsiteY0" fmla="*/ 1319791 h 1539190"/>
              <a:gd name="connsiteX1" fmla="*/ 2706283 w 2843192"/>
              <a:gd name="connsiteY1" fmla="*/ 1405264 h 1539190"/>
              <a:gd name="connsiteX2" fmla="*/ 2620810 w 2843192"/>
              <a:gd name="connsiteY2" fmla="*/ 1319791 h 1539190"/>
              <a:gd name="connsiteX3" fmla="*/ 2706283 w 2843192"/>
              <a:gd name="connsiteY3" fmla="*/ 1234318 h 1539190"/>
              <a:gd name="connsiteX4" fmla="*/ 2791756 w 2843192"/>
              <a:gd name="connsiteY4" fmla="*/ 1319791 h 1539190"/>
              <a:gd name="connsiteX0" fmla="*/ 2617938 w 2843192"/>
              <a:gd name="connsiteY0" fmla="*/ 1235442 h 1539190"/>
              <a:gd name="connsiteX1" fmla="*/ 2489728 w 2843192"/>
              <a:gd name="connsiteY1" fmla="*/ 1363652 h 1539190"/>
              <a:gd name="connsiteX2" fmla="*/ 2361518 w 2843192"/>
              <a:gd name="connsiteY2" fmla="*/ 1235442 h 1539190"/>
              <a:gd name="connsiteX3" fmla="*/ 2489728 w 2843192"/>
              <a:gd name="connsiteY3" fmla="*/ 1107232 h 1539190"/>
              <a:gd name="connsiteX4" fmla="*/ 2617938 w 2843192"/>
              <a:gd name="connsiteY4" fmla="*/ 1235442 h 1539190"/>
              <a:gd name="connsiteX0" fmla="*/ 4729 w 48060"/>
              <a:gd name="connsiteY0" fmla="*/ 26036 h 43219"/>
              <a:gd name="connsiteX1" fmla="*/ 2196 w 48060"/>
              <a:gd name="connsiteY1" fmla="*/ 25239 h 43219"/>
              <a:gd name="connsiteX2" fmla="*/ 6964 w 48060"/>
              <a:gd name="connsiteY2" fmla="*/ 34758 h 43219"/>
              <a:gd name="connsiteX3" fmla="*/ 5856 w 48060"/>
              <a:gd name="connsiteY3" fmla="*/ 35139 h 43219"/>
              <a:gd name="connsiteX4" fmla="*/ 16514 w 48060"/>
              <a:gd name="connsiteY4" fmla="*/ 38949 h 43219"/>
              <a:gd name="connsiteX5" fmla="*/ 15846 w 48060"/>
              <a:gd name="connsiteY5" fmla="*/ 37209 h 43219"/>
              <a:gd name="connsiteX6" fmla="*/ 28863 w 48060"/>
              <a:gd name="connsiteY6" fmla="*/ 34610 h 43219"/>
              <a:gd name="connsiteX7" fmla="*/ 28596 w 48060"/>
              <a:gd name="connsiteY7" fmla="*/ 36519 h 43219"/>
              <a:gd name="connsiteX8" fmla="*/ 34165 w 48060"/>
              <a:gd name="connsiteY8" fmla="*/ 22813 h 43219"/>
              <a:gd name="connsiteX9" fmla="*/ 37416 w 48060"/>
              <a:gd name="connsiteY9" fmla="*/ 29949 h 43219"/>
              <a:gd name="connsiteX10" fmla="*/ 41834 w 48060"/>
              <a:gd name="connsiteY10" fmla="*/ 15213 h 43219"/>
              <a:gd name="connsiteX11" fmla="*/ 40386 w 48060"/>
              <a:gd name="connsiteY11" fmla="*/ 17889 h 43219"/>
              <a:gd name="connsiteX12" fmla="*/ 38360 w 48060"/>
              <a:gd name="connsiteY12" fmla="*/ 5285 h 43219"/>
              <a:gd name="connsiteX13" fmla="*/ 38436 w 48060"/>
              <a:gd name="connsiteY13" fmla="*/ 6549 h 43219"/>
              <a:gd name="connsiteX14" fmla="*/ 29114 w 48060"/>
              <a:gd name="connsiteY14" fmla="*/ 3811 h 43219"/>
              <a:gd name="connsiteX15" fmla="*/ 29856 w 48060"/>
              <a:gd name="connsiteY15" fmla="*/ 2199 h 43219"/>
              <a:gd name="connsiteX16" fmla="*/ 22177 w 48060"/>
              <a:gd name="connsiteY16" fmla="*/ 4579 h 43219"/>
              <a:gd name="connsiteX17" fmla="*/ 22536 w 48060"/>
              <a:gd name="connsiteY17" fmla="*/ 3189 h 43219"/>
              <a:gd name="connsiteX18" fmla="*/ 14036 w 48060"/>
              <a:gd name="connsiteY18" fmla="*/ 5051 h 43219"/>
              <a:gd name="connsiteX19" fmla="*/ 15336 w 48060"/>
              <a:gd name="connsiteY19" fmla="*/ 6399 h 43219"/>
              <a:gd name="connsiteX20" fmla="*/ 4163 w 48060"/>
              <a:gd name="connsiteY20" fmla="*/ 15648 h 43219"/>
              <a:gd name="connsiteX21" fmla="*/ 3936 w 48060"/>
              <a:gd name="connsiteY21" fmla="*/ 14229 h 43219"/>
              <a:gd name="connsiteX0" fmla="*/ 3936 w 48060"/>
              <a:gd name="connsiteY0" fmla="*/ 14229 h 43219"/>
              <a:gd name="connsiteX1" fmla="*/ 5659 w 48060"/>
              <a:gd name="connsiteY1" fmla="*/ 6766 h 43219"/>
              <a:gd name="connsiteX2" fmla="*/ 14041 w 48060"/>
              <a:gd name="connsiteY2" fmla="*/ 5061 h 43219"/>
              <a:gd name="connsiteX3" fmla="*/ 22492 w 48060"/>
              <a:gd name="connsiteY3" fmla="*/ 3291 h 43219"/>
              <a:gd name="connsiteX4" fmla="*/ 25785 w 48060"/>
              <a:gd name="connsiteY4" fmla="*/ 59 h 43219"/>
              <a:gd name="connsiteX5" fmla="*/ 29869 w 48060"/>
              <a:gd name="connsiteY5" fmla="*/ 2340 h 43219"/>
              <a:gd name="connsiteX6" fmla="*/ 35499 w 48060"/>
              <a:gd name="connsiteY6" fmla="*/ 549 h 43219"/>
              <a:gd name="connsiteX7" fmla="*/ 38354 w 48060"/>
              <a:gd name="connsiteY7" fmla="*/ 5435 h 43219"/>
              <a:gd name="connsiteX8" fmla="*/ 42018 w 48060"/>
              <a:gd name="connsiteY8" fmla="*/ 10177 h 43219"/>
              <a:gd name="connsiteX9" fmla="*/ 41854 w 48060"/>
              <a:gd name="connsiteY9" fmla="*/ 15319 h 43219"/>
              <a:gd name="connsiteX10" fmla="*/ 43052 w 48060"/>
              <a:gd name="connsiteY10" fmla="*/ 23181 h 43219"/>
              <a:gd name="connsiteX11" fmla="*/ 37440 w 48060"/>
              <a:gd name="connsiteY11" fmla="*/ 30063 h 43219"/>
              <a:gd name="connsiteX12" fmla="*/ 35431 w 48060"/>
              <a:gd name="connsiteY12" fmla="*/ 35960 h 43219"/>
              <a:gd name="connsiteX13" fmla="*/ 28591 w 48060"/>
              <a:gd name="connsiteY13" fmla="*/ 36674 h 43219"/>
              <a:gd name="connsiteX14" fmla="*/ 23703 w 48060"/>
              <a:gd name="connsiteY14" fmla="*/ 42965 h 43219"/>
              <a:gd name="connsiteX15" fmla="*/ 16516 w 48060"/>
              <a:gd name="connsiteY15" fmla="*/ 39125 h 43219"/>
              <a:gd name="connsiteX16" fmla="*/ 5840 w 48060"/>
              <a:gd name="connsiteY16" fmla="*/ 35331 h 43219"/>
              <a:gd name="connsiteX17" fmla="*/ 1146 w 48060"/>
              <a:gd name="connsiteY17" fmla="*/ 31109 h 43219"/>
              <a:gd name="connsiteX18" fmla="*/ 2149 w 48060"/>
              <a:gd name="connsiteY18" fmla="*/ 25410 h 43219"/>
              <a:gd name="connsiteX19" fmla="*/ 31 w 48060"/>
              <a:gd name="connsiteY19" fmla="*/ 19563 h 43219"/>
              <a:gd name="connsiteX20" fmla="*/ 3899 w 48060"/>
              <a:gd name="connsiteY20" fmla="*/ 14366 h 43219"/>
              <a:gd name="connsiteX21" fmla="*/ 3936 w 48060"/>
              <a:gd name="connsiteY21" fmla="*/ 14229 h 43219"/>
              <a:gd name="connsiteX0" fmla="*/ 2800455 w 2843192"/>
              <a:gd name="connsiteY0" fmla="*/ 1373117 h 1539190"/>
              <a:gd name="connsiteX1" fmla="*/ 2843192 w 2843192"/>
              <a:gd name="connsiteY1" fmla="*/ 1415854 h 1539190"/>
              <a:gd name="connsiteX2" fmla="*/ 2800455 w 2843192"/>
              <a:gd name="connsiteY2" fmla="*/ 1373117 h 1539190"/>
              <a:gd name="connsiteX0" fmla="*/ 2791756 w 2843192"/>
              <a:gd name="connsiteY0" fmla="*/ 1319791 h 1539190"/>
              <a:gd name="connsiteX1" fmla="*/ 2706283 w 2843192"/>
              <a:gd name="connsiteY1" fmla="*/ 1405264 h 1539190"/>
              <a:gd name="connsiteX2" fmla="*/ 2620810 w 2843192"/>
              <a:gd name="connsiteY2" fmla="*/ 1319791 h 1539190"/>
              <a:gd name="connsiteX3" fmla="*/ 2706283 w 2843192"/>
              <a:gd name="connsiteY3" fmla="*/ 1234318 h 1539190"/>
              <a:gd name="connsiteX4" fmla="*/ 2791756 w 2843192"/>
              <a:gd name="connsiteY4" fmla="*/ 1319791 h 1539190"/>
              <a:gd name="connsiteX0" fmla="*/ 2617938 w 2843192"/>
              <a:gd name="connsiteY0" fmla="*/ 1235442 h 1539190"/>
              <a:gd name="connsiteX1" fmla="*/ 2489728 w 2843192"/>
              <a:gd name="connsiteY1" fmla="*/ 1363652 h 1539190"/>
              <a:gd name="connsiteX2" fmla="*/ 2361518 w 2843192"/>
              <a:gd name="connsiteY2" fmla="*/ 1235442 h 1539190"/>
              <a:gd name="connsiteX3" fmla="*/ 2489728 w 2843192"/>
              <a:gd name="connsiteY3" fmla="*/ 1107232 h 1539190"/>
              <a:gd name="connsiteX4" fmla="*/ 2617938 w 2843192"/>
              <a:gd name="connsiteY4" fmla="*/ 1235442 h 1539190"/>
              <a:gd name="connsiteX0" fmla="*/ 4729 w 48060"/>
              <a:gd name="connsiteY0" fmla="*/ 26036 h 43219"/>
              <a:gd name="connsiteX1" fmla="*/ 2196 w 48060"/>
              <a:gd name="connsiteY1" fmla="*/ 25239 h 43219"/>
              <a:gd name="connsiteX2" fmla="*/ 6964 w 48060"/>
              <a:gd name="connsiteY2" fmla="*/ 34758 h 43219"/>
              <a:gd name="connsiteX3" fmla="*/ 5856 w 48060"/>
              <a:gd name="connsiteY3" fmla="*/ 35139 h 43219"/>
              <a:gd name="connsiteX4" fmla="*/ 16514 w 48060"/>
              <a:gd name="connsiteY4" fmla="*/ 38949 h 43219"/>
              <a:gd name="connsiteX5" fmla="*/ 15846 w 48060"/>
              <a:gd name="connsiteY5" fmla="*/ 37209 h 43219"/>
              <a:gd name="connsiteX6" fmla="*/ 28863 w 48060"/>
              <a:gd name="connsiteY6" fmla="*/ 34610 h 43219"/>
              <a:gd name="connsiteX7" fmla="*/ 28596 w 48060"/>
              <a:gd name="connsiteY7" fmla="*/ 36519 h 43219"/>
              <a:gd name="connsiteX8" fmla="*/ 34165 w 48060"/>
              <a:gd name="connsiteY8" fmla="*/ 22813 h 43219"/>
              <a:gd name="connsiteX9" fmla="*/ 37416 w 48060"/>
              <a:gd name="connsiteY9" fmla="*/ 29949 h 43219"/>
              <a:gd name="connsiteX10" fmla="*/ 41834 w 48060"/>
              <a:gd name="connsiteY10" fmla="*/ 15213 h 43219"/>
              <a:gd name="connsiteX11" fmla="*/ 40386 w 48060"/>
              <a:gd name="connsiteY11" fmla="*/ 17889 h 43219"/>
              <a:gd name="connsiteX12" fmla="*/ 38360 w 48060"/>
              <a:gd name="connsiteY12" fmla="*/ 5285 h 43219"/>
              <a:gd name="connsiteX13" fmla="*/ 38436 w 48060"/>
              <a:gd name="connsiteY13" fmla="*/ 6549 h 43219"/>
              <a:gd name="connsiteX14" fmla="*/ 29114 w 48060"/>
              <a:gd name="connsiteY14" fmla="*/ 3811 h 43219"/>
              <a:gd name="connsiteX15" fmla="*/ 29856 w 48060"/>
              <a:gd name="connsiteY15" fmla="*/ 2199 h 43219"/>
              <a:gd name="connsiteX16" fmla="*/ 22177 w 48060"/>
              <a:gd name="connsiteY16" fmla="*/ 4579 h 43219"/>
              <a:gd name="connsiteX17" fmla="*/ 22536 w 48060"/>
              <a:gd name="connsiteY17" fmla="*/ 3189 h 43219"/>
              <a:gd name="connsiteX18" fmla="*/ 14036 w 48060"/>
              <a:gd name="connsiteY18" fmla="*/ 5051 h 43219"/>
              <a:gd name="connsiteX19" fmla="*/ 15336 w 48060"/>
              <a:gd name="connsiteY19" fmla="*/ 6399 h 43219"/>
              <a:gd name="connsiteX20" fmla="*/ 4163 w 48060"/>
              <a:gd name="connsiteY20" fmla="*/ 15648 h 43219"/>
              <a:gd name="connsiteX21" fmla="*/ 3936 w 48060"/>
              <a:gd name="connsiteY21" fmla="*/ 14229 h 43219"/>
              <a:gd name="connsiteX0" fmla="*/ 3936 w 48060"/>
              <a:gd name="connsiteY0" fmla="*/ 14229 h 43219"/>
              <a:gd name="connsiteX1" fmla="*/ 5659 w 48060"/>
              <a:gd name="connsiteY1" fmla="*/ 6766 h 43219"/>
              <a:gd name="connsiteX2" fmla="*/ 14041 w 48060"/>
              <a:gd name="connsiteY2" fmla="*/ 5061 h 43219"/>
              <a:gd name="connsiteX3" fmla="*/ 22492 w 48060"/>
              <a:gd name="connsiteY3" fmla="*/ 3291 h 43219"/>
              <a:gd name="connsiteX4" fmla="*/ 25785 w 48060"/>
              <a:gd name="connsiteY4" fmla="*/ 59 h 43219"/>
              <a:gd name="connsiteX5" fmla="*/ 29869 w 48060"/>
              <a:gd name="connsiteY5" fmla="*/ 2340 h 43219"/>
              <a:gd name="connsiteX6" fmla="*/ 35499 w 48060"/>
              <a:gd name="connsiteY6" fmla="*/ 549 h 43219"/>
              <a:gd name="connsiteX7" fmla="*/ 38354 w 48060"/>
              <a:gd name="connsiteY7" fmla="*/ 5435 h 43219"/>
              <a:gd name="connsiteX8" fmla="*/ 42018 w 48060"/>
              <a:gd name="connsiteY8" fmla="*/ 10177 h 43219"/>
              <a:gd name="connsiteX9" fmla="*/ 41854 w 48060"/>
              <a:gd name="connsiteY9" fmla="*/ 15319 h 43219"/>
              <a:gd name="connsiteX10" fmla="*/ 43052 w 48060"/>
              <a:gd name="connsiteY10" fmla="*/ 23181 h 43219"/>
              <a:gd name="connsiteX11" fmla="*/ 37440 w 48060"/>
              <a:gd name="connsiteY11" fmla="*/ 30063 h 43219"/>
              <a:gd name="connsiteX12" fmla="*/ 35431 w 48060"/>
              <a:gd name="connsiteY12" fmla="*/ 35960 h 43219"/>
              <a:gd name="connsiteX13" fmla="*/ 28591 w 48060"/>
              <a:gd name="connsiteY13" fmla="*/ 36674 h 43219"/>
              <a:gd name="connsiteX14" fmla="*/ 23703 w 48060"/>
              <a:gd name="connsiteY14" fmla="*/ 42965 h 43219"/>
              <a:gd name="connsiteX15" fmla="*/ 16516 w 48060"/>
              <a:gd name="connsiteY15" fmla="*/ 39125 h 43219"/>
              <a:gd name="connsiteX16" fmla="*/ 5840 w 48060"/>
              <a:gd name="connsiteY16" fmla="*/ 35331 h 43219"/>
              <a:gd name="connsiteX17" fmla="*/ 1146 w 48060"/>
              <a:gd name="connsiteY17" fmla="*/ 31109 h 43219"/>
              <a:gd name="connsiteX18" fmla="*/ 2149 w 48060"/>
              <a:gd name="connsiteY18" fmla="*/ 25410 h 43219"/>
              <a:gd name="connsiteX19" fmla="*/ 31 w 48060"/>
              <a:gd name="connsiteY19" fmla="*/ 19563 h 43219"/>
              <a:gd name="connsiteX20" fmla="*/ 3899 w 48060"/>
              <a:gd name="connsiteY20" fmla="*/ 14366 h 43219"/>
              <a:gd name="connsiteX21" fmla="*/ 3936 w 48060"/>
              <a:gd name="connsiteY21" fmla="*/ 14229 h 43219"/>
              <a:gd name="connsiteX0" fmla="*/ 2800455 w 2843192"/>
              <a:gd name="connsiteY0" fmla="*/ 1373117 h 1539190"/>
              <a:gd name="connsiteX1" fmla="*/ 2843192 w 2843192"/>
              <a:gd name="connsiteY1" fmla="*/ 1415854 h 1539190"/>
              <a:gd name="connsiteX2" fmla="*/ 2800455 w 2843192"/>
              <a:gd name="connsiteY2" fmla="*/ 1373117 h 1539190"/>
              <a:gd name="connsiteX0" fmla="*/ 2791756 w 2843192"/>
              <a:gd name="connsiteY0" fmla="*/ 1319791 h 1539190"/>
              <a:gd name="connsiteX1" fmla="*/ 2706283 w 2843192"/>
              <a:gd name="connsiteY1" fmla="*/ 1405264 h 1539190"/>
              <a:gd name="connsiteX2" fmla="*/ 2620810 w 2843192"/>
              <a:gd name="connsiteY2" fmla="*/ 1319791 h 1539190"/>
              <a:gd name="connsiteX3" fmla="*/ 2706283 w 2843192"/>
              <a:gd name="connsiteY3" fmla="*/ 1234318 h 1539190"/>
              <a:gd name="connsiteX4" fmla="*/ 2791756 w 2843192"/>
              <a:gd name="connsiteY4" fmla="*/ 1319791 h 1539190"/>
              <a:gd name="connsiteX0" fmla="*/ 2617938 w 2843192"/>
              <a:gd name="connsiteY0" fmla="*/ 1235442 h 1539190"/>
              <a:gd name="connsiteX1" fmla="*/ 2489728 w 2843192"/>
              <a:gd name="connsiteY1" fmla="*/ 1363652 h 1539190"/>
              <a:gd name="connsiteX2" fmla="*/ 2361518 w 2843192"/>
              <a:gd name="connsiteY2" fmla="*/ 1235442 h 1539190"/>
              <a:gd name="connsiteX3" fmla="*/ 2489728 w 2843192"/>
              <a:gd name="connsiteY3" fmla="*/ 1107232 h 1539190"/>
              <a:gd name="connsiteX4" fmla="*/ 2617938 w 2843192"/>
              <a:gd name="connsiteY4" fmla="*/ 1235442 h 1539190"/>
              <a:gd name="connsiteX0" fmla="*/ 4729 w 48060"/>
              <a:gd name="connsiteY0" fmla="*/ 26036 h 43219"/>
              <a:gd name="connsiteX1" fmla="*/ 2196 w 48060"/>
              <a:gd name="connsiteY1" fmla="*/ 25239 h 43219"/>
              <a:gd name="connsiteX2" fmla="*/ 6964 w 48060"/>
              <a:gd name="connsiteY2" fmla="*/ 34758 h 43219"/>
              <a:gd name="connsiteX3" fmla="*/ 5856 w 48060"/>
              <a:gd name="connsiteY3" fmla="*/ 35139 h 43219"/>
              <a:gd name="connsiteX4" fmla="*/ 16514 w 48060"/>
              <a:gd name="connsiteY4" fmla="*/ 38949 h 43219"/>
              <a:gd name="connsiteX5" fmla="*/ 15846 w 48060"/>
              <a:gd name="connsiteY5" fmla="*/ 37209 h 43219"/>
              <a:gd name="connsiteX6" fmla="*/ 28863 w 48060"/>
              <a:gd name="connsiteY6" fmla="*/ 34610 h 43219"/>
              <a:gd name="connsiteX7" fmla="*/ 28596 w 48060"/>
              <a:gd name="connsiteY7" fmla="*/ 36519 h 43219"/>
              <a:gd name="connsiteX8" fmla="*/ 34165 w 48060"/>
              <a:gd name="connsiteY8" fmla="*/ 22813 h 43219"/>
              <a:gd name="connsiteX9" fmla="*/ 37416 w 48060"/>
              <a:gd name="connsiteY9" fmla="*/ 29949 h 43219"/>
              <a:gd name="connsiteX10" fmla="*/ 41834 w 48060"/>
              <a:gd name="connsiteY10" fmla="*/ 15213 h 43219"/>
              <a:gd name="connsiteX11" fmla="*/ 40386 w 48060"/>
              <a:gd name="connsiteY11" fmla="*/ 17889 h 43219"/>
              <a:gd name="connsiteX12" fmla="*/ 38360 w 48060"/>
              <a:gd name="connsiteY12" fmla="*/ 5285 h 43219"/>
              <a:gd name="connsiteX13" fmla="*/ 38436 w 48060"/>
              <a:gd name="connsiteY13" fmla="*/ 6549 h 43219"/>
              <a:gd name="connsiteX14" fmla="*/ 29114 w 48060"/>
              <a:gd name="connsiteY14" fmla="*/ 3811 h 43219"/>
              <a:gd name="connsiteX15" fmla="*/ 29856 w 48060"/>
              <a:gd name="connsiteY15" fmla="*/ 2199 h 43219"/>
              <a:gd name="connsiteX16" fmla="*/ 22177 w 48060"/>
              <a:gd name="connsiteY16" fmla="*/ 4579 h 43219"/>
              <a:gd name="connsiteX17" fmla="*/ 22536 w 48060"/>
              <a:gd name="connsiteY17" fmla="*/ 3189 h 43219"/>
              <a:gd name="connsiteX18" fmla="*/ 14036 w 48060"/>
              <a:gd name="connsiteY18" fmla="*/ 5051 h 43219"/>
              <a:gd name="connsiteX19" fmla="*/ 15336 w 48060"/>
              <a:gd name="connsiteY19" fmla="*/ 6399 h 43219"/>
              <a:gd name="connsiteX20" fmla="*/ 4163 w 48060"/>
              <a:gd name="connsiteY20" fmla="*/ 15648 h 43219"/>
              <a:gd name="connsiteX21" fmla="*/ 3936 w 48060"/>
              <a:gd name="connsiteY21" fmla="*/ 14229 h 43219"/>
              <a:gd name="connsiteX0" fmla="*/ 3936 w 48060"/>
              <a:gd name="connsiteY0" fmla="*/ 14229 h 43219"/>
              <a:gd name="connsiteX1" fmla="*/ 5659 w 48060"/>
              <a:gd name="connsiteY1" fmla="*/ 6766 h 43219"/>
              <a:gd name="connsiteX2" fmla="*/ 14041 w 48060"/>
              <a:gd name="connsiteY2" fmla="*/ 5061 h 43219"/>
              <a:gd name="connsiteX3" fmla="*/ 22492 w 48060"/>
              <a:gd name="connsiteY3" fmla="*/ 3291 h 43219"/>
              <a:gd name="connsiteX4" fmla="*/ 25785 w 48060"/>
              <a:gd name="connsiteY4" fmla="*/ 59 h 43219"/>
              <a:gd name="connsiteX5" fmla="*/ 29869 w 48060"/>
              <a:gd name="connsiteY5" fmla="*/ 2340 h 43219"/>
              <a:gd name="connsiteX6" fmla="*/ 35499 w 48060"/>
              <a:gd name="connsiteY6" fmla="*/ 549 h 43219"/>
              <a:gd name="connsiteX7" fmla="*/ 38354 w 48060"/>
              <a:gd name="connsiteY7" fmla="*/ 5435 h 43219"/>
              <a:gd name="connsiteX8" fmla="*/ 42018 w 48060"/>
              <a:gd name="connsiteY8" fmla="*/ 10177 h 43219"/>
              <a:gd name="connsiteX9" fmla="*/ 41854 w 48060"/>
              <a:gd name="connsiteY9" fmla="*/ 15319 h 43219"/>
              <a:gd name="connsiteX10" fmla="*/ 43052 w 48060"/>
              <a:gd name="connsiteY10" fmla="*/ 23181 h 43219"/>
              <a:gd name="connsiteX11" fmla="*/ 37440 w 48060"/>
              <a:gd name="connsiteY11" fmla="*/ 30063 h 43219"/>
              <a:gd name="connsiteX12" fmla="*/ 35431 w 48060"/>
              <a:gd name="connsiteY12" fmla="*/ 35960 h 43219"/>
              <a:gd name="connsiteX13" fmla="*/ 28591 w 48060"/>
              <a:gd name="connsiteY13" fmla="*/ 36674 h 43219"/>
              <a:gd name="connsiteX14" fmla="*/ 23703 w 48060"/>
              <a:gd name="connsiteY14" fmla="*/ 42965 h 43219"/>
              <a:gd name="connsiteX15" fmla="*/ 16516 w 48060"/>
              <a:gd name="connsiteY15" fmla="*/ 39125 h 43219"/>
              <a:gd name="connsiteX16" fmla="*/ 5840 w 48060"/>
              <a:gd name="connsiteY16" fmla="*/ 35331 h 43219"/>
              <a:gd name="connsiteX17" fmla="*/ 1146 w 48060"/>
              <a:gd name="connsiteY17" fmla="*/ 31109 h 43219"/>
              <a:gd name="connsiteX18" fmla="*/ 2149 w 48060"/>
              <a:gd name="connsiteY18" fmla="*/ 25410 h 43219"/>
              <a:gd name="connsiteX19" fmla="*/ 31 w 48060"/>
              <a:gd name="connsiteY19" fmla="*/ 19563 h 43219"/>
              <a:gd name="connsiteX20" fmla="*/ 3899 w 48060"/>
              <a:gd name="connsiteY20" fmla="*/ 14366 h 43219"/>
              <a:gd name="connsiteX21" fmla="*/ 3936 w 48060"/>
              <a:gd name="connsiteY21" fmla="*/ 14229 h 43219"/>
              <a:gd name="connsiteX0" fmla="*/ 2800455 w 2843192"/>
              <a:gd name="connsiteY0" fmla="*/ 1373117 h 1539190"/>
              <a:gd name="connsiteX1" fmla="*/ 2843192 w 2843192"/>
              <a:gd name="connsiteY1" fmla="*/ 1415854 h 1539190"/>
              <a:gd name="connsiteX2" fmla="*/ 2800455 w 2843192"/>
              <a:gd name="connsiteY2" fmla="*/ 1373117 h 1539190"/>
              <a:gd name="connsiteX0" fmla="*/ 2706283 w 2843192"/>
              <a:gd name="connsiteY0" fmla="*/ 1234318 h 1539190"/>
              <a:gd name="connsiteX1" fmla="*/ 2706283 w 2843192"/>
              <a:gd name="connsiteY1" fmla="*/ 1405264 h 1539190"/>
              <a:gd name="connsiteX2" fmla="*/ 2620810 w 2843192"/>
              <a:gd name="connsiteY2" fmla="*/ 1319791 h 1539190"/>
              <a:gd name="connsiteX3" fmla="*/ 2706283 w 2843192"/>
              <a:gd name="connsiteY3" fmla="*/ 1234318 h 1539190"/>
              <a:gd name="connsiteX0" fmla="*/ 2617938 w 2843192"/>
              <a:gd name="connsiteY0" fmla="*/ 1235442 h 1539190"/>
              <a:gd name="connsiteX1" fmla="*/ 2489728 w 2843192"/>
              <a:gd name="connsiteY1" fmla="*/ 1363652 h 1539190"/>
              <a:gd name="connsiteX2" fmla="*/ 2361518 w 2843192"/>
              <a:gd name="connsiteY2" fmla="*/ 1235442 h 1539190"/>
              <a:gd name="connsiteX3" fmla="*/ 2489728 w 2843192"/>
              <a:gd name="connsiteY3" fmla="*/ 1107232 h 1539190"/>
              <a:gd name="connsiteX4" fmla="*/ 2617938 w 2843192"/>
              <a:gd name="connsiteY4" fmla="*/ 1235442 h 1539190"/>
              <a:gd name="connsiteX0" fmla="*/ 4729 w 48060"/>
              <a:gd name="connsiteY0" fmla="*/ 26036 h 43219"/>
              <a:gd name="connsiteX1" fmla="*/ 2196 w 48060"/>
              <a:gd name="connsiteY1" fmla="*/ 25239 h 43219"/>
              <a:gd name="connsiteX2" fmla="*/ 6964 w 48060"/>
              <a:gd name="connsiteY2" fmla="*/ 34758 h 43219"/>
              <a:gd name="connsiteX3" fmla="*/ 5856 w 48060"/>
              <a:gd name="connsiteY3" fmla="*/ 35139 h 43219"/>
              <a:gd name="connsiteX4" fmla="*/ 16514 w 48060"/>
              <a:gd name="connsiteY4" fmla="*/ 38949 h 43219"/>
              <a:gd name="connsiteX5" fmla="*/ 15846 w 48060"/>
              <a:gd name="connsiteY5" fmla="*/ 37209 h 43219"/>
              <a:gd name="connsiteX6" fmla="*/ 28863 w 48060"/>
              <a:gd name="connsiteY6" fmla="*/ 34610 h 43219"/>
              <a:gd name="connsiteX7" fmla="*/ 28596 w 48060"/>
              <a:gd name="connsiteY7" fmla="*/ 36519 h 43219"/>
              <a:gd name="connsiteX8" fmla="*/ 34165 w 48060"/>
              <a:gd name="connsiteY8" fmla="*/ 22813 h 43219"/>
              <a:gd name="connsiteX9" fmla="*/ 37416 w 48060"/>
              <a:gd name="connsiteY9" fmla="*/ 29949 h 43219"/>
              <a:gd name="connsiteX10" fmla="*/ 41834 w 48060"/>
              <a:gd name="connsiteY10" fmla="*/ 15213 h 43219"/>
              <a:gd name="connsiteX11" fmla="*/ 40386 w 48060"/>
              <a:gd name="connsiteY11" fmla="*/ 17889 h 43219"/>
              <a:gd name="connsiteX12" fmla="*/ 38360 w 48060"/>
              <a:gd name="connsiteY12" fmla="*/ 5285 h 43219"/>
              <a:gd name="connsiteX13" fmla="*/ 38436 w 48060"/>
              <a:gd name="connsiteY13" fmla="*/ 6549 h 43219"/>
              <a:gd name="connsiteX14" fmla="*/ 29114 w 48060"/>
              <a:gd name="connsiteY14" fmla="*/ 3811 h 43219"/>
              <a:gd name="connsiteX15" fmla="*/ 29856 w 48060"/>
              <a:gd name="connsiteY15" fmla="*/ 2199 h 43219"/>
              <a:gd name="connsiteX16" fmla="*/ 22177 w 48060"/>
              <a:gd name="connsiteY16" fmla="*/ 4579 h 43219"/>
              <a:gd name="connsiteX17" fmla="*/ 22536 w 48060"/>
              <a:gd name="connsiteY17" fmla="*/ 3189 h 43219"/>
              <a:gd name="connsiteX18" fmla="*/ 14036 w 48060"/>
              <a:gd name="connsiteY18" fmla="*/ 5051 h 43219"/>
              <a:gd name="connsiteX19" fmla="*/ 15336 w 48060"/>
              <a:gd name="connsiteY19" fmla="*/ 6399 h 43219"/>
              <a:gd name="connsiteX20" fmla="*/ 4163 w 48060"/>
              <a:gd name="connsiteY20" fmla="*/ 15648 h 43219"/>
              <a:gd name="connsiteX21" fmla="*/ 3936 w 48060"/>
              <a:gd name="connsiteY21" fmla="*/ 14229 h 43219"/>
              <a:gd name="connsiteX0" fmla="*/ 3936 w 48060"/>
              <a:gd name="connsiteY0" fmla="*/ 14229 h 43219"/>
              <a:gd name="connsiteX1" fmla="*/ 5659 w 48060"/>
              <a:gd name="connsiteY1" fmla="*/ 6766 h 43219"/>
              <a:gd name="connsiteX2" fmla="*/ 14041 w 48060"/>
              <a:gd name="connsiteY2" fmla="*/ 5061 h 43219"/>
              <a:gd name="connsiteX3" fmla="*/ 22492 w 48060"/>
              <a:gd name="connsiteY3" fmla="*/ 3291 h 43219"/>
              <a:gd name="connsiteX4" fmla="*/ 25785 w 48060"/>
              <a:gd name="connsiteY4" fmla="*/ 59 h 43219"/>
              <a:gd name="connsiteX5" fmla="*/ 29869 w 48060"/>
              <a:gd name="connsiteY5" fmla="*/ 2340 h 43219"/>
              <a:gd name="connsiteX6" fmla="*/ 35499 w 48060"/>
              <a:gd name="connsiteY6" fmla="*/ 549 h 43219"/>
              <a:gd name="connsiteX7" fmla="*/ 38354 w 48060"/>
              <a:gd name="connsiteY7" fmla="*/ 5435 h 43219"/>
              <a:gd name="connsiteX8" fmla="*/ 42018 w 48060"/>
              <a:gd name="connsiteY8" fmla="*/ 10177 h 43219"/>
              <a:gd name="connsiteX9" fmla="*/ 41854 w 48060"/>
              <a:gd name="connsiteY9" fmla="*/ 15319 h 43219"/>
              <a:gd name="connsiteX10" fmla="*/ 43052 w 48060"/>
              <a:gd name="connsiteY10" fmla="*/ 23181 h 43219"/>
              <a:gd name="connsiteX11" fmla="*/ 37440 w 48060"/>
              <a:gd name="connsiteY11" fmla="*/ 30063 h 43219"/>
              <a:gd name="connsiteX12" fmla="*/ 35431 w 48060"/>
              <a:gd name="connsiteY12" fmla="*/ 35960 h 43219"/>
              <a:gd name="connsiteX13" fmla="*/ 28591 w 48060"/>
              <a:gd name="connsiteY13" fmla="*/ 36674 h 43219"/>
              <a:gd name="connsiteX14" fmla="*/ 23703 w 48060"/>
              <a:gd name="connsiteY14" fmla="*/ 42965 h 43219"/>
              <a:gd name="connsiteX15" fmla="*/ 16516 w 48060"/>
              <a:gd name="connsiteY15" fmla="*/ 39125 h 43219"/>
              <a:gd name="connsiteX16" fmla="*/ 5840 w 48060"/>
              <a:gd name="connsiteY16" fmla="*/ 35331 h 43219"/>
              <a:gd name="connsiteX17" fmla="*/ 1146 w 48060"/>
              <a:gd name="connsiteY17" fmla="*/ 31109 h 43219"/>
              <a:gd name="connsiteX18" fmla="*/ 2149 w 48060"/>
              <a:gd name="connsiteY18" fmla="*/ 25410 h 43219"/>
              <a:gd name="connsiteX19" fmla="*/ 31 w 48060"/>
              <a:gd name="connsiteY19" fmla="*/ 19563 h 43219"/>
              <a:gd name="connsiteX20" fmla="*/ 3899 w 48060"/>
              <a:gd name="connsiteY20" fmla="*/ 14366 h 43219"/>
              <a:gd name="connsiteX21" fmla="*/ 3936 w 48060"/>
              <a:gd name="connsiteY21" fmla="*/ 14229 h 43219"/>
              <a:gd name="connsiteX0" fmla="*/ 2800455 w 2843192"/>
              <a:gd name="connsiteY0" fmla="*/ 1373117 h 1539190"/>
              <a:gd name="connsiteX1" fmla="*/ 2843192 w 2843192"/>
              <a:gd name="connsiteY1" fmla="*/ 1415854 h 1539190"/>
              <a:gd name="connsiteX2" fmla="*/ 2800455 w 2843192"/>
              <a:gd name="connsiteY2" fmla="*/ 1373117 h 1539190"/>
              <a:gd name="connsiteX0" fmla="*/ 2620810 w 2843192"/>
              <a:gd name="connsiteY0" fmla="*/ 1319791 h 1539190"/>
              <a:gd name="connsiteX1" fmla="*/ 2706283 w 2843192"/>
              <a:gd name="connsiteY1" fmla="*/ 1405264 h 1539190"/>
              <a:gd name="connsiteX2" fmla="*/ 2620810 w 2843192"/>
              <a:gd name="connsiteY2" fmla="*/ 1319791 h 1539190"/>
              <a:gd name="connsiteX0" fmla="*/ 2617938 w 2843192"/>
              <a:gd name="connsiteY0" fmla="*/ 1235442 h 1539190"/>
              <a:gd name="connsiteX1" fmla="*/ 2489728 w 2843192"/>
              <a:gd name="connsiteY1" fmla="*/ 1363652 h 1539190"/>
              <a:gd name="connsiteX2" fmla="*/ 2361518 w 2843192"/>
              <a:gd name="connsiteY2" fmla="*/ 1235442 h 1539190"/>
              <a:gd name="connsiteX3" fmla="*/ 2489728 w 2843192"/>
              <a:gd name="connsiteY3" fmla="*/ 1107232 h 1539190"/>
              <a:gd name="connsiteX4" fmla="*/ 2617938 w 2843192"/>
              <a:gd name="connsiteY4" fmla="*/ 1235442 h 1539190"/>
              <a:gd name="connsiteX0" fmla="*/ 4729 w 48060"/>
              <a:gd name="connsiteY0" fmla="*/ 26036 h 43219"/>
              <a:gd name="connsiteX1" fmla="*/ 2196 w 48060"/>
              <a:gd name="connsiteY1" fmla="*/ 25239 h 43219"/>
              <a:gd name="connsiteX2" fmla="*/ 6964 w 48060"/>
              <a:gd name="connsiteY2" fmla="*/ 34758 h 43219"/>
              <a:gd name="connsiteX3" fmla="*/ 5856 w 48060"/>
              <a:gd name="connsiteY3" fmla="*/ 35139 h 43219"/>
              <a:gd name="connsiteX4" fmla="*/ 16514 w 48060"/>
              <a:gd name="connsiteY4" fmla="*/ 38949 h 43219"/>
              <a:gd name="connsiteX5" fmla="*/ 15846 w 48060"/>
              <a:gd name="connsiteY5" fmla="*/ 37209 h 43219"/>
              <a:gd name="connsiteX6" fmla="*/ 28863 w 48060"/>
              <a:gd name="connsiteY6" fmla="*/ 34610 h 43219"/>
              <a:gd name="connsiteX7" fmla="*/ 28596 w 48060"/>
              <a:gd name="connsiteY7" fmla="*/ 36519 h 43219"/>
              <a:gd name="connsiteX8" fmla="*/ 34165 w 48060"/>
              <a:gd name="connsiteY8" fmla="*/ 22813 h 43219"/>
              <a:gd name="connsiteX9" fmla="*/ 37416 w 48060"/>
              <a:gd name="connsiteY9" fmla="*/ 29949 h 43219"/>
              <a:gd name="connsiteX10" fmla="*/ 41834 w 48060"/>
              <a:gd name="connsiteY10" fmla="*/ 15213 h 43219"/>
              <a:gd name="connsiteX11" fmla="*/ 40386 w 48060"/>
              <a:gd name="connsiteY11" fmla="*/ 17889 h 43219"/>
              <a:gd name="connsiteX12" fmla="*/ 38360 w 48060"/>
              <a:gd name="connsiteY12" fmla="*/ 5285 h 43219"/>
              <a:gd name="connsiteX13" fmla="*/ 38436 w 48060"/>
              <a:gd name="connsiteY13" fmla="*/ 6549 h 43219"/>
              <a:gd name="connsiteX14" fmla="*/ 29114 w 48060"/>
              <a:gd name="connsiteY14" fmla="*/ 3811 h 43219"/>
              <a:gd name="connsiteX15" fmla="*/ 29856 w 48060"/>
              <a:gd name="connsiteY15" fmla="*/ 2199 h 43219"/>
              <a:gd name="connsiteX16" fmla="*/ 22177 w 48060"/>
              <a:gd name="connsiteY16" fmla="*/ 4579 h 43219"/>
              <a:gd name="connsiteX17" fmla="*/ 22536 w 48060"/>
              <a:gd name="connsiteY17" fmla="*/ 3189 h 43219"/>
              <a:gd name="connsiteX18" fmla="*/ 14036 w 48060"/>
              <a:gd name="connsiteY18" fmla="*/ 5051 h 43219"/>
              <a:gd name="connsiteX19" fmla="*/ 15336 w 48060"/>
              <a:gd name="connsiteY19" fmla="*/ 6399 h 43219"/>
              <a:gd name="connsiteX20" fmla="*/ 4163 w 48060"/>
              <a:gd name="connsiteY20" fmla="*/ 15648 h 43219"/>
              <a:gd name="connsiteX21" fmla="*/ 3936 w 48060"/>
              <a:gd name="connsiteY21" fmla="*/ 14229 h 43219"/>
              <a:gd name="connsiteX0" fmla="*/ 3936 w 48060"/>
              <a:gd name="connsiteY0" fmla="*/ 14229 h 43219"/>
              <a:gd name="connsiteX1" fmla="*/ 5659 w 48060"/>
              <a:gd name="connsiteY1" fmla="*/ 6766 h 43219"/>
              <a:gd name="connsiteX2" fmla="*/ 14041 w 48060"/>
              <a:gd name="connsiteY2" fmla="*/ 5061 h 43219"/>
              <a:gd name="connsiteX3" fmla="*/ 22492 w 48060"/>
              <a:gd name="connsiteY3" fmla="*/ 3291 h 43219"/>
              <a:gd name="connsiteX4" fmla="*/ 25785 w 48060"/>
              <a:gd name="connsiteY4" fmla="*/ 59 h 43219"/>
              <a:gd name="connsiteX5" fmla="*/ 29869 w 48060"/>
              <a:gd name="connsiteY5" fmla="*/ 2340 h 43219"/>
              <a:gd name="connsiteX6" fmla="*/ 35499 w 48060"/>
              <a:gd name="connsiteY6" fmla="*/ 549 h 43219"/>
              <a:gd name="connsiteX7" fmla="*/ 38354 w 48060"/>
              <a:gd name="connsiteY7" fmla="*/ 5435 h 43219"/>
              <a:gd name="connsiteX8" fmla="*/ 42018 w 48060"/>
              <a:gd name="connsiteY8" fmla="*/ 10177 h 43219"/>
              <a:gd name="connsiteX9" fmla="*/ 41854 w 48060"/>
              <a:gd name="connsiteY9" fmla="*/ 15319 h 43219"/>
              <a:gd name="connsiteX10" fmla="*/ 43052 w 48060"/>
              <a:gd name="connsiteY10" fmla="*/ 23181 h 43219"/>
              <a:gd name="connsiteX11" fmla="*/ 37440 w 48060"/>
              <a:gd name="connsiteY11" fmla="*/ 30063 h 43219"/>
              <a:gd name="connsiteX12" fmla="*/ 35431 w 48060"/>
              <a:gd name="connsiteY12" fmla="*/ 35960 h 43219"/>
              <a:gd name="connsiteX13" fmla="*/ 28591 w 48060"/>
              <a:gd name="connsiteY13" fmla="*/ 36674 h 43219"/>
              <a:gd name="connsiteX14" fmla="*/ 23703 w 48060"/>
              <a:gd name="connsiteY14" fmla="*/ 42965 h 43219"/>
              <a:gd name="connsiteX15" fmla="*/ 16516 w 48060"/>
              <a:gd name="connsiteY15" fmla="*/ 39125 h 43219"/>
              <a:gd name="connsiteX16" fmla="*/ 5840 w 48060"/>
              <a:gd name="connsiteY16" fmla="*/ 35331 h 43219"/>
              <a:gd name="connsiteX17" fmla="*/ 1146 w 48060"/>
              <a:gd name="connsiteY17" fmla="*/ 31109 h 43219"/>
              <a:gd name="connsiteX18" fmla="*/ 2149 w 48060"/>
              <a:gd name="connsiteY18" fmla="*/ 25410 h 43219"/>
              <a:gd name="connsiteX19" fmla="*/ 31 w 48060"/>
              <a:gd name="connsiteY19" fmla="*/ 19563 h 43219"/>
              <a:gd name="connsiteX20" fmla="*/ 3899 w 48060"/>
              <a:gd name="connsiteY20" fmla="*/ 14366 h 43219"/>
              <a:gd name="connsiteX21" fmla="*/ 3936 w 48060"/>
              <a:gd name="connsiteY21" fmla="*/ 14229 h 43219"/>
              <a:gd name="connsiteX0" fmla="*/ 2800455 w 2843192"/>
              <a:gd name="connsiteY0" fmla="*/ 1373117 h 1539190"/>
              <a:gd name="connsiteX1" fmla="*/ 2843192 w 2843192"/>
              <a:gd name="connsiteY1" fmla="*/ 1415854 h 1539190"/>
              <a:gd name="connsiteX2" fmla="*/ 2800455 w 2843192"/>
              <a:gd name="connsiteY2" fmla="*/ 1373117 h 1539190"/>
              <a:gd name="connsiteX0" fmla="*/ 2620810 w 2843192"/>
              <a:gd name="connsiteY0" fmla="*/ 1319791 h 1539190"/>
              <a:gd name="connsiteX1" fmla="*/ 2706283 w 2843192"/>
              <a:gd name="connsiteY1" fmla="*/ 1405264 h 1539190"/>
              <a:gd name="connsiteX2" fmla="*/ 2620810 w 2843192"/>
              <a:gd name="connsiteY2" fmla="*/ 1319791 h 1539190"/>
              <a:gd name="connsiteX0" fmla="*/ 2617938 w 2843192"/>
              <a:gd name="connsiteY0" fmla="*/ 1235442 h 1539190"/>
              <a:gd name="connsiteX1" fmla="*/ 2489728 w 2843192"/>
              <a:gd name="connsiteY1" fmla="*/ 1363652 h 1539190"/>
              <a:gd name="connsiteX2" fmla="*/ 2361518 w 2843192"/>
              <a:gd name="connsiteY2" fmla="*/ 1235442 h 1539190"/>
              <a:gd name="connsiteX3" fmla="*/ 2617938 w 2843192"/>
              <a:gd name="connsiteY3" fmla="*/ 1235442 h 1539190"/>
              <a:gd name="connsiteX0" fmla="*/ 4729 w 48060"/>
              <a:gd name="connsiteY0" fmla="*/ 26036 h 43219"/>
              <a:gd name="connsiteX1" fmla="*/ 2196 w 48060"/>
              <a:gd name="connsiteY1" fmla="*/ 25239 h 43219"/>
              <a:gd name="connsiteX2" fmla="*/ 6964 w 48060"/>
              <a:gd name="connsiteY2" fmla="*/ 34758 h 43219"/>
              <a:gd name="connsiteX3" fmla="*/ 5856 w 48060"/>
              <a:gd name="connsiteY3" fmla="*/ 35139 h 43219"/>
              <a:gd name="connsiteX4" fmla="*/ 16514 w 48060"/>
              <a:gd name="connsiteY4" fmla="*/ 38949 h 43219"/>
              <a:gd name="connsiteX5" fmla="*/ 15846 w 48060"/>
              <a:gd name="connsiteY5" fmla="*/ 37209 h 43219"/>
              <a:gd name="connsiteX6" fmla="*/ 28863 w 48060"/>
              <a:gd name="connsiteY6" fmla="*/ 34610 h 43219"/>
              <a:gd name="connsiteX7" fmla="*/ 28596 w 48060"/>
              <a:gd name="connsiteY7" fmla="*/ 36519 h 43219"/>
              <a:gd name="connsiteX8" fmla="*/ 34165 w 48060"/>
              <a:gd name="connsiteY8" fmla="*/ 22813 h 43219"/>
              <a:gd name="connsiteX9" fmla="*/ 37416 w 48060"/>
              <a:gd name="connsiteY9" fmla="*/ 29949 h 43219"/>
              <a:gd name="connsiteX10" fmla="*/ 41834 w 48060"/>
              <a:gd name="connsiteY10" fmla="*/ 15213 h 43219"/>
              <a:gd name="connsiteX11" fmla="*/ 40386 w 48060"/>
              <a:gd name="connsiteY11" fmla="*/ 17889 h 43219"/>
              <a:gd name="connsiteX12" fmla="*/ 38360 w 48060"/>
              <a:gd name="connsiteY12" fmla="*/ 5285 h 43219"/>
              <a:gd name="connsiteX13" fmla="*/ 38436 w 48060"/>
              <a:gd name="connsiteY13" fmla="*/ 6549 h 43219"/>
              <a:gd name="connsiteX14" fmla="*/ 29114 w 48060"/>
              <a:gd name="connsiteY14" fmla="*/ 3811 h 43219"/>
              <a:gd name="connsiteX15" fmla="*/ 29856 w 48060"/>
              <a:gd name="connsiteY15" fmla="*/ 2199 h 43219"/>
              <a:gd name="connsiteX16" fmla="*/ 22177 w 48060"/>
              <a:gd name="connsiteY16" fmla="*/ 4579 h 43219"/>
              <a:gd name="connsiteX17" fmla="*/ 22536 w 48060"/>
              <a:gd name="connsiteY17" fmla="*/ 3189 h 43219"/>
              <a:gd name="connsiteX18" fmla="*/ 14036 w 48060"/>
              <a:gd name="connsiteY18" fmla="*/ 5051 h 43219"/>
              <a:gd name="connsiteX19" fmla="*/ 15336 w 48060"/>
              <a:gd name="connsiteY19" fmla="*/ 6399 h 43219"/>
              <a:gd name="connsiteX20" fmla="*/ 4163 w 48060"/>
              <a:gd name="connsiteY20" fmla="*/ 15648 h 43219"/>
              <a:gd name="connsiteX21" fmla="*/ 3936 w 48060"/>
              <a:gd name="connsiteY21" fmla="*/ 14229 h 43219"/>
              <a:gd name="connsiteX0" fmla="*/ 3936 w 48060"/>
              <a:gd name="connsiteY0" fmla="*/ 14229 h 43219"/>
              <a:gd name="connsiteX1" fmla="*/ 5659 w 48060"/>
              <a:gd name="connsiteY1" fmla="*/ 6766 h 43219"/>
              <a:gd name="connsiteX2" fmla="*/ 14041 w 48060"/>
              <a:gd name="connsiteY2" fmla="*/ 5061 h 43219"/>
              <a:gd name="connsiteX3" fmla="*/ 22492 w 48060"/>
              <a:gd name="connsiteY3" fmla="*/ 3291 h 43219"/>
              <a:gd name="connsiteX4" fmla="*/ 25785 w 48060"/>
              <a:gd name="connsiteY4" fmla="*/ 59 h 43219"/>
              <a:gd name="connsiteX5" fmla="*/ 29869 w 48060"/>
              <a:gd name="connsiteY5" fmla="*/ 2340 h 43219"/>
              <a:gd name="connsiteX6" fmla="*/ 35499 w 48060"/>
              <a:gd name="connsiteY6" fmla="*/ 549 h 43219"/>
              <a:gd name="connsiteX7" fmla="*/ 38354 w 48060"/>
              <a:gd name="connsiteY7" fmla="*/ 5435 h 43219"/>
              <a:gd name="connsiteX8" fmla="*/ 42018 w 48060"/>
              <a:gd name="connsiteY8" fmla="*/ 10177 h 43219"/>
              <a:gd name="connsiteX9" fmla="*/ 41854 w 48060"/>
              <a:gd name="connsiteY9" fmla="*/ 15319 h 43219"/>
              <a:gd name="connsiteX10" fmla="*/ 43052 w 48060"/>
              <a:gd name="connsiteY10" fmla="*/ 23181 h 43219"/>
              <a:gd name="connsiteX11" fmla="*/ 37440 w 48060"/>
              <a:gd name="connsiteY11" fmla="*/ 30063 h 43219"/>
              <a:gd name="connsiteX12" fmla="*/ 35431 w 48060"/>
              <a:gd name="connsiteY12" fmla="*/ 35960 h 43219"/>
              <a:gd name="connsiteX13" fmla="*/ 28591 w 48060"/>
              <a:gd name="connsiteY13" fmla="*/ 36674 h 43219"/>
              <a:gd name="connsiteX14" fmla="*/ 23703 w 48060"/>
              <a:gd name="connsiteY14" fmla="*/ 42965 h 43219"/>
              <a:gd name="connsiteX15" fmla="*/ 16516 w 48060"/>
              <a:gd name="connsiteY15" fmla="*/ 39125 h 43219"/>
              <a:gd name="connsiteX16" fmla="*/ 5840 w 48060"/>
              <a:gd name="connsiteY16" fmla="*/ 35331 h 43219"/>
              <a:gd name="connsiteX17" fmla="*/ 1146 w 48060"/>
              <a:gd name="connsiteY17" fmla="*/ 31109 h 43219"/>
              <a:gd name="connsiteX18" fmla="*/ 2149 w 48060"/>
              <a:gd name="connsiteY18" fmla="*/ 25410 h 43219"/>
              <a:gd name="connsiteX19" fmla="*/ 31 w 48060"/>
              <a:gd name="connsiteY19" fmla="*/ 19563 h 43219"/>
              <a:gd name="connsiteX20" fmla="*/ 3899 w 48060"/>
              <a:gd name="connsiteY20" fmla="*/ 14366 h 43219"/>
              <a:gd name="connsiteX21" fmla="*/ 3936 w 48060"/>
              <a:gd name="connsiteY21" fmla="*/ 14229 h 43219"/>
              <a:gd name="connsiteX0" fmla="*/ 2800455 w 2843192"/>
              <a:gd name="connsiteY0" fmla="*/ 1373117 h 1539190"/>
              <a:gd name="connsiteX1" fmla="*/ 2843192 w 2843192"/>
              <a:gd name="connsiteY1" fmla="*/ 1415854 h 1539190"/>
              <a:gd name="connsiteX2" fmla="*/ 2800455 w 2843192"/>
              <a:gd name="connsiteY2" fmla="*/ 1373117 h 1539190"/>
              <a:gd name="connsiteX0" fmla="*/ 2620810 w 2843192"/>
              <a:gd name="connsiteY0" fmla="*/ 1319791 h 1539190"/>
              <a:gd name="connsiteX1" fmla="*/ 2706283 w 2843192"/>
              <a:gd name="connsiteY1" fmla="*/ 1405264 h 1539190"/>
              <a:gd name="connsiteX2" fmla="*/ 2620810 w 2843192"/>
              <a:gd name="connsiteY2" fmla="*/ 1319791 h 1539190"/>
              <a:gd name="connsiteX0" fmla="*/ 2361518 w 2843192"/>
              <a:gd name="connsiteY0" fmla="*/ 1235442 h 1539190"/>
              <a:gd name="connsiteX1" fmla="*/ 2489728 w 2843192"/>
              <a:gd name="connsiteY1" fmla="*/ 1363652 h 1539190"/>
              <a:gd name="connsiteX2" fmla="*/ 2361518 w 2843192"/>
              <a:gd name="connsiteY2" fmla="*/ 1235442 h 1539190"/>
              <a:gd name="connsiteX0" fmla="*/ 4729 w 48060"/>
              <a:gd name="connsiteY0" fmla="*/ 26036 h 43219"/>
              <a:gd name="connsiteX1" fmla="*/ 2196 w 48060"/>
              <a:gd name="connsiteY1" fmla="*/ 25239 h 43219"/>
              <a:gd name="connsiteX2" fmla="*/ 6964 w 48060"/>
              <a:gd name="connsiteY2" fmla="*/ 34758 h 43219"/>
              <a:gd name="connsiteX3" fmla="*/ 5856 w 48060"/>
              <a:gd name="connsiteY3" fmla="*/ 35139 h 43219"/>
              <a:gd name="connsiteX4" fmla="*/ 16514 w 48060"/>
              <a:gd name="connsiteY4" fmla="*/ 38949 h 43219"/>
              <a:gd name="connsiteX5" fmla="*/ 15846 w 48060"/>
              <a:gd name="connsiteY5" fmla="*/ 37209 h 43219"/>
              <a:gd name="connsiteX6" fmla="*/ 28863 w 48060"/>
              <a:gd name="connsiteY6" fmla="*/ 34610 h 43219"/>
              <a:gd name="connsiteX7" fmla="*/ 28596 w 48060"/>
              <a:gd name="connsiteY7" fmla="*/ 36519 h 43219"/>
              <a:gd name="connsiteX8" fmla="*/ 34165 w 48060"/>
              <a:gd name="connsiteY8" fmla="*/ 22813 h 43219"/>
              <a:gd name="connsiteX9" fmla="*/ 37416 w 48060"/>
              <a:gd name="connsiteY9" fmla="*/ 29949 h 43219"/>
              <a:gd name="connsiteX10" fmla="*/ 41834 w 48060"/>
              <a:gd name="connsiteY10" fmla="*/ 15213 h 43219"/>
              <a:gd name="connsiteX11" fmla="*/ 40386 w 48060"/>
              <a:gd name="connsiteY11" fmla="*/ 17889 h 43219"/>
              <a:gd name="connsiteX12" fmla="*/ 38360 w 48060"/>
              <a:gd name="connsiteY12" fmla="*/ 5285 h 43219"/>
              <a:gd name="connsiteX13" fmla="*/ 38436 w 48060"/>
              <a:gd name="connsiteY13" fmla="*/ 6549 h 43219"/>
              <a:gd name="connsiteX14" fmla="*/ 29114 w 48060"/>
              <a:gd name="connsiteY14" fmla="*/ 3811 h 43219"/>
              <a:gd name="connsiteX15" fmla="*/ 29856 w 48060"/>
              <a:gd name="connsiteY15" fmla="*/ 2199 h 43219"/>
              <a:gd name="connsiteX16" fmla="*/ 22177 w 48060"/>
              <a:gd name="connsiteY16" fmla="*/ 4579 h 43219"/>
              <a:gd name="connsiteX17" fmla="*/ 22536 w 48060"/>
              <a:gd name="connsiteY17" fmla="*/ 3189 h 43219"/>
              <a:gd name="connsiteX18" fmla="*/ 14036 w 48060"/>
              <a:gd name="connsiteY18" fmla="*/ 5051 h 43219"/>
              <a:gd name="connsiteX19" fmla="*/ 15336 w 48060"/>
              <a:gd name="connsiteY19" fmla="*/ 6399 h 43219"/>
              <a:gd name="connsiteX20" fmla="*/ 4163 w 48060"/>
              <a:gd name="connsiteY20" fmla="*/ 15648 h 43219"/>
              <a:gd name="connsiteX21" fmla="*/ 3936 w 48060"/>
              <a:gd name="connsiteY21" fmla="*/ 14229 h 43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060" h="43219">
                <a:moveTo>
                  <a:pt x="3936" y="14229"/>
                </a:moveTo>
                <a:cubicBezTo>
                  <a:pt x="3665" y="11516"/>
                  <a:pt x="4297" y="8780"/>
                  <a:pt x="5659" y="6766"/>
                </a:cubicBezTo>
                <a:cubicBezTo>
                  <a:pt x="7811" y="3585"/>
                  <a:pt x="11300" y="2876"/>
                  <a:pt x="14041" y="5061"/>
                </a:cubicBezTo>
                <a:cubicBezTo>
                  <a:pt x="15714" y="768"/>
                  <a:pt x="19950" y="-119"/>
                  <a:pt x="22492" y="3291"/>
                </a:cubicBezTo>
                <a:cubicBezTo>
                  <a:pt x="23133" y="1542"/>
                  <a:pt x="24364" y="333"/>
                  <a:pt x="25785" y="59"/>
                </a:cubicBezTo>
                <a:cubicBezTo>
                  <a:pt x="27349" y="-243"/>
                  <a:pt x="28911" y="629"/>
                  <a:pt x="29869" y="2340"/>
                </a:cubicBezTo>
                <a:cubicBezTo>
                  <a:pt x="31251" y="126"/>
                  <a:pt x="33537" y="-601"/>
                  <a:pt x="35499" y="549"/>
                </a:cubicBezTo>
                <a:cubicBezTo>
                  <a:pt x="36994" y="1425"/>
                  <a:pt x="38066" y="3259"/>
                  <a:pt x="38354" y="5435"/>
                </a:cubicBezTo>
                <a:cubicBezTo>
                  <a:pt x="40082" y="6077"/>
                  <a:pt x="41458" y="7857"/>
                  <a:pt x="42018" y="10177"/>
                </a:cubicBezTo>
                <a:cubicBezTo>
                  <a:pt x="42425" y="11861"/>
                  <a:pt x="42367" y="13690"/>
                  <a:pt x="41854" y="15319"/>
                </a:cubicBezTo>
                <a:cubicBezTo>
                  <a:pt x="43115" y="17553"/>
                  <a:pt x="43556" y="20449"/>
                  <a:pt x="43052" y="23181"/>
                </a:cubicBezTo>
                <a:cubicBezTo>
                  <a:pt x="42382" y="26813"/>
                  <a:pt x="40164" y="29533"/>
                  <a:pt x="37440" y="30063"/>
                </a:cubicBezTo>
                <a:cubicBezTo>
                  <a:pt x="37427" y="32330"/>
                  <a:pt x="36694" y="34480"/>
                  <a:pt x="35431" y="35960"/>
                </a:cubicBezTo>
                <a:cubicBezTo>
                  <a:pt x="33512" y="38209"/>
                  <a:pt x="30740" y="38498"/>
                  <a:pt x="28591" y="36674"/>
                </a:cubicBezTo>
                <a:cubicBezTo>
                  <a:pt x="27896" y="39807"/>
                  <a:pt x="26035" y="42202"/>
                  <a:pt x="23703" y="42965"/>
                </a:cubicBezTo>
                <a:cubicBezTo>
                  <a:pt x="20955" y="43864"/>
                  <a:pt x="18087" y="42332"/>
                  <a:pt x="16516" y="39125"/>
                </a:cubicBezTo>
                <a:cubicBezTo>
                  <a:pt x="12808" y="42169"/>
                  <a:pt x="7992" y="40458"/>
                  <a:pt x="5840" y="35331"/>
                </a:cubicBezTo>
                <a:cubicBezTo>
                  <a:pt x="3726" y="35668"/>
                  <a:pt x="1741" y="33883"/>
                  <a:pt x="1146" y="31109"/>
                </a:cubicBezTo>
                <a:cubicBezTo>
                  <a:pt x="715" y="29102"/>
                  <a:pt x="1096" y="26936"/>
                  <a:pt x="2149" y="25410"/>
                </a:cubicBezTo>
                <a:cubicBezTo>
                  <a:pt x="655" y="24213"/>
                  <a:pt x="-177" y="21916"/>
                  <a:pt x="31" y="19563"/>
                </a:cubicBezTo>
                <a:cubicBezTo>
                  <a:pt x="275" y="16808"/>
                  <a:pt x="1881" y="14650"/>
                  <a:pt x="3899" y="14366"/>
                </a:cubicBezTo>
                <a:cubicBezTo>
                  <a:pt x="3911" y="14320"/>
                  <a:pt x="3924" y="14275"/>
                  <a:pt x="3936" y="14229"/>
                </a:cubicBezTo>
                <a:close/>
              </a:path>
              <a:path w="2843192" h="1539190">
                <a:moveTo>
                  <a:pt x="2800455" y="1373117"/>
                </a:moveTo>
                <a:lnTo>
                  <a:pt x="2843192" y="1415854"/>
                </a:lnTo>
                <a:lnTo>
                  <a:pt x="2800455" y="1373117"/>
                </a:lnTo>
                <a:close/>
              </a:path>
              <a:path w="2843192" h="1539190">
                <a:moveTo>
                  <a:pt x="2620810" y="1319791"/>
                </a:moveTo>
                <a:lnTo>
                  <a:pt x="2706283" y="1405264"/>
                </a:lnTo>
                <a:lnTo>
                  <a:pt x="2620810" y="1319791"/>
                </a:lnTo>
                <a:close/>
              </a:path>
              <a:path w="2843192" h="1539190">
                <a:moveTo>
                  <a:pt x="2361518" y="1235442"/>
                </a:moveTo>
                <a:lnTo>
                  <a:pt x="2489728" y="1363652"/>
                </a:lnTo>
                <a:cubicBezTo>
                  <a:pt x="2418920" y="1363652"/>
                  <a:pt x="2361518" y="1306250"/>
                  <a:pt x="2361518" y="1235442"/>
                </a:cubicBezTo>
                <a:close/>
              </a:path>
              <a:path w="48060" h="43219" fill="none" extrusionOk="0">
                <a:moveTo>
                  <a:pt x="4729" y="26036"/>
                </a:moveTo>
                <a:cubicBezTo>
                  <a:pt x="3845" y="26130"/>
                  <a:pt x="2961" y="25852"/>
                  <a:pt x="2196" y="25239"/>
                </a:cubicBezTo>
                <a:moveTo>
                  <a:pt x="6964" y="34758"/>
                </a:moveTo>
                <a:cubicBezTo>
                  <a:pt x="6609" y="34951"/>
                  <a:pt x="6236" y="35079"/>
                  <a:pt x="5856" y="35139"/>
                </a:cubicBezTo>
                <a:moveTo>
                  <a:pt x="16514" y="38949"/>
                </a:moveTo>
                <a:cubicBezTo>
                  <a:pt x="16247" y="38403"/>
                  <a:pt x="16023" y="37820"/>
                  <a:pt x="15846" y="37209"/>
                </a:cubicBezTo>
                <a:moveTo>
                  <a:pt x="28863" y="34610"/>
                </a:moveTo>
                <a:cubicBezTo>
                  <a:pt x="28824" y="35257"/>
                  <a:pt x="28734" y="35897"/>
                  <a:pt x="28596" y="36519"/>
                </a:cubicBezTo>
                <a:moveTo>
                  <a:pt x="34165" y="22813"/>
                </a:moveTo>
                <a:cubicBezTo>
                  <a:pt x="36169" y="24141"/>
                  <a:pt x="37434" y="26917"/>
                  <a:pt x="37416" y="29949"/>
                </a:cubicBezTo>
                <a:moveTo>
                  <a:pt x="41834" y="15213"/>
                </a:moveTo>
                <a:cubicBezTo>
                  <a:pt x="41509" y="16245"/>
                  <a:pt x="41014" y="17161"/>
                  <a:pt x="40386" y="17889"/>
                </a:cubicBezTo>
                <a:moveTo>
                  <a:pt x="38360" y="5285"/>
                </a:moveTo>
                <a:cubicBezTo>
                  <a:pt x="38415" y="5702"/>
                  <a:pt x="38441" y="6125"/>
                  <a:pt x="38436" y="6549"/>
                </a:cubicBezTo>
                <a:moveTo>
                  <a:pt x="29114" y="3811"/>
                </a:moveTo>
                <a:cubicBezTo>
                  <a:pt x="29303" y="3228"/>
                  <a:pt x="29552" y="2685"/>
                  <a:pt x="29856" y="2199"/>
                </a:cubicBezTo>
                <a:moveTo>
                  <a:pt x="22177" y="4579"/>
                </a:moveTo>
                <a:cubicBezTo>
                  <a:pt x="22254" y="4097"/>
                  <a:pt x="22375" y="3630"/>
                  <a:pt x="22536" y="3189"/>
                </a:cubicBezTo>
                <a:moveTo>
                  <a:pt x="14036" y="5051"/>
                </a:moveTo>
                <a:cubicBezTo>
                  <a:pt x="14508" y="5427"/>
                  <a:pt x="14944" y="5880"/>
                  <a:pt x="15336" y="6399"/>
                </a:cubicBezTo>
                <a:moveTo>
                  <a:pt x="4163" y="15648"/>
                </a:moveTo>
                <a:cubicBezTo>
                  <a:pt x="4060" y="15184"/>
                  <a:pt x="3984" y="14710"/>
                  <a:pt x="3936" y="14229"/>
                </a:cubicBezTo>
              </a:path>
            </a:pathLst>
          </a:custGeom>
          <a:solidFill>
            <a:schemeClr val="bg1"/>
          </a:solidFill>
          <a:ln>
            <a:solidFill>
              <a:srgbClr val="000000"/>
            </a:solidFill>
          </a:ln>
          <a:effectLst>
            <a:innerShdw blurRad="393700" dist="50800" dir="13500000">
              <a:srgbClr val="A4CC41">
                <a:alpha val="35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2392" y="1323109"/>
            <a:ext cx="1451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CONTENTS</a:t>
            </a:r>
          </a:p>
        </p:txBody>
      </p:sp>
      <p:sp>
        <p:nvSpPr>
          <p:cNvPr id="2" name="矩形 1"/>
          <p:cNvSpPr/>
          <p:nvPr/>
        </p:nvSpPr>
        <p:spPr>
          <a:xfrm>
            <a:off x="9020632" y="755135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目录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39"/>
          <a:stretch/>
        </p:blipFill>
        <p:spPr>
          <a:xfrm>
            <a:off x="477461" y="1072112"/>
            <a:ext cx="1732339" cy="46492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000" y="4813299"/>
            <a:ext cx="1501417" cy="844547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>
            <a:off x="3155436" y="2369061"/>
            <a:ext cx="4991701" cy="87581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421094" y="1910308"/>
            <a:ext cx="543423" cy="465527"/>
            <a:chOff x="2650777" y="1555153"/>
            <a:chExt cx="543423" cy="465527"/>
          </a:xfrm>
        </p:grpSpPr>
        <p:sp>
          <p:nvSpPr>
            <p:cNvPr id="15" name="椭圆 14"/>
            <p:cNvSpPr/>
            <p:nvPr/>
          </p:nvSpPr>
          <p:spPr>
            <a:xfrm>
              <a:off x="2650777" y="1555153"/>
              <a:ext cx="459241" cy="459241"/>
            </a:xfrm>
            <a:prstGeom prst="ellipse">
              <a:avLst/>
            </a:prstGeom>
            <a:gradFill>
              <a:gsLst>
                <a:gs pos="100000">
                  <a:srgbClr val="A4CC41"/>
                </a:gs>
                <a:gs pos="0">
                  <a:srgbClr val="F3E513">
                    <a:alpha val="0"/>
                  </a:srgb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2707927" y="1598090"/>
              <a:ext cx="486273" cy="422590"/>
            </a:xfrm>
            <a:custGeom>
              <a:avLst/>
              <a:gdLst>
                <a:gd name="connsiteX0" fmla="*/ 182891 w 499855"/>
                <a:gd name="connsiteY0" fmla="*/ 529257 h 529257"/>
                <a:gd name="connsiteX1" fmla="*/ 11 w 499855"/>
                <a:gd name="connsiteY1" fmla="*/ 178737 h 529257"/>
                <a:gd name="connsiteX2" fmla="*/ 175271 w 499855"/>
                <a:gd name="connsiteY2" fmla="*/ 3477 h 529257"/>
                <a:gd name="connsiteX3" fmla="*/ 434351 w 499855"/>
                <a:gd name="connsiteY3" fmla="*/ 72057 h 529257"/>
                <a:gd name="connsiteX4" fmla="*/ 464831 w 499855"/>
                <a:gd name="connsiteY4" fmla="*/ 193977 h 529257"/>
                <a:gd name="connsiteX5" fmla="*/ 464831 w 499855"/>
                <a:gd name="connsiteY5" fmla="*/ 315897 h 529257"/>
                <a:gd name="connsiteX6" fmla="*/ 7631 w 499855"/>
                <a:gd name="connsiteY6" fmla="*/ 414957 h 529257"/>
                <a:gd name="connsiteX0" fmla="*/ 182891 w 518550"/>
                <a:gd name="connsiteY0" fmla="*/ 529282 h 529282"/>
                <a:gd name="connsiteX1" fmla="*/ 11 w 518550"/>
                <a:gd name="connsiteY1" fmla="*/ 178762 h 529282"/>
                <a:gd name="connsiteX2" fmla="*/ 175271 w 518550"/>
                <a:gd name="connsiteY2" fmla="*/ 3502 h 529282"/>
                <a:gd name="connsiteX3" fmla="*/ 434351 w 518550"/>
                <a:gd name="connsiteY3" fmla="*/ 72082 h 529282"/>
                <a:gd name="connsiteX4" fmla="*/ 506106 w 518550"/>
                <a:gd name="connsiteY4" fmla="*/ 197177 h 529282"/>
                <a:gd name="connsiteX5" fmla="*/ 464831 w 518550"/>
                <a:gd name="connsiteY5" fmla="*/ 315922 h 529282"/>
                <a:gd name="connsiteX6" fmla="*/ 7631 w 518550"/>
                <a:gd name="connsiteY6" fmla="*/ 414982 h 529282"/>
                <a:gd name="connsiteX0" fmla="*/ 182891 w 499322"/>
                <a:gd name="connsiteY0" fmla="*/ 530520 h 530520"/>
                <a:gd name="connsiteX1" fmla="*/ 11 w 499322"/>
                <a:gd name="connsiteY1" fmla="*/ 180000 h 530520"/>
                <a:gd name="connsiteX2" fmla="*/ 175271 w 499322"/>
                <a:gd name="connsiteY2" fmla="*/ 4740 h 530520"/>
                <a:gd name="connsiteX3" fmla="*/ 434351 w 499322"/>
                <a:gd name="connsiteY3" fmla="*/ 73320 h 530520"/>
                <a:gd name="connsiteX4" fmla="*/ 464831 w 499322"/>
                <a:gd name="connsiteY4" fmla="*/ 317160 h 530520"/>
                <a:gd name="connsiteX5" fmla="*/ 7631 w 499322"/>
                <a:gd name="connsiteY5" fmla="*/ 416220 h 530520"/>
                <a:gd name="connsiteX0" fmla="*/ 182891 w 469360"/>
                <a:gd name="connsiteY0" fmla="*/ 530651 h 530651"/>
                <a:gd name="connsiteX1" fmla="*/ 11 w 469360"/>
                <a:gd name="connsiteY1" fmla="*/ 180131 h 530651"/>
                <a:gd name="connsiteX2" fmla="*/ 175271 w 469360"/>
                <a:gd name="connsiteY2" fmla="*/ 4871 h 530651"/>
                <a:gd name="connsiteX3" fmla="*/ 434351 w 469360"/>
                <a:gd name="connsiteY3" fmla="*/ 73451 h 530651"/>
                <a:gd name="connsiteX4" fmla="*/ 420381 w 469360"/>
                <a:gd name="connsiteY4" fmla="*/ 326816 h 530651"/>
                <a:gd name="connsiteX5" fmla="*/ 7631 w 469360"/>
                <a:gd name="connsiteY5" fmla="*/ 416351 h 530651"/>
                <a:gd name="connsiteX0" fmla="*/ 182891 w 485936"/>
                <a:gd name="connsiteY0" fmla="*/ 530651 h 530651"/>
                <a:gd name="connsiteX1" fmla="*/ 11 w 485936"/>
                <a:gd name="connsiteY1" fmla="*/ 180131 h 530651"/>
                <a:gd name="connsiteX2" fmla="*/ 175271 w 485936"/>
                <a:gd name="connsiteY2" fmla="*/ 4871 h 530651"/>
                <a:gd name="connsiteX3" fmla="*/ 434351 w 485936"/>
                <a:gd name="connsiteY3" fmla="*/ 73451 h 530651"/>
                <a:gd name="connsiteX4" fmla="*/ 420381 w 485936"/>
                <a:gd name="connsiteY4" fmla="*/ 326816 h 530651"/>
                <a:gd name="connsiteX5" fmla="*/ 7631 w 485936"/>
                <a:gd name="connsiteY5" fmla="*/ 416351 h 530651"/>
                <a:gd name="connsiteX0" fmla="*/ 182902 w 485947"/>
                <a:gd name="connsiteY0" fmla="*/ 536890 h 536890"/>
                <a:gd name="connsiteX1" fmla="*/ 22 w 485947"/>
                <a:gd name="connsiteY1" fmla="*/ 186370 h 536890"/>
                <a:gd name="connsiteX2" fmla="*/ 175282 w 485947"/>
                <a:gd name="connsiteY2" fmla="*/ 11110 h 536890"/>
                <a:gd name="connsiteX3" fmla="*/ 434362 w 485947"/>
                <a:gd name="connsiteY3" fmla="*/ 79690 h 536890"/>
                <a:gd name="connsiteX4" fmla="*/ 420392 w 485947"/>
                <a:gd name="connsiteY4" fmla="*/ 333055 h 536890"/>
                <a:gd name="connsiteX5" fmla="*/ 7642 w 485947"/>
                <a:gd name="connsiteY5" fmla="*/ 422590 h 536890"/>
                <a:gd name="connsiteX0" fmla="*/ 189301 w 485996"/>
                <a:gd name="connsiteY0" fmla="*/ 441640 h 441640"/>
                <a:gd name="connsiteX1" fmla="*/ 71 w 485996"/>
                <a:gd name="connsiteY1" fmla="*/ 186370 h 441640"/>
                <a:gd name="connsiteX2" fmla="*/ 175331 w 485996"/>
                <a:gd name="connsiteY2" fmla="*/ 11110 h 441640"/>
                <a:gd name="connsiteX3" fmla="*/ 434411 w 485996"/>
                <a:gd name="connsiteY3" fmla="*/ 79690 h 441640"/>
                <a:gd name="connsiteX4" fmla="*/ 420441 w 485996"/>
                <a:gd name="connsiteY4" fmla="*/ 333055 h 441640"/>
                <a:gd name="connsiteX5" fmla="*/ 7691 w 485996"/>
                <a:gd name="connsiteY5" fmla="*/ 422590 h 441640"/>
                <a:gd name="connsiteX0" fmla="*/ 129744 w 486764"/>
                <a:gd name="connsiteY0" fmla="*/ 381315 h 422590"/>
                <a:gd name="connsiteX1" fmla="*/ 839 w 486764"/>
                <a:gd name="connsiteY1" fmla="*/ 186370 h 422590"/>
                <a:gd name="connsiteX2" fmla="*/ 176099 w 486764"/>
                <a:gd name="connsiteY2" fmla="*/ 11110 h 422590"/>
                <a:gd name="connsiteX3" fmla="*/ 435179 w 486764"/>
                <a:gd name="connsiteY3" fmla="*/ 79690 h 422590"/>
                <a:gd name="connsiteX4" fmla="*/ 421209 w 486764"/>
                <a:gd name="connsiteY4" fmla="*/ 333055 h 422590"/>
                <a:gd name="connsiteX5" fmla="*/ 8459 w 486764"/>
                <a:gd name="connsiteY5" fmla="*/ 422590 h 422590"/>
                <a:gd name="connsiteX0" fmla="*/ 129591 w 486611"/>
                <a:gd name="connsiteY0" fmla="*/ 381315 h 422590"/>
                <a:gd name="connsiteX1" fmla="*/ 686 w 486611"/>
                <a:gd name="connsiteY1" fmla="*/ 186370 h 422590"/>
                <a:gd name="connsiteX2" fmla="*/ 175946 w 486611"/>
                <a:gd name="connsiteY2" fmla="*/ 11110 h 422590"/>
                <a:gd name="connsiteX3" fmla="*/ 435026 w 486611"/>
                <a:gd name="connsiteY3" fmla="*/ 79690 h 422590"/>
                <a:gd name="connsiteX4" fmla="*/ 421056 w 486611"/>
                <a:gd name="connsiteY4" fmla="*/ 333055 h 422590"/>
                <a:gd name="connsiteX5" fmla="*/ 8306 w 486611"/>
                <a:gd name="connsiteY5" fmla="*/ 422590 h 422590"/>
                <a:gd name="connsiteX0" fmla="*/ 129343 w 486363"/>
                <a:gd name="connsiteY0" fmla="*/ 381315 h 422590"/>
                <a:gd name="connsiteX1" fmla="*/ 438 w 486363"/>
                <a:gd name="connsiteY1" fmla="*/ 186370 h 422590"/>
                <a:gd name="connsiteX2" fmla="*/ 175698 w 486363"/>
                <a:gd name="connsiteY2" fmla="*/ 11110 h 422590"/>
                <a:gd name="connsiteX3" fmla="*/ 434778 w 486363"/>
                <a:gd name="connsiteY3" fmla="*/ 79690 h 422590"/>
                <a:gd name="connsiteX4" fmla="*/ 420808 w 486363"/>
                <a:gd name="connsiteY4" fmla="*/ 333055 h 422590"/>
                <a:gd name="connsiteX5" fmla="*/ 8058 w 486363"/>
                <a:gd name="connsiteY5" fmla="*/ 422590 h 422590"/>
                <a:gd name="connsiteX0" fmla="*/ 148090 w 486060"/>
                <a:gd name="connsiteY0" fmla="*/ 336865 h 422590"/>
                <a:gd name="connsiteX1" fmla="*/ 135 w 486060"/>
                <a:gd name="connsiteY1" fmla="*/ 186370 h 422590"/>
                <a:gd name="connsiteX2" fmla="*/ 175395 w 486060"/>
                <a:gd name="connsiteY2" fmla="*/ 11110 h 422590"/>
                <a:gd name="connsiteX3" fmla="*/ 434475 w 486060"/>
                <a:gd name="connsiteY3" fmla="*/ 79690 h 422590"/>
                <a:gd name="connsiteX4" fmla="*/ 420505 w 486060"/>
                <a:gd name="connsiteY4" fmla="*/ 333055 h 422590"/>
                <a:gd name="connsiteX5" fmla="*/ 7755 w 486060"/>
                <a:gd name="connsiteY5" fmla="*/ 422590 h 422590"/>
                <a:gd name="connsiteX0" fmla="*/ 148303 w 486273"/>
                <a:gd name="connsiteY0" fmla="*/ 336865 h 422590"/>
                <a:gd name="connsiteX1" fmla="*/ 348 w 486273"/>
                <a:gd name="connsiteY1" fmla="*/ 186370 h 422590"/>
                <a:gd name="connsiteX2" fmla="*/ 175608 w 486273"/>
                <a:gd name="connsiteY2" fmla="*/ 11110 h 422590"/>
                <a:gd name="connsiteX3" fmla="*/ 434688 w 486273"/>
                <a:gd name="connsiteY3" fmla="*/ 79690 h 422590"/>
                <a:gd name="connsiteX4" fmla="*/ 420718 w 486273"/>
                <a:gd name="connsiteY4" fmla="*/ 333055 h 422590"/>
                <a:gd name="connsiteX5" fmla="*/ 7968 w 486273"/>
                <a:gd name="connsiteY5" fmla="*/ 422590 h 422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273" h="422590">
                  <a:moveTo>
                    <a:pt x="148303" y="336865"/>
                  </a:moveTo>
                  <a:cubicBezTo>
                    <a:pt x="35273" y="297495"/>
                    <a:pt x="-4203" y="240663"/>
                    <a:pt x="348" y="186370"/>
                  </a:cubicBezTo>
                  <a:cubicBezTo>
                    <a:pt x="4899" y="132078"/>
                    <a:pt x="52418" y="44765"/>
                    <a:pt x="175608" y="11110"/>
                  </a:cubicBezTo>
                  <a:cubicBezTo>
                    <a:pt x="298798" y="-22545"/>
                    <a:pt x="393836" y="26033"/>
                    <a:pt x="434688" y="79690"/>
                  </a:cubicBezTo>
                  <a:cubicBezTo>
                    <a:pt x="475540" y="133347"/>
                    <a:pt x="533113" y="260030"/>
                    <a:pt x="420718" y="333055"/>
                  </a:cubicBezTo>
                  <a:cubicBezTo>
                    <a:pt x="308323" y="406080"/>
                    <a:pt x="198468" y="391475"/>
                    <a:pt x="7968" y="422590"/>
                  </a:cubicBezTo>
                </a:path>
              </a:pathLst>
            </a:custGeom>
            <a:noFill/>
            <a:ln w="12700" cmpd="sng">
              <a:gradFill flip="none" rotWithShape="1">
                <a:gsLst>
                  <a:gs pos="0">
                    <a:srgbClr val="F3E513">
                      <a:alpha val="0"/>
                    </a:srgbClr>
                  </a:gs>
                  <a:gs pos="100000">
                    <a:srgbClr val="0F802E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46381" y="159809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杨任东竹石体-Semibold" panose="02000000000000000000" pitchFamily="2" charset="-122"/>
                  <a:ea typeface="杨任东竹石体-Semibold" panose="02000000000000000000" pitchFamily="2" charset="-122"/>
                </a:rPr>
                <a:t>01</a:t>
              </a:r>
              <a:endParaRPr lang="zh-CN" altLang="en-US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4088792" y="1784774"/>
            <a:ext cx="3549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工作内容概述</a:t>
            </a:r>
          </a:p>
        </p:txBody>
      </p:sp>
      <p:sp>
        <p:nvSpPr>
          <p:cNvPr id="61" name="任意多边形 60"/>
          <p:cNvSpPr/>
          <p:nvPr/>
        </p:nvSpPr>
        <p:spPr>
          <a:xfrm>
            <a:off x="3155436" y="3138318"/>
            <a:ext cx="4991701" cy="87581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4088792" y="2540623"/>
            <a:ext cx="3549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执行策略说明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3155436" y="3907575"/>
            <a:ext cx="4991701" cy="87581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088792" y="3362836"/>
            <a:ext cx="3549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市场调研分析</a:t>
            </a:r>
          </a:p>
        </p:txBody>
      </p:sp>
      <p:sp>
        <p:nvSpPr>
          <p:cNvPr id="75" name="任意多边形 74"/>
          <p:cNvSpPr/>
          <p:nvPr/>
        </p:nvSpPr>
        <p:spPr>
          <a:xfrm>
            <a:off x="3155436" y="4676832"/>
            <a:ext cx="4991701" cy="87581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4088792" y="4107128"/>
            <a:ext cx="3549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未来工作目标</a:t>
            </a:r>
            <a:endParaRPr lang="zh-CN" altLang="en-US" sz="28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421094" y="2672791"/>
            <a:ext cx="543423" cy="465527"/>
            <a:chOff x="2650777" y="1555153"/>
            <a:chExt cx="543423" cy="465527"/>
          </a:xfrm>
        </p:grpSpPr>
        <p:sp>
          <p:nvSpPr>
            <p:cNvPr id="82" name="椭圆 81"/>
            <p:cNvSpPr/>
            <p:nvPr/>
          </p:nvSpPr>
          <p:spPr>
            <a:xfrm>
              <a:off x="2650777" y="1555153"/>
              <a:ext cx="459241" cy="459241"/>
            </a:xfrm>
            <a:prstGeom prst="ellipse">
              <a:avLst/>
            </a:prstGeom>
            <a:gradFill>
              <a:gsLst>
                <a:gs pos="100000">
                  <a:srgbClr val="A4CC41"/>
                </a:gs>
                <a:gs pos="0">
                  <a:srgbClr val="F3E513">
                    <a:alpha val="0"/>
                  </a:srgb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2707927" y="1598090"/>
              <a:ext cx="486273" cy="422590"/>
            </a:xfrm>
            <a:custGeom>
              <a:avLst/>
              <a:gdLst>
                <a:gd name="connsiteX0" fmla="*/ 182891 w 499855"/>
                <a:gd name="connsiteY0" fmla="*/ 529257 h 529257"/>
                <a:gd name="connsiteX1" fmla="*/ 11 w 499855"/>
                <a:gd name="connsiteY1" fmla="*/ 178737 h 529257"/>
                <a:gd name="connsiteX2" fmla="*/ 175271 w 499855"/>
                <a:gd name="connsiteY2" fmla="*/ 3477 h 529257"/>
                <a:gd name="connsiteX3" fmla="*/ 434351 w 499855"/>
                <a:gd name="connsiteY3" fmla="*/ 72057 h 529257"/>
                <a:gd name="connsiteX4" fmla="*/ 464831 w 499855"/>
                <a:gd name="connsiteY4" fmla="*/ 193977 h 529257"/>
                <a:gd name="connsiteX5" fmla="*/ 464831 w 499855"/>
                <a:gd name="connsiteY5" fmla="*/ 315897 h 529257"/>
                <a:gd name="connsiteX6" fmla="*/ 7631 w 499855"/>
                <a:gd name="connsiteY6" fmla="*/ 414957 h 529257"/>
                <a:gd name="connsiteX0" fmla="*/ 182891 w 518550"/>
                <a:gd name="connsiteY0" fmla="*/ 529282 h 529282"/>
                <a:gd name="connsiteX1" fmla="*/ 11 w 518550"/>
                <a:gd name="connsiteY1" fmla="*/ 178762 h 529282"/>
                <a:gd name="connsiteX2" fmla="*/ 175271 w 518550"/>
                <a:gd name="connsiteY2" fmla="*/ 3502 h 529282"/>
                <a:gd name="connsiteX3" fmla="*/ 434351 w 518550"/>
                <a:gd name="connsiteY3" fmla="*/ 72082 h 529282"/>
                <a:gd name="connsiteX4" fmla="*/ 506106 w 518550"/>
                <a:gd name="connsiteY4" fmla="*/ 197177 h 529282"/>
                <a:gd name="connsiteX5" fmla="*/ 464831 w 518550"/>
                <a:gd name="connsiteY5" fmla="*/ 315922 h 529282"/>
                <a:gd name="connsiteX6" fmla="*/ 7631 w 518550"/>
                <a:gd name="connsiteY6" fmla="*/ 414982 h 529282"/>
                <a:gd name="connsiteX0" fmla="*/ 182891 w 499322"/>
                <a:gd name="connsiteY0" fmla="*/ 530520 h 530520"/>
                <a:gd name="connsiteX1" fmla="*/ 11 w 499322"/>
                <a:gd name="connsiteY1" fmla="*/ 180000 h 530520"/>
                <a:gd name="connsiteX2" fmla="*/ 175271 w 499322"/>
                <a:gd name="connsiteY2" fmla="*/ 4740 h 530520"/>
                <a:gd name="connsiteX3" fmla="*/ 434351 w 499322"/>
                <a:gd name="connsiteY3" fmla="*/ 73320 h 530520"/>
                <a:gd name="connsiteX4" fmla="*/ 464831 w 499322"/>
                <a:gd name="connsiteY4" fmla="*/ 317160 h 530520"/>
                <a:gd name="connsiteX5" fmla="*/ 7631 w 499322"/>
                <a:gd name="connsiteY5" fmla="*/ 416220 h 530520"/>
                <a:gd name="connsiteX0" fmla="*/ 182891 w 469360"/>
                <a:gd name="connsiteY0" fmla="*/ 530651 h 530651"/>
                <a:gd name="connsiteX1" fmla="*/ 11 w 469360"/>
                <a:gd name="connsiteY1" fmla="*/ 180131 h 530651"/>
                <a:gd name="connsiteX2" fmla="*/ 175271 w 469360"/>
                <a:gd name="connsiteY2" fmla="*/ 4871 h 530651"/>
                <a:gd name="connsiteX3" fmla="*/ 434351 w 469360"/>
                <a:gd name="connsiteY3" fmla="*/ 73451 h 530651"/>
                <a:gd name="connsiteX4" fmla="*/ 420381 w 469360"/>
                <a:gd name="connsiteY4" fmla="*/ 326816 h 530651"/>
                <a:gd name="connsiteX5" fmla="*/ 7631 w 469360"/>
                <a:gd name="connsiteY5" fmla="*/ 416351 h 530651"/>
                <a:gd name="connsiteX0" fmla="*/ 182891 w 485936"/>
                <a:gd name="connsiteY0" fmla="*/ 530651 h 530651"/>
                <a:gd name="connsiteX1" fmla="*/ 11 w 485936"/>
                <a:gd name="connsiteY1" fmla="*/ 180131 h 530651"/>
                <a:gd name="connsiteX2" fmla="*/ 175271 w 485936"/>
                <a:gd name="connsiteY2" fmla="*/ 4871 h 530651"/>
                <a:gd name="connsiteX3" fmla="*/ 434351 w 485936"/>
                <a:gd name="connsiteY3" fmla="*/ 73451 h 530651"/>
                <a:gd name="connsiteX4" fmla="*/ 420381 w 485936"/>
                <a:gd name="connsiteY4" fmla="*/ 326816 h 530651"/>
                <a:gd name="connsiteX5" fmla="*/ 7631 w 485936"/>
                <a:gd name="connsiteY5" fmla="*/ 416351 h 530651"/>
                <a:gd name="connsiteX0" fmla="*/ 182902 w 485947"/>
                <a:gd name="connsiteY0" fmla="*/ 536890 h 536890"/>
                <a:gd name="connsiteX1" fmla="*/ 22 w 485947"/>
                <a:gd name="connsiteY1" fmla="*/ 186370 h 536890"/>
                <a:gd name="connsiteX2" fmla="*/ 175282 w 485947"/>
                <a:gd name="connsiteY2" fmla="*/ 11110 h 536890"/>
                <a:gd name="connsiteX3" fmla="*/ 434362 w 485947"/>
                <a:gd name="connsiteY3" fmla="*/ 79690 h 536890"/>
                <a:gd name="connsiteX4" fmla="*/ 420392 w 485947"/>
                <a:gd name="connsiteY4" fmla="*/ 333055 h 536890"/>
                <a:gd name="connsiteX5" fmla="*/ 7642 w 485947"/>
                <a:gd name="connsiteY5" fmla="*/ 422590 h 536890"/>
                <a:gd name="connsiteX0" fmla="*/ 189301 w 485996"/>
                <a:gd name="connsiteY0" fmla="*/ 441640 h 441640"/>
                <a:gd name="connsiteX1" fmla="*/ 71 w 485996"/>
                <a:gd name="connsiteY1" fmla="*/ 186370 h 441640"/>
                <a:gd name="connsiteX2" fmla="*/ 175331 w 485996"/>
                <a:gd name="connsiteY2" fmla="*/ 11110 h 441640"/>
                <a:gd name="connsiteX3" fmla="*/ 434411 w 485996"/>
                <a:gd name="connsiteY3" fmla="*/ 79690 h 441640"/>
                <a:gd name="connsiteX4" fmla="*/ 420441 w 485996"/>
                <a:gd name="connsiteY4" fmla="*/ 333055 h 441640"/>
                <a:gd name="connsiteX5" fmla="*/ 7691 w 485996"/>
                <a:gd name="connsiteY5" fmla="*/ 422590 h 441640"/>
                <a:gd name="connsiteX0" fmla="*/ 129744 w 486764"/>
                <a:gd name="connsiteY0" fmla="*/ 381315 h 422590"/>
                <a:gd name="connsiteX1" fmla="*/ 839 w 486764"/>
                <a:gd name="connsiteY1" fmla="*/ 186370 h 422590"/>
                <a:gd name="connsiteX2" fmla="*/ 176099 w 486764"/>
                <a:gd name="connsiteY2" fmla="*/ 11110 h 422590"/>
                <a:gd name="connsiteX3" fmla="*/ 435179 w 486764"/>
                <a:gd name="connsiteY3" fmla="*/ 79690 h 422590"/>
                <a:gd name="connsiteX4" fmla="*/ 421209 w 486764"/>
                <a:gd name="connsiteY4" fmla="*/ 333055 h 422590"/>
                <a:gd name="connsiteX5" fmla="*/ 8459 w 486764"/>
                <a:gd name="connsiteY5" fmla="*/ 422590 h 422590"/>
                <a:gd name="connsiteX0" fmla="*/ 129591 w 486611"/>
                <a:gd name="connsiteY0" fmla="*/ 381315 h 422590"/>
                <a:gd name="connsiteX1" fmla="*/ 686 w 486611"/>
                <a:gd name="connsiteY1" fmla="*/ 186370 h 422590"/>
                <a:gd name="connsiteX2" fmla="*/ 175946 w 486611"/>
                <a:gd name="connsiteY2" fmla="*/ 11110 h 422590"/>
                <a:gd name="connsiteX3" fmla="*/ 435026 w 486611"/>
                <a:gd name="connsiteY3" fmla="*/ 79690 h 422590"/>
                <a:gd name="connsiteX4" fmla="*/ 421056 w 486611"/>
                <a:gd name="connsiteY4" fmla="*/ 333055 h 422590"/>
                <a:gd name="connsiteX5" fmla="*/ 8306 w 486611"/>
                <a:gd name="connsiteY5" fmla="*/ 422590 h 422590"/>
                <a:gd name="connsiteX0" fmla="*/ 129343 w 486363"/>
                <a:gd name="connsiteY0" fmla="*/ 381315 h 422590"/>
                <a:gd name="connsiteX1" fmla="*/ 438 w 486363"/>
                <a:gd name="connsiteY1" fmla="*/ 186370 h 422590"/>
                <a:gd name="connsiteX2" fmla="*/ 175698 w 486363"/>
                <a:gd name="connsiteY2" fmla="*/ 11110 h 422590"/>
                <a:gd name="connsiteX3" fmla="*/ 434778 w 486363"/>
                <a:gd name="connsiteY3" fmla="*/ 79690 h 422590"/>
                <a:gd name="connsiteX4" fmla="*/ 420808 w 486363"/>
                <a:gd name="connsiteY4" fmla="*/ 333055 h 422590"/>
                <a:gd name="connsiteX5" fmla="*/ 8058 w 486363"/>
                <a:gd name="connsiteY5" fmla="*/ 422590 h 422590"/>
                <a:gd name="connsiteX0" fmla="*/ 148090 w 486060"/>
                <a:gd name="connsiteY0" fmla="*/ 336865 h 422590"/>
                <a:gd name="connsiteX1" fmla="*/ 135 w 486060"/>
                <a:gd name="connsiteY1" fmla="*/ 186370 h 422590"/>
                <a:gd name="connsiteX2" fmla="*/ 175395 w 486060"/>
                <a:gd name="connsiteY2" fmla="*/ 11110 h 422590"/>
                <a:gd name="connsiteX3" fmla="*/ 434475 w 486060"/>
                <a:gd name="connsiteY3" fmla="*/ 79690 h 422590"/>
                <a:gd name="connsiteX4" fmla="*/ 420505 w 486060"/>
                <a:gd name="connsiteY4" fmla="*/ 333055 h 422590"/>
                <a:gd name="connsiteX5" fmla="*/ 7755 w 486060"/>
                <a:gd name="connsiteY5" fmla="*/ 422590 h 422590"/>
                <a:gd name="connsiteX0" fmla="*/ 148303 w 486273"/>
                <a:gd name="connsiteY0" fmla="*/ 336865 h 422590"/>
                <a:gd name="connsiteX1" fmla="*/ 348 w 486273"/>
                <a:gd name="connsiteY1" fmla="*/ 186370 h 422590"/>
                <a:gd name="connsiteX2" fmla="*/ 175608 w 486273"/>
                <a:gd name="connsiteY2" fmla="*/ 11110 h 422590"/>
                <a:gd name="connsiteX3" fmla="*/ 434688 w 486273"/>
                <a:gd name="connsiteY3" fmla="*/ 79690 h 422590"/>
                <a:gd name="connsiteX4" fmla="*/ 420718 w 486273"/>
                <a:gd name="connsiteY4" fmla="*/ 333055 h 422590"/>
                <a:gd name="connsiteX5" fmla="*/ 7968 w 486273"/>
                <a:gd name="connsiteY5" fmla="*/ 422590 h 422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273" h="422590">
                  <a:moveTo>
                    <a:pt x="148303" y="336865"/>
                  </a:moveTo>
                  <a:cubicBezTo>
                    <a:pt x="35273" y="297495"/>
                    <a:pt x="-4203" y="240663"/>
                    <a:pt x="348" y="186370"/>
                  </a:cubicBezTo>
                  <a:cubicBezTo>
                    <a:pt x="4899" y="132078"/>
                    <a:pt x="52418" y="44765"/>
                    <a:pt x="175608" y="11110"/>
                  </a:cubicBezTo>
                  <a:cubicBezTo>
                    <a:pt x="298798" y="-22545"/>
                    <a:pt x="393836" y="26033"/>
                    <a:pt x="434688" y="79690"/>
                  </a:cubicBezTo>
                  <a:cubicBezTo>
                    <a:pt x="475540" y="133347"/>
                    <a:pt x="533113" y="260030"/>
                    <a:pt x="420718" y="333055"/>
                  </a:cubicBezTo>
                  <a:cubicBezTo>
                    <a:pt x="308323" y="406080"/>
                    <a:pt x="198468" y="391475"/>
                    <a:pt x="7968" y="422590"/>
                  </a:cubicBezTo>
                </a:path>
              </a:pathLst>
            </a:custGeom>
            <a:noFill/>
            <a:ln w="12700" cmpd="sng">
              <a:gradFill flip="none" rotWithShape="1">
                <a:gsLst>
                  <a:gs pos="0">
                    <a:srgbClr val="F3E513">
                      <a:alpha val="0"/>
                    </a:srgbClr>
                  </a:gs>
                  <a:gs pos="100000">
                    <a:srgbClr val="0F802E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746381" y="159809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杨任东竹石体-Semibold" panose="02000000000000000000" pitchFamily="2" charset="-122"/>
                  <a:ea typeface="杨任东竹石体-Semibold" panose="02000000000000000000" pitchFamily="2" charset="-122"/>
                </a:rPr>
                <a:t>02</a:t>
              </a:r>
              <a:endParaRPr lang="zh-CN" altLang="en-US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421094" y="3435274"/>
            <a:ext cx="543423" cy="465527"/>
            <a:chOff x="2650777" y="1555153"/>
            <a:chExt cx="543423" cy="465527"/>
          </a:xfrm>
        </p:grpSpPr>
        <p:sp>
          <p:nvSpPr>
            <p:cNvPr id="86" name="椭圆 85"/>
            <p:cNvSpPr/>
            <p:nvPr/>
          </p:nvSpPr>
          <p:spPr>
            <a:xfrm>
              <a:off x="2650777" y="1555153"/>
              <a:ext cx="459241" cy="459241"/>
            </a:xfrm>
            <a:prstGeom prst="ellipse">
              <a:avLst/>
            </a:prstGeom>
            <a:gradFill>
              <a:gsLst>
                <a:gs pos="100000">
                  <a:srgbClr val="A4CC41"/>
                </a:gs>
                <a:gs pos="0">
                  <a:srgbClr val="F3E513">
                    <a:alpha val="0"/>
                  </a:srgb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2707927" y="1598090"/>
              <a:ext cx="486273" cy="422590"/>
            </a:xfrm>
            <a:custGeom>
              <a:avLst/>
              <a:gdLst>
                <a:gd name="connsiteX0" fmla="*/ 182891 w 499855"/>
                <a:gd name="connsiteY0" fmla="*/ 529257 h 529257"/>
                <a:gd name="connsiteX1" fmla="*/ 11 w 499855"/>
                <a:gd name="connsiteY1" fmla="*/ 178737 h 529257"/>
                <a:gd name="connsiteX2" fmla="*/ 175271 w 499855"/>
                <a:gd name="connsiteY2" fmla="*/ 3477 h 529257"/>
                <a:gd name="connsiteX3" fmla="*/ 434351 w 499855"/>
                <a:gd name="connsiteY3" fmla="*/ 72057 h 529257"/>
                <a:gd name="connsiteX4" fmla="*/ 464831 w 499855"/>
                <a:gd name="connsiteY4" fmla="*/ 193977 h 529257"/>
                <a:gd name="connsiteX5" fmla="*/ 464831 w 499855"/>
                <a:gd name="connsiteY5" fmla="*/ 315897 h 529257"/>
                <a:gd name="connsiteX6" fmla="*/ 7631 w 499855"/>
                <a:gd name="connsiteY6" fmla="*/ 414957 h 529257"/>
                <a:gd name="connsiteX0" fmla="*/ 182891 w 518550"/>
                <a:gd name="connsiteY0" fmla="*/ 529282 h 529282"/>
                <a:gd name="connsiteX1" fmla="*/ 11 w 518550"/>
                <a:gd name="connsiteY1" fmla="*/ 178762 h 529282"/>
                <a:gd name="connsiteX2" fmla="*/ 175271 w 518550"/>
                <a:gd name="connsiteY2" fmla="*/ 3502 h 529282"/>
                <a:gd name="connsiteX3" fmla="*/ 434351 w 518550"/>
                <a:gd name="connsiteY3" fmla="*/ 72082 h 529282"/>
                <a:gd name="connsiteX4" fmla="*/ 506106 w 518550"/>
                <a:gd name="connsiteY4" fmla="*/ 197177 h 529282"/>
                <a:gd name="connsiteX5" fmla="*/ 464831 w 518550"/>
                <a:gd name="connsiteY5" fmla="*/ 315922 h 529282"/>
                <a:gd name="connsiteX6" fmla="*/ 7631 w 518550"/>
                <a:gd name="connsiteY6" fmla="*/ 414982 h 529282"/>
                <a:gd name="connsiteX0" fmla="*/ 182891 w 499322"/>
                <a:gd name="connsiteY0" fmla="*/ 530520 h 530520"/>
                <a:gd name="connsiteX1" fmla="*/ 11 w 499322"/>
                <a:gd name="connsiteY1" fmla="*/ 180000 h 530520"/>
                <a:gd name="connsiteX2" fmla="*/ 175271 w 499322"/>
                <a:gd name="connsiteY2" fmla="*/ 4740 h 530520"/>
                <a:gd name="connsiteX3" fmla="*/ 434351 w 499322"/>
                <a:gd name="connsiteY3" fmla="*/ 73320 h 530520"/>
                <a:gd name="connsiteX4" fmla="*/ 464831 w 499322"/>
                <a:gd name="connsiteY4" fmla="*/ 317160 h 530520"/>
                <a:gd name="connsiteX5" fmla="*/ 7631 w 499322"/>
                <a:gd name="connsiteY5" fmla="*/ 416220 h 530520"/>
                <a:gd name="connsiteX0" fmla="*/ 182891 w 469360"/>
                <a:gd name="connsiteY0" fmla="*/ 530651 h 530651"/>
                <a:gd name="connsiteX1" fmla="*/ 11 w 469360"/>
                <a:gd name="connsiteY1" fmla="*/ 180131 h 530651"/>
                <a:gd name="connsiteX2" fmla="*/ 175271 w 469360"/>
                <a:gd name="connsiteY2" fmla="*/ 4871 h 530651"/>
                <a:gd name="connsiteX3" fmla="*/ 434351 w 469360"/>
                <a:gd name="connsiteY3" fmla="*/ 73451 h 530651"/>
                <a:gd name="connsiteX4" fmla="*/ 420381 w 469360"/>
                <a:gd name="connsiteY4" fmla="*/ 326816 h 530651"/>
                <a:gd name="connsiteX5" fmla="*/ 7631 w 469360"/>
                <a:gd name="connsiteY5" fmla="*/ 416351 h 530651"/>
                <a:gd name="connsiteX0" fmla="*/ 182891 w 485936"/>
                <a:gd name="connsiteY0" fmla="*/ 530651 h 530651"/>
                <a:gd name="connsiteX1" fmla="*/ 11 w 485936"/>
                <a:gd name="connsiteY1" fmla="*/ 180131 h 530651"/>
                <a:gd name="connsiteX2" fmla="*/ 175271 w 485936"/>
                <a:gd name="connsiteY2" fmla="*/ 4871 h 530651"/>
                <a:gd name="connsiteX3" fmla="*/ 434351 w 485936"/>
                <a:gd name="connsiteY3" fmla="*/ 73451 h 530651"/>
                <a:gd name="connsiteX4" fmla="*/ 420381 w 485936"/>
                <a:gd name="connsiteY4" fmla="*/ 326816 h 530651"/>
                <a:gd name="connsiteX5" fmla="*/ 7631 w 485936"/>
                <a:gd name="connsiteY5" fmla="*/ 416351 h 530651"/>
                <a:gd name="connsiteX0" fmla="*/ 182902 w 485947"/>
                <a:gd name="connsiteY0" fmla="*/ 536890 h 536890"/>
                <a:gd name="connsiteX1" fmla="*/ 22 w 485947"/>
                <a:gd name="connsiteY1" fmla="*/ 186370 h 536890"/>
                <a:gd name="connsiteX2" fmla="*/ 175282 w 485947"/>
                <a:gd name="connsiteY2" fmla="*/ 11110 h 536890"/>
                <a:gd name="connsiteX3" fmla="*/ 434362 w 485947"/>
                <a:gd name="connsiteY3" fmla="*/ 79690 h 536890"/>
                <a:gd name="connsiteX4" fmla="*/ 420392 w 485947"/>
                <a:gd name="connsiteY4" fmla="*/ 333055 h 536890"/>
                <a:gd name="connsiteX5" fmla="*/ 7642 w 485947"/>
                <a:gd name="connsiteY5" fmla="*/ 422590 h 536890"/>
                <a:gd name="connsiteX0" fmla="*/ 189301 w 485996"/>
                <a:gd name="connsiteY0" fmla="*/ 441640 h 441640"/>
                <a:gd name="connsiteX1" fmla="*/ 71 w 485996"/>
                <a:gd name="connsiteY1" fmla="*/ 186370 h 441640"/>
                <a:gd name="connsiteX2" fmla="*/ 175331 w 485996"/>
                <a:gd name="connsiteY2" fmla="*/ 11110 h 441640"/>
                <a:gd name="connsiteX3" fmla="*/ 434411 w 485996"/>
                <a:gd name="connsiteY3" fmla="*/ 79690 h 441640"/>
                <a:gd name="connsiteX4" fmla="*/ 420441 w 485996"/>
                <a:gd name="connsiteY4" fmla="*/ 333055 h 441640"/>
                <a:gd name="connsiteX5" fmla="*/ 7691 w 485996"/>
                <a:gd name="connsiteY5" fmla="*/ 422590 h 441640"/>
                <a:gd name="connsiteX0" fmla="*/ 129744 w 486764"/>
                <a:gd name="connsiteY0" fmla="*/ 381315 h 422590"/>
                <a:gd name="connsiteX1" fmla="*/ 839 w 486764"/>
                <a:gd name="connsiteY1" fmla="*/ 186370 h 422590"/>
                <a:gd name="connsiteX2" fmla="*/ 176099 w 486764"/>
                <a:gd name="connsiteY2" fmla="*/ 11110 h 422590"/>
                <a:gd name="connsiteX3" fmla="*/ 435179 w 486764"/>
                <a:gd name="connsiteY3" fmla="*/ 79690 h 422590"/>
                <a:gd name="connsiteX4" fmla="*/ 421209 w 486764"/>
                <a:gd name="connsiteY4" fmla="*/ 333055 h 422590"/>
                <a:gd name="connsiteX5" fmla="*/ 8459 w 486764"/>
                <a:gd name="connsiteY5" fmla="*/ 422590 h 422590"/>
                <a:gd name="connsiteX0" fmla="*/ 129591 w 486611"/>
                <a:gd name="connsiteY0" fmla="*/ 381315 h 422590"/>
                <a:gd name="connsiteX1" fmla="*/ 686 w 486611"/>
                <a:gd name="connsiteY1" fmla="*/ 186370 h 422590"/>
                <a:gd name="connsiteX2" fmla="*/ 175946 w 486611"/>
                <a:gd name="connsiteY2" fmla="*/ 11110 h 422590"/>
                <a:gd name="connsiteX3" fmla="*/ 435026 w 486611"/>
                <a:gd name="connsiteY3" fmla="*/ 79690 h 422590"/>
                <a:gd name="connsiteX4" fmla="*/ 421056 w 486611"/>
                <a:gd name="connsiteY4" fmla="*/ 333055 h 422590"/>
                <a:gd name="connsiteX5" fmla="*/ 8306 w 486611"/>
                <a:gd name="connsiteY5" fmla="*/ 422590 h 422590"/>
                <a:gd name="connsiteX0" fmla="*/ 129343 w 486363"/>
                <a:gd name="connsiteY0" fmla="*/ 381315 h 422590"/>
                <a:gd name="connsiteX1" fmla="*/ 438 w 486363"/>
                <a:gd name="connsiteY1" fmla="*/ 186370 h 422590"/>
                <a:gd name="connsiteX2" fmla="*/ 175698 w 486363"/>
                <a:gd name="connsiteY2" fmla="*/ 11110 h 422590"/>
                <a:gd name="connsiteX3" fmla="*/ 434778 w 486363"/>
                <a:gd name="connsiteY3" fmla="*/ 79690 h 422590"/>
                <a:gd name="connsiteX4" fmla="*/ 420808 w 486363"/>
                <a:gd name="connsiteY4" fmla="*/ 333055 h 422590"/>
                <a:gd name="connsiteX5" fmla="*/ 8058 w 486363"/>
                <a:gd name="connsiteY5" fmla="*/ 422590 h 422590"/>
                <a:gd name="connsiteX0" fmla="*/ 148090 w 486060"/>
                <a:gd name="connsiteY0" fmla="*/ 336865 h 422590"/>
                <a:gd name="connsiteX1" fmla="*/ 135 w 486060"/>
                <a:gd name="connsiteY1" fmla="*/ 186370 h 422590"/>
                <a:gd name="connsiteX2" fmla="*/ 175395 w 486060"/>
                <a:gd name="connsiteY2" fmla="*/ 11110 h 422590"/>
                <a:gd name="connsiteX3" fmla="*/ 434475 w 486060"/>
                <a:gd name="connsiteY3" fmla="*/ 79690 h 422590"/>
                <a:gd name="connsiteX4" fmla="*/ 420505 w 486060"/>
                <a:gd name="connsiteY4" fmla="*/ 333055 h 422590"/>
                <a:gd name="connsiteX5" fmla="*/ 7755 w 486060"/>
                <a:gd name="connsiteY5" fmla="*/ 422590 h 422590"/>
                <a:gd name="connsiteX0" fmla="*/ 148303 w 486273"/>
                <a:gd name="connsiteY0" fmla="*/ 336865 h 422590"/>
                <a:gd name="connsiteX1" fmla="*/ 348 w 486273"/>
                <a:gd name="connsiteY1" fmla="*/ 186370 h 422590"/>
                <a:gd name="connsiteX2" fmla="*/ 175608 w 486273"/>
                <a:gd name="connsiteY2" fmla="*/ 11110 h 422590"/>
                <a:gd name="connsiteX3" fmla="*/ 434688 w 486273"/>
                <a:gd name="connsiteY3" fmla="*/ 79690 h 422590"/>
                <a:gd name="connsiteX4" fmla="*/ 420718 w 486273"/>
                <a:gd name="connsiteY4" fmla="*/ 333055 h 422590"/>
                <a:gd name="connsiteX5" fmla="*/ 7968 w 486273"/>
                <a:gd name="connsiteY5" fmla="*/ 422590 h 422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273" h="422590">
                  <a:moveTo>
                    <a:pt x="148303" y="336865"/>
                  </a:moveTo>
                  <a:cubicBezTo>
                    <a:pt x="35273" y="297495"/>
                    <a:pt x="-4203" y="240663"/>
                    <a:pt x="348" y="186370"/>
                  </a:cubicBezTo>
                  <a:cubicBezTo>
                    <a:pt x="4899" y="132078"/>
                    <a:pt x="52418" y="44765"/>
                    <a:pt x="175608" y="11110"/>
                  </a:cubicBezTo>
                  <a:cubicBezTo>
                    <a:pt x="298798" y="-22545"/>
                    <a:pt x="393836" y="26033"/>
                    <a:pt x="434688" y="79690"/>
                  </a:cubicBezTo>
                  <a:cubicBezTo>
                    <a:pt x="475540" y="133347"/>
                    <a:pt x="533113" y="260030"/>
                    <a:pt x="420718" y="333055"/>
                  </a:cubicBezTo>
                  <a:cubicBezTo>
                    <a:pt x="308323" y="406080"/>
                    <a:pt x="198468" y="391475"/>
                    <a:pt x="7968" y="422590"/>
                  </a:cubicBezTo>
                </a:path>
              </a:pathLst>
            </a:custGeom>
            <a:noFill/>
            <a:ln w="12700" cmpd="sng">
              <a:gradFill flip="none" rotWithShape="1">
                <a:gsLst>
                  <a:gs pos="0">
                    <a:srgbClr val="F3E513">
                      <a:alpha val="0"/>
                    </a:srgbClr>
                  </a:gs>
                  <a:gs pos="100000">
                    <a:srgbClr val="0F802E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746381" y="159809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杨任东竹石体-Semibold" panose="02000000000000000000" pitchFamily="2" charset="-122"/>
                  <a:ea typeface="杨任东竹石体-Semibold" panose="02000000000000000000" pitchFamily="2" charset="-122"/>
                </a:rPr>
                <a:t>03</a:t>
              </a:r>
              <a:endParaRPr lang="zh-CN" altLang="en-US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421094" y="4197757"/>
            <a:ext cx="543423" cy="465527"/>
            <a:chOff x="2650777" y="1555153"/>
            <a:chExt cx="543423" cy="465527"/>
          </a:xfrm>
        </p:grpSpPr>
        <p:sp>
          <p:nvSpPr>
            <p:cNvPr id="90" name="椭圆 89"/>
            <p:cNvSpPr/>
            <p:nvPr/>
          </p:nvSpPr>
          <p:spPr>
            <a:xfrm>
              <a:off x="2650777" y="1555153"/>
              <a:ext cx="459241" cy="459241"/>
            </a:xfrm>
            <a:prstGeom prst="ellipse">
              <a:avLst/>
            </a:prstGeom>
            <a:gradFill>
              <a:gsLst>
                <a:gs pos="100000">
                  <a:srgbClr val="A4CC41"/>
                </a:gs>
                <a:gs pos="0">
                  <a:srgbClr val="F3E513">
                    <a:alpha val="0"/>
                  </a:srgb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2707927" y="1598090"/>
              <a:ext cx="486273" cy="422590"/>
            </a:xfrm>
            <a:custGeom>
              <a:avLst/>
              <a:gdLst>
                <a:gd name="connsiteX0" fmla="*/ 182891 w 499855"/>
                <a:gd name="connsiteY0" fmla="*/ 529257 h 529257"/>
                <a:gd name="connsiteX1" fmla="*/ 11 w 499855"/>
                <a:gd name="connsiteY1" fmla="*/ 178737 h 529257"/>
                <a:gd name="connsiteX2" fmla="*/ 175271 w 499855"/>
                <a:gd name="connsiteY2" fmla="*/ 3477 h 529257"/>
                <a:gd name="connsiteX3" fmla="*/ 434351 w 499855"/>
                <a:gd name="connsiteY3" fmla="*/ 72057 h 529257"/>
                <a:gd name="connsiteX4" fmla="*/ 464831 w 499855"/>
                <a:gd name="connsiteY4" fmla="*/ 193977 h 529257"/>
                <a:gd name="connsiteX5" fmla="*/ 464831 w 499855"/>
                <a:gd name="connsiteY5" fmla="*/ 315897 h 529257"/>
                <a:gd name="connsiteX6" fmla="*/ 7631 w 499855"/>
                <a:gd name="connsiteY6" fmla="*/ 414957 h 529257"/>
                <a:gd name="connsiteX0" fmla="*/ 182891 w 518550"/>
                <a:gd name="connsiteY0" fmla="*/ 529282 h 529282"/>
                <a:gd name="connsiteX1" fmla="*/ 11 w 518550"/>
                <a:gd name="connsiteY1" fmla="*/ 178762 h 529282"/>
                <a:gd name="connsiteX2" fmla="*/ 175271 w 518550"/>
                <a:gd name="connsiteY2" fmla="*/ 3502 h 529282"/>
                <a:gd name="connsiteX3" fmla="*/ 434351 w 518550"/>
                <a:gd name="connsiteY3" fmla="*/ 72082 h 529282"/>
                <a:gd name="connsiteX4" fmla="*/ 506106 w 518550"/>
                <a:gd name="connsiteY4" fmla="*/ 197177 h 529282"/>
                <a:gd name="connsiteX5" fmla="*/ 464831 w 518550"/>
                <a:gd name="connsiteY5" fmla="*/ 315922 h 529282"/>
                <a:gd name="connsiteX6" fmla="*/ 7631 w 518550"/>
                <a:gd name="connsiteY6" fmla="*/ 414982 h 529282"/>
                <a:gd name="connsiteX0" fmla="*/ 182891 w 499322"/>
                <a:gd name="connsiteY0" fmla="*/ 530520 h 530520"/>
                <a:gd name="connsiteX1" fmla="*/ 11 w 499322"/>
                <a:gd name="connsiteY1" fmla="*/ 180000 h 530520"/>
                <a:gd name="connsiteX2" fmla="*/ 175271 w 499322"/>
                <a:gd name="connsiteY2" fmla="*/ 4740 h 530520"/>
                <a:gd name="connsiteX3" fmla="*/ 434351 w 499322"/>
                <a:gd name="connsiteY3" fmla="*/ 73320 h 530520"/>
                <a:gd name="connsiteX4" fmla="*/ 464831 w 499322"/>
                <a:gd name="connsiteY4" fmla="*/ 317160 h 530520"/>
                <a:gd name="connsiteX5" fmla="*/ 7631 w 499322"/>
                <a:gd name="connsiteY5" fmla="*/ 416220 h 530520"/>
                <a:gd name="connsiteX0" fmla="*/ 182891 w 469360"/>
                <a:gd name="connsiteY0" fmla="*/ 530651 h 530651"/>
                <a:gd name="connsiteX1" fmla="*/ 11 w 469360"/>
                <a:gd name="connsiteY1" fmla="*/ 180131 h 530651"/>
                <a:gd name="connsiteX2" fmla="*/ 175271 w 469360"/>
                <a:gd name="connsiteY2" fmla="*/ 4871 h 530651"/>
                <a:gd name="connsiteX3" fmla="*/ 434351 w 469360"/>
                <a:gd name="connsiteY3" fmla="*/ 73451 h 530651"/>
                <a:gd name="connsiteX4" fmla="*/ 420381 w 469360"/>
                <a:gd name="connsiteY4" fmla="*/ 326816 h 530651"/>
                <a:gd name="connsiteX5" fmla="*/ 7631 w 469360"/>
                <a:gd name="connsiteY5" fmla="*/ 416351 h 530651"/>
                <a:gd name="connsiteX0" fmla="*/ 182891 w 485936"/>
                <a:gd name="connsiteY0" fmla="*/ 530651 h 530651"/>
                <a:gd name="connsiteX1" fmla="*/ 11 w 485936"/>
                <a:gd name="connsiteY1" fmla="*/ 180131 h 530651"/>
                <a:gd name="connsiteX2" fmla="*/ 175271 w 485936"/>
                <a:gd name="connsiteY2" fmla="*/ 4871 h 530651"/>
                <a:gd name="connsiteX3" fmla="*/ 434351 w 485936"/>
                <a:gd name="connsiteY3" fmla="*/ 73451 h 530651"/>
                <a:gd name="connsiteX4" fmla="*/ 420381 w 485936"/>
                <a:gd name="connsiteY4" fmla="*/ 326816 h 530651"/>
                <a:gd name="connsiteX5" fmla="*/ 7631 w 485936"/>
                <a:gd name="connsiteY5" fmla="*/ 416351 h 530651"/>
                <a:gd name="connsiteX0" fmla="*/ 182902 w 485947"/>
                <a:gd name="connsiteY0" fmla="*/ 536890 h 536890"/>
                <a:gd name="connsiteX1" fmla="*/ 22 w 485947"/>
                <a:gd name="connsiteY1" fmla="*/ 186370 h 536890"/>
                <a:gd name="connsiteX2" fmla="*/ 175282 w 485947"/>
                <a:gd name="connsiteY2" fmla="*/ 11110 h 536890"/>
                <a:gd name="connsiteX3" fmla="*/ 434362 w 485947"/>
                <a:gd name="connsiteY3" fmla="*/ 79690 h 536890"/>
                <a:gd name="connsiteX4" fmla="*/ 420392 w 485947"/>
                <a:gd name="connsiteY4" fmla="*/ 333055 h 536890"/>
                <a:gd name="connsiteX5" fmla="*/ 7642 w 485947"/>
                <a:gd name="connsiteY5" fmla="*/ 422590 h 536890"/>
                <a:gd name="connsiteX0" fmla="*/ 189301 w 485996"/>
                <a:gd name="connsiteY0" fmla="*/ 441640 h 441640"/>
                <a:gd name="connsiteX1" fmla="*/ 71 w 485996"/>
                <a:gd name="connsiteY1" fmla="*/ 186370 h 441640"/>
                <a:gd name="connsiteX2" fmla="*/ 175331 w 485996"/>
                <a:gd name="connsiteY2" fmla="*/ 11110 h 441640"/>
                <a:gd name="connsiteX3" fmla="*/ 434411 w 485996"/>
                <a:gd name="connsiteY3" fmla="*/ 79690 h 441640"/>
                <a:gd name="connsiteX4" fmla="*/ 420441 w 485996"/>
                <a:gd name="connsiteY4" fmla="*/ 333055 h 441640"/>
                <a:gd name="connsiteX5" fmla="*/ 7691 w 485996"/>
                <a:gd name="connsiteY5" fmla="*/ 422590 h 441640"/>
                <a:gd name="connsiteX0" fmla="*/ 129744 w 486764"/>
                <a:gd name="connsiteY0" fmla="*/ 381315 h 422590"/>
                <a:gd name="connsiteX1" fmla="*/ 839 w 486764"/>
                <a:gd name="connsiteY1" fmla="*/ 186370 h 422590"/>
                <a:gd name="connsiteX2" fmla="*/ 176099 w 486764"/>
                <a:gd name="connsiteY2" fmla="*/ 11110 h 422590"/>
                <a:gd name="connsiteX3" fmla="*/ 435179 w 486764"/>
                <a:gd name="connsiteY3" fmla="*/ 79690 h 422590"/>
                <a:gd name="connsiteX4" fmla="*/ 421209 w 486764"/>
                <a:gd name="connsiteY4" fmla="*/ 333055 h 422590"/>
                <a:gd name="connsiteX5" fmla="*/ 8459 w 486764"/>
                <a:gd name="connsiteY5" fmla="*/ 422590 h 422590"/>
                <a:gd name="connsiteX0" fmla="*/ 129591 w 486611"/>
                <a:gd name="connsiteY0" fmla="*/ 381315 h 422590"/>
                <a:gd name="connsiteX1" fmla="*/ 686 w 486611"/>
                <a:gd name="connsiteY1" fmla="*/ 186370 h 422590"/>
                <a:gd name="connsiteX2" fmla="*/ 175946 w 486611"/>
                <a:gd name="connsiteY2" fmla="*/ 11110 h 422590"/>
                <a:gd name="connsiteX3" fmla="*/ 435026 w 486611"/>
                <a:gd name="connsiteY3" fmla="*/ 79690 h 422590"/>
                <a:gd name="connsiteX4" fmla="*/ 421056 w 486611"/>
                <a:gd name="connsiteY4" fmla="*/ 333055 h 422590"/>
                <a:gd name="connsiteX5" fmla="*/ 8306 w 486611"/>
                <a:gd name="connsiteY5" fmla="*/ 422590 h 422590"/>
                <a:gd name="connsiteX0" fmla="*/ 129343 w 486363"/>
                <a:gd name="connsiteY0" fmla="*/ 381315 h 422590"/>
                <a:gd name="connsiteX1" fmla="*/ 438 w 486363"/>
                <a:gd name="connsiteY1" fmla="*/ 186370 h 422590"/>
                <a:gd name="connsiteX2" fmla="*/ 175698 w 486363"/>
                <a:gd name="connsiteY2" fmla="*/ 11110 h 422590"/>
                <a:gd name="connsiteX3" fmla="*/ 434778 w 486363"/>
                <a:gd name="connsiteY3" fmla="*/ 79690 h 422590"/>
                <a:gd name="connsiteX4" fmla="*/ 420808 w 486363"/>
                <a:gd name="connsiteY4" fmla="*/ 333055 h 422590"/>
                <a:gd name="connsiteX5" fmla="*/ 8058 w 486363"/>
                <a:gd name="connsiteY5" fmla="*/ 422590 h 422590"/>
                <a:gd name="connsiteX0" fmla="*/ 148090 w 486060"/>
                <a:gd name="connsiteY0" fmla="*/ 336865 h 422590"/>
                <a:gd name="connsiteX1" fmla="*/ 135 w 486060"/>
                <a:gd name="connsiteY1" fmla="*/ 186370 h 422590"/>
                <a:gd name="connsiteX2" fmla="*/ 175395 w 486060"/>
                <a:gd name="connsiteY2" fmla="*/ 11110 h 422590"/>
                <a:gd name="connsiteX3" fmla="*/ 434475 w 486060"/>
                <a:gd name="connsiteY3" fmla="*/ 79690 h 422590"/>
                <a:gd name="connsiteX4" fmla="*/ 420505 w 486060"/>
                <a:gd name="connsiteY4" fmla="*/ 333055 h 422590"/>
                <a:gd name="connsiteX5" fmla="*/ 7755 w 486060"/>
                <a:gd name="connsiteY5" fmla="*/ 422590 h 422590"/>
                <a:gd name="connsiteX0" fmla="*/ 148303 w 486273"/>
                <a:gd name="connsiteY0" fmla="*/ 336865 h 422590"/>
                <a:gd name="connsiteX1" fmla="*/ 348 w 486273"/>
                <a:gd name="connsiteY1" fmla="*/ 186370 h 422590"/>
                <a:gd name="connsiteX2" fmla="*/ 175608 w 486273"/>
                <a:gd name="connsiteY2" fmla="*/ 11110 h 422590"/>
                <a:gd name="connsiteX3" fmla="*/ 434688 w 486273"/>
                <a:gd name="connsiteY3" fmla="*/ 79690 h 422590"/>
                <a:gd name="connsiteX4" fmla="*/ 420718 w 486273"/>
                <a:gd name="connsiteY4" fmla="*/ 333055 h 422590"/>
                <a:gd name="connsiteX5" fmla="*/ 7968 w 486273"/>
                <a:gd name="connsiteY5" fmla="*/ 422590 h 422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273" h="422590">
                  <a:moveTo>
                    <a:pt x="148303" y="336865"/>
                  </a:moveTo>
                  <a:cubicBezTo>
                    <a:pt x="35273" y="297495"/>
                    <a:pt x="-4203" y="240663"/>
                    <a:pt x="348" y="186370"/>
                  </a:cubicBezTo>
                  <a:cubicBezTo>
                    <a:pt x="4899" y="132078"/>
                    <a:pt x="52418" y="44765"/>
                    <a:pt x="175608" y="11110"/>
                  </a:cubicBezTo>
                  <a:cubicBezTo>
                    <a:pt x="298798" y="-22545"/>
                    <a:pt x="393836" y="26033"/>
                    <a:pt x="434688" y="79690"/>
                  </a:cubicBezTo>
                  <a:cubicBezTo>
                    <a:pt x="475540" y="133347"/>
                    <a:pt x="533113" y="260030"/>
                    <a:pt x="420718" y="333055"/>
                  </a:cubicBezTo>
                  <a:cubicBezTo>
                    <a:pt x="308323" y="406080"/>
                    <a:pt x="198468" y="391475"/>
                    <a:pt x="7968" y="422590"/>
                  </a:cubicBezTo>
                </a:path>
              </a:pathLst>
            </a:custGeom>
            <a:noFill/>
            <a:ln w="12700" cmpd="sng">
              <a:gradFill flip="none" rotWithShape="1">
                <a:gsLst>
                  <a:gs pos="0">
                    <a:srgbClr val="F3E513">
                      <a:alpha val="0"/>
                    </a:srgbClr>
                  </a:gs>
                  <a:gs pos="100000">
                    <a:srgbClr val="0F802E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2746381" y="159809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杨任东竹石体-Semibold" panose="02000000000000000000" pitchFamily="2" charset="-122"/>
                  <a:ea typeface="杨任东竹石体-Semibold" panose="02000000000000000000" pitchFamily="2" charset="-122"/>
                </a:rPr>
                <a:t>04</a:t>
              </a:r>
              <a:endParaRPr lang="zh-CN" altLang="en-US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512670" y="-5427718"/>
            <a:ext cx="4163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CFCFC"/>
                </a:solidFill>
              </a:rPr>
              <a:t>51PPT</a:t>
            </a:r>
            <a:r>
              <a:rPr lang="zh-CN" altLang="en-US" dirty="0">
                <a:solidFill>
                  <a:srgbClr val="FCFCFC"/>
                </a:solidFill>
              </a:rPr>
              <a:t>模板网   </a:t>
            </a:r>
            <a:r>
              <a:rPr lang="en-US" altLang="zh-CN" dirty="0">
                <a:solidFill>
                  <a:srgbClr val="FCFCFC"/>
                </a:solidFill>
              </a:rPr>
              <a:t>www.51pp tmoban.com</a:t>
            </a:r>
            <a:endParaRPr lang="zh-CN" altLang="en-US" dirty="0">
              <a:solidFill>
                <a:srgbClr val="FCF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56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弧形 6"/>
          <p:cNvSpPr/>
          <p:nvPr/>
        </p:nvSpPr>
        <p:spPr>
          <a:xfrm>
            <a:off x="1675300" y="1877339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4" name="弧形 7"/>
          <p:cNvSpPr/>
          <p:nvPr/>
        </p:nvSpPr>
        <p:spPr>
          <a:xfrm>
            <a:off x="1675300" y="1877339"/>
            <a:ext cx="2101328" cy="2101328"/>
          </a:xfrm>
          <a:prstGeom prst="arc">
            <a:avLst>
              <a:gd name="adj1" fmla="val 16200000"/>
              <a:gd name="adj2" fmla="val 7098700"/>
            </a:avLst>
          </a:prstGeom>
          <a:ln w="114300">
            <a:solidFill>
              <a:srgbClr val="0F802E"/>
            </a:solidFill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1677310" y="2859647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67%</a:t>
            </a:r>
          </a:p>
        </p:txBody>
      </p:sp>
      <p:sp>
        <p:nvSpPr>
          <p:cNvPr id="6" name="Oval 10"/>
          <p:cNvSpPr/>
          <p:nvPr/>
        </p:nvSpPr>
        <p:spPr>
          <a:xfrm>
            <a:off x="2479221" y="2257769"/>
            <a:ext cx="493486" cy="445007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rgbClr val="0F802E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弧形 17"/>
          <p:cNvSpPr/>
          <p:nvPr/>
        </p:nvSpPr>
        <p:spPr>
          <a:xfrm>
            <a:off x="5051588" y="1877339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8" name="弧形 18"/>
          <p:cNvSpPr/>
          <p:nvPr/>
        </p:nvSpPr>
        <p:spPr>
          <a:xfrm>
            <a:off x="5051588" y="1877339"/>
            <a:ext cx="2101328" cy="2101328"/>
          </a:xfrm>
          <a:prstGeom prst="arc">
            <a:avLst>
              <a:gd name="adj1" fmla="val 16200000"/>
              <a:gd name="adj2" fmla="val 10971703"/>
            </a:avLst>
          </a:prstGeom>
          <a:ln w="114300">
            <a:solidFill>
              <a:srgbClr val="A4CC41"/>
            </a:solidFill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 bwMode="auto">
          <a:xfrm>
            <a:off x="5053598" y="2859647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83%</a:t>
            </a:r>
          </a:p>
        </p:txBody>
      </p:sp>
      <p:sp>
        <p:nvSpPr>
          <p:cNvPr id="10" name="Oval 14"/>
          <p:cNvSpPr/>
          <p:nvPr/>
        </p:nvSpPr>
        <p:spPr>
          <a:xfrm>
            <a:off x="5855509" y="2256384"/>
            <a:ext cx="493486" cy="447776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rgbClr val="A4CC4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弧形 24"/>
          <p:cNvSpPr/>
          <p:nvPr/>
        </p:nvSpPr>
        <p:spPr>
          <a:xfrm>
            <a:off x="8427876" y="1877339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2" name="弧形 25"/>
          <p:cNvSpPr/>
          <p:nvPr/>
        </p:nvSpPr>
        <p:spPr>
          <a:xfrm>
            <a:off x="8427876" y="1877339"/>
            <a:ext cx="2101328" cy="2101328"/>
          </a:xfrm>
          <a:prstGeom prst="arc">
            <a:avLst>
              <a:gd name="adj1" fmla="val 16200000"/>
              <a:gd name="adj2" fmla="val 4194235"/>
            </a:avLst>
          </a:prstGeom>
          <a:ln w="114300">
            <a:solidFill>
              <a:srgbClr val="0F802E"/>
            </a:solidFill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8429886" y="2859647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49%</a:t>
            </a:r>
          </a:p>
        </p:txBody>
      </p:sp>
      <p:sp>
        <p:nvSpPr>
          <p:cNvPr id="14" name="Oval 21"/>
          <p:cNvSpPr/>
          <p:nvPr/>
        </p:nvSpPr>
        <p:spPr>
          <a:xfrm>
            <a:off x="9231797" y="2233991"/>
            <a:ext cx="493486" cy="492562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rgbClr val="0F802E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68430" y="4549841"/>
            <a:ext cx="1946348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286954" y="4917278"/>
            <a:ext cx="2709300" cy="52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73630" y="4549841"/>
            <a:ext cx="1946348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4748962" y="4917278"/>
            <a:ext cx="2694075" cy="52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78830" y="4549841"/>
            <a:ext cx="1946348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8297355" y="4943672"/>
            <a:ext cx="2709300" cy="52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1942" y="2904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04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未来工作目标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947" y="0"/>
            <a:ext cx="3854053" cy="6858000"/>
          </a:xfrm>
          <a:prstGeom prst="rect">
            <a:avLst/>
          </a:prstGeom>
        </p:spPr>
      </p:pic>
      <p:sp>
        <p:nvSpPr>
          <p:cNvPr id="17" name="云形标注 16"/>
          <p:cNvSpPr/>
          <p:nvPr/>
        </p:nvSpPr>
        <p:spPr>
          <a:xfrm>
            <a:off x="972457" y="1259111"/>
            <a:ext cx="7257143" cy="4368800"/>
          </a:xfrm>
          <a:prstGeom prst="cloudCallout">
            <a:avLst>
              <a:gd name="adj1" fmla="val 61167"/>
              <a:gd name="adj2" fmla="val 39576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972457" y="1001486"/>
            <a:ext cx="7257143" cy="4368800"/>
          </a:xfrm>
          <a:prstGeom prst="cloudCallout">
            <a:avLst>
              <a:gd name="adj1" fmla="val 61167"/>
              <a:gd name="adj2" fmla="val 39576"/>
            </a:avLst>
          </a:prstGeom>
          <a:solidFill>
            <a:schemeClr val="bg1"/>
          </a:solidFill>
          <a:ln w="25400">
            <a:gradFill>
              <a:gsLst>
                <a:gs pos="0">
                  <a:srgbClr val="A4CC41"/>
                </a:gs>
                <a:gs pos="100000">
                  <a:srgbClr val="0F802E"/>
                </a:gs>
              </a:gsLst>
              <a:lin ang="5400000" scaled="1"/>
            </a:gradFill>
          </a:ln>
          <a:effectLst>
            <a:innerShdw blurRad="393700" dist="50800" dir="13500000">
              <a:srgbClr val="A4CC41">
                <a:alpha val="35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1669895" y="2136979"/>
            <a:ext cx="61053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 smtClean="0">
                <a:solidFill>
                  <a:srgbClr val="060800"/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汇报完毕</a:t>
            </a:r>
            <a:endParaRPr lang="zh-CN" altLang="en-US" sz="6600" dirty="0">
              <a:solidFill>
                <a:srgbClr val="060800"/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94638" y="1463855"/>
            <a:ext cx="25747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Work report</a:t>
            </a:r>
          </a:p>
        </p:txBody>
      </p:sp>
      <p:sp>
        <p:nvSpPr>
          <p:cNvPr id="21" name="TextBox 14"/>
          <p:cNvSpPr txBox="1"/>
          <p:nvPr/>
        </p:nvSpPr>
        <p:spPr>
          <a:xfrm>
            <a:off x="1270242" y="3450374"/>
            <a:ext cx="610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述职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报告  </a:t>
            </a:r>
            <a:r>
              <a:rPr lang="en-US" altLang="zh-CN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/  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工作总结  </a:t>
            </a:r>
            <a:r>
              <a:rPr lang="en-US" altLang="zh-CN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/  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年终总结  </a:t>
            </a:r>
            <a:r>
              <a:rPr lang="en-US" altLang="zh-CN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/  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工作汇报</a:t>
            </a:r>
            <a:endParaRPr lang="zh-CN" altLang="en-US" dirty="0">
              <a:solidFill>
                <a:srgbClr val="060800"/>
              </a:solidFill>
              <a:latin typeface="杨任东竹石体-Semibold" panose="02000000000000000000" pitchFamily="2" charset="-122"/>
              <a:ea typeface="杨任东竹石体-Semibold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729582" y="3207162"/>
            <a:ext cx="5646057" cy="87581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944914" y="3887756"/>
            <a:ext cx="4905829" cy="137349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4"/>
          <p:cNvSpPr txBox="1"/>
          <p:nvPr/>
        </p:nvSpPr>
        <p:spPr>
          <a:xfrm>
            <a:off x="3033484" y="4261179"/>
            <a:ext cx="2728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汇报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人：</a:t>
            </a:r>
            <a:r>
              <a:rPr lang="en-US" altLang="zh-CN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51PPT</a:t>
            </a:r>
            <a:r>
              <a:rPr lang="zh-CN" altLang="en-US" dirty="0" smtClean="0">
                <a:solidFill>
                  <a:srgbClr val="060800"/>
                </a:solidFill>
                <a:latin typeface="杨任东竹石体-Semibold" panose="02000000000000000000" pitchFamily="2" charset="-122"/>
                <a:ea typeface="杨任东竹石体-Semibold" panose="02000000000000000000" pitchFamily="2" charset="-122"/>
                <a:cs typeface="+mn-ea"/>
                <a:sym typeface="+mn-lt"/>
              </a:rPr>
              <a:t>模板网</a:t>
            </a:r>
            <a:endParaRPr lang="zh-CN" altLang="en-US" dirty="0">
              <a:solidFill>
                <a:srgbClr val="060800"/>
              </a:solidFill>
              <a:latin typeface="杨任东竹石体-Semibold" panose="02000000000000000000" pitchFamily="2" charset="-122"/>
              <a:ea typeface="杨任东竹石体-Semibold" panose="020000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366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63" y="5128952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559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947" y="0"/>
            <a:ext cx="3854053" cy="6858000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>
            <a:off x="2216409" y="3886085"/>
            <a:ext cx="4991701" cy="87581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grpSp>
        <p:nvGrpSpPr>
          <p:cNvPr id="18" name="组合 17"/>
          <p:cNvGrpSpPr/>
          <p:nvPr/>
        </p:nvGrpSpPr>
        <p:grpSpPr>
          <a:xfrm>
            <a:off x="3788352" y="1388251"/>
            <a:ext cx="1930277" cy="1653585"/>
            <a:chOff x="2650777" y="1555153"/>
            <a:chExt cx="543423" cy="465527"/>
          </a:xfrm>
        </p:grpSpPr>
        <p:sp>
          <p:nvSpPr>
            <p:cNvPr id="15" name="椭圆 14"/>
            <p:cNvSpPr/>
            <p:nvPr/>
          </p:nvSpPr>
          <p:spPr>
            <a:xfrm>
              <a:off x="2650777" y="1555153"/>
              <a:ext cx="459241" cy="459241"/>
            </a:xfrm>
            <a:prstGeom prst="ellipse">
              <a:avLst/>
            </a:prstGeom>
            <a:gradFill>
              <a:gsLst>
                <a:gs pos="100000">
                  <a:srgbClr val="A4CC41"/>
                </a:gs>
                <a:gs pos="0">
                  <a:srgbClr val="F3E513">
                    <a:alpha val="0"/>
                  </a:srgb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2707927" y="1598090"/>
              <a:ext cx="486273" cy="422590"/>
            </a:xfrm>
            <a:custGeom>
              <a:avLst/>
              <a:gdLst>
                <a:gd name="connsiteX0" fmla="*/ 182891 w 499855"/>
                <a:gd name="connsiteY0" fmla="*/ 529257 h 529257"/>
                <a:gd name="connsiteX1" fmla="*/ 11 w 499855"/>
                <a:gd name="connsiteY1" fmla="*/ 178737 h 529257"/>
                <a:gd name="connsiteX2" fmla="*/ 175271 w 499855"/>
                <a:gd name="connsiteY2" fmla="*/ 3477 h 529257"/>
                <a:gd name="connsiteX3" fmla="*/ 434351 w 499855"/>
                <a:gd name="connsiteY3" fmla="*/ 72057 h 529257"/>
                <a:gd name="connsiteX4" fmla="*/ 464831 w 499855"/>
                <a:gd name="connsiteY4" fmla="*/ 193977 h 529257"/>
                <a:gd name="connsiteX5" fmla="*/ 464831 w 499855"/>
                <a:gd name="connsiteY5" fmla="*/ 315897 h 529257"/>
                <a:gd name="connsiteX6" fmla="*/ 7631 w 499855"/>
                <a:gd name="connsiteY6" fmla="*/ 414957 h 529257"/>
                <a:gd name="connsiteX0" fmla="*/ 182891 w 518550"/>
                <a:gd name="connsiteY0" fmla="*/ 529282 h 529282"/>
                <a:gd name="connsiteX1" fmla="*/ 11 w 518550"/>
                <a:gd name="connsiteY1" fmla="*/ 178762 h 529282"/>
                <a:gd name="connsiteX2" fmla="*/ 175271 w 518550"/>
                <a:gd name="connsiteY2" fmla="*/ 3502 h 529282"/>
                <a:gd name="connsiteX3" fmla="*/ 434351 w 518550"/>
                <a:gd name="connsiteY3" fmla="*/ 72082 h 529282"/>
                <a:gd name="connsiteX4" fmla="*/ 506106 w 518550"/>
                <a:gd name="connsiteY4" fmla="*/ 197177 h 529282"/>
                <a:gd name="connsiteX5" fmla="*/ 464831 w 518550"/>
                <a:gd name="connsiteY5" fmla="*/ 315922 h 529282"/>
                <a:gd name="connsiteX6" fmla="*/ 7631 w 518550"/>
                <a:gd name="connsiteY6" fmla="*/ 414982 h 529282"/>
                <a:gd name="connsiteX0" fmla="*/ 182891 w 499322"/>
                <a:gd name="connsiteY0" fmla="*/ 530520 h 530520"/>
                <a:gd name="connsiteX1" fmla="*/ 11 w 499322"/>
                <a:gd name="connsiteY1" fmla="*/ 180000 h 530520"/>
                <a:gd name="connsiteX2" fmla="*/ 175271 w 499322"/>
                <a:gd name="connsiteY2" fmla="*/ 4740 h 530520"/>
                <a:gd name="connsiteX3" fmla="*/ 434351 w 499322"/>
                <a:gd name="connsiteY3" fmla="*/ 73320 h 530520"/>
                <a:gd name="connsiteX4" fmla="*/ 464831 w 499322"/>
                <a:gd name="connsiteY4" fmla="*/ 317160 h 530520"/>
                <a:gd name="connsiteX5" fmla="*/ 7631 w 499322"/>
                <a:gd name="connsiteY5" fmla="*/ 416220 h 530520"/>
                <a:gd name="connsiteX0" fmla="*/ 182891 w 469360"/>
                <a:gd name="connsiteY0" fmla="*/ 530651 h 530651"/>
                <a:gd name="connsiteX1" fmla="*/ 11 w 469360"/>
                <a:gd name="connsiteY1" fmla="*/ 180131 h 530651"/>
                <a:gd name="connsiteX2" fmla="*/ 175271 w 469360"/>
                <a:gd name="connsiteY2" fmla="*/ 4871 h 530651"/>
                <a:gd name="connsiteX3" fmla="*/ 434351 w 469360"/>
                <a:gd name="connsiteY3" fmla="*/ 73451 h 530651"/>
                <a:gd name="connsiteX4" fmla="*/ 420381 w 469360"/>
                <a:gd name="connsiteY4" fmla="*/ 326816 h 530651"/>
                <a:gd name="connsiteX5" fmla="*/ 7631 w 469360"/>
                <a:gd name="connsiteY5" fmla="*/ 416351 h 530651"/>
                <a:gd name="connsiteX0" fmla="*/ 182891 w 485936"/>
                <a:gd name="connsiteY0" fmla="*/ 530651 h 530651"/>
                <a:gd name="connsiteX1" fmla="*/ 11 w 485936"/>
                <a:gd name="connsiteY1" fmla="*/ 180131 h 530651"/>
                <a:gd name="connsiteX2" fmla="*/ 175271 w 485936"/>
                <a:gd name="connsiteY2" fmla="*/ 4871 h 530651"/>
                <a:gd name="connsiteX3" fmla="*/ 434351 w 485936"/>
                <a:gd name="connsiteY3" fmla="*/ 73451 h 530651"/>
                <a:gd name="connsiteX4" fmla="*/ 420381 w 485936"/>
                <a:gd name="connsiteY4" fmla="*/ 326816 h 530651"/>
                <a:gd name="connsiteX5" fmla="*/ 7631 w 485936"/>
                <a:gd name="connsiteY5" fmla="*/ 416351 h 530651"/>
                <a:gd name="connsiteX0" fmla="*/ 182902 w 485947"/>
                <a:gd name="connsiteY0" fmla="*/ 536890 h 536890"/>
                <a:gd name="connsiteX1" fmla="*/ 22 w 485947"/>
                <a:gd name="connsiteY1" fmla="*/ 186370 h 536890"/>
                <a:gd name="connsiteX2" fmla="*/ 175282 w 485947"/>
                <a:gd name="connsiteY2" fmla="*/ 11110 h 536890"/>
                <a:gd name="connsiteX3" fmla="*/ 434362 w 485947"/>
                <a:gd name="connsiteY3" fmla="*/ 79690 h 536890"/>
                <a:gd name="connsiteX4" fmla="*/ 420392 w 485947"/>
                <a:gd name="connsiteY4" fmla="*/ 333055 h 536890"/>
                <a:gd name="connsiteX5" fmla="*/ 7642 w 485947"/>
                <a:gd name="connsiteY5" fmla="*/ 422590 h 536890"/>
                <a:gd name="connsiteX0" fmla="*/ 189301 w 485996"/>
                <a:gd name="connsiteY0" fmla="*/ 441640 h 441640"/>
                <a:gd name="connsiteX1" fmla="*/ 71 w 485996"/>
                <a:gd name="connsiteY1" fmla="*/ 186370 h 441640"/>
                <a:gd name="connsiteX2" fmla="*/ 175331 w 485996"/>
                <a:gd name="connsiteY2" fmla="*/ 11110 h 441640"/>
                <a:gd name="connsiteX3" fmla="*/ 434411 w 485996"/>
                <a:gd name="connsiteY3" fmla="*/ 79690 h 441640"/>
                <a:gd name="connsiteX4" fmla="*/ 420441 w 485996"/>
                <a:gd name="connsiteY4" fmla="*/ 333055 h 441640"/>
                <a:gd name="connsiteX5" fmla="*/ 7691 w 485996"/>
                <a:gd name="connsiteY5" fmla="*/ 422590 h 441640"/>
                <a:gd name="connsiteX0" fmla="*/ 129744 w 486764"/>
                <a:gd name="connsiteY0" fmla="*/ 381315 h 422590"/>
                <a:gd name="connsiteX1" fmla="*/ 839 w 486764"/>
                <a:gd name="connsiteY1" fmla="*/ 186370 h 422590"/>
                <a:gd name="connsiteX2" fmla="*/ 176099 w 486764"/>
                <a:gd name="connsiteY2" fmla="*/ 11110 h 422590"/>
                <a:gd name="connsiteX3" fmla="*/ 435179 w 486764"/>
                <a:gd name="connsiteY3" fmla="*/ 79690 h 422590"/>
                <a:gd name="connsiteX4" fmla="*/ 421209 w 486764"/>
                <a:gd name="connsiteY4" fmla="*/ 333055 h 422590"/>
                <a:gd name="connsiteX5" fmla="*/ 8459 w 486764"/>
                <a:gd name="connsiteY5" fmla="*/ 422590 h 422590"/>
                <a:gd name="connsiteX0" fmla="*/ 129591 w 486611"/>
                <a:gd name="connsiteY0" fmla="*/ 381315 h 422590"/>
                <a:gd name="connsiteX1" fmla="*/ 686 w 486611"/>
                <a:gd name="connsiteY1" fmla="*/ 186370 h 422590"/>
                <a:gd name="connsiteX2" fmla="*/ 175946 w 486611"/>
                <a:gd name="connsiteY2" fmla="*/ 11110 h 422590"/>
                <a:gd name="connsiteX3" fmla="*/ 435026 w 486611"/>
                <a:gd name="connsiteY3" fmla="*/ 79690 h 422590"/>
                <a:gd name="connsiteX4" fmla="*/ 421056 w 486611"/>
                <a:gd name="connsiteY4" fmla="*/ 333055 h 422590"/>
                <a:gd name="connsiteX5" fmla="*/ 8306 w 486611"/>
                <a:gd name="connsiteY5" fmla="*/ 422590 h 422590"/>
                <a:gd name="connsiteX0" fmla="*/ 129343 w 486363"/>
                <a:gd name="connsiteY0" fmla="*/ 381315 h 422590"/>
                <a:gd name="connsiteX1" fmla="*/ 438 w 486363"/>
                <a:gd name="connsiteY1" fmla="*/ 186370 h 422590"/>
                <a:gd name="connsiteX2" fmla="*/ 175698 w 486363"/>
                <a:gd name="connsiteY2" fmla="*/ 11110 h 422590"/>
                <a:gd name="connsiteX3" fmla="*/ 434778 w 486363"/>
                <a:gd name="connsiteY3" fmla="*/ 79690 h 422590"/>
                <a:gd name="connsiteX4" fmla="*/ 420808 w 486363"/>
                <a:gd name="connsiteY4" fmla="*/ 333055 h 422590"/>
                <a:gd name="connsiteX5" fmla="*/ 8058 w 486363"/>
                <a:gd name="connsiteY5" fmla="*/ 422590 h 422590"/>
                <a:gd name="connsiteX0" fmla="*/ 148090 w 486060"/>
                <a:gd name="connsiteY0" fmla="*/ 336865 h 422590"/>
                <a:gd name="connsiteX1" fmla="*/ 135 w 486060"/>
                <a:gd name="connsiteY1" fmla="*/ 186370 h 422590"/>
                <a:gd name="connsiteX2" fmla="*/ 175395 w 486060"/>
                <a:gd name="connsiteY2" fmla="*/ 11110 h 422590"/>
                <a:gd name="connsiteX3" fmla="*/ 434475 w 486060"/>
                <a:gd name="connsiteY3" fmla="*/ 79690 h 422590"/>
                <a:gd name="connsiteX4" fmla="*/ 420505 w 486060"/>
                <a:gd name="connsiteY4" fmla="*/ 333055 h 422590"/>
                <a:gd name="connsiteX5" fmla="*/ 7755 w 486060"/>
                <a:gd name="connsiteY5" fmla="*/ 422590 h 422590"/>
                <a:gd name="connsiteX0" fmla="*/ 148303 w 486273"/>
                <a:gd name="connsiteY0" fmla="*/ 336865 h 422590"/>
                <a:gd name="connsiteX1" fmla="*/ 348 w 486273"/>
                <a:gd name="connsiteY1" fmla="*/ 186370 h 422590"/>
                <a:gd name="connsiteX2" fmla="*/ 175608 w 486273"/>
                <a:gd name="connsiteY2" fmla="*/ 11110 h 422590"/>
                <a:gd name="connsiteX3" fmla="*/ 434688 w 486273"/>
                <a:gd name="connsiteY3" fmla="*/ 79690 h 422590"/>
                <a:gd name="connsiteX4" fmla="*/ 420718 w 486273"/>
                <a:gd name="connsiteY4" fmla="*/ 333055 h 422590"/>
                <a:gd name="connsiteX5" fmla="*/ 7968 w 486273"/>
                <a:gd name="connsiteY5" fmla="*/ 422590 h 422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273" h="422590">
                  <a:moveTo>
                    <a:pt x="148303" y="336865"/>
                  </a:moveTo>
                  <a:cubicBezTo>
                    <a:pt x="35273" y="297495"/>
                    <a:pt x="-4203" y="240663"/>
                    <a:pt x="348" y="186370"/>
                  </a:cubicBezTo>
                  <a:cubicBezTo>
                    <a:pt x="4899" y="132078"/>
                    <a:pt x="52418" y="44765"/>
                    <a:pt x="175608" y="11110"/>
                  </a:cubicBezTo>
                  <a:cubicBezTo>
                    <a:pt x="298798" y="-22545"/>
                    <a:pt x="393836" y="26033"/>
                    <a:pt x="434688" y="79690"/>
                  </a:cubicBezTo>
                  <a:cubicBezTo>
                    <a:pt x="475540" y="133347"/>
                    <a:pt x="533113" y="260030"/>
                    <a:pt x="420718" y="333055"/>
                  </a:cubicBezTo>
                  <a:cubicBezTo>
                    <a:pt x="308323" y="406080"/>
                    <a:pt x="198468" y="391475"/>
                    <a:pt x="7968" y="422590"/>
                  </a:cubicBezTo>
                </a:path>
              </a:pathLst>
            </a:custGeom>
            <a:noFill/>
            <a:ln w="25400" cmpd="sng">
              <a:gradFill flip="none" rotWithShape="1">
                <a:gsLst>
                  <a:gs pos="3000">
                    <a:srgbClr val="F3E513"/>
                  </a:gs>
                  <a:gs pos="100000">
                    <a:srgbClr val="0F802E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83155" y="1598090"/>
              <a:ext cx="313735" cy="3379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latin typeface="杨任东竹石体-Semibold" panose="02000000000000000000" pitchFamily="2" charset="-122"/>
                  <a:ea typeface="杨任东竹石体-Semibold" panose="02000000000000000000" pitchFamily="2" charset="-122"/>
                </a:rPr>
                <a:t>01</a:t>
              </a:r>
              <a:endParaRPr lang="zh-CN" altLang="en-US" sz="7200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149765" y="312268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工作内容概述</a:t>
            </a:r>
          </a:p>
        </p:txBody>
      </p:sp>
      <p:sp>
        <p:nvSpPr>
          <p:cNvPr id="6" name="矩形 5"/>
          <p:cNvSpPr/>
          <p:nvPr/>
        </p:nvSpPr>
        <p:spPr>
          <a:xfrm>
            <a:off x="1902000" y="431101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2388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29630" y="2322444"/>
            <a:ext cx="4696271" cy="1677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29630" y="192144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标题文字内容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752752" y="1808633"/>
            <a:ext cx="3719136" cy="3481227"/>
            <a:chOff x="1099634" y="1554652"/>
            <a:chExt cx="4502855" cy="4214813"/>
          </a:xfrm>
        </p:grpSpPr>
        <p:sp>
          <p:nvSpPr>
            <p:cNvPr id="5" name="矩形 4"/>
            <p:cNvSpPr/>
            <p:nvPr/>
          </p:nvSpPr>
          <p:spPr>
            <a:xfrm>
              <a:off x="1099634" y="1554652"/>
              <a:ext cx="3214687" cy="4214813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305497" y="3391827"/>
              <a:ext cx="3296992" cy="1210614"/>
            </a:xfrm>
            <a:prstGeom prst="rect">
              <a:avLst/>
            </a:prstGeom>
            <a:solidFill>
              <a:srgbClr val="A4C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822913" y="3622425"/>
              <a:ext cx="2502076" cy="7080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BUSINESS</a:t>
              </a:r>
              <a:endParaRPr kumimoji="1" lang="zh-CN" altLang="en-US" sz="32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029629" y="4152743"/>
            <a:ext cx="46962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31942" y="290448"/>
            <a:ext cx="700833" cy="707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01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工作内容概述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029629" y="4920528"/>
            <a:ext cx="46962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661785" y="1751406"/>
            <a:ext cx="9229992" cy="3588175"/>
            <a:chOff x="996649" y="1964399"/>
            <a:chExt cx="10560264" cy="410532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996649" y="1966092"/>
              <a:ext cx="0" cy="2589497"/>
            </a:xfrm>
            <a:prstGeom prst="line">
              <a:avLst/>
            </a:prstGeom>
            <a:solidFill>
              <a:srgbClr val="00A39E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矩形 3"/>
            <p:cNvSpPr/>
            <p:nvPr/>
          </p:nvSpPr>
          <p:spPr>
            <a:xfrm>
              <a:off x="996649" y="1966092"/>
              <a:ext cx="39426" cy="1182779"/>
            </a:xfrm>
            <a:prstGeom prst="rect">
              <a:avLst/>
            </a:prstGeom>
            <a:solidFill>
              <a:srgbClr val="A4CC41"/>
            </a:solidFill>
            <a:ln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" name="直接连接符 5"/>
            <p:cNvCxnSpPr/>
            <p:nvPr/>
          </p:nvCxnSpPr>
          <p:spPr>
            <a:xfrm flipV="1">
              <a:off x="3636716" y="3451917"/>
              <a:ext cx="0" cy="2613558"/>
            </a:xfrm>
            <a:prstGeom prst="line">
              <a:avLst/>
            </a:prstGeom>
            <a:solidFill>
              <a:srgbClr val="82B732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 flipV="1">
              <a:off x="3636716" y="4886941"/>
              <a:ext cx="39426" cy="1182779"/>
            </a:xfrm>
            <a:prstGeom prst="rect">
              <a:avLst/>
            </a:prstGeom>
            <a:solidFill>
              <a:srgbClr val="0F8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" name="直接连接符 8"/>
            <p:cNvCxnSpPr/>
            <p:nvPr/>
          </p:nvCxnSpPr>
          <p:spPr>
            <a:xfrm>
              <a:off x="6276782" y="1966092"/>
              <a:ext cx="0" cy="2589497"/>
            </a:xfrm>
            <a:prstGeom prst="line">
              <a:avLst/>
            </a:prstGeom>
            <a:solidFill>
              <a:srgbClr val="F39C1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6276782" y="1966092"/>
              <a:ext cx="39426" cy="1182779"/>
            </a:xfrm>
            <a:prstGeom prst="rect">
              <a:avLst/>
            </a:prstGeom>
            <a:solidFill>
              <a:srgbClr val="A4C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" name="直接连接符 11"/>
            <p:cNvCxnSpPr/>
            <p:nvPr/>
          </p:nvCxnSpPr>
          <p:spPr>
            <a:xfrm flipV="1">
              <a:off x="8916847" y="3451912"/>
              <a:ext cx="0" cy="2613559"/>
            </a:xfrm>
            <a:prstGeom prst="line">
              <a:avLst/>
            </a:prstGeom>
            <a:solidFill>
              <a:srgbClr val="E2376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 flipV="1">
              <a:off x="8916847" y="4886937"/>
              <a:ext cx="39426" cy="1182779"/>
            </a:xfrm>
            <a:prstGeom prst="rect">
              <a:avLst/>
            </a:prstGeom>
            <a:solidFill>
              <a:srgbClr val="0F8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76783" y="3451912"/>
              <a:ext cx="2299761" cy="1114105"/>
            </a:xfrm>
            <a:prstGeom prst="rect">
              <a:avLst/>
            </a:prstGeom>
            <a:solidFill>
              <a:srgbClr val="A4CC4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120"/>
            <p:cNvSpPr>
              <a:spLocks noEditPoints="1"/>
            </p:cNvSpPr>
            <p:nvPr/>
          </p:nvSpPr>
          <p:spPr bwMode="auto">
            <a:xfrm>
              <a:off x="7105540" y="3760875"/>
              <a:ext cx="626806" cy="496179"/>
            </a:xfrm>
            <a:custGeom>
              <a:avLst/>
              <a:gdLst>
                <a:gd name="T0" fmla="*/ 2455 w 3573"/>
                <a:gd name="T1" fmla="*/ 579 h 2827"/>
                <a:gd name="T2" fmla="*/ 2600 w 3573"/>
                <a:gd name="T3" fmla="*/ 760 h 2827"/>
                <a:gd name="T4" fmla="*/ 2739 w 3573"/>
                <a:gd name="T5" fmla="*/ 1081 h 2827"/>
                <a:gd name="T6" fmla="*/ 2787 w 3573"/>
                <a:gd name="T7" fmla="*/ 1432 h 2827"/>
                <a:gd name="T8" fmla="*/ 2745 w 3573"/>
                <a:gd name="T9" fmla="*/ 1761 h 2827"/>
                <a:gd name="T10" fmla="*/ 2621 w 3573"/>
                <a:gd name="T11" fmla="*/ 2067 h 2827"/>
                <a:gd name="T12" fmla="*/ 2489 w 3573"/>
                <a:gd name="T13" fmla="*/ 2244 h 2827"/>
                <a:gd name="T14" fmla="*/ 2399 w 3573"/>
                <a:gd name="T15" fmla="*/ 2271 h 2827"/>
                <a:gd name="T16" fmla="*/ 2304 w 3573"/>
                <a:gd name="T17" fmla="*/ 2241 h 2827"/>
                <a:gd name="T18" fmla="*/ 2230 w 3573"/>
                <a:gd name="T19" fmla="*/ 2155 h 2827"/>
                <a:gd name="T20" fmla="*/ 2221 w 3573"/>
                <a:gd name="T21" fmla="*/ 2044 h 2827"/>
                <a:gd name="T22" fmla="*/ 2327 w 3573"/>
                <a:gd name="T23" fmla="*/ 1864 h 2827"/>
                <a:gd name="T24" fmla="*/ 2421 w 3573"/>
                <a:gd name="T25" fmla="*/ 1582 h 2827"/>
                <a:gd name="T26" fmla="*/ 2422 w 3573"/>
                <a:gd name="T27" fmla="*/ 1289 h 2827"/>
                <a:gd name="T28" fmla="*/ 2338 w 3573"/>
                <a:gd name="T29" fmla="*/ 1020 h 2827"/>
                <a:gd name="T30" fmla="*/ 2205 w 3573"/>
                <a:gd name="T31" fmla="*/ 815 h 2827"/>
                <a:gd name="T32" fmla="*/ 2191 w 3573"/>
                <a:gd name="T33" fmla="*/ 701 h 2827"/>
                <a:gd name="T34" fmla="*/ 2255 w 3573"/>
                <a:gd name="T35" fmla="*/ 602 h 2827"/>
                <a:gd name="T36" fmla="*/ 2350 w 3573"/>
                <a:gd name="T37" fmla="*/ 557 h 2827"/>
                <a:gd name="T38" fmla="*/ 1694 w 3573"/>
                <a:gd name="T39" fmla="*/ 195 h 2827"/>
                <a:gd name="T40" fmla="*/ 1776 w 3573"/>
                <a:gd name="T41" fmla="*/ 282 h 2827"/>
                <a:gd name="T42" fmla="*/ 1785 w 3573"/>
                <a:gd name="T43" fmla="*/ 2553 h 2827"/>
                <a:gd name="T44" fmla="*/ 1720 w 3573"/>
                <a:gd name="T45" fmla="*/ 2653 h 2827"/>
                <a:gd name="T46" fmla="*/ 1625 w 3573"/>
                <a:gd name="T47" fmla="*/ 2685 h 2827"/>
                <a:gd name="T48" fmla="*/ 1522 w 3573"/>
                <a:gd name="T49" fmla="*/ 2647 h 2827"/>
                <a:gd name="T50" fmla="*/ 99 w 3573"/>
                <a:gd name="T51" fmla="*/ 1903 h 2827"/>
                <a:gd name="T52" fmla="*/ 13 w 3573"/>
                <a:gd name="T53" fmla="*/ 1817 h 2827"/>
                <a:gd name="T54" fmla="*/ 3 w 3573"/>
                <a:gd name="T55" fmla="*/ 1078 h 2827"/>
                <a:gd name="T56" fmla="*/ 72 w 3573"/>
                <a:gd name="T57" fmla="*/ 976 h 2827"/>
                <a:gd name="T58" fmla="*/ 635 w 3573"/>
                <a:gd name="T59" fmla="*/ 949 h 2827"/>
                <a:gd name="T60" fmla="*/ 1605 w 3573"/>
                <a:gd name="T61" fmla="*/ 181 h 2827"/>
                <a:gd name="T62" fmla="*/ 2983 w 3573"/>
                <a:gd name="T63" fmla="*/ 11 h 2827"/>
                <a:gd name="T64" fmla="*/ 3118 w 3573"/>
                <a:gd name="T65" fmla="*/ 138 h 2827"/>
                <a:gd name="T66" fmla="*/ 3350 w 3573"/>
                <a:gd name="T67" fmla="*/ 499 h 2827"/>
                <a:gd name="T68" fmla="*/ 3503 w 3573"/>
                <a:gd name="T69" fmla="*/ 899 h 2827"/>
                <a:gd name="T70" fmla="*/ 3569 w 3573"/>
                <a:gd name="T71" fmla="*/ 1324 h 2827"/>
                <a:gd name="T72" fmla="*/ 3545 w 3573"/>
                <a:gd name="T73" fmla="*/ 1768 h 2827"/>
                <a:gd name="T74" fmla="*/ 3427 w 3573"/>
                <a:gd name="T75" fmla="*/ 2196 h 2827"/>
                <a:gd name="T76" fmla="*/ 3218 w 3573"/>
                <a:gd name="T77" fmla="*/ 2590 h 2827"/>
                <a:gd name="T78" fmla="*/ 3040 w 3573"/>
                <a:gd name="T79" fmla="*/ 2804 h 2827"/>
                <a:gd name="T80" fmla="*/ 2957 w 3573"/>
                <a:gd name="T81" fmla="*/ 2827 h 2827"/>
                <a:gd name="T82" fmla="*/ 2863 w 3573"/>
                <a:gd name="T83" fmla="*/ 2797 h 2827"/>
                <a:gd name="T84" fmla="*/ 2787 w 3573"/>
                <a:gd name="T85" fmla="*/ 2709 h 2827"/>
                <a:gd name="T86" fmla="*/ 2783 w 3573"/>
                <a:gd name="T87" fmla="*/ 2594 h 2827"/>
                <a:gd name="T88" fmla="*/ 2933 w 3573"/>
                <a:gd name="T89" fmla="*/ 2378 h 2827"/>
                <a:gd name="T90" fmla="*/ 3113 w 3573"/>
                <a:gd name="T91" fmla="*/ 2022 h 2827"/>
                <a:gd name="T92" fmla="*/ 3206 w 3573"/>
                <a:gd name="T93" fmla="*/ 1633 h 2827"/>
                <a:gd name="T94" fmla="*/ 3207 w 3573"/>
                <a:gd name="T95" fmla="*/ 1239 h 2827"/>
                <a:gd name="T96" fmla="*/ 3122 w 3573"/>
                <a:gd name="T97" fmla="*/ 866 h 2827"/>
                <a:gd name="T98" fmla="*/ 2957 w 3573"/>
                <a:gd name="T99" fmla="*/ 522 h 2827"/>
                <a:gd name="T100" fmla="*/ 2767 w 3573"/>
                <a:gd name="T101" fmla="*/ 269 h 2827"/>
                <a:gd name="T102" fmla="*/ 2744 w 3573"/>
                <a:gd name="T103" fmla="*/ 165 h 2827"/>
                <a:gd name="T104" fmla="*/ 2791 w 3573"/>
                <a:gd name="T105" fmla="*/ 70 h 2827"/>
                <a:gd name="T106" fmla="*/ 2878 w 3573"/>
                <a:gd name="T107" fmla="*/ 8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73" h="2827">
                  <a:moveTo>
                    <a:pt x="2378" y="555"/>
                  </a:moveTo>
                  <a:lnTo>
                    <a:pt x="2404" y="559"/>
                  </a:lnTo>
                  <a:lnTo>
                    <a:pt x="2431" y="567"/>
                  </a:lnTo>
                  <a:lnTo>
                    <a:pt x="2455" y="579"/>
                  </a:lnTo>
                  <a:lnTo>
                    <a:pt x="2476" y="595"/>
                  </a:lnTo>
                  <a:lnTo>
                    <a:pt x="2495" y="614"/>
                  </a:lnTo>
                  <a:lnTo>
                    <a:pt x="2551" y="686"/>
                  </a:lnTo>
                  <a:lnTo>
                    <a:pt x="2600" y="760"/>
                  </a:lnTo>
                  <a:lnTo>
                    <a:pt x="2643" y="837"/>
                  </a:lnTo>
                  <a:lnTo>
                    <a:pt x="2680" y="916"/>
                  </a:lnTo>
                  <a:lnTo>
                    <a:pt x="2713" y="998"/>
                  </a:lnTo>
                  <a:lnTo>
                    <a:pt x="2739" y="1081"/>
                  </a:lnTo>
                  <a:lnTo>
                    <a:pt x="2761" y="1166"/>
                  </a:lnTo>
                  <a:lnTo>
                    <a:pt x="2775" y="1253"/>
                  </a:lnTo>
                  <a:lnTo>
                    <a:pt x="2784" y="1342"/>
                  </a:lnTo>
                  <a:lnTo>
                    <a:pt x="2787" y="1432"/>
                  </a:lnTo>
                  <a:lnTo>
                    <a:pt x="2785" y="1516"/>
                  </a:lnTo>
                  <a:lnTo>
                    <a:pt x="2776" y="1598"/>
                  </a:lnTo>
                  <a:lnTo>
                    <a:pt x="2763" y="1681"/>
                  </a:lnTo>
                  <a:lnTo>
                    <a:pt x="2745" y="1761"/>
                  </a:lnTo>
                  <a:lnTo>
                    <a:pt x="2722" y="1840"/>
                  </a:lnTo>
                  <a:lnTo>
                    <a:pt x="2693" y="1918"/>
                  </a:lnTo>
                  <a:lnTo>
                    <a:pt x="2660" y="1993"/>
                  </a:lnTo>
                  <a:lnTo>
                    <a:pt x="2621" y="2067"/>
                  </a:lnTo>
                  <a:lnTo>
                    <a:pt x="2578" y="2137"/>
                  </a:lnTo>
                  <a:lnTo>
                    <a:pt x="2529" y="2206"/>
                  </a:lnTo>
                  <a:lnTo>
                    <a:pt x="2510" y="2226"/>
                  </a:lnTo>
                  <a:lnTo>
                    <a:pt x="2489" y="2244"/>
                  </a:lnTo>
                  <a:lnTo>
                    <a:pt x="2464" y="2257"/>
                  </a:lnTo>
                  <a:lnTo>
                    <a:pt x="2438" y="2267"/>
                  </a:lnTo>
                  <a:lnTo>
                    <a:pt x="2411" y="2271"/>
                  </a:lnTo>
                  <a:lnTo>
                    <a:pt x="2399" y="2271"/>
                  </a:lnTo>
                  <a:lnTo>
                    <a:pt x="2374" y="2269"/>
                  </a:lnTo>
                  <a:lnTo>
                    <a:pt x="2349" y="2263"/>
                  </a:lnTo>
                  <a:lnTo>
                    <a:pt x="2326" y="2254"/>
                  </a:lnTo>
                  <a:lnTo>
                    <a:pt x="2304" y="2241"/>
                  </a:lnTo>
                  <a:lnTo>
                    <a:pt x="2284" y="2224"/>
                  </a:lnTo>
                  <a:lnTo>
                    <a:pt x="2263" y="2202"/>
                  </a:lnTo>
                  <a:lnTo>
                    <a:pt x="2244" y="2180"/>
                  </a:lnTo>
                  <a:lnTo>
                    <a:pt x="2230" y="2155"/>
                  </a:lnTo>
                  <a:lnTo>
                    <a:pt x="2220" y="2128"/>
                  </a:lnTo>
                  <a:lnTo>
                    <a:pt x="2216" y="2099"/>
                  </a:lnTo>
                  <a:lnTo>
                    <a:pt x="2216" y="2071"/>
                  </a:lnTo>
                  <a:lnTo>
                    <a:pt x="2221" y="2044"/>
                  </a:lnTo>
                  <a:lnTo>
                    <a:pt x="2232" y="2017"/>
                  </a:lnTo>
                  <a:lnTo>
                    <a:pt x="2247" y="1992"/>
                  </a:lnTo>
                  <a:lnTo>
                    <a:pt x="2290" y="1929"/>
                  </a:lnTo>
                  <a:lnTo>
                    <a:pt x="2327" y="1864"/>
                  </a:lnTo>
                  <a:lnTo>
                    <a:pt x="2360" y="1796"/>
                  </a:lnTo>
                  <a:lnTo>
                    <a:pt x="2386" y="1727"/>
                  </a:lnTo>
                  <a:lnTo>
                    <a:pt x="2407" y="1655"/>
                  </a:lnTo>
                  <a:lnTo>
                    <a:pt x="2421" y="1582"/>
                  </a:lnTo>
                  <a:lnTo>
                    <a:pt x="2429" y="1507"/>
                  </a:lnTo>
                  <a:lnTo>
                    <a:pt x="2433" y="1432"/>
                  </a:lnTo>
                  <a:lnTo>
                    <a:pt x="2431" y="1359"/>
                  </a:lnTo>
                  <a:lnTo>
                    <a:pt x="2422" y="1289"/>
                  </a:lnTo>
                  <a:lnTo>
                    <a:pt x="2409" y="1219"/>
                  </a:lnTo>
                  <a:lnTo>
                    <a:pt x="2390" y="1151"/>
                  </a:lnTo>
                  <a:lnTo>
                    <a:pt x="2366" y="1085"/>
                  </a:lnTo>
                  <a:lnTo>
                    <a:pt x="2338" y="1020"/>
                  </a:lnTo>
                  <a:lnTo>
                    <a:pt x="2304" y="957"/>
                  </a:lnTo>
                  <a:lnTo>
                    <a:pt x="2266" y="898"/>
                  </a:lnTo>
                  <a:lnTo>
                    <a:pt x="2222" y="840"/>
                  </a:lnTo>
                  <a:lnTo>
                    <a:pt x="2205" y="815"/>
                  </a:lnTo>
                  <a:lnTo>
                    <a:pt x="2194" y="788"/>
                  </a:lnTo>
                  <a:lnTo>
                    <a:pt x="2187" y="759"/>
                  </a:lnTo>
                  <a:lnTo>
                    <a:pt x="2186" y="730"/>
                  </a:lnTo>
                  <a:lnTo>
                    <a:pt x="2191" y="701"/>
                  </a:lnTo>
                  <a:lnTo>
                    <a:pt x="2199" y="674"/>
                  </a:lnTo>
                  <a:lnTo>
                    <a:pt x="2213" y="648"/>
                  </a:lnTo>
                  <a:lnTo>
                    <a:pt x="2233" y="624"/>
                  </a:lnTo>
                  <a:lnTo>
                    <a:pt x="2255" y="602"/>
                  </a:lnTo>
                  <a:lnTo>
                    <a:pt x="2276" y="585"/>
                  </a:lnTo>
                  <a:lnTo>
                    <a:pt x="2299" y="571"/>
                  </a:lnTo>
                  <a:lnTo>
                    <a:pt x="2324" y="562"/>
                  </a:lnTo>
                  <a:lnTo>
                    <a:pt x="2350" y="557"/>
                  </a:lnTo>
                  <a:lnTo>
                    <a:pt x="2378" y="555"/>
                  </a:lnTo>
                  <a:close/>
                  <a:moveTo>
                    <a:pt x="1635" y="180"/>
                  </a:moveTo>
                  <a:lnTo>
                    <a:pt x="1665" y="184"/>
                  </a:lnTo>
                  <a:lnTo>
                    <a:pt x="1694" y="195"/>
                  </a:lnTo>
                  <a:lnTo>
                    <a:pt x="1720" y="210"/>
                  </a:lnTo>
                  <a:lnTo>
                    <a:pt x="1743" y="231"/>
                  </a:lnTo>
                  <a:lnTo>
                    <a:pt x="1762" y="255"/>
                  </a:lnTo>
                  <a:lnTo>
                    <a:pt x="1776" y="282"/>
                  </a:lnTo>
                  <a:lnTo>
                    <a:pt x="1785" y="310"/>
                  </a:lnTo>
                  <a:lnTo>
                    <a:pt x="1787" y="341"/>
                  </a:lnTo>
                  <a:lnTo>
                    <a:pt x="1787" y="2523"/>
                  </a:lnTo>
                  <a:lnTo>
                    <a:pt x="1785" y="2553"/>
                  </a:lnTo>
                  <a:lnTo>
                    <a:pt x="1776" y="2583"/>
                  </a:lnTo>
                  <a:lnTo>
                    <a:pt x="1762" y="2610"/>
                  </a:lnTo>
                  <a:lnTo>
                    <a:pt x="1743" y="2634"/>
                  </a:lnTo>
                  <a:lnTo>
                    <a:pt x="1720" y="2653"/>
                  </a:lnTo>
                  <a:lnTo>
                    <a:pt x="1694" y="2670"/>
                  </a:lnTo>
                  <a:lnTo>
                    <a:pt x="1671" y="2678"/>
                  </a:lnTo>
                  <a:lnTo>
                    <a:pt x="1648" y="2683"/>
                  </a:lnTo>
                  <a:lnTo>
                    <a:pt x="1625" y="2685"/>
                  </a:lnTo>
                  <a:lnTo>
                    <a:pt x="1597" y="2683"/>
                  </a:lnTo>
                  <a:lnTo>
                    <a:pt x="1571" y="2675"/>
                  </a:lnTo>
                  <a:lnTo>
                    <a:pt x="1545" y="2663"/>
                  </a:lnTo>
                  <a:lnTo>
                    <a:pt x="1522" y="2647"/>
                  </a:lnTo>
                  <a:lnTo>
                    <a:pt x="635" y="1916"/>
                  </a:lnTo>
                  <a:lnTo>
                    <a:pt x="163" y="1916"/>
                  </a:lnTo>
                  <a:lnTo>
                    <a:pt x="130" y="1912"/>
                  </a:lnTo>
                  <a:lnTo>
                    <a:pt x="99" y="1903"/>
                  </a:lnTo>
                  <a:lnTo>
                    <a:pt x="72" y="1887"/>
                  </a:lnTo>
                  <a:lnTo>
                    <a:pt x="48" y="1868"/>
                  </a:lnTo>
                  <a:lnTo>
                    <a:pt x="27" y="1844"/>
                  </a:lnTo>
                  <a:lnTo>
                    <a:pt x="13" y="1817"/>
                  </a:lnTo>
                  <a:lnTo>
                    <a:pt x="3" y="1786"/>
                  </a:lnTo>
                  <a:lnTo>
                    <a:pt x="0" y="1754"/>
                  </a:lnTo>
                  <a:lnTo>
                    <a:pt x="0" y="1111"/>
                  </a:lnTo>
                  <a:lnTo>
                    <a:pt x="3" y="1078"/>
                  </a:lnTo>
                  <a:lnTo>
                    <a:pt x="13" y="1048"/>
                  </a:lnTo>
                  <a:lnTo>
                    <a:pt x="27" y="1019"/>
                  </a:lnTo>
                  <a:lnTo>
                    <a:pt x="48" y="995"/>
                  </a:lnTo>
                  <a:lnTo>
                    <a:pt x="72" y="976"/>
                  </a:lnTo>
                  <a:lnTo>
                    <a:pt x="99" y="961"/>
                  </a:lnTo>
                  <a:lnTo>
                    <a:pt x="130" y="952"/>
                  </a:lnTo>
                  <a:lnTo>
                    <a:pt x="163" y="949"/>
                  </a:lnTo>
                  <a:lnTo>
                    <a:pt x="635" y="949"/>
                  </a:lnTo>
                  <a:lnTo>
                    <a:pt x="1522" y="216"/>
                  </a:lnTo>
                  <a:lnTo>
                    <a:pt x="1547" y="199"/>
                  </a:lnTo>
                  <a:lnTo>
                    <a:pt x="1575" y="187"/>
                  </a:lnTo>
                  <a:lnTo>
                    <a:pt x="1605" y="181"/>
                  </a:lnTo>
                  <a:lnTo>
                    <a:pt x="1635" y="180"/>
                  </a:lnTo>
                  <a:close/>
                  <a:moveTo>
                    <a:pt x="2931" y="0"/>
                  </a:moveTo>
                  <a:lnTo>
                    <a:pt x="2957" y="4"/>
                  </a:lnTo>
                  <a:lnTo>
                    <a:pt x="2983" y="11"/>
                  </a:lnTo>
                  <a:lnTo>
                    <a:pt x="3007" y="22"/>
                  </a:lnTo>
                  <a:lnTo>
                    <a:pt x="3028" y="37"/>
                  </a:lnTo>
                  <a:lnTo>
                    <a:pt x="3048" y="55"/>
                  </a:lnTo>
                  <a:lnTo>
                    <a:pt x="3118" y="138"/>
                  </a:lnTo>
                  <a:lnTo>
                    <a:pt x="3183" y="224"/>
                  </a:lnTo>
                  <a:lnTo>
                    <a:pt x="3244" y="313"/>
                  </a:lnTo>
                  <a:lnTo>
                    <a:pt x="3300" y="406"/>
                  </a:lnTo>
                  <a:lnTo>
                    <a:pt x="3350" y="499"/>
                  </a:lnTo>
                  <a:lnTo>
                    <a:pt x="3396" y="597"/>
                  </a:lnTo>
                  <a:lnTo>
                    <a:pt x="3437" y="696"/>
                  </a:lnTo>
                  <a:lnTo>
                    <a:pt x="3472" y="797"/>
                  </a:lnTo>
                  <a:lnTo>
                    <a:pt x="3503" y="899"/>
                  </a:lnTo>
                  <a:lnTo>
                    <a:pt x="3528" y="1003"/>
                  </a:lnTo>
                  <a:lnTo>
                    <a:pt x="3548" y="1108"/>
                  </a:lnTo>
                  <a:lnTo>
                    <a:pt x="3562" y="1216"/>
                  </a:lnTo>
                  <a:lnTo>
                    <a:pt x="3569" y="1324"/>
                  </a:lnTo>
                  <a:lnTo>
                    <a:pt x="3573" y="1432"/>
                  </a:lnTo>
                  <a:lnTo>
                    <a:pt x="3569" y="1545"/>
                  </a:lnTo>
                  <a:lnTo>
                    <a:pt x="3561" y="1656"/>
                  </a:lnTo>
                  <a:lnTo>
                    <a:pt x="3545" y="1768"/>
                  </a:lnTo>
                  <a:lnTo>
                    <a:pt x="3524" y="1877"/>
                  </a:lnTo>
                  <a:lnTo>
                    <a:pt x="3497" y="1985"/>
                  </a:lnTo>
                  <a:lnTo>
                    <a:pt x="3465" y="2092"/>
                  </a:lnTo>
                  <a:lnTo>
                    <a:pt x="3427" y="2196"/>
                  </a:lnTo>
                  <a:lnTo>
                    <a:pt x="3382" y="2299"/>
                  </a:lnTo>
                  <a:lnTo>
                    <a:pt x="3333" y="2399"/>
                  </a:lnTo>
                  <a:lnTo>
                    <a:pt x="3278" y="2496"/>
                  </a:lnTo>
                  <a:lnTo>
                    <a:pt x="3218" y="2590"/>
                  </a:lnTo>
                  <a:lnTo>
                    <a:pt x="3153" y="2682"/>
                  </a:lnTo>
                  <a:lnTo>
                    <a:pt x="3082" y="2770"/>
                  </a:lnTo>
                  <a:lnTo>
                    <a:pt x="3062" y="2789"/>
                  </a:lnTo>
                  <a:lnTo>
                    <a:pt x="3040" y="2804"/>
                  </a:lnTo>
                  <a:lnTo>
                    <a:pt x="3017" y="2816"/>
                  </a:lnTo>
                  <a:lnTo>
                    <a:pt x="2991" y="2824"/>
                  </a:lnTo>
                  <a:lnTo>
                    <a:pt x="2965" y="2827"/>
                  </a:lnTo>
                  <a:lnTo>
                    <a:pt x="2957" y="2827"/>
                  </a:lnTo>
                  <a:lnTo>
                    <a:pt x="2932" y="2825"/>
                  </a:lnTo>
                  <a:lnTo>
                    <a:pt x="2907" y="2820"/>
                  </a:lnTo>
                  <a:lnTo>
                    <a:pt x="2884" y="2810"/>
                  </a:lnTo>
                  <a:lnTo>
                    <a:pt x="2863" y="2797"/>
                  </a:lnTo>
                  <a:lnTo>
                    <a:pt x="2843" y="2780"/>
                  </a:lnTo>
                  <a:lnTo>
                    <a:pt x="2822" y="2759"/>
                  </a:lnTo>
                  <a:lnTo>
                    <a:pt x="2801" y="2735"/>
                  </a:lnTo>
                  <a:lnTo>
                    <a:pt x="2787" y="2709"/>
                  </a:lnTo>
                  <a:lnTo>
                    <a:pt x="2779" y="2681"/>
                  </a:lnTo>
                  <a:lnTo>
                    <a:pt x="2774" y="2651"/>
                  </a:lnTo>
                  <a:lnTo>
                    <a:pt x="2775" y="2622"/>
                  </a:lnTo>
                  <a:lnTo>
                    <a:pt x="2783" y="2594"/>
                  </a:lnTo>
                  <a:lnTo>
                    <a:pt x="2795" y="2565"/>
                  </a:lnTo>
                  <a:lnTo>
                    <a:pt x="2812" y="2540"/>
                  </a:lnTo>
                  <a:lnTo>
                    <a:pt x="2876" y="2461"/>
                  </a:lnTo>
                  <a:lnTo>
                    <a:pt x="2933" y="2378"/>
                  </a:lnTo>
                  <a:lnTo>
                    <a:pt x="2986" y="2294"/>
                  </a:lnTo>
                  <a:lnTo>
                    <a:pt x="3034" y="2206"/>
                  </a:lnTo>
                  <a:lnTo>
                    <a:pt x="3076" y="2114"/>
                  </a:lnTo>
                  <a:lnTo>
                    <a:pt x="3113" y="2022"/>
                  </a:lnTo>
                  <a:lnTo>
                    <a:pt x="3145" y="1927"/>
                  </a:lnTo>
                  <a:lnTo>
                    <a:pt x="3171" y="1831"/>
                  </a:lnTo>
                  <a:lnTo>
                    <a:pt x="3191" y="1732"/>
                  </a:lnTo>
                  <a:lnTo>
                    <a:pt x="3206" y="1633"/>
                  </a:lnTo>
                  <a:lnTo>
                    <a:pt x="3215" y="1533"/>
                  </a:lnTo>
                  <a:lnTo>
                    <a:pt x="3218" y="1432"/>
                  </a:lnTo>
                  <a:lnTo>
                    <a:pt x="3215" y="1336"/>
                  </a:lnTo>
                  <a:lnTo>
                    <a:pt x="3207" y="1239"/>
                  </a:lnTo>
                  <a:lnTo>
                    <a:pt x="3194" y="1144"/>
                  </a:lnTo>
                  <a:lnTo>
                    <a:pt x="3175" y="1050"/>
                  </a:lnTo>
                  <a:lnTo>
                    <a:pt x="3152" y="957"/>
                  </a:lnTo>
                  <a:lnTo>
                    <a:pt x="3122" y="866"/>
                  </a:lnTo>
                  <a:lnTo>
                    <a:pt x="3088" y="777"/>
                  </a:lnTo>
                  <a:lnTo>
                    <a:pt x="3049" y="690"/>
                  </a:lnTo>
                  <a:lnTo>
                    <a:pt x="3005" y="604"/>
                  </a:lnTo>
                  <a:lnTo>
                    <a:pt x="2957" y="522"/>
                  </a:lnTo>
                  <a:lnTo>
                    <a:pt x="2904" y="442"/>
                  </a:lnTo>
                  <a:lnTo>
                    <a:pt x="2846" y="365"/>
                  </a:lnTo>
                  <a:lnTo>
                    <a:pt x="2784" y="290"/>
                  </a:lnTo>
                  <a:lnTo>
                    <a:pt x="2767" y="269"/>
                  </a:lnTo>
                  <a:lnTo>
                    <a:pt x="2755" y="244"/>
                  </a:lnTo>
                  <a:lnTo>
                    <a:pt x="2747" y="219"/>
                  </a:lnTo>
                  <a:lnTo>
                    <a:pt x="2743" y="191"/>
                  </a:lnTo>
                  <a:lnTo>
                    <a:pt x="2744" y="165"/>
                  </a:lnTo>
                  <a:lnTo>
                    <a:pt x="2749" y="139"/>
                  </a:lnTo>
                  <a:lnTo>
                    <a:pt x="2758" y="114"/>
                  </a:lnTo>
                  <a:lnTo>
                    <a:pt x="2772" y="90"/>
                  </a:lnTo>
                  <a:lnTo>
                    <a:pt x="2791" y="70"/>
                  </a:lnTo>
                  <a:lnTo>
                    <a:pt x="2811" y="48"/>
                  </a:lnTo>
                  <a:lnTo>
                    <a:pt x="2831" y="31"/>
                  </a:lnTo>
                  <a:lnTo>
                    <a:pt x="2854" y="18"/>
                  </a:lnTo>
                  <a:lnTo>
                    <a:pt x="2878" y="8"/>
                  </a:lnTo>
                  <a:lnTo>
                    <a:pt x="2904" y="2"/>
                  </a:lnTo>
                  <a:lnTo>
                    <a:pt x="293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96652" y="3451912"/>
              <a:ext cx="2299761" cy="1114105"/>
            </a:xfrm>
            <a:prstGeom prst="rect">
              <a:avLst/>
            </a:prstGeom>
            <a:solidFill>
              <a:srgbClr val="A4CC4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Group 1271"/>
            <p:cNvGrpSpPr>
              <a:grpSpLocks noChangeAspect="1"/>
            </p:cNvGrpSpPr>
            <p:nvPr/>
          </p:nvGrpSpPr>
          <p:grpSpPr bwMode="auto">
            <a:xfrm>
              <a:off x="1899598" y="3784011"/>
              <a:ext cx="493864" cy="493365"/>
              <a:chOff x="5516" y="3626"/>
              <a:chExt cx="1981" cy="1979"/>
            </a:xfrm>
            <a:solidFill>
              <a:schemeClr val="bg1"/>
            </a:solidFill>
          </p:grpSpPr>
          <p:sp>
            <p:nvSpPr>
              <p:cNvPr id="15" name="Freeform 1273"/>
              <p:cNvSpPr/>
              <p:nvPr/>
            </p:nvSpPr>
            <p:spPr bwMode="auto">
              <a:xfrm>
                <a:off x="5524" y="4270"/>
                <a:ext cx="491" cy="498"/>
              </a:xfrm>
              <a:custGeom>
                <a:avLst/>
                <a:gdLst>
                  <a:gd name="T0" fmla="*/ 980 w 980"/>
                  <a:gd name="T1" fmla="*/ 0 h 996"/>
                  <a:gd name="T2" fmla="*/ 952 w 980"/>
                  <a:gd name="T3" fmla="*/ 46 h 996"/>
                  <a:gd name="T4" fmla="*/ 921 w 980"/>
                  <a:gd name="T5" fmla="*/ 94 h 996"/>
                  <a:gd name="T6" fmla="*/ 890 w 980"/>
                  <a:gd name="T7" fmla="*/ 145 h 996"/>
                  <a:gd name="T8" fmla="*/ 856 w 980"/>
                  <a:gd name="T9" fmla="*/ 198 h 996"/>
                  <a:gd name="T10" fmla="*/ 819 w 980"/>
                  <a:gd name="T11" fmla="*/ 255 h 996"/>
                  <a:gd name="T12" fmla="*/ 781 w 980"/>
                  <a:gd name="T13" fmla="*/ 314 h 996"/>
                  <a:gd name="T14" fmla="*/ 740 w 980"/>
                  <a:gd name="T15" fmla="*/ 376 h 996"/>
                  <a:gd name="T16" fmla="*/ 696 w 980"/>
                  <a:gd name="T17" fmla="*/ 444 h 996"/>
                  <a:gd name="T18" fmla="*/ 649 w 980"/>
                  <a:gd name="T19" fmla="*/ 514 h 996"/>
                  <a:gd name="T20" fmla="*/ 599 w 980"/>
                  <a:gd name="T21" fmla="*/ 588 h 996"/>
                  <a:gd name="T22" fmla="*/ 546 w 980"/>
                  <a:gd name="T23" fmla="*/ 665 h 996"/>
                  <a:gd name="T24" fmla="*/ 491 w 980"/>
                  <a:gd name="T25" fmla="*/ 748 h 996"/>
                  <a:gd name="T26" fmla="*/ 431 w 980"/>
                  <a:gd name="T27" fmla="*/ 834 h 996"/>
                  <a:gd name="T28" fmla="*/ 369 w 980"/>
                  <a:gd name="T29" fmla="*/ 926 h 996"/>
                  <a:gd name="T30" fmla="*/ 347 w 980"/>
                  <a:gd name="T31" fmla="*/ 960 h 996"/>
                  <a:gd name="T32" fmla="*/ 331 w 980"/>
                  <a:gd name="T33" fmla="*/ 996 h 996"/>
                  <a:gd name="T34" fmla="*/ 0 w 980"/>
                  <a:gd name="T35" fmla="*/ 666 h 996"/>
                  <a:gd name="T36" fmla="*/ 2 w 980"/>
                  <a:gd name="T37" fmla="*/ 664 h 996"/>
                  <a:gd name="T38" fmla="*/ 8 w 980"/>
                  <a:gd name="T39" fmla="*/ 657 h 996"/>
                  <a:gd name="T40" fmla="*/ 18 w 980"/>
                  <a:gd name="T41" fmla="*/ 645 h 996"/>
                  <a:gd name="T42" fmla="*/ 30 w 980"/>
                  <a:gd name="T43" fmla="*/ 629 h 996"/>
                  <a:gd name="T44" fmla="*/ 47 w 980"/>
                  <a:gd name="T45" fmla="*/ 609 h 996"/>
                  <a:gd name="T46" fmla="*/ 66 w 980"/>
                  <a:gd name="T47" fmla="*/ 588 h 996"/>
                  <a:gd name="T48" fmla="*/ 89 w 980"/>
                  <a:gd name="T49" fmla="*/ 561 h 996"/>
                  <a:gd name="T50" fmla="*/ 115 w 980"/>
                  <a:gd name="T51" fmla="*/ 533 h 996"/>
                  <a:gd name="T52" fmla="*/ 144 w 980"/>
                  <a:gd name="T53" fmla="*/ 503 h 996"/>
                  <a:gd name="T54" fmla="*/ 174 w 980"/>
                  <a:gd name="T55" fmla="*/ 471 h 996"/>
                  <a:gd name="T56" fmla="*/ 208 w 980"/>
                  <a:gd name="T57" fmla="*/ 438 h 996"/>
                  <a:gd name="T58" fmla="*/ 244 w 980"/>
                  <a:gd name="T59" fmla="*/ 403 h 996"/>
                  <a:gd name="T60" fmla="*/ 283 w 980"/>
                  <a:gd name="T61" fmla="*/ 368 h 996"/>
                  <a:gd name="T62" fmla="*/ 324 w 980"/>
                  <a:gd name="T63" fmla="*/ 332 h 996"/>
                  <a:gd name="T64" fmla="*/ 366 w 980"/>
                  <a:gd name="T65" fmla="*/ 296 h 996"/>
                  <a:gd name="T66" fmla="*/ 410 w 980"/>
                  <a:gd name="T67" fmla="*/ 261 h 996"/>
                  <a:gd name="T68" fmla="*/ 457 w 980"/>
                  <a:gd name="T69" fmla="*/ 226 h 996"/>
                  <a:gd name="T70" fmla="*/ 504 w 980"/>
                  <a:gd name="T71" fmla="*/ 192 h 996"/>
                  <a:gd name="T72" fmla="*/ 554 w 980"/>
                  <a:gd name="T73" fmla="*/ 160 h 996"/>
                  <a:gd name="T74" fmla="*/ 603 w 980"/>
                  <a:gd name="T75" fmla="*/ 130 h 996"/>
                  <a:gd name="T76" fmla="*/ 655 w 980"/>
                  <a:gd name="T77" fmla="*/ 102 h 996"/>
                  <a:gd name="T78" fmla="*/ 707 w 980"/>
                  <a:gd name="T79" fmla="*/ 76 h 996"/>
                  <a:gd name="T80" fmla="*/ 761 w 980"/>
                  <a:gd name="T81" fmla="*/ 54 h 996"/>
                  <a:gd name="T82" fmla="*/ 815 w 980"/>
                  <a:gd name="T83" fmla="*/ 35 h 996"/>
                  <a:gd name="T84" fmla="*/ 870 w 980"/>
                  <a:gd name="T85" fmla="*/ 19 h 996"/>
                  <a:gd name="T86" fmla="*/ 925 w 980"/>
                  <a:gd name="T87" fmla="*/ 7 h 996"/>
                  <a:gd name="T88" fmla="*/ 980 w 980"/>
                  <a:gd name="T89" fmla="*/ 0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80" h="996">
                    <a:moveTo>
                      <a:pt x="980" y="0"/>
                    </a:moveTo>
                    <a:lnTo>
                      <a:pt x="952" y="46"/>
                    </a:lnTo>
                    <a:lnTo>
                      <a:pt x="921" y="94"/>
                    </a:lnTo>
                    <a:lnTo>
                      <a:pt x="890" y="145"/>
                    </a:lnTo>
                    <a:lnTo>
                      <a:pt x="856" y="198"/>
                    </a:lnTo>
                    <a:lnTo>
                      <a:pt x="819" y="255"/>
                    </a:lnTo>
                    <a:lnTo>
                      <a:pt x="781" y="314"/>
                    </a:lnTo>
                    <a:lnTo>
                      <a:pt x="740" y="376"/>
                    </a:lnTo>
                    <a:lnTo>
                      <a:pt x="696" y="444"/>
                    </a:lnTo>
                    <a:lnTo>
                      <a:pt x="649" y="514"/>
                    </a:lnTo>
                    <a:lnTo>
                      <a:pt x="599" y="588"/>
                    </a:lnTo>
                    <a:lnTo>
                      <a:pt x="546" y="665"/>
                    </a:lnTo>
                    <a:lnTo>
                      <a:pt x="491" y="748"/>
                    </a:lnTo>
                    <a:lnTo>
                      <a:pt x="431" y="834"/>
                    </a:lnTo>
                    <a:lnTo>
                      <a:pt x="369" y="926"/>
                    </a:lnTo>
                    <a:lnTo>
                      <a:pt x="347" y="960"/>
                    </a:lnTo>
                    <a:lnTo>
                      <a:pt x="331" y="996"/>
                    </a:lnTo>
                    <a:lnTo>
                      <a:pt x="0" y="666"/>
                    </a:lnTo>
                    <a:lnTo>
                      <a:pt x="2" y="664"/>
                    </a:lnTo>
                    <a:lnTo>
                      <a:pt x="8" y="657"/>
                    </a:lnTo>
                    <a:lnTo>
                      <a:pt x="18" y="645"/>
                    </a:lnTo>
                    <a:lnTo>
                      <a:pt x="30" y="629"/>
                    </a:lnTo>
                    <a:lnTo>
                      <a:pt x="47" y="609"/>
                    </a:lnTo>
                    <a:lnTo>
                      <a:pt x="66" y="588"/>
                    </a:lnTo>
                    <a:lnTo>
                      <a:pt x="89" y="561"/>
                    </a:lnTo>
                    <a:lnTo>
                      <a:pt x="115" y="533"/>
                    </a:lnTo>
                    <a:lnTo>
                      <a:pt x="144" y="503"/>
                    </a:lnTo>
                    <a:lnTo>
                      <a:pt x="174" y="471"/>
                    </a:lnTo>
                    <a:lnTo>
                      <a:pt x="208" y="438"/>
                    </a:lnTo>
                    <a:lnTo>
                      <a:pt x="244" y="403"/>
                    </a:lnTo>
                    <a:lnTo>
                      <a:pt x="283" y="368"/>
                    </a:lnTo>
                    <a:lnTo>
                      <a:pt x="324" y="332"/>
                    </a:lnTo>
                    <a:lnTo>
                      <a:pt x="366" y="296"/>
                    </a:lnTo>
                    <a:lnTo>
                      <a:pt x="410" y="261"/>
                    </a:lnTo>
                    <a:lnTo>
                      <a:pt x="457" y="226"/>
                    </a:lnTo>
                    <a:lnTo>
                      <a:pt x="504" y="192"/>
                    </a:lnTo>
                    <a:lnTo>
                      <a:pt x="554" y="160"/>
                    </a:lnTo>
                    <a:lnTo>
                      <a:pt x="603" y="130"/>
                    </a:lnTo>
                    <a:lnTo>
                      <a:pt x="655" y="102"/>
                    </a:lnTo>
                    <a:lnTo>
                      <a:pt x="707" y="76"/>
                    </a:lnTo>
                    <a:lnTo>
                      <a:pt x="761" y="54"/>
                    </a:lnTo>
                    <a:lnTo>
                      <a:pt x="815" y="35"/>
                    </a:lnTo>
                    <a:lnTo>
                      <a:pt x="870" y="19"/>
                    </a:lnTo>
                    <a:lnTo>
                      <a:pt x="925" y="7"/>
                    </a:lnTo>
                    <a:lnTo>
                      <a:pt x="9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8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274"/>
              <p:cNvSpPr/>
              <p:nvPr/>
            </p:nvSpPr>
            <p:spPr bwMode="auto">
              <a:xfrm>
                <a:off x="6354" y="5106"/>
                <a:ext cx="498" cy="489"/>
              </a:xfrm>
              <a:custGeom>
                <a:avLst/>
                <a:gdLst>
                  <a:gd name="T0" fmla="*/ 998 w 998"/>
                  <a:gd name="T1" fmla="*/ 0 h 979"/>
                  <a:gd name="T2" fmla="*/ 990 w 998"/>
                  <a:gd name="T3" fmla="*/ 55 h 979"/>
                  <a:gd name="T4" fmla="*/ 978 w 998"/>
                  <a:gd name="T5" fmla="*/ 111 h 979"/>
                  <a:gd name="T6" fmla="*/ 963 w 998"/>
                  <a:gd name="T7" fmla="*/ 165 h 979"/>
                  <a:gd name="T8" fmla="*/ 943 w 998"/>
                  <a:gd name="T9" fmla="*/ 220 h 979"/>
                  <a:gd name="T10" fmla="*/ 920 w 998"/>
                  <a:gd name="T11" fmla="*/ 273 h 979"/>
                  <a:gd name="T12" fmla="*/ 895 w 998"/>
                  <a:gd name="T13" fmla="*/ 326 h 979"/>
                  <a:gd name="T14" fmla="*/ 867 w 998"/>
                  <a:gd name="T15" fmla="*/ 377 h 979"/>
                  <a:gd name="T16" fmla="*/ 837 w 998"/>
                  <a:gd name="T17" fmla="*/ 427 h 979"/>
                  <a:gd name="T18" fmla="*/ 804 w 998"/>
                  <a:gd name="T19" fmla="*/ 477 h 979"/>
                  <a:gd name="T20" fmla="*/ 770 w 998"/>
                  <a:gd name="T21" fmla="*/ 524 h 979"/>
                  <a:gd name="T22" fmla="*/ 736 w 998"/>
                  <a:gd name="T23" fmla="*/ 570 h 979"/>
                  <a:gd name="T24" fmla="*/ 700 w 998"/>
                  <a:gd name="T25" fmla="*/ 614 h 979"/>
                  <a:gd name="T26" fmla="*/ 665 w 998"/>
                  <a:gd name="T27" fmla="*/ 657 h 979"/>
                  <a:gd name="T28" fmla="*/ 629 w 998"/>
                  <a:gd name="T29" fmla="*/ 698 h 979"/>
                  <a:gd name="T30" fmla="*/ 594 w 998"/>
                  <a:gd name="T31" fmla="*/ 736 h 979"/>
                  <a:gd name="T32" fmla="*/ 559 w 998"/>
                  <a:gd name="T33" fmla="*/ 771 h 979"/>
                  <a:gd name="T34" fmla="*/ 525 w 998"/>
                  <a:gd name="T35" fmla="*/ 805 h 979"/>
                  <a:gd name="T36" fmla="*/ 494 w 998"/>
                  <a:gd name="T37" fmla="*/ 837 h 979"/>
                  <a:gd name="T38" fmla="*/ 463 w 998"/>
                  <a:gd name="T39" fmla="*/ 866 h 979"/>
                  <a:gd name="T40" fmla="*/ 434 w 998"/>
                  <a:gd name="T41" fmla="*/ 891 h 979"/>
                  <a:gd name="T42" fmla="*/ 409 w 998"/>
                  <a:gd name="T43" fmla="*/ 914 h 979"/>
                  <a:gd name="T44" fmla="*/ 386 w 998"/>
                  <a:gd name="T45" fmla="*/ 933 h 979"/>
                  <a:gd name="T46" fmla="*/ 367 w 998"/>
                  <a:gd name="T47" fmla="*/ 949 h 979"/>
                  <a:gd name="T48" fmla="*/ 351 w 998"/>
                  <a:gd name="T49" fmla="*/ 962 h 979"/>
                  <a:gd name="T50" fmla="*/ 340 w 998"/>
                  <a:gd name="T51" fmla="*/ 972 h 979"/>
                  <a:gd name="T52" fmla="*/ 333 w 998"/>
                  <a:gd name="T53" fmla="*/ 978 h 979"/>
                  <a:gd name="T54" fmla="*/ 330 w 998"/>
                  <a:gd name="T55" fmla="*/ 979 h 979"/>
                  <a:gd name="T56" fmla="*/ 0 w 998"/>
                  <a:gd name="T57" fmla="*/ 649 h 979"/>
                  <a:gd name="T58" fmla="*/ 35 w 998"/>
                  <a:gd name="T59" fmla="*/ 633 h 979"/>
                  <a:gd name="T60" fmla="*/ 70 w 998"/>
                  <a:gd name="T61" fmla="*/ 612 h 979"/>
                  <a:gd name="T62" fmla="*/ 161 w 998"/>
                  <a:gd name="T63" fmla="*/ 549 h 979"/>
                  <a:gd name="T64" fmla="*/ 248 w 998"/>
                  <a:gd name="T65" fmla="*/ 490 h 979"/>
                  <a:gd name="T66" fmla="*/ 330 w 998"/>
                  <a:gd name="T67" fmla="*/ 433 h 979"/>
                  <a:gd name="T68" fmla="*/ 409 w 998"/>
                  <a:gd name="T69" fmla="*/ 381 h 979"/>
                  <a:gd name="T70" fmla="*/ 483 w 998"/>
                  <a:gd name="T71" fmla="*/ 332 h 979"/>
                  <a:gd name="T72" fmla="*/ 553 w 998"/>
                  <a:gd name="T73" fmla="*/ 285 h 979"/>
                  <a:gd name="T74" fmla="*/ 619 w 998"/>
                  <a:gd name="T75" fmla="*/ 241 h 979"/>
                  <a:gd name="T76" fmla="*/ 682 w 998"/>
                  <a:gd name="T77" fmla="*/ 200 h 979"/>
                  <a:gd name="T78" fmla="*/ 743 w 998"/>
                  <a:gd name="T79" fmla="*/ 162 h 979"/>
                  <a:gd name="T80" fmla="*/ 799 w 998"/>
                  <a:gd name="T81" fmla="*/ 125 h 979"/>
                  <a:gd name="T82" fmla="*/ 853 w 998"/>
                  <a:gd name="T83" fmla="*/ 92 h 979"/>
                  <a:gd name="T84" fmla="*/ 903 w 998"/>
                  <a:gd name="T85" fmla="*/ 59 h 979"/>
                  <a:gd name="T86" fmla="*/ 952 w 998"/>
                  <a:gd name="T87" fmla="*/ 29 h 979"/>
                  <a:gd name="T88" fmla="*/ 998 w 998"/>
                  <a:gd name="T89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8" h="979">
                    <a:moveTo>
                      <a:pt x="998" y="0"/>
                    </a:moveTo>
                    <a:lnTo>
                      <a:pt x="990" y="55"/>
                    </a:lnTo>
                    <a:lnTo>
                      <a:pt x="978" y="111"/>
                    </a:lnTo>
                    <a:lnTo>
                      <a:pt x="963" y="165"/>
                    </a:lnTo>
                    <a:lnTo>
                      <a:pt x="943" y="220"/>
                    </a:lnTo>
                    <a:lnTo>
                      <a:pt x="920" y="273"/>
                    </a:lnTo>
                    <a:lnTo>
                      <a:pt x="895" y="326"/>
                    </a:lnTo>
                    <a:lnTo>
                      <a:pt x="867" y="377"/>
                    </a:lnTo>
                    <a:lnTo>
                      <a:pt x="837" y="427"/>
                    </a:lnTo>
                    <a:lnTo>
                      <a:pt x="804" y="477"/>
                    </a:lnTo>
                    <a:lnTo>
                      <a:pt x="770" y="524"/>
                    </a:lnTo>
                    <a:lnTo>
                      <a:pt x="736" y="570"/>
                    </a:lnTo>
                    <a:lnTo>
                      <a:pt x="700" y="614"/>
                    </a:lnTo>
                    <a:lnTo>
                      <a:pt x="665" y="657"/>
                    </a:lnTo>
                    <a:lnTo>
                      <a:pt x="629" y="698"/>
                    </a:lnTo>
                    <a:lnTo>
                      <a:pt x="594" y="736"/>
                    </a:lnTo>
                    <a:lnTo>
                      <a:pt x="559" y="771"/>
                    </a:lnTo>
                    <a:lnTo>
                      <a:pt x="525" y="805"/>
                    </a:lnTo>
                    <a:lnTo>
                      <a:pt x="494" y="837"/>
                    </a:lnTo>
                    <a:lnTo>
                      <a:pt x="463" y="866"/>
                    </a:lnTo>
                    <a:lnTo>
                      <a:pt x="434" y="891"/>
                    </a:lnTo>
                    <a:lnTo>
                      <a:pt x="409" y="914"/>
                    </a:lnTo>
                    <a:lnTo>
                      <a:pt x="386" y="933"/>
                    </a:lnTo>
                    <a:lnTo>
                      <a:pt x="367" y="949"/>
                    </a:lnTo>
                    <a:lnTo>
                      <a:pt x="351" y="962"/>
                    </a:lnTo>
                    <a:lnTo>
                      <a:pt x="340" y="972"/>
                    </a:lnTo>
                    <a:lnTo>
                      <a:pt x="333" y="978"/>
                    </a:lnTo>
                    <a:lnTo>
                      <a:pt x="330" y="979"/>
                    </a:lnTo>
                    <a:lnTo>
                      <a:pt x="0" y="649"/>
                    </a:lnTo>
                    <a:lnTo>
                      <a:pt x="35" y="633"/>
                    </a:lnTo>
                    <a:lnTo>
                      <a:pt x="70" y="612"/>
                    </a:lnTo>
                    <a:lnTo>
                      <a:pt x="161" y="549"/>
                    </a:lnTo>
                    <a:lnTo>
                      <a:pt x="248" y="490"/>
                    </a:lnTo>
                    <a:lnTo>
                      <a:pt x="330" y="433"/>
                    </a:lnTo>
                    <a:lnTo>
                      <a:pt x="409" y="381"/>
                    </a:lnTo>
                    <a:lnTo>
                      <a:pt x="483" y="332"/>
                    </a:lnTo>
                    <a:lnTo>
                      <a:pt x="553" y="285"/>
                    </a:lnTo>
                    <a:lnTo>
                      <a:pt x="619" y="241"/>
                    </a:lnTo>
                    <a:lnTo>
                      <a:pt x="682" y="200"/>
                    </a:lnTo>
                    <a:lnTo>
                      <a:pt x="743" y="162"/>
                    </a:lnTo>
                    <a:lnTo>
                      <a:pt x="799" y="125"/>
                    </a:lnTo>
                    <a:lnTo>
                      <a:pt x="853" y="92"/>
                    </a:lnTo>
                    <a:lnTo>
                      <a:pt x="903" y="59"/>
                    </a:lnTo>
                    <a:lnTo>
                      <a:pt x="952" y="29"/>
                    </a:lnTo>
                    <a:lnTo>
                      <a:pt x="9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8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275"/>
              <p:cNvSpPr/>
              <p:nvPr/>
            </p:nvSpPr>
            <p:spPr bwMode="auto">
              <a:xfrm>
                <a:off x="5516" y="4987"/>
                <a:ext cx="618" cy="618"/>
              </a:xfrm>
              <a:custGeom>
                <a:avLst/>
                <a:gdLst>
                  <a:gd name="T0" fmla="*/ 496 w 1237"/>
                  <a:gd name="T1" fmla="*/ 0 h 1235"/>
                  <a:gd name="T2" fmla="*/ 532 w 1237"/>
                  <a:gd name="T3" fmla="*/ 36 h 1235"/>
                  <a:gd name="T4" fmla="*/ 502 w 1237"/>
                  <a:gd name="T5" fmla="*/ 104 h 1235"/>
                  <a:gd name="T6" fmla="*/ 474 w 1237"/>
                  <a:gd name="T7" fmla="*/ 173 h 1235"/>
                  <a:gd name="T8" fmla="*/ 447 w 1237"/>
                  <a:gd name="T9" fmla="*/ 248 h 1235"/>
                  <a:gd name="T10" fmla="*/ 423 w 1237"/>
                  <a:gd name="T11" fmla="*/ 324 h 1235"/>
                  <a:gd name="T12" fmla="*/ 403 w 1237"/>
                  <a:gd name="T13" fmla="*/ 401 h 1235"/>
                  <a:gd name="T14" fmla="*/ 375 w 1237"/>
                  <a:gd name="T15" fmla="*/ 522 h 1235"/>
                  <a:gd name="T16" fmla="*/ 353 w 1237"/>
                  <a:gd name="T17" fmla="*/ 644 h 1235"/>
                  <a:gd name="T18" fmla="*/ 335 w 1237"/>
                  <a:gd name="T19" fmla="*/ 767 h 1235"/>
                  <a:gd name="T20" fmla="*/ 323 w 1237"/>
                  <a:gd name="T21" fmla="*/ 890 h 1235"/>
                  <a:gd name="T22" fmla="*/ 320 w 1237"/>
                  <a:gd name="T23" fmla="*/ 915 h 1235"/>
                  <a:gd name="T24" fmla="*/ 423 w 1237"/>
                  <a:gd name="T25" fmla="*/ 906 h 1235"/>
                  <a:gd name="T26" fmla="*/ 526 w 1237"/>
                  <a:gd name="T27" fmla="*/ 893 h 1235"/>
                  <a:gd name="T28" fmla="*/ 647 w 1237"/>
                  <a:gd name="T29" fmla="*/ 874 h 1235"/>
                  <a:gd name="T30" fmla="*/ 766 w 1237"/>
                  <a:gd name="T31" fmla="*/ 849 h 1235"/>
                  <a:gd name="T32" fmla="*/ 885 w 1237"/>
                  <a:gd name="T33" fmla="*/ 820 h 1235"/>
                  <a:gd name="T34" fmla="*/ 1002 w 1237"/>
                  <a:gd name="T35" fmla="*/ 784 h 1235"/>
                  <a:gd name="T36" fmla="*/ 1060 w 1237"/>
                  <a:gd name="T37" fmla="*/ 763 h 1235"/>
                  <a:gd name="T38" fmla="*/ 1117 w 1237"/>
                  <a:gd name="T39" fmla="*/ 740 h 1235"/>
                  <a:gd name="T40" fmla="*/ 1173 w 1237"/>
                  <a:gd name="T41" fmla="*/ 717 h 1235"/>
                  <a:gd name="T42" fmla="*/ 1200 w 1237"/>
                  <a:gd name="T43" fmla="*/ 704 h 1235"/>
                  <a:gd name="T44" fmla="*/ 1237 w 1237"/>
                  <a:gd name="T45" fmla="*/ 740 h 1235"/>
                  <a:gd name="T46" fmla="*/ 1194 w 1237"/>
                  <a:gd name="T47" fmla="*/ 797 h 1235"/>
                  <a:gd name="T48" fmla="*/ 1147 w 1237"/>
                  <a:gd name="T49" fmla="*/ 851 h 1235"/>
                  <a:gd name="T50" fmla="*/ 1095 w 1237"/>
                  <a:gd name="T51" fmla="*/ 901 h 1235"/>
                  <a:gd name="T52" fmla="*/ 1041 w 1237"/>
                  <a:gd name="T53" fmla="*/ 947 h 1235"/>
                  <a:gd name="T54" fmla="*/ 983 w 1237"/>
                  <a:gd name="T55" fmla="*/ 989 h 1235"/>
                  <a:gd name="T56" fmla="*/ 922 w 1237"/>
                  <a:gd name="T57" fmla="*/ 1027 h 1235"/>
                  <a:gd name="T58" fmla="*/ 858 w 1237"/>
                  <a:gd name="T59" fmla="*/ 1062 h 1235"/>
                  <a:gd name="T60" fmla="*/ 794 w 1237"/>
                  <a:gd name="T61" fmla="*/ 1094 h 1235"/>
                  <a:gd name="T62" fmla="*/ 728 w 1237"/>
                  <a:gd name="T63" fmla="*/ 1123 h 1235"/>
                  <a:gd name="T64" fmla="*/ 661 w 1237"/>
                  <a:gd name="T65" fmla="*/ 1147 h 1235"/>
                  <a:gd name="T66" fmla="*/ 594 w 1237"/>
                  <a:gd name="T67" fmla="*/ 1169 h 1235"/>
                  <a:gd name="T68" fmla="*/ 491 w 1237"/>
                  <a:gd name="T69" fmla="*/ 1196 h 1235"/>
                  <a:gd name="T70" fmla="*/ 386 w 1237"/>
                  <a:gd name="T71" fmla="*/ 1217 h 1235"/>
                  <a:gd name="T72" fmla="*/ 280 w 1237"/>
                  <a:gd name="T73" fmla="*/ 1229 h 1235"/>
                  <a:gd name="T74" fmla="*/ 174 w 1237"/>
                  <a:gd name="T75" fmla="*/ 1235 h 1235"/>
                  <a:gd name="T76" fmla="*/ 151 w 1237"/>
                  <a:gd name="T77" fmla="*/ 1235 h 1235"/>
                  <a:gd name="T78" fmla="*/ 128 w 1237"/>
                  <a:gd name="T79" fmla="*/ 1233 h 1235"/>
                  <a:gd name="T80" fmla="*/ 106 w 1237"/>
                  <a:gd name="T81" fmla="*/ 1228 h 1235"/>
                  <a:gd name="T82" fmla="*/ 80 w 1237"/>
                  <a:gd name="T83" fmla="*/ 1217 h 1235"/>
                  <a:gd name="T84" fmla="*/ 57 w 1237"/>
                  <a:gd name="T85" fmla="*/ 1201 h 1235"/>
                  <a:gd name="T86" fmla="*/ 36 w 1237"/>
                  <a:gd name="T87" fmla="*/ 1182 h 1235"/>
                  <a:gd name="T88" fmla="*/ 21 w 1237"/>
                  <a:gd name="T89" fmla="*/ 1159 h 1235"/>
                  <a:gd name="T90" fmla="*/ 8 w 1237"/>
                  <a:gd name="T91" fmla="*/ 1134 h 1235"/>
                  <a:gd name="T92" fmla="*/ 1 w 1237"/>
                  <a:gd name="T93" fmla="*/ 1106 h 1235"/>
                  <a:gd name="T94" fmla="*/ 0 w 1237"/>
                  <a:gd name="T95" fmla="*/ 1073 h 1235"/>
                  <a:gd name="T96" fmla="*/ 0 w 1237"/>
                  <a:gd name="T97" fmla="*/ 1041 h 1235"/>
                  <a:gd name="T98" fmla="*/ 6 w 1237"/>
                  <a:gd name="T99" fmla="*/ 947 h 1235"/>
                  <a:gd name="T100" fmla="*/ 18 w 1237"/>
                  <a:gd name="T101" fmla="*/ 855 h 1235"/>
                  <a:gd name="T102" fmla="*/ 35 w 1237"/>
                  <a:gd name="T103" fmla="*/ 762 h 1235"/>
                  <a:gd name="T104" fmla="*/ 57 w 1237"/>
                  <a:gd name="T105" fmla="*/ 671 h 1235"/>
                  <a:gd name="T106" fmla="*/ 85 w 1237"/>
                  <a:gd name="T107" fmla="*/ 582 h 1235"/>
                  <a:gd name="T108" fmla="*/ 115 w 1237"/>
                  <a:gd name="T109" fmla="*/ 501 h 1235"/>
                  <a:gd name="T110" fmla="*/ 150 w 1237"/>
                  <a:gd name="T111" fmla="*/ 421 h 1235"/>
                  <a:gd name="T112" fmla="*/ 190 w 1237"/>
                  <a:gd name="T113" fmla="*/ 345 h 1235"/>
                  <a:gd name="T114" fmla="*/ 235 w 1237"/>
                  <a:gd name="T115" fmla="*/ 270 h 1235"/>
                  <a:gd name="T116" fmla="*/ 285 w 1237"/>
                  <a:gd name="T117" fmla="*/ 200 h 1235"/>
                  <a:gd name="T118" fmla="*/ 331 w 1237"/>
                  <a:gd name="T119" fmla="*/ 144 h 1235"/>
                  <a:gd name="T120" fmla="*/ 382 w 1237"/>
                  <a:gd name="T121" fmla="*/ 92 h 1235"/>
                  <a:gd name="T122" fmla="*/ 438 w 1237"/>
                  <a:gd name="T123" fmla="*/ 44 h 1235"/>
                  <a:gd name="T124" fmla="*/ 496 w 1237"/>
                  <a:gd name="T125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7" h="1235">
                    <a:moveTo>
                      <a:pt x="496" y="0"/>
                    </a:moveTo>
                    <a:lnTo>
                      <a:pt x="532" y="36"/>
                    </a:lnTo>
                    <a:lnTo>
                      <a:pt x="502" y="104"/>
                    </a:lnTo>
                    <a:lnTo>
                      <a:pt x="474" y="173"/>
                    </a:lnTo>
                    <a:lnTo>
                      <a:pt x="447" y="248"/>
                    </a:lnTo>
                    <a:lnTo>
                      <a:pt x="423" y="324"/>
                    </a:lnTo>
                    <a:lnTo>
                      <a:pt x="403" y="401"/>
                    </a:lnTo>
                    <a:lnTo>
                      <a:pt x="375" y="522"/>
                    </a:lnTo>
                    <a:lnTo>
                      <a:pt x="353" y="644"/>
                    </a:lnTo>
                    <a:lnTo>
                      <a:pt x="335" y="767"/>
                    </a:lnTo>
                    <a:lnTo>
                      <a:pt x="323" y="890"/>
                    </a:lnTo>
                    <a:lnTo>
                      <a:pt x="320" y="915"/>
                    </a:lnTo>
                    <a:lnTo>
                      <a:pt x="423" y="906"/>
                    </a:lnTo>
                    <a:lnTo>
                      <a:pt x="526" y="893"/>
                    </a:lnTo>
                    <a:lnTo>
                      <a:pt x="647" y="874"/>
                    </a:lnTo>
                    <a:lnTo>
                      <a:pt x="766" y="849"/>
                    </a:lnTo>
                    <a:lnTo>
                      <a:pt x="885" y="820"/>
                    </a:lnTo>
                    <a:lnTo>
                      <a:pt x="1002" y="784"/>
                    </a:lnTo>
                    <a:lnTo>
                      <a:pt x="1060" y="763"/>
                    </a:lnTo>
                    <a:lnTo>
                      <a:pt x="1117" y="740"/>
                    </a:lnTo>
                    <a:lnTo>
                      <a:pt x="1173" y="717"/>
                    </a:lnTo>
                    <a:lnTo>
                      <a:pt x="1200" y="704"/>
                    </a:lnTo>
                    <a:lnTo>
                      <a:pt x="1237" y="740"/>
                    </a:lnTo>
                    <a:lnTo>
                      <a:pt x="1194" y="797"/>
                    </a:lnTo>
                    <a:lnTo>
                      <a:pt x="1147" y="851"/>
                    </a:lnTo>
                    <a:lnTo>
                      <a:pt x="1095" y="901"/>
                    </a:lnTo>
                    <a:lnTo>
                      <a:pt x="1041" y="947"/>
                    </a:lnTo>
                    <a:lnTo>
                      <a:pt x="983" y="989"/>
                    </a:lnTo>
                    <a:lnTo>
                      <a:pt x="922" y="1027"/>
                    </a:lnTo>
                    <a:lnTo>
                      <a:pt x="858" y="1062"/>
                    </a:lnTo>
                    <a:lnTo>
                      <a:pt x="794" y="1094"/>
                    </a:lnTo>
                    <a:lnTo>
                      <a:pt x="728" y="1123"/>
                    </a:lnTo>
                    <a:lnTo>
                      <a:pt x="661" y="1147"/>
                    </a:lnTo>
                    <a:lnTo>
                      <a:pt x="594" y="1169"/>
                    </a:lnTo>
                    <a:lnTo>
                      <a:pt x="491" y="1196"/>
                    </a:lnTo>
                    <a:lnTo>
                      <a:pt x="386" y="1217"/>
                    </a:lnTo>
                    <a:lnTo>
                      <a:pt x="280" y="1229"/>
                    </a:lnTo>
                    <a:lnTo>
                      <a:pt x="174" y="1235"/>
                    </a:lnTo>
                    <a:lnTo>
                      <a:pt x="151" y="1235"/>
                    </a:lnTo>
                    <a:lnTo>
                      <a:pt x="128" y="1233"/>
                    </a:lnTo>
                    <a:lnTo>
                      <a:pt x="106" y="1228"/>
                    </a:lnTo>
                    <a:lnTo>
                      <a:pt x="80" y="1217"/>
                    </a:lnTo>
                    <a:lnTo>
                      <a:pt x="57" y="1201"/>
                    </a:lnTo>
                    <a:lnTo>
                      <a:pt x="36" y="1182"/>
                    </a:lnTo>
                    <a:lnTo>
                      <a:pt x="21" y="1159"/>
                    </a:lnTo>
                    <a:lnTo>
                      <a:pt x="8" y="1134"/>
                    </a:lnTo>
                    <a:lnTo>
                      <a:pt x="1" y="1106"/>
                    </a:lnTo>
                    <a:lnTo>
                      <a:pt x="0" y="1073"/>
                    </a:lnTo>
                    <a:lnTo>
                      <a:pt x="0" y="1041"/>
                    </a:lnTo>
                    <a:lnTo>
                      <a:pt x="6" y="947"/>
                    </a:lnTo>
                    <a:lnTo>
                      <a:pt x="18" y="855"/>
                    </a:lnTo>
                    <a:lnTo>
                      <a:pt x="35" y="762"/>
                    </a:lnTo>
                    <a:lnTo>
                      <a:pt x="57" y="671"/>
                    </a:lnTo>
                    <a:lnTo>
                      <a:pt x="85" y="582"/>
                    </a:lnTo>
                    <a:lnTo>
                      <a:pt x="115" y="501"/>
                    </a:lnTo>
                    <a:lnTo>
                      <a:pt x="150" y="421"/>
                    </a:lnTo>
                    <a:lnTo>
                      <a:pt x="190" y="345"/>
                    </a:lnTo>
                    <a:lnTo>
                      <a:pt x="235" y="270"/>
                    </a:lnTo>
                    <a:lnTo>
                      <a:pt x="285" y="200"/>
                    </a:lnTo>
                    <a:lnTo>
                      <a:pt x="331" y="144"/>
                    </a:lnTo>
                    <a:lnTo>
                      <a:pt x="382" y="92"/>
                    </a:lnTo>
                    <a:lnTo>
                      <a:pt x="438" y="44"/>
                    </a:lnTo>
                    <a:lnTo>
                      <a:pt x="4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8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276"/>
              <p:cNvSpPr>
                <a:spLocks noEditPoints="1"/>
              </p:cNvSpPr>
              <p:nvPr/>
            </p:nvSpPr>
            <p:spPr bwMode="auto">
              <a:xfrm>
                <a:off x="5766" y="3626"/>
                <a:ext cx="1731" cy="1729"/>
              </a:xfrm>
              <a:custGeom>
                <a:avLst/>
                <a:gdLst>
                  <a:gd name="T0" fmla="*/ 1977 w 3461"/>
                  <a:gd name="T1" fmla="*/ 939 h 3456"/>
                  <a:gd name="T2" fmla="*/ 1837 w 3461"/>
                  <a:gd name="T3" fmla="*/ 996 h 3456"/>
                  <a:gd name="T4" fmla="*/ 1719 w 3461"/>
                  <a:gd name="T5" fmla="*/ 1101 h 3456"/>
                  <a:gd name="T6" fmla="*/ 1646 w 3461"/>
                  <a:gd name="T7" fmla="*/ 1235 h 3456"/>
                  <a:gd name="T8" fmla="*/ 1621 w 3461"/>
                  <a:gd name="T9" fmla="*/ 1382 h 3456"/>
                  <a:gd name="T10" fmla="*/ 1646 w 3461"/>
                  <a:gd name="T11" fmla="*/ 1529 h 3456"/>
                  <a:gd name="T12" fmla="*/ 1719 w 3461"/>
                  <a:gd name="T13" fmla="*/ 1665 h 3456"/>
                  <a:gd name="T14" fmla="*/ 1837 w 3461"/>
                  <a:gd name="T15" fmla="*/ 1770 h 3456"/>
                  <a:gd name="T16" fmla="*/ 1977 w 3461"/>
                  <a:gd name="T17" fmla="*/ 1826 h 3456"/>
                  <a:gd name="T18" fmla="*/ 2127 w 3461"/>
                  <a:gd name="T19" fmla="*/ 1835 h 3456"/>
                  <a:gd name="T20" fmla="*/ 2270 w 3461"/>
                  <a:gd name="T21" fmla="*/ 1794 h 3456"/>
                  <a:gd name="T22" fmla="*/ 2399 w 3461"/>
                  <a:gd name="T23" fmla="*/ 1705 h 3456"/>
                  <a:gd name="T24" fmla="*/ 2488 w 3461"/>
                  <a:gd name="T25" fmla="*/ 1577 h 3456"/>
                  <a:gd name="T26" fmla="*/ 2529 w 3461"/>
                  <a:gd name="T27" fmla="*/ 1433 h 3456"/>
                  <a:gd name="T28" fmla="*/ 2521 w 3461"/>
                  <a:gd name="T29" fmla="*/ 1283 h 3456"/>
                  <a:gd name="T30" fmla="*/ 2464 w 3461"/>
                  <a:gd name="T31" fmla="*/ 1143 h 3456"/>
                  <a:gd name="T32" fmla="*/ 2359 w 3461"/>
                  <a:gd name="T33" fmla="*/ 1026 h 3456"/>
                  <a:gd name="T34" fmla="*/ 2225 w 3461"/>
                  <a:gd name="T35" fmla="*/ 952 h 3456"/>
                  <a:gd name="T36" fmla="*/ 2076 w 3461"/>
                  <a:gd name="T37" fmla="*/ 928 h 3456"/>
                  <a:gd name="T38" fmla="*/ 3351 w 3461"/>
                  <a:gd name="T39" fmla="*/ 2 h 3456"/>
                  <a:gd name="T40" fmla="*/ 3421 w 3461"/>
                  <a:gd name="T41" fmla="*/ 40 h 3456"/>
                  <a:gd name="T42" fmla="*/ 3459 w 3461"/>
                  <a:gd name="T43" fmla="*/ 111 h 3456"/>
                  <a:gd name="T44" fmla="*/ 3457 w 3461"/>
                  <a:gd name="T45" fmla="*/ 256 h 3456"/>
                  <a:gd name="T46" fmla="*/ 3444 w 3461"/>
                  <a:gd name="T47" fmla="*/ 471 h 3456"/>
                  <a:gd name="T48" fmla="*/ 3416 w 3461"/>
                  <a:gd name="T49" fmla="*/ 722 h 3456"/>
                  <a:gd name="T50" fmla="*/ 3372 w 3461"/>
                  <a:gd name="T51" fmla="*/ 997 h 3456"/>
                  <a:gd name="T52" fmla="*/ 3304 w 3461"/>
                  <a:gd name="T53" fmla="*/ 1283 h 3456"/>
                  <a:gd name="T54" fmla="*/ 3210 w 3461"/>
                  <a:gd name="T55" fmla="*/ 1569 h 3456"/>
                  <a:gd name="T56" fmla="*/ 3083 w 3461"/>
                  <a:gd name="T57" fmla="*/ 1845 h 3456"/>
                  <a:gd name="T58" fmla="*/ 2922 w 3461"/>
                  <a:gd name="T59" fmla="*/ 2094 h 3456"/>
                  <a:gd name="T60" fmla="*/ 2738 w 3461"/>
                  <a:gd name="T61" fmla="*/ 2296 h 3456"/>
                  <a:gd name="T62" fmla="*/ 2592 w 3461"/>
                  <a:gd name="T63" fmla="*/ 2431 h 3456"/>
                  <a:gd name="T64" fmla="*/ 2457 w 3461"/>
                  <a:gd name="T65" fmla="*/ 2538 h 3456"/>
                  <a:gd name="T66" fmla="*/ 2318 w 3461"/>
                  <a:gd name="T67" fmla="*/ 2635 h 3456"/>
                  <a:gd name="T68" fmla="*/ 2156 w 3461"/>
                  <a:gd name="T69" fmla="*/ 2738 h 3456"/>
                  <a:gd name="T70" fmla="*/ 2003 w 3461"/>
                  <a:gd name="T71" fmla="*/ 2833 h 3456"/>
                  <a:gd name="T72" fmla="*/ 1849 w 3461"/>
                  <a:gd name="T73" fmla="*/ 2931 h 3456"/>
                  <a:gd name="T74" fmla="*/ 1665 w 3461"/>
                  <a:gd name="T75" fmla="*/ 3049 h 3456"/>
                  <a:gd name="T76" fmla="*/ 1449 w 3461"/>
                  <a:gd name="T77" fmla="*/ 3193 h 3456"/>
                  <a:gd name="T78" fmla="*/ 1193 w 3461"/>
                  <a:gd name="T79" fmla="*/ 3366 h 3456"/>
                  <a:gd name="T80" fmla="*/ 1048 w 3461"/>
                  <a:gd name="T81" fmla="*/ 3453 h 3456"/>
                  <a:gd name="T82" fmla="*/ 969 w 3461"/>
                  <a:gd name="T83" fmla="*/ 3445 h 3456"/>
                  <a:gd name="T84" fmla="*/ 40 w 3461"/>
                  <a:gd name="T85" fmla="*/ 2534 h 3456"/>
                  <a:gd name="T86" fmla="*/ 3 w 3461"/>
                  <a:gd name="T87" fmla="*/ 2463 h 3456"/>
                  <a:gd name="T88" fmla="*/ 11 w 3461"/>
                  <a:gd name="T89" fmla="*/ 2383 h 3456"/>
                  <a:gd name="T90" fmla="*/ 152 w 3461"/>
                  <a:gd name="T91" fmla="*/ 2175 h 3456"/>
                  <a:gd name="T92" fmla="*/ 315 w 3461"/>
                  <a:gd name="T93" fmla="*/ 1934 h 3456"/>
                  <a:gd name="T94" fmla="*/ 449 w 3461"/>
                  <a:gd name="T95" fmla="*/ 1729 h 3456"/>
                  <a:gd name="T96" fmla="*/ 560 w 3461"/>
                  <a:gd name="T97" fmla="*/ 1556 h 3456"/>
                  <a:gd name="T98" fmla="*/ 653 w 3461"/>
                  <a:gd name="T99" fmla="*/ 1409 h 3456"/>
                  <a:gd name="T100" fmla="*/ 755 w 3461"/>
                  <a:gd name="T101" fmla="*/ 1246 h 3456"/>
                  <a:gd name="T102" fmla="*/ 855 w 3461"/>
                  <a:gd name="T103" fmla="*/ 1094 h 3456"/>
                  <a:gd name="T104" fmla="*/ 953 w 3461"/>
                  <a:gd name="T105" fmla="*/ 957 h 3456"/>
                  <a:gd name="T106" fmla="*/ 1068 w 3461"/>
                  <a:gd name="T107" fmla="*/ 822 h 3456"/>
                  <a:gd name="T108" fmla="*/ 1215 w 3461"/>
                  <a:gd name="T109" fmla="*/ 667 h 3456"/>
                  <a:gd name="T110" fmla="*/ 1442 w 3461"/>
                  <a:gd name="T111" fmla="*/ 480 h 3456"/>
                  <a:gd name="T112" fmla="*/ 1704 w 3461"/>
                  <a:gd name="T113" fmla="*/ 332 h 3456"/>
                  <a:gd name="T114" fmla="*/ 1983 w 3461"/>
                  <a:gd name="T115" fmla="*/ 217 h 3456"/>
                  <a:gd name="T116" fmla="*/ 2272 w 3461"/>
                  <a:gd name="T117" fmla="*/ 131 h 3456"/>
                  <a:gd name="T118" fmla="*/ 2556 w 3461"/>
                  <a:gd name="T119" fmla="*/ 72 h 3456"/>
                  <a:gd name="T120" fmla="*/ 2824 w 3461"/>
                  <a:gd name="T121" fmla="*/ 34 h 3456"/>
                  <a:gd name="T122" fmla="*/ 3065 w 3461"/>
                  <a:gd name="T123" fmla="*/ 11 h 3456"/>
                  <a:gd name="T124" fmla="*/ 3265 w 3461"/>
                  <a:gd name="T125" fmla="*/ 1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61" h="3456">
                    <a:moveTo>
                      <a:pt x="2076" y="928"/>
                    </a:moveTo>
                    <a:lnTo>
                      <a:pt x="2026" y="931"/>
                    </a:lnTo>
                    <a:lnTo>
                      <a:pt x="1977" y="939"/>
                    </a:lnTo>
                    <a:lnTo>
                      <a:pt x="1928" y="952"/>
                    </a:lnTo>
                    <a:lnTo>
                      <a:pt x="1881" y="972"/>
                    </a:lnTo>
                    <a:lnTo>
                      <a:pt x="1837" y="996"/>
                    </a:lnTo>
                    <a:lnTo>
                      <a:pt x="1794" y="1026"/>
                    </a:lnTo>
                    <a:lnTo>
                      <a:pt x="1754" y="1061"/>
                    </a:lnTo>
                    <a:lnTo>
                      <a:pt x="1719" y="1101"/>
                    </a:lnTo>
                    <a:lnTo>
                      <a:pt x="1689" y="1143"/>
                    </a:lnTo>
                    <a:lnTo>
                      <a:pt x="1665" y="1188"/>
                    </a:lnTo>
                    <a:lnTo>
                      <a:pt x="1646" y="1235"/>
                    </a:lnTo>
                    <a:lnTo>
                      <a:pt x="1632" y="1283"/>
                    </a:lnTo>
                    <a:lnTo>
                      <a:pt x="1624" y="1333"/>
                    </a:lnTo>
                    <a:lnTo>
                      <a:pt x="1621" y="1382"/>
                    </a:lnTo>
                    <a:lnTo>
                      <a:pt x="1624" y="1433"/>
                    </a:lnTo>
                    <a:lnTo>
                      <a:pt x="1632" y="1481"/>
                    </a:lnTo>
                    <a:lnTo>
                      <a:pt x="1646" y="1529"/>
                    </a:lnTo>
                    <a:lnTo>
                      <a:pt x="1665" y="1577"/>
                    </a:lnTo>
                    <a:lnTo>
                      <a:pt x="1689" y="1622"/>
                    </a:lnTo>
                    <a:lnTo>
                      <a:pt x="1719" y="1665"/>
                    </a:lnTo>
                    <a:lnTo>
                      <a:pt x="1754" y="1705"/>
                    </a:lnTo>
                    <a:lnTo>
                      <a:pt x="1794" y="1740"/>
                    </a:lnTo>
                    <a:lnTo>
                      <a:pt x="1837" y="1770"/>
                    </a:lnTo>
                    <a:lnTo>
                      <a:pt x="1881" y="1794"/>
                    </a:lnTo>
                    <a:lnTo>
                      <a:pt x="1928" y="1813"/>
                    </a:lnTo>
                    <a:lnTo>
                      <a:pt x="1977" y="1826"/>
                    </a:lnTo>
                    <a:lnTo>
                      <a:pt x="2026" y="1835"/>
                    </a:lnTo>
                    <a:lnTo>
                      <a:pt x="2076" y="1837"/>
                    </a:lnTo>
                    <a:lnTo>
                      <a:pt x="2127" y="1835"/>
                    </a:lnTo>
                    <a:lnTo>
                      <a:pt x="2175" y="1826"/>
                    </a:lnTo>
                    <a:lnTo>
                      <a:pt x="2225" y="1813"/>
                    </a:lnTo>
                    <a:lnTo>
                      <a:pt x="2270" y="1794"/>
                    </a:lnTo>
                    <a:lnTo>
                      <a:pt x="2316" y="1770"/>
                    </a:lnTo>
                    <a:lnTo>
                      <a:pt x="2359" y="1740"/>
                    </a:lnTo>
                    <a:lnTo>
                      <a:pt x="2399" y="1705"/>
                    </a:lnTo>
                    <a:lnTo>
                      <a:pt x="2434" y="1665"/>
                    </a:lnTo>
                    <a:lnTo>
                      <a:pt x="2464" y="1622"/>
                    </a:lnTo>
                    <a:lnTo>
                      <a:pt x="2488" y="1577"/>
                    </a:lnTo>
                    <a:lnTo>
                      <a:pt x="2507" y="1529"/>
                    </a:lnTo>
                    <a:lnTo>
                      <a:pt x="2521" y="1481"/>
                    </a:lnTo>
                    <a:lnTo>
                      <a:pt x="2529" y="1433"/>
                    </a:lnTo>
                    <a:lnTo>
                      <a:pt x="2532" y="1382"/>
                    </a:lnTo>
                    <a:lnTo>
                      <a:pt x="2529" y="1333"/>
                    </a:lnTo>
                    <a:lnTo>
                      <a:pt x="2521" y="1283"/>
                    </a:lnTo>
                    <a:lnTo>
                      <a:pt x="2507" y="1235"/>
                    </a:lnTo>
                    <a:lnTo>
                      <a:pt x="2488" y="1188"/>
                    </a:lnTo>
                    <a:lnTo>
                      <a:pt x="2464" y="1143"/>
                    </a:lnTo>
                    <a:lnTo>
                      <a:pt x="2434" y="1101"/>
                    </a:lnTo>
                    <a:lnTo>
                      <a:pt x="2399" y="1061"/>
                    </a:lnTo>
                    <a:lnTo>
                      <a:pt x="2359" y="1026"/>
                    </a:lnTo>
                    <a:lnTo>
                      <a:pt x="2316" y="996"/>
                    </a:lnTo>
                    <a:lnTo>
                      <a:pt x="2270" y="972"/>
                    </a:lnTo>
                    <a:lnTo>
                      <a:pt x="2225" y="952"/>
                    </a:lnTo>
                    <a:lnTo>
                      <a:pt x="2175" y="939"/>
                    </a:lnTo>
                    <a:lnTo>
                      <a:pt x="2127" y="931"/>
                    </a:lnTo>
                    <a:lnTo>
                      <a:pt x="2076" y="928"/>
                    </a:lnTo>
                    <a:close/>
                    <a:moveTo>
                      <a:pt x="3322" y="0"/>
                    </a:moveTo>
                    <a:lnTo>
                      <a:pt x="3325" y="0"/>
                    </a:lnTo>
                    <a:lnTo>
                      <a:pt x="3351" y="2"/>
                    </a:lnTo>
                    <a:lnTo>
                      <a:pt x="3377" y="10"/>
                    </a:lnTo>
                    <a:lnTo>
                      <a:pt x="3401" y="23"/>
                    </a:lnTo>
                    <a:lnTo>
                      <a:pt x="3421" y="40"/>
                    </a:lnTo>
                    <a:lnTo>
                      <a:pt x="3438" y="60"/>
                    </a:lnTo>
                    <a:lnTo>
                      <a:pt x="3451" y="86"/>
                    </a:lnTo>
                    <a:lnTo>
                      <a:pt x="3459" y="111"/>
                    </a:lnTo>
                    <a:lnTo>
                      <a:pt x="3461" y="139"/>
                    </a:lnTo>
                    <a:lnTo>
                      <a:pt x="3460" y="194"/>
                    </a:lnTo>
                    <a:lnTo>
                      <a:pt x="3457" y="256"/>
                    </a:lnTo>
                    <a:lnTo>
                      <a:pt x="3454" y="323"/>
                    </a:lnTo>
                    <a:lnTo>
                      <a:pt x="3450" y="395"/>
                    </a:lnTo>
                    <a:lnTo>
                      <a:pt x="3444" y="471"/>
                    </a:lnTo>
                    <a:lnTo>
                      <a:pt x="3437" y="552"/>
                    </a:lnTo>
                    <a:lnTo>
                      <a:pt x="3427" y="635"/>
                    </a:lnTo>
                    <a:lnTo>
                      <a:pt x="3416" y="722"/>
                    </a:lnTo>
                    <a:lnTo>
                      <a:pt x="3404" y="811"/>
                    </a:lnTo>
                    <a:lnTo>
                      <a:pt x="3389" y="903"/>
                    </a:lnTo>
                    <a:lnTo>
                      <a:pt x="3372" y="997"/>
                    </a:lnTo>
                    <a:lnTo>
                      <a:pt x="3351" y="1091"/>
                    </a:lnTo>
                    <a:lnTo>
                      <a:pt x="3329" y="1187"/>
                    </a:lnTo>
                    <a:lnTo>
                      <a:pt x="3304" y="1283"/>
                    </a:lnTo>
                    <a:lnTo>
                      <a:pt x="3275" y="1380"/>
                    </a:lnTo>
                    <a:lnTo>
                      <a:pt x="3244" y="1475"/>
                    </a:lnTo>
                    <a:lnTo>
                      <a:pt x="3210" y="1569"/>
                    </a:lnTo>
                    <a:lnTo>
                      <a:pt x="3171" y="1663"/>
                    </a:lnTo>
                    <a:lnTo>
                      <a:pt x="3129" y="1755"/>
                    </a:lnTo>
                    <a:lnTo>
                      <a:pt x="3083" y="1845"/>
                    </a:lnTo>
                    <a:lnTo>
                      <a:pt x="3033" y="1932"/>
                    </a:lnTo>
                    <a:lnTo>
                      <a:pt x="2980" y="2015"/>
                    </a:lnTo>
                    <a:lnTo>
                      <a:pt x="2922" y="2094"/>
                    </a:lnTo>
                    <a:lnTo>
                      <a:pt x="2859" y="2172"/>
                    </a:lnTo>
                    <a:lnTo>
                      <a:pt x="2793" y="2243"/>
                    </a:lnTo>
                    <a:lnTo>
                      <a:pt x="2738" y="2296"/>
                    </a:lnTo>
                    <a:lnTo>
                      <a:pt x="2686" y="2346"/>
                    </a:lnTo>
                    <a:lnTo>
                      <a:pt x="2638" y="2390"/>
                    </a:lnTo>
                    <a:lnTo>
                      <a:pt x="2592" y="2431"/>
                    </a:lnTo>
                    <a:lnTo>
                      <a:pt x="2546" y="2469"/>
                    </a:lnTo>
                    <a:lnTo>
                      <a:pt x="2501" y="2504"/>
                    </a:lnTo>
                    <a:lnTo>
                      <a:pt x="2457" y="2538"/>
                    </a:lnTo>
                    <a:lnTo>
                      <a:pt x="2412" y="2571"/>
                    </a:lnTo>
                    <a:lnTo>
                      <a:pt x="2366" y="2603"/>
                    </a:lnTo>
                    <a:lnTo>
                      <a:pt x="2318" y="2635"/>
                    </a:lnTo>
                    <a:lnTo>
                      <a:pt x="2267" y="2668"/>
                    </a:lnTo>
                    <a:lnTo>
                      <a:pt x="2214" y="2702"/>
                    </a:lnTo>
                    <a:lnTo>
                      <a:pt x="2156" y="2738"/>
                    </a:lnTo>
                    <a:lnTo>
                      <a:pt x="2094" y="2777"/>
                    </a:lnTo>
                    <a:lnTo>
                      <a:pt x="2050" y="2804"/>
                    </a:lnTo>
                    <a:lnTo>
                      <a:pt x="2003" y="2833"/>
                    </a:lnTo>
                    <a:lnTo>
                      <a:pt x="1955" y="2865"/>
                    </a:lnTo>
                    <a:lnTo>
                      <a:pt x="1903" y="2897"/>
                    </a:lnTo>
                    <a:lnTo>
                      <a:pt x="1849" y="2931"/>
                    </a:lnTo>
                    <a:lnTo>
                      <a:pt x="1791" y="2969"/>
                    </a:lnTo>
                    <a:lnTo>
                      <a:pt x="1729" y="3007"/>
                    </a:lnTo>
                    <a:lnTo>
                      <a:pt x="1665" y="3049"/>
                    </a:lnTo>
                    <a:lnTo>
                      <a:pt x="1597" y="3094"/>
                    </a:lnTo>
                    <a:lnTo>
                      <a:pt x="1525" y="3142"/>
                    </a:lnTo>
                    <a:lnTo>
                      <a:pt x="1449" y="3193"/>
                    </a:lnTo>
                    <a:lnTo>
                      <a:pt x="1368" y="3247"/>
                    </a:lnTo>
                    <a:lnTo>
                      <a:pt x="1283" y="3304"/>
                    </a:lnTo>
                    <a:lnTo>
                      <a:pt x="1193" y="3366"/>
                    </a:lnTo>
                    <a:lnTo>
                      <a:pt x="1099" y="3431"/>
                    </a:lnTo>
                    <a:lnTo>
                      <a:pt x="1074" y="3445"/>
                    </a:lnTo>
                    <a:lnTo>
                      <a:pt x="1048" y="3453"/>
                    </a:lnTo>
                    <a:lnTo>
                      <a:pt x="1021" y="3456"/>
                    </a:lnTo>
                    <a:lnTo>
                      <a:pt x="994" y="3454"/>
                    </a:lnTo>
                    <a:lnTo>
                      <a:pt x="969" y="3445"/>
                    </a:lnTo>
                    <a:lnTo>
                      <a:pt x="946" y="3433"/>
                    </a:lnTo>
                    <a:lnTo>
                      <a:pt x="924" y="3415"/>
                    </a:lnTo>
                    <a:lnTo>
                      <a:pt x="40" y="2534"/>
                    </a:lnTo>
                    <a:lnTo>
                      <a:pt x="23" y="2512"/>
                    </a:lnTo>
                    <a:lnTo>
                      <a:pt x="10" y="2488"/>
                    </a:lnTo>
                    <a:lnTo>
                      <a:pt x="3" y="2463"/>
                    </a:lnTo>
                    <a:lnTo>
                      <a:pt x="0" y="2436"/>
                    </a:lnTo>
                    <a:lnTo>
                      <a:pt x="3" y="2408"/>
                    </a:lnTo>
                    <a:lnTo>
                      <a:pt x="11" y="2383"/>
                    </a:lnTo>
                    <a:lnTo>
                      <a:pt x="25" y="2359"/>
                    </a:lnTo>
                    <a:lnTo>
                      <a:pt x="90" y="2265"/>
                    </a:lnTo>
                    <a:lnTo>
                      <a:pt x="152" y="2175"/>
                    </a:lnTo>
                    <a:lnTo>
                      <a:pt x="210" y="2090"/>
                    </a:lnTo>
                    <a:lnTo>
                      <a:pt x="264" y="2010"/>
                    </a:lnTo>
                    <a:lnTo>
                      <a:pt x="315" y="1934"/>
                    </a:lnTo>
                    <a:lnTo>
                      <a:pt x="362" y="1861"/>
                    </a:lnTo>
                    <a:lnTo>
                      <a:pt x="407" y="1794"/>
                    </a:lnTo>
                    <a:lnTo>
                      <a:pt x="449" y="1729"/>
                    </a:lnTo>
                    <a:lnTo>
                      <a:pt x="489" y="1668"/>
                    </a:lnTo>
                    <a:lnTo>
                      <a:pt x="525" y="1610"/>
                    </a:lnTo>
                    <a:lnTo>
                      <a:pt x="560" y="1556"/>
                    </a:lnTo>
                    <a:lnTo>
                      <a:pt x="593" y="1504"/>
                    </a:lnTo>
                    <a:lnTo>
                      <a:pt x="624" y="1456"/>
                    </a:lnTo>
                    <a:lnTo>
                      <a:pt x="653" y="1409"/>
                    </a:lnTo>
                    <a:lnTo>
                      <a:pt x="681" y="1365"/>
                    </a:lnTo>
                    <a:lnTo>
                      <a:pt x="718" y="1303"/>
                    </a:lnTo>
                    <a:lnTo>
                      <a:pt x="755" y="1246"/>
                    </a:lnTo>
                    <a:lnTo>
                      <a:pt x="790" y="1193"/>
                    </a:lnTo>
                    <a:lnTo>
                      <a:pt x="822" y="1142"/>
                    </a:lnTo>
                    <a:lnTo>
                      <a:pt x="855" y="1094"/>
                    </a:lnTo>
                    <a:lnTo>
                      <a:pt x="886" y="1048"/>
                    </a:lnTo>
                    <a:lnTo>
                      <a:pt x="919" y="1002"/>
                    </a:lnTo>
                    <a:lnTo>
                      <a:pt x="953" y="957"/>
                    </a:lnTo>
                    <a:lnTo>
                      <a:pt x="989" y="914"/>
                    </a:lnTo>
                    <a:lnTo>
                      <a:pt x="1027" y="868"/>
                    </a:lnTo>
                    <a:lnTo>
                      <a:pt x="1068" y="822"/>
                    </a:lnTo>
                    <a:lnTo>
                      <a:pt x="1112" y="773"/>
                    </a:lnTo>
                    <a:lnTo>
                      <a:pt x="1161" y="722"/>
                    </a:lnTo>
                    <a:lnTo>
                      <a:pt x="1215" y="667"/>
                    </a:lnTo>
                    <a:lnTo>
                      <a:pt x="1287" y="601"/>
                    </a:lnTo>
                    <a:lnTo>
                      <a:pt x="1363" y="538"/>
                    </a:lnTo>
                    <a:lnTo>
                      <a:pt x="1442" y="480"/>
                    </a:lnTo>
                    <a:lnTo>
                      <a:pt x="1527" y="427"/>
                    </a:lnTo>
                    <a:lnTo>
                      <a:pt x="1613" y="378"/>
                    </a:lnTo>
                    <a:lnTo>
                      <a:pt x="1704" y="332"/>
                    </a:lnTo>
                    <a:lnTo>
                      <a:pt x="1794" y="290"/>
                    </a:lnTo>
                    <a:lnTo>
                      <a:pt x="1889" y="252"/>
                    </a:lnTo>
                    <a:lnTo>
                      <a:pt x="1983" y="217"/>
                    </a:lnTo>
                    <a:lnTo>
                      <a:pt x="2080" y="186"/>
                    </a:lnTo>
                    <a:lnTo>
                      <a:pt x="2175" y="157"/>
                    </a:lnTo>
                    <a:lnTo>
                      <a:pt x="2272" y="131"/>
                    </a:lnTo>
                    <a:lnTo>
                      <a:pt x="2367" y="110"/>
                    </a:lnTo>
                    <a:lnTo>
                      <a:pt x="2463" y="89"/>
                    </a:lnTo>
                    <a:lnTo>
                      <a:pt x="2556" y="72"/>
                    </a:lnTo>
                    <a:lnTo>
                      <a:pt x="2648" y="57"/>
                    </a:lnTo>
                    <a:lnTo>
                      <a:pt x="2737" y="45"/>
                    </a:lnTo>
                    <a:lnTo>
                      <a:pt x="2824" y="34"/>
                    </a:lnTo>
                    <a:lnTo>
                      <a:pt x="2909" y="24"/>
                    </a:lnTo>
                    <a:lnTo>
                      <a:pt x="2988" y="17"/>
                    </a:lnTo>
                    <a:lnTo>
                      <a:pt x="3065" y="11"/>
                    </a:lnTo>
                    <a:lnTo>
                      <a:pt x="3137" y="6"/>
                    </a:lnTo>
                    <a:lnTo>
                      <a:pt x="3204" y="3"/>
                    </a:lnTo>
                    <a:lnTo>
                      <a:pt x="3265" y="1"/>
                    </a:lnTo>
                    <a:lnTo>
                      <a:pt x="33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8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 flipV="1">
              <a:off x="8916850" y="3451912"/>
              <a:ext cx="2299761" cy="1114105"/>
            </a:xfrm>
            <a:prstGeom prst="rect">
              <a:avLst/>
            </a:prstGeom>
            <a:solidFill>
              <a:srgbClr val="0F802E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Group 1036"/>
            <p:cNvGrpSpPr>
              <a:grpSpLocks noChangeAspect="1"/>
            </p:cNvGrpSpPr>
            <p:nvPr/>
          </p:nvGrpSpPr>
          <p:grpSpPr bwMode="auto">
            <a:xfrm>
              <a:off x="9878574" y="3763687"/>
              <a:ext cx="508996" cy="505898"/>
              <a:chOff x="9876" y="-1946"/>
              <a:chExt cx="822" cy="817"/>
            </a:xfrm>
            <a:solidFill>
              <a:schemeClr val="bg1"/>
            </a:solidFill>
          </p:grpSpPr>
          <p:sp>
            <p:nvSpPr>
              <p:cNvPr id="21" name="Freeform 1038"/>
              <p:cNvSpPr/>
              <p:nvPr/>
            </p:nvSpPr>
            <p:spPr bwMode="auto">
              <a:xfrm>
                <a:off x="10016" y="-1801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5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6 h 298"/>
                  <a:gd name="T24" fmla="*/ 1396 w 1421"/>
                  <a:gd name="T25" fmla="*/ 232 h 298"/>
                  <a:gd name="T26" fmla="*/ 1378 w 1421"/>
                  <a:gd name="T27" fmla="*/ 254 h 298"/>
                  <a:gd name="T28" fmla="*/ 1356 w 1421"/>
                  <a:gd name="T29" fmla="*/ 272 h 298"/>
                  <a:gd name="T30" fmla="*/ 1330 w 1421"/>
                  <a:gd name="T31" fmla="*/ 285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5 h 298"/>
                  <a:gd name="T42" fmla="*/ 65 w 1421"/>
                  <a:gd name="T43" fmla="*/ 272 h 298"/>
                  <a:gd name="T44" fmla="*/ 44 w 1421"/>
                  <a:gd name="T45" fmla="*/ 254 h 298"/>
                  <a:gd name="T46" fmla="*/ 25 w 1421"/>
                  <a:gd name="T47" fmla="*/ 232 h 298"/>
                  <a:gd name="T48" fmla="*/ 11 w 1421"/>
                  <a:gd name="T49" fmla="*/ 206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5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5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6"/>
                    </a:lnTo>
                    <a:lnTo>
                      <a:pt x="1396" y="232"/>
                    </a:lnTo>
                    <a:lnTo>
                      <a:pt x="1378" y="254"/>
                    </a:lnTo>
                    <a:lnTo>
                      <a:pt x="1356" y="272"/>
                    </a:lnTo>
                    <a:lnTo>
                      <a:pt x="1330" y="285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5"/>
                    </a:lnTo>
                    <a:lnTo>
                      <a:pt x="65" y="272"/>
                    </a:lnTo>
                    <a:lnTo>
                      <a:pt x="44" y="254"/>
                    </a:lnTo>
                    <a:lnTo>
                      <a:pt x="25" y="232"/>
                    </a:lnTo>
                    <a:lnTo>
                      <a:pt x="11" y="206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5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8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039"/>
              <p:cNvSpPr/>
              <p:nvPr/>
            </p:nvSpPr>
            <p:spPr bwMode="auto">
              <a:xfrm>
                <a:off x="10016" y="-1662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6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7 h 298"/>
                  <a:gd name="T24" fmla="*/ 1396 w 1421"/>
                  <a:gd name="T25" fmla="*/ 232 h 298"/>
                  <a:gd name="T26" fmla="*/ 1378 w 1421"/>
                  <a:gd name="T27" fmla="*/ 255 h 298"/>
                  <a:gd name="T28" fmla="*/ 1356 w 1421"/>
                  <a:gd name="T29" fmla="*/ 272 h 298"/>
                  <a:gd name="T30" fmla="*/ 1330 w 1421"/>
                  <a:gd name="T31" fmla="*/ 287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7 h 298"/>
                  <a:gd name="T42" fmla="*/ 65 w 1421"/>
                  <a:gd name="T43" fmla="*/ 272 h 298"/>
                  <a:gd name="T44" fmla="*/ 44 w 1421"/>
                  <a:gd name="T45" fmla="*/ 255 h 298"/>
                  <a:gd name="T46" fmla="*/ 25 w 1421"/>
                  <a:gd name="T47" fmla="*/ 232 h 298"/>
                  <a:gd name="T48" fmla="*/ 11 w 1421"/>
                  <a:gd name="T49" fmla="*/ 207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6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6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7"/>
                    </a:lnTo>
                    <a:lnTo>
                      <a:pt x="1396" y="232"/>
                    </a:lnTo>
                    <a:lnTo>
                      <a:pt x="1378" y="255"/>
                    </a:lnTo>
                    <a:lnTo>
                      <a:pt x="1356" y="272"/>
                    </a:lnTo>
                    <a:lnTo>
                      <a:pt x="1330" y="287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7"/>
                    </a:lnTo>
                    <a:lnTo>
                      <a:pt x="65" y="272"/>
                    </a:lnTo>
                    <a:lnTo>
                      <a:pt x="44" y="255"/>
                    </a:lnTo>
                    <a:lnTo>
                      <a:pt x="25" y="232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6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8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1040"/>
              <p:cNvSpPr/>
              <p:nvPr/>
            </p:nvSpPr>
            <p:spPr bwMode="auto">
              <a:xfrm>
                <a:off x="10016" y="-1522"/>
                <a:ext cx="215" cy="74"/>
              </a:xfrm>
              <a:custGeom>
                <a:avLst/>
                <a:gdLst>
                  <a:gd name="T0" fmla="*/ 149 w 860"/>
                  <a:gd name="T1" fmla="*/ 0 h 297"/>
                  <a:gd name="T2" fmla="*/ 711 w 860"/>
                  <a:gd name="T3" fmla="*/ 0 h 297"/>
                  <a:gd name="T4" fmla="*/ 741 w 860"/>
                  <a:gd name="T5" fmla="*/ 3 h 297"/>
                  <a:gd name="T6" fmla="*/ 769 w 860"/>
                  <a:gd name="T7" fmla="*/ 11 h 297"/>
                  <a:gd name="T8" fmla="*/ 795 w 860"/>
                  <a:gd name="T9" fmla="*/ 26 h 297"/>
                  <a:gd name="T10" fmla="*/ 817 w 860"/>
                  <a:gd name="T11" fmla="*/ 43 h 297"/>
                  <a:gd name="T12" fmla="*/ 835 w 860"/>
                  <a:gd name="T13" fmla="*/ 66 h 297"/>
                  <a:gd name="T14" fmla="*/ 849 w 860"/>
                  <a:gd name="T15" fmla="*/ 90 h 297"/>
                  <a:gd name="T16" fmla="*/ 857 w 860"/>
                  <a:gd name="T17" fmla="*/ 118 h 297"/>
                  <a:gd name="T18" fmla="*/ 860 w 860"/>
                  <a:gd name="T19" fmla="*/ 149 h 297"/>
                  <a:gd name="T20" fmla="*/ 857 w 860"/>
                  <a:gd name="T21" fmla="*/ 179 h 297"/>
                  <a:gd name="T22" fmla="*/ 849 w 860"/>
                  <a:gd name="T23" fmla="*/ 207 h 297"/>
                  <a:gd name="T24" fmla="*/ 835 w 860"/>
                  <a:gd name="T25" fmla="*/ 231 h 297"/>
                  <a:gd name="T26" fmla="*/ 817 w 860"/>
                  <a:gd name="T27" fmla="*/ 254 h 297"/>
                  <a:gd name="T28" fmla="*/ 795 w 860"/>
                  <a:gd name="T29" fmla="*/ 271 h 297"/>
                  <a:gd name="T30" fmla="*/ 769 w 860"/>
                  <a:gd name="T31" fmla="*/ 286 h 297"/>
                  <a:gd name="T32" fmla="*/ 741 w 860"/>
                  <a:gd name="T33" fmla="*/ 294 h 297"/>
                  <a:gd name="T34" fmla="*/ 711 w 860"/>
                  <a:gd name="T35" fmla="*/ 297 h 297"/>
                  <a:gd name="T36" fmla="*/ 149 w 860"/>
                  <a:gd name="T37" fmla="*/ 297 h 297"/>
                  <a:gd name="T38" fmla="*/ 119 w 860"/>
                  <a:gd name="T39" fmla="*/ 294 h 297"/>
                  <a:gd name="T40" fmla="*/ 91 w 860"/>
                  <a:gd name="T41" fmla="*/ 286 h 297"/>
                  <a:gd name="T42" fmla="*/ 65 w 860"/>
                  <a:gd name="T43" fmla="*/ 271 h 297"/>
                  <a:gd name="T44" fmla="*/ 44 w 860"/>
                  <a:gd name="T45" fmla="*/ 254 h 297"/>
                  <a:gd name="T46" fmla="*/ 25 w 860"/>
                  <a:gd name="T47" fmla="*/ 231 h 297"/>
                  <a:gd name="T48" fmla="*/ 11 w 860"/>
                  <a:gd name="T49" fmla="*/ 207 h 297"/>
                  <a:gd name="T50" fmla="*/ 3 w 860"/>
                  <a:gd name="T51" fmla="*/ 179 h 297"/>
                  <a:gd name="T52" fmla="*/ 0 w 860"/>
                  <a:gd name="T53" fmla="*/ 149 h 297"/>
                  <a:gd name="T54" fmla="*/ 3 w 860"/>
                  <a:gd name="T55" fmla="*/ 118 h 297"/>
                  <a:gd name="T56" fmla="*/ 11 w 860"/>
                  <a:gd name="T57" fmla="*/ 90 h 297"/>
                  <a:gd name="T58" fmla="*/ 25 w 860"/>
                  <a:gd name="T59" fmla="*/ 66 h 297"/>
                  <a:gd name="T60" fmla="*/ 44 w 860"/>
                  <a:gd name="T61" fmla="*/ 43 h 297"/>
                  <a:gd name="T62" fmla="*/ 65 w 860"/>
                  <a:gd name="T63" fmla="*/ 26 h 297"/>
                  <a:gd name="T64" fmla="*/ 91 w 860"/>
                  <a:gd name="T65" fmla="*/ 11 h 297"/>
                  <a:gd name="T66" fmla="*/ 119 w 860"/>
                  <a:gd name="T67" fmla="*/ 3 h 297"/>
                  <a:gd name="T68" fmla="*/ 149 w 860"/>
                  <a:gd name="T69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60" h="297">
                    <a:moveTo>
                      <a:pt x="149" y="0"/>
                    </a:moveTo>
                    <a:lnTo>
                      <a:pt x="711" y="0"/>
                    </a:lnTo>
                    <a:lnTo>
                      <a:pt x="741" y="3"/>
                    </a:lnTo>
                    <a:lnTo>
                      <a:pt x="769" y="11"/>
                    </a:lnTo>
                    <a:lnTo>
                      <a:pt x="795" y="26"/>
                    </a:lnTo>
                    <a:lnTo>
                      <a:pt x="817" y="43"/>
                    </a:lnTo>
                    <a:lnTo>
                      <a:pt x="835" y="66"/>
                    </a:lnTo>
                    <a:lnTo>
                      <a:pt x="849" y="90"/>
                    </a:lnTo>
                    <a:lnTo>
                      <a:pt x="857" y="118"/>
                    </a:lnTo>
                    <a:lnTo>
                      <a:pt x="860" y="149"/>
                    </a:lnTo>
                    <a:lnTo>
                      <a:pt x="857" y="179"/>
                    </a:lnTo>
                    <a:lnTo>
                      <a:pt x="849" y="207"/>
                    </a:lnTo>
                    <a:lnTo>
                      <a:pt x="835" y="231"/>
                    </a:lnTo>
                    <a:lnTo>
                      <a:pt x="817" y="254"/>
                    </a:lnTo>
                    <a:lnTo>
                      <a:pt x="795" y="271"/>
                    </a:lnTo>
                    <a:lnTo>
                      <a:pt x="769" y="286"/>
                    </a:lnTo>
                    <a:lnTo>
                      <a:pt x="741" y="294"/>
                    </a:lnTo>
                    <a:lnTo>
                      <a:pt x="711" y="297"/>
                    </a:lnTo>
                    <a:lnTo>
                      <a:pt x="149" y="297"/>
                    </a:lnTo>
                    <a:lnTo>
                      <a:pt x="119" y="294"/>
                    </a:lnTo>
                    <a:lnTo>
                      <a:pt x="91" y="286"/>
                    </a:lnTo>
                    <a:lnTo>
                      <a:pt x="65" y="271"/>
                    </a:lnTo>
                    <a:lnTo>
                      <a:pt x="44" y="254"/>
                    </a:lnTo>
                    <a:lnTo>
                      <a:pt x="25" y="231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8"/>
                    </a:lnTo>
                    <a:lnTo>
                      <a:pt x="11" y="90"/>
                    </a:lnTo>
                    <a:lnTo>
                      <a:pt x="25" y="66"/>
                    </a:lnTo>
                    <a:lnTo>
                      <a:pt x="44" y="43"/>
                    </a:lnTo>
                    <a:lnTo>
                      <a:pt x="65" y="26"/>
                    </a:lnTo>
                    <a:lnTo>
                      <a:pt x="91" y="11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8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041"/>
              <p:cNvSpPr/>
              <p:nvPr/>
            </p:nvSpPr>
            <p:spPr bwMode="auto">
              <a:xfrm>
                <a:off x="9876" y="-1946"/>
                <a:ext cx="636" cy="817"/>
              </a:xfrm>
              <a:custGeom>
                <a:avLst/>
                <a:gdLst>
                  <a:gd name="T0" fmla="*/ 150 w 2545"/>
                  <a:gd name="T1" fmla="*/ 0 h 3271"/>
                  <a:gd name="T2" fmla="*/ 2395 w 2545"/>
                  <a:gd name="T3" fmla="*/ 0 h 3271"/>
                  <a:gd name="T4" fmla="*/ 2425 w 2545"/>
                  <a:gd name="T5" fmla="*/ 3 h 3271"/>
                  <a:gd name="T6" fmla="*/ 2453 w 2545"/>
                  <a:gd name="T7" fmla="*/ 11 h 3271"/>
                  <a:gd name="T8" fmla="*/ 2479 w 2545"/>
                  <a:gd name="T9" fmla="*/ 26 h 3271"/>
                  <a:gd name="T10" fmla="*/ 2501 w 2545"/>
                  <a:gd name="T11" fmla="*/ 43 h 3271"/>
                  <a:gd name="T12" fmla="*/ 2520 w 2545"/>
                  <a:gd name="T13" fmla="*/ 66 h 3271"/>
                  <a:gd name="T14" fmla="*/ 2533 w 2545"/>
                  <a:gd name="T15" fmla="*/ 90 h 3271"/>
                  <a:gd name="T16" fmla="*/ 2542 w 2545"/>
                  <a:gd name="T17" fmla="*/ 118 h 3271"/>
                  <a:gd name="T18" fmla="*/ 2545 w 2545"/>
                  <a:gd name="T19" fmla="*/ 148 h 3271"/>
                  <a:gd name="T20" fmla="*/ 2545 w 2545"/>
                  <a:gd name="T21" fmla="*/ 369 h 3271"/>
                  <a:gd name="T22" fmla="*/ 2246 w 2545"/>
                  <a:gd name="T23" fmla="*/ 885 h 3271"/>
                  <a:gd name="T24" fmla="*/ 2246 w 2545"/>
                  <a:gd name="T25" fmla="*/ 297 h 3271"/>
                  <a:gd name="T26" fmla="*/ 300 w 2545"/>
                  <a:gd name="T27" fmla="*/ 297 h 3271"/>
                  <a:gd name="T28" fmla="*/ 300 w 2545"/>
                  <a:gd name="T29" fmla="*/ 2973 h 3271"/>
                  <a:gd name="T30" fmla="*/ 2246 w 2545"/>
                  <a:gd name="T31" fmla="*/ 2973 h 3271"/>
                  <a:gd name="T32" fmla="*/ 2246 w 2545"/>
                  <a:gd name="T33" fmla="*/ 2603 h 3271"/>
                  <a:gd name="T34" fmla="*/ 2403 w 2545"/>
                  <a:gd name="T35" fmla="*/ 2500 h 3271"/>
                  <a:gd name="T36" fmla="*/ 2430 w 2545"/>
                  <a:gd name="T37" fmla="*/ 2478 h 3271"/>
                  <a:gd name="T38" fmla="*/ 2454 w 2545"/>
                  <a:gd name="T39" fmla="*/ 2453 h 3271"/>
                  <a:gd name="T40" fmla="*/ 2474 w 2545"/>
                  <a:gd name="T41" fmla="*/ 2425 h 3271"/>
                  <a:gd name="T42" fmla="*/ 2545 w 2545"/>
                  <a:gd name="T43" fmla="*/ 2302 h 3271"/>
                  <a:gd name="T44" fmla="*/ 2545 w 2545"/>
                  <a:gd name="T45" fmla="*/ 3122 h 3271"/>
                  <a:gd name="T46" fmla="*/ 2542 w 2545"/>
                  <a:gd name="T47" fmla="*/ 3151 h 3271"/>
                  <a:gd name="T48" fmla="*/ 2533 w 2545"/>
                  <a:gd name="T49" fmla="*/ 3179 h 3271"/>
                  <a:gd name="T50" fmla="*/ 2520 w 2545"/>
                  <a:gd name="T51" fmla="*/ 3205 h 3271"/>
                  <a:gd name="T52" fmla="*/ 2501 w 2545"/>
                  <a:gd name="T53" fmla="*/ 3226 h 3271"/>
                  <a:gd name="T54" fmla="*/ 2479 w 2545"/>
                  <a:gd name="T55" fmla="*/ 3245 h 3271"/>
                  <a:gd name="T56" fmla="*/ 2453 w 2545"/>
                  <a:gd name="T57" fmla="*/ 3258 h 3271"/>
                  <a:gd name="T58" fmla="*/ 2425 w 2545"/>
                  <a:gd name="T59" fmla="*/ 3268 h 3271"/>
                  <a:gd name="T60" fmla="*/ 2395 w 2545"/>
                  <a:gd name="T61" fmla="*/ 3271 h 3271"/>
                  <a:gd name="T62" fmla="*/ 150 w 2545"/>
                  <a:gd name="T63" fmla="*/ 3271 h 3271"/>
                  <a:gd name="T64" fmla="*/ 120 w 2545"/>
                  <a:gd name="T65" fmla="*/ 3268 h 3271"/>
                  <a:gd name="T66" fmla="*/ 92 w 2545"/>
                  <a:gd name="T67" fmla="*/ 3258 h 3271"/>
                  <a:gd name="T68" fmla="*/ 66 w 2545"/>
                  <a:gd name="T69" fmla="*/ 3245 h 3271"/>
                  <a:gd name="T70" fmla="*/ 44 w 2545"/>
                  <a:gd name="T71" fmla="*/ 3226 h 3271"/>
                  <a:gd name="T72" fmla="*/ 26 w 2545"/>
                  <a:gd name="T73" fmla="*/ 3205 h 3271"/>
                  <a:gd name="T74" fmla="*/ 12 w 2545"/>
                  <a:gd name="T75" fmla="*/ 3179 h 3271"/>
                  <a:gd name="T76" fmla="*/ 3 w 2545"/>
                  <a:gd name="T77" fmla="*/ 3151 h 3271"/>
                  <a:gd name="T78" fmla="*/ 0 w 2545"/>
                  <a:gd name="T79" fmla="*/ 3122 h 3271"/>
                  <a:gd name="T80" fmla="*/ 0 w 2545"/>
                  <a:gd name="T81" fmla="*/ 148 h 3271"/>
                  <a:gd name="T82" fmla="*/ 3 w 2545"/>
                  <a:gd name="T83" fmla="*/ 118 h 3271"/>
                  <a:gd name="T84" fmla="*/ 12 w 2545"/>
                  <a:gd name="T85" fmla="*/ 90 h 3271"/>
                  <a:gd name="T86" fmla="*/ 26 w 2545"/>
                  <a:gd name="T87" fmla="*/ 66 h 3271"/>
                  <a:gd name="T88" fmla="*/ 44 w 2545"/>
                  <a:gd name="T89" fmla="*/ 43 h 3271"/>
                  <a:gd name="T90" fmla="*/ 66 w 2545"/>
                  <a:gd name="T91" fmla="*/ 26 h 3271"/>
                  <a:gd name="T92" fmla="*/ 92 w 2545"/>
                  <a:gd name="T93" fmla="*/ 11 h 3271"/>
                  <a:gd name="T94" fmla="*/ 120 w 2545"/>
                  <a:gd name="T95" fmla="*/ 3 h 3271"/>
                  <a:gd name="T96" fmla="*/ 150 w 2545"/>
                  <a:gd name="T97" fmla="*/ 0 h 3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5" h="3271">
                    <a:moveTo>
                      <a:pt x="150" y="0"/>
                    </a:moveTo>
                    <a:lnTo>
                      <a:pt x="2395" y="0"/>
                    </a:lnTo>
                    <a:lnTo>
                      <a:pt x="2425" y="3"/>
                    </a:lnTo>
                    <a:lnTo>
                      <a:pt x="2453" y="11"/>
                    </a:lnTo>
                    <a:lnTo>
                      <a:pt x="2479" y="26"/>
                    </a:lnTo>
                    <a:lnTo>
                      <a:pt x="2501" y="43"/>
                    </a:lnTo>
                    <a:lnTo>
                      <a:pt x="2520" y="66"/>
                    </a:lnTo>
                    <a:lnTo>
                      <a:pt x="2533" y="90"/>
                    </a:lnTo>
                    <a:lnTo>
                      <a:pt x="2542" y="118"/>
                    </a:lnTo>
                    <a:lnTo>
                      <a:pt x="2545" y="148"/>
                    </a:lnTo>
                    <a:lnTo>
                      <a:pt x="2545" y="369"/>
                    </a:lnTo>
                    <a:lnTo>
                      <a:pt x="2246" y="885"/>
                    </a:lnTo>
                    <a:lnTo>
                      <a:pt x="2246" y="297"/>
                    </a:lnTo>
                    <a:lnTo>
                      <a:pt x="300" y="297"/>
                    </a:lnTo>
                    <a:lnTo>
                      <a:pt x="300" y="2973"/>
                    </a:lnTo>
                    <a:lnTo>
                      <a:pt x="2246" y="2973"/>
                    </a:lnTo>
                    <a:lnTo>
                      <a:pt x="2246" y="2603"/>
                    </a:lnTo>
                    <a:lnTo>
                      <a:pt x="2403" y="2500"/>
                    </a:lnTo>
                    <a:lnTo>
                      <a:pt x="2430" y="2478"/>
                    </a:lnTo>
                    <a:lnTo>
                      <a:pt x="2454" y="2453"/>
                    </a:lnTo>
                    <a:lnTo>
                      <a:pt x="2474" y="2425"/>
                    </a:lnTo>
                    <a:lnTo>
                      <a:pt x="2545" y="2302"/>
                    </a:lnTo>
                    <a:lnTo>
                      <a:pt x="2545" y="3122"/>
                    </a:lnTo>
                    <a:lnTo>
                      <a:pt x="2542" y="3151"/>
                    </a:lnTo>
                    <a:lnTo>
                      <a:pt x="2533" y="3179"/>
                    </a:lnTo>
                    <a:lnTo>
                      <a:pt x="2520" y="3205"/>
                    </a:lnTo>
                    <a:lnTo>
                      <a:pt x="2501" y="3226"/>
                    </a:lnTo>
                    <a:lnTo>
                      <a:pt x="2479" y="3245"/>
                    </a:lnTo>
                    <a:lnTo>
                      <a:pt x="2453" y="3258"/>
                    </a:lnTo>
                    <a:lnTo>
                      <a:pt x="2425" y="3268"/>
                    </a:lnTo>
                    <a:lnTo>
                      <a:pt x="2395" y="3271"/>
                    </a:lnTo>
                    <a:lnTo>
                      <a:pt x="150" y="3271"/>
                    </a:lnTo>
                    <a:lnTo>
                      <a:pt x="120" y="3268"/>
                    </a:lnTo>
                    <a:lnTo>
                      <a:pt x="92" y="3258"/>
                    </a:lnTo>
                    <a:lnTo>
                      <a:pt x="66" y="3245"/>
                    </a:lnTo>
                    <a:lnTo>
                      <a:pt x="44" y="3226"/>
                    </a:lnTo>
                    <a:lnTo>
                      <a:pt x="26" y="3205"/>
                    </a:lnTo>
                    <a:lnTo>
                      <a:pt x="12" y="3179"/>
                    </a:lnTo>
                    <a:lnTo>
                      <a:pt x="3" y="3151"/>
                    </a:lnTo>
                    <a:lnTo>
                      <a:pt x="0" y="3122"/>
                    </a:lnTo>
                    <a:lnTo>
                      <a:pt x="0" y="148"/>
                    </a:lnTo>
                    <a:lnTo>
                      <a:pt x="3" y="118"/>
                    </a:lnTo>
                    <a:lnTo>
                      <a:pt x="12" y="90"/>
                    </a:lnTo>
                    <a:lnTo>
                      <a:pt x="26" y="66"/>
                    </a:lnTo>
                    <a:lnTo>
                      <a:pt x="44" y="43"/>
                    </a:lnTo>
                    <a:lnTo>
                      <a:pt x="66" y="26"/>
                    </a:lnTo>
                    <a:lnTo>
                      <a:pt x="92" y="11"/>
                    </a:lnTo>
                    <a:lnTo>
                      <a:pt x="120" y="3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042"/>
              <p:cNvSpPr>
                <a:spLocks noEditPoints="1"/>
              </p:cNvSpPr>
              <p:nvPr/>
            </p:nvSpPr>
            <p:spPr bwMode="auto">
              <a:xfrm>
                <a:off x="10305" y="-1855"/>
                <a:ext cx="393" cy="586"/>
              </a:xfrm>
              <a:custGeom>
                <a:avLst/>
                <a:gdLst>
                  <a:gd name="T0" fmla="*/ 130 w 1574"/>
                  <a:gd name="T1" fmla="*/ 1973 h 2342"/>
                  <a:gd name="T2" fmla="*/ 221 w 1574"/>
                  <a:gd name="T3" fmla="*/ 2017 h 2342"/>
                  <a:gd name="T4" fmla="*/ 305 w 1574"/>
                  <a:gd name="T5" fmla="*/ 2073 h 2342"/>
                  <a:gd name="T6" fmla="*/ 434 w 1574"/>
                  <a:gd name="T7" fmla="*/ 1957 h 2342"/>
                  <a:gd name="T8" fmla="*/ 385 w 1574"/>
                  <a:gd name="T9" fmla="*/ 1912 h 2342"/>
                  <a:gd name="T10" fmla="*/ 311 w 1574"/>
                  <a:gd name="T11" fmla="*/ 1861 h 2342"/>
                  <a:gd name="T12" fmla="*/ 242 w 1574"/>
                  <a:gd name="T13" fmla="*/ 1827 h 2342"/>
                  <a:gd name="T14" fmla="*/ 186 w 1574"/>
                  <a:gd name="T15" fmla="*/ 1808 h 2342"/>
                  <a:gd name="T16" fmla="*/ 140 w 1574"/>
                  <a:gd name="T17" fmla="*/ 1799 h 2342"/>
                  <a:gd name="T18" fmla="*/ 1106 w 1574"/>
                  <a:gd name="T19" fmla="*/ 0 h 2342"/>
                  <a:gd name="T20" fmla="*/ 1161 w 1574"/>
                  <a:gd name="T21" fmla="*/ 7 h 2342"/>
                  <a:gd name="T22" fmla="*/ 1227 w 1574"/>
                  <a:gd name="T23" fmla="*/ 25 h 2342"/>
                  <a:gd name="T24" fmla="*/ 1305 w 1574"/>
                  <a:gd name="T25" fmla="*/ 56 h 2342"/>
                  <a:gd name="T26" fmla="*/ 1391 w 1574"/>
                  <a:gd name="T27" fmla="*/ 107 h 2342"/>
                  <a:gd name="T28" fmla="*/ 1462 w 1574"/>
                  <a:gd name="T29" fmla="*/ 161 h 2342"/>
                  <a:gd name="T30" fmla="*/ 1512 w 1574"/>
                  <a:gd name="T31" fmla="*/ 213 h 2342"/>
                  <a:gd name="T32" fmla="*/ 1544 w 1574"/>
                  <a:gd name="T33" fmla="*/ 258 h 2342"/>
                  <a:gd name="T34" fmla="*/ 1562 w 1574"/>
                  <a:gd name="T35" fmla="*/ 294 h 2342"/>
                  <a:gd name="T36" fmla="*/ 1571 w 1574"/>
                  <a:gd name="T37" fmla="*/ 316 h 2342"/>
                  <a:gd name="T38" fmla="*/ 1574 w 1574"/>
                  <a:gd name="T39" fmla="*/ 340 h 2342"/>
                  <a:gd name="T40" fmla="*/ 1563 w 1574"/>
                  <a:gd name="T41" fmla="*/ 375 h 2342"/>
                  <a:gd name="T42" fmla="*/ 618 w 1574"/>
                  <a:gd name="T43" fmla="*/ 1998 h 2342"/>
                  <a:gd name="T44" fmla="*/ 115 w 1574"/>
                  <a:gd name="T45" fmla="*/ 2330 h 2342"/>
                  <a:gd name="T46" fmla="*/ 77 w 1574"/>
                  <a:gd name="T47" fmla="*/ 2342 h 2342"/>
                  <a:gd name="T48" fmla="*/ 36 w 1574"/>
                  <a:gd name="T49" fmla="*/ 2332 h 2342"/>
                  <a:gd name="T50" fmla="*/ 13 w 1574"/>
                  <a:gd name="T51" fmla="*/ 2311 h 2342"/>
                  <a:gd name="T52" fmla="*/ 0 w 1574"/>
                  <a:gd name="T53" fmla="*/ 2280 h 2342"/>
                  <a:gd name="T54" fmla="*/ 34 w 1574"/>
                  <a:gd name="T55" fmla="*/ 1683 h 2342"/>
                  <a:gd name="T56" fmla="*/ 45 w 1574"/>
                  <a:gd name="T57" fmla="*/ 1651 h 2342"/>
                  <a:gd name="T58" fmla="*/ 991 w 1574"/>
                  <a:gd name="T59" fmla="*/ 27 h 2342"/>
                  <a:gd name="T60" fmla="*/ 1023 w 1574"/>
                  <a:gd name="T61" fmla="*/ 7 h 2342"/>
                  <a:gd name="T62" fmla="*/ 1036 w 1574"/>
                  <a:gd name="T63" fmla="*/ 4 h 2342"/>
                  <a:gd name="T64" fmla="*/ 1064 w 1574"/>
                  <a:gd name="T65" fmla="*/ 0 h 2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74" h="2342">
                    <a:moveTo>
                      <a:pt x="140" y="1799"/>
                    </a:moveTo>
                    <a:lnTo>
                      <a:pt x="130" y="1973"/>
                    </a:lnTo>
                    <a:lnTo>
                      <a:pt x="175" y="1993"/>
                    </a:lnTo>
                    <a:lnTo>
                      <a:pt x="221" y="2017"/>
                    </a:lnTo>
                    <a:lnTo>
                      <a:pt x="264" y="2043"/>
                    </a:lnTo>
                    <a:lnTo>
                      <a:pt x="305" y="2073"/>
                    </a:lnTo>
                    <a:lnTo>
                      <a:pt x="451" y="1976"/>
                    </a:lnTo>
                    <a:lnTo>
                      <a:pt x="434" y="1957"/>
                    </a:lnTo>
                    <a:lnTo>
                      <a:pt x="412" y="1935"/>
                    </a:lnTo>
                    <a:lnTo>
                      <a:pt x="385" y="1912"/>
                    </a:lnTo>
                    <a:lnTo>
                      <a:pt x="351" y="1887"/>
                    </a:lnTo>
                    <a:lnTo>
                      <a:pt x="311" y="1861"/>
                    </a:lnTo>
                    <a:lnTo>
                      <a:pt x="276" y="1843"/>
                    </a:lnTo>
                    <a:lnTo>
                      <a:pt x="242" y="1827"/>
                    </a:lnTo>
                    <a:lnTo>
                      <a:pt x="212" y="1816"/>
                    </a:lnTo>
                    <a:lnTo>
                      <a:pt x="186" y="1808"/>
                    </a:lnTo>
                    <a:lnTo>
                      <a:pt x="162" y="1803"/>
                    </a:lnTo>
                    <a:lnTo>
                      <a:pt x="140" y="1799"/>
                    </a:lnTo>
                    <a:close/>
                    <a:moveTo>
                      <a:pt x="1083" y="0"/>
                    </a:moveTo>
                    <a:lnTo>
                      <a:pt x="1106" y="0"/>
                    </a:lnTo>
                    <a:lnTo>
                      <a:pt x="1132" y="2"/>
                    </a:lnTo>
                    <a:lnTo>
                      <a:pt x="1161" y="7"/>
                    </a:lnTo>
                    <a:lnTo>
                      <a:pt x="1192" y="14"/>
                    </a:lnTo>
                    <a:lnTo>
                      <a:pt x="1227" y="25"/>
                    </a:lnTo>
                    <a:lnTo>
                      <a:pt x="1264" y="39"/>
                    </a:lnTo>
                    <a:lnTo>
                      <a:pt x="1305" y="56"/>
                    </a:lnTo>
                    <a:lnTo>
                      <a:pt x="1347" y="80"/>
                    </a:lnTo>
                    <a:lnTo>
                      <a:pt x="1391" y="107"/>
                    </a:lnTo>
                    <a:lnTo>
                      <a:pt x="1430" y="135"/>
                    </a:lnTo>
                    <a:lnTo>
                      <a:pt x="1462" y="161"/>
                    </a:lnTo>
                    <a:lnTo>
                      <a:pt x="1489" y="188"/>
                    </a:lnTo>
                    <a:lnTo>
                      <a:pt x="1512" y="213"/>
                    </a:lnTo>
                    <a:lnTo>
                      <a:pt x="1529" y="236"/>
                    </a:lnTo>
                    <a:lnTo>
                      <a:pt x="1544" y="258"/>
                    </a:lnTo>
                    <a:lnTo>
                      <a:pt x="1554" y="277"/>
                    </a:lnTo>
                    <a:lnTo>
                      <a:pt x="1562" y="294"/>
                    </a:lnTo>
                    <a:lnTo>
                      <a:pt x="1567" y="307"/>
                    </a:lnTo>
                    <a:lnTo>
                      <a:pt x="1571" y="316"/>
                    </a:lnTo>
                    <a:lnTo>
                      <a:pt x="1572" y="322"/>
                    </a:lnTo>
                    <a:lnTo>
                      <a:pt x="1574" y="340"/>
                    </a:lnTo>
                    <a:lnTo>
                      <a:pt x="1571" y="359"/>
                    </a:lnTo>
                    <a:lnTo>
                      <a:pt x="1563" y="375"/>
                    </a:lnTo>
                    <a:lnTo>
                      <a:pt x="628" y="1985"/>
                    </a:lnTo>
                    <a:lnTo>
                      <a:pt x="618" y="1998"/>
                    </a:lnTo>
                    <a:lnTo>
                      <a:pt x="605" y="2009"/>
                    </a:lnTo>
                    <a:lnTo>
                      <a:pt x="115" y="2330"/>
                    </a:lnTo>
                    <a:lnTo>
                      <a:pt x="97" y="2339"/>
                    </a:lnTo>
                    <a:lnTo>
                      <a:pt x="77" y="2342"/>
                    </a:lnTo>
                    <a:lnTo>
                      <a:pt x="56" y="2340"/>
                    </a:lnTo>
                    <a:lnTo>
                      <a:pt x="36" y="2332"/>
                    </a:lnTo>
                    <a:lnTo>
                      <a:pt x="23" y="2323"/>
                    </a:lnTo>
                    <a:lnTo>
                      <a:pt x="13" y="2311"/>
                    </a:lnTo>
                    <a:lnTo>
                      <a:pt x="5" y="2296"/>
                    </a:lnTo>
                    <a:lnTo>
                      <a:pt x="0" y="2280"/>
                    </a:lnTo>
                    <a:lnTo>
                      <a:pt x="0" y="2263"/>
                    </a:lnTo>
                    <a:lnTo>
                      <a:pt x="34" y="1683"/>
                    </a:lnTo>
                    <a:lnTo>
                      <a:pt x="38" y="1666"/>
                    </a:lnTo>
                    <a:lnTo>
                      <a:pt x="45" y="1651"/>
                    </a:lnTo>
                    <a:lnTo>
                      <a:pt x="981" y="41"/>
                    </a:lnTo>
                    <a:lnTo>
                      <a:pt x="991" y="27"/>
                    </a:lnTo>
                    <a:lnTo>
                      <a:pt x="1005" y="15"/>
                    </a:lnTo>
                    <a:lnTo>
                      <a:pt x="1023" y="7"/>
                    </a:lnTo>
                    <a:lnTo>
                      <a:pt x="1027" y="6"/>
                    </a:lnTo>
                    <a:lnTo>
                      <a:pt x="1036" y="4"/>
                    </a:lnTo>
                    <a:lnTo>
                      <a:pt x="1049" y="2"/>
                    </a:lnTo>
                    <a:lnTo>
                      <a:pt x="1064" y="0"/>
                    </a:lnTo>
                    <a:lnTo>
                      <a:pt x="10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8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043"/>
              <p:cNvSpPr/>
              <p:nvPr/>
            </p:nvSpPr>
            <p:spPr bwMode="auto">
              <a:xfrm>
                <a:off x="9995" y="-1385"/>
                <a:ext cx="286" cy="146"/>
              </a:xfrm>
              <a:custGeom>
                <a:avLst/>
                <a:gdLst>
                  <a:gd name="T0" fmla="*/ 551 w 1143"/>
                  <a:gd name="T1" fmla="*/ 5 h 585"/>
                  <a:gd name="T2" fmla="*/ 577 w 1143"/>
                  <a:gd name="T3" fmla="*/ 28 h 585"/>
                  <a:gd name="T4" fmla="*/ 585 w 1143"/>
                  <a:gd name="T5" fmla="*/ 110 h 585"/>
                  <a:gd name="T6" fmla="*/ 554 w 1143"/>
                  <a:gd name="T7" fmla="*/ 197 h 585"/>
                  <a:gd name="T8" fmla="*/ 563 w 1143"/>
                  <a:gd name="T9" fmla="*/ 239 h 585"/>
                  <a:gd name="T10" fmla="*/ 581 w 1143"/>
                  <a:gd name="T11" fmla="*/ 267 h 585"/>
                  <a:gd name="T12" fmla="*/ 631 w 1143"/>
                  <a:gd name="T13" fmla="*/ 275 h 585"/>
                  <a:gd name="T14" fmla="*/ 674 w 1143"/>
                  <a:gd name="T15" fmla="*/ 319 h 585"/>
                  <a:gd name="T16" fmla="*/ 685 w 1143"/>
                  <a:gd name="T17" fmla="*/ 353 h 585"/>
                  <a:gd name="T18" fmla="*/ 838 w 1143"/>
                  <a:gd name="T19" fmla="*/ 347 h 585"/>
                  <a:gd name="T20" fmla="*/ 986 w 1143"/>
                  <a:gd name="T21" fmla="*/ 362 h 585"/>
                  <a:gd name="T22" fmla="*/ 1106 w 1143"/>
                  <a:gd name="T23" fmla="*/ 369 h 585"/>
                  <a:gd name="T24" fmla="*/ 1137 w 1143"/>
                  <a:gd name="T25" fmla="*/ 396 h 585"/>
                  <a:gd name="T26" fmla="*/ 1142 w 1143"/>
                  <a:gd name="T27" fmla="*/ 436 h 585"/>
                  <a:gd name="T28" fmla="*/ 1119 w 1143"/>
                  <a:gd name="T29" fmla="*/ 470 h 585"/>
                  <a:gd name="T30" fmla="*/ 1055 w 1143"/>
                  <a:gd name="T31" fmla="*/ 477 h 585"/>
                  <a:gd name="T32" fmla="*/ 946 w 1143"/>
                  <a:gd name="T33" fmla="*/ 461 h 585"/>
                  <a:gd name="T34" fmla="*/ 834 w 1143"/>
                  <a:gd name="T35" fmla="*/ 447 h 585"/>
                  <a:gd name="T36" fmla="*/ 730 w 1143"/>
                  <a:gd name="T37" fmla="*/ 456 h 585"/>
                  <a:gd name="T38" fmla="*/ 672 w 1143"/>
                  <a:gd name="T39" fmla="*/ 481 h 585"/>
                  <a:gd name="T40" fmla="*/ 630 w 1143"/>
                  <a:gd name="T41" fmla="*/ 486 h 585"/>
                  <a:gd name="T42" fmla="*/ 596 w 1143"/>
                  <a:gd name="T43" fmla="*/ 472 h 585"/>
                  <a:gd name="T44" fmla="*/ 571 w 1143"/>
                  <a:gd name="T45" fmla="*/ 449 h 585"/>
                  <a:gd name="T46" fmla="*/ 565 w 1143"/>
                  <a:gd name="T47" fmla="*/ 403 h 585"/>
                  <a:gd name="T48" fmla="*/ 531 w 1143"/>
                  <a:gd name="T49" fmla="*/ 452 h 585"/>
                  <a:gd name="T50" fmla="*/ 490 w 1143"/>
                  <a:gd name="T51" fmla="*/ 465 h 585"/>
                  <a:gd name="T52" fmla="*/ 450 w 1143"/>
                  <a:gd name="T53" fmla="*/ 451 h 585"/>
                  <a:gd name="T54" fmla="*/ 435 w 1143"/>
                  <a:gd name="T55" fmla="*/ 414 h 585"/>
                  <a:gd name="T56" fmla="*/ 445 w 1143"/>
                  <a:gd name="T57" fmla="*/ 385 h 585"/>
                  <a:gd name="T58" fmla="*/ 454 w 1143"/>
                  <a:gd name="T59" fmla="*/ 365 h 585"/>
                  <a:gd name="T60" fmla="*/ 417 w 1143"/>
                  <a:gd name="T61" fmla="*/ 400 h 585"/>
                  <a:gd name="T62" fmla="*/ 375 w 1143"/>
                  <a:gd name="T63" fmla="*/ 423 h 585"/>
                  <a:gd name="T64" fmla="*/ 331 w 1143"/>
                  <a:gd name="T65" fmla="*/ 412 h 585"/>
                  <a:gd name="T66" fmla="*/ 311 w 1143"/>
                  <a:gd name="T67" fmla="*/ 375 h 585"/>
                  <a:gd name="T68" fmla="*/ 360 w 1143"/>
                  <a:gd name="T69" fmla="*/ 285 h 585"/>
                  <a:gd name="T70" fmla="*/ 250 w 1143"/>
                  <a:gd name="T71" fmla="*/ 388 h 585"/>
                  <a:gd name="T72" fmla="*/ 95 w 1143"/>
                  <a:gd name="T73" fmla="*/ 574 h 585"/>
                  <a:gd name="T74" fmla="*/ 49 w 1143"/>
                  <a:gd name="T75" fmla="*/ 584 h 585"/>
                  <a:gd name="T76" fmla="*/ 9 w 1143"/>
                  <a:gd name="T77" fmla="*/ 562 h 585"/>
                  <a:gd name="T78" fmla="*/ 2 w 1143"/>
                  <a:gd name="T79" fmla="*/ 521 h 585"/>
                  <a:gd name="T80" fmla="*/ 137 w 1143"/>
                  <a:gd name="T81" fmla="*/ 347 h 585"/>
                  <a:gd name="T82" fmla="*/ 341 w 1143"/>
                  <a:gd name="T83" fmla="*/ 122 h 585"/>
                  <a:gd name="T84" fmla="*/ 395 w 1143"/>
                  <a:gd name="T85" fmla="*/ 70 h 585"/>
                  <a:gd name="T86" fmla="*/ 458 w 1143"/>
                  <a:gd name="T87" fmla="*/ 20 h 585"/>
                  <a:gd name="T88" fmla="*/ 528 w 1143"/>
                  <a:gd name="T89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43" h="585">
                    <a:moveTo>
                      <a:pt x="528" y="0"/>
                    </a:moveTo>
                    <a:lnTo>
                      <a:pt x="539" y="2"/>
                    </a:lnTo>
                    <a:lnTo>
                      <a:pt x="551" y="5"/>
                    </a:lnTo>
                    <a:lnTo>
                      <a:pt x="561" y="10"/>
                    </a:lnTo>
                    <a:lnTo>
                      <a:pt x="571" y="18"/>
                    </a:lnTo>
                    <a:lnTo>
                      <a:pt x="577" y="28"/>
                    </a:lnTo>
                    <a:lnTo>
                      <a:pt x="585" y="53"/>
                    </a:lnTo>
                    <a:lnTo>
                      <a:pt x="587" y="81"/>
                    </a:lnTo>
                    <a:lnTo>
                      <a:pt x="585" y="110"/>
                    </a:lnTo>
                    <a:lnTo>
                      <a:pt x="578" y="139"/>
                    </a:lnTo>
                    <a:lnTo>
                      <a:pt x="567" y="168"/>
                    </a:lnTo>
                    <a:lnTo>
                      <a:pt x="554" y="197"/>
                    </a:lnTo>
                    <a:lnTo>
                      <a:pt x="537" y="227"/>
                    </a:lnTo>
                    <a:lnTo>
                      <a:pt x="551" y="232"/>
                    </a:lnTo>
                    <a:lnTo>
                      <a:pt x="563" y="239"/>
                    </a:lnTo>
                    <a:lnTo>
                      <a:pt x="573" y="252"/>
                    </a:lnTo>
                    <a:lnTo>
                      <a:pt x="577" y="260"/>
                    </a:lnTo>
                    <a:lnTo>
                      <a:pt x="581" y="267"/>
                    </a:lnTo>
                    <a:lnTo>
                      <a:pt x="597" y="266"/>
                    </a:lnTo>
                    <a:lnTo>
                      <a:pt x="614" y="269"/>
                    </a:lnTo>
                    <a:lnTo>
                      <a:pt x="631" y="275"/>
                    </a:lnTo>
                    <a:lnTo>
                      <a:pt x="646" y="286"/>
                    </a:lnTo>
                    <a:lnTo>
                      <a:pt x="661" y="300"/>
                    </a:lnTo>
                    <a:lnTo>
                      <a:pt x="674" y="319"/>
                    </a:lnTo>
                    <a:lnTo>
                      <a:pt x="681" y="334"/>
                    </a:lnTo>
                    <a:lnTo>
                      <a:pt x="684" y="345"/>
                    </a:lnTo>
                    <a:lnTo>
                      <a:pt x="685" y="353"/>
                    </a:lnTo>
                    <a:lnTo>
                      <a:pt x="738" y="347"/>
                    </a:lnTo>
                    <a:lnTo>
                      <a:pt x="789" y="346"/>
                    </a:lnTo>
                    <a:lnTo>
                      <a:pt x="838" y="347"/>
                    </a:lnTo>
                    <a:lnTo>
                      <a:pt x="887" y="351"/>
                    </a:lnTo>
                    <a:lnTo>
                      <a:pt x="936" y="356"/>
                    </a:lnTo>
                    <a:lnTo>
                      <a:pt x="986" y="362"/>
                    </a:lnTo>
                    <a:lnTo>
                      <a:pt x="1036" y="365"/>
                    </a:lnTo>
                    <a:lnTo>
                      <a:pt x="1089" y="367"/>
                    </a:lnTo>
                    <a:lnTo>
                      <a:pt x="1106" y="369"/>
                    </a:lnTo>
                    <a:lnTo>
                      <a:pt x="1119" y="375"/>
                    </a:lnTo>
                    <a:lnTo>
                      <a:pt x="1130" y="384"/>
                    </a:lnTo>
                    <a:lnTo>
                      <a:pt x="1137" y="396"/>
                    </a:lnTo>
                    <a:lnTo>
                      <a:pt x="1142" y="408"/>
                    </a:lnTo>
                    <a:lnTo>
                      <a:pt x="1143" y="422"/>
                    </a:lnTo>
                    <a:lnTo>
                      <a:pt x="1142" y="436"/>
                    </a:lnTo>
                    <a:lnTo>
                      <a:pt x="1137" y="449"/>
                    </a:lnTo>
                    <a:lnTo>
                      <a:pt x="1130" y="460"/>
                    </a:lnTo>
                    <a:lnTo>
                      <a:pt x="1119" y="470"/>
                    </a:lnTo>
                    <a:lnTo>
                      <a:pt x="1106" y="476"/>
                    </a:lnTo>
                    <a:lnTo>
                      <a:pt x="1089" y="478"/>
                    </a:lnTo>
                    <a:lnTo>
                      <a:pt x="1055" y="477"/>
                    </a:lnTo>
                    <a:lnTo>
                      <a:pt x="1020" y="473"/>
                    </a:lnTo>
                    <a:lnTo>
                      <a:pt x="983" y="467"/>
                    </a:lnTo>
                    <a:lnTo>
                      <a:pt x="946" y="461"/>
                    </a:lnTo>
                    <a:lnTo>
                      <a:pt x="909" y="455"/>
                    </a:lnTo>
                    <a:lnTo>
                      <a:pt x="872" y="450"/>
                    </a:lnTo>
                    <a:lnTo>
                      <a:pt x="834" y="447"/>
                    </a:lnTo>
                    <a:lnTo>
                      <a:pt x="798" y="446"/>
                    </a:lnTo>
                    <a:lnTo>
                      <a:pt x="763" y="449"/>
                    </a:lnTo>
                    <a:lnTo>
                      <a:pt x="730" y="456"/>
                    </a:lnTo>
                    <a:lnTo>
                      <a:pt x="698" y="469"/>
                    </a:lnTo>
                    <a:lnTo>
                      <a:pt x="685" y="475"/>
                    </a:lnTo>
                    <a:lnTo>
                      <a:pt x="672" y="481"/>
                    </a:lnTo>
                    <a:lnTo>
                      <a:pt x="657" y="486"/>
                    </a:lnTo>
                    <a:lnTo>
                      <a:pt x="644" y="488"/>
                    </a:lnTo>
                    <a:lnTo>
                      <a:pt x="630" y="486"/>
                    </a:lnTo>
                    <a:lnTo>
                      <a:pt x="619" y="482"/>
                    </a:lnTo>
                    <a:lnTo>
                      <a:pt x="608" y="477"/>
                    </a:lnTo>
                    <a:lnTo>
                      <a:pt x="596" y="472"/>
                    </a:lnTo>
                    <a:lnTo>
                      <a:pt x="586" y="465"/>
                    </a:lnTo>
                    <a:lnTo>
                      <a:pt x="578" y="458"/>
                    </a:lnTo>
                    <a:lnTo>
                      <a:pt x="571" y="449"/>
                    </a:lnTo>
                    <a:lnTo>
                      <a:pt x="566" y="437"/>
                    </a:lnTo>
                    <a:lnTo>
                      <a:pt x="565" y="418"/>
                    </a:lnTo>
                    <a:lnTo>
                      <a:pt x="565" y="403"/>
                    </a:lnTo>
                    <a:lnTo>
                      <a:pt x="554" y="422"/>
                    </a:lnTo>
                    <a:lnTo>
                      <a:pt x="542" y="441"/>
                    </a:lnTo>
                    <a:lnTo>
                      <a:pt x="531" y="452"/>
                    </a:lnTo>
                    <a:lnTo>
                      <a:pt x="519" y="460"/>
                    </a:lnTo>
                    <a:lnTo>
                      <a:pt x="504" y="464"/>
                    </a:lnTo>
                    <a:lnTo>
                      <a:pt x="490" y="465"/>
                    </a:lnTo>
                    <a:lnTo>
                      <a:pt x="475" y="463"/>
                    </a:lnTo>
                    <a:lnTo>
                      <a:pt x="462" y="458"/>
                    </a:lnTo>
                    <a:lnTo>
                      <a:pt x="450" y="451"/>
                    </a:lnTo>
                    <a:lnTo>
                      <a:pt x="441" y="441"/>
                    </a:lnTo>
                    <a:lnTo>
                      <a:pt x="436" y="428"/>
                    </a:lnTo>
                    <a:lnTo>
                      <a:pt x="435" y="414"/>
                    </a:lnTo>
                    <a:lnTo>
                      <a:pt x="439" y="398"/>
                    </a:lnTo>
                    <a:lnTo>
                      <a:pt x="442" y="391"/>
                    </a:lnTo>
                    <a:lnTo>
                      <a:pt x="445" y="385"/>
                    </a:lnTo>
                    <a:lnTo>
                      <a:pt x="445" y="385"/>
                    </a:lnTo>
                    <a:lnTo>
                      <a:pt x="444" y="385"/>
                    </a:lnTo>
                    <a:lnTo>
                      <a:pt x="454" y="365"/>
                    </a:lnTo>
                    <a:lnTo>
                      <a:pt x="440" y="374"/>
                    </a:lnTo>
                    <a:lnTo>
                      <a:pt x="428" y="385"/>
                    </a:lnTo>
                    <a:lnTo>
                      <a:pt x="417" y="400"/>
                    </a:lnTo>
                    <a:lnTo>
                      <a:pt x="405" y="412"/>
                    </a:lnTo>
                    <a:lnTo>
                      <a:pt x="390" y="420"/>
                    </a:lnTo>
                    <a:lnTo>
                      <a:pt x="375" y="423"/>
                    </a:lnTo>
                    <a:lnTo>
                      <a:pt x="359" y="423"/>
                    </a:lnTo>
                    <a:lnTo>
                      <a:pt x="345" y="419"/>
                    </a:lnTo>
                    <a:lnTo>
                      <a:pt x="331" y="412"/>
                    </a:lnTo>
                    <a:lnTo>
                      <a:pt x="321" y="402"/>
                    </a:lnTo>
                    <a:lnTo>
                      <a:pt x="314" y="389"/>
                    </a:lnTo>
                    <a:lnTo>
                      <a:pt x="311" y="375"/>
                    </a:lnTo>
                    <a:lnTo>
                      <a:pt x="313" y="360"/>
                    </a:lnTo>
                    <a:lnTo>
                      <a:pt x="320" y="343"/>
                    </a:lnTo>
                    <a:lnTo>
                      <a:pt x="360" y="285"/>
                    </a:lnTo>
                    <a:lnTo>
                      <a:pt x="400" y="224"/>
                    </a:lnTo>
                    <a:lnTo>
                      <a:pt x="323" y="305"/>
                    </a:lnTo>
                    <a:lnTo>
                      <a:pt x="250" y="388"/>
                    </a:lnTo>
                    <a:lnTo>
                      <a:pt x="177" y="475"/>
                    </a:lnTo>
                    <a:lnTo>
                      <a:pt x="108" y="562"/>
                    </a:lnTo>
                    <a:lnTo>
                      <a:pt x="95" y="574"/>
                    </a:lnTo>
                    <a:lnTo>
                      <a:pt x="80" y="582"/>
                    </a:lnTo>
                    <a:lnTo>
                      <a:pt x="64" y="585"/>
                    </a:lnTo>
                    <a:lnTo>
                      <a:pt x="49" y="584"/>
                    </a:lnTo>
                    <a:lnTo>
                      <a:pt x="33" y="580"/>
                    </a:lnTo>
                    <a:lnTo>
                      <a:pt x="21" y="572"/>
                    </a:lnTo>
                    <a:lnTo>
                      <a:pt x="9" y="562"/>
                    </a:lnTo>
                    <a:lnTo>
                      <a:pt x="2" y="550"/>
                    </a:lnTo>
                    <a:lnTo>
                      <a:pt x="0" y="535"/>
                    </a:lnTo>
                    <a:lnTo>
                      <a:pt x="2" y="521"/>
                    </a:lnTo>
                    <a:lnTo>
                      <a:pt x="12" y="506"/>
                    </a:lnTo>
                    <a:lnTo>
                      <a:pt x="74" y="426"/>
                    </a:lnTo>
                    <a:lnTo>
                      <a:pt x="137" y="347"/>
                    </a:lnTo>
                    <a:lnTo>
                      <a:pt x="202" y="270"/>
                    </a:lnTo>
                    <a:lnTo>
                      <a:pt x="270" y="194"/>
                    </a:lnTo>
                    <a:lnTo>
                      <a:pt x="341" y="122"/>
                    </a:lnTo>
                    <a:lnTo>
                      <a:pt x="357" y="106"/>
                    </a:lnTo>
                    <a:lnTo>
                      <a:pt x="376" y="88"/>
                    </a:lnTo>
                    <a:lnTo>
                      <a:pt x="395" y="70"/>
                    </a:lnTo>
                    <a:lnTo>
                      <a:pt x="414" y="51"/>
                    </a:lnTo>
                    <a:lnTo>
                      <a:pt x="435" y="35"/>
                    </a:lnTo>
                    <a:lnTo>
                      <a:pt x="458" y="20"/>
                    </a:lnTo>
                    <a:lnTo>
                      <a:pt x="480" y="9"/>
                    </a:lnTo>
                    <a:lnTo>
                      <a:pt x="504" y="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8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 flipV="1">
              <a:off x="3636717" y="3451912"/>
              <a:ext cx="2299761" cy="1114105"/>
            </a:xfrm>
            <a:prstGeom prst="rect">
              <a:avLst/>
            </a:prstGeom>
            <a:solidFill>
              <a:srgbClr val="0F802E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171"/>
            <p:cNvSpPr/>
            <p:nvPr/>
          </p:nvSpPr>
          <p:spPr bwMode="auto">
            <a:xfrm>
              <a:off x="4465755" y="3796166"/>
              <a:ext cx="641685" cy="481209"/>
            </a:xfrm>
            <a:custGeom>
              <a:avLst/>
              <a:gdLst>
                <a:gd name="T0" fmla="*/ 6189 w 6231"/>
                <a:gd name="T1" fmla="*/ 0 h 4673"/>
                <a:gd name="T2" fmla="*/ 6206 w 6231"/>
                <a:gd name="T3" fmla="*/ 6 h 4673"/>
                <a:gd name="T4" fmla="*/ 6219 w 6231"/>
                <a:gd name="T5" fmla="*/ 17 h 4673"/>
                <a:gd name="T6" fmla="*/ 6229 w 6231"/>
                <a:gd name="T7" fmla="*/ 34 h 4673"/>
                <a:gd name="T8" fmla="*/ 6231 w 6231"/>
                <a:gd name="T9" fmla="*/ 53 h 4673"/>
                <a:gd name="T10" fmla="*/ 6223 w 6231"/>
                <a:gd name="T11" fmla="*/ 72 h 4673"/>
                <a:gd name="T12" fmla="*/ 3477 w 6231"/>
                <a:gd name="T13" fmla="*/ 4603 h 4673"/>
                <a:gd name="T14" fmla="*/ 3455 w 6231"/>
                <a:gd name="T15" fmla="*/ 4631 h 4673"/>
                <a:gd name="T16" fmla="*/ 3428 w 6231"/>
                <a:gd name="T17" fmla="*/ 4652 h 4673"/>
                <a:gd name="T18" fmla="*/ 3398 w 6231"/>
                <a:gd name="T19" fmla="*/ 4665 h 4673"/>
                <a:gd name="T20" fmla="*/ 3366 w 6231"/>
                <a:gd name="T21" fmla="*/ 4673 h 4673"/>
                <a:gd name="T22" fmla="*/ 3332 w 6231"/>
                <a:gd name="T23" fmla="*/ 4673 h 4673"/>
                <a:gd name="T24" fmla="*/ 3300 w 6231"/>
                <a:gd name="T25" fmla="*/ 4664 h 4673"/>
                <a:gd name="T26" fmla="*/ 3269 w 6231"/>
                <a:gd name="T27" fmla="*/ 4648 h 4673"/>
                <a:gd name="T28" fmla="*/ 2513 w 6231"/>
                <a:gd name="T29" fmla="*/ 4132 h 4673"/>
                <a:gd name="T30" fmla="*/ 1745 w 6231"/>
                <a:gd name="T31" fmla="*/ 4641 h 4673"/>
                <a:gd name="T32" fmla="*/ 1717 w 6231"/>
                <a:gd name="T33" fmla="*/ 4654 h 4673"/>
                <a:gd name="T34" fmla="*/ 1690 w 6231"/>
                <a:gd name="T35" fmla="*/ 4656 h 4673"/>
                <a:gd name="T36" fmla="*/ 1664 w 6231"/>
                <a:gd name="T37" fmla="*/ 4650 h 4673"/>
                <a:gd name="T38" fmla="*/ 1639 w 6231"/>
                <a:gd name="T39" fmla="*/ 4639 h 4673"/>
                <a:gd name="T40" fmla="*/ 1621 w 6231"/>
                <a:gd name="T41" fmla="*/ 4618 h 4673"/>
                <a:gd name="T42" fmla="*/ 1609 w 6231"/>
                <a:gd name="T43" fmla="*/ 4595 h 4673"/>
                <a:gd name="T44" fmla="*/ 1603 w 6231"/>
                <a:gd name="T45" fmla="*/ 4565 h 4673"/>
                <a:gd name="T46" fmla="*/ 1603 w 6231"/>
                <a:gd name="T47" fmla="*/ 3511 h 4673"/>
                <a:gd name="T48" fmla="*/ 5090 w 6231"/>
                <a:gd name="T49" fmla="*/ 905 h 4673"/>
                <a:gd name="T50" fmla="*/ 972 w 6231"/>
                <a:gd name="T51" fmla="*/ 3077 h 4673"/>
                <a:gd name="T52" fmla="*/ 64 w 6231"/>
                <a:gd name="T53" fmla="*/ 2459 h 4673"/>
                <a:gd name="T54" fmla="*/ 36 w 6231"/>
                <a:gd name="T55" fmla="*/ 2434 h 4673"/>
                <a:gd name="T56" fmla="*/ 15 w 6231"/>
                <a:gd name="T57" fmla="*/ 2404 h 4673"/>
                <a:gd name="T58" fmla="*/ 4 w 6231"/>
                <a:gd name="T59" fmla="*/ 2370 h 4673"/>
                <a:gd name="T60" fmla="*/ 0 w 6231"/>
                <a:gd name="T61" fmla="*/ 2335 h 4673"/>
                <a:gd name="T62" fmla="*/ 0 w 6231"/>
                <a:gd name="T63" fmla="*/ 2335 h 4673"/>
                <a:gd name="T64" fmla="*/ 4 w 6231"/>
                <a:gd name="T65" fmla="*/ 2301 h 4673"/>
                <a:gd name="T66" fmla="*/ 17 w 6231"/>
                <a:gd name="T67" fmla="*/ 2269 h 4673"/>
                <a:gd name="T68" fmla="*/ 36 w 6231"/>
                <a:gd name="T69" fmla="*/ 2241 h 4673"/>
                <a:gd name="T70" fmla="*/ 62 w 6231"/>
                <a:gd name="T71" fmla="*/ 2216 h 4673"/>
                <a:gd name="T72" fmla="*/ 96 w 6231"/>
                <a:gd name="T73" fmla="*/ 2199 h 4673"/>
                <a:gd name="T74" fmla="*/ 6168 w 6231"/>
                <a:gd name="T75" fmla="*/ 4 h 4673"/>
                <a:gd name="T76" fmla="*/ 6189 w 6231"/>
                <a:gd name="T77" fmla="*/ 0 h 4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31" h="4673">
                  <a:moveTo>
                    <a:pt x="6189" y="0"/>
                  </a:moveTo>
                  <a:lnTo>
                    <a:pt x="6206" y="6"/>
                  </a:lnTo>
                  <a:lnTo>
                    <a:pt x="6219" y="17"/>
                  </a:lnTo>
                  <a:lnTo>
                    <a:pt x="6229" y="34"/>
                  </a:lnTo>
                  <a:lnTo>
                    <a:pt x="6231" y="53"/>
                  </a:lnTo>
                  <a:lnTo>
                    <a:pt x="6223" y="72"/>
                  </a:lnTo>
                  <a:lnTo>
                    <a:pt x="3477" y="4603"/>
                  </a:lnTo>
                  <a:lnTo>
                    <a:pt x="3455" y="4631"/>
                  </a:lnTo>
                  <a:lnTo>
                    <a:pt x="3428" y="4652"/>
                  </a:lnTo>
                  <a:lnTo>
                    <a:pt x="3398" y="4665"/>
                  </a:lnTo>
                  <a:lnTo>
                    <a:pt x="3366" y="4673"/>
                  </a:lnTo>
                  <a:lnTo>
                    <a:pt x="3332" y="4673"/>
                  </a:lnTo>
                  <a:lnTo>
                    <a:pt x="3300" y="4664"/>
                  </a:lnTo>
                  <a:lnTo>
                    <a:pt x="3269" y="4648"/>
                  </a:lnTo>
                  <a:lnTo>
                    <a:pt x="2513" y="4132"/>
                  </a:lnTo>
                  <a:lnTo>
                    <a:pt x="1745" y="4641"/>
                  </a:lnTo>
                  <a:lnTo>
                    <a:pt x="1717" y="4654"/>
                  </a:lnTo>
                  <a:lnTo>
                    <a:pt x="1690" y="4656"/>
                  </a:lnTo>
                  <a:lnTo>
                    <a:pt x="1664" y="4650"/>
                  </a:lnTo>
                  <a:lnTo>
                    <a:pt x="1639" y="4639"/>
                  </a:lnTo>
                  <a:lnTo>
                    <a:pt x="1621" y="4618"/>
                  </a:lnTo>
                  <a:lnTo>
                    <a:pt x="1609" y="4595"/>
                  </a:lnTo>
                  <a:lnTo>
                    <a:pt x="1603" y="4565"/>
                  </a:lnTo>
                  <a:lnTo>
                    <a:pt x="1603" y="3511"/>
                  </a:lnTo>
                  <a:lnTo>
                    <a:pt x="5090" y="905"/>
                  </a:lnTo>
                  <a:lnTo>
                    <a:pt x="972" y="3077"/>
                  </a:lnTo>
                  <a:lnTo>
                    <a:pt x="64" y="2459"/>
                  </a:lnTo>
                  <a:lnTo>
                    <a:pt x="36" y="2434"/>
                  </a:lnTo>
                  <a:lnTo>
                    <a:pt x="15" y="2404"/>
                  </a:lnTo>
                  <a:lnTo>
                    <a:pt x="4" y="2370"/>
                  </a:lnTo>
                  <a:lnTo>
                    <a:pt x="0" y="2335"/>
                  </a:lnTo>
                  <a:lnTo>
                    <a:pt x="0" y="2335"/>
                  </a:lnTo>
                  <a:lnTo>
                    <a:pt x="4" y="2301"/>
                  </a:lnTo>
                  <a:lnTo>
                    <a:pt x="17" y="2269"/>
                  </a:lnTo>
                  <a:lnTo>
                    <a:pt x="36" y="2241"/>
                  </a:lnTo>
                  <a:lnTo>
                    <a:pt x="62" y="2216"/>
                  </a:lnTo>
                  <a:lnTo>
                    <a:pt x="96" y="2199"/>
                  </a:lnTo>
                  <a:lnTo>
                    <a:pt x="6168" y="4"/>
                  </a:lnTo>
                  <a:lnTo>
                    <a:pt x="618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1"/>
            <p:cNvSpPr txBox="1">
              <a:spLocks noChangeArrowheads="1"/>
            </p:cNvSpPr>
            <p:nvPr/>
          </p:nvSpPr>
          <p:spPr bwMode="auto">
            <a:xfrm>
              <a:off x="1273846" y="2027887"/>
              <a:ext cx="1806974" cy="352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1"/>
            <p:cNvSpPr txBox="1">
              <a:spLocks noChangeArrowheads="1"/>
            </p:cNvSpPr>
            <p:nvPr/>
          </p:nvSpPr>
          <p:spPr bwMode="auto">
            <a:xfrm>
              <a:off x="1276515" y="2441116"/>
              <a:ext cx="2345831" cy="633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1"/>
            <p:cNvSpPr txBox="1">
              <a:spLocks noChangeArrowheads="1"/>
            </p:cNvSpPr>
            <p:nvPr/>
          </p:nvSpPr>
          <p:spPr bwMode="auto">
            <a:xfrm>
              <a:off x="3928280" y="4929905"/>
              <a:ext cx="1881672" cy="352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1"/>
            <p:cNvSpPr txBox="1">
              <a:spLocks noChangeArrowheads="1"/>
            </p:cNvSpPr>
            <p:nvPr/>
          </p:nvSpPr>
          <p:spPr bwMode="auto">
            <a:xfrm>
              <a:off x="3930950" y="5343133"/>
              <a:ext cx="2345831" cy="633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1"/>
            <p:cNvSpPr txBox="1">
              <a:spLocks noChangeArrowheads="1"/>
            </p:cNvSpPr>
            <p:nvPr/>
          </p:nvSpPr>
          <p:spPr bwMode="auto">
            <a:xfrm>
              <a:off x="6553978" y="1964399"/>
              <a:ext cx="1806969" cy="352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1"/>
            <p:cNvSpPr txBox="1">
              <a:spLocks noChangeArrowheads="1"/>
            </p:cNvSpPr>
            <p:nvPr/>
          </p:nvSpPr>
          <p:spPr bwMode="auto">
            <a:xfrm>
              <a:off x="6556648" y="2377627"/>
              <a:ext cx="2345831" cy="633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1"/>
            <p:cNvSpPr txBox="1">
              <a:spLocks noChangeArrowheads="1"/>
            </p:cNvSpPr>
            <p:nvPr/>
          </p:nvSpPr>
          <p:spPr bwMode="auto">
            <a:xfrm>
              <a:off x="9208411" y="4866417"/>
              <a:ext cx="1881670" cy="352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1"/>
            <p:cNvSpPr txBox="1">
              <a:spLocks noChangeArrowheads="1"/>
            </p:cNvSpPr>
            <p:nvPr/>
          </p:nvSpPr>
          <p:spPr bwMode="auto">
            <a:xfrm>
              <a:off x="9211082" y="5279644"/>
              <a:ext cx="2345831" cy="633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31942" y="290448"/>
            <a:ext cx="700833" cy="707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01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工作内容概述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原创设计师QQ598969553          _3"/>
          <p:cNvSpPr/>
          <p:nvPr/>
        </p:nvSpPr>
        <p:spPr>
          <a:xfrm>
            <a:off x="6137065" y="2344707"/>
            <a:ext cx="4590731" cy="122180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原创设计师QQ598969553          _4"/>
          <p:cNvSpPr/>
          <p:nvPr/>
        </p:nvSpPr>
        <p:spPr>
          <a:xfrm>
            <a:off x="6470440" y="2735890"/>
            <a:ext cx="3923980" cy="63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原创设计师QQ598969553          _6"/>
          <p:cNvSpPr/>
          <p:nvPr/>
        </p:nvSpPr>
        <p:spPr>
          <a:xfrm>
            <a:off x="6792671" y="2110623"/>
            <a:ext cx="3279515" cy="462161"/>
          </a:xfrm>
          <a:prstGeom prst="roundRect">
            <a:avLst/>
          </a:prstGeom>
          <a:solidFill>
            <a:srgbClr val="0F802E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 defTabSz="1450975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原创设计师QQ598969553          _7"/>
          <p:cNvSpPr txBox="1"/>
          <p:nvPr/>
        </p:nvSpPr>
        <p:spPr>
          <a:xfrm>
            <a:off x="7023917" y="2160421"/>
            <a:ext cx="2797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1942" y="290448"/>
            <a:ext cx="700833" cy="707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01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工作内容概述</a:t>
            </a:r>
          </a:p>
        </p:txBody>
      </p:sp>
      <p:sp>
        <p:nvSpPr>
          <p:cNvPr id="18" name="任意多边形 17"/>
          <p:cNvSpPr/>
          <p:nvPr/>
        </p:nvSpPr>
        <p:spPr>
          <a:xfrm>
            <a:off x="1400630" y="2118711"/>
            <a:ext cx="4242292" cy="2551651"/>
          </a:xfrm>
          <a:custGeom>
            <a:avLst/>
            <a:gdLst>
              <a:gd name="connsiteX0" fmla="*/ 2614731 w 4242292"/>
              <a:gd name="connsiteY0" fmla="*/ 634 h 2551651"/>
              <a:gd name="connsiteX1" fmla="*/ 2848741 w 4242292"/>
              <a:gd name="connsiteY1" fmla="*/ 71987 h 2551651"/>
              <a:gd name="connsiteX2" fmla="*/ 2924695 w 4242292"/>
              <a:gd name="connsiteY2" fmla="*/ 134301 h 2551651"/>
              <a:gd name="connsiteX3" fmla="*/ 2929390 w 4242292"/>
              <a:gd name="connsiteY3" fmla="*/ 138153 h 2551651"/>
              <a:gd name="connsiteX4" fmla="*/ 3258014 w 4242292"/>
              <a:gd name="connsiteY4" fmla="*/ 1567 h 2551651"/>
              <a:gd name="connsiteX5" fmla="*/ 3481539 w 4242292"/>
              <a:gd name="connsiteY5" fmla="*/ 32413 h 2551651"/>
              <a:gd name="connsiteX6" fmla="*/ 3761537 w 4242292"/>
              <a:gd name="connsiteY6" fmla="*/ 320880 h 2551651"/>
              <a:gd name="connsiteX7" fmla="*/ 3763061 w 4242292"/>
              <a:gd name="connsiteY7" fmla="*/ 321395 h 2551651"/>
              <a:gd name="connsiteX8" fmla="*/ 3881455 w 4242292"/>
              <a:gd name="connsiteY8" fmla="*/ 361354 h 2551651"/>
              <a:gd name="connsiteX9" fmla="*/ 4120875 w 4242292"/>
              <a:gd name="connsiteY9" fmla="*/ 600846 h 2551651"/>
              <a:gd name="connsiteX10" fmla="*/ 4104791 w 4242292"/>
              <a:gd name="connsiteY10" fmla="*/ 904427 h 2551651"/>
              <a:gd name="connsiteX11" fmla="*/ 4222282 w 4242292"/>
              <a:gd name="connsiteY11" fmla="*/ 1368596 h 2551651"/>
              <a:gd name="connsiteX12" fmla="*/ 3671898 w 4242292"/>
              <a:gd name="connsiteY12" fmla="*/ 1774907 h 2551651"/>
              <a:gd name="connsiteX13" fmla="*/ 3474870 w 4242292"/>
              <a:gd name="connsiteY13" fmla="*/ 2123063 h 2551651"/>
              <a:gd name="connsiteX14" fmla="*/ 2804053 w 4242292"/>
              <a:gd name="connsiteY14" fmla="*/ 2165217 h 2551651"/>
              <a:gd name="connsiteX15" fmla="*/ 2324674 w 4242292"/>
              <a:gd name="connsiteY15" fmla="*/ 2536635 h 2551651"/>
              <a:gd name="connsiteX16" fmla="*/ 1619826 w 4242292"/>
              <a:gd name="connsiteY16" fmla="*/ 2309923 h 2551651"/>
              <a:gd name="connsiteX17" fmla="*/ 572802 w 4242292"/>
              <a:gd name="connsiteY17" fmla="*/ 2085927 h 2551651"/>
              <a:gd name="connsiteX18" fmla="*/ 112449 w 4242292"/>
              <a:gd name="connsiteY18" fmla="*/ 1836662 h 2551651"/>
              <a:gd name="connsiteX19" fmla="*/ 210815 w 4242292"/>
              <a:gd name="connsiteY19" fmla="*/ 1500196 h 2551651"/>
              <a:gd name="connsiteX20" fmla="*/ 3098 w 4242292"/>
              <a:gd name="connsiteY20" fmla="*/ 1154991 h 2551651"/>
              <a:gd name="connsiteX21" fmla="*/ 382443 w 4242292"/>
              <a:gd name="connsiteY21" fmla="*/ 848163 h 2551651"/>
              <a:gd name="connsiteX22" fmla="*/ 386071 w 4242292"/>
              <a:gd name="connsiteY22" fmla="*/ 840074 h 2551651"/>
              <a:gd name="connsiteX23" fmla="*/ 555051 w 4242292"/>
              <a:gd name="connsiteY23" fmla="*/ 399462 h 2551651"/>
              <a:gd name="connsiteX24" fmla="*/ 1377096 w 4242292"/>
              <a:gd name="connsiteY24" fmla="*/ 298800 h 2551651"/>
              <a:gd name="connsiteX25" fmla="*/ 1377254 w 4242292"/>
              <a:gd name="connsiteY25" fmla="*/ 298614 h 2551651"/>
              <a:gd name="connsiteX26" fmla="*/ 1449591 w 4242292"/>
              <a:gd name="connsiteY26" fmla="*/ 213282 h 2551651"/>
              <a:gd name="connsiteX27" fmla="*/ 2205908 w 4242292"/>
              <a:gd name="connsiteY27" fmla="*/ 194299 h 2551651"/>
              <a:gd name="connsiteX28" fmla="*/ 2209605 w 4242292"/>
              <a:gd name="connsiteY28" fmla="*/ 189719 h 2551651"/>
              <a:gd name="connsiteX29" fmla="*/ 2263293 w 4242292"/>
              <a:gd name="connsiteY29" fmla="*/ 123196 h 2551651"/>
              <a:gd name="connsiteX30" fmla="*/ 2528861 w 4242292"/>
              <a:gd name="connsiteY30" fmla="*/ 3484 h 2551651"/>
              <a:gd name="connsiteX31" fmla="*/ 2614731 w 4242292"/>
              <a:gd name="connsiteY31" fmla="*/ 634 h 255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242292" h="2551651">
                <a:moveTo>
                  <a:pt x="2614731" y="634"/>
                </a:moveTo>
                <a:cubicBezTo>
                  <a:pt x="2699801" y="4834"/>
                  <a:pt x="2781307" y="29792"/>
                  <a:pt x="2848741" y="71987"/>
                </a:cubicBezTo>
                <a:lnTo>
                  <a:pt x="2924695" y="134301"/>
                </a:lnTo>
                <a:lnTo>
                  <a:pt x="2929390" y="138153"/>
                </a:lnTo>
                <a:cubicBezTo>
                  <a:pt x="3014100" y="56457"/>
                  <a:pt x="3133442" y="9055"/>
                  <a:pt x="3258014" y="1567"/>
                </a:cubicBezTo>
                <a:cubicBezTo>
                  <a:pt x="3332757" y="-2925"/>
                  <a:pt x="3409382" y="6952"/>
                  <a:pt x="3481539" y="32413"/>
                </a:cubicBezTo>
                <a:cubicBezTo>
                  <a:pt x="3628158" y="84132"/>
                  <a:pt x="3733292" y="192410"/>
                  <a:pt x="3761537" y="320880"/>
                </a:cubicBezTo>
                <a:lnTo>
                  <a:pt x="3763061" y="321395"/>
                </a:lnTo>
                <a:lnTo>
                  <a:pt x="3881455" y="361354"/>
                </a:lnTo>
                <a:cubicBezTo>
                  <a:pt x="3993479" y="413322"/>
                  <a:pt x="4079685" y="498117"/>
                  <a:pt x="4120875" y="600846"/>
                </a:cubicBezTo>
                <a:cubicBezTo>
                  <a:pt x="4160791" y="700269"/>
                  <a:pt x="4155102" y="808252"/>
                  <a:pt x="4104791" y="904427"/>
                </a:cubicBezTo>
                <a:cubicBezTo>
                  <a:pt x="4228461" y="1036322"/>
                  <a:pt x="4271711" y="1207300"/>
                  <a:pt x="4222282" y="1368596"/>
                </a:cubicBezTo>
                <a:cubicBezTo>
                  <a:pt x="4156573" y="1583028"/>
                  <a:pt x="3939048" y="1743616"/>
                  <a:pt x="3671898" y="1774907"/>
                </a:cubicBezTo>
                <a:cubicBezTo>
                  <a:pt x="3670623" y="1908749"/>
                  <a:pt x="3598736" y="2035684"/>
                  <a:pt x="3474870" y="2123063"/>
                </a:cubicBezTo>
                <a:cubicBezTo>
                  <a:pt x="3286669" y="2255843"/>
                  <a:pt x="3014811" y="2272905"/>
                  <a:pt x="2804053" y="2165217"/>
                </a:cubicBezTo>
                <a:cubicBezTo>
                  <a:pt x="2735893" y="2350188"/>
                  <a:pt x="2553379" y="2491588"/>
                  <a:pt x="2324674" y="2536635"/>
                </a:cubicBezTo>
                <a:cubicBezTo>
                  <a:pt x="2055170" y="2589712"/>
                  <a:pt x="1773898" y="2499263"/>
                  <a:pt x="1619826" y="2309923"/>
                </a:cubicBezTo>
                <a:cubicBezTo>
                  <a:pt x="1256172" y="2489640"/>
                  <a:pt x="783854" y="2388623"/>
                  <a:pt x="572802" y="2085927"/>
                </a:cubicBezTo>
                <a:cubicBezTo>
                  <a:pt x="365476" y="2105823"/>
                  <a:pt x="170802" y="2000438"/>
                  <a:pt x="112449" y="1836662"/>
                </a:cubicBezTo>
                <a:cubicBezTo>
                  <a:pt x="70179" y="1718170"/>
                  <a:pt x="107545" y="1590290"/>
                  <a:pt x="210815" y="1500196"/>
                </a:cubicBezTo>
                <a:cubicBezTo>
                  <a:pt x="64295" y="1429525"/>
                  <a:pt x="-17301" y="1293911"/>
                  <a:pt x="3098" y="1154991"/>
                </a:cubicBezTo>
                <a:cubicBezTo>
                  <a:pt x="27027" y="992337"/>
                  <a:pt x="184532" y="864930"/>
                  <a:pt x="382443" y="848163"/>
                </a:cubicBezTo>
                <a:lnTo>
                  <a:pt x="386071" y="840074"/>
                </a:lnTo>
                <a:cubicBezTo>
                  <a:pt x="359494" y="679900"/>
                  <a:pt x="421476" y="518368"/>
                  <a:pt x="555051" y="399462"/>
                </a:cubicBezTo>
                <a:cubicBezTo>
                  <a:pt x="766103" y="211657"/>
                  <a:pt x="1108279" y="169798"/>
                  <a:pt x="1377096" y="298800"/>
                </a:cubicBezTo>
                <a:lnTo>
                  <a:pt x="1377254" y="298614"/>
                </a:lnTo>
                <a:lnTo>
                  <a:pt x="1449591" y="213282"/>
                </a:lnTo>
                <a:cubicBezTo>
                  <a:pt x="1642435" y="36215"/>
                  <a:pt x="1987770" y="18140"/>
                  <a:pt x="2205908" y="194299"/>
                </a:cubicBezTo>
                <a:lnTo>
                  <a:pt x="2209605" y="189719"/>
                </a:lnTo>
                <a:lnTo>
                  <a:pt x="2263293" y="123196"/>
                </a:lnTo>
                <a:cubicBezTo>
                  <a:pt x="2330301" y="58800"/>
                  <a:pt x="2424340" y="15616"/>
                  <a:pt x="2528861" y="3484"/>
                </a:cubicBezTo>
                <a:cubicBezTo>
                  <a:pt x="2557621" y="141"/>
                  <a:pt x="2586374" y="-766"/>
                  <a:pt x="2614731" y="63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原创设计师QQ598969553          _3"/>
          <p:cNvSpPr/>
          <p:nvPr/>
        </p:nvSpPr>
        <p:spPr>
          <a:xfrm>
            <a:off x="6137065" y="4034675"/>
            <a:ext cx="4590731" cy="122180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原创设计师QQ598969553          _4"/>
          <p:cNvSpPr/>
          <p:nvPr/>
        </p:nvSpPr>
        <p:spPr>
          <a:xfrm>
            <a:off x="6470440" y="4425858"/>
            <a:ext cx="3923980" cy="63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原创设计师QQ598969553          _6"/>
          <p:cNvSpPr/>
          <p:nvPr/>
        </p:nvSpPr>
        <p:spPr>
          <a:xfrm>
            <a:off x="6792671" y="3800591"/>
            <a:ext cx="3279515" cy="462161"/>
          </a:xfrm>
          <a:prstGeom prst="roundRect">
            <a:avLst/>
          </a:prstGeom>
          <a:solidFill>
            <a:srgbClr val="A4CC41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 defTabSz="1450975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原创设计师QQ598969553          _7"/>
          <p:cNvSpPr txBox="1"/>
          <p:nvPr/>
        </p:nvSpPr>
        <p:spPr>
          <a:xfrm>
            <a:off x="7023917" y="3850389"/>
            <a:ext cx="2797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13"/>
          <p:cNvSpPr/>
          <p:nvPr/>
        </p:nvSpPr>
        <p:spPr bwMode="auto">
          <a:xfrm>
            <a:off x="5695791" y="3236449"/>
            <a:ext cx="671399" cy="673226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vert="horz" wrap="square" lIns="132701" tIns="66352" rIns="132701" bIns="66352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Down Arrow 15"/>
          <p:cNvSpPr/>
          <p:nvPr/>
        </p:nvSpPr>
        <p:spPr bwMode="auto">
          <a:xfrm rot="14548862">
            <a:off x="6414858" y="3177582"/>
            <a:ext cx="174440" cy="311586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A4CC41"/>
          </a:solidFill>
          <a:ln w="9525">
            <a:noFill/>
            <a:round/>
          </a:ln>
        </p:spPr>
        <p:txBody>
          <a:bodyPr vert="horz" wrap="square" lIns="94364" tIns="47183" rIns="94364" bIns="47183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Down Arrow 19"/>
          <p:cNvSpPr/>
          <p:nvPr/>
        </p:nvSpPr>
        <p:spPr bwMode="auto">
          <a:xfrm rot="14548862" flipH="1" flipV="1">
            <a:off x="5478547" y="3639444"/>
            <a:ext cx="174440" cy="322706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0F802E"/>
          </a:solidFill>
          <a:ln w="9525">
            <a:noFill/>
            <a:round/>
          </a:ln>
        </p:spPr>
        <p:txBody>
          <a:bodyPr vert="horz" wrap="square" lIns="94364" tIns="47183" rIns="94364" bIns="47183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Down Arrow 44"/>
          <p:cNvSpPr/>
          <p:nvPr/>
        </p:nvSpPr>
        <p:spPr bwMode="auto">
          <a:xfrm rot="10800000">
            <a:off x="5948310" y="2907645"/>
            <a:ext cx="174431" cy="311603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0F802E"/>
          </a:solidFill>
          <a:ln w="9525">
            <a:noFill/>
            <a:round/>
          </a:ln>
        </p:spPr>
        <p:txBody>
          <a:bodyPr vert="horz" wrap="square" lIns="94364" tIns="47183" rIns="94364" bIns="47183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Down Arrow 47"/>
          <p:cNvSpPr/>
          <p:nvPr/>
        </p:nvSpPr>
        <p:spPr bwMode="auto">
          <a:xfrm rot="7051138" flipH="1">
            <a:off x="5483408" y="3177210"/>
            <a:ext cx="174440" cy="311586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A4CC41"/>
          </a:solidFill>
          <a:ln w="9525">
            <a:noFill/>
            <a:round/>
          </a:ln>
        </p:spPr>
        <p:txBody>
          <a:bodyPr vert="horz" wrap="square" lIns="94364" tIns="47183" rIns="94364" bIns="47183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Down Arrow 55"/>
          <p:cNvSpPr/>
          <p:nvPr/>
        </p:nvSpPr>
        <p:spPr bwMode="auto">
          <a:xfrm rot="10800000" flipV="1">
            <a:off x="5948310" y="3926876"/>
            <a:ext cx="174431" cy="311603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A4CC41"/>
          </a:solidFill>
          <a:ln w="9525">
            <a:noFill/>
            <a:round/>
          </a:ln>
        </p:spPr>
        <p:txBody>
          <a:bodyPr vert="horz" wrap="square" lIns="94364" tIns="47183" rIns="94364" bIns="47183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Down Arrow 56"/>
          <p:cNvSpPr/>
          <p:nvPr/>
        </p:nvSpPr>
        <p:spPr bwMode="auto">
          <a:xfrm rot="7051138" flipV="1">
            <a:off x="6409996" y="3649238"/>
            <a:ext cx="174440" cy="322706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0F802E"/>
          </a:solidFill>
          <a:ln w="9525">
            <a:noFill/>
            <a:round/>
          </a:ln>
        </p:spPr>
        <p:txBody>
          <a:bodyPr vert="horz" wrap="square" lIns="94364" tIns="47183" rIns="94364" bIns="47183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Group 84"/>
          <p:cNvGrpSpPr/>
          <p:nvPr/>
        </p:nvGrpSpPr>
        <p:grpSpPr>
          <a:xfrm>
            <a:off x="5686606" y="2199855"/>
            <a:ext cx="707160" cy="707788"/>
            <a:chOff x="3307763" y="1427226"/>
            <a:chExt cx="648499" cy="649042"/>
          </a:xfrm>
        </p:grpSpPr>
        <p:sp>
          <p:nvSpPr>
            <p:cNvPr id="41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rgbClr val="0F802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32701" tIns="66352" rIns="132701" bIns="6635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88"/>
          <p:cNvGrpSpPr/>
          <p:nvPr/>
        </p:nvGrpSpPr>
        <p:grpSpPr>
          <a:xfrm>
            <a:off x="6603415" y="3691406"/>
            <a:ext cx="707160" cy="707788"/>
            <a:chOff x="3365370" y="3682819"/>
            <a:chExt cx="648499" cy="649042"/>
          </a:xfrm>
        </p:grpSpPr>
        <p:sp>
          <p:nvSpPr>
            <p:cNvPr id="44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rgbClr val="0F802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32701" tIns="66352" rIns="132701" bIns="6635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87"/>
          <p:cNvGrpSpPr/>
          <p:nvPr/>
        </p:nvGrpSpPr>
        <p:grpSpPr>
          <a:xfrm>
            <a:off x="4756470" y="2762996"/>
            <a:ext cx="707160" cy="707788"/>
            <a:chOff x="5187738" y="3682819"/>
            <a:chExt cx="648499" cy="649042"/>
          </a:xfrm>
        </p:grpSpPr>
        <p:sp>
          <p:nvSpPr>
            <p:cNvPr id="47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rgbClr val="A4CC4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32701" tIns="66352" rIns="132701" bIns="6635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85"/>
          <p:cNvGrpSpPr/>
          <p:nvPr/>
        </p:nvGrpSpPr>
        <p:grpSpPr>
          <a:xfrm>
            <a:off x="5683013" y="4236148"/>
            <a:ext cx="707160" cy="707788"/>
            <a:chOff x="5187738" y="1415796"/>
            <a:chExt cx="648499" cy="649042"/>
          </a:xfrm>
        </p:grpSpPr>
        <p:sp>
          <p:nvSpPr>
            <p:cNvPr id="50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rgbClr val="A4CC4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32701" tIns="66352" rIns="132701" bIns="6635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Group 86"/>
          <p:cNvGrpSpPr/>
          <p:nvPr/>
        </p:nvGrpSpPr>
        <p:grpSpPr>
          <a:xfrm>
            <a:off x="4747667" y="3691406"/>
            <a:ext cx="707160" cy="707788"/>
            <a:chOff x="5648594" y="2472338"/>
            <a:chExt cx="648499" cy="649042"/>
          </a:xfrm>
        </p:grpSpPr>
        <p:sp>
          <p:nvSpPr>
            <p:cNvPr id="53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rgbClr val="0F802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32701" tIns="66352" rIns="132701" bIns="6635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Group 83"/>
          <p:cNvGrpSpPr/>
          <p:nvPr/>
        </p:nvGrpSpPr>
        <p:grpSpPr>
          <a:xfrm>
            <a:off x="6610313" y="2759746"/>
            <a:ext cx="707160" cy="707788"/>
            <a:chOff x="2886238" y="2472339"/>
            <a:chExt cx="648499" cy="649042"/>
          </a:xfrm>
        </p:grpSpPr>
        <p:sp>
          <p:nvSpPr>
            <p:cNvPr id="56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rgbClr val="A4CC4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6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32701" tIns="66352" rIns="132701" bIns="6635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22"/>
          <p:cNvGrpSpPr/>
          <p:nvPr/>
        </p:nvGrpSpPr>
        <p:grpSpPr>
          <a:xfrm>
            <a:off x="1643606" y="2689680"/>
            <a:ext cx="3012274" cy="762382"/>
            <a:chOff x="-1211402" y="1835575"/>
            <a:chExt cx="4343228" cy="1052515"/>
          </a:xfrm>
        </p:grpSpPr>
        <p:sp>
          <p:nvSpPr>
            <p:cNvPr id="59" name="Footer Text"/>
            <p:cNvSpPr txBox="1"/>
            <p:nvPr/>
          </p:nvSpPr>
          <p:spPr>
            <a:xfrm>
              <a:off x="-1211402" y="2225239"/>
              <a:ext cx="4343228" cy="66285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92"/>
            <p:cNvSpPr txBox="1"/>
            <p:nvPr/>
          </p:nvSpPr>
          <p:spPr>
            <a:xfrm>
              <a:off x="923683" y="1835575"/>
              <a:ext cx="1528077" cy="298218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Group 25"/>
          <p:cNvGrpSpPr/>
          <p:nvPr/>
        </p:nvGrpSpPr>
        <p:grpSpPr>
          <a:xfrm>
            <a:off x="1643606" y="3818870"/>
            <a:ext cx="2987926" cy="766687"/>
            <a:chOff x="-1176297" y="1835576"/>
            <a:chExt cx="4308124" cy="1058457"/>
          </a:xfrm>
        </p:grpSpPr>
        <p:sp>
          <p:nvSpPr>
            <p:cNvPr id="62" name="Footer Text"/>
            <p:cNvSpPr txBox="1"/>
            <p:nvPr/>
          </p:nvSpPr>
          <p:spPr>
            <a:xfrm>
              <a:off x="-1176297" y="2231184"/>
              <a:ext cx="4308124" cy="66284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95"/>
            <p:cNvSpPr txBox="1"/>
            <p:nvPr/>
          </p:nvSpPr>
          <p:spPr>
            <a:xfrm>
              <a:off x="924314" y="1835576"/>
              <a:ext cx="1528078" cy="29821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Group 32"/>
          <p:cNvGrpSpPr/>
          <p:nvPr/>
        </p:nvGrpSpPr>
        <p:grpSpPr>
          <a:xfrm>
            <a:off x="7492200" y="2711894"/>
            <a:ext cx="2994462" cy="790233"/>
            <a:chOff x="844733" y="1769660"/>
            <a:chExt cx="4302153" cy="1090965"/>
          </a:xfrm>
        </p:grpSpPr>
        <p:sp>
          <p:nvSpPr>
            <p:cNvPr id="65" name="Footer Text"/>
            <p:cNvSpPr txBox="1"/>
            <p:nvPr/>
          </p:nvSpPr>
          <p:spPr>
            <a:xfrm>
              <a:off x="844733" y="2197775"/>
              <a:ext cx="4302153" cy="6628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98"/>
            <p:cNvSpPr txBox="1"/>
            <p:nvPr/>
          </p:nvSpPr>
          <p:spPr>
            <a:xfrm>
              <a:off x="844734" y="1769660"/>
              <a:ext cx="1522629" cy="298218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Group 35"/>
          <p:cNvGrpSpPr/>
          <p:nvPr/>
        </p:nvGrpSpPr>
        <p:grpSpPr>
          <a:xfrm>
            <a:off x="7441653" y="3812103"/>
            <a:ext cx="3045009" cy="787615"/>
            <a:chOff x="844733" y="1769665"/>
            <a:chExt cx="4374773" cy="1087349"/>
          </a:xfrm>
        </p:grpSpPr>
        <p:sp>
          <p:nvSpPr>
            <p:cNvPr id="68" name="Footer Text"/>
            <p:cNvSpPr txBox="1"/>
            <p:nvPr/>
          </p:nvSpPr>
          <p:spPr>
            <a:xfrm>
              <a:off x="844733" y="2194165"/>
              <a:ext cx="4374773" cy="66284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101"/>
            <p:cNvSpPr txBox="1"/>
            <p:nvPr/>
          </p:nvSpPr>
          <p:spPr>
            <a:xfrm>
              <a:off x="844734" y="1769665"/>
              <a:ext cx="2612059" cy="42490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Group 22"/>
          <p:cNvGrpSpPr/>
          <p:nvPr/>
        </p:nvGrpSpPr>
        <p:grpSpPr>
          <a:xfrm>
            <a:off x="3446078" y="1485104"/>
            <a:ext cx="5735479" cy="777467"/>
            <a:chOff x="-1552801" y="1721618"/>
            <a:chExt cx="8269670" cy="1073335"/>
          </a:xfrm>
        </p:grpSpPr>
        <p:sp>
          <p:nvSpPr>
            <p:cNvPr id="71" name="Footer Text"/>
            <p:cNvSpPr txBox="1"/>
            <p:nvPr/>
          </p:nvSpPr>
          <p:spPr>
            <a:xfrm>
              <a:off x="-1552801" y="2157601"/>
              <a:ext cx="8269670" cy="63735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72" name="TextBox 104"/>
            <p:cNvSpPr txBox="1"/>
            <p:nvPr/>
          </p:nvSpPr>
          <p:spPr>
            <a:xfrm>
              <a:off x="1384213" y="1721618"/>
              <a:ext cx="1528077" cy="29821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Group 35"/>
          <p:cNvGrpSpPr/>
          <p:nvPr/>
        </p:nvGrpSpPr>
        <p:grpSpPr>
          <a:xfrm>
            <a:off x="3311531" y="5001227"/>
            <a:ext cx="5508377" cy="550231"/>
            <a:chOff x="-2288061" y="1897307"/>
            <a:chExt cx="7913902" cy="759630"/>
          </a:xfrm>
        </p:grpSpPr>
        <p:sp>
          <p:nvSpPr>
            <p:cNvPr id="74" name="Footer Text"/>
            <p:cNvSpPr txBox="1"/>
            <p:nvPr/>
          </p:nvSpPr>
          <p:spPr>
            <a:xfrm>
              <a:off x="-2288061" y="2325510"/>
              <a:ext cx="7913902" cy="33142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TextBox 107"/>
            <p:cNvSpPr txBox="1"/>
            <p:nvPr/>
          </p:nvSpPr>
          <p:spPr>
            <a:xfrm>
              <a:off x="638809" y="1897307"/>
              <a:ext cx="1522629" cy="298219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531942" y="290448"/>
            <a:ext cx="700833" cy="707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01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工作内容概述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947" y="0"/>
            <a:ext cx="3854053" cy="6858000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>
            <a:off x="2216409" y="3886085"/>
            <a:ext cx="4991701" cy="87581"/>
          </a:xfrm>
          <a:custGeom>
            <a:avLst/>
            <a:gdLst>
              <a:gd name="connsiteX0" fmla="*/ 0 w 5646057"/>
              <a:gd name="connsiteY0" fmla="*/ 29524 h 87581"/>
              <a:gd name="connsiteX1" fmla="*/ 2815772 w 5646057"/>
              <a:gd name="connsiteY1" fmla="*/ 87581 h 87581"/>
              <a:gd name="connsiteX2" fmla="*/ 4339772 w 5646057"/>
              <a:gd name="connsiteY2" fmla="*/ 495 h 87581"/>
              <a:gd name="connsiteX3" fmla="*/ 5646057 w 5646057"/>
              <a:gd name="connsiteY3" fmla="*/ 58552 h 8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057" h="87581">
                <a:moveTo>
                  <a:pt x="0" y="29524"/>
                </a:moveTo>
                <a:lnTo>
                  <a:pt x="2815772" y="87581"/>
                </a:lnTo>
                <a:cubicBezTo>
                  <a:pt x="3539067" y="82743"/>
                  <a:pt x="3868058" y="5333"/>
                  <a:pt x="4339772" y="495"/>
                </a:cubicBezTo>
                <a:cubicBezTo>
                  <a:pt x="4811486" y="-4343"/>
                  <a:pt x="5228771" y="27104"/>
                  <a:pt x="5646057" y="58552"/>
                </a:cubicBezTo>
              </a:path>
            </a:pathLst>
          </a:custGeom>
          <a:noFill/>
          <a:ln>
            <a:solidFill>
              <a:srgbClr val="0608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grpSp>
        <p:nvGrpSpPr>
          <p:cNvPr id="18" name="组合 17"/>
          <p:cNvGrpSpPr/>
          <p:nvPr/>
        </p:nvGrpSpPr>
        <p:grpSpPr>
          <a:xfrm>
            <a:off x="3788352" y="1388251"/>
            <a:ext cx="1930277" cy="1653585"/>
            <a:chOff x="2650777" y="1555153"/>
            <a:chExt cx="543423" cy="465527"/>
          </a:xfrm>
        </p:grpSpPr>
        <p:sp>
          <p:nvSpPr>
            <p:cNvPr id="15" name="椭圆 14"/>
            <p:cNvSpPr/>
            <p:nvPr/>
          </p:nvSpPr>
          <p:spPr>
            <a:xfrm>
              <a:off x="2650777" y="1555153"/>
              <a:ext cx="459241" cy="459241"/>
            </a:xfrm>
            <a:prstGeom prst="ellipse">
              <a:avLst/>
            </a:prstGeom>
            <a:gradFill>
              <a:gsLst>
                <a:gs pos="100000">
                  <a:srgbClr val="A4CC41"/>
                </a:gs>
                <a:gs pos="0">
                  <a:srgbClr val="F3E513">
                    <a:alpha val="0"/>
                  </a:srgb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2707927" y="1598090"/>
              <a:ext cx="486273" cy="422590"/>
            </a:xfrm>
            <a:custGeom>
              <a:avLst/>
              <a:gdLst>
                <a:gd name="connsiteX0" fmla="*/ 182891 w 499855"/>
                <a:gd name="connsiteY0" fmla="*/ 529257 h 529257"/>
                <a:gd name="connsiteX1" fmla="*/ 11 w 499855"/>
                <a:gd name="connsiteY1" fmla="*/ 178737 h 529257"/>
                <a:gd name="connsiteX2" fmla="*/ 175271 w 499855"/>
                <a:gd name="connsiteY2" fmla="*/ 3477 h 529257"/>
                <a:gd name="connsiteX3" fmla="*/ 434351 w 499855"/>
                <a:gd name="connsiteY3" fmla="*/ 72057 h 529257"/>
                <a:gd name="connsiteX4" fmla="*/ 464831 w 499855"/>
                <a:gd name="connsiteY4" fmla="*/ 193977 h 529257"/>
                <a:gd name="connsiteX5" fmla="*/ 464831 w 499855"/>
                <a:gd name="connsiteY5" fmla="*/ 315897 h 529257"/>
                <a:gd name="connsiteX6" fmla="*/ 7631 w 499855"/>
                <a:gd name="connsiteY6" fmla="*/ 414957 h 529257"/>
                <a:gd name="connsiteX0" fmla="*/ 182891 w 518550"/>
                <a:gd name="connsiteY0" fmla="*/ 529282 h 529282"/>
                <a:gd name="connsiteX1" fmla="*/ 11 w 518550"/>
                <a:gd name="connsiteY1" fmla="*/ 178762 h 529282"/>
                <a:gd name="connsiteX2" fmla="*/ 175271 w 518550"/>
                <a:gd name="connsiteY2" fmla="*/ 3502 h 529282"/>
                <a:gd name="connsiteX3" fmla="*/ 434351 w 518550"/>
                <a:gd name="connsiteY3" fmla="*/ 72082 h 529282"/>
                <a:gd name="connsiteX4" fmla="*/ 506106 w 518550"/>
                <a:gd name="connsiteY4" fmla="*/ 197177 h 529282"/>
                <a:gd name="connsiteX5" fmla="*/ 464831 w 518550"/>
                <a:gd name="connsiteY5" fmla="*/ 315922 h 529282"/>
                <a:gd name="connsiteX6" fmla="*/ 7631 w 518550"/>
                <a:gd name="connsiteY6" fmla="*/ 414982 h 529282"/>
                <a:gd name="connsiteX0" fmla="*/ 182891 w 499322"/>
                <a:gd name="connsiteY0" fmla="*/ 530520 h 530520"/>
                <a:gd name="connsiteX1" fmla="*/ 11 w 499322"/>
                <a:gd name="connsiteY1" fmla="*/ 180000 h 530520"/>
                <a:gd name="connsiteX2" fmla="*/ 175271 w 499322"/>
                <a:gd name="connsiteY2" fmla="*/ 4740 h 530520"/>
                <a:gd name="connsiteX3" fmla="*/ 434351 w 499322"/>
                <a:gd name="connsiteY3" fmla="*/ 73320 h 530520"/>
                <a:gd name="connsiteX4" fmla="*/ 464831 w 499322"/>
                <a:gd name="connsiteY4" fmla="*/ 317160 h 530520"/>
                <a:gd name="connsiteX5" fmla="*/ 7631 w 499322"/>
                <a:gd name="connsiteY5" fmla="*/ 416220 h 530520"/>
                <a:gd name="connsiteX0" fmla="*/ 182891 w 469360"/>
                <a:gd name="connsiteY0" fmla="*/ 530651 h 530651"/>
                <a:gd name="connsiteX1" fmla="*/ 11 w 469360"/>
                <a:gd name="connsiteY1" fmla="*/ 180131 h 530651"/>
                <a:gd name="connsiteX2" fmla="*/ 175271 w 469360"/>
                <a:gd name="connsiteY2" fmla="*/ 4871 h 530651"/>
                <a:gd name="connsiteX3" fmla="*/ 434351 w 469360"/>
                <a:gd name="connsiteY3" fmla="*/ 73451 h 530651"/>
                <a:gd name="connsiteX4" fmla="*/ 420381 w 469360"/>
                <a:gd name="connsiteY4" fmla="*/ 326816 h 530651"/>
                <a:gd name="connsiteX5" fmla="*/ 7631 w 469360"/>
                <a:gd name="connsiteY5" fmla="*/ 416351 h 530651"/>
                <a:gd name="connsiteX0" fmla="*/ 182891 w 485936"/>
                <a:gd name="connsiteY0" fmla="*/ 530651 h 530651"/>
                <a:gd name="connsiteX1" fmla="*/ 11 w 485936"/>
                <a:gd name="connsiteY1" fmla="*/ 180131 h 530651"/>
                <a:gd name="connsiteX2" fmla="*/ 175271 w 485936"/>
                <a:gd name="connsiteY2" fmla="*/ 4871 h 530651"/>
                <a:gd name="connsiteX3" fmla="*/ 434351 w 485936"/>
                <a:gd name="connsiteY3" fmla="*/ 73451 h 530651"/>
                <a:gd name="connsiteX4" fmla="*/ 420381 w 485936"/>
                <a:gd name="connsiteY4" fmla="*/ 326816 h 530651"/>
                <a:gd name="connsiteX5" fmla="*/ 7631 w 485936"/>
                <a:gd name="connsiteY5" fmla="*/ 416351 h 530651"/>
                <a:gd name="connsiteX0" fmla="*/ 182902 w 485947"/>
                <a:gd name="connsiteY0" fmla="*/ 536890 h 536890"/>
                <a:gd name="connsiteX1" fmla="*/ 22 w 485947"/>
                <a:gd name="connsiteY1" fmla="*/ 186370 h 536890"/>
                <a:gd name="connsiteX2" fmla="*/ 175282 w 485947"/>
                <a:gd name="connsiteY2" fmla="*/ 11110 h 536890"/>
                <a:gd name="connsiteX3" fmla="*/ 434362 w 485947"/>
                <a:gd name="connsiteY3" fmla="*/ 79690 h 536890"/>
                <a:gd name="connsiteX4" fmla="*/ 420392 w 485947"/>
                <a:gd name="connsiteY4" fmla="*/ 333055 h 536890"/>
                <a:gd name="connsiteX5" fmla="*/ 7642 w 485947"/>
                <a:gd name="connsiteY5" fmla="*/ 422590 h 536890"/>
                <a:gd name="connsiteX0" fmla="*/ 189301 w 485996"/>
                <a:gd name="connsiteY0" fmla="*/ 441640 h 441640"/>
                <a:gd name="connsiteX1" fmla="*/ 71 w 485996"/>
                <a:gd name="connsiteY1" fmla="*/ 186370 h 441640"/>
                <a:gd name="connsiteX2" fmla="*/ 175331 w 485996"/>
                <a:gd name="connsiteY2" fmla="*/ 11110 h 441640"/>
                <a:gd name="connsiteX3" fmla="*/ 434411 w 485996"/>
                <a:gd name="connsiteY3" fmla="*/ 79690 h 441640"/>
                <a:gd name="connsiteX4" fmla="*/ 420441 w 485996"/>
                <a:gd name="connsiteY4" fmla="*/ 333055 h 441640"/>
                <a:gd name="connsiteX5" fmla="*/ 7691 w 485996"/>
                <a:gd name="connsiteY5" fmla="*/ 422590 h 441640"/>
                <a:gd name="connsiteX0" fmla="*/ 129744 w 486764"/>
                <a:gd name="connsiteY0" fmla="*/ 381315 h 422590"/>
                <a:gd name="connsiteX1" fmla="*/ 839 w 486764"/>
                <a:gd name="connsiteY1" fmla="*/ 186370 h 422590"/>
                <a:gd name="connsiteX2" fmla="*/ 176099 w 486764"/>
                <a:gd name="connsiteY2" fmla="*/ 11110 h 422590"/>
                <a:gd name="connsiteX3" fmla="*/ 435179 w 486764"/>
                <a:gd name="connsiteY3" fmla="*/ 79690 h 422590"/>
                <a:gd name="connsiteX4" fmla="*/ 421209 w 486764"/>
                <a:gd name="connsiteY4" fmla="*/ 333055 h 422590"/>
                <a:gd name="connsiteX5" fmla="*/ 8459 w 486764"/>
                <a:gd name="connsiteY5" fmla="*/ 422590 h 422590"/>
                <a:gd name="connsiteX0" fmla="*/ 129591 w 486611"/>
                <a:gd name="connsiteY0" fmla="*/ 381315 h 422590"/>
                <a:gd name="connsiteX1" fmla="*/ 686 w 486611"/>
                <a:gd name="connsiteY1" fmla="*/ 186370 h 422590"/>
                <a:gd name="connsiteX2" fmla="*/ 175946 w 486611"/>
                <a:gd name="connsiteY2" fmla="*/ 11110 h 422590"/>
                <a:gd name="connsiteX3" fmla="*/ 435026 w 486611"/>
                <a:gd name="connsiteY3" fmla="*/ 79690 h 422590"/>
                <a:gd name="connsiteX4" fmla="*/ 421056 w 486611"/>
                <a:gd name="connsiteY4" fmla="*/ 333055 h 422590"/>
                <a:gd name="connsiteX5" fmla="*/ 8306 w 486611"/>
                <a:gd name="connsiteY5" fmla="*/ 422590 h 422590"/>
                <a:gd name="connsiteX0" fmla="*/ 129343 w 486363"/>
                <a:gd name="connsiteY0" fmla="*/ 381315 h 422590"/>
                <a:gd name="connsiteX1" fmla="*/ 438 w 486363"/>
                <a:gd name="connsiteY1" fmla="*/ 186370 h 422590"/>
                <a:gd name="connsiteX2" fmla="*/ 175698 w 486363"/>
                <a:gd name="connsiteY2" fmla="*/ 11110 h 422590"/>
                <a:gd name="connsiteX3" fmla="*/ 434778 w 486363"/>
                <a:gd name="connsiteY3" fmla="*/ 79690 h 422590"/>
                <a:gd name="connsiteX4" fmla="*/ 420808 w 486363"/>
                <a:gd name="connsiteY4" fmla="*/ 333055 h 422590"/>
                <a:gd name="connsiteX5" fmla="*/ 8058 w 486363"/>
                <a:gd name="connsiteY5" fmla="*/ 422590 h 422590"/>
                <a:gd name="connsiteX0" fmla="*/ 148090 w 486060"/>
                <a:gd name="connsiteY0" fmla="*/ 336865 h 422590"/>
                <a:gd name="connsiteX1" fmla="*/ 135 w 486060"/>
                <a:gd name="connsiteY1" fmla="*/ 186370 h 422590"/>
                <a:gd name="connsiteX2" fmla="*/ 175395 w 486060"/>
                <a:gd name="connsiteY2" fmla="*/ 11110 h 422590"/>
                <a:gd name="connsiteX3" fmla="*/ 434475 w 486060"/>
                <a:gd name="connsiteY3" fmla="*/ 79690 h 422590"/>
                <a:gd name="connsiteX4" fmla="*/ 420505 w 486060"/>
                <a:gd name="connsiteY4" fmla="*/ 333055 h 422590"/>
                <a:gd name="connsiteX5" fmla="*/ 7755 w 486060"/>
                <a:gd name="connsiteY5" fmla="*/ 422590 h 422590"/>
                <a:gd name="connsiteX0" fmla="*/ 148303 w 486273"/>
                <a:gd name="connsiteY0" fmla="*/ 336865 h 422590"/>
                <a:gd name="connsiteX1" fmla="*/ 348 w 486273"/>
                <a:gd name="connsiteY1" fmla="*/ 186370 h 422590"/>
                <a:gd name="connsiteX2" fmla="*/ 175608 w 486273"/>
                <a:gd name="connsiteY2" fmla="*/ 11110 h 422590"/>
                <a:gd name="connsiteX3" fmla="*/ 434688 w 486273"/>
                <a:gd name="connsiteY3" fmla="*/ 79690 h 422590"/>
                <a:gd name="connsiteX4" fmla="*/ 420718 w 486273"/>
                <a:gd name="connsiteY4" fmla="*/ 333055 h 422590"/>
                <a:gd name="connsiteX5" fmla="*/ 7968 w 486273"/>
                <a:gd name="connsiteY5" fmla="*/ 422590 h 422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273" h="422590">
                  <a:moveTo>
                    <a:pt x="148303" y="336865"/>
                  </a:moveTo>
                  <a:cubicBezTo>
                    <a:pt x="35273" y="297495"/>
                    <a:pt x="-4203" y="240663"/>
                    <a:pt x="348" y="186370"/>
                  </a:cubicBezTo>
                  <a:cubicBezTo>
                    <a:pt x="4899" y="132078"/>
                    <a:pt x="52418" y="44765"/>
                    <a:pt x="175608" y="11110"/>
                  </a:cubicBezTo>
                  <a:cubicBezTo>
                    <a:pt x="298798" y="-22545"/>
                    <a:pt x="393836" y="26033"/>
                    <a:pt x="434688" y="79690"/>
                  </a:cubicBezTo>
                  <a:cubicBezTo>
                    <a:pt x="475540" y="133347"/>
                    <a:pt x="533113" y="260030"/>
                    <a:pt x="420718" y="333055"/>
                  </a:cubicBezTo>
                  <a:cubicBezTo>
                    <a:pt x="308323" y="406080"/>
                    <a:pt x="198468" y="391475"/>
                    <a:pt x="7968" y="422590"/>
                  </a:cubicBezTo>
                </a:path>
              </a:pathLst>
            </a:custGeom>
            <a:noFill/>
            <a:ln w="25400" cmpd="sng">
              <a:gradFill flip="none" rotWithShape="1">
                <a:gsLst>
                  <a:gs pos="3000">
                    <a:srgbClr val="F3E513"/>
                  </a:gs>
                  <a:gs pos="100000">
                    <a:srgbClr val="0F802E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83155" y="1598090"/>
              <a:ext cx="313735" cy="3379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latin typeface="杨任东竹石体-Semibold" panose="02000000000000000000" pitchFamily="2" charset="-122"/>
                  <a:ea typeface="杨任东竹石体-Semibold" panose="02000000000000000000" pitchFamily="2" charset="-122"/>
                </a:rPr>
                <a:t>02</a:t>
              </a:r>
              <a:endParaRPr lang="zh-CN" altLang="en-US" sz="7200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149765" y="312268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执行策略说明</a:t>
            </a:r>
          </a:p>
        </p:txBody>
      </p:sp>
      <p:sp>
        <p:nvSpPr>
          <p:cNvPr id="6" name="矩形 5"/>
          <p:cNvSpPr/>
          <p:nvPr/>
        </p:nvSpPr>
        <p:spPr>
          <a:xfrm>
            <a:off x="1902000" y="431101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1250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41"/>
          <p:cNvCxnSpPr/>
          <p:nvPr/>
        </p:nvCxnSpPr>
        <p:spPr>
          <a:xfrm flipH="1">
            <a:off x="4101857" y="1924438"/>
            <a:ext cx="1775581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42"/>
          <p:cNvCxnSpPr/>
          <p:nvPr/>
        </p:nvCxnSpPr>
        <p:spPr>
          <a:xfrm flipH="1">
            <a:off x="4101857" y="3665216"/>
            <a:ext cx="1775581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3"/>
          <p:cNvCxnSpPr/>
          <p:nvPr/>
        </p:nvCxnSpPr>
        <p:spPr>
          <a:xfrm flipH="1">
            <a:off x="4101857" y="5378292"/>
            <a:ext cx="1775581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44"/>
          <p:cNvCxnSpPr/>
          <p:nvPr/>
        </p:nvCxnSpPr>
        <p:spPr>
          <a:xfrm>
            <a:off x="4101857" y="1924437"/>
            <a:ext cx="0" cy="3434193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椭圆 6"/>
          <p:cNvSpPr/>
          <p:nvPr/>
        </p:nvSpPr>
        <p:spPr>
          <a:xfrm>
            <a:off x="5295390" y="1392755"/>
            <a:ext cx="1107747" cy="11077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95390" y="3111343"/>
            <a:ext cx="1107747" cy="11077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295390" y="4804758"/>
            <a:ext cx="1107747" cy="11077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78003" y="3203317"/>
            <a:ext cx="923799" cy="923799"/>
          </a:xfrm>
          <a:prstGeom prst="ellipse">
            <a:avLst/>
          </a:prstGeom>
          <a:solidFill>
            <a:srgbClr val="A4C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176"/>
          <p:cNvSpPr>
            <a:spLocks noEditPoints="1"/>
          </p:cNvSpPr>
          <p:nvPr/>
        </p:nvSpPr>
        <p:spPr bwMode="auto">
          <a:xfrm>
            <a:off x="5573039" y="3418190"/>
            <a:ext cx="605367" cy="575733"/>
          </a:xfrm>
          <a:custGeom>
            <a:avLst/>
            <a:gdLst>
              <a:gd name="T0" fmla="*/ 93 w 121"/>
              <a:gd name="T1" fmla="*/ 56 h 115"/>
              <a:gd name="T2" fmla="*/ 90 w 121"/>
              <a:gd name="T3" fmla="*/ 60 h 115"/>
              <a:gd name="T4" fmla="*/ 86 w 121"/>
              <a:gd name="T5" fmla="*/ 40 h 115"/>
              <a:gd name="T6" fmla="*/ 82 w 121"/>
              <a:gd name="T7" fmla="*/ 82 h 115"/>
              <a:gd name="T8" fmla="*/ 75 w 121"/>
              <a:gd name="T9" fmla="*/ 89 h 115"/>
              <a:gd name="T10" fmla="*/ 69 w 121"/>
              <a:gd name="T11" fmla="*/ 44 h 115"/>
              <a:gd name="T12" fmla="*/ 59 w 121"/>
              <a:gd name="T13" fmla="*/ 28 h 115"/>
              <a:gd name="T14" fmla="*/ 82 w 121"/>
              <a:gd name="T15" fmla="*/ 13 h 115"/>
              <a:gd name="T16" fmla="*/ 59 w 121"/>
              <a:gd name="T17" fmla="*/ 10 h 115"/>
              <a:gd name="T18" fmla="*/ 116 w 121"/>
              <a:gd name="T19" fmla="*/ 0 h 115"/>
              <a:gd name="T20" fmla="*/ 113 w 121"/>
              <a:gd name="T21" fmla="*/ 21 h 115"/>
              <a:gd name="T22" fmla="*/ 121 w 121"/>
              <a:gd name="T23" fmla="*/ 23 h 115"/>
              <a:gd name="T24" fmla="*/ 121 w 121"/>
              <a:gd name="T25" fmla="*/ 28 h 115"/>
              <a:gd name="T26" fmla="*/ 110 w 121"/>
              <a:gd name="T27" fmla="*/ 39 h 115"/>
              <a:gd name="T28" fmla="*/ 93 w 121"/>
              <a:gd name="T29" fmla="*/ 42 h 115"/>
              <a:gd name="T30" fmla="*/ 5 w 121"/>
              <a:gd name="T31" fmla="*/ 40 h 115"/>
              <a:gd name="T32" fmla="*/ 56 w 121"/>
              <a:gd name="T33" fmla="*/ 37 h 115"/>
              <a:gd name="T34" fmla="*/ 5 w 121"/>
              <a:gd name="T35" fmla="*/ 40 h 115"/>
              <a:gd name="T36" fmla="*/ 7 w 121"/>
              <a:gd name="T37" fmla="*/ 49 h 115"/>
              <a:gd name="T38" fmla="*/ 29 w 121"/>
              <a:gd name="T39" fmla="*/ 64 h 115"/>
              <a:gd name="T40" fmla="*/ 52 w 121"/>
              <a:gd name="T41" fmla="*/ 108 h 115"/>
              <a:gd name="T42" fmla="*/ 58 w 121"/>
              <a:gd name="T43" fmla="*/ 46 h 115"/>
              <a:gd name="T44" fmla="*/ 42 w 121"/>
              <a:gd name="T45" fmla="*/ 98 h 115"/>
              <a:gd name="T46" fmla="*/ 44 w 121"/>
              <a:gd name="T47" fmla="*/ 107 h 115"/>
              <a:gd name="T48" fmla="*/ 42 w 121"/>
              <a:gd name="T49" fmla="*/ 98 h 115"/>
              <a:gd name="T50" fmla="*/ 51 w 121"/>
              <a:gd name="T51" fmla="*/ 11 h 115"/>
              <a:gd name="T52" fmla="*/ 39 w 121"/>
              <a:gd name="T53" fmla="*/ 7 h 115"/>
              <a:gd name="T54" fmla="*/ 36 w 121"/>
              <a:gd name="T55" fmla="*/ 8 h 115"/>
              <a:gd name="T56" fmla="*/ 16 w 121"/>
              <a:gd name="T57" fmla="*/ 25 h 115"/>
              <a:gd name="T58" fmla="*/ 12 w 121"/>
              <a:gd name="T59" fmla="*/ 12 h 115"/>
              <a:gd name="T60" fmla="*/ 12 w 121"/>
              <a:gd name="T61" fmla="*/ 26 h 115"/>
              <a:gd name="T62" fmla="*/ 7 w 121"/>
              <a:gd name="T63" fmla="*/ 13 h 115"/>
              <a:gd name="T64" fmla="*/ 4 w 121"/>
              <a:gd name="T65" fmla="*/ 3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1" h="115">
                <a:moveTo>
                  <a:pt x="93" y="42"/>
                </a:moveTo>
                <a:cubicBezTo>
                  <a:pt x="93" y="56"/>
                  <a:pt x="93" y="56"/>
                  <a:pt x="93" y="56"/>
                </a:cubicBezTo>
                <a:cubicBezTo>
                  <a:pt x="93" y="58"/>
                  <a:pt x="92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88" y="60"/>
                  <a:pt x="86" y="58"/>
                  <a:pt x="86" y="56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2"/>
                  <a:pt x="84" y="43"/>
                  <a:pt x="82" y="44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6"/>
                  <a:pt x="79" y="89"/>
                  <a:pt x="75" y="89"/>
                </a:cubicBezTo>
                <a:cubicBezTo>
                  <a:pt x="75" y="89"/>
                  <a:pt x="75" y="89"/>
                  <a:pt x="75" y="89"/>
                </a:cubicBezTo>
                <a:cubicBezTo>
                  <a:pt x="72" y="89"/>
                  <a:pt x="69" y="86"/>
                  <a:pt x="69" y="82"/>
                </a:cubicBezTo>
                <a:cubicBezTo>
                  <a:pt x="69" y="44"/>
                  <a:pt x="69" y="44"/>
                  <a:pt x="69" y="44"/>
                </a:cubicBezTo>
                <a:cubicBezTo>
                  <a:pt x="63" y="42"/>
                  <a:pt x="59" y="36"/>
                  <a:pt x="59" y="29"/>
                </a:cubicBezTo>
                <a:cubicBezTo>
                  <a:pt x="59" y="29"/>
                  <a:pt x="59" y="28"/>
                  <a:pt x="59" y="28"/>
                </a:cubicBezTo>
                <a:cubicBezTo>
                  <a:pt x="59" y="16"/>
                  <a:pt x="59" y="16"/>
                  <a:pt x="59" y="16"/>
                </a:cubicBezTo>
                <a:cubicBezTo>
                  <a:pt x="82" y="13"/>
                  <a:pt x="82" y="13"/>
                  <a:pt x="82" y="13"/>
                </a:cubicBezTo>
                <a:cubicBezTo>
                  <a:pt x="84" y="10"/>
                  <a:pt x="84" y="10"/>
                  <a:pt x="84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6"/>
                  <a:pt x="59" y="6"/>
                  <a:pt x="59" y="6"/>
                </a:cubicBezTo>
                <a:cubicBezTo>
                  <a:pt x="116" y="0"/>
                  <a:pt x="116" y="0"/>
                  <a:pt x="116" y="0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34"/>
                  <a:pt x="116" y="39"/>
                  <a:pt x="110" y="39"/>
                </a:cubicBezTo>
                <a:cubicBezTo>
                  <a:pt x="107" y="39"/>
                  <a:pt x="105" y="38"/>
                  <a:pt x="103" y="37"/>
                </a:cubicBezTo>
                <a:cubicBezTo>
                  <a:pt x="101" y="40"/>
                  <a:pt x="97" y="42"/>
                  <a:pt x="93" y="42"/>
                </a:cubicBezTo>
                <a:cubicBezTo>
                  <a:pt x="93" y="42"/>
                  <a:pt x="93" y="42"/>
                  <a:pt x="93" y="42"/>
                </a:cubicBezTo>
                <a:close/>
                <a:moveTo>
                  <a:pt x="5" y="40"/>
                </a:moveTo>
                <a:cubicBezTo>
                  <a:pt x="54" y="30"/>
                  <a:pt x="54" y="30"/>
                  <a:pt x="54" y="30"/>
                </a:cubicBezTo>
                <a:cubicBezTo>
                  <a:pt x="56" y="37"/>
                  <a:pt x="56" y="37"/>
                  <a:pt x="56" y="3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0"/>
                  <a:pt x="5" y="40"/>
                  <a:pt x="5" y="40"/>
                </a:cubicBezTo>
                <a:close/>
                <a:moveTo>
                  <a:pt x="56" y="40"/>
                </a:moveTo>
                <a:cubicBezTo>
                  <a:pt x="7" y="49"/>
                  <a:pt x="7" y="49"/>
                  <a:pt x="7" y="49"/>
                </a:cubicBezTo>
                <a:cubicBezTo>
                  <a:pt x="7" y="52"/>
                  <a:pt x="7" y="54"/>
                  <a:pt x="8" y="56"/>
                </a:cubicBezTo>
                <a:cubicBezTo>
                  <a:pt x="16" y="56"/>
                  <a:pt x="23" y="59"/>
                  <a:pt x="29" y="64"/>
                </a:cubicBezTo>
                <a:cubicBezTo>
                  <a:pt x="32" y="79"/>
                  <a:pt x="28" y="104"/>
                  <a:pt x="37" y="111"/>
                </a:cubicBezTo>
                <a:cubicBezTo>
                  <a:pt x="42" y="115"/>
                  <a:pt x="49" y="114"/>
                  <a:pt x="52" y="108"/>
                </a:cubicBezTo>
                <a:cubicBezTo>
                  <a:pt x="57" y="97"/>
                  <a:pt x="44" y="76"/>
                  <a:pt x="42" y="62"/>
                </a:cubicBezTo>
                <a:cubicBezTo>
                  <a:pt x="45" y="54"/>
                  <a:pt x="51" y="49"/>
                  <a:pt x="58" y="46"/>
                </a:cubicBezTo>
                <a:cubicBezTo>
                  <a:pt x="57" y="44"/>
                  <a:pt x="57" y="42"/>
                  <a:pt x="56" y="40"/>
                </a:cubicBezTo>
                <a:close/>
                <a:moveTo>
                  <a:pt x="42" y="98"/>
                </a:moveTo>
                <a:cubicBezTo>
                  <a:pt x="45" y="98"/>
                  <a:pt x="47" y="99"/>
                  <a:pt x="48" y="102"/>
                </a:cubicBezTo>
                <a:cubicBezTo>
                  <a:pt x="48" y="104"/>
                  <a:pt x="47" y="107"/>
                  <a:pt x="44" y="107"/>
                </a:cubicBezTo>
                <a:cubicBezTo>
                  <a:pt x="42" y="108"/>
                  <a:pt x="39" y="106"/>
                  <a:pt x="39" y="104"/>
                </a:cubicBezTo>
                <a:cubicBezTo>
                  <a:pt x="38" y="101"/>
                  <a:pt x="40" y="99"/>
                  <a:pt x="42" y="98"/>
                </a:cubicBezTo>
                <a:close/>
                <a:moveTo>
                  <a:pt x="54" y="26"/>
                </a:moveTo>
                <a:cubicBezTo>
                  <a:pt x="51" y="11"/>
                  <a:pt x="51" y="11"/>
                  <a:pt x="51" y="11"/>
                </a:cubicBezTo>
                <a:cubicBezTo>
                  <a:pt x="50" y="8"/>
                  <a:pt x="46" y="6"/>
                  <a:pt x="42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13"/>
                  <a:pt x="39" y="13"/>
                  <a:pt x="39" y="13"/>
                </a:cubicBezTo>
                <a:cubicBezTo>
                  <a:pt x="36" y="8"/>
                  <a:pt x="36" y="8"/>
                  <a:pt x="36" y="8"/>
                </a:cubicBezTo>
                <a:cubicBezTo>
                  <a:pt x="14" y="12"/>
                  <a:pt x="14" y="12"/>
                  <a:pt x="14" y="12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6"/>
                  <a:pt x="16" y="26"/>
                  <a:pt x="16" y="26"/>
                </a:cubicBezTo>
                <a:cubicBezTo>
                  <a:pt x="12" y="12"/>
                  <a:pt x="12" y="12"/>
                  <a:pt x="12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7" y="13"/>
                  <a:pt x="7" y="13"/>
                  <a:pt x="7" y="13"/>
                </a:cubicBezTo>
                <a:cubicBezTo>
                  <a:pt x="3" y="14"/>
                  <a:pt x="0" y="18"/>
                  <a:pt x="1" y="21"/>
                </a:cubicBezTo>
                <a:cubicBezTo>
                  <a:pt x="4" y="36"/>
                  <a:pt x="4" y="36"/>
                  <a:pt x="4" y="36"/>
                </a:cubicBezTo>
                <a:lnTo>
                  <a:pt x="54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387364" y="1484729"/>
            <a:ext cx="923799" cy="923799"/>
          </a:xfrm>
          <a:prstGeom prst="ellipse">
            <a:avLst/>
          </a:prstGeom>
          <a:solidFill>
            <a:srgbClr val="0F8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78002" y="4916393"/>
            <a:ext cx="923799" cy="923799"/>
          </a:xfrm>
          <a:prstGeom prst="ellipse">
            <a:avLst/>
          </a:prstGeom>
          <a:solidFill>
            <a:srgbClr val="0F8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175"/>
          <p:cNvSpPr>
            <a:spLocks noEditPoints="1"/>
          </p:cNvSpPr>
          <p:nvPr/>
        </p:nvSpPr>
        <p:spPr bwMode="auto">
          <a:xfrm>
            <a:off x="5602672" y="5043248"/>
            <a:ext cx="575733" cy="630767"/>
          </a:xfrm>
          <a:custGeom>
            <a:avLst/>
            <a:gdLst>
              <a:gd name="T0" fmla="*/ 165 w 272"/>
              <a:gd name="T1" fmla="*/ 0 h 298"/>
              <a:gd name="T2" fmla="*/ 246 w 272"/>
              <a:gd name="T3" fmla="*/ 47 h 298"/>
              <a:gd name="T4" fmla="*/ 153 w 272"/>
              <a:gd name="T5" fmla="*/ 201 h 298"/>
              <a:gd name="T6" fmla="*/ 108 w 272"/>
              <a:gd name="T7" fmla="*/ 229 h 298"/>
              <a:gd name="T8" fmla="*/ 66 w 272"/>
              <a:gd name="T9" fmla="*/ 232 h 298"/>
              <a:gd name="T10" fmla="*/ 71 w 272"/>
              <a:gd name="T11" fmla="*/ 153 h 298"/>
              <a:gd name="T12" fmla="*/ 165 w 272"/>
              <a:gd name="T13" fmla="*/ 0 h 298"/>
              <a:gd name="T14" fmla="*/ 165 w 272"/>
              <a:gd name="T15" fmla="*/ 0 h 298"/>
              <a:gd name="T16" fmla="*/ 243 w 272"/>
              <a:gd name="T17" fmla="*/ 293 h 298"/>
              <a:gd name="T18" fmla="*/ 248 w 272"/>
              <a:gd name="T19" fmla="*/ 262 h 298"/>
              <a:gd name="T20" fmla="*/ 158 w 272"/>
              <a:gd name="T21" fmla="*/ 260 h 298"/>
              <a:gd name="T22" fmla="*/ 272 w 272"/>
              <a:gd name="T23" fmla="*/ 253 h 298"/>
              <a:gd name="T24" fmla="*/ 272 w 272"/>
              <a:gd name="T25" fmla="*/ 241 h 298"/>
              <a:gd name="T26" fmla="*/ 239 w 272"/>
              <a:gd name="T27" fmla="*/ 239 h 298"/>
              <a:gd name="T28" fmla="*/ 269 w 272"/>
              <a:gd name="T29" fmla="*/ 234 h 298"/>
              <a:gd name="T30" fmla="*/ 257 w 272"/>
              <a:gd name="T31" fmla="*/ 210 h 298"/>
              <a:gd name="T32" fmla="*/ 175 w 272"/>
              <a:gd name="T33" fmla="*/ 201 h 298"/>
              <a:gd name="T34" fmla="*/ 172 w 272"/>
              <a:gd name="T35" fmla="*/ 224 h 298"/>
              <a:gd name="T36" fmla="*/ 208 w 272"/>
              <a:gd name="T37" fmla="*/ 232 h 298"/>
              <a:gd name="T38" fmla="*/ 0 w 272"/>
              <a:gd name="T39" fmla="*/ 243 h 298"/>
              <a:gd name="T40" fmla="*/ 2 w 272"/>
              <a:gd name="T41" fmla="*/ 265 h 298"/>
              <a:gd name="T42" fmla="*/ 137 w 272"/>
              <a:gd name="T43" fmla="*/ 279 h 298"/>
              <a:gd name="T44" fmla="*/ 85 w 272"/>
              <a:gd name="T45" fmla="*/ 281 h 298"/>
              <a:gd name="T46" fmla="*/ 87 w 272"/>
              <a:gd name="T47" fmla="*/ 298 h 298"/>
              <a:gd name="T48" fmla="*/ 243 w 272"/>
              <a:gd name="T49" fmla="*/ 293 h 298"/>
              <a:gd name="T50" fmla="*/ 243 w 272"/>
              <a:gd name="T51" fmla="*/ 293 h 298"/>
              <a:gd name="T52" fmla="*/ 106 w 272"/>
              <a:gd name="T53" fmla="*/ 213 h 298"/>
              <a:gd name="T54" fmla="*/ 137 w 272"/>
              <a:gd name="T55" fmla="*/ 191 h 298"/>
              <a:gd name="T56" fmla="*/ 87 w 272"/>
              <a:gd name="T57" fmla="*/ 163 h 298"/>
              <a:gd name="T58" fmla="*/ 85 w 272"/>
              <a:gd name="T59" fmla="*/ 198 h 298"/>
              <a:gd name="T60" fmla="*/ 106 w 272"/>
              <a:gd name="T61" fmla="*/ 213 h 298"/>
              <a:gd name="T62" fmla="*/ 106 w 272"/>
              <a:gd name="T63" fmla="*/ 213 h 298"/>
              <a:gd name="T64" fmla="*/ 217 w 272"/>
              <a:gd name="T65" fmla="*/ 47 h 298"/>
              <a:gd name="T66" fmla="*/ 142 w 272"/>
              <a:gd name="T67" fmla="*/ 172 h 298"/>
              <a:gd name="T68" fmla="*/ 151 w 272"/>
              <a:gd name="T69" fmla="*/ 177 h 298"/>
              <a:gd name="T70" fmla="*/ 224 w 272"/>
              <a:gd name="T71" fmla="*/ 52 h 298"/>
              <a:gd name="T72" fmla="*/ 217 w 272"/>
              <a:gd name="T73" fmla="*/ 47 h 298"/>
              <a:gd name="T74" fmla="*/ 217 w 272"/>
              <a:gd name="T75" fmla="*/ 47 h 298"/>
              <a:gd name="T76" fmla="*/ 170 w 272"/>
              <a:gd name="T77" fmla="*/ 19 h 298"/>
              <a:gd name="T78" fmla="*/ 97 w 272"/>
              <a:gd name="T79" fmla="*/ 144 h 298"/>
              <a:gd name="T80" fmla="*/ 111 w 272"/>
              <a:gd name="T81" fmla="*/ 153 h 298"/>
              <a:gd name="T82" fmla="*/ 186 w 272"/>
              <a:gd name="T83" fmla="*/ 28 h 298"/>
              <a:gd name="T84" fmla="*/ 170 w 272"/>
              <a:gd name="T85" fmla="*/ 1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2" h="298">
                <a:moveTo>
                  <a:pt x="165" y="0"/>
                </a:moveTo>
                <a:lnTo>
                  <a:pt x="246" y="47"/>
                </a:lnTo>
                <a:lnTo>
                  <a:pt x="153" y="201"/>
                </a:lnTo>
                <a:lnTo>
                  <a:pt x="108" y="229"/>
                </a:lnTo>
                <a:lnTo>
                  <a:pt x="66" y="232"/>
                </a:lnTo>
                <a:lnTo>
                  <a:pt x="71" y="153"/>
                </a:lnTo>
                <a:lnTo>
                  <a:pt x="165" y="0"/>
                </a:lnTo>
                <a:lnTo>
                  <a:pt x="165" y="0"/>
                </a:lnTo>
                <a:close/>
                <a:moveTo>
                  <a:pt x="243" y="293"/>
                </a:moveTo>
                <a:lnTo>
                  <a:pt x="248" y="262"/>
                </a:lnTo>
                <a:lnTo>
                  <a:pt x="158" y="260"/>
                </a:lnTo>
                <a:lnTo>
                  <a:pt x="272" y="253"/>
                </a:lnTo>
                <a:lnTo>
                  <a:pt x="272" y="241"/>
                </a:lnTo>
                <a:lnTo>
                  <a:pt x="239" y="239"/>
                </a:lnTo>
                <a:lnTo>
                  <a:pt x="269" y="234"/>
                </a:lnTo>
                <a:lnTo>
                  <a:pt x="257" y="210"/>
                </a:lnTo>
                <a:lnTo>
                  <a:pt x="175" y="201"/>
                </a:lnTo>
                <a:lnTo>
                  <a:pt x="172" y="224"/>
                </a:lnTo>
                <a:lnTo>
                  <a:pt x="208" y="232"/>
                </a:lnTo>
                <a:lnTo>
                  <a:pt x="0" y="243"/>
                </a:lnTo>
                <a:lnTo>
                  <a:pt x="2" y="265"/>
                </a:lnTo>
                <a:lnTo>
                  <a:pt x="137" y="279"/>
                </a:lnTo>
                <a:lnTo>
                  <a:pt x="85" y="281"/>
                </a:lnTo>
                <a:lnTo>
                  <a:pt x="87" y="298"/>
                </a:lnTo>
                <a:lnTo>
                  <a:pt x="243" y="293"/>
                </a:lnTo>
                <a:lnTo>
                  <a:pt x="243" y="293"/>
                </a:lnTo>
                <a:close/>
                <a:moveTo>
                  <a:pt x="106" y="213"/>
                </a:moveTo>
                <a:lnTo>
                  <a:pt x="137" y="191"/>
                </a:lnTo>
                <a:lnTo>
                  <a:pt x="87" y="163"/>
                </a:lnTo>
                <a:lnTo>
                  <a:pt x="85" y="198"/>
                </a:lnTo>
                <a:lnTo>
                  <a:pt x="106" y="213"/>
                </a:lnTo>
                <a:lnTo>
                  <a:pt x="106" y="213"/>
                </a:lnTo>
                <a:close/>
                <a:moveTo>
                  <a:pt x="217" y="47"/>
                </a:moveTo>
                <a:lnTo>
                  <a:pt x="142" y="172"/>
                </a:lnTo>
                <a:lnTo>
                  <a:pt x="151" y="177"/>
                </a:lnTo>
                <a:lnTo>
                  <a:pt x="224" y="52"/>
                </a:lnTo>
                <a:lnTo>
                  <a:pt x="217" y="47"/>
                </a:lnTo>
                <a:lnTo>
                  <a:pt x="217" y="47"/>
                </a:lnTo>
                <a:close/>
                <a:moveTo>
                  <a:pt x="170" y="19"/>
                </a:moveTo>
                <a:lnTo>
                  <a:pt x="97" y="144"/>
                </a:lnTo>
                <a:lnTo>
                  <a:pt x="111" y="153"/>
                </a:lnTo>
                <a:lnTo>
                  <a:pt x="186" y="28"/>
                </a:lnTo>
                <a:lnTo>
                  <a:pt x="17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168"/>
          <p:cNvSpPr>
            <a:spLocks noEditPoints="1"/>
          </p:cNvSpPr>
          <p:nvPr/>
        </p:nvSpPr>
        <p:spPr bwMode="auto">
          <a:xfrm>
            <a:off x="5573038" y="1616462"/>
            <a:ext cx="552451" cy="615951"/>
          </a:xfrm>
          <a:custGeom>
            <a:avLst/>
            <a:gdLst>
              <a:gd name="T0" fmla="*/ 55 w 110"/>
              <a:gd name="T1" fmla="*/ 41 h 123"/>
              <a:gd name="T2" fmla="*/ 75 w 110"/>
              <a:gd name="T3" fmla="*/ 31 h 123"/>
              <a:gd name="T4" fmla="*/ 99 w 110"/>
              <a:gd name="T5" fmla="*/ 86 h 123"/>
              <a:gd name="T6" fmla="*/ 97 w 110"/>
              <a:gd name="T7" fmla="*/ 88 h 123"/>
              <a:gd name="T8" fmla="*/ 101 w 110"/>
              <a:gd name="T9" fmla="*/ 96 h 123"/>
              <a:gd name="T10" fmla="*/ 94 w 110"/>
              <a:gd name="T11" fmla="*/ 99 h 123"/>
              <a:gd name="T12" fmla="*/ 90 w 110"/>
              <a:gd name="T13" fmla="*/ 91 h 123"/>
              <a:gd name="T14" fmla="*/ 87 w 110"/>
              <a:gd name="T15" fmla="*/ 93 h 123"/>
              <a:gd name="T16" fmla="*/ 55 w 110"/>
              <a:gd name="T17" fmla="*/ 41 h 123"/>
              <a:gd name="T18" fmla="*/ 0 w 110"/>
              <a:gd name="T19" fmla="*/ 108 h 123"/>
              <a:gd name="T20" fmla="*/ 3 w 110"/>
              <a:gd name="T21" fmla="*/ 115 h 123"/>
              <a:gd name="T22" fmla="*/ 31 w 110"/>
              <a:gd name="T23" fmla="*/ 105 h 123"/>
              <a:gd name="T24" fmla="*/ 30 w 110"/>
              <a:gd name="T25" fmla="*/ 121 h 123"/>
              <a:gd name="T26" fmla="*/ 110 w 110"/>
              <a:gd name="T27" fmla="*/ 105 h 123"/>
              <a:gd name="T28" fmla="*/ 108 w 110"/>
              <a:gd name="T29" fmla="*/ 98 h 123"/>
              <a:gd name="T30" fmla="*/ 36 w 110"/>
              <a:gd name="T31" fmla="*/ 113 h 123"/>
              <a:gd name="T32" fmla="*/ 55 w 110"/>
              <a:gd name="T33" fmla="*/ 96 h 123"/>
              <a:gd name="T34" fmla="*/ 52 w 110"/>
              <a:gd name="T35" fmla="*/ 89 h 123"/>
              <a:gd name="T36" fmla="*/ 0 w 110"/>
              <a:gd name="T37" fmla="*/ 108 h 123"/>
              <a:gd name="T38" fmla="*/ 60 w 110"/>
              <a:gd name="T39" fmla="*/ 9 h 123"/>
              <a:gd name="T40" fmla="*/ 53 w 110"/>
              <a:gd name="T41" fmla="*/ 36 h 123"/>
              <a:gd name="T42" fmla="*/ 72 w 110"/>
              <a:gd name="T43" fmla="*/ 26 h 123"/>
              <a:gd name="T44" fmla="*/ 66 w 110"/>
              <a:gd name="T45" fmla="*/ 15 h 123"/>
              <a:gd name="T46" fmla="*/ 71 w 110"/>
              <a:gd name="T47" fmla="*/ 12 h 123"/>
              <a:gd name="T48" fmla="*/ 86 w 110"/>
              <a:gd name="T49" fmla="*/ 51 h 123"/>
              <a:gd name="T50" fmla="*/ 93 w 110"/>
              <a:gd name="T51" fmla="*/ 48 h 123"/>
              <a:gd name="T52" fmla="*/ 77 w 110"/>
              <a:gd name="T53" fmla="*/ 5 h 123"/>
              <a:gd name="T54" fmla="*/ 75 w 110"/>
              <a:gd name="T55" fmla="*/ 2 h 123"/>
              <a:gd name="T56" fmla="*/ 72 w 110"/>
              <a:gd name="T57" fmla="*/ 3 h 123"/>
              <a:gd name="T58" fmla="*/ 60 w 110"/>
              <a:gd name="T59" fmla="*/ 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0" h="123">
                <a:moveTo>
                  <a:pt x="55" y="41"/>
                </a:moveTo>
                <a:cubicBezTo>
                  <a:pt x="75" y="31"/>
                  <a:pt x="75" y="31"/>
                  <a:pt x="75" y="31"/>
                </a:cubicBezTo>
                <a:cubicBezTo>
                  <a:pt x="99" y="86"/>
                  <a:pt x="99" y="86"/>
                  <a:pt x="99" y="86"/>
                </a:cubicBezTo>
                <a:cubicBezTo>
                  <a:pt x="97" y="88"/>
                  <a:pt x="97" y="88"/>
                  <a:pt x="97" y="88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94" y="99"/>
                  <a:pt x="94" y="99"/>
                  <a:pt x="94" y="99"/>
                </a:cubicBezTo>
                <a:cubicBezTo>
                  <a:pt x="90" y="91"/>
                  <a:pt x="90" y="91"/>
                  <a:pt x="90" y="91"/>
                </a:cubicBezTo>
                <a:cubicBezTo>
                  <a:pt x="87" y="93"/>
                  <a:pt x="87" y="93"/>
                  <a:pt x="87" y="93"/>
                </a:cubicBezTo>
                <a:cubicBezTo>
                  <a:pt x="55" y="41"/>
                  <a:pt x="55" y="41"/>
                  <a:pt x="55" y="41"/>
                </a:cubicBezTo>
                <a:close/>
                <a:moveTo>
                  <a:pt x="0" y="108"/>
                </a:moveTo>
                <a:cubicBezTo>
                  <a:pt x="3" y="115"/>
                  <a:pt x="3" y="115"/>
                  <a:pt x="3" y="115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23" y="112"/>
                  <a:pt x="19" y="119"/>
                  <a:pt x="30" y="121"/>
                </a:cubicBezTo>
                <a:cubicBezTo>
                  <a:pt x="44" y="123"/>
                  <a:pt x="110" y="105"/>
                  <a:pt x="110" y="105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08" y="98"/>
                  <a:pt x="49" y="115"/>
                  <a:pt x="36" y="113"/>
                </a:cubicBezTo>
                <a:cubicBezTo>
                  <a:pt x="33" y="112"/>
                  <a:pt x="55" y="96"/>
                  <a:pt x="55" y="96"/>
                </a:cubicBezTo>
                <a:cubicBezTo>
                  <a:pt x="52" y="89"/>
                  <a:pt x="52" y="89"/>
                  <a:pt x="52" y="89"/>
                </a:cubicBezTo>
                <a:cubicBezTo>
                  <a:pt x="0" y="108"/>
                  <a:pt x="0" y="108"/>
                  <a:pt x="0" y="108"/>
                </a:cubicBezTo>
                <a:close/>
                <a:moveTo>
                  <a:pt x="60" y="9"/>
                </a:moveTo>
                <a:cubicBezTo>
                  <a:pt x="48" y="0"/>
                  <a:pt x="40" y="12"/>
                  <a:pt x="53" y="36"/>
                </a:cubicBezTo>
                <a:cubicBezTo>
                  <a:pt x="72" y="26"/>
                  <a:pt x="72" y="26"/>
                  <a:pt x="72" y="26"/>
                </a:cubicBezTo>
                <a:cubicBezTo>
                  <a:pt x="70" y="21"/>
                  <a:pt x="68" y="18"/>
                  <a:pt x="66" y="15"/>
                </a:cubicBezTo>
                <a:cubicBezTo>
                  <a:pt x="71" y="12"/>
                  <a:pt x="71" y="12"/>
                  <a:pt x="71" y="12"/>
                </a:cubicBezTo>
                <a:cubicBezTo>
                  <a:pt x="86" y="51"/>
                  <a:pt x="86" y="51"/>
                  <a:pt x="86" y="51"/>
                </a:cubicBezTo>
                <a:cubicBezTo>
                  <a:pt x="93" y="48"/>
                  <a:pt x="93" y="48"/>
                  <a:pt x="93" y="48"/>
                </a:cubicBezTo>
                <a:cubicBezTo>
                  <a:pt x="77" y="5"/>
                  <a:pt x="77" y="5"/>
                  <a:pt x="77" y="5"/>
                </a:cubicBezTo>
                <a:cubicBezTo>
                  <a:pt x="75" y="2"/>
                  <a:pt x="75" y="2"/>
                  <a:pt x="75" y="2"/>
                </a:cubicBezTo>
                <a:cubicBezTo>
                  <a:pt x="72" y="3"/>
                  <a:pt x="72" y="3"/>
                  <a:pt x="72" y="3"/>
                </a:cubicBezTo>
                <a:lnTo>
                  <a:pt x="60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33"/>
          <p:cNvSpPr txBox="1"/>
          <p:nvPr/>
        </p:nvSpPr>
        <p:spPr>
          <a:xfrm>
            <a:off x="6703181" y="1907481"/>
            <a:ext cx="3613665" cy="480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algn="l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714631" y="1484729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3"/>
          <p:cNvSpPr txBox="1"/>
          <p:nvPr/>
        </p:nvSpPr>
        <p:spPr>
          <a:xfrm>
            <a:off x="6714631" y="3648844"/>
            <a:ext cx="3613672" cy="480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algn="l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726080" y="3226092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3"/>
          <p:cNvSpPr txBox="1"/>
          <p:nvPr/>
        </p:nvSpPr>
        <p:spPr>
          <a:xfrm>
            <a:off x="6726080" y="5347155"/>
            <a:ext cx="3613676" cy="480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algn="l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6737529" y="4924403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1444099" y="3448307"/>
            <a:ext cx="2356789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343543" y="3933791"/>
            <a:ext cx="2661421" cy="335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请在此输入您需要的文字内容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1942" y="2904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02</a:t>
            </a:r>
            <a:endParaRPr lang="zh-CN" altLang="en-US" sz="40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00630" y="212594"/>
            <a:ext cx="3549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执行策略说明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IRST_PUBLISH" val="1"/>
  <p:tag name="ISPRING_PRESENTATION_TITLE" val="蓝黄撞色商务述职报告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cfsh3o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1535</Words>
  <Application>Microsoft Office PowerPoint</Application>
  <PresentationFormat>宽屏</PresentationFormat>
  <Paragraphs>213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阿里巴巴普惠体 2.0 55 Regular</vt:lpstr>
      <vt:lpstr>DengXian</vt:lpstr>
      <vt:lpstr>演示秋鸿楷</vt:lpstr>
      <vt:lpstr>杨任东竹石体-Semibold</vt:lpstr>
      <vt:lpstr>Arial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可爱卡通风幼儿园小学教师工作述职报告ppt模板</dc:title>
  <dc:creator>51PPT模板网</dc:creator>
  <cp:keywords>www.51pptmoban.com</cp:keywords>
  <dc:description>www.51pptmoban.com</dc:description>
  <cp:lastModifiedBy>阳光男孩</cp:lastModifiedBy>
  <cp:revision>798</cp:revision>
  <dcterms:created xsi:type="dcterms:W3CDTF">2018-06-17T04:53:00Z</dcterms:created>
  <dcterms:modified xsi:type="dcterms:W3CDTF">2021-11-30T13:23:43Z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