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1.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2.xml" ContentType="application/vnd.openxmlformats-officedocument.presentationml.notesSlide+xml"/>
  <Override PartName="/ppt/tags/tag40.xml" ContentType="application/vnd.openxmlformats-officedocument.presentationml.tags+xml"/>
  <Override PartName="/ppt/notesSlides/notesSlide13.xml" ContentType="application/vnd.openxmlformats-officedocument.presentationml.notesSlide+xml"/>
  <Override PartName="/ppt/tags/tag41.xml" ContentType="application/vnd.openxmlformats-officedocument.presentationml.tags+xml"/>
  <Override PartName="/ppt/notesSlides/notesSlide14.xml" ContentType="application/vnd.openxmlformats-officedocument.presentationml.notesSlide+xml"/>
  <Override PartName="/ppt/tags/tag42.xml" ContentType="application/vnd.openxmlformats-officedocument.presentationml.tags+xml"/>
  <Override PartName="/ppt/notesSlides/notesSlide15.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20.xml" ContentType="application/vnd.openxmlformats-officedocument.presentationml.notesSlide+xml"/>
  <Override PartName="/ppt/tags/tag73.xml" ContentType="application/vnd.openxmlformats-officedocument.presentationml.tags+xml"/>
  <Override PartName="/ppt/notesSlides/notesSlide21.xml" ContentType="application/vnd.openxmlformats-officedocument.presentationml.notesSlide+xml"/>
  <Override PartName="/ppt/tags/tag74.xml" ContentType="application/vnd.openxmlformats-officedocument.presentationml.tags+xml"/>
  <Override PartName="/ppt/notesSlides/notesSlide22.xml" ContentType="application/vnd.openxmlformats-officedocument.presentationml.notesSlide+xml"/>
  <Override PartName="/ppt/tags/tag75.xml" ContentType="application/vnd.openxmlformats-officedocument.presentationml.tags+xml"/>
  <Override PartName="/ppt/notesSlides/notesSlide23.xml" ContentType="application/vnd.openxmlformats-officedocument.presentationml.notesSlide+xml"/>
  <Override PartName="/ppt/tags/tag76.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480" r:id="rId2"/>
    <p:sldId id="481" r:id="rId3"/>
    <p:sldId id="482" r:id="rId4"/>
    <p:sldId id="483" r:id="rId5"/>
    <p:sldId id="484" r:id="rId6"/>
    <p:sldId id="340" r:id="rId7"/>
    <p:sldId id="263" r:id="rId8"/>
    <p:sldId id="485" r:id="rId9"/>
    <p:sldId id="344" r:id="rId10"/>
    <p:sldId id="266" r:id="rId11"/>
    <p:sldId id="422" r:id="rId12"/>
    <p:sldId id="269" r:id="rId13"/>
    <p:sldId id="486" r:id="rId14"/>
    <p:sldId id="270" r:id="rId15"/>
    <p:sldId id="272" r:id="rId16"/>
    <p:sldId id="419" r:id="rId17"/>
    <p:sldId id="343" r:id="rId18"/>
    <p:sldId id="487" r:id="rId19"/>
    <p:sldId id="466" r:id="rId20"/>
    <p:sldId id="277" r:id="rId21"/>
    <p:sldId id="278" r:id="rId22"/>
    <p:sldId id="279" r:id="rId23"/>
    <p:sldId id="280" r:id="rId24"/>
    <p:sldId id="488" r:id="rId25"/>
    <p:sldId id="489"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FEFE"/>
    <a:srgbClr val="3A95D2"/>
    <a:srgbClr val="89BAE4"/>
    <a:srgbClr val="2450A2"/>
    <a:srgbClr val="404040"/>
    <a:srgbClr val="0C7D9E"/>
    <a:srgbClr val="A2D2DE"/>
    <a:srgbClr val="3C3C3C"/>
    <a:srgbClr val="AF0205"/>
    <a:srgbClr val="1068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54" autoAdjust="0"/>
    <p:restoredTop sz="96862" autoAdjust="0"/>
  </p:normalViewPr>
  <p:slideViewPr>
    <p:cSldViewPr snapToGrid="0">
      <p:cViewPr>
        <p:scale>
          <a:sx n="10" d="100"/>
          <a:sy n="10" d="100"/>
        </p:scale>
        <p:origin x="4326" y="2760"/>
      </p:cViewPr>
      <p:guideLst>
        <p:guide orient="horz" pos="2160"/>
        <p:guide pos="3840"/>
      </p:guideLst>
    </p:cSldViewPr>
  </p:slideViewPr>
  <p:notesTextViewPr>
    <p:cViewPr>
      <p:scale>
        <a:sx n="1" d="1"/>
        <a:sy n="1" d="1"/>
      </p:scale>
      <p:origin x="0" y="0"/>
    </p:cViewPr>
  </p:notesTextViewPr>
  <p:sorterViewPr>
    <p:cViewPr varScale="1">
      <p:scale>
        <a:sx n="1" d="1"/>
        <a:sy n="1" d="1"/>
      </p:scale>
      <p:origin x="0" y="-359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2F7325-60C4-42F6-9CDD-D2549A9106BF}" type="datetimeFigureOut">
              <a:rPr lang="zh-CN" altLang="en-US" smtClean="0"/>
              <a:t>2021/12/1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F36A2C-D2B3-4F6C-B2C4-F20BA50EE833}" type="slidenum">
              <a:rPr lang="zh-CN" altLang="en-US" smtClean="0"/>
              <a:t>‹#›</a:t>
            </a:fld>
            <a:endParaRPr lang="zh-CN" altLang="en-US"/>
          </a:p>
        </p:txBody>
      </p:sp>
    </p:spTree>
    <p:extLst>
      <p:ext uri="{BB962C8B-B14F-4D97-AF65-F5344CB8AC3E}">
        <p14:creationId xmlns:p14="http://schemas.microsoft.com/office/powerpoint/2010/main" val="3516134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1</a:t>
            </a:fld>
            <a:endParaRPr lang="zh-CN" altLang="en-US"/>
          </a:p>
        </p:txBody>
      </p:sp>
    </p:spTree>
    <p:extLst>
      <p:ext uri="{BB962C8B-B14F-4D97-AF65-F5344CB8AC3E}">
        <p14:creationId xmlns:p14="http://schemas.microsoft.com/office/powerpoint/2010/main" val="856358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10</a:t>
            </a:fld>
            <a:endParaRPr lang="zh-CN" altLang="en-US"/>
          </a:p>
        </p:txBody>
      </p:sp>
    </p:spTree>
    <p:extLst>
      <p:ext uri="{BB962C8B-B14F-4D97-AF65-F5344CB8AC3E}">
        <p14:creationId xmlns:p14="http://schemas.microsoft.com/office/powerpoint/2010/main" val="1575662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6D6A01-66A6-41DB-92CC-920FC3B03F6E}" type="slidenum">
              <a:rPr lang="zh-CN" altLang="en-US" smtClean="0"/>
              <a:t>11</a:t>
            </a:fld>
            <a:endParaRPr lang="zh-CN" altLang="en-US"/>
          </a:p>
        </p:txBody>
      </p:sp>
    </p:spTree>
    <p:extLst>
      <p:ext uri="{BB962C8B-B14F-4D97-AF65-F5344CB8AC3E}">
        <p14:creationId xmlns:p14="http://schemas.microsoft.com/office/powerpoint/2010/main" val="2147712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12</a:t>
            </a:fld>
            <a:endParaRPr lang="zh-CN" altLang="en-US"/>
          </a:p>
        </p:txBody>
      </p:sp>
    </p:spTree>
    <p:extLst>
      <p:ext uri="{BB962C8B-B14F-4D97-AF65-F5344CB8AC3E}">
        <p14:creationId xmlns:p14="http://schemas.microsoft.com/office/powerpoint/2010/main" val="334677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13</a:t>
            </a:fld>
            <a:endParaRPr lang="zh-CN" altLang="en-US"/>
          </a:p>
        </p:txBody>
      </p:sp>
    </p:spTree>
    <p:extLst>
      <p:ext uri="{BB962C8B-B14F-4D97-AF65-F5344CB8AC3E}">
        <p14:creationId xmlns:p14="http://schemas.microsoft.com/office/powerpoint/2010/main" val="26371364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14</a:t>
            </a:fld>
            <a:endParaRPr lang="zh-CN" altLang="en-US"/>
          </a:p>
        </p:txBody>
      </p:sp>
    </p:spTree>
    <p:extLst>
      <p:ext uri="{BB962C8B-B14F-4D97-AF65-F5344CB8AC3E}">
        <p14:creationId xmlns:p14="http://schemas.microsoft.com/office/powerpoint/2010/main" val="25705948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15</a:t>
            </a:fld>
            <a:endParaRPr lang="zh-CN" altLang="en-US"/>
          </a:p>
        </p:txBody>
      </p:sp>
    </p:spTree>
    <p:extLst>
      <p:ext uri="{BB962C8B-B14F-4D97-AF65-F5344CB8AC3E}">
        <p14:creationId xmlns:p14="http://schemas.microsoft.com/office/powerpoint/2010/main" val="9539350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6D6A01-66A6-41DB-92CC-920FC3B03F6E}" type="slidenum">
              <a:rPr lang="zh-CN" altLang="en-US" smtClean="0"/>
              <a:t>16</a:t>
            </a:fld>
            <a:endParaRPr lang="zh-CN" altLang="en-US"/>
          </a:p>
        </p:txBody>
      </p:sp>
    </p:spTree>
    <p:extLst>
      <p:ext uri="{BB962C8B-B14F-4D97-AF65-F5344CB8AC3E}">
        <p14:creationId xmlns:p14="http://schemas.microsoft.com/office/powerpoint/2010/main" val="25102027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6D6A01-66A6-41DB-92CC-920FC3B03F6E}" type="slidenum">
              <a:rPr lang="zh-CN" altLang="en-US" smtClean="0"/>
              <a:t>17</a:t>
            </a:fld>
            <a:endParaRPr lang="zh-CN" altLang="en-US"/>
          </a:p>
        </p:txBody>
      </p:sp>
    </p:spTree>
    <p:extLst>
      <p:ext uri="{BB962C8B-B14F-4D97-AF65-F5344CB8AC3E}">
        <p14:creationId xmlns:p14="http://schemas.microsoft.com/office/powerpoint/2010/main" val="42061688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18</a:t>
            </a:fld>
            <a:endParaRPr lang="zh-CN" altLang="en-US"/>
          </a:p>
        </p:txBody>
      </p:sp>
    </p:spTree>
    <p:extLst>
      <p:ext uri="{BB962C8B-B14F-4D97-AF65-F5344CB8AC3E}">
        <p14:creationId xmlns:p14="http://schemas.microsoft.com/office/powerpoint/2010/main" val="4591914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6D6A01-66A6-41DB-92CC-920FC3B03F6E}" type="slidenum">
              <a:rPr lang="zh-CN" altLang="en-US" smtClean="0"/>
              <a:t>19</a:t>
            </a:fld>
            <a:endParaRPr lang="zh-CN" altLang="en-US"/>
          </a:p>
        </p:txBody>
      </p:sp>
    </p:spTree>
    <p:extLst>
      <p:ext uri="{BB962C8B-B14F-4D97-AF65-F5344CB8AC3E}">
        <p14:creationId xmlns:p14="http://schemas.microsoft.com/office/powerpoint/2010/main" val="2257969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2</a:t>
            </a:fld>
            <a:endParaRPr lang="zh-CN" altLang="en-US"/>
          </a:p>
        </p:txBody>
      </p:sp>
    </p:spTree>
    <p:extLst>
      <p:ext uri="{BB962C8B-B14F-4D97-AF65-F5344CB8AC3E}">
        <p14:creationId xmlns:p14="http://schemas.microsoft.com/office/powerpoint/2010/main" val="6458734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20</a:t>
            </a:fld>
            <a:endParaRPr lang="zh-CN" altLang="en-US"/>
          </a:p>
        </p:txBody>
      </p:sp>
    </p:spTree>
    <p:extLst>
      <p:ext uri="{BB962C8B-B14F-4D97-AF65-F5344CB8AC3E}">
        <p14:creationId xmlns:p14="http://schemas.microsoft.com/office/powerpoint/2010/main" val="5274388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21</a:t>
            </a:fld>
            <a:endParaRPr lang="zh-CN" altLang="en-US"/>
          </a:p>
        </p:txBody>
      </p:sp>
    </p:spTree>
    <p:extLst>
      <p:ext uri="{BB962C8B-B14F-4D97-AF65-F5344CB8AC3E}">
        <p14:creationId xmlns:p14="http://schemas.microsoft.com/office/powerpoint/2010/main" val="29868010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22</a:t>
            </a:fld>
            <a:endParaRPr lang="zh-CN" altLang="en-US"/>
          </a:p>
        </p:txBody>
      </p:sp>
    </p:spTree>
    <p:extLst>
      <p:ext uri="{BB962C8B-B14F-4D97-AF65-F5344CB8AC3E}">
        <p14:creationId xmlns:p14="http://schemas.microsoft.com/office/powerpoint/2010/main" val="25468180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23</a:t>
            </a:fld>
            <a:endParaRPr lang="zh-CN" altLang="en-US"/>
          </a:p>
        </p:txBody>
      </p:sp>
    </p:spTree>
    <p:extLst>
      <p:ext uri="{BB962C8B-B14F-4D97-AF65-F5344CB8AC3E}">
        <p14:creationId xmlns:p14="http://schemas.microsoft.com/office/powerpoint/2010/main" val="269805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24</a:t>
            </a:fld>
            <a:endParaRPr lang="zh-CN" altLang="en-US"/>
          </a:p>
        </p:txBody>
      </p:sp>
    </p:spTree>
    <p:extLst>
      <p:ext uri="{BB962C8B-B14F-4D97-AF65-F5344CB8AC3E}">
        <p14:creationId xmlns:p14="http://schemas.microsoft.com/office/powerpoint/2010/main" val="1148639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51PPT</a:t>
            </a:r>
            <a:r>
              <a:rPr lang="zh-CN" altLang="en-US" dirty="0" smtClean="0"/>
              <a:t>模板网   </a:t>
            </a:r>
            <a:r>
              <a:rPr lang="en-US" altLang="zh-CN" dirty="0" smtClean="0"/>
              <a:t>www.51 pptmoban.com</a:t>
            </a:r>
            <a:endParaRPr lang="zh-CN" altLang="en-US" dirty="0"/>
          </a:p>
        </p:txBody>
      </p:sp>
      <p:sp>
        <p:nvSpPr>
          <p:cNvPr id="4" name="灯片编号占位符 3"/>
          <p:cNvSpPr>
            <a:spLocks noGrp="1"/>
          </p:cNvSpPr>
          <p:nvPr>
            <p:ph type="sldNum" sz="quarter" idx="10"/>
          </p:nvPr>
        </p:nvSpPr>
        <p:spPr/>
        <p:txBody>
          <a:bodyPr/>
          <a:lstStyle/>
          <a:p>
            <a:fld id="{21F36A2C-D2B3-4F6C-B2C4-F20BA50EE833}" type="slidenum">
              <a:rPr lang="zh-CN" altLang="en-US" smtClean="0"/>
              <a:t>3</a:t>
            </a:fld>
            <a:endParaRPr lang="zh-CN" altLang="en-US"/>
          </a:p>
        </p:txBody>
      </p:sp>
    </p:spTree>
    <p:extLst>
      <p:ext uri="{BB962C8B-B14F-4D97-AF65-F5344CB8AC3E}">
        <p14:creationId xmlns:p14="http://schemas.microsoft.com/office/powerpoint/2010/main" val="4129948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4</a:t>
            </a:fld>
            <a:endParaRPr lang="zh-CN" altLang="en-US"/>
          </a:p>
        </p:txBody>
      </p:sp>
    </p:spTree>
    <p:extLst>
      <p:ext uri="{BB962C8B-B14F-4D97-AF65-F5344CB8AC3E}">
        <p14:creationId xmlns:p14="http://schemas.microsoft.com/office/powerpoint/2010/main" val="1558057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5</a:t>
            </a:fld>
            <a:endParaRPr lang="zh-CN" altLang="en-US"/>
          </a:p>
        </p:txBody>
      </p:sp>
    </p:spTree>
    <p:extLst>
      <p:ext uri="{BB962C8B-B14F-4D97-AF65-F5344CB8AC3E}">
        <p14:creationId xmlns:p14="http://schemas.microsoft.com/office/powerpoint/2010/main" val="605604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6D6A01-66A6-41DB-92CC-920FC3B03F6E}" type="slidenum">
              <a:rPr lang="zh-CN" altLang="en-US" smtClean="0"/>
              <a:t>6</a:t>
            </a:fld>
            <a:endParaRPr lang="zh-CN" altLang="en-US"/>
          </a:p>
        </p:txBody>
      </p:sp>
    </p:spTree>
    <p:extLst>
      <p:ext uri="{BB962C8B-B14F-4D97-AF65-F5344CB8AC3E}">
        <p14:creationId xmlns:p14="http://schemas.microsoft.com/office/powerpoint/2010/main" val="34087010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7</a:t>
            </a:fld>
            <a:endParaRPr lang="zh-CN" altLang="en-US"/>
          </a:p>
        </p:txBody>
      </p:sp>
    </p:spTree>
    <p:extLst>
      <p:ext uri="{BB962C8B-B14F-4D97-AF65-F5344CB8AC3E}">
        <p14:creationId xmlns:p14="http://schemas.microsoft.com/office/powerpoint/2010/main" val="2495818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F36A2C-D2B3-4F6C-B2C4-F20BA50EE833}" type="slidenum">
              <a:rPr lang="zh-CN" altLang="en-US" smtClean="0"/>
              <a:t>8</a:t>
            </a:fld>
            <a:endParaRPr lang="zh-CN" altLang="en-US"/>
          </a:p>
        </p:txBody>
      </p:sp>
    </p:spTree>
    <p:extLst>
      <p:ext uri="{BB962C8B-B14F-4D97-AF65-F5344CB8AC3E}">
        <p14:creationId xmlns:p14="http://schemas.microsoft.com/office/powerpoint/2010/main" val="3175147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6D6A01-66A6-41DB-92CC-920FC3B03F6E}" type="slidenum">
              <a:rPr lang="zh-CN" altLang="en-US" smtClean="0"/>
              <a:t>9</a:t>
            </a:fld>
            <a:endParaRPr lang="zh-CN" altLang="en-US"/>
          </a:p>
        </p:txBody>
      </p:sp>
    </p:spTree>
    <p:extLst>
      <p:ext uri="{BB962C8B-B14F-4D97-AF65-F5344CB8AC3E}">
        <p14:creationId xmlns:p14="http://schemas.microsoft.com/office/powerpoint/2010/main" val="432540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3" name="五边形 12"/>
          <p:cNvSpPr/>
          <p:nvPr userDrawn="1"/>
        </p:nvSpPr>
        <p:spPr>
          <a:xfrm>
            <a:off x="0" y="192875"/>
            <a:ext cx="4354286" cy="584775"/>
          </a:xfrm>
          <a:prstGeom prst="homePlate">
            <a:avLst/>
          </a:prstGeom>
          <a:gradFill flip="none" rotWithShape="1">
            <a:gsLst>
              <a:gs pos="0">
                <a:srgbClr val="3A95D2"/>
              </a:gs>
              <a:gs pos="100000">
                <a:srgbClr val="2450A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320827" y="280738"/>
            <a:ext cx="409048" cy="409048"/>
          </a:xfrm>
          <a:prstGeom prst="ellipse">
            <a:avLst/>
          </a:prstGeom>
          <a:solidFill>
            <a:schemeClr val="bg1"/>
          </a:solidFill>
          <a:ln>
            <a:noFill/>
          </a:ln>
          <a:effectLst>
            <a:innerShdw dist="50800" dir="13500000">
              <a:prstClr val="black">
                <a:alpha val="2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8469872" y="6368536"/>
            <a:ext cx="3722128" cy="3722128"/>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flipH="1" flipV="1">
            <a:off x="10572750" y="5847437"/>
            <a:ext cx="2657154" cy="2657154"/>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45047586"/>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13" name="五边形 12"/>
          <p:cNvSpPr/>
          <p:nvPr userDrawn="1"/>
        </p:nvSpPr>
        <p:spPr>
          <a:xfrm>
            <a:off x="0" y="192875"/>
            <a:ext cx="4354286" cy="584775"/>
          </a:xfrm>
          <a:prstGeom prst="homePlate">
            <a:avLst/>
          </a:prstGeom>
          <a:gradFill flip="none" rotWithShape="1">
            <a:gsLst>
              <a:gs pos="0">
                <a:srgbClr val="3A95D2"/>
              </a:gs>
              <a:gs pos="100000">
                <a:srgbClr val="2450A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320827" y="280738"/>
            <a:ext cx="409048" cy="409048"/>
          </a:xfrm>
          <a:prstGeom prst="ellipse">
            <a:avLst/>
          </a:prstGeom>
          <a:solidFill>
            <a:schemeClr val="bg1"/>
          </a:solidFill>
          <a:ln>
            <a:noFill/>
          </a:ln>
          <a:effectLst>
            <a:innerShdw dist="50800" dir="13500000">
              <a:prstClr val="black">
                <a:alpha val="2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8469872" y="6368536"/>
            <a:ext cx="3722128" cy="3722128"/>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flipH="1" flipV="1">
            <a:off x="10572750" y="5847437"/>
            <a:ext cx="2657154" cy="2657154"/>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0649622"/>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13" name="五边形 12"/>
          <p:cNvSpPr/>
          <p:nvPr userDrawn="1"/>
        </p:nvSpPr>
        <p:spPr>
          <a:xfrm>
            <a:off x="0" y="192875"/>
            <a:ext cx="4354286" cy="584775"/>
          </a:xfrm>
          <a:prstGeom prst="homePlate">
            <a:avLst/>
          </a:prstGeom>
          <a:gradFill flip="none" rotWithShape="1">
            <a:gsLst>
              <a:gs pos="0">
                <a:srgbClr val="3A95D2"/>
              </a:gs>
              <a:gs pos="100000">
                <a:srgbClr val="2450A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320827" y="280738"/>
            <a:ext cx="409048" cy="409048"/>
          </a:xfrm>
          <a:prstGeom prst="ellipse">
            <a:avLst/>
          </a:prstGeom>
          <a:solidFill>
            <a:schemeClr val="bg1"/>
          </a:solidFill>
          <a:ln>
            <a:noFill/>
          </a:ln>
          <a:effectLst>
            <a:innerShdw dist="50800" dir="13500000">
              <a:prstClr val="black">
                <a:alpha val="2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8469872" y="6368536"/>
            <a:ext cx="3722128" cy="3722128"/>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flipH="1" flipV="1">
            <a:off x="10572750" y="5847437"/>
            <a:ext cx="2657154" cy="2657154"/>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75512114"/>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sp>
        <p:nvSpPr>
          <p:cNvPr id="13" name="五边形 12"/>
          <p:cNvSpPr/>
          <p:nvPr userDrawn="1"/>
        </p:nvSpPr>
        <p:spPr>
          <a:xfrm>
            <a:off x="0" y="192875"/>
            <a:ext cx="4354286" cy="584775"/>
          </a:xfrm>
          <a:prstGeom prst="homePlate">
            <a:avLst/>
          </a:prstGeom>
          <a:gradFill flip="none" rotWithShape="1">
            <a:gsLst>
              <a:gs pos="0">
                <a:srgbClr val="3A95D2"/>
              </a:gs>
              <a:gs pos="100000">
                <a:srgbClr val="2450A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320827" y="280738"/>
            <a:ext cx="409048" cy="409048"/>
          </a:xfrm>
          <a:prstGeom prst="ellipse">
            <a:avLst/>
          </a:prstGeom>
          <a:solidFill>
            <a:schemeClr val="bg1"/>
          </a:solidFill>
          <a:ln>
            <a:noFill/>
          </a:ln>
          <a:effectLst>
            <a:innerShdw dist="50800" dir="13500000">
              <a:prstClr val="black">
                <a:alpha val="2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8469872" y="6368536"/>
            <a:ext cx="3722128" cy="3722128"/>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flipH="1" flipV="1">
            <a:off x="10572750" y="5847437"/>
            <a:ext cx="2657154" cy="2657154"/>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98413030"/>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五边形 1"/>
          <p:cNvSpPr/>
          <p:nvPr userDrawn="1"/>
        </p:nvSpPr>
        <p:spPr>
          <a:xfrm>
            <a:off x="0" y="192875"/>
            <a:ext cx="4354286" cy="584775"/>
          </a:xfrm>
          <a:prstGeom prst="homePlate">
            <a:avLst/>
          </a:prstGeom>
          <a:gradFill flip="none" rotWithShape="1">
            <a:gsLst>
              <a:gs pos="0">
                <a:srgbClr val="3A95D2"/>
              </a:gs>
              <a:gs pos="100000">
                <a:srgbClr val="2450A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userDrawn="1"/>
        </p:nvSpPr>
        <p:spPr>
          <a:xfrm>
            <a:off x="320827" y="280738"/>
            <a:ext cx="409048" cy="409048"/>
          </a:xfrm>
          <a:prstGeom prst="ellipse">
            <a:avLst/>
          </a:prstGeom>
          <a:solidFill>
            <a:schemeClr val="bg1"/>
          </a:solidFill>
          <a:ln>
            <a:noFill/>
          </a:ln>
          <a:effectLst>
            <a:innerShdw dist="50800" dir="13500000">
              <a:prstClr val="black">
                <a:alpha val="2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userDrawn="1"/>
        </p:nvSpPr>
        <p:spPr>
          <a:xfrm>
            <a:off x="8469872" y="6368536"/>
            <a:ext cx="3722128" cy="3722128"/>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flipH="1" flipV="1">
            <a:off x="10572750" y="5847437"/>
            <a:ext cx="2657154" cy="2657154"/>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90625398"/>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2509897"/>
      </p:ext>
    </p:extLst>
  </p:cSld>
  <p:clrMap bg1="lt1" tx1="dk1" bg2="lt2" tx2="dk2" accent1="accent1" accent2="accent2" accent3="accent3" accent4="accent4" accent5="accent5" accent6="accent6" hlink="hlink" folHlink="folHlink"/>
  <p:sldLayoutIdLst>
    <p:sldLayoutId id="2147483651" r:id="rId1"/>
    <p:sldLayoutId id="2147483657" r:id="rId2"/>
    <p:sldLayoutId id="2147483658" r:id="rId3"/>
    <p:sldLayoutId id="2147483659" r:id="rId4"/>
    <p:sldLayoutId id="2147483655" r:id="rId5"/>
  </p:sldLayoutIdLst>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13.xml"/><Relationship Id="rId7"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s>
</file>

<file path=ppt/slides/_rels/slide12.xml.rels><?xml version="1.0" encoding="UTF-8" standalone="yes"?>
<Relationships xmlns="http://schemas.openxmlformats.org/package/2006/relationships"><Relationship Id="rId8" Type="http://schemas.openxmlformats.org/officeDocument/2006/relationships/tags" Target="../tags/tag24.xml"/><Relationship Id="rId13" Type="http://schemas.openxmlformats.org/officeDocument/2006/relationships/tags" Target="../tags/tag29.xml"/><Relationship Id="rId18" Type="http://schemas.openxmlformats.org/officeDocument/2006/relationships/tags" Target="../tags/tag34.xml"/><Relationship Id="rId3" Type="http://schemas.openxmlformats.org/officeDocument/2006/relationships/tags" Target="../tags/tag19.xml"/><Relationship Id="rId21" Type="http://schemas.openxmlformats.org/officeDocument/2006/relationships/tags" Target="../tags/tag37.xml"/><Relationship Id="rId7" Type="http://schemas.openxmlformats.org/officeDocument/2006/relationships/tags" Target="../tags/tag23.xml"/><Relationship Id="rId12" Type="http://schemas.openxmlformats.org/officeDocument/2006/relationships/tags" Target="../tags/tag28.xml"/><Relationship Id="rId17" Type="http://schemas.openxmlformats.org/officeDocument/2006/relationships/tags" Target="../tags/tag33.xml"/><Relationship Id="rId25" Type="http://schemas.openxmlformats.org/officeDocument/2006/relationships/notesSlide" Target="../notesSlides/notesSlide12.xml"/><Relationship Id="rId2" Type="http://schemas.openxmlformats.org/officeDocument/2006/relationships/tags" Target="../tags/tag18.xml"/><Relationship Id="rId16" Type="http://schemas.openxmlformats.org/officeDocument/2006/relationships/tags" Target="../tags/tag32.xml"/><Relationship Id="rId20" Type="http://schemas.openxmlformats.org/officeDocument/2006/relationships/tags" Target="../tags/tag36.xml"/><Relationship Id="rId1" Type="http://schemas.openxmlformats.org/officeDocument/2006/relationships/tags" Target="../tags/tag17.xml"/><Relationship Id="rId6" Type="http://schemas.openxmlformats.org/officeDocument/2006/relationships/tags" Target="../tags/tag22.xml"/><Relationship Id="rId11" Type="http://schemas.openxmlformats.org/officeDocument/2006/relationships/tags" Target="../tags/tag27.xml"/><Relationship Id="rId24" Type="http://schemas.openxmlformats.org/officeDocument/2006/relationships/slideLayout" Target="../slideLayouts/slideLayout2.xml"/><Relationship Id="rId5" Type="http://schemas.openxmlformats.org/officeDocument/2006/relationships/tags" Target="../tags/tag21.xml"/><Relationship Id="rId15" Type="http://schemas.openxmlformats.org/officeDocument/2006/relationships/tags" Target="../tags/tag31.xml"/><Relationship Id="rId23" Type="http://schemas.openxmlformats.org/officeDocument/2006/relationships/tags" Target="../tags/tag39.xml"/><Relationship Id="rId10" Type="http://schemas.openxmlformats.org/officeDocument/2006/relationships/tags" Target="../tags/tag26.xml"/><Relationship Id="rId19" Type="http://schemas.openxmlformats.org/officeDocument/2006/relationships/tags" Target="../tags/tag35.xml"/><Relationship Id="rId4" Type="http://schemas.openxmlformats.org/officeDocument/2006/relationships/tags" Target="../tags/tag20.xml"/><Relationship Id="rId9" Type="http://schemas.openxmlformats.org/officeDocument/2006/relationships/tags" Target="../tags/tag25.xml"/><Relationship Id="rId14" Type="http://schemas.openxmlformats.org/officeDocument/2006/relationships/tags" Target="../tags/tag30.xml"/><Relationship Id="rId22" Type="http://schemas.openxmlformats.org/officeDocument/2006/relationships/tags" Target="../tags/tag3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4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16.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slideLayout" Target="../slideLayouts/slideLayout3.xml"/><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tags" Target="../tags/tag54.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tags" Target="../tags/tag53.xml"/><Relationship Id="rId5" Type="http://schemas.openxmlformats.org/officeDocument/2006/relationships/tags" Target="../tags/tag47.xml"/><Relationship Id="rId10" Type="http://schemas.openxmlformats.org/officeDocument/2006/relationships/tags" Target="../tags/tag52.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5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2.xml"/><Relationship Id="rId5" Type="http://schemas.openxmlformats.org/officeDocument/2006/relationships/slideLayout" Target="../slideLayouts/slideLayout5.xml"/><Relationship Id="rId4" Type="http://schemas.openxmlformats.org/officeDocument/2006/relationships/tags" Target="../tags/tag6.xml"/></Relationships>
</file>

<file path=ppt/slides/_rels/slide20.xml.rels><?xml version="1.0" encoding="UTF-8" standalone="yes"?>
<Relationships xmlns="http://schemas.openxmlformats.org/package/2006/relationships"><Relationship Id="rId8" Type="http://schemas.openxmlformats.org/officeDocument/2006/relationships/tags" Target="../tags/tag63.xml"/><Relationship Id="rId13" Type="http://schemas.openxmlformats.org/officeDocument/2006/relationships/tags" Target="../tags/tag68.xml"/><Relationship Id="rId18" Type="http://schemas.openxmlformats.org/officeDocument/2006/relationships/slideLayout" Target="../slideLayouts/slideLayout4.xml"/><Relationship Id="rId3" Type="http://schemas.openxmlformats.org/officeDocument/2006/relationships/tags" Target="../tags/tag58.xml"/><Relationship Id="rId7" Type="http://schemas.openxmlformats.org/officeDocument/2006/relationships/tags" Target="../tags/tag62.xml"/><Relationship Id="rId12" Type="http://schemas.openxmlformats.org/officeDocument/2006/relationships/tags" Target="../tags/tag67.xml"/><Relationship Id="rId17" Type="http://schemas.openxmlformats.org/officeDocument/2006/relationships/tags" Target="../tags/tag72.xml"/><Relationship Id="rId2" Type="http://schemas.openxmlformats.org/officeDocument/2006/relationships/tags" Target="../tags/tag57.xml"/><Relationship Id="rId16" Type="http://schemas.openxmlformats.org/officeDocument/2006/relationships/tags" Target="../tags/tag71.xml"/><Relationship Id="rId1" Type="http://schemas.openxmlformats.org/officeDocument/2006/relationships/tags" Target="../tags/tag56.xml"/><Relationship Id="rId6" Type="http://schemas.openxmlformats.org/officeDocument/2006/relationships/tags" Target="../tags/tag61.xml"/><Relationship Id="rId11" Type="http://schemas.openxmlformats.org/officeDocument/2006/relationships/tags" Target="../tags/tag66.xml"/><Relationship Id="rId5" Type="http://schemas.openxmlformats.org/officeDocument/2006/relationships/tags" Target="../tags/tag60.xml"/><Relationship Id="rId15" Type="http://schemas.openxmlformats.org/officeDocument/2006/relationships/tags" Target="../tags/tag70.xml"/><Relationship Id="rId10" Type="http://schemas.openxmlformats.org/officeDocument/2006/relationships/tags" Target="../tags/tag65.xml"/><Relationship Id="rId19" Type="http://schemas.openxmlformats.org/officeDocument/2006/relationships/notesSlide" Target="../notesSlides/notesSlide20.xml"/><Relationship Id="rId4" Type="http://schemas.openxmlformats.org/officeDocument/2006/relationships/tags" Target="../tags/tag59.xml"/><Relationship Id="rId9" Type="http://schemas.openxmlformats.org/officeDocument/2006/relationships/tags" Target="../tags/tag64.xml"/><Relationship Id="rId14" Type="http://schemas.openxmlformats.org/officeDocument/2006/relationships/tags" Target="../tags/tag6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7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7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7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76.xml"/><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8.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椭圆 50"/>
          <p:cNvSpPr/>
          <p:nvPr/>
        </p:nvSpPr>
        <p:spPr>
          <a:xfrm>
            <a:off x="8958951" y="1657296"/>
            <a:ext cx="2631086" cy="2631086"/>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441230" y="2632270"/>
            <a:ext cx="717797" cy="717797"/>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993900" y="-927100"/>
            <a:ext cx="6273800" cy="6273800"/>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394197" y="4635500"/>
            <a:ext cx="7912100" cy="2476500"/>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038132" y="1657296"/>
            <a:ext cx="3672800" cy="1323439"/>
          </a:xfrm>
          <a:prstGeom prst="rect">
            <a:avLst/>
          </a:prstGeom>
        </p:spPr>
        <p:txBody>
          <a:bodyPr wrap="none">
            <a:spAutoFit/>
          </a:bodyPr>
          <a:lstStyle/>
          <a:p>
            <a:pPr algn="ctr"/>
            <a:r>
              <a:rPr lang="zh-CN" altLang="en-US" sz="8000" dirty="0">
                <a:gradFill>
                  <a:gsLst>
                    <a:gs pos="0">
                      <a:srgbClr val="3A95D2"/>
                    </a:gs>
                    <a:gs pos="100000">
                      <a:srgbClr val="2450A2"/>
                    </a:gs>
                  </a:gsLst>
                  <a:lin ang="5400000" scaled="1"/>
                </a:gradFill>
                <a:latin typeface="字体圈欣意冠黑体" panose="00000500000000000000" pitchFamily="2" charset="-122"/>
                <a:ea typeface="字体圈欣意冠黑体" panose="00000500000000000000" pitchFamily="2" charset="-122"/>
                <a:cs typeface="+mn-ea"/>
                <a:sym typeface="+mn-lt"/>
              </a:rPr>
              <a:t>岗位竞聘</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4897" y="-215900"/>
            <a:ext cx="5143006" cy="6858000"/>
          </a:xfrm>
          <a:prstGeom prst="rect">
            <a:avLst/>
          </a:prstGeom>
        </p:spPr>
      </p:pic>
      <p:sp>
        <p:nvSpPr>
          <p:cNvPr id="11" name="矩形 10"/>
          <p:cNvSpPr/>
          <p:nvPr/>
        </p:nvSpPr>
        <p:spPr>
          <a:xfrm>
            <a:off x="7038132" y="2980735"/>
            <a:ext cx="3540968" cy="369332"/>
          </a:xfrm>
          <a:prstGeom prst="rect">
            <a:avLst/>
          </a:prstGeom>
        </p:spPr>
        <p:txBody>
          <a:bodyPr wrap="square">
            <a:spAutoFit/>
          </a:bodyPr>
          <a:lstStyle/>
          <a:p>
            <a:pPr algn="dist"/>
            <a:r>
              <a:rPr lang="zh-CN" altLang="en-US" i="1" dirty="0" smtClean="0">
                <a:gradFill>
                  <a:gsLst>
                    <a:gs pos="0">
                      <a:srgbClr val="3A95D2"/>
                    </a:gs>
                    <a:gs pos="100000">
                      <a:srgbClr val="2450A2"/>
                    </a:gs>
                  </a:gsLst>
                  <a:lin ang="5400000" scaled="1"/>
                </a:gradFill>
              </a:rPr>
              <a:t>COMPETE FOR A POST</a:t>
            </a:r>
            <a:endParaRPr lang="zh-CN" altLang="en-US" i="1" dirty="0">
              <a:gradFill>
                <a:gsLst>
                  <a:gs pos="0">
                    <a:srgbClr val="3A95D2"/>
                  </a:gs>
                  <a:gs pos="100000">
                    <a:srgbClr val="2450A2"/>
                  </a:gs>
                </a:gsLst>
                <a:lin ang="5400000" scaled="1"/>
              </a:gradFill>
            </a:endParaRPr>
          </a:p>
        </p:txBody>
      </p:sp>
      <p:sp>
        <p:nvSpPr>
          <p:cNvPr id="53" name="椭圆 52"/>
          <p:cNvSpPr/>
          <p:nvPr/>
        </p:nvSpPr>
        <p:spPr>
          <a:xfrm>
            <a:off x="8501433" y="3906350"/>
            <a:ext cx="457518" cy="457518"/>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_矩形 29"/>
          <p:cNvSpPr/>
          <p:nvPr>
            <p:custDataLst>
              <p:tags r:id="rId1"/>
            </p:custDataLst>
          </p:nvPr>
        </p:nvSpPr>
        <p:spPr>
          <a:xfrm>
            <a:off x="5787308" y="3558361"/>
            <a:ext cx="4791792" cy="276999"/>
          </a:xfrm>
          <a:prstGeom prst="rect">
            <a:avLst/>
          </a:prstGeom>
          <a:ln>
            <a:noFill/>
          </a:ln>
        </p:spPr>
        <p:txBody>
          <a:bodyPr wrap="square">
            <a:spAutoFit/>
          </a:bodyPr>
          <a:lstStyle/>
          <a:p>
            <a:pPr algn="dist"/>
            <a:r>
              <a:rPr lang="zh-CN" altLang="en-US" sz="1200" dirty="0">
                <a:solidFill>
                  <a:schemeClr val="tx1">
                    <a:lumMod val="75000"/>
                    <a:lumOff val="25000"/>
                  </a:schemeClr>
                </a:solidFill>
                <a:latin typeface="+mn-ea"/>
                <a:cs typeface="+mn-ea"/>
                <a:sym typeface="+mn-lt"/>
              </a:rPr>
              <a:t>述职报告 </a:t>
            </a:r>
            <a:r>
              <a:rPr lang="en-US" altLang="zh-CN" sz="1200" dirty="0">
                <a:solidFill>
                  <a:schemeClr val="tx1">
                    <a:lumMod val="75000"/>
                    <a:lumOff val="25000"/>
                  </a:schemeClr>
                </a:solidFill>
                <a:latin typeface="+mn-ea"/>
                <a:cs typeface="+mn-ea"/>
                <a:sym typeface="+mn-lt"/>
              </a:rPr>
              <a:t>| </a:t>
            </a:r>
            <a:r>
              <a:rPr lang="zh-CN" altLang="en-US" sz="1200" dirty="0">
                <a:solidFill>
                  <a:schemeClr val="tx1">
                    <a:lumMod val="75000"/>
                    <a:lumOff val="25000"/>
                  </a:schemeClr>
                </a:solidFill>
                <a:latin typeface="+mn-ea"/>
                <a:cs typeface="+mn-ea"/>
                <a:sym typeface="+mn-lt"/>
              </a:rPr>
              <a:t>岗位竞聘 </a:t>
            </a:r>
            <a:r>
              <a:rPr lang="en-US" altLang="zh-CN" sz="1200" dirty="0">
                <a:solidFill>
                  <a:schemeClr val="tx1">
                    <a:lumMod val="75000"/>
                    <a:lumOff val="25000"/>
                  </a:schemeClr>
                </a:solidFill>
                <a:latin typeface="+mn-ea"/>
                <a:cs typeface="+mn-ea"/>
                <a:sym typeface="+mn-lt"/>
              </a:rPr>
              <a:t>| </a:t>
            </a:r>
            <a:r>
              <a:rPr lang="zh-CN" altLang="en-US" sz="1200" dirty="0">
                <a:solidFill>
                  <a:schemeClr val="tx1">
                    <a:lumMod val="75000"/>
                    <a:lumOff val="25000"/>
                  </a:schemeClr>
                </a:solidFill>
                <a:latin typeface="+mn-ea"/>
                <a:cs typeface="+mn-ea"/>
                <a:sym typeface="+mn-lt"/>
              </a:rPr>
              <a:t>个人简历 </a:t>
            </a:r>
            <a:r>
              <a:rPr lang="en-US" altLang="zh-CN" sz="1200" dirty="0">
                <a:solidFill>
                  <a:schemeClr val="tx1">
                    <a:lumMod val="75000"/>
                    <a:lumOff val="25000"/>
                  </a:schemeClr>
                </a:solidFill>
                <a:latin typeface="+mn-ea"/>
                <a:cs typeface="+mn-ea"/>
                <a:sym typeface="+mn-lt"/>
              </a:rPr>
              <a:t>| </a:t>
            </a:r>
            <a:r>
              <a:rPr lang="zh-CN" altLang="en-US" sz="1200" dirty="0">
                <a:solidFill>
                  <a:schemeClr val="tx1">
                    <a:lumMod val="75000"/>
                    <a:lumOff val="25000"/>
                  </a:schemeClr>
                </a:solidFill>
                <a:latin typeface="+mn-ea"/>
                <a:cs typeface="+mn-ea"/>
                <a:sym typeface="+mn-lt"/>
              </a:rPr>
              <a:t>自我介绍 </a:t>
            </a:r>
            <a:r>
              <a:rPr lang="en-US" altLang="zh-CN" sz="1200" dirty="0">
                <a:solidFill>
                  <a:schemeClr val="tx1">
                    <a:lumMod val="75000"/>
                    <a:lumOff val="25000"/>
                  </a:schemeClr>
                </a:solidFill>
                <a:latin typeface="+mn-ea"/>
                <a:cs typeface="+mn-ea"/>
                <a:sym typeface="+mn-lt"/>
              </a:rPr>
              <a:t>| </a:t>
            </a:r>
            <a:r>
              <a:rPr lang="zh-CN" altLang="en-US" sz="1200" dirty="0">
                <a:solidFill>
                  <a:schemeClr val="tx1">
                    <a:lumMod val="75000"/>
                    <a:lumOff val="25000"/>
                  </a:schemeClr>
                </a:solidFill>
                <a:latin typeface="+mn-ea"/>
                <a:cs typeface="+mn-ea"/>
                <a:sym typeface="+mn-lt"/>
              </a:rPr>
              <a:t>岗位晋升 </a:t>
            </a:r>
            <a:r>
              <a:rPr lang="en-US" altLang="zh-CN" sz="1200" dirty="0">
                <a:solidFill>
                  <a:schemeClr val="tx1">
                    <a:lumMod val="75000"/>
                    <a:lumOff val="25000"/>
                  </a:schemeClr>
                </a:solidFill>
                <a:latin typeface="+mn-ea"/>
                <a:cs typeface="+mn-ea"/>
                <a:sym typeface="+mn-lt"/>
              </a:rPr>
              <a:t>| </a:t>
            </a:r>
            <a:r>
              <a:rPr lang="zh-CN" altLang="en-US" sz="1200" dirty="0">
                <a:solidFill>
                  <a:schemeClr val="tx1">
                    <a:lumMod val="75000"/>
                    <a:lumOff val="25000"/>
                  </a:schemeClr>
                </a:solidFill>
                <a:latin typeface="+mn-ea"/>
                <a:cs typeface="+mn-ea"/>
                <a:sym typeface="+mn-lt"/>
              </a:rPr>
              <a:t>部门竞聘</a:t>
            </a:r>
            <a:endParaRPr lang="en-US" altLang="zh-CN" sz="1200" dirty="0">
              <a:solidFill>
                <a:schemeClr val="tx1">
                  <a:lumMod val="75000"/>
                  <a:lumOff val="25000"/>
                </a:schemeClr>
              </a:solidFill>
              <a:latin typeface="+mn-ea"/>
              <a:cs typeface="+mn-ea"/>
              <a:sym typeface="+mn-lt"/>
            </a:endParaRPr>
          </a:p>
        </p:txBody>
      </p:sp>
      <p:sp>
        <p:nvSpPr>
          <p:cNvPr id="12" name="圆角矩形 11"/>
          <p:cNvSpPr/>
          <p:nvPr/>
        </p:nvSpPr>
        <p:spPr>
          <a:xfrm>
            <a:off x="8183204" y="4706120"/>
            <a:ext cx="2362200" cy="319775"/>
          </a:xfrm>
          <a:prstGeom prst="roundRect">
            <a:avLst>
              <a:gd name="adj" fmla="val 50000"/>
            </a:avLst>
          </a:prstGeom>
          <a:gradFill>
            <a:gsLst>
              <a:gs pos="0">
                <a:srgbClr val="3A95D2"/>
              </a:gs>
              <a:gs pos="100000">
                <a:srgbClr val="2450A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竞聘人：</a:t>
            </a:r>
            <a:r>
              <a:rPr lang="en-US" altLang="zh-CN" sz="1200" dirty="0" smtClean="0"/>
              <a:t>51PPT</a:t>
            </a:r>
            <a:r>
              <a:rPr lang="zh-CN" altLang="en-US" sz="1200" dirty="0" smtClean="0"/>
              <a:t>模板网</a:t>
            </a:r>
            <a:endParaRPr lang="zh-CN" altLang="en-US" sz="1200" dirty="0"/>
          </a:p>
        </p:txBody>
      </p:sp>
      <p:sp>
        <p:nvSpPr>
          <p:cNvPr id="57" name="椭圆 56"/>
          <p:cNvSpPr/>
          <p:nvPr/>
        </p:nvSpPr>
        <p:spPr>
          <a:xfrm>
            <a:off x="7123554" y="1173091"/>
            <a:ext cx="229746" cy="229746"/>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34489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953550" y="2325509"/>
            <a:ext cx="3456000" cy="3456000"/>
            <a:chOff x="340308" y="1211789"/>
            <a:chExt cx="2592000" cy="2592000"/>
          </a:xfrm>
        </p:grpSpPr>
        <p:sp>
          <p:nvSpPr>
            <p:cNvPr id="28" name="椭圆 27"/>
            <p:cNvSpPr/>
            <p:nvPr/>
          </p:nvSpPr>
          <p:spPr>
            <a:xfrm>
              <a:off x="340308" y="1211789"/>
              <a:ext cx="2592000" cy="2592000"/>
            </a:xfrm>
            <a:prstGeom prst="ellips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9" name="椭圆 28"/>
            <p:cNvSpPr/>
            <p:nvPr/>
          </p:nvSpPr>
          <p:spPr>
            <a:xfrm>
              <a:off x="651496" y="1522977"/>
              <a:ext cx="1969625" cy="196962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0" name="椭圆 29"/>
            <p:cNvSpPr/>
            <p:nvPr/>
          </p:nvSpPr>
          <p:spPr>
            <a:xfrm>
              <a:off x="969125" y="1840606"/>
              <a:ext cx="1334366" cy="133436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31" name="椭圆 30"/>
            <p:cNvSpPr/>
            <p:nvPr/>
          </p:nvSpPr>
          <p:spPr>
            <a:xfrm>
              <a:off x="1222308" y="2093789"/>
              <a:ext cx="828000" cy="828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32" name="Freeform 6"/>
          <p:cNvSpPr>
            <a:spLocks/>
          </p:cNvSpPr>
          <p:nvPr/>
        </p:nvSpPr>
        <p:spPr bwMode="auto">
          <a:xfrm>
            <a:off x="3713040" y="1505573"/>
            <a:ext cx="1480468" cy="2424243"/>
          </a:xfrm>
          <a:custGeom>
            <a:avLst/>
            <a:gdLst>
              <a:gd name="T0" fmla="*/ 0 w 343"/>
              <a:gd name="T1" fmla="*/ 561 h 562"/>
              <a:gd name="T2" fmla="*/ 115 w 343"/>
              <a:gd name="T3" fmla="*/ 0 h 562"/>
              <a:gd name="T4" fmla="*/ 343 w 343"/>
              <a:gd name="T5" fmla="*/ 102 h 562"/>
              <a:gd name="T6" fmla="*/ 3 w 343"/>
              <a:gd name="T7" fmla="*/ 562 h 562"/>
              <a:gd name="T8" fmla="*/ 0 w 343"/>
              <a:gd name="T9" fmla="*/ 561 h 562"/>
            </a:gdLst>
            <a:ahLst/>
            <a:cxnLst>
              <a:cxn ang="0">
                <a:pos x="T0" y="T1"/>
              </a:cxn>
              <a:cxn ang="0">
                <a:pos x="T2" y="T3"/>
              </a:cxn>
              <a:cxn ang="0">
                <a:pos x="T4" y="T5"/>
              </a:cxn>
              <a:cxn ang="0">
                <a:pos x="T6" y="T7"/>
              </a:cxn>
              <a:cxn ang="0">
                <a:pos x="T8" y="T9"/>
              </a:cxn>
            </a:cxnLst>
            <a:rect l="0" t="0" r="r" b="b"/>
            <a:pathLst>
              <a:path w="343" h="562">
                <a:moveTo>
                  <a:pt x="0" y="561"/>
                </a:moveTo>
                <a:cubicBezTo>
                  <a:pt x="38" y="374"/>
                  <a:pt x="76" y="187"/>
                  <a:pt x="115" y="0"/>
                </a:cubicBezTo>
                <a:cubicBezTo>
                  <a:pt x="198" y="18"/>
                  <a:pt x="274" y="51"/>
                  <a:pt x="343" y="102"/>
                </a:cubicBezTo>
                <a:cubicBezTo>
                  <a:pt x="229" y="256"/>
                  <a:pt x="116" y="409"/>
                  <a:pt x="3" y="562"/>
                </a:cubicBezTo>
                <a:cubicBezTo>
                  <a:pt x="2" y="561"/>
                  <a:pt x="1" y="561"/>
                  <a:pt x="0" y="561"/>
                </a:cubicBezTo>
                <a:close/>
              </a:path>
            </a:pathLst>
          </a:custGeom>
          <a:solidFill>
            <a:schemeClr val="bg1">
              <a:lumMod val="95000"/>
            </a:schemeClr>
          </a:solidFill>
          <a:ln w="9525">
            <a:solidFill>
              <a:schemeClr val="bg1"/>
            </a:solidFill>
            <a:round/>
            <a:headEnd/>
            <a:tailEnd/>
          </a:ln>
        </p:spPr>
        <p:txBody>
          <a:bodyPr vert="horz" wrap="square" lIns="121920" tIns="60960" rIns="121920" bIns="60960" numCol="1" anchor="t" anchorCtr="0" compatLnSpc="1">
            <a:prstTxWarp prst="textNoShape">
              <a:avLst/>
            </a:prstTxWarp>
          </a:bodyPr>
          <a:lstStyle/>
          <a:p>
            <a:endParaRPr lang="zh-CN" altLang="en-US" sz="2400" dirty="0">
              <a:cs typeface="+mn-ea"/>
              <a:sym typeface="+mn-lt"/>
            </a:endParaRPr>
          </a:p>
        </p:txBody>
      </p:sp>
      <p:sp>
        <p:nvSpPr>
          <p:cNvPr id="33" name="Freeform 7"/>
          <p:cNvSpPr>
            <a:spLocks/>
          </p:cNvSpPr>
          <p:nvPr/>
        </p:nvSpPr>
        <p:spPr bwMode="auto">
          <a:xfrm>
            <a:off x="3702046" y="2586209"/>
            <a:ext cx="1861995" cy="1434831"/>
          </a:xfrm>
          <a:custGeom>
            <a:avLst/>
            <a:gdLst>
              <a:gd name="T0" fmla="*/ 312 w 432"/>
              <a:gd name="T1" fmla="*/ 0 h 333"/>
              <a:gd name="T2" fmla="*/ 432 w 432"/>
              <a:gd name="T3" fmla="*/ 188 h 333"/>
              <a:gd name="T4" fmla="*/ 2 w 432"/>
              <a:gd name="T5" fmla="*/ 333 h 333"/>
              <a:gd name="T6" fmla="*/ 0 w 432"/>
              <a:gd name="T7" fmla="*/ 330 h 333"/>
              <a:gd name="T8" fmla="*/ 312 w 432"/>
              <a:gd name="T9" fmla="*/ 0 h 333"/>
            </a:gdLst>
            <a:ahLst/>
            <a:cxnLst>
              <a:cxn ang="0">
                <a:pos x="T0" y="T1"/>
              </a:cxn>
              <a:cxn ang="0">
                <a:pos x="T2" y="T3"/>
              </a:cxn>
              <a:cxn ang="0">
                <a:pos x="T4" y="T5"/>
              </a:cxn>
              <a:cxn ang="0">
                <a:pos x="T6" y="T7"/>
              </a:cxn>
              <a:cxn ang="0">
                <a:pos x="T8" y="T9"/>
              </a:cxn>
            </a:cxnLst>
            <a:rect l="0" t="0" r="r" b="b"/>
            <a:pathLst>
              <a:path w="432" h="333">
                <a:moveTo>
                  <a:pt x="312" y="0"/>
                </a:moveTo>
                <a:cubicBezTo>
                  <a:pt x="368" y="53"/>
                  <a:pt x="408" y="115"/>
                  <a:pt x="432" y="188"/>
                </a:cubicBezTo>
                <a:cubicBezTo>
                  <a:pt x="288" y="236"/>
                  <a:pt x="145" y="285"/>
                  <a:pt x="2" y="333"/>
                </a:cubicBezTo>
                <a:cubicBezTo>
                  <a:pt x="1" y="332"/>
                  <a:pt x="1" y="331"/>
                  <a:pt x="0" y="330"/>
                </a:cubicBezTo>
                <a:cubicBezTo>
                  <a:pt x="104" y="220"/>
                  <a:pt x="207" y="111"/>
                  <a:pt x="312" y="0"/>
                </a:cubicBezTo>
                <a:close/>
              </a:path>
            </a:pathLst>
          </a:custGeom>
          <a:solidFill>
            <a:srgbClr val="89BAE4"/>
          </a:solidFill>
          <a:ln w="9525">
            <a:solidFill>
              <a:schemeClr val="bg1"/>
            </a:solid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4" name="Freeform 8"/>
          <p:cNvSpPr>
            <a:spLocks/>
          </p:cNvSpPr>
          <p:nvPr/>
        </p:nvSpPr>
        <p:spPr bwMode="auto">
          <a:xfrm>
            <a:off x="3351312" y="4101871"/>
            <a:ext cx="1234028" cy="1327128"/>
          </a:xfrm>
          <a:custGeom>
            <a:avLst/>
            <a:gdLst>
              <a:gd name="T0" fmla="*/ 286 w 286"/>
              <a:gd name="T1" fmla="*/ 197 h 308"/>
              <a:gd name="T2" fmla="*/ 0 w 286"/>
              <a:gd name="T3" fmla="*/ 279 h 308"/>
              <a:gd name="T4" fmla="*/ 75 w 286"/>
              <a:gd name="T5" fmla="*/ 0 h 308"/>
              <a:gd name="T6" fmla="*/ 286 w 286"/>
              <a:gd name="T7" fmla="*/ 197 h 308"/>
            </a:gdLst>
            <a:ahLst/>
            <a:cxnLst>
              <a:cxn ang="0">
                <a:pos x="T0" y="T1"/>
              </a:cxn>
              <a:cxn ang="0">
                <a:pos x="T2" y="T3"/>
              </a:cxn>
              <a:cxn ang="0">
                <a:pos x="T4" y="T5"/>
              </a:cxn>
              <a:cxn ang="0">
                <a:pos x="T6" y="T7"/>
              </a:cxn>
            </a:cxnLst>
            <a:rect l="0" t="0" r="r" b="b"/>
            <a:pathLst>
              <a:path w="286" h="308">
                <a:moveTo>
                  <a:pt x="286" y="197"/>
                </a:moveTo>
                <a:cubicBezTo>
                  <a:pt x="218" y="275"/>
                  <a:pt x="94" y="308"/>
                  <a:pt x="0" y="279"/>
                </a:cubicBezTo>
                <a:cubicBezTo>
                  <a:pt x="25" y="187"/>
                  <a:pt x="49" y="94"/>
                  <a:pt x="75" y="0"/>
                </a:cubicBezTo>
                <a:cubicBezTo>
                  <a:pt x="146" y="66"/>
                  <a:pt x="216" y="131"/>
                  <a:pt x="286" y="197"/>
                </a:cubicBezTo>
                <a:close/>
              </a:path>
            </a:pathLst>
          </a:custGeom>
          <a:solidFill>
            <a:srgbClr val="2450A2"/>
          </a:solidFill>
          <a:ln w="9525">
            <a:solidFill>
              <a:schemeClr val="bg1"/>
            </a:solid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5" name="Freeform 9"/>
          <p:cNvSpPr>
            <a:spLocks/>
          </p:cNvSpPr>
          <p:nvPr/>
        </p:nvSpPr>
        <p:spPr bwMode="auto">
          <a:xfrm>
            <a:off x="3702046" y="3837585"/>
            <a:ext cx="1500548" cy="956553"/>
          </a:xfrm>
          <a:custGeom>
            <a:avLst/>
            <a:gdLst>
              <a:gd name="T0" fmla="*/ 338 w 348"/>
              <a:gd name="T1" fmla="*/ 0 h 222"/>
              <a:gd name="T2" fmla="*/ 297 w 348"/>
              <a:gd name="T3" fmla="*/ 222 h 222"/>
              <a:gd name="T4" fmla="*/ 0 w 348"/>
              <a:gd name="T5" fmla="*/ 54 h 222"/>
              <a:gd name="T6" fmla="*/ 0 w 348"/>
              <a:gd name="T7" fmla="*/ 51 h 222"/>
              <a:gd name="T8" fmla="*/ 338 w 348"/>
              <a:gd name="T9" fmla="*/ 0 h 222"/>
            </a:gdLst>
            <a:ahLst/>
            <a:cxnLst>
              <a:cxn ang="0">
                <a:pos x="T0" y="T1"/>
              </a:cxn>
              <a:cxn ang="0">
                <a:pos x="T2" y="T3"/>
              </a:cxn>
              <a:cxn ang="0">
                <a:pos x="T4" y="T5"/>
              </a:cxn>
              <a:cxn ang="0">
                <a:pos x="T6" y="T7"/>
              </a:cxn>
              <a:cxn ang="0">
                <a:pos x="T8" y="T9"/>
              </a:cxn>
            </a:cxnLst>
            <a:rect l="0" t="0" r="r" b="b"/>
            <a:pathLst>
              <a:path w="348" h="222">
                <a:moveTo>
                  <a:pt x="338" y="0"/>
                </a:moveTo>
                <a:cubicBezTo>
                  <a:pt x="348" y="79"/>
                  <a:pt x="335" y="152"/>
                  <a:pt x="297" y="222"/>
                </a:cubicBezTo>
                <a:cubicBezTo>
                  <a:pt x="197" y="165"/>
                  <a:pt x="98" y="110"/>
                  <a:pt x="0" y="54"/>
                </a:cubicBezTo>
                <a:cubicBezTo>
                  <a:pt x="0" y="53"/>
                  <a:pt x="0" y="52"/>
                  <a:pt x="0" y="51"/>
                </a:cubicBezTo>
                <a:cubicBezTo>
                  <a:pt x="112" y="34"/>
                  <a:pt x="224" y="17"/>
                  <a:pt x="338" y="0"/>
                </a:cubicBezTo>
                <a:close/>
              </a:path>
            </a:pathLst>
          </a:custGeom>
          <a:solidFill>
            <a:srgbClr val="3A95D2"/>
          </a:solidFill>
          <a:ln w="9525">
            <a:solidFill>
              <a:schemeClr val="bg1"/>
            </a:solidFill>
            <a:round/>
            <a:headEnd/>
            <a:tailEnd/>
          </a:ln>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cxnSp>
        <p:nvCxnSpPr>
          <p:cNvPr id="36" name="直接连接符 35"/>
          <p:cNvCxnSpPr/>
          <p:nvPr/>
        </p:nvCxnSpPr>
        <p:spPr>
          <a:xfrm>
            <a:off x="4994634" y="1813540"/>
            <a:ext cx="2165544"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294594" y="2826200"/>
            <a:ext cx="1865584"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5144833" y="3929815"/>
            <a:ext cx="2015564"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556258" y="4964108"/>
            <a:ext cx="2603920" cy="0"/>
          </a:xfrm>
          <a:prstGeom prst="line">
            <a:avLst/>
          </a:prstGeom>
          <a:ln>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1050702" y="138229"/>
            <a:ext cx="2630848"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现状及优势分析</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
        <p:nvSpPr>
          <p:cNvPr id="23" name="TextBox 3"/>
          <p:cNvSpPr txBox="1"/>
          <p:nvPr/>
        </p:nvSpPr>
        <p:spPr>
          <a:xfrm>
            <a:off x="6077406" y="1417470"/>
            <a:ext cx="4306561" cy="969472"/>
          </a:xfrm>
          <a:prstGeom prst="rect">
            <a:avLst/>
          </a:prstGeom>
          <a:noFill/>
        </p:spPr>
        <p:txBody>
          <a:bodyPr wrap="square" lIns="91415" tIns="45708" rIns="91415" bIns="45708" rtlCol="0">
            <a:spAutoFit/>
          </a:bodyPr>
          <a:lstStyle/>
          <a:p>
            <a:pP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24" name="TextBox 3"/>
          <p:cNvSpPr txBox="1"/>
          <p:nvPr/>
        </p:nvSpPr>
        <p:spPr>
          <a:xfrm>
            <a:off x="6077406" y="2407963"/>
            <a:ext cx="4306561" cy="969472"/>
          </a:xfrm>
          <a:prstGeom prst="rect">
            <a:avLst/>
          </a:prstGeom>
          <a:noFill/>
        </p:spPr>
        <p:txBody>
          <a:bodyPr wrap="square" lIns="91415" tIns="45708" rIns="91415" bIns="45708" rtlCol="0">
            <a:spAutoFit/>
          </a:bodyPr>
          <a:lstStyle/>
          <a:p>
            <a:pP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25" name="TextBox 3"/>
          <p:cNvSpPr txBox="1"/>
          <p:nvPr/>
        </p:nvSpPr>
        <p:spPr>
          <a:xfrm>
            <a:off x="6077406" y="3509901"/>
            <a:ext cx="4306561" cy="969472"/>
          </a:xfrm>
          <a:prstGeom prst="rect">
            <a:avLst/>
          </a:prstGeom>
          <a:noFill/>
        </p:spPr>
        <p:txBody>
          <a:bodyPr wrap="square" lIns="91415" tIns="45708" rIns="91415" bIns="45708" rtlCol="0">
            <a:spAutoFit/>
          </a:bodyPr>
          <a:lstStyle/>
          <a:p>
            <a:pP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26" name="TextBox 3"/>
          <p:cNvSpPr txBox="1"/>
          <p:nvPr/>
        </p:nvSpPr>
        <p:spPr>
          <a:xfrm>
            <a:off x="6077406" y="4548694"/>
            <a:ext cx="4306561" cy="969472"/>
          </a:xfrm>
          <a:prstGeom prst="rect">
            <a:avLst/>
          </a:prstGeom>
          <a:noFill/>
        </p:spPr>
        <p:txBody>
          <a:bodyPr wrap="square" lIns="91415" tIns="45708" rIns="91415" bIns="45708" rtlCol="0">
            <a:spAutoFit/>
          </a:bodyPr>
          <a:lstStyle/>
          <a:p>
            <a:pP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Tree>
    <p:custDataLst>
      <p:tags r:id="rId1"/>
    </p:custDataLst>
    <p:extLst>
      <p:ext uri="{BB962C8B-B14F-4D97-AF65-F5344CB8AC3E}">
        <p14:creationId xmlns:p14="http://schemas.microsoft.com/office/powerpoint/2010/main" val="2388058551"/>
      </p:ext>
    </p:extLst>
  </p:cSld>
  <p:clrMapOvr>
    <a:masterClrMapping/>
  </p:clrMapOvr>
  <p:transition spd="slow">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29"/>
          <p:cNvSpPr>
            <a:spLocks noChangeArrowheads="1"/>
          </p:cNvSpPr>
          <p:nvPr/>
        </p:nvSpPr>
        <p:spPr bwMode="auto">
          <a:xfrm>
            <a:off x="3570930" y="2447804"/>
            <a:ext cx="478366" cy="478488"/>
          </a:xfrm>
          <a:prstGeom prst="ellipse">
            <a:avLst/>
          </a:prstGeom>
          <a:solidFill>
            <a:srgbClr val="89BAE4"/>
          </a:solidFill>
          <a:ln>
            <a:noFill/>
          </a:ln>
          <a:effectLst>
            <a:outerShdw blurRad="127000" sx="102000" sy="102000" algn="ctr" rotWithShape="0">
              <a:prstClr val="black">
                <a:alpha val="25000"/>
              </a:prstClr>
            </a:outerShdw>
          </a:effectLst>
        </p:spPr>
        <p:txBody>
          <a:bodyPr lIns="121924" tIns="60962" rIns="121924" bIns="60962"/>
          <a:lstStyle/>
          <a:p>
            <a:endParaRPr lang="zh-CN" altLang="en-US" sz="1400">
              <a:solidFill>
                <a:schemeClr val="tx1">
                  <a:lumMod val="50000"/>
                  <a:lumOff val="50000"/>
                </a:schemeClr>
              </a:solidFill>
              <a:cs typeface="+mn-ea"/>
              <a:sym typeface="+mn-lt"/>
            </a:endParaRPr>
          </a:p>
        </p:txBody>
      </p:sp>
      <p:sp>
        <p:nvSpPr>
          <p:cNvPr id="19" name="Freeform 30"/>
          <p:cNvSpPr>
            <a:spLocks noEditPoints="1"/>
          </p:cNvSpPr>
          <p:nvPr/>
        </p:nvSpPr>
        <p:spPr bwMode="auto">
          <a:xfrm>
            <a:off x="3700047" y="2579070"/>
            <a:ext cx="222250" cy="222307"/>
          </a:xfrm>
          <a:custGeom>
            <a:avLst/>
            <a:gdLst>
              <a:gd name="T0" fmla="*/ 96 w 97"/>
              <a:gd name="T1" fmla="*/ 6 h 97"/>
              <a:gd name="T2" fmla="*/ 65 w 97"/>
              <a:gd name="T3" fmla="*/ 94 h 97"/>
              <a:gd name="T4" fmla="*/ 61 w 97"/>
              <a:gd name="T5" fmla="*/ 97 h 97"/>
              <a:gd name="T6" fmla="*/ 59 w 97"/>
              <a:gd name="T7" fmla="*/ 96 h 97"/>
              <a:gd name="T8" fmla="*/ 2 w 97"/>
              <a:gd name="T9" fmla="*/ 38 h 97"/>
              <a:gd name="T10" fmla="*/ 2 w 97"/>
              <a:gd name="T11" fmla="*/ 33 h 97"/>
              <a:gd name="T12" fmla="*/ 3 w 97"/>
              <a:gd name="T13" fmla="*/ 32 h 97"/>
              <a:gd name="T14" fmla="*/ 91 w 97"/>
              <a:gd name="T15" fmla="*/ 1 h 97"/>
              <a:gd name="T16" fmla="*/ 96 w 97"/>
              <a:gd name="T17" fmla="*/ 3 h 97"/>
              <a:gd name="T18" fmla="*/ 96 w 97"/>
              <a:gd name="T19" fmla="*/ 6 h 97"/>
              <a:gd name="T20" fmla="*/ 12 w 97"/>
              <a:gd name="T21" fmla="*/ 37 h 97"/>
              <a:gd name="T22" fmla="*/ 12 w 97"/>
              <a:gd name="T23" fmla="*/ 37 h 97"/>
              <a:gd name="T24" fmla="*/ 44 w 97"/>
              <a:gd name="T25" fmla="*/ 50 h 97"/>
              <a:gd name="T26" fmla="*/ 81 w 97"/>
              <a:gd name="T27" fmla="*/ 13 h 97"/>
              <a:gd name="T28" fmla="*/ 12 w 97"/>
              <a:gd name="T29" fmla="*/ 37 h 97"/>
              <a:gd name="T30" fmla="*/ 47 w 97"/>
              <a:gd name="T31" fmla="*/ 54 h 97"/>
              <a:gd name="T32" fmla="*/ 47 w 97"/>
              <a:gd name="T33" fmla="*/ 54 h 97"/>
              <a:gd name="T34" fmla="*/ 60 w 97"/>
              <a:gd name="T35" fmla="*/ 85 h 97"/>
              <a:gd name="T36" fmla="*/ 85 w 97"/>
              <a:gd name="T37" fmla="*/ 16 h 97"/>
              <a:gd name="T38" fmla="*/ 47 w 97"/>
              <a:gd name="T39" fmla="*/ 54 h 97"/>
              <a:gd name="T40" fmla="*/ 52 w 97"/>
              <a:gd name="T41" fmla="*/ 78 h 97"/>
              <a:gd name="T42" fmla="*/ 52 w 97"/>
              <a:gd name="T43" fmla="*/ 78 h 97"/>
              <a:gd name="T44" fmla="*/ 42 w 97"/>
              <a:gd name="T45" fmla="*/ 55 h 97"/>
              <a:gd name="T46" fmla="*/ 19 w 97"/>
              <a:gd name="T47" fmla="*/ 45 h 97"/>
              <a:gd name="T48" fmla="*/ 34 w 97"/>
              <a:gd name="T49" fmla="*/ 60 h 97"/>
              <a:gd name="T50" fmla="*/ 34 w 97"/>
              <a:gd name="T51" fmla="*/ 60 h 97"/>
              <a:gd name="T52" fmla="*/ 37 w 97"/>
              <a:gd name="T53" fmla="*/ 63 h 97"/>
              <a:gd name="T54" fmla="*/ 38 w 97"/>
              <a:gd name="T55" fmla="*/ 64 h 97"/>
              <a:gd name="T56" fmla="*/ 52 w 97"/>
              <a:gd name="T57" fmla="*/ 7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 h="97">
                <a:moveTo>
                  <a:pt x="96" y="6"/>
                </a:moveTo>
                <a:cubicBezTo>
                  <a:pt x="65" y="94"/>
                  <a:pt x="65" y="94"/>
                  <a:pt x="65" y="94"/>
                </a:cubicBezTo>
                <a:cubicBezTo>
                  <a:pt x="65" y="96"/>
                  <a:pt x="63" y="97"/>
                  <a:pt x="61" y="97"/>
                </a:cubicBezTo>
                <a:cubicBezTo>
                  <a:pt x="60" y="96"/>
                  <a:pt x="59" y="96"/>
                  <a:pt x="59" y="96"/>
                </a:cubicBezTo>
                <a:cubicBezTo>
                  <a:pt x="2" y="38"/>
                  <a:pt x="2" y="38"/>
                  <a:pt x="2" y="38"/>
                </a:cubicBezTo>
                <a:cubicBezTo>
                  <a:pt x="0" y="37"/>
                  <a:pt x="0" y="34"/>
                  <a:pt x="2" y="33"/>
                </a:cubicBezTo>
                <a:cubicBezTo>
                  <a:pt x="2" y="32"/>
                  <a:pt x="2" y="32"/>
                  <a:pt x="3" y="32"/>
                </a:cubicBezTo>
                <a:cubicBezTo>
                  <a:pt x="91" y="1"/>
                  <a:pt x="91" y="1"/>
                  <a:pt x="91" y="1"/>
                </a:cubicBezTo>
                <a:cubicBezTo>
                  <a:pt x="93" y="0"/>
                  <a:pt x="96" y="1"/>
                  <a:pt x="96" y="3"/>
                </a:cubicBezTo>
                <a:cubicBezTo>
                  <a:pt x="97" y="4"/>
                  <a:pt x="97" y="5"/>
                  <a:pt x="96" y="6"/>
                </a:cubicBezTo>
                <a:close/>
                <a:moveTo>
                  <a:pt x="12" y="37"/>
                </a:moveTo>
                <a:cubicBezTo>
                  <a:pt x="12" y="37"/>
                  <a:pt x="12" y="37"/>
                  <a:pt x="12" y="37"/>
                </a:cubicBezTo>
                <a:cubicBezTo>
                  <a:pt x="44" y="50"/>
                  <a:pt x="44" y="50"/>
                  <a:pt x="44" y="50"/>
                </a:cubicBezTo>
                <a:cubicBezTo>
                  <a:pt x="81" y="13"/>
                  <a:pt x="81" y="13"/>
                  <a:pt x="81" y="13"/>
                </a:cubicBezTo>
                <a:cubicBezTo>
                  <a:pt x="12" y="37"/>
                  <a:pt x="12" y="37"/>
                  <a:pt x="12" y="37"/>
                </a:cubicBezTo>
                <a:close/>
                <a:moveTo>
                  <a:pt x="47" y="54"/>
                </a:moveTo>
                <a:cubicBezTo>
                  <a:pt x="47" y="54"/>
                  <a:pt x="47" y="54"/>
                  <a:pt x="47" y="54"/>
                </a:cubicBezTo>
                <a:cubicBezTo>
                  <a:pt x="60" y="85"/>
                  <a:pt x="60" y="85"/>
                  <a:pt x="60" y="85"/>
                </a:cubicBezTo>
                <a:cubicBezTo>
                  <a:pt x="85" y="16"/>
                  <a:pt x="85" y="16"/>
                  <a:pt x="85" y="16"/>
                </a:cubicBezTo>
                <a:cubicBezTo>
                  <a:pt x="47" y="54"/>
                  <a:pt x="47" y="54"/>
                  <a:pt x="47" y="54"/>
                </a:cubicBezTo>
                <a:close/>
                <a:moveTo>
                  <a:pt x="52" y="78"/>
                </a:moveTo>
                <a:cubicBezTo>
                  <a:pt x="52" y="78"/>
                  <a:pt x="52" y="78"/>
                  <a:pt x="52" y="78"/>
                </a:cubicBezTo>
                <a:cubicBezTo>
                  <a:pt x="42" y="55"/>
                  <a:pt x="42" y="55"/>
                  <a:pt x="42" y="55"/>
                </a:cubicBezTo>
                <a:cubicBezTo>
                  <a:pt x="19" y="45"/>
                  <a:pt x="19" y="45"/>
                  <a:pt x="19" y="45"/>
                </a:cubicBezTo>
                <a:cubicBezTo>
                  <a:pt x="34" y="60"/>
                  <a:pt x="34" y="60"/>
                  <a:pt x="34" y="60"/>
                </a:cubicBezTo>
                <a:cubicBezTo>
                  <a:pt x="34" y="60"/>
                  <a:pt x="34" y="60"/>
                  <a:pt x="34" y="60"/>
                </a:cubicBezTo>
                <a:cubicBezTo>
                  <a:pt x="37" y="63"/>
                  <a:pt x="37" y="63"/>
                  <a:pt x="37" y="63"/>
                </a:cubicBezTo>
                <a:cubicBezTo>
                  <a:pt x="38" y="64"/>
                  <a:pt x="38" y="64"/>
                  <a:pt x="38" y="64"/>
                </a:cubicBezTo>
                <a:cubicBezTo>
                  <a:pt x="52" y="78"/>
                  <a:pt x="52" y="78"/>
                  <a:pt x="52" y="78"/>
                </a:cubicBezTo>
                <a:close/>
              </a:path>
            </a:pathLst>
          </a:custGeom>
          <a:solidFill>
            <a:schemeClr val="bg1"/>
          </a:solidFill>
          <a:ln>
            <a:noFill/>
          </a:ln>
        </p:spPr>
        <p:txBody>
          <a:bodyPr lIns="121924" tIns="60962" rIns="121924" bIns="60962"/>
          <a:lstStyle/>
          <a:p>
            <a:endParaRPr lang="zh-CN" altLang="en-US" sz="1400">
              <a:solidFill>
                <a:schemeClr val="tx1">
                  <a:lumMod val="50000"/>
                  <a:lumOff val="50000"/>
                </a:schemeClr>
              </a:solidFill>
              <a:cs typeface="+mn-ea"/>
              <a:sym typeface="+mn-lt"/>
            </a:endParaRPr>
          </a:p>
        </p:txBody>
      </p:sp>
      <p:sp>
        <p:nvSpPr>
          <p:cNvPr id="20" name="Oval 31"/>
          <p:cNvSpPr>
            <a:spLocks noChangeArrowheads="1"/>
          </p:cNvSpPr>
          <p:nvPr/>
        </p:nvSpPr>
        <p:spPr bwMode="auto">
          <a:xfrm>
            <a:off x="3570930" y="3798580"/>
            <a:ext cx="478366" cy="478488"/>
          </a:xfrm>
          <a:prstGeom prst="ellipse">
            <a:avLst/>
          </a:prstGeom>
          <a:solidFill>
            <a:srgbClr val="3A95D2"/>
          </a:solidFill>
          <a:ln>
            <a:noFill/>
          </a:ln>
        </p:spPr>
        <p:txBody>
          <a:bodyPr lIns="121924" tIns="60962" rIns="121924" bIns="60962"/>
          <a:lstStyle/>
          <a:p>
            <a:endParaRPr lang="zh-CN" altLang="en-US" sz="1400">
              <a:solidFill>
                <a:schemeClr val="tx1">
                  <a:lumMod val="50000"/>
                  <a:lumOff val="50000"/>
                </a:schemeClr>
              </a:solidFill>
              <a:cs typeface="+mn-ea"/>
              <a:sym typeface="+mn-lt"/>
            </a:endParaRPr>
          </a:p>
        </p:txBody>
      </p:sp>
      <p:sp>
        <p:nvSpPr>
          <p:cNvPr id="21" name="Oval 32"/>
          <p:cNvSpPr>
            <a:spLocks noChangeArrowheads="1"/>
          </p:cNvSpPr>
          <p:nvPr/>
        </p:nvSpPr>
        <p:spPr bwMode="auto">
          <a:xfrm>
            <a:off x="8151397" y="2447804"/>
            <a:ext cx="478366" cy="478488"/>
          </a:xfrm>
          <a:prstGeom prst="ellipse">
            <a:avLst/>
          </a:prstGeom>
          <a:solidFill>
            <a:srgbClr val="3A95D2"/>
          </a:solidFill>
          <a:ln>
            <a:noFill/>
          </a:ln>
        </p:spPr>
        <p:txBody>
          <a:bodyPr lIns="121924" tIns="60962" rIns="121924" bIns="60962"/>
          <a:lstStyle/>
          <a:p>
            <a:endParaRPr lang="zh-CN" altLang="en-US" sz="1400">
              <a:solidFill>
                <a:schemeClr val="tx1">
                  <a:lumMod val="50000"/>
                  <a:lumOff val="50000"/>
                </a:schemeClr>
              </a:solidFill>
              <a:cs typeface="+mn-ea"/>
              <a:sym typeface="+mn-lt"/>
            </a:endParaRPr>
          </a:p>
        </p:txBody>
      </p:sp>
      <p:sp>
        <p:nvSpPr>
          <p:cNvPr id="22" name="Oval 33"/>
          <p:cNvSpPr>
            <a:spLocks noChangeArrowheads="1"/>
          </p:cNvSpPr>
          <p:nvPr/>
        </p:nvSpPr>
        <p:spPr bwMode="auto">
          <a:xfrm>
            <a:off x="8151397" y="3798580"/>
            <a:ext cx="478366" cy="478488"/>
          </a:xfrm>
          <a:prstGeom prst="ellipse">
            <a:avLst/>
          </a:prstGeom>
          <a:solidFill>
            <a:srgbClr val="89BAE4"/>
          </a:solidFill>
          <a:ln>
            <a:noFill/>
          </a:ln>
          <a:effectLst>
            <a:outerShdw blurRad="127000" sx="102000" sy="102000" algn="ctr" rotWithShape="0">
              <a:prstClr val="black">
                <a:alpha val="25000"/>
              </a:prstClr>
            </a:outerShdw>
          </a:effectLst>
        </p:spPr>
        <p:txBody>
          <a:bodyPr lIns="121924" tIns="60962" rIns="121924" bIns="60962"/>
          <a:lstStyle/>
          <a:p>
            <a:endParaRPr lang="zh-CN" altLang="en-US" sz="1400">
              <a:solidFill>
                <a:schemeClr val="tx1">
                  <a:lumMod val="50000"/>
                  <a:lumOff val="50000"/>
                </a:schemeClr>
              </a:solidFill>
              <a:cs typeface="+mn-ea"/>
              <a:sym typeface="+mn-lt"/>
            </a:endParaRPr>
          </a:p>
        </p:txBody>
      </p:sp>
      <p:sp>
        <p:nvSpPr>
          <p:cNvPr id="23" name="Freeform 34"/>
          <p:cNvSpPr>
            <a:spLocks noEditPoints="1"/>
          </p:cNvSpPr>
          <p:nvPr/>
        </p:nvSpPr>
        <p:spPr bwMode="auto">
          <a:xfrm>
            <a:off x="8276281" y="2574836"/>
            <a:ext cx="232833" cy="230775"/>
          </a:xfrm>
          <a:custGeom>
            <a:avLst/>
            <a:gdLst>
              <a:gd name="T0" fmla="*/ 96 w 101"/>
              <a:gd name="T1" fmla="*/ 12 h 101"/>
              <a:gd name="T2" fmla="*/ 101 w 101"/>
              <a:gd name="T3" fmla="*/ 25 h 101"/>
              <a:gd name="T4" fmla="*/ 96 w 101"/>
              <a:gd name="T5" fmla="*/ 37 h 101"/>
              <a:gd name="T6" fmla="*/ 81 w 101"/>
              <a:gd name="T7" fmla="*/ 52 h 101"/>
              <a:gd name="T8" fmla="*/ 69 w 101"/>
              <a:gd name="T9" fmla="*/ 57 h 101"/>
              <a:gd name="T10" fmla="*/ 56 w 101"/>
              <a:gd name="T11" fmla="*/ 52 h 101"/>
              <a:gd name="T12" fmla="*/ 51 w 101"/>
              <a:gd name="T13" fmla="*/ 56 h 101"/>
              <a:gd name="T14" fmla="*/ 57 w 101"/>
              <a:gd name="T15" fmla="*/ 69 h 101"/>
              <a:gd name="T16" fmla="*/ 51 w 101"/>
              <a:gd name="T17" fmla="*/ 82 h 101"/>
              <a:gd name="T18" fmla="*/ 24 w 101"/>
              <a:gd name="T19" fmla="*/ 101 h 101"/>
              <a:gd name="T20" fmla="*/ 5 w 101"/>
              <a:gd name="T21" fmla="*/ 90 h 101"/>
              <a:gd name="T22" fmla="*/ 0 w 101"/>
              <a:gd name="T23" fmla="*/ 77 h 101"/>
              <a:gd name="T24" fmla="*/ 5 w 101"/>
              <a:gd name="T25" fmla="*/ 64 h 101"/>
              <a:gd name="T26" fmla="*/ 5 w 101"/>
              <a:gd name="T27" fmla="*/ 64 h 101"/>
              <a:gd name="T28" fmla="*/ 32 w 101"/>
              <a:gd name="T29" fmla="*/ 45 h 101"/>
              <a:gd name="T30" fmla="*/ 45 w 101"/>
              <a:gd name="T31" fmla="*/ 50 h 101"/>
              <a:gd name="T32" fmla="*/ 45 w 101"/>
              <a:gd name="T33" fmla="*/ 50 h 101"/>
              <a:gd name="T34" fmla="*/ 49 w 101"/>
              <a:gd name="T35" fmla="*/ 45 h 101"/>
              <a:gd name="T36" fmla="*/ 44 w 101"/>
              <a:gd name="T37" fmla="*/ 32 h 101"/>
              <a:gd name="T38" fmla="*/ 49 w 101"/>
              <a:gd name="T39" fmla="*/ 20 h 101"/>
              <a:gd name="T40" fmla="*/ 64 w 101"/>
              <a:gd name="T41" fmla="*/ 5 h 101"/>
              <a:gd name="T42" fmla="*/ 89 w 101"/>
              <a:gd name="T43" fmla="*/ 5 h 101"/>
              <a:gd name="T44" fmla="*/ 90 w 101"/>
              <a:gd name="T45" fmla="*/ 18 h 101"/>
              <a:gd name="T46" fmla="*/ 84 w 101"/>
              <a:gd name="T47" fmla="*/ 11 h 101"/>
              <a:gd name="T48" fmla="*/ 76 w 101"/>
              <a:gd name="T49" fmla="*/ 8 h 101"/>
              <a:gd name="T50" fmla="*/ 69 w 101"/>
              <a:gd name="T51" fmla="*/ 11 h 101"/>
              <a:gd name="T52" fmla="*/ 52 w 101"/>
              <a:gd name="T53" fmla="*/ 32 h 101"/>
              <a:gd name="T54" fmla="*/ 55 w 101"/>
              <a:gd name="T55" fmla="*/ 40 h 101"/>
              <a:gd name="T56" fmla="*/ 55 w 101"/>
              <a:gd name="T57" fmla="*/ 40 h 101"/>
              <a:gd name="T58" fmla="*/ 68 w 101"/>
              <a:gd name="T59" fmla="*/ 33 h 101"/>
              <a:gd name="T60" fmla="*/ 61 w 101"/>
              <a:gd name="T61" fmla="*/ 46 h 101"/>
              <a:gd name="T62" fmla="*/ 62 w 101"/>
              <a:gd name="T63" fmla="*/ 46 h 101"/>
              <a:gd name="T64" fmla="*/ 76 w 101"/>
              <a:gd name="T65" fmla="*/ 46 h 101"/>
              <a:gd name="T66" fmla="*/ 90 w 101"/>
              <a:gd name="T67" fmla="*/ 32 h 101"/>
              <a:gd name="T68" fmla="*/ 93 w 101"/>
              <a:gd name="T69" fmla="*/ 25 h 101"/>
              <a:gd name="T70" fmla="*/ 90 w 101"/>
              <a:gd name="T71" fmla="*/ 18 h 101"/>
              <a:gd name="T72" fmla="*/ 46 w 101"/>
              <a:gd name="T73" fmla="*/ 62 h 101"/>
              <a:gd name="T74" fmla="*/ 38 w 101"/>
              <a:gd name="T75" fmla="*/ 68 h 101"/>
              <a:gd name="T76" fmla="*/ 33 w 101"/>
              <a:gd name="T77" fmla="*/ 63 h 101"/>
              <a:gd name="T78" fmla="*/ 39 w 101"/>
              <a:gd name="T79" fmla="*/ 55 h 101"/>
              <a:gd name="T80" fmla="*/ 39 w 101"/>
              <a:gd name="T81" fmla="*/ 55 h 101"/>
              <a:gd name="T82" fmla="*/ 25 w 101"/>
              <a:gd name="T83" fmla="*/ 55 h 101"/>
              <a:gd name="T84" fmla="*/ 10 w 101"/>
              <a:gd name="T85" fmla="*/ 70 h 101"/>
              <a:gd name="T86" fmla="*/ 8 w 101"/>
              <a:gd name="T87" fmla="*/ 77 h 101"/>
              <a:gd name="T88" fmla="*/ 17 w 101"/>
              <a:gd name="T89" fmla="*/ 91 h 101"/>
              <a:gd name="T90" fmla="*/ 32 w 101"/>
              <a:gd name="T91" fmla="*/ 91 h 101"/>
              <a:gd name="T92" fmla="*/ 46 w 101"/>
              <a:gd name="T93" fmla="*/ 77 h 101"/>
              <a:gd name="T94" fmla="*/ 49 w 101"/>
              <a:gd name="T95"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 h="101">
                <a:moveTo>
                  <a:pt x="89" y="6"/>
                </a:moveTo>
                <a:cubicBezTo>
                  <a:pt x="96" y="12"/>
                  <a:pt x="96" y="12"/>
                  <a:pt x="96" y="12"/>
                </a:cubicBezTo>
                <a:cubicBezTo>
                  <a:pt x="96" y="12"/>
                  <a:pt x="96" y="12"/>
                  <a:pt x="96" y="12"/>
                </a:cubicBezTo>
                <a:cubicBezTo>
                  <a:pt x="99" y="15"/>
                  <a:pt x="101" y="20"/>
                  <a:pt x="101" y="25"/>
                </a:cubicBezTo>
                <a:cubicBezTo>
                  <a:pt x="101" y="25"/>
                  <a:pt x="101" y="25"/>
                  <a:pt x="101" y="25"/>
                </a:cubicBezTo>
                <a:cubicBezTo>
                  <a:pt x="101" y="29"/>
                  <a:pt x="99" y="34"/>
                  <a:pt x="96" y="37"/>
                </a:cubicBezTo>
                <a:cubicBezTo>
                  <a:pt x="95" y="38"/>
                  <a:pt x="95" y="38"/>
                  <a:pt x="95" y="38"/>
                </a:cubicBezTo>
                <a:cubicBezTo>
                  <a:pt x="81" y="52"/>
                  <a:pt x="81" y="52"/>
                  <a:pt x="81" y="52"/>
                </a:cubicBezTo>
                <a:cubicBezTo>
                  <a:pt x="81" y="52"/>
                  <a:pt x="81" y="52"/>
                  <a:pt x="81" y="52"/>
                </a:cubicBezTo>
                <a:cubicBezTo>
                  <a:pt x="78" y="55"/>
                  <a:pt x="73" y="57"/>
                  <a:pt x="69" y="57"/>
                </a:cubicBezTo>
                <a:cubicBezTo>
                  <a:pt x="64" y="57"/>
                  <a:pt x="60" y="55"/>
                  <a:pt x="56" y="52"/>
                </a:cubicBezTo>
                <a:cubicBezTo>
                  <a:pt x="56" y="52"/>
                  <a:pt x="56" y="52"/>
                  <a:pt x="56" y="52"/>
                </a:cubicBezTo>
                <a:cubicBezTo>
                  <a:pt x="55" y="51"/>
                  <a:pt x="55" y="51"/>
                  <a:pt x="55" y="51"/>
                </a:cubicBezTo>
                <a:cubicBezTo>
                  <a:pt x="51" y="56"/>
                  <a:pt x="51" y="56"/>
                  <a:pt x="51" y="56"/>
                </a:cubicBezTo>
                <a:cubicBezTo>
                  <a:pt x="51" y="56"/>
                  <a:pt x="51" y="56"/>
                  <a:pt x="51" y="56"/>
                </a:cubicBezTo>
                <a:cubicBezTo>
                  <a:pt x="55" y="60"/>
                  <a:pt x="57" y="65"/>
                  <a:pt x="57" y="69"/>
                </a:cubicBezTo>
                <a:cubicBezTo>
                  <a:pt x="57" y="74"/>
                  <a:pt x="55" y="78"/>
                  <a:pt x="51" y="82"/>
                </a:cubicBezTo>
                <a:cubicBezTo>
                  <a:pt x="51" y="82"/>
                  <a:pt x="51" y="82"/>
                  <a:pt x="51" y="82"/>
                </a:cubicBezTo>
                <a:cubicBezTo>
                  <a:pt x="37" y="96"/>
                  <a:pt x="37" y="96"/>
                  <a:pt x="37" y="96"/>
                </a:cubicBezTo>
                <a:cubicBezTo>
                  <a:pt x="34" y="100"/>
                  <a:pt x="29" y="101"/>
                  <a:pt x="24" y="101"/>
                </a:cubicBezTo>
                <a:cubicBezTo>
                  <a:pt x="20" y="101"/>
                  <a:pt x="15" y="100"/>
                  <a:pt x="12" y="96"/>
                </a:cubicBezTo>
                <a:cubicBezTo>
                  <a:pt x="5" y="90"/>
                  <a:pt x="5" y="90"/>
                  <a:pt x="5" y="90"/>
                </a:cubicBezTo>
                <a:cubicBezTo>
                  <a:pt x="5" y="90"/>
                  <a:pt x="5" y="90"/>
                  <a:pt x="5" y="90"/>
                </a:cubicBezTo>
                <a:cubicBezTo>
                  <a:pt x="2" y="86"/>
                  <a:pt x="0" y="81"/>
                  <a:pt x="0" y="77"/>
                </a:cubicBezTo>
                <a:cubicBezTo>
                  <a:pt x="0" y="72"/>
                  <a:pt x="2" y="68"/>
                  <a:pt x="5" y="64"/>
                </a:cubicBezTo>
                <a:cubicBezTo>
                  <a:pt x="5" y="64"/>
                  <a:pt x="5" y="64"/>
                  <a:pt x="5" y="64"/>
                </a:cubicBezTo>
                <a:cubicBezTo>
                  <a:pt x="5" y="64"/>
                  <a:pt x="5" y="64"/>
                  <a:pt x="5" y="64"/>
                </a:cubicBezTo>
                <a:cubicBezTo>
                  <a:pt x="5" y="64"/>
                  <a:pt x="5" y="64"/>
                  <a:pt x="5" y="64"/>
                </a:cubicBezTo>
                <a:cubicBezTo>
                  <a:pt x="19" y="50"/>
                  <a:pt x="19" y="50"/>
                  <a:pt x="19" y="50"/>
                </a:cubicBezTo>
                <a:cubicBezTo>
                  <a:pt x="23" y="46"/>
                  <a:pt x="27" y="45"/>
                  <a:pt x="32" y="45"/>
                </a:cubicBezTo>
                <a:cubicBezTo>
                  <a:pt x="37" y="45"/>
                  <a:pt x="41" y="46"/>
                  <a:pt x="45" y="50"/>
                </a:cubicBezTo>
                <a:cubicBezTo>
                  <a:pt x="45" y="50"/>
                  <a:pt x="45" y="50"/>
                  <a:pt x="45" y="50"/>
                </a:cubicBezTo>
                <a:cubicBezTo>
                  <a:pt x="45" y="50"/>
                  <a:pt x="45" y="50"/>
                  <a:pt x="45" y="50"/>
                </a:cubicBezTo>
                <a:cubicBezTo>
                  <a:pt x="45" y="50"/>
                  <a:pt x="45" y="50"/>
                  <a:pt x="45" y="50"/>
                </a:cubicBezTo>
                <a:cubicBezTo>
                  <a:pt x="50" y="46"/>
                  <a:pt x="50" y="46"/>
                  <a:pt x="50" y="46"/>
                </a:cubicBezTo>
                <a:cubicBezTo>
                  <a:pt x="49" y="45"/>
                  <a:pt x="49" y="45"/>
                  <a:pt x="49" y="45"/>
                </a:cubicBezTo>
                <a:cubicBezTo>
                  <a:pt x="46" y="42"/>
                  <a:pt x="44" y="37"/>
                  <a:pt x="44" y="32"/>
                </a:cubicBezTo>
                <a:cubicBezTo>
                  <a:pt x="44" y="32"/>
                  <a:pt x="44" y="32"/>
                  <a:pt x="44" y="32"/>
                </a:cubicBezTo>
                <a:cubicBezTo>
                  <a:pt x="44" y="28"/>
                  <a:pt x="46" y="23"/>
                  <a:pt x="49" y="20"/>
                </a:cubicBezTo>
                <a:cubicBezTo>
                  <a:pt x="49" y="20"/>
                  <a:pt x="49" y="20"/>
                  <a:pt x="49" y="20"/>
                </a:cubicBezTo>
                <a:cubicBezTo>
                  <a:pt x="49" y="20"/>
                  <a:pt x="49" y="20"/>
                  <a:pt x="49" y="20"/>
                </a:cubicBezTo>
                <a:cubicBezTo>
                  <a:pt x="64" y="5"/>
                  <a:pt x="64" y="5"/>
                  <a:pt x="64" y="5"/>
                </a:cubicBezTo>
                <a:cubicBezTo>
                  <a:pt x="67" y="2"/>
                  <a:pt x="72" y="0"/>
                  <a:pt x="76" y="0"/>
                </a:cubicBezTo>
                <a:cubicBezTo>
                  <a:pt x="81" y="0"/>
                  <a:pt x="86" y="2"/>
                  <a:pt x="89" y="5"/>
                </a:cubicBezTo>
                <a:cubicBezTo>
                  <a:pt x="89" y="6"/>
                  <a:pt x="89" y="6"/>
                  <a:pt x="89" y="6"/>
                </a:cubicBezTo>
                <a:close/>
                <a:moveTo>
                  <a:pt x="90" y="18"/>
                </a:moveTo>
                <a:cubicBezTo>
                  <a:pt x="90" y="18"/>
                  <a:pt x="90" y="18"/>
                  <a:pt x="90" y="18"/>
                </a:cubicBezTo>
                <a:cubicBezTo>
                  <a:pt x="84" y="11"/>
                  <a:pt x="84" y="11"/>
                  <a:pt x="84" y="11"/>
                </a:cubicBezTo>
                <a:cubicBezTo>
                  <a:pt x="84" y="11"/>
                  <a:pt x="84" y="11"/>
                  <a:pt x="84" y="11"/>
                </a:cubicBezTo>
                <a:cubicBezTo>
                  <a:pt x="82" y="9"/>
                  <a:pt x="79" y="8"/>
                  <a:pt x="76" y="8"/>
                </a:cubicBezTo>
                <a:cubicBezTo>
                  <a:pt x="74" y="8"/>
                  <a:pt x="71" y="9"/>
                  <a:pt x="69" y="11"/>
                </a:cubicBezTo>
                <a:cubicBezTo>
                  <a:pt x="69" y="11"/>
                  <a:pt x="69" y="11"/>
                  <a:pt x="69" y="11"/>
                </a:cubicBezTo>
                <a:cubicBezTo>
                  <a:pt x="55" y="25"/>
                  <a:pt x="55" y="25"/>
                  <a:pt x="55" y="25"/>
                </a:cubicBezTo>
                <a:cubicBezTo>
                  <a:pt x="53" y="27"/>
                  <a:pt x="52" y="30"/>
                  <a:pt x="52" y="32"/>
                </a:cubicBezTo>
                <a:cubicBezTo>
                  <a:pt x="52" y="32"/>
                  <a:pt x="52" y="32"/>
                  <a:pt x="52" y="32"/>
                </a:cubicBezTo>
                <a:cubicBezTo>
                  <a:pt x="52" y="35"/>
                  <a:pt x="53" y="38"/>
                  <a:pt x="55" y="40"/>
                </a:cubicBezTo>
                <a:cubicBezTo>
                  <a:pt x="55" y="40"/>
                  <a:pt x="55" y="40"/>
                  <a:pt x="55" y="40"/>
                </a:cubicBezTo>
                <a:cubicBezTo>
                  <a:pt x="55" y="40"/>
                  <a:pt x="55" y="40"/>
                  <a:pt x="55" y="40"/>
                </a:cubicBezTo>
                <a:cubicBezTo>
                  <a:pt x="62" y="33"/>
                  <a:pt x="62" y="33"/>
                  <a:pt x="62" y="33"/>
                </a:cubicBezTo>
                <a:cubicBezTo>
                  <a:pt x="64" y="32"/>
                  <a:pt x="66" y="32"/>
                  <a:pt x="68" y="33"/>
                </a:cubicBezTo>
                <a:cubicBezTo>
                  <a:pt x="69" y="35"/>
                  <a:pt x="69" y="37"/>
                  <a:pt x="68" y="39"/>
                </a:cubicBezTo>
                <a:cubicBezTo>
                  <a:pt x="61" y="46"/>
                  <a:pt x="61" y="46"/>
                  <a:pt x="61" y="46"/>
                </a:cubicBezTo>
                <a:cubicBezTo>
                  <a:pt x="61" y="46"/>
                  <a:pt x="61" y="46"/>
                  <a:pt x="61" y="46"/>
                </a:cubicBezTo>
                <a:cubicBezTo>
                  <a:pt x="62" y="46"/>
                  <a:pt x="62" y="46"/>
                  <a:pt x="62" y="46"/>
                </a:cubicBezTo>
                <a:cubicBezTo>
                  <a:pt x="63" y="48"/>
                  <a:pt x="66" y="49"/>
                  <a:pt x="69" y="49"/>
                </a:cubicBezTo>
                <a:cubicBezTo>
                  <a:pt x="71" y="49"/>
                  <a:pt x="74" y="48"/>
                  <a:pt x="76" y="46"/>
                </a:cubicBezTo>
                <a:cubicBezTo>
                  <a:pt x="90" y="32"/>
                  <a:pt x="90" y="32"/>
                  <a:pt x="90" y="32"/>
                </a:cubicBezTo>
                <a:cubicBezTo>
                  <a:pt x="90" y="32"/>
                  <a:pt x="90" y="32"/>
                  <a:pt x="90" y="32"/>
                </a:cubicBezTo>
                <a:cubicBezTo>
                  <a:pt x="92" y="30"/>
                  <a:pt x="93" y="27"/>
                  <a:pt x="93" y="25"/>
                </a:cubicBezTo>
                <a:cubicBezTo>
                  <a:pt x="93" y="25"/>
                  <a:pt x="93" y="25"/>
                  <a:pt x="93" y="25"/>
                </a:cubicBezTo>
                <a:cubicBezTo>
                  <a:pt x="93" y="22"/>
                  <a:pt x="92" y="20"/>
                  <a:pt x="90" y="18"/>
                </a:cubicBezTo>
                <a:cubicBezTo>
                  <a:pt x="90" y="18"/>
                  <a:pt x="90" y="18"/>
                  <a:pt x="90" y="18"/>
                </a:cubicBezTo>
                <a:close/>
                <a:moveTo>
                  <a:pt x="46" y="62"/>
                </a:moveTo>
                <a:cubicBezTo>
                  <a:pt x="46" y="62"/>
                  <a:pt x="46" y="62"/>
                  <a:pt x="46" y="62"/>
                </a:cubicBezTo>
                <a:cubicBezTo>
                  <a:pt x="45" y="61"/>
                  <a:pt x="45" y="61"/>
                  <a:pt x="45" y="61"/>
                </a:cubicBezTo>
                <a:cubicBezTo>
                  <a:pt x="38" y="68"/>
                  <a:pt x="38" y="68"/>
                  <a:pt x="38" y="68"/>
                </a:cubicBezTo>
                <a:cubicBezTo>
                  <a:pt x="37" y="70"/>
                  <a:pt x="34" y="70"/>
                  <a:pt x="33" y="68"/>
                </a:cubicBezTo>
                <a:cubicBezTo>
                  <a:pt x="31" y="67"/>
                  <a:pt x="31" y="64"/>
                  <a:pt x="33" y="63"/>
                </a:cubicBezTo>
                <a:cubicBezTo>
                  <a:pt x="40" y="56"/>
                  <a:pt x="40" y="56"/>
                  <a:pt x="40" y="56"/>
                </a:cubicBezTo>
                <a:cubicBezTo>
                  <a:pt x="39" y="55"/>
                  <a:pt x="39" y="55"/>
                  <a:pt x="39" y="55"/>
                </a:cubicBezTo>
                <a:cubicBezTo>
                  <a:pt x="39" y="55"/>
                  <a:pt x="39" y="55"/>
                  <a:pt x="39" y="55"/>
                </a:cubicBezTo>
                <a:cubicBezTo>
                  <a:pt x="39" y="55"/>
                  <a:pt x="39" y="55"/>
                  <a:pt x="39" y="55"/>
                </a:cubicBezTo>
                <a:cubicBezTo>
                  <a:pt x="37" y="53"/>
                  <a:pt x="35" y="52"/>
                  <a:pt x="32" y="52"/>
                </a:cubicBezTo>
                <a:cubicBezTo>
                  <a:pt x="29" y="52"/>
                  <a:pt x="27" y="53"/>
                  <a:pt x="25" y="55"/>
                </a:cubicBezTo>
                <a:cubicBezTo>
                  <a:pt x="25" y="55"/>
                  <a:pt x="25" y="55"/>
                  <a:pt x="25" y="55"/>
                </a:cubicBezTo>
                <a:cubicBezTo>
                  <a:pt x="10" y="70"/>
                  <a:pt x="10" y="70"/>
                  <a:pt x="10" y="70"/>
                </a:cubicBezTo>
                <a:cubicBezTo>
                  <a:pt x="10" y="70"/>
                  <a:pt x="10" y="70"/>
                  <a:pt x="10" y="70"/>
                </a:cubicBezTo>
                <a:cubicBezTo>
                  <a:pt x="8" y="72"/>
                  <a:pt x="8" y="74"/>
                  <a:pt x="8" y="77"/>
                </a:cubicBezTo>
                <a:cubicBezTo>
                  <a:pt x="8" y="79"/>
                  <a:pt x="8" y="82"/>
                  <a:pt x="10" y="84"/>
                </a:cubicBezTo>
                <a:cubicBezTo>
                  <a:pt x="17" y="91"/>
                  <a:pt x="17" y="91"/>
                  <a:pt x="17" y="91"/>
                </a:cubicBezTo>
                <a:cubicBezTo>
                  <a:pt x="19" y="93"/>
                  <a:pt x="22" y="94"/>
                  <a:pt x="24" y="94"/>
                </a:cubicBezTo>
                <a:cubicBezTo>
                  <a:pt x="27" y="94"/>
                  <a:pt x="30" y="93"/>
                  <a:pt x="32" y="91"/>
                </a:cubicBezTo>
                <a:cubicBezTo>
                  <a:pt x="32" y="91"/>
                  <a:pt x="32" y="91"/>
                  <a:pt x="32" y="91"/>
                </a:cubicBezTo>
                <a:cubicBezTo>
                  <a:pt x="46" y="77"/>
                  <a:pt x="46" y="77"/>
                  <a:pt x="46" y="77"/>
                </a:cubicBezTo>
                <a:cubicBezTo>
                  <a:pt x="46" y="76"/>
                  <a:pt x="46" y="76"/>
                  <a:pt x="46" y="76"/>
                </a:cubicBezTo>
                <a:cubicBezTo>
                  <a:pt x="48" y="74"/>
                  <a:pt x="49" y="72"/>
                  <a:pt x="49" y="69"/>
                </a:cubicBezTo>
                <a:cubicBezTo>
                  <a:pt x="49" y="67"/>
                  <a:pt x="48" y="64"/>
                  <a:pt x="46"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24" tIns="60962" rIns="121924" bIns="60962"/>
          <a:lstStyle/>
          <a:p>
            <a:endParaRPr lang="zh-CN" altLang="en-US" sz="1400">
              <a:solidFill>
                <a:schemeClr val="tx1">
                  <a:lumMod val="50000"/>
                  <a:lumOff val="50000"/>
                </a:schemeClr>
              </a:solidFill>
              <a:cs typeface="+mn-ea"/>
              <a:sym typeface="+mn-lt"/>
            </a:endParaRPr>
          </a:p>
        </p:txBody>
      </p:sp>
      <p:sp>
        <p:nvSpPr>
          <p:cNvPr id="24" name="Freeform 35"/>
          <p:cNvSpPr>
            <a:spLocks noEditPoints="1"/>
          </p:cNvSpPr>
          <p:nvPr/>
        </p:nvSpPr>
        <p:spPr bwMode="auto">
          <a:xfrm>
            <a:off x="8276281" y="3917143"/>
            <a:ext cx="232833" cy="243479"/>
          </a:xfrm>
          <a:custGeom>
            <a:avLst/>
            <a:gdLst>
              <a:gd name="T0" fmla="*/ 86 w 101"/>
              <a:gd name="T1" fmla="*/ 14 h 106"/>
              <a:gd name="T2" fmla="*/ 89 w 101"/>
              <a:gd name="T3" fmla="*/ 83 h 106"/>
              <a:gd name="T4" fmla="*/ 93 w 101"/>
              <a:gd name="T5" fmla="*/ 53 h 106"/>
              <a:gd name="T6" fmla="*/ 76 w 101"/>
              <a:gd name="T7" fmla="*/ 71 h 106"/>
              <a:gd name="T8" fmla="*/ 74 w 101"/>
              <a:gd name="T9" fmla="*/ 53 h 106"/>
              <a:gd name="T10" fmla="*/ 29 w 101"/>
              <a:gd name="T11" fmla="*/ 70 h 106"/>
              <a:gd name="T12" fmla="*/ 22 w 101"/>
              <a:gd name="T13" fmla="*/ 53 h 106"/>
              <a:gd name="T14" fmla="*/ 18 w 101"/>
              <a:gd name="T15" fmla="*/ 78 h 106"/>
              <a:gd name="T16" fmla="*/ 0 w 101"/>
              <a:gd name="T17" fmla="*/ 50 h 106"/>
              <a:gd name="T18" fmla="*/ 50 w 101"/>
              <a:gd name="T19" fmla="*/ 0 h 106"/>
              <a:gd name="T20" fmla="*/ 66 w 101"/>
              <a:gd name="T21" fmla="*/ 91 h 106"/>
              <a:gd name="T22" fmla="*/ 62 w 101"/>
              <a:gd name="T23" fmla="*/ 106 h 106"/>
              <a:gd name="T24" fmla="*/ 39 w 101"/>
              <a:gd name="T25" fmla="*/ 106 h 106"/>
              <a:gd name="T26" fmla="*/ 35 w 101"/>
              <a:gd name="T27" fmla="*/ 102 h 106"/>
              <a:gd name="T28" fmla="*/ 23 w 101"/>
              <a:gd name="T29" fmla="*/ 91 h 106"/>
              <a:gd name="T30" fmla="*/ 20 w 101"/>
              <a:gd name="T31" fmla="*/ 85 h 106"/>
              <a:gd name="T32" fmla="*/ 53 w 101"/>
              <a:gd name="T33" fmla="*/ 57 h 106"/>
              <a:gd name="T34" fmla="*/ 80 w 101"/>
              <a:gd name="T35" fmla="*/ 85 h 106"/>
              <a:gd name="T36" fmla="*/ 78 w 101"/>
              <a:gd name="T37" fmla="*/ 91 h 106"/>
              <a:gd name="T38" fmla="*/ 66 w 101"/>
              <a:gd name="T39" fmla="*/ 91 h 106"/>
              <a:gd name="T40" fmla="*/ 58 w 101"/>
              <a:gd name="T41" fmla="*/ 98 h 106"/>
              <a:gd name="T42" fmla="*/ 58 w 101"/>
              <a:gd name="T43" fmla="*/ 87 h 106"/>
              <a:gd name="T44" fmla="*/ 68 w 101"/>
              <a:gd name="T45" fmla="*/ 83 h 106"/>
              <a:gd name="T46" fmla="*/ 33 w 101"/>
              <a:gd name="T47" fmla="*/ 83 h 106"/>
              <a:gd name="T48" fmla="*/ 39 w 101"/>
              <a:gd name="T49" fmla="*/ 83 h 106"/>
              <a:gd name="T50" fmla="*/ 43 w 101"/>
              <a:gd name="T51" fmla="*/ 98 h 106"/>
              <a:gd name="T52" fmla="*/ 81 w 101"/>
              <a:gd name="T53" fmla="*/ 20 h 106"/>
              <a:gd name="T54" fmla="*/ 80 w 101"/>
              <a:gd name="T55" fmla="*/ 19 h 106"/>
              <a:gd name="T56" fmla="*/ 78 w 101"/>
              <a:gd name="T57" fmla="*/ 48 h 106"/>
              <a:gd name="T58" fmla="*/ 81 w 101"/>
              <a:gd name="T59" fmla="*/ 20 h 106"/>
              <a:gd name="T60" fmla="*/ 76 w 101"/>
              <a:gd name="T61" fmla="*/ 16 h 106"/>
              <a:gd name="T62" fmla="*/ 71 w 101"/>
              <a:gd name="T63" fmla="*/ 16 h 106"/>
              <a:gd name="T64" fmla="*/ 76 w 101"/>
              <a:gd name="T65" fmla="*/ 16 h 106"/>
              <a:gd name="T66" fmla="*/ 57 w 101"/>
              <a:gd name="T67" fmla="*/ 8 h 106"/>
              <a:gd name="T68" fmla="*/ 53 w 101"/>
              <a:gd name="T69" fmla="*/ 24 h 106"/>
              <a:gd name="T70" fmla="*/ 68 w 101"/>
              <a:gd name="T71" fmla="*/ 20 h 106"/>
              <a:gd name="T72" fmla="*/ 57 w 101"/>
              <a:gd name="T73" fmla="*/ 8 h 106"/>
              <a:gd name="T74" fmla="*/ 48 w 101"/>
              <a:gd name="T75" fmla="*/ 8 h 106"/>
              <a:gd name="T76" fmla="*/ 34 w 101"/>
              <a:gd name="T77" fmla="*/ 18 h 106"/>
              <a:gd name="T78" fmla="*/ 35 w 101"/>
              <a:gd name="T79" fmla="*/ 21 h 106"/>
              <a:gd name="T80" fmla="*/ 48 w 101"/>
              <a:gd name="T81" fmla="*/ 8 h 106"/>
              <a:gd name="T82" fmla="*/ 34 w 101"/>
              <a:gd name="T83" fmla="*/ 11 h 106"/>
              <a:gd name="T84" fmla="*/ 29 w 101"/>
              <a:gd name="T85" fmla="*/ 18 h 106"/>
              <a:gd name="T86" fmla="*/ 34 w 101"/>
              <a:gd name="T87" fmla="*/ 11 h 106"/>
              <a:gd name="T88" fmla="*/ 21 w 101"/>
              <a:gd name="T89" fmla="*/ 19 h 106"/>
              <a:gd name="T90" fmla="*/ 8 w 101"/>
              <a:gd name="T91" fmla="*/ 48 h 106"/>
              <a:gd name="T92" fmla="*/ 27 w 101"/>
              <a:gd name="T93" fmla="*/ 23 h 106"/>
              <a:gd name="T94" fmla="*/ 69 w 101"/>
              <a:gd name="T95" fmla="*/ 25 h 106"/>
              <a:gd name="T96" fmla="*/ 67 w 101"/>
              <a:gd name="T97" fmla="*/ 26 h 106"/>
              <a:gd name="T98" fmla="*/ 53 w 101"/>
              <a:gd name="T99" fmla="*/ 48 h 106"/>
              <a:gd name="T100" fmla="*/ 69 w 101"/>
              <a:gd name="T101" fmla="*/ 25 h 106"/>
              <a:gd name="T102" fmla="*/ 48 w 101"/>
              <a:gd name="T103" fmla="*/ 29 h 106"/>
              <a:gd name="T104" fmla="*/ 31 w 101"/>
              <a:gd name="T105" fmla="*/ 25 h 106"/>
              <a:gd name="T106" fmla="*/ 48 w 101"/>
              <a:gd name="T107" fmla="*/ 4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6">
                <a:moveTo>
                  <a:pt x="50" y="0"/>
                </a:moveTo>
                <a:cubicBezTo>
                  <a:pt x="64" y="0"/>
                  <a:pt x="77" y="5"/>
                  <a:pt x="86" y="14"/>
                </a:cubicBezTo>
                <a:cubicBezTo>
                  <a:pt x="95" y="24"/>
                  <a:pt x="101" y="36"/>
                  <a:pt x="101" y="50"/>
                </a:cubicBezTo>
                <a:cubicBezTo>
                  <a:pt x="101" y="63"/>
                  <a:pt x="96" y="74"/>
                  <a:pt x="89" y="83"/>
                </a:cubicBezTo>
                <a:cubicBezTo>
                  <a:pt x="86" y="87"/>
                  <a:pt x="80" y="82"/>
                  <a:pt x="83" y="78"/>
                </a:cubicBezTo>
                <a:cubicBezTo>
                  <a:pt x="89" y="71"/>
                  <a:pt x="93" y="62"/>
                  <a:pt x="93" y="53"/>
                </a:cubicBezTo>
                <a:cubicBezTo>
                  <a:pt x="78" y="53"/>
                  <a:pt x="78" y="53"/>
                  <a:pt x="78" y="53"/>
                </a:cubicBezTo>
                <a:cubicBezTo>
                  <a:pt x="78" y="59"/>
                  <a:pt x="77" y="65"/>
                  <a:pt x="76" y="71"/>
                </a:cubicBezTo>
                <a:cubicBezTo>
                  <a:pt x="75" y="74"/>
                  <a:pt x="70" y="73"/>
                  <a:pt x="71" y="70"/>
                </a:cubicBezTo>
                <a:cubicBezTo>
                  <a:pt x="73" y="65"/>
                  <a:pt x="74" y="59"/>
                  <a:pt x="74" y="53"/>
                </a:cubicBezTo>
                <a:cubicBezTo>
                  <a:pt x="54" y="53"/>
                  <a:pt x="46" y="53"/>
                  <a:pt x="27" y="53"/>
                </a:cubicBezTo>
                <a:cubicBezTo>
                  <a:pt x="27" y="59"/>
                  <a:pt x="28" y="65"/>
                  <a:pt x="29" y="70"/>
                </a:cubicBezTo>
                <a:cubicBezTo>
                  <a:pt x="30" y="73"/>
                  <a:pt x="26" y="74"/>
                  <a:pt x="25" y="70"/>
                </a:cubicBezTo>
                <a:cubicBezTo>
                  <a:pt x="23" y="65"/>
                  <a:pt x="23" y="59"/>
                  <a:pt x="22" y="53"/>
                </a:cubicBezTo>
                <a:cubicBezTo>
                  <a:pt x="8" y="53"/>
                  <a:pt x="8" y="53"/>
                  <a:pt x="8" y="53"/>
                </a:cubicBezTo>
                <a:cubicBezTo>
                  <a:pt x="8" y="62"/>
                  <a:pt x="12" y="71"/>
                  <a:pt x="18" y="78"/>
                </a:cubicBezTo>
                <a:cubicBezTo>
                  <a:pt x="21" y="82"/>
                  <a:pt x="15" y="87"/>
                  <a:pt x="12" y="83"/>
                </a:cubicBezTo>
                <a:cubicBezTo>
                  <a:pt x="4" y="74"/>
                  <a:pt x="0" y="63"/>
                  <a:pt x="0" y="50"/>
                </a:cubicBezTo>
                <a:cubicBezTo>
                  <a:pt x="0" y="36"/>
                  <a:pt x="5" y="24"/>
                  <a:pt x="15" y="14"/>
                </a:cubicBezTo>
                <a:cubicBezTo>
                  <a:pt x="24" y="5"/>
                  <a:pt x="36" y="0"/>
                  <a:pt x="50" y="0"/>
                </a:cubicBezTo>
                <a:close/>
                <a:moveTo>
                  <a:pt x="66" y="91"/>
                </a:moveTo>
                <a:cubicBezTo>
                  <a:pt x="66" y="91"/>
                  <a:pt x="66" y="91"/>
                  <a:pt x="66" y="91"/>
                </a:cubicBezTo>
                <a:cubicBezTo>
                  <a:pt x="66" y="102"/>
                  <a:pt x="66" y="102"/>
                  <a:pt x="66" y="102"/>
                </a:cubicBezTo>
                <a:cubicBezTo>
                  <a:pt x="66" y="104"/>
                  <a:pt x="64" y="106"/>
                  <a:pt x="62" y="106"/>
                </a:cubicBezTo>
                <a:cubicBezTo>
                  <a:pt x="62" y="106"/>
                  <a:pt x="62" y="106"/>
                  <a:pt x="62" y="106"/>
                </a:cubicBezTo>
                <a:cubicBezTo>
                  <a:pt x="39" y="106"/>
                  <a:pt x="39" y="106"/>
                  <a:pt x="39" y="106"/>
                </a:cubicBezTo>
                <a:cubicBezTo>
                  <a:pt x="37" y="106"/>
                  <a:pt x="35" y="104"/>
                  <a:pt x="35" y="102"/>
                </a:cubicBezTo>
                <a:cubicBezTo>
                  <a:pt x="35" y="102"/>
                  <a:pt x="35" y="102"/>
                  <a:pt x="35" y="102"/>
                </a:cubicBezTo>
                <a:cubicBezTo>
                  <a:pt x="35" y="91"/>
                  <a:pt x="35" y="91"/>
                  <a:pt x="35" y="91"/>
                </a:cubicBezTo>
                <a:cubicBezTo>
                  <a:pt x="23" y="91"/>
                  <a:pt x="23" y="91"/>
                  <a:pt x="23" y="91"/>
                </a:cubicBezTo>
                <a:cubicBezTo>
                  <a:pt x="21" y="91"/>
                  <a:pt x="19" y="90"/>
                  <a:pt x="19" y="87"/>
                </a:cubicBezTo>
                <a:cubicBezTo>
                  <a:pt x="19" y="86"/>
                  <a:pt x="20" y="85"/>
                  <a:pt x="20" y="85"/>
                </a:cubicBezTo>
                <a:cubicBezTo>
                  <a:pt x="48" y="57"/>
                  <a:pt x="48" y="57"/>
                  <a:pt x="48" y="57"/>
                </a:cubicBezTo>
                <a:cubicBezTo>
                  <a:pt x="49" y="56"/>
                  <a:pt x="52" y="56"/>
                  <a:pt x="53" y="57"/>
                </a:cubicBezTo>
                <a:cubicBezTo>
                  <a:pt x="53" y="58"/>
                  <a:pt x="53" y="58"/>
                  <a:pt x="53" y="58"/>
                </a:cubicBezTo>
                <a:cubicBezTo>
                  <a:pt x="80" y="85"/>
                  <a:pt x="80" y="85"/>
                  <a:pt x="80" y="85"/>
                </a:cubicBezTo>
                <a:cubicBezTo>
                  <a:pt x="82" y="86"/>
                  <a:pt x="82" y="89"/>
                  <a:pt x="80" y="90"/>
                </a:cubicBezTo>
                <a:cubicBezTo>
                  <a:pt x="79" y="91"/>
                  <a:pt x="79" y="91"/>
                  <a:pt x="78" y="91"/>
                </a:cubicBezTo>
                <a:cubicBezTo>
                  <a:pt x="77" y="91"/>
                  <a:pt x="77" y="91"/>
                  <a:pt x="77" y="91"/>
                </a:cubicBezTo>
                <a:cubicBezTo>
                  <a:pt x="66" y="91"/>
                  <a:pt x="66" y="91"/>
                  <a:pt x="66" y="91"/>
                </a:cubicBezTo>
                <a:close/>
                <a:moveTo>
                  <a:pt x="58" y="98"/>
                </a:moveTo>
                <a:cubicBezTo>
                  <a:pt x="58" y="98"/>
                  <a:pt x="58" y="98"/>
                  <a:pt x="58" y="98"/>
                </a:cubicBezTo>
                <a:cubicBezTo>
                  <a:pt x="58" y="87"/>
                  <a:pt x="58" y="87"/>
                  <a:pt x="58" y="87"/>
                </a:cubicBezTo>
                <a:cubicBezTo>
                  <a:pt x="58" y="87"/>
                  <a:pt x="58" y="87"/>
                  <a:pt x="58" y="87"/>
                </a:cubicBezTo>
                <a:cubicBezTo>
                  <a:pt x="58" y="85"/>
                  <a:pt x="60" y="83"/>
                  <a:pt x="62" y="83"/>
                </a:cubicBezTo>
                <a:cubicBezTo>
                  <a:pt x="68" y="83"/>
                  <a:pt x="68" y="83"/>
                  <a:pt x="68" y="83"/>
                </a:cubicBezTo>
                <a:cubicBezTo>
                  <a:pt x="50" y="66"/>
                  <a:pt x="50" y="66"/>
                  <a:pt x="50" y="66"/>
                </a:cubicBezTo>
                <a:cubicBezTo>
                  <a:pt x="33" y="83"/>
                  <a:pt x="33" y="83"/>
                  <a:pt x="33" y="83"/>
                </a:cubicBezTo>
                <a:cubicBezTo>
                  <a:pt x="39" y="83"/>
                  <a:pt x="39" y="83"/>
                  <a:pt x="39" y="83"/>
                </a:cubicBezTo>
                <a:cubicBezTo>
                  <a:pt x="39" y="83"/>
                  <a:pt x="39" y="83"/>
                  <a:pt x="39" y="83"/>
                </a:cubicBezTo>
                <a:cubicBezTo>
                  <a:pt x="41" y="83"/>
                  <a:pt x="43" y="85"/>
                  <a:pt x="43" y="87"/>
                </a:cubicBezTo>
                <a:cubicBezTo>
                  <a:pt x="43" y="98"/>
                  <a:pt x="43" y="98"/>
                  <a:pt x="43" y="98"/>
                </a:cubicBezTo>
                <a:cubicBezTo>
                  <a:pt x="58" y="98"/>
                  <a:pt x="58" y="98"/>
                  <a:pt x="58" y="98"/>
                </a:cubicBezTo>
                <a:close/>
                <a:moveTo>
                  <a:pt x="81" y="20"/>
                </a:moveTo>
                <a:cubicBezTo>
                  <a:pt x="81" y="20"/>
                  <a:pt x="81" y="20"/>
                  <a:pt x="81" y="20"/>
                </a:cubicBezTo>
                <a:cubicBezTo>
                  <a:pt x="80" y="20"/>
                  <a:pt x="80" y="19"/>
                  <a:pt x="80" y="19"/>
                </a:cubicBezTo>
                <a:cubicBezTo>
                  <a:pt x="78" y="20"/>
                  <a:pt x="76" y="22"/>
                  <a:pt x="74" y="23"/>
                </a:cubicBezTo>
                <a:cubicBezTo>
                  <a:pt x="76" y="30"/>
                  <a:pt x="78" y="39"/>
                  <a:pt x="78" y="48"/>
                </a:cubicBezTo>
                <a:cubicBezTo>
                  <a:pt x="93" y="48"/>
                  <a:pt x="93" y="48"/>
                  <a:pt x="93" y="48"/>
                </a:cubicBezTo>
                <a:cubicBezTo>
                  <a:pt x="93" y="37"/>
                  <a:pt x="88" y="27"/>
                  <a:pt x="81" y="20"/>
                </a:cubicBezTo>
                <a:close/>
                <a:moveTo>
                  <a:pt x="76" y="16"/>
                </a:moveTo>
                <a:cubicBezTo>
                  <a:pt x="76" y="16"/>
                  <a:pt x="76" y="16"/>
                  <a:pt x="76" y="16"/>
                </a:cubicBezTo>
                <a:cubicBezTo>
                  <a:pt x="73" y="14"/>
                  <a:pt x="70" y="12"/>
                  <a:pt x="67" y="11"/>
                </a:cubicBezTo>
                <a:cubicBezTo>
                  <a:pt x="68" y="12"/>
                  <a:pt x="70" y="14"/>
                  <a:pt x="71" y="16"/>
                </a:cubicBezTo>
                <a:cubicBezTo>
                  <a:pt x="71" y="17"/>
                  <a:pt x="71" y="18"/>
                  <a:pt x="72" y="18"/>
                </a:cubicBezTo>
                <a:cubicBezTo>
                  <a:pt x="73" y="18"/>
                  <a:pt x="75" y="17"/>
                  <a:pt x="76" y="16"/>
                </a:cubicBezTo>
                <a:close/>
                <a:moveTo>
                  <a:pt x="57" y="8"/>
                </a:moveTo>
                <a:cubicBezTo>
                  <a:pt x="57" y="8"/>
                  <a:pt x="57" y="8"/>
                  <a:pt x="57" y="8"/>
                </a:cubicBezTo>
                <a:cubicBezTo>
                  <a:pt x="56" y="8"/>
                  <a:pt x="54" y="8"/>
                  <a:pt x="53" y="8"/>
                </a:cubicBezTo>
                <a:cubicBezTo>
                  <a:pt x="53" y="24"/>
                  <a:pt x="53" y="24"/>
                  <a:pt x="53" y="24"/>
                </a:cubicBezTo>
                <a:cubicBezTo>
                  <a:pt x="57" y="24"/>
                  <a:pt x="62" y="23"/>
                  <a:pt x="66" y="21"/>
                </a:cubicBezTo>
                <a:cubicBezTo>
                  <a:pt x="66" y="21"/>
                  <a:pt x="67" y="21"/>
                  <a:pt x="68" y="20"/>
                </a:cubicBezTo>
                <a:cubicBezTo>
                  <a:pt x="67" y="20"/>
                  <a:pt x="67" y="19"/>
                  <a:pt x="66" y="18"/>
                </a:cubicBezTo>
                <a:cubicBezTo>
                  <a:pt x="64" y="14"/>
                  <a:pt x="61" y="10"/>
                  <a:pt x="57" y="8"/>
                </a:cubicBezTo>
                <a:close/>
                <a:moveTo>
                  <a:pt x="48" y="8"/>
                </a:moveTo>
                <a:cubicBezTo>
                  <a:pt x="48" y="8"/>
                  <a:pt x="48" y="8"/>
                  <a:pt x="48" y="8"/>
                </a:cubicBezTo>
                <a:cubicBezTo>
                  <a:pt x="46" y="8"/>
                  <a:pt x="45" y="8"/>
                  <a:pt x="43" y="8"/>
                </a:cubicBezTo>
                <a:cubicBezTo>
                  <a:pt x="40" y="10"/>
                  <a:pt x="37" y="14"/>
                  <a:pt x="34" y="18"/>
                </a:cubicBezTo>
                <a:cubicBezTo>
                  <a:pt x="34" y="19"/>
                  <a:pt x="33" y="20"/>
                  <a:pt x="33" y="20"/>
                </a:cubicBezTo>
                <a:cubicBezTo>
                  <a:pt x="34" y="21"/>
                  <a:pt x="34" y="21"/>
                  <a:pt x="35" y="21"/>
                </a:cubicBezTo>
                <a:cubicBezTo>
                  <a:pt x="39" y="23"/>
                  <a:pt x="43" y="24"/>
                  <a:pt x="48" y="24"/>
                </a:cubicBezTo>
                <a:cubicBezTo>
                  <a:pt x="48" y="8"/>
                  <a:pt x="48" y="8"/>
                  <a:pt x="48" y="8"/>
                </a:cubicBezTo>
                <a:close/>
                <a:moveTo>
                  <a:pt x="34" y="11"/>
                </a:moveTo>
                <a:cubicBezTo>
                  <a:pt x="34" y="11"/>
                  <a:pt x="34" y="11"/>
                  <a:pt x="34" y="11"/>
                </a:cubicBezTo>
                <a:cubicBezTo>
                  <a:pt x="30" y="12"/>
                  <a:pt x="28" y="14"/>
                  <a:pt x="25" y="16"/>
                </a:cubicBezTo>
                <a:cubicBezTo>
                  <a:pt x="26" y="17"/>
                  <a:pt x="28" y="18"/>
                  <a:pt x="29" y="18"/>
                </a:cubicBezTo>
                <a:cubicBezTo>
                  <a:pt x="29" y="18"/>
                  <a:pt x="30" y="17"/>
                  <a:pt x="30" y="16"/>
                </a:cubicBezTo>
                <a:cubicBezTo>
                  <a:pt x="31" y="14"/>
                  <a:pt x="32" y="12"/>
                  <a:pt x="34" y="11"/>
                </a:cubicBezTo>
                <a:close/>
                <a:moveTo>
                  <a:pt x="21" y="19"/>
                </a:moveTo>
                <a:cubicBezTo>
                  <a:pt x="21" y="19"/>
                  <a:pt x="21" y="19"/>
                  <a:pt x="21" y="19"/>
                </a:cubicBezTo>
                <a:cubicBezTo>
                  <a:pt x="21" y="19"/>
                  <a:pt x="20" y="20"/>
                  <a:pt x="20" y="20"/>
                </a:cubicBezTo>
                <a:cubicBezTo>
                  <a:pt x="13" y="27"/>
                  <a:pt x="8" y="37"/>
                  <a:pt x="8" y="48"/>
                </a:cubicBezTo>
                <a:cubicBezTo>
                  <a:pt x="22" y="48"/>
                  <a:pt x="22" y="48"/>
                  <a:pt x="22" y="48"/>
                </a:cubicBezTo>
                <a:cubicBezTo>
                  <a:pt x="23" y="39"/>
                  <a:pt x="24" y="30"/>
                  <a:pt x="27" y="23"/>
                </a:cubicBezTo>
                <a:cubicBezTo>
                  <a:pt x="25" y="22"/>
                  <a:pt x="23" y="20"/>
                  <a:pt x="21" y="19"/>
                </a:cubicBezTo>
                <a:close/>
                <a:moveTo>
                  <a:pt x="69" y="25"/>
                </a:moveTo>
                <a:cubicBezTo>
                  <a:pt x="69" y="25"/>
                  <a:pt x="69" y="25"/>
                  <a:pt x="69" y="25"/>
                </a:cubicBezTo>
                <a:cubicBezTo>
                  <a:pt x="69" y="25"/>
                  <a:pt x="68" y="25"/>
                  <a:pt x="67" y="26"/>
                </a:cubicBezTo>
                <a:cubicBezTo>
                  <a:pt x="63" y="27"/>
                  <a:pt x="58" y="28"/>
                  <a:pt x="53" y="29"/>
                </a:cubicBezTo>
                <a:cubicBezTo>
                  <a:pt x="53" y="48"/>
                  <a:pt x="53" y="48"/>
                  <a:pt x="53" y="48"/>
                </a:cubicBezTo>
                <a:cubicBezTo>
                  <a:pt x="74" y="48"/>
                  <a:pt x="74" y="48"/>
                  <a:pt x="74" y="48"/>
                </a:cubicBezTo>
                <a:cubicBezTo>
                  <a:pt x="73" y="39"/>
                  <a:pt x="72" y="31"/>
                  <a:pt x="69" y="25"/>
                </a:cubicBezTo>
                <a:close/>
                <a:moveTo>
                  <a:pt x="48" y="29"/>
                </a:moveTo>
                <a:cubicBezTo>
                  <a:pt x="48" y="29"/>
                  <a:pt x="48" y="29"/>
                  <a:pt x="48" y="29"/>
                </a:cubicBezTo>
                <a:cubicBezTo>
                  <a:pt x="43" y="28"/>
                  <a:pt x="38" y="27"/>
                  <a:pt x="33" y="26"/>
                </a:cubicBezTo>
                <a:cubicBezTo>
                  <a:pt x="33" y="25"/>
                  <a:pt x="32" y="25"/>
                  <a:pt x="31" y="25"/>
                </a:cubicBezTo>
                <a:cubicBezTo>
                  <a:pt x="29" y="31"/>
                  <a:pt x="27" y="39"/>
                  <a:pt x="27" y="48"/>
                </a:cubicBezTo>
                <a:cubicBezTo>
                  <a:pt x="48" y="48"/>
                  <a:pt x="48" y="48"/>
                  <a:pt x="48" y="48"/>
                </a:cubicBezTo>
                <a:cubicBezTo>
                  <a:pt x="48" y="29"/>
                  <a:pt x="48" y="29"/>
                  <a:pt x="48" y="29"/>
                </a:cubicBezTo>
                <a:close/>
              </a:path>
            </a:pathLst>
          </a:custGeom>
          <a:solidFill>
            <a:schemeClr val="bg1"/>
          </a:solidFill>
          <a:ln>
            <a:noFill/>
          </a:ln>
        </p:spPr>
        <p:txBody>
          <a:bodyPr lIns="121924" tIns="60962" rIns="121924" bIns="60962"/>
          <a:lstStyle/>
          <a:p>
            <a:endParaRPr lang="zh-CN" altLang="en-US" sz="1400">
              <a:solidFill>
                <a:schemeClr val="tx1">
                  <a:lumMod val="50000"/>
                  <a:lumOff val="50000"/>
                </a:schemeClr>
              </a:solidFill>
              <a:cs typeface="+mn-ea"/>
              <a:sym typeface="+mn-lt"/>
            </a:endParaRPr>
          </a:p>
        </p:txBody>
      </p:sp>
      <p:sp>
        <p:nvSpPr>
          <p:cNvPr id="25" name="Freeform 36"/>
          <p:cNvSpPr>
            <a:spLocks noEditPoints="1"/>
          </p:cNvSpPr>
          <p:nvPr/>
        </p:nvSpPr>
        <p:spPr bwMode="auto">
          <a:xfrm>
            <a:off x="3695815" y="3927730"/>
            <a:ext cx="230716" cy="218071"/>
          </a:xfrm>
          <a:custGeom>
            <a:avLst/>
            <a:gdLst>
              <a:gd name="T0" fmla="*/ 29 w 101"/>
              <a:gd name="T1" fmla="*/ 79 h 95"/>
              <a:gd name="T2" fmla="*/ 86 w 101"/>
              <a:gd name="T3" fmla="*/ 76 h 95"/>
              <a:gd name="T4" fmla="*/ 86 w 101"/>
              <a:gd name="T5" fmla="*/ 81 h 95"/>
              <a:gd name="T6" fmla="*/ 31 w 101"/>
              <a:gd name="T7" fmla="*/ 13 h 95"/>
              <a:gd name="T8" fmla="*/ 29 w 101"/>
              <a:gd name="T9" fmla="*/ 16 h 95"/>
              <a:gd name="T10" fmla="*/ 29 w 101"/>
              <a:gd name="T11" fmla="*/ 32 h 95"/>
              <a:gd name="T12" fmla="*/ 31 w 101"/>
              <a:gd name="T13" fmla="*/ 34 h 95"/>
              <a:gd name="T14" fmla="*/ 86 w 101"/>
              <a:gd name="T15" fmla="*/ 34 h 95"/>
              <a:gd name="T16" fmla="*/ 89 w 101"/>
              <a:gd name="T17" fmla="*/ 16 h 95"/>
              <a:gd name="T18" fmla="*/ 86 w 101"/>
              <a:gd name="T19" fmla="*/ 13 h 95"/>
              <a:gd name="T20" fmla="*/ 33 w 101"/>
              <a:gd name="T21" fmla="*/ 30 h 95"/>
              <a:gd name="T22" fmla="*/ 33 w 101"/>
              <a:gd name="T23" fmla="*/ 18 h 95"/>
              <a:gd name="T24" fmla="*/ 84 w 101"/>
              <a:gd name="T25" fmla="*/ 30 h 95"/>
              <a:gd name="T26" fmla="*/ 16 w 101"/>
              <a:gd name="T27" fmla="*/ 29 h 95"/>
              <a:gd name="T28" fmla="*/ 8 w 101"/>
              <a:gd name="T29" fmla="*/ 29 h 95"/>
              <a:gd name="T30" fmla="*/ 16 w 101"/>
              <a:gd name="T31" fmla="*/ 83 h 95"/>
              <a:gd name="T32" fmla="*/ 12 w 101"/>
              <a:gd name="T33" fmla="*/ 95 h 95"/>
              <a:gd name="T34" fmla="*/ 3 w 101"/>
              <a:gd name="T35" fmla="*/ 92 h 95"/>
              <a:gd name="T36" fmla="*/ 0 w 101"/>
              <a:gd name="T37" fmla="*/ 83 h 95"/>
              <a:gd name="T38" fmla="*/ 0 w 101"/>
              <a:gd name="T39" fmla="*/ 25 h 95"/>
              <a:gd name="T40" fmla="*/ 16 w 101"/>
              <a:gd name="T41" fmla="*/ 21 h 95"/>
              <a:gd name="T42" fmla="*/ 20 w 101"/>
              <a:gd name="T43" fmla="*/ 0 h 95"/>
              <a:gd name="T44" fmla="*/ 97 w 101"/>
              <a:gd name="T45" fmla="*/ 0 h 95"/>
              <a:gd name="T46" fmla="*/ 101 w 101"/>
              <a:gd name="T47" fmla="*/ 4 h 95"/>
              <a:gd name="T48" fmla="*/ 98 w 101"/>
              <a:gd name="T49" fmla="*/ 92 h 95"/>
              <a:gd name="T50" fmla="*/ 89 w 101"/>
              <a:gd name="T51" fmla="*/ 95 h 95"/>
              <a:gd name="T52" fmla="*/ 12 w 101"/>
              <a:gd name="T53" fmla="*/ 95 h 95"/>
              <a:gd name="T54" fmla="*/ 93 w 101"/>
              <a:gd name="T55" fmla="*/ 83 h 95"/>
              <a:gd name="T56" fmla="*/ 93 w 101"/>
              <a:gd name="T57" fmla="*/ 8 h 95"/>
              <a:gd name="T58" fmla="*/ 24 w 101"/>
              <a:gd name="T59" fmla="*/ 83 h 95"/>
              <a:gd name="T60" fmla="*/ 89 w 101"/>
              <a:gd name="T61" fmla="*/ 88 h 95"/>
              <a:gd name="T62" fmla="*/ 92 w 101"/>
              <a:gd name="T63" fmla="*/ 86 h 95"/>
              <a:gd name="T64" fmla="*/ 61 w 101"/>
              <a:gd name="T65" fmla="*/ 39 h 95"/>
              <a:gd name="T66" fmla="*/ 61 w 101"/>
              <a:gd name="T67" fmla="*/ 39 h 95"/>
              <a:gd name="T68" fmla="*/ 89 w 101"/>
              <a:gd name="T69" fmla="*/ 41 h 95"/>
              <a:gd name="T70" fmla="*/ 89 w 101"/>
              <a:gd name="T71" fmla="*/ 54 h 95"/>
              <a:gd name="T72" fmla="*/ 86 w 101"/>
              <a:gd name="T73" fmla="*/ 56 h 95"/>
              <a:gd name="T74" fmla="*/ 59 w 101"/>
              <a:gd name="T75" fmla="*/ 54 h 95"/>
              <a:gd name="T76" fmla="*/ 59 w 101"/>
              <a:gd name="T77" fmla="*/ 41 h 95"/>
              <a:gd name="T78" fmla="*/ 84 w 101"/>
              <a:gd name="T79" fmla="*/ 44 h 95"/>
              <a:gd name="T80" fmla="*/ 64 w 101"/>
              <a:gd name="T81" fmla="*/ 44 h 95"/>
              <a:gd name="T82" fmla="*/ 84 w 101"/>
              <a:gd name="T83" fmla="*/ 52 h 95"/>
              <a:gd name="T84" fmla="*/ 31 w 101"/>
              <a:gd name="T85" fmla="*/ 44 h 95"/>
              <a:gd name="T86" fmla="*/ 29 w 101"/>
              <a:gd name="T87" fmla="*/ 41 h 95"/>
              <a:gd name="T88" fmla="*/ 54 w 101"/>
              <a:gd name="T89" fmla="*/ 39 h 95"/>
              <a:gd name="T90" fmla="*/ 54 w 101"/>
              <a:gd name="T91" fmla="*/ 44 h 95"/>
              <a:gd name="T92" fmla="*/ 31 w 101"/>
              <a:gd name="T93" fmla="*/ 56 h 95"/>
              <a:gd name="T94" fmla="*/ 29 w 101"/>
              <a:gd name="T95" fmla="*/ 54 h 95"/>
              <a:gd name="T96" fmla="*/ 54 w 101"/>
              <a:gd name="T97" fmla="*/ 52 h 95"/>
              <a:gd name="T98" fmla="*/ 54 w 101"/>
              <a:gd name="T99" fmla="*/ 56 h 95"/>
              <a:gd name="T100" fmla="*/ 31 w 101"/>
              <a:gd name="T101" fmla="*/ 69 h 95"/>
              <a:gd name="T102" fmla="*/ 29 w 101"/>
              <a:gd name="T103" fmla="*/ 66 h 95"/>
              <a:gd name="T104" fmla="*/ 86 w 101"/>
              <a:gd name="T105" fmla="*/ 64 h 95"/>
              <a:gd name="T106" fmla="*/ 86 w 101"/>
              <a:gd name="T107" fmla="*/ 6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95">
                <a:moveTo>
                  <a:pt x="31" y="81"/>
                </a:moveTo>
                <a:cubicBezTo>
                  <a:pt x="30" y="81"/>
                  <a:pt x="29" y="80"/>
                  <a:pt x="29" y="79"/>
                </a:cubicBezTo>
                <a:cubicBezTo>
                  <a:pt x="29" y="78"/>
                  <a:pt x="30" y="76"/>
                  <a:pt x="31" y="76"/>
                </a:cubicBezTo>
                <a:cubicBezTo>
                  <a:pt x="86" y="76"/>
                  <a:pt x="86" y="76"/>
                  <a:pt x="86" y="76"/>
                </a:cubicBezTo>
                <a:cubicBezTo>
                  <a:pt x="87" y="76"/>
                  <a:pt x="89" y="78"/>
                  <a:pt x="89" y="79"/>
                </a:cubicBezTo>
                <a:cubicBezTo>
                  <a:pt x="89" y="80"/>
                  <a:pt x="87" y="81"/>
                  <a:pt x="86" y="81"/>
                </a:cubicBezTo>
                <a:cubicBezTo>
                  <a:pt x="31" y="81"/>
                  <a:pt x="31" y="81"/>
                  <a:pt x="31" y="81"/>
                </a:cubicBezTo>
                <a:close/>
                <a:moveTo>
                  <a:pt x="31" y="13"/>
                </a:moveTo>
                <a:cubicBezTo>
                  <a:pt x="31" y="13"/>
                  <a:pt x="31" y="13"/>
                  <a:pt x="31" y="13"/>
                </a:cubicBezTo>
                <a:cubicBezTo>
                  <a:pt x="30" y="13"/>
                  <a:pt x="29" y="14"/>
                  <a:pt x="29" y="16"/>
                </a:cubicBezTo>
                <a:cubicBezTo>
                  <a:pt x="29" y="16"/>
                  <a:pt x="29" y="16"/>
                  <a:pt x="29" y="16"/>
                </a:cubicBezTo>
                <a:cubicBezTo>
                  <a:pt x="29" y="32"/>
                  <a:pt x="29" y="32"/>
                  <a:pt x="29" y="32"/>
                </a:cubicBezTo>
                <a:cubicBezTo>
                  <a:pt x="29" y="33"/>
                  <a:pt x="30" y="34"/>
                  <a:pt x="31" y="34"/>
                </a:cubicBezTo>
                <a:cubicBezTo>
                  <a:pt x="31" y="34"/>
                  <a:pt x="31" y="34"/>
                  <a:pt x="31" y="34"/>
                </a:cubicBezTo>
                <a:cubicBezTo>
                  <a:pt x="86" y="34"/>
                  <a:pt x="86" y="34"/>
                  <a:pt x="86" y="34"/>
                </a:cubicBezTo>
                <a:cubicBezTo>
                  <a:pt x="86" y="34"/>
                  <a:pt x="86" y="34"/>
                  <a:pt x="86" y="34"/>
                </a:cubicBezTo>
                <a:cubicBezTo>
                  <a:pt x="87" y="34"/>
                  <a:pt x="89" y="33"/>
                  <a:pt x="89" y="32"/>
                </a:cubicBezTo>
                <a:cubicBezTo>
                  <a:pt x="89" y="16"/>
                  <a:pt x="89" y="16"/>
                  <a:pt x="89" y="16"/>
                </a:cubicBezTo>
                <a:cubicBezTo>
                  <a:pt x="89" y="16"/>
                  <a:pt x="89" y="16"/>
                  <a:pt x="89" y="16"/>
                </a:cubicBezTo>
                <a:cubicBezTo>
                  <a:pt x="89" y="14"/>
                  <a:pt x="87" y="13"/>
                  <a:pt x="86" y="13"/>
                </a:cubicBezTo>
                <a:cubicBezTo>
                  <a:pt x="31" y="13"/>
                  <a:pt x="31" y="13"/>
                  <a:pt x="31" y="13"/>
                </a:cubicBezTo>
                <a:close/>
                <a:moveTo>
                  <a:pt x="33" y="30"/>
                </a:moveTo>
                <a:cubicBezTo>
                  <a:pt x="33" y="30"/>
                  <a:pt x="33" y="30"/>
                  <a:pt x="33" y="30"/>
                </a:cubicBezTo>
                <a:cubicBezTo>
                  <a:pt x="33" y="18"/>
                  <a:pt x="33" y="18"/>
                  <a:pt x="33" y="18"/>
                </a:cubicBezTo>
                <a:cubicBezTo>
                  <a:pt x="84" y="18"/>
                  <a:pt x="84" y="18"/>
                  <a:pt x="84" y="18"/>
                </a:cubicBezTo>
                <a:cubicBezTo>
                  <a:pt x="84" y="30"/>
                  <a:pt x="84" y="30"/>
                  <a:pt x="84" y="30"/>
                </a:cubicBezTo>
                <a:cubicBezTo>
                  <a:pt x="33" y="30"/>
                  <a:pt x="33" y="30"/>
                  <a:pt x="33" y="30"/>
                </a:cubicBezTo>
                <a:close/>
                <a:moveTo>
                  <a:pt x="16" y="29"/>
                </a:moveTo>
                <a:cubicBezTo>
                  <a:pt x="16" y="29"/>
                  <a:pt x="16" y="29"/>
                  <a:pt x="16" y="29"/>
                </a:cubicBezTo>
                <a:cubicBezTo>
                  <a:pt x="8" y="29"/>
                  <a:pt x="8" y="29"/>
                  <a:pt x="8" y="29"/>
                </a:cubicBezTo>
                <a:cubicBezTo>
                  <a:pt x="8" y="83"/>
                  <a:pt x="8" y="83"/>
                  <a:pt x="8" y="83"/>
                </a:cubicBezTo>
                <a:cubicBezTo>
                  <a:pt x="8" y="89"/>
                  <a:pt x="16" y="89"/>
                  <a:pt x="16" y="83"/>
                </a:cubicBezTo>
                <a:cubicBezTo>
                  <a:pt x="16" y="29"/>
                  <a:pt x="16" y="29"/>
                  <a:pt x="16" y="29"/>
                </a:cubicBezTo>
                <a:close/>
                <a:moveTo>
                  <a:pt x="12" y="95"/>
                </a:moveTo>
                <a:cubicBezTo>
                  <a:pt x="12" y="95"/>
                  <a:pt x="12" y="95"/>
                  <a:pt x="12" y="95"/>
                </a:cubicBezTo>
                <a:cubicBezTo>
                  <a:pt x="9" y="95"/>
                  <a:pt x="6" y="94"/>
                  <a:pt x="3" y="92"/>
                </a:cubicBezTo>
                <a:cubicBezTo>
                  <a:pt x="3" y="92"/>
                  <a:pt x="3" y="92"/>
                  <a:pt x="3" y="92"/>
                </a:cubicBezTo>
                <a:cubicBezTo>
                  <a:pt x="1" y="90"/>
                  <a:pt x="0" y="87"/>
                  <a:pt x="0" y="83"/>
                </a:cubicBezTo>
                <a:cubicBezTo>
                  <a:pt x="0" y="25"/>
                  <a:pt x="0" y="25"/>
                  <a:pt x="0" y="25"/>
                </a:cubicBezTo>
                <a:cubicBezTo>
                  <a:pt x="0" y="25"/>
                  <a:pt x="0" y="25"/>
                  <a:pt x="0" y="25"/>
                </a:cubicBezTo>
                <a:cubicBezTo>
                  <a:pt x="0" y="23"/>
                  <a:pt x="2" y="21"/>
                  <a:pt x="4" y="21"/>
                </a:cubicBezTo>
                <a:cubicBezTo>
                  <a:pt x="16" y="21"/>
                  <a:pt x="16" y="21"/>
                  <a:pt x="16" y="21"/>
                </a:cubicBezTo>
                <a:cubicBezTo>
                  <a:pt x="16" y="4"/>
                  <a:pt x="16" y="4"/>
                  <a:pt x="16" y="4"/>
                </a:cubicBezTo>
                <a:cubicBezTo>
                  <a:pt x="16" y="2"/>
                  <a:pt x="18" y="0"/>
                  <a:pt x="20" y="0"/>
                </a:cubicBezTo>
                <a:cubicBezTo>
                  <a:pt x="20" y="0"/>
                  <a:pt x="20" y="0"/>
                  <a:pt x="20" y="0"/>
                </a:cubicBezTo>
                <a:cubicBezTo>
                  <a:pt x="97" y="0"/>
                  <a:pt x="97" y="0"/>
                  <a:pt x="97" y="0"/>
                </a:cubicBezTo>
                <a:cubicBezTo>
                  <a:pt x="99" y="0"/>
                  <a:pt x="101" y="2"/>
                  <a:pt x="101" y="4"/>
                </a:cubicBezTo>
                <a:cubicBezTo>
                  <a:pt x="101" y="4"/>
                  <a:pt x="101" y="4"/>
                  <a:pt x="101" y="4"/>
                </a:cubicBezTo>
                <a:cubicBezTo>
                  <a:pt x="101" y="83"/>
                  <a:pt x="101" y="83"/>
                  <a:pt x="101" y="83"/>
                </a:cubicBezTo>
                <a:cubicBezTo>
                  <a:pt x="101" y="87"/>
                  <a:pt x="100" y="90"/>
                  <a:pt x="98" y="92"/>
                </a:cubicBezTo>
                <a:cubicBezTo>
                  <a:pt x="97" y="92"/>
                  <a:pt x="97" y="92"/>
                  <a:pt x="97" y="92"/>
                </a:cubicBezTo>
                <a:cubicBezTo>
                  <a:pt x="95" y="94"/>
                  <a:pt x="92" y="95"/>
                  <a:pt x="89" y="95"/>
                </a:cubicBezTo>
                <a:cubicBezTo>
                  <a:pt x="12" y="95"/>
                  <a:pt x="12" y="95"/>
                  <a:pt x="12" y="95"/>
                </a:cubicBezTo>
                <a:cubicBezTo>
                  <a:pt x="12" y="95"/>
                  <a:pt x="12" y="95"/>
                  <a:pt x="12" y="95"/>
                </a:cubicBezTo>
                <a:cubicBezTo>
                  <a:pt x="12" y="95"/>
                  <a:pt x="12" y="95"/>
                  <a:pt x="12" y="95"/>
                </a:cubicBezTo>
                <a:close/>
                <a:moveTo>
                  <a:pt x="93" y="83"/>
                </a:moveTo>
                <a:cubicBezTo>
                  <a:pt x="93" y="83"/>
                  <a:pt x="93" y="83"/>
                  <a:pt x="93" y="83"/>
                </a:cubicBezTo>
                <a:cubicBezTo>
                  <a:pt x="93" y="8"/>
                  <a:pt x="93" y="8"/>
                  <a:pt x="93" y="8"/>
                </a:cubicBezTo>
                <a:cubicBezTo>
                  <a:pt x="24" y="8"/>
                  <a:pt x="24" y="8"/>
                  <a:pt x="24" y="8"/>
                </a:cubicBezTo>
                <a:cubicBezTo>
                  <a:pt x="24" y="33"/>
                  <a:pt x="24" y="58"/>
                  <a:pt x="24" y="83"/>
                </a:cubicBezTo>
                <a:cubicBezTo>
                  <a:pt x="24" y="85"/>
                  <a:pt x="24" y="86"/>
                  <a:pt x="23" y="88"/>
                </a:cubicBezTo>
                <a:cubicBezTo>
                  <a:pt x="89" y="88"/>
                  <a:pt x="89" y="88"/>
                  <a:pt x="89" y="88"/>
                </a:cubicBezTo>
                <a:cubicBezTo>
                  <a:pt x="90" y="88"/>
                  <a:pt x="91" y="87"/>
                  <a:pt x="92" y="86"/>
                </a:cubicBezTo>
                <a:cubicBezTo>
                  <a:pt x="92" y="86"/>
                  <a:pt x="92" y="86"/>
                  <a:pt x="92" y="86"/>
                </a:cubicBezTo>
                <a:cubicBezTo>
                  <a:pt x="93" y="86"/>
                  <a:pt x="93" y="85"/>
                  <a:pt x="93" y="83"/>
                </a:cubicBezTo>
                <a:close/>
                <a:moveTo>
                  <a:pt x="61" y="39"/>
                </a:moveTo>
                <a:cubicBezTo>
                  <a:pt x="61" y="39"/>
                  <a:pt x="61" y="39"/>
                  <a:pt x="61" y="39"/>
                </a:cubicBezTo>
                <a:cubicBezTo>
                  <a:pt x="61" y="39"/>
                  <a:pt x="61" y="39"/>
                  <a:pt x="61" y="39"/>
                </a:cubicBezTo>
                <a:cubicBezTo>
                  <a:pt x="86" y="39"/>
                  <a:pt x="86" y="39"/>
                  <a:pt x="86" y="39"/>
                </a:cubicBezTo>
                <a:cubicBezTo>
                  <a:pt x="87" y="39"/>
                  <a:pt x="89" y="40"/>
                  <a:pt x="89" y="41"/>
                </a:cubicBezTo>
                <a:cubicBezTo>
                  <a:pt x="89" y="42"/>
                  <a:pt x="89" y="42"/>
                  <a:pt x="89" y="42"/>
                </a:cubicBezTo>
                <a:cubicBezTo>
                  <a:pt x="89" y="54"/>
                  <a:pt x="89" y="54"/>
                  <a:pt x="89" y="54"/>
                </a:cubicBezTo>
                <a:cubicBezTo>
                  <a:pt x="89" y="55"/>
                  <a:pt x="87" y="56"/>
                  <a:pt x="86" y="56"/>
                </a:cubicBezTo>
                <a:cubicBezTo>
                  <a:pt x="86" y="56"/>
                  <a:pt x="86" y="56"/>
                  <a:pt x="86" y="56"/>
                </a:cubicBezTo>
                <a:cubicBezTo>
                  <a:pt x="61" y="56"/>
                  <a:pt x="61" y="56"/>
                  <a:pt x="61" y="56"/>
                </a:cubicBezTo>
                <a:cubicBezTo>
                  <a:pt x="60" y="56"/>
                  <a:pt x="59" y="55"/>
                  <a:pt x="59" y="54"/>
                </a:cubicBezTo>
                <a:cubicBezTo>
                  <a:pt x="59" y="54"/>
                  <a:pt x="59" y="54"/>
                  <a:pt x="59" y="54"/>
                </a:cubicBezTo>
                <a:cubicBezTo>
                  <a:pt x="59" y="41"/>
                  <a:pt x="59" y="41"/>
                  <a:pt x="59" y="41"/>
                </a:cubicBezTo>
                <a:cubicBezTo>
                  <a:pt x="59" y="40"/>
                  <a:pt x="60" y="39"/>
                  <a:pt x="61" y="39"/>
                </a:cubicBezTo>
                <a:close/>
                <a:moveTo>
                  <a:pt x="84" y="44"/>
                </a:moveTo>
                <a:cubicBezTo>
                  <a:pt x="84" y="44"/>
                  <a:pt x="84" y="44"/>
                  <a:pt x="84" y="44"/>
                </a:cubicBezTo>
                <a:cubicBezTo>
                  <a:pt x="64" y="44"/>
                  <a:pt x="64" y="44"/>
                  <a:pt x="64" y="44"/>
                </a:cubicBezTo>
                <a:cubicBezTo>
                  <a:pt x="64" y="52"/>
                  <a:pt x="64" y="52"/>
                  <a:pt x="64" y="52"/>
                </a:cubicBezTo>
                <a:cubicBezTo>
                  <a:pt x="84" y="52"/>
                  <a:pt x="84" y="52"/>
                  <a:pt x="84" y="52"/>
                </a:cubicBezTo>
                <a:cubicBezTo>
                  <a:pt x="84" y="44"/>
                  <a:pt x="84" y="44"/>
                  <a:pt x="84" y="44"/>
                </a:cubicBezTo>
                <a:close/>
                <a:moveTo>
                  <a:pt x="31" y="44"/>
                </a:moveTo>
                <a:cubicBezTo>
                  <a:pt x="31" y="44"/>
                  <a:pt x="31" y="44"/>
                  <a:pt x="31" y="44"/>
                </a:cubicBezTo>
                <a:cubicBezTo>
                  <a:pt x="30" y="44"/>
                  <a:pt x="29" y="43"/>
                  <a:pt x="29" y="41"/>
                </a:cubicBezTo>
                <a:cubicBezTo>
                  <a:pt x="29" y="40"/>
                  <a:pt x="30" y="39"/>
                  <a:pt x="31" y="39"/>
                </a:cubicBezTo>
                <a:cubicBezTo>
                  <a:pt x="54" y="39"/>
                  <a:pt x="54" y="39"/>
                  <a:pt x="54" y="39"/>
                </a:cubicBezTo>
                <a:cubicBezTo>
                  <a:pt x="55" y="39"/>
                  <a:pt x="56" y="40"/>
                  <a:pt x="56" y="41"/>
                </a:cubicBezTo>
                <a:cubicBezTo>
                  <a:pt x="56" y="43"/>
                  <a:pt x="55" y="44"/>
                  <a:pt x="54" y="44"/>
                </a:cubicBezTo>
                <a:cubicBezTo>
                  <a:pt x="31" y="44"/>
                  <a:pt x="31" y="44"/>
                  <a:pt x="31" y="44"/>
                </a:cubicBezTo>
                <a:close/>
                <a:moveTo>
                  <a:pt x="31" y="56"/>
                </a:moveTo>
                <a:cubicBezTo>
                  <a:pt x="31" y="56"/>
                  <a:pt x="31" y="56"/>
                  <a:pt x="31" y="56"/>
                </a:cubicBezTo>
                <a:cubicBezTo>
                  <a:pt x="30" y="56"/>
                  <a:pt x="29" y="55"/>
                  <a:pt x="29" y="54"/>
                </a:cubicBezTo>
                <a:cubicBezTo>
                  <a:pt x="29" y="53"/>
                  <a:pt x="30" y="52"/>
                  <a:pt x="31" y="52"/>
                </a:cubicBezTo>
                <a:cubicBezTo>
                  <a:pt x="54" y="52"/>
                  <a:pt x="54" y="52"/>
                  <a:pt x="54" y="52"/>
                </a:cubicBezTo>
                <a:cubicBezTo>
                  <a:pt x="55" y="52"/>
                  <a:pt x="56" y="53"/>
                  <a:pt x="56" y="54"/>
                </a:cubicBezTo>
                <a:cubicBezTo>
                  <a:pt x="56" y="55"/>
                  <a:pt x="55" y="56"/>
                  <a:pt x="54" y="56"/>
                </a:cubicBezTo>
                <a:cubicBezTo>
                  <a:pt x="31" y="56"/>
                  <a:pt x="31" y="56"/>
                  <a:pt x="31" y="56"/>
                </a:cubicBezTo>
                <a:close/>
                <a:moveTo>
                  <a:pt x="31" y="69"/>
                </a:moveTo>
                <a:cubicBezTo>
                  <a:pt x="31" y="69"/>
                  <a:pt x="31" y="69"/>
                  <a:pt x="31" y="69"/>
                </a:cubicBezTo>
                <a:cubicBezTo>
                  <a:pt x="30" y="69"/>
                  <a:pt x="29" y="68"/>
                  <a:pt x="29" y="66"/>
                </a:cubicBezTo>
                <a:cubicBezTo>
                  <a:pt x="29" y="65"/>
                  <a:pt x="30" y="64"/>
                  <a:pt x="31" y="64"/>
                </a:cubicBezTo>
                <a:cubicBezTo>
                  <a:pt x="86" y="64"/>
                  <a:pt x="86" y="64"/>
                  <a:pt x="86" y="64"/>
                </a:cubicBezTo>
                <a:cubicBezTo>
                  <a:pt x="87" y="64"/>
                  <a:pt x="89" y="65"/>
                  <a:pt x="89" y="66"/>
                </a:cubicBezTo>
                <a:cubicBezTo>
                  <a:pt x="89" y="68"/>
                  <a:pt x="87" y="69"/>
                  <a:pt x="86" y="69"/>
                </a:cubicBezTo>
                <a:cubicBezTo>
                  <a:pt x="31" y="69"/>
                  <a:pt x="31" y="69"/>
                  <a:pt x="31"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121924" tIns="60962" rIns="121924" bIns="60962"/>
          <a:lstStyle/>
          <a:p>
            <a:endParaRPr lang="zh-CN" altLang="en-US" sz="1400">
              <a:solidFill>
                <a:schemeClr val="tx1">
                  <a:lumMod val="50000"/>
                  <a:lumOff val="50000"/>
                </a:schemeClr>
              </a:solidFill>
              <a:cs typeface="+mn-ea"/>
              <a:sym typeface="+mn-lt"/>
            </a:endParaRPr>
          </a:p>
        </p:txBody>
      </p:sp>
      <p:sp>
        <p:nvSpPr>
          <p:cNvPr id="35" name="MH_Other_2"/>
          <p:cNvSpPr/>
          <p:nvPr>
            <p:custDataLst>
              <p:tags r:id="rId1"/>
            </p:custDataLst>
          </p:nvPr>
        </p:nvSpPr>
        <p:spPr bwMode="auto">
          <a:xfrm>
            <a:off x="4554142" y="2146130"/>
            <a:ext cx="2974642" cy="2962287"/>
          </a:xfrm>
          <a:prstGeom prst="ellipse">
            <a:avLst/>
          </a:prstGeom>
          <a:noFill/>
          <a:ln w="12700">
            <a:solidFill>
              <a:srgbClr val="ABABAB"/>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lIns="91423" tIns="0" rIns="91423" bIns="0" rtlCol="0" anchor="ctr"/>
          <a:lstStyle/>
          <a:p>
            <a:pPr algn="ctr"/>
            <a:endParaRPr lang="zh-CN" altLang="en-US" sz="1400" b="1" kern="10" dirty="0">
              <a:solidFill>
                <a:schemeClr val="bg1"/>
              </a:solidFill>
              <a:cs typeface="+mn-ea"/>
              <a:sym typeface="+mn-lt"/>
            </a:endParaRPr>
          </a:p>
        </p:txBody>
      </p:sp>
      <p:sp>
        <p:nvSpPr>
          <p:cNvPr id="36" name="MH_Other_3"/>
          <p:cNvSpPr/>
          <p:nvPr>
            <p:custDataLst>
              <p:tags r:id="rId2"/>
            </p:custDataLst>
          </p:nvPr>
        </p:nvSpPr>
        <p:spPr bwMode="auto">
          <a:xfrm>
            <a:off x="4802026" y="2392979"/>
            <a:ext cx="2478869" cy="2468572"/>
          </a:xfrm>
          <a:prstGeom prst="ellipse">
            <a:avLst/>
          </a:prstGeom>
          <a:noFill/>
          <a:ln w="12700">
            <a:solidFill>
              <a:srgbClr val="ABABAB"/>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lIns="91423" tIns="0" rIns="91423" bIns="0" rtlCol="0" anchor="ctr"/>
          <a:lstStyle/>
          <a:p>
            <a:pPr algn="ctr"/>
            <a:endParaRPr lang="zh-CN" altLang="en-US" sz="1400" b="1" kern="10" dirty="0">
              <a:solidFill>
                <a:schemeClr val="bg1"/>
              </a:solidFill>
              <a:cs typeface="+mn-ea"/>
              <a:sym typeface="+mn-lt"/>
            </a:endParaRPr>
          </a:p>
        </p:txBody>
      </p:sp>
      <p:sp>
        <p:nvSpPr>
          <p:cNvPr id="37" name="MH_SubTitle_2"/>
          <p:cNvSpPr/>
          <p:nvPr>
            <p:custDataLst>
              <p:tags r:id="rId3"/>
            </p:custDataLst>
          </p:nvPr>
        </p:nvSpPr>
        <p:spPr bwMode="auto">
          <a:xfrm>
            <a:off x="5439304" y="1826127"/>
            <a:ext cx="1204321" cy="1209577"/>
          </a:xfrm>
          <a:custGeom>
            <a:avLst/>
            <a:gdLst>
              <a:gd name="connsiteX0" fmla="*/ 693728 w 1387455"/>
              <a:gd name="connsiteY0" fmla="*/ 0 h 1399324"/>
              <a:gd name="connsiteX1" fmla="*/ 1387455 w 1387455"/>
              <a:gd name="connsiteY1" fmla="*/ 397575 h 1399324"/>
              <a:gd name="connsiteX2" fmla="*/ 1387455 w 1387455"/>
              <a:gd name="connsiteY2" fmla="*/ 1399324 h 1399324"/>
              <a:gd name="connsiteX3" fmla="*/ 693728 w 1387455"/>
              <a:gd name="connsiteY3" fmla="*/ 1001749 h 1399324"/>
              <a:gd name="connsiteX4" fmla="*/ 0 w 1387455"/>
              <a:gd name="connsiteY4" fmla="*/ 1399324 h 1399324"/>
              <a:gd name="connsiteX5" fmla="*/ 0 w 1387455"/>
              <a:gd name="connsiteY5" fmla="*/ 397575 h 1399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455" h="1399324">
                <a:moveTo>
                  <a:pt x="693728" y="0"/>
                </a:moveTo>
                <a:lnTo>
                  <a:pt x="1387455" y="397575"/>
                </a:lnTo>
                <a:lnTo>
                  <a:pt x="1387455" y="1399324"/>
                </a:lnTo>
                <a:lnTo>
                  <a:pt x="693728" y="1001749"/>
                </a:lnTo>
                <a:lnTo>
                  <a:pt x="0" y="1399324"/>
                </a:lnTo>
                <a:lnTo>
                  <a:pt x="0" y="397575"/>
                </a:lnTo>
                <a:close/>
              </a:path>
            </a:pathLst>
          </a:custGeom>
          <a:solidFill>
            <a:srgbClr val="89BAE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23" tIns="0" rIns="91423" bIns="179964" rtlCol="0" anchor="ctr">
            <a:normAutofit/>
          </a:bodyPr>
          <a:lstStyle/>
          <a:p>
            <a:pPr algn="ctr">
              <a:lnSpc>
                <a:spcPct val="150000"/>
              </a:lnSpc>
            </a:pPr>
            <a:r>
              <a:rPr lang="en-US" altLang="zh-CN" sz="4000" dirty="0">
                <a:solidFill>
                  <a:schemeClr val="bg1"/>
                </a:solidFill>
                <a:cs typeface="+mn-ea"/>
                <a:sym typeface="+mn-lt"/>
              </a:rPr>
              <a:t>S</a:t>
            </a:r>
            <a:endParaRPr lang="zh-CN" altLang="en-US" sz="4000" dirty="0">
              <a:solidFill>
                <a:schemeClr val="bg1"/>
              </a:solidFill>
              <a:cs typeface="+mn-ea"/>
              <a:sym typeface="+mn-lt"/>
            </a:endParaRPr>
          </a:p>
        </p:txBody>
      </p:sp>
      <p:sp>
        <p:nvSpPr>
          <p:cNvPr id="38" name="MH_SubTitle_1"/>
          <p:cNvSpPr/>
          <p:nvPr>
            <p:custDataLst>
              <p:tags r:id="rId4"/>
            </p:custDataLst>
          </p:nvPr>
        </p:nvSpPr>
        <p:spPr bwMode="auto">
          <a:xfrm>
            <a:off x="4230775" y="3029364"/>
            <a:ext cx="1214622" cy="1199317"/>
          </a:xfrm>
          <a:custGeom>
            <a:avLst/>
            <a:gdLst>
              <a:gd name="connsiteX0" fmla="*/ 397575 w 1399324"/>
              <a:gd name="connsiteY0" fmla="*/ 0 h 1387455"/>
              <a:gd name="connsiteX1" fmla="*/ 1399324 w 1399324"/>
              <a:gd name="connsiteY1" fmla="*/ 0 h 1387455"/>
              <a:gd name="connsiteX2" fmla="*/ 1001749 w 1399324"/>
              <a:gd name="connsiteY2" fmla="*/ 693727 h 1387455"/>
              <a:gd name="connsiteX3" fmla="*/ 1399324 w 1399324"/>
              <a:gd name="connsiteY3" fmla="*/ 1387455 h 1387455"/>
              <a:gd name="connsiteX4" fmla="*/ 397575 w 1399324"/>
              <a:gd name="connsiteY4" fmla="*/ 1387455 h 1387455"/>
              <a:gd name="connsiteX5" fmla="*/ 0 w 1399324"/>
              <a:gd name="connsiteY5" fmla="*/ 693727 h 138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9324" h="1387455">
                <a:moveTo>
                  <a:pt x="397575" y="0"/>
                </a:moveTo>
                <a:lnTo>
                  <a:pt x="1399324" y="0"/>
                </a:lnTo>
                <a:lnTo>
                  <a:pt x="1001749" y="693727"/>
                </a:lnTo>
                <a:lnTo>
                  <a:pt x="1399324" y="1387455"/>
                </a:lnTo>
                <a:lnTo>
                  <a:pt x="397575" y="1387455"/>
                </a:lnTo>
                <a:lnTo>
                  <a:pt x="0" y="693727"/>
                </a:lnTo>
                <a:close/>
              </a:path>
            </a:pathLst>
          </a:custGeom>
          <a:solidFill>
            <a:srgbClr val="3A95D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323928" bIns="0" rtlCol="0" anchor="ctr">
            <a:normAutofit/>
          </a:bodyPr>
          <a:lstStyle/>
          <a:p>
            <a:pPr algn="ctr">
              <a:lnSpc>
                <a:spcPct val="150000"/>
              </a:lnSpc>
            </a:pPr>
            <a:r>
              <a:rPr lang="en-US" altLang="zh-CN" sz="4000" dirty="0">
                <a:solidFill>
                  <a:schemeClr val="bg1"/>
                </a:solidFill>
                <a:cs typeface="+mn-ea"/>
                <a:sym typeface="+mn-lt"/>
              </a:rPr>
              <a:t>T</a:t>
            </a:r>
            <a:endParaRPr lang="zh-CN" altLang="en-US" sz="4000" dirty="0">
              <a:solidFill>
                <a:schemeClr val="bg1"/>
              </a:solidFill>
              <a:cs typeface="+mn-ea"/>
              <a:sym typeface="+mn-lt"/>
            </a:endParaRPr>
          </a:p>
        </p:txBody>
      </p:sp>
      <p:sp>
        <p:nvSpPr>
          <p:cNvPr id="39" name="MH_SubTitle_3"/>
          <p:cNvSpPr/>
          <p:nvPr>
            <p:custDataLst>
              <p:tags r:id="rId5"/>
            </p:custDataLst>
          </p:nvPr>
        </p:nvSpPr>
        <p:spPr bwMode="auto">
          <a:xfrm>
            <a:off x="6637521" y="3029364"/>
            <a:ext cx="1214622" cy="1199317"/>
          </a:xfrm>
          <a:custGeom>
            <a:avLst/>
            <a:gdLst>
              <a:gd name="connsiteX0" fmla="*/ 0 w 1399324"/>
              <a:gd name="connsiteY0" fmla="*/ 0 h 1387455"/>
              <a:gd name="connsiteX1" fmla="*/ 1001749 w 1399324"/>
              <a:gd name="connsiteY1" fmla="*/ 0 h 1387455"/>
              <a:gd name="connsiteX2" fmla="*/ 1399324 w 1399324"/>
              <a:gd name="connsiteY2" fmla="*/ 693727 h 1387455"/>
              <a:gd name="connsiteX3" fmla="*/ 1001749 w 1399324"/>
              <a:gd name="connsiteY3" fmla="*/ 1387455 h 1387455"/>
              <a:gd name="connsiteX4" fmla="*/ 0 w 1399324"/>
              <a:gd name="connsiteY4" fmla="*/ 1387455 h 1387455"/>
              <a:gd name="connsiteX5" fmla="*/ 397575 w 1399324"/>
              <a:gd name="connsiteY5" fmla="*/ 693727 h 138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9324" h="1387455">
                <a:moveTo>
                  <a:pt x="0" y="0"/>
                </a:moveTo>
                <a:lnTo>
                  <a:pt x="1001749" y="0"/>
                </a:lnTo>
                <a:lnTo>
                  <a:pt x="1399324" y="693727"/>
                </a:lnTo>
                <a:lnTo>
                  <a:pt x="1001749" y="1387455"/>
                </a:lnTo>
                <a:lnTo>
                  <a:pt x="0" y="1387455"/>
                </a:lnTo>
                <a:lnTo>
                  <a:pt x="397575" y="693727"/>
                </a:lnTo>
                <a:close/>
              </a:path>
            </a:pathLst>
          </a:custGeom>
          <a:solidFill>
            <a:srgbClr val="3A95D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323928" tIns="0" rIns="0" bIns="0" rtlCol="0" anchor="ctr">
            <a:normAutofit/>
          </a:bodyPr>
          <a:lstStyle/>
          <a:p>
            <a:pPr algn="ctr">
              <a:lnSpc>
                <a:spcPct val="150000"/>
              </a:lnSpc>
            </a:pPr>
            <a:r>
              <a:rPr lang="en-US" altLang="zh-CN" sz="4000" dirty="0">
                <a:solidFill>
                  <a:schemeClr val="bg1"/>
                </a:solidFill>
                <a:cs typeface="+mn-ea"/>
                <a:sym typeface="+mn-lt"/>
              </a:rPr>
              <a:t>W</a:t>
            </a:r>
            <a:endParaRPr lang="zh-CN" altLang="en-US" sz="4000" dirty="0">
              <a:solidFill>
                <a:schemeClr val="bg1"/>
              </a:solidFill>
              <a:cs typeface="+mn-ea"/>
              <a:sym typeface="+mn-lt"/>
            </a:endParaRPr>
          </a:p>
        </p:txBody>
      </p:sp>
      <p:sp>
        <p:nvSpPr>
          <p:cNvPr id="40" name="MH_SubTitle_4"/>
          <p:cNvSpPr/>
          <p:nvPr>
            <p:custDataLst>
              <p:tags r:id="rId6"/>
            </p:custDataLst>
          </p:nvPr>
        </p:nvSpPr>
        <p:spPr bwMode="auto">
          <a:xfrm>
            <a:off x="5439301" y="4218823"/>
            <a:ext cx="1204321" cy="1209577"/>
          </a:xfrm>
          <a:custGeom>
            <a:avLst/>
            <a:gdLst>
              <a:gd name="connsiteX0" fmla="*/ 0 w 1387456"/>
              <a:gd name="connsiteY0" fmla="*/ 0 h 1399324"/>
              <a:gd name="connsiteX1" fmla="*/ 693729 w 1387456"/>
              <a:gd name="connsiteY1" fmla="*/ 397575 h 1399324"/>
              <a:gd name="connsiteX2" fmla="*/ 1387456 w 1387456"/>
              <a:gd name="connsiteY2" fmla="*/ 0 h 1399324"/>
              <a:gd name="connsiteX3" fmla="*/ 1387456 w 1387456"/>
              <a:gd name="connsiteY3" fmla="*/ 1001749 h 1399324"/>
              <a:gd name="connsiteX4" fmla="*/ 693729 w 1387456"/>
              <a:gd name="connsiteY4" fmla="*/ 1399324 h 1399324"/>
              <a:gd name="connsiteX5" fmla="*/ 0 w 1387456"/>
              <a:gd name="connsiteY5" fmla="*/ 1001749 h 1399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7456" h="1399324">
                <a:moveTo>
                  <a:pt x="0" y="0"/>
                </a:moveTo>
                <a:lnTo>
                  <a:pt x="693729" y="397575"/>
                </a:lnTo>
                <a:lnTo>
                  <a:pt x="1387456" y="0"/>
                </a:lnTo>
                <a:lnTo>
                  <a:pt x="1387456" y="1001749"/>
                </a:lnTo>
                <a:lnTo>
                  <a:pt x="693729" y="1399324"/>
                </a:lnTo>
                <a:lnTo>
                  <a:pt x="0" y="1001749"/>
                </a:lnTo>
                <a:close/>
              </a:path>
            </a:pathLst>
          </a:custGeom>
          <a:solidFill>
            <a:srgbClr val="89BAE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23" tIns="179964" rIns="91423" bIns="0" rtlCol="0" anchor="ctr">
            <a:normAutofit/>
          </a:bodyPr>
          <a:lstStyle/>
          <a:p>
            <a:pPr algn="ctr">
              <a:lnSpc>
                <a:spcPct val="150000"/>
              </a:lnSpc>
            </a:pPr>
            <a:r>
              <a:rPr lang="en-US" altLang="zh-CN" sz="4000" dirty="0">
                <a:solidFill>
                  <a:schemeClr val="bg1"/>
                </a:solidFill>
                <a:cs typeface="+mn-ea"/>
                <a:sym typeface="+mn-lt"/>
              </a:rPr>
              <a:t>O</a:t>
            </a:r>
            <a:endParaRPr lang="zh-CN" altLang="en-US" sz="4000" dirty="0">
              <a:solidFill>
                <a:schemeClr val="bg1"/>
              </a:solidFill>
              <a:cs typeface="+mn-ea"/>
              <a:sym typeface="+mn-lt"/>
            </a:endParaRPr>
          </a:p>
        </p:txBody>
      </p:sp>
      <p:sp>
        <p:nvSpPr>
          <p:cNvPr id="31" name="矩形 30"/>
          <p:cNvSpPr/>
          <p:nvPr/>
        </p:nvSpPr>
        <p:spPr>
          <a:xfrm>
            <a:off x="1050702" y="138229"/>
            <a:ext cx="2053767" cy="584775"/>
          </a:xfrm>
          <a:prstGeom prst="rect">
            <a:avLst/>
          </a:prstGeom>
        </p:spPr>
        <p:txBody>
          <a:bodyPr wrap="none">
            <a:spAutoFit/>
          </a:bodyPr>
          <a:lstStyle/>
          <a:p>
            <a:r>
              <a:rPr lang="en-US" altLang="zh-CN"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SWOT</a:t>
            </a:r>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分析</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
        <p:nvSpPr>
          <p:cNvPr id="30" name="TextBox 3"/>
          <p:cNvSpPr txBox="1"/>
          <p:nvPr/>
        </p:nvSpPr>
        <p:spPr>
          <a:xfrm>
            <a:off x="8846007" y="2189683"/>
            <a:ext cx="2444294" cy="1223388"/>
          </a:xfrm>
          <a:prstGeom prst="rect">
            <a:avLst/>
          </a:prstGeom>
          <a:noFill/>
        </p:spPr>
        <p:txBody>
          <a:bodyPr wrap="square" lIns="91415" tIns="45708" rIns="91415" bIns="45708" rtlCol="0">
            <a:spAutoFit/>
          </a:bodyPr>
          <a:lstStyle/>
          <a:p>
            <a:pP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32" name="TextBox 3"/>
          <p:cNvSpPr txBox="1"/>
          <p:nvPr/>
        </p:nvSpPr>
        <p:spPr>
          <a:xfrm>
            <a:off x="8846007" y="3534107"/>
            <a:ext cx="2444294" cy="1223388"/>
          </a:xfrm>
          <a:prstGeom prst="rect">
            <a:avLst/>
          </a:prstGeom>
          <a:noFill/>
        </p:spPr>
        <p:txBody>
          <a:bodyPr wrap="square" lIns="91415" tIns="45708" rIns="91415" bIns="45708" rtlCol="0">
            <a:spAutoFit/>
          </a:bodyPr>
          <a:lstStyle/>
          <a:p>
            <a:pP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33" name="TextBox 3"/>
          <p:cNvSpPr txBox="1"/>
          <p:nvPr/>
        </p:nvSpPr>
        <p:spPr>
          <a:xfrm>
            <a:off x="964953" y="2189683"/>
            <a:ext cx="2444294" cy="1223388"/>
          </a:xfrm>
          <a:prstGeom prst="rect">
            <a:avLst/>
          </a:prstGeom>
          <a:noFill/>
        </p:spPr>
        <p:txBody>
          <a:bodyPr wrap="square" lIns="91415" tIns="45708" rIns="91415" bIns="45708" rtlCol="0">
            <a:spAutoFit/>
          </a:bodyPr>
          <a:lstStyle/>
          <a:p>
            <a:pPr algn="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algn="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34" name="TextBox 3"/>
          <p:cNvSpPr txBox="1"/>
          <p:nvPr/>
        </p:nvSpPr>
        <p:spPr>
          <a:xfrm>
            <a:off x="964953" y="3534107"/>
            <a:ext cx="2444294" cy="1223388"/>
          </a:xfrm>
          <a:prstGeom prst="rect">
            <a:avLst/>
          </a:prstGeom>
          <a:noFill/>
        </p:spPr>
        <p:txBody>
          <a:bodyPr wrap="square" lIns="91415" tIns="45708" rIns="91415" bIns="45708" rtlCol="0">
            <a:spAutoFit/>
          </a:bodyPr>
          <a:lstStyle/>
          <a:p>
            <a:pPr algn="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algn="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Tree>
    <p:extLst>
      <p:ext uri="{BB962C8B-B14F-4D97-AF65-F5344CB8AC3E}">
        <p14:creationId xmlns:p14="http://schemas.microsoft.com/office/powerpoint/2010/main" val="4031385438"/>
      </p:ext>
    </p:extLst>
  </p:cSld>
  <p:clrMapOvr>
    <a:masterClrMapping/>
  </p:clrMapOvr>
  <p:transition spd="slow">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MH_Other_1"/>
          <p:cNvSpPr>
            <a:spLocks noChangeArrowheads="1"/>
          </p:cNvSpPr>
          <p:nvPr>
            <p:custDataLst>
              <p:tags r:id="rId2"/>
            </p:custDataLst>
          </p:nvPr>
        </p:nvSpPr>
        <p:spPr bwMode="auto">
          <a:xfrm>
            <a:off x="4496861" y="2038723"/>
            <a:ext cx="3265332" cy="3284931"/>
          </a:xfrm>
          <a:prstGeom prst="ellipse">
            <a:avLst/>
          </a:prstGeom>
          <a:noFill/>
          <a:ln w="9525" cmpd="sng">
            <a:solidFill>
              <a:schemeClr val="bg1">
                <a:lumMod val="65000"/>
              </a:schemeClr>
            </a:solidFill>
            <a:bevel/>
            <a:headEnd/>
            <a:tailEnd/>
          </a:ln>
        </p:spPr>
        <p:txBody>
          <a:bodyPr lIns="91440" tIns="45720" rIns="91440" bIns="45720" anchor="ctr">
            <a:normAutofit/>
          </a:bodyPr>
          <a:lstStyle/>
          <a:p>
            <a:pPr algn="ctr">
              <a:defRPr/>
            </a:pPr>
            <a:endParaRPr lang="zh-CN" altLang="zh-CN" sz="8000">
              <a:solidFill>
                <a:schemeClr val="bg1"/>
              </a:solidFill>
              <a:cs typeface="+mn-ea"/>
              <a:sym typeface="+mn-lt"/>
            </a:endParaRPr>
          </a:p>
        </p:txBody>
      </p:sp>
      <p:grpSp>
        <p:nvGrpSpPr>
          <p:cNvPr id="42" name="组合 41"/>
          <p:cNvGrpSpPr/>
          <p:nvPr/>
        </p:nvGrpSpPr>
        <p:grpSpPr>
          <a:xfrm>
            <a:off x="4464265" y="2038724"/>
            <a:ext cx="1025072" cy="1030951"/>
            <a:chOff x="4394941" y="2091617"/>
            <a:chExt cx="1025072" cy="1030951"/>
          </a:xfrm>
          <a:solidFill>
            <a:srgbClr val="020202"/>
          </a:solidFill>
        </p:grpSpPr>
        <p:sp>
          <p:nvSpPr>
            <p:cNvPr id="43" name="MH_Other_2"/>
            <p:cNvSpPr>
              <a:spLocks noChangeArrowheads="1"/>
            </p:cNvSpPr>
            <p:nvPr>
              <p:custDataLst>
                <p:tags r:id="rId17"/>
              </p:custDataLst>
            </p:nvPr>
          </p:nvSpPr>
          <p:spPr bwMode="auto">
            <a:xfrm>
              <a:off x="4394941" y="2091617"/>
              <a:ext cx="1025072" cy="1030951"/>
            </a:xfrm>
            <a:prstGeom prst="ellipse">
              <a:avLst/>
            </a:prstGeom>
            <a:solidFill>
              <a:srgbClr val="3A95D2"/>
            </a:solidFill>
            <a:ln w="28575">
              <a:noFill/>
              <a:bevel/>
              <a:headEnd/>
              <a:tailEnd/>
            </a:ln>
          </p:spPr>
          <p:txBody>
            <a:bodyPr anchor="ctr">
              <a:normAutofit fontScale="62500" lnSpcReduction="20000"/>
            </a:bodyPr>
            <a:lstStyle/>
            <a:p>
              <a:pPr algn="ctr">
                <a:defRPr/>
              </a:pPr>
              <a:endParaRPr lang="zh-CN" altLang="zh-CN" sz="8000">
                <a:solidFill>
                  <a:schemeClr val="bg1"/>
                </a:solidFill>
                <a:cs typeface="+mn-ea"/>
                <a:sym typeface="+mn-lt"/>
              </a:endParaRPr>
            </a:p>
          </p:txBody>
        </p:sp>
        <p:sp>
          <p:nvSpPr>
            <p:cNvPr id="44" name="MH_Other_8"/>
            <p:cNvSpPr>
              <a:spLocks noChangeArrowheads="1"/>
            </p:cNvSpPr>
            <p:nvPr>
              <p:custDataLst>
                <p:tags r:id="rId18"/>
              </p:custDataLst>
            </p:nvPr>
          </p:nvSpPr>
          <p:spPr bwMode="auto">
            <a:xfrm>
              <a:off x="4839856" y="2626692"/>
              <a:ext cx="101919" cy="101919"/>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chemeClr val="bg1"/>
            </a:solidFill>
            <a:ln w="9525" cmpd="sng">
              <a:noFill/>
              <a:bevel/>
              <a:headEnd/>
              <a:tailEnd/>
            </a:ln>
          </p:spPr>
          <p:txBody>
            <a:bodyPr>
              <a:normAutofit fontScale="25000" lnSpcReduction="20000"/>
            </a:bodyPr>
            <a:lstStyle/>
            <a:p>
              <a:pPr>
                <a:defRPr/>
              </a:pPr>
              <a:endParaRPr lang="zh-CN" altLang="en-US" sz="1600">
                <a:cs typeface="+mn-ea"/>
                <a:sym typeface="+mn-lt"/>
              </a:endParaRPr>
            </a:p>
          </p:txBody>
        </p:sp>
        <p:sp>
          <p:nvSpPr>
            <p:cNvPr id="45" name="MH_Other_9"/>
            <p:cNvSpPr>
              <a:spLocks noChangeArrowheads="1"/>
            </p:cNvSpPr>
            <p:nvPr>
              <p:custDataLst>
                <p:tags r:id="rId19"/>
              </p:custDataLst>
            </p:nvPr>
          </p:nvSpPr>
          <p:spPr bwMode="auto">
            <a:xfrm>
              <a:off x="4941777" y="2683530"/>
              <a:ext cx="1959" cy="1961"/>
            </a:xfrm>
            <a:prstGeom prst="rect">
              <a:avLst/>
            </a:prstGeom>
            <a:grpFill/>
            <a:ln w="9525">
              <a:noFill/>
              <a:bevel/>
              <a:headEnd/>
              <a:tailEnd/>
            </a:ln>
          </p:spPr>
          <p:txBody>
            <a:bodyPr>
              <a:normAutofit fontScale="25000" lnSpcReduction="20000"/>
            </a:bodyPr>
            <a:lstStyle/>
            <a:p>
              <a:pPr>
                <a:defRPr/>
              </a:pPr>
              <a:endParaRPr lang="zh-CN" altLang="zh-CN" sz="1600">
                <a:cs typeface="+mn-ea"/>
                <a:sym typeface="+mn-lt"/>
              </a:endParaRPr>
            </a:p>
          </p:txBody>
        </p:sp>
        <p:sp>
          <p:nvSpPr>
            <p:cNvPr id="46" name="MH_Other_10"/>
            <p:cNvSpPr>
              <a:spLocks noChangeArrowheads="1"/>
            </p:cNvSpPr>
            <p:nvPr>
              <p:custDataLst>
                <p:tags r:id="rId20"/>
              </p:custDataLst>
            </p:nvPr>
          </p:nvSpPr>
          <p:spPr bwMode="auto">
            <a:xfrm>
              <a:off x="4898657" y="2381693"/>
              <a:ext cx="258719" cy="252837"/>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chemeClr val="bg1"/>
            </a:solidFill>
            <a:ln w="9525" cmpd="sng">
              <a:noFill/>
              <a:bevel/>
              <a:headEnd/>
              <a:tailEnd/>
            </a:ln>
          </p:spPr>
          <p:txBody>
            <a:bodyPr>
              <a:normAutofit fontScale="77500" lnSpcReduction="20000"/>
            </a:bodyPr>
            <a:lstStyle/>
            <a:p>
              <a:pPr>
                <a:defRPr/>
              </a:pPr>
              <a:endParaRPr lang="zh-CN" altLang="en-US" sz="1600">
                <a:cs typeface="+mn-ea"/>
                <a:sym typeface="+mn-lt"/>
              </a:endParaRPr>
            </a:p>
          </p:txBody>
        </p:sp>
        <p:sp>
          <p:nvSpPr>
            <p:cNvPr id="47" name="MH_Other_11"/>
            <p:cNvSpPr>
              <a:spLocks noChangeArrowheads="1"/>
            </p:cNvSpPr>
            <p:nvPr>
              <p:custDataLst>
                <p:tags r:id="rId21"/>
              </p:custDataLst>
            </p:nvPr>
          </p:nvSpPr>
          <p:spPr bwMode="auto">
            <a:xfrm>
              <a:off x="4933933" y="2416974"/>
              <a:ext cx="256757" cy="254797"/>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chemeClr val="bg1"/>
            </a:solidFill>
            <a:ln w="9525" cmpd="sng">
              <a:noFill/>
              <a:bevel/>
              <a:headEnd/>
              <a:tailEnd/>
            </a:ln>
          </p:spPr>
          <p:txBody>
            <a:bodyPr>
              <a:normAutofit fontScale="77500" lnSpcReduction="20000"/>
            </a:bodyPr>
            <a:lstStyle/>
            <a:p>
              <a:pPr>
                <a:defRPr/>
              </a:pPr>
              <a:endParaRPr lang="zh-CN" altLang="en-US" sz="1600">
                <a:cs typeface="+mn-ea"/>
                <a:sym typeface="+mn-lt"/>
              </a:endParaRPr>
            </a:p>
          </p:txBody>
        </p:sp>
        <p:sp>
          <p:nvSpPr>
            <p:cNvPr id="48" name="MH_Other_12"/>
            <p:cNvSpPr>
              <a:spLocks noChangeArrowheads="1"/>
            </p:cNvSpPr>
            <p:nvPr>
              <p:custDataLst>
                <p:tags r:id="rId22"/>
              </p:custDataLst>
            </p:nvPr>
          </p:nvSpPr>
          <p:spPr bwMode="auto">
            <a:xfrm>
              <a:off x="5145615" y="2348375"/>
              <a:ext cx="80359" cy="74479"/>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chemeClr val="bg1"/>
            </a:solidFill>
            <a:ln w="9525" cmpd="sng">
              <a:noFill/>
              <a:bevel/>
              <a:headEnd/>
              <a:tailEnd/>
            </a:ln>
          </p:spPr>
          <p:txBody>
            <a:bodyPr>
              <a:normAutofit fontScale="25000" lnSpcReduction="20000"/>
            </a:bodyPr>
            <a:lstStyle/>
            <a:p>
              <a:pPr>
                <a:defRPr/>
              </a:pPr>
              <a:endParaRPr lang="zh-CN" altLang="en-US" sz="1600">
                <a:cs typeface="+mn-ea"/>
                <a:sym typeface="+mn-lt"/>
              </a:endParaRPr>
            </a:p>
          </p:txBody>
        </p:sp>
        <p:sp>
          <p:nvSpPr>
            <p:cNvPr id="49" name="MH_Other_13"/>
            <p:cNvSpPr>
              <a:spLocks noChangeArrowheads="1"/>
            </p:cNvSpPr>
            <p:nvPr>
              <p:custDataLst>
                <p:tags r:id="rId23"/>
              </p:custDataLst>
            </p:nvPr>
          </p:nvSpPr>
          <p:spPr bwMode="auto">
            <a:xfrm>
              <a:off x="4659540" y="2360134"/>
              <a:ext cx="474316" cy="46843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chemeClr val="bg1"/>
            </a:solidFill>
            <a:ln w="9525" cmpd="sng">
              <a:noFill/>
              <a:bevel/>
              <a:headEnd/>
              <a:tailEnd/>
            </a:ln>
          </p:spPr>
          <p:txBody>
            <a:bodyPr>
              <a:normAutofit/>
            </a:bodyPr>
            <a:lstStyle/>
            <a:p>
              <a:pPr>
                <a:defRPr/>
              </a:pPr>
              <a:endParaRPr lang="zh-CN" altLang="en-US" sz="1600">
                <a:cs typeface="+mn-ea"/>
                <a:sym typeface="+mn-lt"/>
              </a:endParaRPr>
            </a:p>
          </p:txBody>
        </p:sp>
      </p:grpSp>
      <p:grpSp>
        <p:nvGrpSpPr>
          <p:cNvPr id="50" name="组合 49"/>
          <p:cNvGrpSpPr/>
          <p:nvPr/>
        </p:nvGrpSpPr>
        <p:grpSpPr>
          <a:xfrm>
            <a:off x="3991910" y="3210795"/>
            <a:ext cx="1025071" cy="1030951"/>
            <a:chOff x="3922584" y="3263687"/>
            <a:chExt cx="1025071" cy="1030951"/>
          </a:xfrm>
        </p:grpSpPr>
        <p:sp>
          <p:nvSpPr>
            <p:cNvPr id="51" name="MH_Other_3"/>
            <p:cNvSpPr>
              <a:spLocks noChangeArrowheads="1"/>
            </p:cNvSpPr>
            <p:nvPr>
              <p:custDataLst>
                <p:tags r:id="rId14"/>
              </p:custDataLst>
            </p:nvPr>
          </p:nvSpPr>
          <p:spPr bwMode="auto">
            <a:xfrm>
              <a:off x="3922584" y="3263687"/>
              <a:ext cx="1025071" cy="1030951"/>
            </a:xfrm>
            <a:prstGeom prst="ellipse">
              <a:avLst/>
            </a:prstGeom>
            <a:solidFill>
              <a:srgbClr val="89BAE4"/>
            </a:solidFill>
            <a:ln w="28575">
              <a:noFill/>
              <a:bevel/>
              <a:headEnd/>
              <a:tailEnd/>
            </a:ln>
            <a:effectLst/>
          </p:spPr>
          <p:txBody>
            <a:bodyPr anchor="ctr">
              <a:normAutofit fontScale="62500" lnSpcReduction="20000"/>
            </a:bodyPr>
            <a:lstStyle/>
            <a:p>
              <a:pPr algn="ctr">
                <a:defRPr/>
              </a:pPr>
              <a:endParaRPr lang="zh-CN" altLang="zh-CN" sz="8000">
                <a:solidFill>
                  <a:schemeClr val="bg1"/>
                </a:solidFill>
                <a:cs typeface="+mn-ea"/>
                <a:sym typeface="+mn-lt"/>
              </a:endParaRPr>
            </a:p>
          </p:txBody>
        </p:sp>
        <p:sp>
          <p:nvSpPr>
            <p:cNvPr id="52" name="MH_Other_14"/>
            <p:cNvSpPr>
              <a:spLocks noEditPoints="1" noChangeArrowheads="1"/>
            </p:cNvSpPr>
            <p:nvPr>
              <p:custDataLst>
                <p:tags r:id="rId15"/>
              </p:custDataLst>
            </p:nvPr>
          </p:nvSpPr>
          <p:spPr bwMode="auto">
            <a:xfrm>
              <a:off x="4157781" y="3528284"/>
              <a:ext cx="531155" cy="525275"/>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w="9525" cmpd="sng">
              <a:noFill/>
              <a:bevel/>
              <a:headEnd/>
              <a:tailEnd/>
            </a:ln>
          </p:spPr>
          <p:txBody>
            <a:bodyPr>
              <a:normAutofit/>
            </a:bodyPr>
            <a:lstStyle/>
            <a:p>
              <a:pPr>
                <a:defRPr/>
              </a:pPr>
              <a:endParaRPr lang="zh-CN" altLang="en-US" sz="1600">
                <a:cs typeface="+mn-ea"/>
                <a:sym typeface="+mn-lt"/>
              </a:endParaRPr>
            </a:p>
          </p:txBody>
        </p:sp>
        <p:sp>
          <p:nvSpPr>
            <p:cNvPr id="53" name="MH_Other_15"/>
            <p:cNvSpPr>
              <a:spLocks noChangeArrowheads="1"/>
            </p:cNvSpPr>
            <p:nvPr>
              <p:custDataLst>
                <p:tags r:id="rId16"/>
              </p:custDataLst>
            </p:nvPr>
          </p:nvSpPr>
          <p:spPr bwMode="auto">
            <a:xfrm>
              <a:off x="4367500" y="3736043"/>
              <a:ext cx="109759" cy="105839"/>
            </a:xfrm>
            <a:prstGeom prst="ellipse">
              <a:avLst/>
            </a:prstGeom>
            <a:solidFill>
              <a:srgbClr val="FEFFFF"/>
            </a:solidFill>
            <a:ln w="9525">
              <a:noFill/>
              <a:bevel/>
              <a:headEnd/>
              <a:tailEnd/>
            </a:ln>
          </p:spPr>
          <p:txBody>
            <a:bodyPr>
              <a:normAutofit fontScale="25000" lnSpcReduction="20000"/>
            </a:bodyPr>
            <a:lstStyle/>
            <a:p>
              <a:pPr>
                <a:defRPr/>
              </a:pPr>
              <a:endParaRPr lang="zh-CN" altLang="zh-CN" sz="1600">
                <a:cs typeface="+mn-ea"/>
                <a:sym typeface="+mn-lt"/>
              </a:endParaRPr>
            </a:p>
          </p:txBody>
        </p:sp>
      </p:grpSp>
      <p:grpSp>
        <p:nvGrpSpPr>
          <p:cNvPr id="54" name="组合 53"/>
          <p:cNvGrpSpPr/>
          <p:nvPr/>
        </p:nvGrpSpPr>
        <p:grpSpPr>
          <a:xfrm>
            <a:off x="7333681" y="3210795"/>
            <a:ext cx="1027031" cy="1030951"/>
            <a:chOff x="7264355" y="3263687"/>
            <a:chExt cx="1027031" cy="1030951"/>
          </a:xfrm>
          <a:solidFill>
            <a:schemeClr val="bg1"/>
          </a:solidFill>
        </p:grpSpPr>
        <p:sp>
          <p:nvSpPr>
            <p:cNvPr id="55" name="MH_Other_6"/>
            <p:cNvSpPr>
              <a:spLocks noChangeArrowheads="1"/>
            </p:cNvSpPr>
            <p:nvPr>
              <p:custDataLst>
                <p:tags r:id="rId12"/>
              </p:custDataLst>
            </p:nvPr>
          </p:nvSpPr>
          <p:spPr bwMode="auto">
            <a:xfrm>
              <a:off x="7264355" y="3263687"/>
              <a:ext cx="1027031" cy="1030951"/>
            </a:xfrm>
            <a:prstGeom prst="ellipse">
              <a:avLst/>
            </a:prstGeom>
            <a:solidFill>
              <a:srgbClr val="3A95D2"/>
            </a:solidFill>
            <a:ln w="28575">
              <a:noFill/>
              <a:bevel/>
              <a:headEnd/>
              <a:tailEnd/>
            </a:ln>
          </p:spPr>
          <p:txBody>
            <a:bodyPr anchor="ctr">
              <a:normAutofit fontScale="62500" lnSpcReduction="20000"/>
            </a:bodyPr>
            <a:lstStyle/>
            <a:p>
              <a:pPr algn="ctr">
                <a:defRPr/>
              </a:pPr>
              <a:endParaRPr lang="zh-CN" altLang="zh-CN" sz="8000">
                <a:solidFill>
                  <a:schemeClr val="bg1"/>
                </a:solidFill>
                <a:cs typeface="+mn-ea"/>
                <a:sym typeface="+mn-lt"/>
              </a:endParaRPr>
            </a:p>
          </p:txBody>
        </p:sp>
        <p:sp>
          <p:nvSpPr>
            <p:cNvPr id="56" name="MH_Other_16"/>
            <p:cNvSpPr>
              <a:spLocks noChangeArrowheads="1"/>
            </p:cNvSpPr>
            <p:nvPr>
              <p:custDataLst>
                <p:tags r:id="rId13"/>
              </p:custDataLst>
            </p:nvPr>
          </p:nvSpPr>
          <p:spPr bwMode="auto">
            <a:xfrm>
              <a:off x="7560314" y="3479285"/>
              <a:ext cx="435116" cy="546836"/>
            </a:xfrm>
            <a:custGeom>
              <a:avLst/>
              <a:gdLst>
                <a:gd name="connsiteX0" fmla="*/ 7193 w 352425"/>
                <a:gd name="connsiteY0" fmla="*/ 298450 h 442913"/>
                <a:gd name="connsiteX1" fmla="*/ 176213 w 352425"/>
                <a:gd name="connsiteY1" fmla="*/ 352624 h 442913"/>
                <a:gd name="connsiteX2" fmla="*/ 345233 w 352425"/>
                <a:gd name="connsiteY2" fmla="*/ 298450 h 442913"/>
                <a:gd name="connsiteX3" fmla="*/ 352425 w 352425"/>
                <a:gd name="connsiteY3" fmla="*/ 312896 h 442913"/>
                <a:gd name="connsiteX4" fmla="*/ 352425 w 352425"/>
                <a:gd name="connsiteY4" fmla="*/ 367070 h 442913"/>
                <a:gd name="connsiteX5" fmla="*/ 176213 w 352425"/>
                <a:gd name="connsiteY5" fmla="*/ 442913 h 442913"/>
                <a:gd name="connsiteX6" fmla="*/ 0 w 352425"/>
                <a:gd name="connsiteY6" fmla="*/ 367070 h 442913"/>
                <a:gd name="connsiteX7" fmla="*/ 0 w 352425"/>
                <a:gd name="connsiteY7" fmla="*/ 312896 h 442913"/>
                <a:gd name="connsiteX8" fmla="*/ 7193 w 352425"/>
                <a:gd name="connsiteY8" fmla="*/ 298450 h 442913"/>
                <a:gd name="connsiteX9" fmla="*/ 7193 w 352425"/>
                <a:gd name="connsiteY9" fmla="*/ 184150 h 442913"/>
                <a:gd name="connsiteX10" fmla="*/ 176213 w 352425"/>
                <a:gd name="connsiteY10" fmla="*/ 243205 h 442913"/>
                <a:gd name="connsiteX11" fmla="*/ 345233 w 352425"/>
                <a:gd name="connsiteY11" fmla="*/ 184150 h 442913"/>
                <a:gd name="connsiteX12" fmla="*/ 352425 w 352425"/>
                <a:gd name="connsiteY12" fmla="*/ 202605 h 442913"/>
                <a:gd name="connsiteX13" fmla="*/ 352425 w 352425"/>
                <a:gd name="connsiteY13" fmla="*/ 257969 h 442913"/>
                <a:gd name="connsiteX14" fmla="*/ 176213 w 352425"/>
                <a:gd name="connsiteY14" fmla="*/ 331788 h 442913"/>
                <a:gd name="connsiteX15" fmla="*/ 0 w 352425"/>
                <a:gd name="connsiteY15" fmla="*/ 257969 h 442913"/>
                <a:gd name="connsiteX16" fmla="*/ 0 w 352425"/>
                <a:gd name="connsiteY16" fmla="*/ 202605 h 442913"/>
                <a:gd name="connsiteX17" fmla="*/ 7193 w 352425"/>
                <a:gd name="connsiteY17" fmla="*/ 184150 h 442913"/>
                <a:gd name="connsiteX18" fmla="*/ 7193 w 352425"/>
                <a:gd name="connsiteY18" fmla="*/ 76200 h 442913"/>
                <a:gd name="connsiteX19" fmla="*/ 176213 w 352425"/>
                <a:gd name="connsiteY19" fmla="*/ 130795 h 442913"/>
                <a:gd name="connsiteX20" fmla="*/ 345233 w 352425"/>
                <a:gd name="connsiteY20" fmla="*/ 76200 h 442913"/>
                <a:gd name="connsiteX21" fmla="*/ 352425 w 352425"/>
                <a:gd name="connsiteY21" fmla="*/ 94398 h 442913"/>
                <a:gd name="connsiteX22" fmla="*/ 352425 w 352425"/>
                <a:gd name="connsiteY22" fmla="*/ 148993 h 442913"/>
                <a:gd name="connsiteX23" fmla="*/ 176213 w 352425"/>
                <a:gd name="connsiteY23" fmla="*/ 225425 h 442913"/>
                <a:gd name="connsiteX24" fmla="*/ 0 w 352425"/>
                <a:gd name="connsiteY24" fmla="*/ 148993 h 442913"/>
                <a:gd name="connsiteX25" fmla="*/ 0 w 352425"/>
                <a:gd name="connsiteY25" fmla="*/ 94398 h 442913"/>
                <a:gd name="connsiteX26" fmla="*/ 7193 w 352425"/>
                <a:gd name="connsiteY26" fmla="*/ 76200 h 442913"/>
                <a:gd name="connsiteX27" fmla="*/ 177006 w 352425"/>
                <a:gd name="connsiteY27" fmla="*/ 0 h 442913"/>
                <a:gd name="connsiteX28" fmla="*/ 349250 w 352425"/>
                <a:gd name="connsiteY28" fmla="*/ 57944 h 442913"/>
                <a:gd name="connsiteX29" fmla="*/ 177006 w 352425"/>
                <a:gd name="connsiteY29" fmla="*/ 115888 h 442913"/>
                <a:gd name="connsiteX30" fmla="*/ 4762 w 352425"/>
                <a:gd name="connsiteY30" fmla="*/ 57944 h 442913"/>
                <a:gd name="connsiteX31" fmla="*/ 177006 w 352425"/>
                <a:gd name="connsiteY31" fmla="*/ 0 h 44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52425" h="442913">
                  <a:moveTo>
                    <a:pt x="7193" y="298450"/>
                  </a:moveTo>
                  <a:cubicBezTo>
                    <a:pt x="25173" y="330954"/>
                    <a:pt x="93501" y="352624"/>
                    <a:pt x="176213" y="352624"/>
                  </a:cubicBezTo>
                  <a:cubicBezTo>
                    <a:pt x="258925" y="352624"/>
                    <a:pt x="327252" y="330954"/>
                    <a:pt x="345233" y="298450"/>
                  </a:cubicBezTo>
                  <a:cubicBezTo>
                    <a:pt x="348829" y="302062"/>
                    <a:pt x="352425" y="309285"/>
                    <a:pt x="352425" y="312896"/>
                  </a:cubicBezTo>
                  <a:cubicBezTo>
                    <a:pt x="352425" y="312896"/>
                    <a:pt x="352425" y="312896"/>
                    <a:pt x="352425" y="367070"/>
                  </a:cubicBezTo>
                  <a:cubicBezTo>
                    <a:pt x="352425" y="410409"/>
                    <a:pt x="273309" y="442913"/>
                    <a:pt x="176213" y="442913"/>
                  </a:cubicBezTo>
                  <a:cubicBezTo>
                    <a:pt x="79116" y="442913"/>
                    <a:pt x="0" y="410409"/>
                    <a:pt x="0" y="367070"/>
                  </a:cubicBezTo>
                  <a:cubicBezTo>
                    <a:pt x="0" y="367070"/>
                    <a:pt x="0" y="367070"/>
                    <a:pt x="0" y="312896"/>
                  </a:cubicBezTo>
                  <a:cubicBezTo>
                    <a:pt x="0" y="309285"/>
                    <a:pt x="3596" y="302062"/>
                    <a:pt x="7193" y="298450"/>
                  </a:cubicBezTo>
                  <a:close/>
                  <a:moveTo>
                    <a:pt x="7193" y="184150"/>
                  </a:moveTo>
                  <a:cubicBezTo>
                    <a:pt x="25173" y="217369"/>
                    <a:pt x="93501" y="243205"/>
                    <a:pt x="176213" y="243205"/>
                  </a:cubicBezTo>
                  <a:cubicBezTo>
                    <a:pt x="258925" y="243205"/>
                    <a:pt x="327252" y="217369"/>
                    <a:pt x="345233" y="184150"/>
                  </a:cubicBezTo>
                  <a:cubicBezTo>
                    <a:pt x="348829" y="191532"/>
                    <a:pt x="352425" y="195223"/>
                    <a:pt x="352425" y="202605"/>
                  </a:cubicBezTo>
                  <a:cubicBezTo>
                    <a:pt x="352425" y="202605"/>
                    <a:pt x="352425" y="202605"/>
                    <a:pt x="352425" y="257969"/>
                  </a:cubicBezTo>
                  <a:cubicBezTo>
                    <a:pt x="352425" y="298570"/>
                    <a:pt x="273309" y="331788"/>
                    <a:pt x="176213" y="331788"/>
                  </a:cubicBezTo>
                  <a:cubicBezTo>
                    <a:pt x="79116" y="331788"/>
                    <a:pt x="0" y="298570"/>
                    <a:pt x="0" y="257969"/>
                  </a:cubicBezTo>
                  <a:cubicBezTo>
                    <a:pt x="0" y="257969"/>
                    <a:pt x="0" y="257969"/>
                    <a:pt x="0" y="202605"/>
                  </a:cubicBezTo>
                  <a:cubicBezTo>
                    <a:pt x="0" y="195223"/>
                    <a:pt x="3596" y="191532"/>
                    <a:pt x="7193" y="184150"/>
                  </a:cubicBezTo>
                  <a:close/>
                  <a:moveTo>
                    <a:pt x="7193" y="76200"/>
                  </a:moveTo>
                  <a:cubicBezTo>
                    <a:pt x="10789" y="108957"/>
                    <a:pt x="86308" y="130795"/>
                    <a:pt x="176213" y="130795"/>
                  </a:cubicBezTo>
                  <a:cubicBezTo>
                    <a:pt x="269713" y="130795"/>
                    <a:pt x="341637" y="108957"/>
                    <a:pt x="345233" y="76200"/>
                  </a:cubicBezTo>
                  <a:cubicBezTo>
                    <a:pt x="348829" y="83479"/>
                    <a:pt x="352425" y="87119"/>
                    <a:pt x="352425" y="94398"/>
                  </a:cubicBezTo>
                  <a:cubicBezTo>
                    <a:pt x="352425" y="94398"/>
                    <a:pt x="352425" y="94398"/>
                    <a:pt x="352425" y="148993"/>
                  </a:cubicBezTo>
                  <a:cubicBezTo>
                    <a:pt x="352425" y="189029"/>
                    <a:pt x="273309" y="225425"/>
                    <a:pt x="176213" y="225425"/>
                  </a:cubicBezTo>
                  <a:cubicBezTo>
                    <a:pt x="79116" y="225425"/>
                    <a:pt x="0" y="189029"/>
                    <a:pt x="0" y="148993"/>
                  </a:cubicBezTo>
                  <a:cubicBezTo>
                    <a:pt x="0" y="148993"/>
                    <a:pt x="0" y="148993"/>
                    <a:pt x="0" y="94398"/>
                  </a:cubicBezTo>
                  <a:cubicBezTo>
                    <a:pt x="0" y="87119"/>
                    <a:pt x="3596" y="83479"/>
                    <a:pt x="7193" y="76200"/>
                  </a:cubicBezTo>
                  <a:close/>
                  <a:moveTo>
                    <a:pt x="177006" y="0"/>
                  </a:moveTo>
                  <a:cubicBezTo>
                    <a:pt x="272134" y="0"/>
                    <a:pt x="349250" y="25942"/>
                    <a:pt x="349250" y="57944"/>
                  </a:cubicBezTo>
                  <a:cubicBezTo>
                    <a:pt x="349250" y="89946"/>
                    <a:pt x="272134" y="115888"/>
                    <a:pt x="177006" y="115888"/>
                  </a:cubicBezTo>
                  <a:cubicBezTo>
                    <a:pt x="81878" y="115888"/>
                    <a:pt x="4762" y="89946"/>
                    <a:pt x="4762" y="57944"/>
                  </a:cubicBezTo>
                  <a:cubicBezTo>
                    <a:pt x="4762" y="25942"/>
                    <a:pt x="81878" y="0"/>
                    <a:pt x="177006" y="0"/>
                  </a:cubicBezTo>
                  <a:close/>
                </a:path>
              </a:pathLst>
            </a:custGeom>
            <a:grpFill/>
            <a:ln w="9525">
              <a:noFill/>
              <a:bevel/>
              <a:headEnd/>
              <a:tailEnd/>
            </a:ln>
          </p:spPr>
          <p:txBody>
            <a:bodyPr/>
            <a:lstStyle/>
            <a:p>
              <a:pPr>
                <a:defRPr/>
              </a:pPr>
              <a:endParaRPr lang="zh-CN" altLang="zh-CN" sz="1600">
                <a:cs typeface="+mn-ea"/>
                <a:sym typeface="+mn-lt"/>
              </a:endParaRPr>
            </a:p>
          </p:txBody>
        </p:sp>
      </p:grpSp>
      <p:grpSp>
        <p:nvGrpSpPr>
          <p:cNvPr id="57" name="组合 56"/>
          <p:cNvGrpSpPr/>
          <p:nvPr/>
        </p:nvGrpSpPr>
        <p:grpSpPr>
          <a:xfrm>
            <a:off x="4464265" y="4441664"/>
            <a:ext cx="1025072" cy="1032911"/>
            <a:chOff x="4394941" y="4494556"/>
            <a:chExt cx="1025072" cy="1032911"/>
          </a:xfrm>
          <a:solidFill>
            <a:schemeClr val="bg1"/>
          </a:solidFill>
        </p:grpSpPr>
        <p:sp>
          <p:nvSpPr>
            <p:cNvPr id="58" name="MH_Other_4"/>
            <p:cNvSpPr>
              <a:spLocks noChangeArrowheads="1"/>
            </p:cNvSpPr>
            <p:nvPr>
              <p:custDataLst>
                <p:tags r:id="rId10"/>
              </p:custDataLst>
            </p:nvPr>
          </p:nvSpPr>
          <p:spPr bwMode="auto">
            <a:xfrm>
              <a:off x="4394941" y="4494556"/>
              <a:ext cx="1025072" cy="1032911"/>
            </a:xfrm>
            <a:prstGeom prst="ellipse">
              <a:avLst/>
            </a:prstGeom>
            <a:solidFill>
              <a:srgbClr val="3A95D2"/>
            </a:solidFill>
            <a:ln w="28575">
              <a:noFill/>
              <a:bevel/>
              <a:headEnd/>
              <a:tailEnd/>
            </a:ln>
          </p:spPr>
          <p:txBody>
            <a:bodyPr anchor="ctr">
              <a:normAutofit fontScale="62500" lnSpcReduction="20000"/>
            </a:bodyPr>
            <a:lstStyle/>
            <a:p>
              <a:pPr algn="ctr">
                <a:defRPr/>
              </a:pPr>
              <a:endParaRPr lang="zh-CN" altLang="zh-CN" sz="8000">
                <a:solidFill>
                  <a:schemeClr val="bg1"/>
                </a:solidFill>
                <a:cs typeface="+mn-ea"/>
                <a:sym typeface="+mn-lt"/>
              </a:endParaRPr>
            </a:p>
          </p:txBody>
        </p:sp>
        <p:sp>
          <p:nvSpPr>
            <p:cNvPr id="59" name="MH_Other_17"/>
            <p:cNvSpPr>
              <a:spLocks noEditPoints="1" noChangeArrowheads="1"/>
            </p:cNvSpPr>
            <p:nvPr>
              <p:custDataLst>
                <p:tags r:id="rId11"/>
              </p:custDataLst>
            </p:nvPr>
          </p:nvSpPr>
          <p:spPr bwMode="auto">
            <a:xfrm>
              <a:off x="4612498" y="4761113"/>
              <a:ext cx="509596" cy="499796"/>
            </a:xfrm>
            <a:custGeom>
              <a:avLst/>
              <a:gdLst>
                <a:gd name="T0" fmla="*/ 2147483646 w 113"/>
                <a:gd name="T1" fmla="*/ 2147483646 h 112"/>
                <a:gd name="T2" fmla="*/ 2147483646 w 113"/>
                <a:gd name="T3" fmla="*/ 2147483646 h 112"/>
                <a:gd name="T4" fmla="*/ 2147483646 w 113"/>
                <a:gd name="T5" fmla="*/ 2147483646 h 112"/>
                <a:gd name="T6" fmla="*/ 2147483646 w 113"/>
                <a:gd name="T7" fmla="*/ 2147483646 h 112"/>
                <a:gd name="T8" fmla="*/ 2147483646 w 113"/>
                <a:gd name="T9" fmla="*/ 2147483646 h 112"/>
                <a:gd name="T10" fmla="*/ 2147483646 w 113"/>
                <a:gd name="T11" fmla="*/ 2147483646 h 112"/>
                <a:gd name="T12" fmla="*/ 2147483646 w 113"/>
                <a:gd name="T13" fmla="*/ 2147483646 h 112"/>
                <a:gd name="T14" fmla="*/ 2147483646 w 113"/>
                <a:gd name="T15" fmla="*/ 2147483646 h 112"/>
                <a:gd name="T16" fmla="*/ 2147483646 w 113"/>
                <a:gd name="T17" fmla="*/ 2147483646 h 112"/>
                <a:gd name="T18" fmla="*/ 2147483646 w 113"/>
                <a:gd name="T19" fmla="*/ 2147483646 h 112"/>
                <a:gd name="T20" fmla="*/ 2147483646 w 113"/>
                <a:gd name="T21" fmla="*/ 2147483646 h 112"/>
                <a:gd name="T22" fmla="*/ 2147483646 w 113"/>
                <a:gd name="T23" fmla="*/ 2147483646 h 112"/>
                <a:gd name="T24" fmla="*/ 2147483646 w 113"/>
                <a:gd name="T25" fmla="*/ 2147483646 h 112"/>
                <a:gd name="T26" fmla="*/ 2147483646 w 113"/>
                <a:gd name="T27" fmla="*/ 2147483646 h 112"/>
                <a:gd name="T28" fmla="*/ 2147483646 w 113"/>
                <a:gd name="T29" fmla="*/ 2147483646 h 112"/>
                <a:gd name="T30" fmla="*/ 2147483646 w 113"/>
                <a:gd name="T31" fmla="*/ 2147483646 h 112"/>
                <a:gd name="T32" fmla="*/ 2147483646 w 113"/>
                <a:gd name="T33" fmla="*/ 2147483646 h 112"/>
                <a:gd name="T34" fmla="*/ 2147483646 w 113"/>
                <a:gd name="T35" fmla="*/ 2147483646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400">
                <a:cs typeface="+mn-ea"/>
                <a:sym typeface="+mn-lt"/>
              </a:endParaRPr>
            </a:p>
          </p:txBody>
        </p:sp>
      </p:grpSp>
      <p:grpSp>
        <p:nvGrpSpPr>
          <p:cNvPr id="60" name="组合 59"/>
          <p:cNvGrpSpPr/>
          <p:nvPr/>
        </p:nvGrpSpPr>
        <p:grpSpPr>
          <a:xfrm>
            <a:off x="6924045" y="4441664"/>
            <a:ext cx="1025071" cy="1032911"/>
            <a:chOff x="6854719" y="4494556"/>
            <a:chExt cx="1025071" cy="1032911"/>
          </a:xfrm>
          <a:solidFill>
            <a:schemeClr val="bg1"/>
          </a:solidFill>
        </p:grpSpPr>
        <p:sp>
          <p:nvSpPr>
            <p:cNvPr id="61" name="MH_Other_7"/>
            <p:cNvSpPr>
              <a:spLocks noChangeArrowheads="1"/>
            </p:cNvSpPr>
            <p:nvPr>
              <p:custDataLst>
                <p:tags r:id="rId8"/>
              </p:custDataLst>
            </p:nvPr>
          </p:nvSpPr>
          <p:spPr bwMode="auto">
            <a:xfrm>
              <a:off x="6854719" y="4494556"/>
              <a:ext cx="1025071" cy="1032911"/>
            </a:xfrm>
            <a:prstGeom prst="ellipse">
              <a:avLst/>
            </a:prstGeom>
            <a:solidFill>
              <a:srgbClr val="89BAE4"/>
            </a:solidFill>
            <a:ln w="28575">
              <a:noFill/>
              <a:bevel/>
              <a:headEnd/>
              <a:tailEnd/>
            </a:ln>
            <a:effectLst/>
          </p:spPr>
          <p:txBody>
            <a:bodyPr anchor="ctr">
              <a:normAutofit fontScale="62500" lnSpcReduction="20000"/>
            </a:bodyPr>
            <a:lstStyle/>
            <a:p>
              <a:pPr algn="ctr">
                <a:defRPr/>
              </a:pPr>
              <a:endParaRPr lang="zh-CN" altLang="zh-CN" sz="8000">
                <a:solidFill>
                  <a:schemeClr val="bg1"/>
                </a:solidFill>
                <a:cs typeface="+mn-ea"/>
                <a:sym typeface="+mn-lt"/>
              </a:endParaRPr>
            </a:p>
          </p:txBody>
        </p:sp>
        <p:sp>
          <p:nvSpPr>
            <p:cNvPr id="62" name="MH_Other_18"/>
            <p:cNvSpPr>
              <a:spLocks noEditPoints="1" noChangeArrowheads="1"/>
            </p:cNvSpPr>
            <p:nvPr>
              <p:custDataLst>
                <p:tags r:id="rId9"/>
              </p:custDataLst>
            </p:nvPr>
          </p:nvSpPr>
          <p:spPr bwMode="auto">
            <a:xfrm>
              <a:off x="7099717" y="4731714"/>
              <a:ext cx="537035" cy="529195"/>
            </a:xfrm>
            <a:custGeom>
              <a:avLst/>
              <a:gdLst>
                <a:gd name="T0" fmla="*/ 2147483646 w 120"/>
                <a:gd name="T1" fmla="*/ 2147483646 h 118"/>
                <a:gd name="T2" fmla="*/ 2147483646 w 120"/>
                <a:gd name="T3" fmla="*/ 2147483646 h 118"/>
                <a:gd name="T4" fmla="*/ 2147483646 w 120"/>
                <a:gd name="T5" fmla="*/ 2147483646 h 118"/>
                <a:gd name="T6" fmla="*/ 2147483646 w 120"/>
                <a:gd name="T7" fmla="*/ 2147483646 h 118"/>
                <a:gd name="T8" fmla="*/ 2147483646 w 120"/>
                <a:gd name="T9" fmla="*/ 2147483646 h 118"/>
                <a:gd name="T10" fmla="*/ 2147483646 w 120"/>
                <a:gd name="T11" fmla="*/ 2147483646 h 118"/>
                <a:gd name="T12" fmla="*/ 2147483646 w 120"/>
                <a:gd name="T13" fmla="*/ 2147483646 h 118"/>
                <a:gd name="T14" fmla="*/ 2147483646 w 120"/>
                <a:gd name="T15" fmla="*/ 2147483646 h 118"/>
                <a:gd name="T16" fmla="*/ 2147483646 w 120"/>
                <a:gd name="T17" fmla="*/ 2147483646 h 118"/>
                <a:gd name="T18" fmla="*/ 2147483646 w 120"/>
                <a:gd name="T19" fmla="*/ 2147483646 h 118"/>
                <a:gd name="T20" fmla="*/ 2147483646 w 120"/>
                <a:gd name="T21" fmla="*/ 2147483646 h 118"/>
                <a:gd name="T22" fmla="*/ 2147483646 w 120"/>
                <a:gd name="T23" fmla="*/ 2147483646 h 118"/>
                <a:gd name="T24" fmla="*/ 2147483646 w 120"/>
                <a:gd name="T25" fmla="*/ 2147483646 h 118"/>
                <a:gd name="T26" fmla="*/ 2147483646 w 120"/>
                <a:gd name="T27" fmla="*/ 2147483646 h 118"/>
                <a:gd name="T28" fmla="*/ 2147483646 w 120"/>
                <a:gd name="T29" fmla="*/ 2147483646 h 118"/>
                <a:gd name="T30" fmla="*/ 2147483646 w 120"/>
                <a:gd name="T31" fmla="*/ 2147483646 h 118"/>
                <a:gd name="T32" fmla="*/ 2147483646 w 120"/>
                <a:gd name="T33" fmla="*/ 2147483646 h 118"/>
                <a:gd name="T34" fmla="*/ 2147483646 w 120"/>
                <a:gd name="T35" fmla="*/ 2147483646 h 118"/>
                <a:gd name="T36" fmla="*/ 2147483646 w 120"/>
                <a:gd name="T37" fmla="*/ 2147483646 h 118"/>
                <a:gd name="T38" fmla="*/ 2147483646 w 120"/>
                <a:gd name="T39" fmla="*/ 2147483646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2400">
                <a:cs typeface="+mn-ea"/>
                <a:sym typeface="+mn-lt"/>
              </a:endParaRPr>
            </a:p>
          </p:txBody>
        </p:sp>
      </p:grpSp>
      <p:sp>
        <p:nvSpPr>
          <p:cNvPr id="64" name="MH_Other_5"/>
          <p:cNvSpPr>
            <a:spLocks noChangeArrowheads="1"/>
          </p:cNvSpPr>
          <p:nvPr>
            <p:custDataLst>
              <p:tags r:id="rId3"/>
            </p:custDataLst>
          </p:nvPr>
        </p:nvSpPr>
        <p:spPr bwMode="auto">
          <a:xfrm>
            <a:off x="6924043" y="2038724"/>
            <a:ext cx="1025071" cy="1030951"/>
          </a:xfrm>
          <a:prstGeom prst="ellipse">
            <a:avLst/>
          </a:prstGeom>
          <a:solidFill>
            <a:srgbClr val="89BAE4"/>
          </a:solidFill>
          <a:ln w="28575">
            <a:noFill/>
            <a:bevel/>
            <a:headEnd/>
            <a:tailEnd/>
          </a:ln>
          <a:effectLst/>
        </p:spPr>
        <p:txBody>
          <a:bodyPr anchor="ctr">
            <a:normAutofit fontScale="62500" lnSpcReduction="20000"/>
          </a:bodyPr>
          <a:lstStyle/>
          <a:p>
            <a:pPr algn="ctr">
              <a:defRPr/>
            </a:pPr>
            <a:endParaRPr lang="zh-CN" altLang="zh-CN" sz="8000">
              <a:solidFill>
                <a:schemeClr val="bg1"/>
              </a:solidFill>
              <a:cs typeface="+mn-ea"/>
              <a:sym typeface="+mn-lt"/>
            </a:endParaRPr>
          </a:p>
        </p:txBody>
      </p:sp>
      <p:sp>
        <p:nvSpPr>
          <p:cNvPr id="65" name="MH_Other_19"/>
          <p:cNvSpPr>
            <a:spLocks noEditPoints="1" noChangeArrowheads="1"/>
          </p:cNvSpPr>
          <p:nvPr>
            <p:custDataLst>
              <p:tags r:id="rId4"/>
            </p:custDataLst>
          </p:nvPr>
        </p:nvSpPr>
        <p:spPr bwMode="auto">
          <a:xfrm>
            <a:off x="7157284" y="2203361"/>
            <a:ext cx="248918" cy="454716"/>
          </a:xfrm>
          <a:custGeom>
            <a:avLst/>
            <a:gdLst>
              <a:gd name="T0" fmla="*/ 2147483646 w 50"/>
              <a:gd name="T1" fmla="*/ 2147483646 h 90"/>
              <a:gd name="T2" fmla="*/ 2147483646 w 50"/>
              <a:gd name="T3" fmla="*/ 2147483646 h 90"/>
              <a:gd name="T4" fmla="*/ 2147483646 w 50"/>
              <a:gd name="T5" fmla="*/ 0 h 90"/>
              <a:gd name="T6" fmla="*/ 2147483646 w 50"/>
              <a:gd name="T7" fmla="*/ 0 h 90"/>
              <a:gd name="T8" fmla="*/ 0 w 50"/>
              <a:gd name="T9" fmla="*/ 2147483646 h 90"/>
              <a:gd name="T10" fmla="*/ 0 w 50"/>
              <a:gd name="T11" fmla="*/ 2147483646 h 90"/>
              <a:gd name="T12" fmla="*/ 2147483646 w 50"/>
              <a:gd name="T13" fmla="*/ 2147483646 h 90"/>
              <a:gd name="T14" fmla="*/ 2147483646 w 50"/>
              <a:gd name="T15" fmla="*/ 2147483646 h 90"/>
              <a:gd name="T16" fmla="*/ 2147483646 w 50"/>
              <a:gd name="T17" fmla="*/ 2147483646 h 90"/>
              <a:gd name="T18" fmla="*/ 2147483646 w 50"/>
              <a:gd name="T19" fmla="*/ 2147483646 h 90"/>
              <a:gd name="T20" fmla="*/ 2147483646 w 50"/>
              <a:gd name="T21" fmla="*/ 2147483646 h 90"/>
              <a:gd name="T22" fmla="*/ 2147483646 w 50"/>
              <a:gd name="T23" fmla="*/ 2147483646 h 90"/>
              <a:gd name="T24" fmla="*/ 2147483646 w 50"/>
              <a:gd name="T25" fmla="*/ 2147483646 h 90"/>
              <a:gd name="T26" fmla="*/ 2147483646 w 50"/>
              <a:gd name="T27" fmla="*/ 2147483646 h 90"/>
              <a:gd name="T28" fmla="*/ 2147483646 w 50"/>
              <a:gd name="T29" fmla="*/ 2147483646 h 90"/>
              <a:gd name="T30" fmla="*/ 2147483646 w 50"/>
              <a:gd name="T31" fmla="*/ 2147483646 h 90"/>
              <a:gd name="T32" fmla="*/ 2147483646 w 50"/>
              <a:gd name="T33" fmla="*/ 2147483646 h 90"/>
              <a:gd name="T34" fmla="*/ 2147483646 w 50"/>
              <a:gd name="T35" fmla="*/ 2147483646 h 90"/>
              <a:gd name="T36" fmla="*/ 2147483646 w 50"/>
              <a:gd name="T37" fmla="*/ 2147483646 h 90"/>
              <a:gd name="T38" fmla="*/ 2147483646 w 50"/>
              <a:gd name="T39" fmla="*/ 2147483646 h 90"/>
              <a:gd name="T40" fmla="*/ 2147483646 w 50"/>
              <a:gd name="T41" fmla="*/ 2147483646 h 90"/>
              <a:gd name="T42" fmla="*/ 2147483646 w 50"/>
              <a:gd name="T43" fmla="*/ 2147483646 h 90"/>
              <a:gd name="T44" fmla="*/ 2147483646 w 50"/>
              <a:gd name="T45" fmla="*/ 2147483646 h 90"/>
              <a:gd name="T46" fmla="*/ 2147483646 w 50"/>
              <a:gd name="T47" fmla="*/ 2147483646 h 90"/>
              <a:gd name="T48" fmla="*/ 2147483646 w 50"/>
              <a:gd name="T49" fmla="*/ 2147483646 h 90"/>
              <a:gd name="T50" fmla="*/ 2147483646 w 50"/>
              <a:gd name="T51" fmla="*/ 2147483646 h 90"/>
              <a:gd name="T52" fmla="*/ 2147483646 w 50"/>
              <a:gd name="T53" fmla="*/ 2147483646 h 90"/>
              <a:gd name="T54" fmla="*/ 2147483646 w 50"/>
              <a:gd name="T55" fmla="*/ 2147483646 h 90"/>
              <a:gd name="T56" fmla="*/ 2147483646 w 50"/>
              <a:gd name="T57" fmla="*/ 2147483646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a:noFill/>
          </a:ln>
          <a:extLst/>
        </p:spPr>
        <p:txBody>
          <a:bodyPr/>
          <a:lstStyle/>
          <a:p>
            <a:endParaRPr lang="zh-CN" altLang="en-US" sz="2400">
              <a:cs typeface="+mn-ea"/>
              <a:sym typeface="+mn-lt"/>
            </a:endParaRPr>
          </a:p>
        </p:txBody>
      </p:sp>
      <p:sp>
        <p:nvSpPr>
          <p:cNvPr id="66" name="MH_Other_20"/>
          <p:cNvSpPr>
            <a:spLocks noEditPoints="1" noChangeArrowheads="1"/>
          </p:cNvSpPr>
          <p:nvPr>
            <p:custDataLst>
              <p:tags r:id="rId5"/>
            </p:custDataLst>
          </p:nvPr>
        </p:nvSpPr>
        <p:spPr bwMode="auto">
          <a:xfrm>
            <a:off x="7449320" y="2373880"/>
            <a:ext cx="256757" cy="454716"/>
          </a:xfrm>
          <a:custGeom>
            <a:avLst/>
            <a:gdLst>
              <a:gd name="T0" fmla="*/ 2147483646 w 51"/>
              <a:gd name="T1" fmla="*/ 0 h 90"/>
              <a:gd name="T2" fmla="*/ 2147483646 w 51"/>
              <a:gd name="T3" fmla="*/ 0 h 90"/>
              <a:gd name="T4" fmla="*/ 0 w 51"/>
              <a:gd name="T5" fmla="*/ 2147483646 h 90"/>
              <a:gd name="T6" fmla="*/ 0 w 51"/>
              <a:gd name="T7" fmla="*/ 2147483646 h 90"/>
              <a:gd name="T8" fmla="*/ 2147483646 w 51"/>
              <a:gd name="T9" fmla="*/ 2147483646 h 90"/>
              <a:gd name="T10" fmla="*/ 2147483646 w 51"/>
              <a:gd name="T11" fmla="*/ 2147483646 h 90"/>
              <a:gd name="T12" fmla="*/ 2147483646 w 51"/>
              <a:gd name="T13" fmla="*/ 2147483646 h 90"/>
              <a:gd name="T14" fmla="*/ 2147483646 w 51"/>
              <a:gd name="T15" fmla="*/ 2147483646 h 90"/>
              <a:gd name="T16" fmla="*/ 2147483646 w 51"/>
              <a:gd name="T17" fmla="*/ 0 h 90"/>
              <a:gd name="T18" fmla="*/ 2147483646 w 51"/>
              <a:gd name="T19" fmla="*/ 2147483646 h 90"/>
              <a:gd name="T20" fmla="*/ 2147483646 w 51"/>
              <a:gd name="T21" fmla="*/ 2147483646 h 90"/>
              <a:gd name="T22" fmla="*/ 2147483646 w 51"/>
              <a:gd name="T23" fmla="*/ 2147483646 h 90"/>
              <a:gd name="T24" fmla="*/ 2147483646 w 51"/>
              <a:gd name="T25" fmla="*/ 2147483646 h 90"/>
              <a:gd name="T26" fmla="*/ 2147483646 w 51"/>
              <a:gd name="T27" fmla="*/ 2147483646 h 90"/>
              <a:gd name="T28" fmla="*/ 2147483646 w 51"/>
              <a:gd name="T29" fmla="*/ 2147483646 h 90"/>
              <a:gd name="T30" fmla="*/ 2147483646 w 51"/>
              <a:gd name="T31" fmla="*/ 2147483646 h 90"/>
              <a:gd name="T32" fmla="*/ 2147483646 w 51"/>
              <a:gd name="T33" fmla="*/ 2147483646 h 90"/>
              <a:gd name="T34" fmla="*/ 2147483646 w 51"/>
              <a:gd name="T35" fmla="*/ 2147483646 h 90"/>
              <a:gd name="T36" fmla="*/ 2147483646 w 51"/>
              <a:gd name="T37" fmla="*/ 2147483646 h 90"/>
              <a:gd name="T38" fmla="*/ 2147483646 w 51"/>
              <a:gd name="T39" fmla="*/ 2147483646 h 90"/>
              <a:gd name="T40" fmla="*/ 2147483646 w 51"/>
              <a:gd name="T41" fmla="*/ 2147483646 h 90"/>
              <a:gd name="T42" fmla="*/ 2147483646 w 51"/>
              <a:gd name="T43" fmla="*/ 2147483646 h 90"/>
              <a:gd name="T44" fmla="*/ 2147483646 w 51"/>
              <a:gd name="T45" fmla="*/ 2147483646 h 90"/>
              <a:gd name="T46" fmla="*/ 2147483646 w 51"/>
              <a:gd name="T47" fmla="*/ 2147483646 h 90"/>
              <a:gd name="T48" fmla="*/ 2147483646 w 51"/>
              <a:gd name="T49" fmla="*/ 2147483646 h 90"/>
              <a:gd name="T50" fmla="*/ 2147483646 w 51"/>
              <a:gd name="T51" fmla="*/ 2147483646 h 90"/>
              <a:gd name="T52" fmla="*/ 2147483646 w 51"/>
              <a:gd name="T53" fmla="*/ 2147483646 h 90"/>
              <a:gd name="T54" fmla="*/ 2147483646 w 51"/>
              <a:gd name="T55" fmla="*/ 2147483646 h 90"/>
              <a:gd name="T56" fmla="*/ 2147483646 w 51"/>
              <a:gd name="T57" fmla="*/ 2147483646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a:noFill/>
          </a:ln>
          <a:extLst/>
        </p:spPr>
        <p:txBody>
          <a:bodyPr/>
          <a:lstStyle/>
          <a:p>
            <a:endParaRPr lang="zh-CN" altLang="en-US" sz="2400">
              <a:cs typeface="+mn-ea"/>
              <a:sym typeface="+mn-lt"/>
            </a:endParaRPr>
          </a:p>
        </p:txBody>
      </p:sp>
      <p:sp>
        <p:nvSpPr>
          <p:cNvPr id="67" name="MH_Other_21"/>
          <p:cNvSpPr>
            <a:spLocks noChangeArrowheads="1"/>
          </p:cNvSpPr>
          <p:nvPr>
            <p:custDataLst>
              <p:tags r:id="rId6"/>
            </p:custDataLst>
          </p:nvPr>
        </p:nvSpPr>
        <p:spPr bwMode="auto">
          <a:xfrm>
            <a:off x="7429722" y="2230802"/>
            <a:ext cx="150918" cy="123480"/>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cmpd="sng">
            <a:noFill/>
            <a:bevel/>
            <a:headEnd/>
            <a:tailEnd/>
          </a:ln>
        </p:spPr>
        <p:txBody>
          <a:bodyPr>
            <a:normAutofit fontScale="25000" lnSpcReduction="20000"/>
          </a:bodyPr>
          <a:lstStyle/>
          <a:p>
            <a:pPr>
              <a:defRPr/>
            </a:pPr>
            <a:endParaRPr lang="zh-CN" altLang="en-US" sz="1600">
              <a:cs typeface="+mn-ea"/>
              <a:sym typeface="+mn-lt"/>
            </a:endParaRPr>
          </a:p>
        </p:txBody>
      </p:sp>
      <p:sp>
        <p:nvSpPr>
          <p:cNvPr id="68" name="MH_Other_22"/>
          <p:cNvSpPr>
            <a:spLocks noChangeArrowheads="1"/>
          </p:cNvSpPr>
          <p:nvPr>
            <p:custDataLst>
              <p:tags r:id="rId7"/>
            </p:custDataLst>
          </p:nvPr>
        </p:nvSpPr>
        <p:spPr bwMode="auto">
          <a:xfrm>
            <a:off x="7294482" y="2685518"/>
            <a:ext cx="123480" cy="123480"/>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cmpd="sng">
            <a:noFill/>
            <a:bevel/>
            <a:headEnd/>
            <a:tailEnd/>
          </a:ln>
        </p:spPr>
        <p:txBody>
          <a:bodyPr>
            <a:normAutofit fontScale="25000" lnSpcReduction="20000"/>
          </a:bodyPr>
          <a:lstStyle/>
          <a:p>
            <a:pPr>
              <a:defRPr/>
            </a:pPr>
            <a:endParaRPr lang="zh-CN" altLang="en-US" sz="1600">
              <a:cs typeface="+mn-ea"/>
              <a:sym typeface="+mn-lt"/>
            </a:endParaRPr>
          </a:p>
        </p:txBody>
      </p:sp>
      <p:sp>
        <p:nvSpPr>
          <p:cNvPr id="71" name="矩形 70"/>
          <p:cNvSpPr/>
          <p:nvPr/>
        </p:nvSpPr>
        <p:spPr>
          <a:xfrm>
            <a:off x="5724874" y="3298431"/>
            <a:ext cx="800219" cy="830997"/>
          </a:xfrm>
          <a:prstGeom prst="rect">
            <a:avLst/>
          </a:prstGeom>
        </p:spPr>
        <p:txBody>
          <a:bodyPr wrap="none">
            <a:spAutoFit/>
          </a:bodyPr>
          <a:lstStyle/>
          <a:p>
            <a:r>
              <a:rPr lang="zh-CN" altLang="en-US" sz="2400" b="1" dirty="0">
                <a:solidFill>
                  <a:schemeClr val="tx1">
                    <a:lumMod val="75000"/>
                    <a:lumOff val="25000"/>
                  </a:schemeClr>
                </a:solidFill>
                <a:cs typeface="+mn-ea"/>
                <a:sym typeface="+mn-lt"/>
              </a:rPr>
              <a:t>对手</a:t>
            </a:r>
            <a:endParaRPr lang="en-US" altLang="zh-CN" sz="2400" b="1" dirty="0">
              <a:solidFill>
                <a:schemeClr val="tx1">
                  <a:lumMod val="75000"/>
                  <a:lumOff val="25000"/>
                </a:schemeClr>
              </a:solidFill>
              <a:cs typeface="+mn-ea"/>
              <a:sym typeface="+mn-lt"/>
            </a:endParaRPr>
          </a:p>
          <a:p>
            <a:r>
              <a:rPr lang="zh-CN" altLang="en-US" sz="2400" b="1" dirty="0">
                <a:solidFill>
                  <a:schemeClr val="tx1">
                    <a:lumMod val="75000"/>
                    <a:lumOff val="25000"/>
                  </a:schemeClr>
                </a:solidFill>
                <a:cs typeface="+mn-ea"/>
                <a:sym typeface="+mn-lt"/>
              </a:rPr>
              <a:t>分析</a:t>
            </a:r>
          </a:p>
        </p:txBody>
      </p:sp>
      <p:sp>
        <p:nvSpPr>
          <p:cNvPr id="70" name="矩形 69"/>
          <p:cNvSpPr/>
          <p:nvPr/>
        </p:nvSpPr>
        <p:spPr>
          <a:xfrm>
            <a:off x="1050702" y="138229"/>
            <a:ext cx="2281394"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竞争对手分析</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
        <p:nvSpPr>
          <p:cNvPr id="69" name="TextBox 3"/>
          <p:cNvSpPr txBox="1"/>
          <p:nvPr/>
        </p:nvSpPr>
        <p:spPr>
          <a:xfrm>
            <a:off x="519652" y="1890868"/>
            <a:ext cx="3798767" cy="969472"/>
          </a:xfrm>
          <a:prstGeom prst="rect">
            <a:avLst/>
          </a:prstGeom>
          <a:noFill/>
        </p:spPr>
        <p:txBody>
          <a:bodyPr wrap="square" lIns="91415" tIns="45708" rIns="91415" bIns="45708" rtlCol="0">
            <a:spAutoFit/>
          </a:bodyPr>
          <a:lstStyle/>
          <a:p>
            <a:pPr algn="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algn="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72" name="TextBox 3"/>
          <p:cNvSpPr txBox="1"/>
          <p:nvPr/>
        </p:nvSpPr>
        <p:spPr>
          <a:xfrm>
            <a:off x="519652" y="4678822"/>
            <a:ext cx="3798767" cy="969472"/>
          </a:xfrm>
          <a:prstGeom prst="rect">
            <a:avLst/>
          </a:prstGeom>
          <a:noFill/>
        </p:spPr>
        <p:txBody>
          <a:bodyPr wrap="square" lIns="91415" tIns="45708" rIns="91415" bIns="45708" rtlCol="0">
            <a:spAutoFit/>
          </a:bodyPr>
          <a:lstStyle/>
          <a:p>
            <a:pPr algn="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algn="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73" name="TextBox 3"/>
          <p:cNvSpPr txBox="1"/>
          <p:nvPr/>
        </p:nvSpPr>
        <p:spPr>
          <a:xfrm>
            <a:off x="8123394" y="1890868"/>
            <a:ext cx="3798767" cy="969472"/>
          </a:xfrm>
          <a:prstGeom prst="rect">
            <a:avLst/>
          </a:prstGeom>
          <a:noFill/>
        </p:spPr>
        <p:txBody>
          <a:bodyPr wrap="square" lIns="91415" tIns="45708" rIns="91415" bIns="45708" rtlCol="0">
            <a:spAutoFit/>
          </a:bodyPr>
          <a:lstStyle/>
          <a:p>
            <a:pP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74" name="TextBox 3"/>
          <p:cNvSpPr txBox="1"/>
          <p:nvPr/>
        </p:nvSpPr>
        <p:spPr>
          <a:xfrm>
            <a:off x="8123394" y="4678822"/>
            <a:ext cx="3798767" cy="969472"/>
          </a:xfrm>
          <a:prstGeom prst="rect">
            <a:avLst/>
          </a:prstGeom>
          <a:noFill/>
        </p:spPr>
        <p:txBody>
          <a:bodyPr wrap="square" lIns="91415" tIns="45708" rIns="91415" bIns="45708" rtlCol="0">
            <a:spAutoFit/>
          </a:bodyPr>
          <a:lstStyle/>
          <a:p>
            <a:pP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75" name="TextBox 3"/>
          <p:cNvSpPr txBox="1"/>
          <p:nvPr/>
        </p:nvSpPr>
        <p:spPr>
          <a:xfrm>
            <a:off x="8470087" y="3251334"/>
            <a:ext cx="3188514" cy="969472"/>
          </a:xfrm>
          <a:prstGeom prst="rect">
            <a:avLst/>
          </a:prstGeom>
          <a:noFill/>
        </p:spPr>
        <p:txBody>
          <a:bodyPr wrap="square" lIns="91415" tIns="45708" rIns="91415" bIns="45708" rtlCol="0">
            <a:spAutoFit/>
          </a:bodyPr>
          <a:lstStyle/>
          <a:p>
            <a:pP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78" name="TextBox 3"/>
          <p:cNvSpPr txBox="1"/>
          <p:nvPr/>
        </p:nvSpPr>
        <p:spPr>
          <a:xfrm>
            <a:off x="616473" y="3251334"/>
            <a:ext cx="3188514" cy="969472"/>
          </a:xfrm>
          <a:prstGeom prst="rect">
            <a:avLst/>
          </a:prstGeom>
          <a:noFill/>
        </p:spPr>
        <p:txBody>
          <a:bodyPr wrap="square" lIns="91415" tIns="45708" rIns="91415" bIns="45708" rtlCol="0">
            <a:spAutoFit/>
          </a:bodyPr>
          <a:lstStyle/>
          <a:p>
            <a:pPr algn="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algn="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Tree>
    <p:custDataLst>
      <p:tags r:id="rId1"/>
    </p:custDataLst>
    <p:extLst>
      <p:ext uri="{BB962C8B-B14F-4D97-AF65-F5344CB8AC3E}">
        <p14:creationId xmlns:p14="http://schemas.microsoft.com/office/powerpoint/2010/main" val="2787066642"/>
      </p:ext>
    </p:extLst>
  </p:cSld>
  <p:clrMapOvr>
    <a:masterClrMapping/>
  </p:clrMapOvr>
  <p:transition spd="slow">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椭圆 9"/>
          <p:cNvSpPr/>
          <p:nvPr/>
        </p:nvSpPr>
        <p:spPr>
          <a:xfrm>
            <a:off x="3187217" y="-790469"/>
            <a:ext cx="8483040" cy="8483040"/>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600133" y="3676210"/>
            <a:ext cx="717797" cy="717797"/>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34999" y="2405892"/>
            <a:ext cx="457518" cy="457518"/>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33973" y="183523"/>
            <a:ext cx="229746" cy="229746"/>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45663" y="593103"/>
            <a:ext cx="2041554" cy="2041548"/>
          </a:xfrm>
          <a:prstGeom prst="ellipse">
            <a:avLst/>
          </a:prstGeom>
          <a:gradFill>
            <a:gsLst>
              <a:gs pos="15000">
                <a:srgbClr val="3A95D2"/>
              </a:gs>
              <a:gs pos="100000">
                <a:srgbClr val="2450A2"/>
              </a:gs>
            </a:gsLst>
            <a:lin ang="189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8800" dirty="0" smtClean="0">
                <a:solidFill>
                  <a:schemeClr val="bg1"/>
                </a:solidFill>
                <a:cs typeface="+mn-ea"/>
                <a:sym typeface="+mn-lt"/>
              </a:rPr>
              <a:t>03</a:t>
            </a:r>
            <a:endParaRPr lang="zh-CN" altLang="en-US" sz="8800" dirty="0">
              <a:solidFill>
                <a:schemeClr val="bg1"/>
              </a:solidFill>
              <a:cs typeface="+mn-ea"/>
              <a:sym typeface="+mn-lt"/>
            </a:endParaRPr>
          </a:p>
        </p:txBody>
      </p:sp>
      <p:sp>
        <p:nvSpPr>
          <p:cNvPr id="16" name="PA_文本框 62"/>
          <p:cNvSpPr txBox="1"/>
          <p:nvPr>
            <p:custDataLst>
              <p:tags r:id="rId1"/>
            </p:custDataLst>
          </p:nvPr>
        </p:nvSpPr>
        <p:spPr>
          <a:xfrm>
            <a:off x="4978203" y="3463574"/>
            <a:ext cx="3863519" cy="619657"/>
          </a:xfrm>
          <a:prstGeom prst="rect">
            <a:avLst/>
          </a:prstGeom>
          <a:noFill/>
          <a:effectLst/>
        </p:spPr>
        <p:txBody>
          <a:bodyPr wrap="square" rtlCol="0">
            <a:spAutoFit/>
          </a:bodyPr>
          <a:lstStyle/>
          <a:p>
            <a:pPr>
              <a:lnSpc>
                <a:spcPct val="150000"/>
              </a:lnSpc>
            </a:pPr>
            <a:r>
              <a:rPr lang="zh-CN" altLang="en-US" sz="1200" dirty="0" smtClean="0">
                <a:solidFill>
                  <a:schemeClr val="bg1">
                    <a:lumMod val="50000"/>
                  </a:schemeClr>
                </a:solidFill>
                <a:cs typeface="+mn-ea"/>
                <a:sym typeface="+mn-lt"/>
              </a:rPr>
              <a:t>根据</a:t>
            </a:r>
            <a:r>
              <a:rPr lang="zh-CN" altLang="en-US" sz="1200" dirty="0">
                <a:solidFill>
                  <a:schemeClr val="bg1">
                    <a:lumMod val="50000"/>
                  </a:schemeClr>
                </a:solidFill>
                <a:cs typeface="+mn-ea"/>
                <a:sym typeface="+mn-lt"/>
              </a:rPr>
              <a:t>自己的需要添加适当的文字，此处添加详细文本描述，建议与标题相关尽量简洁</a:t>
            </a:r>
            <a:r>
              <a:rPr lang="en-US" altLang="zh-CN" sz="1200" dirty="0">
                <a:solidFill>
                  <a:schemeClr val="bg1">
                    <a:lumMod val="50000"/>
                  </a:schemeClr>
                </a:solidFill>
                <a:cs typeface="+mn-ea"/>
                <a:sym typeface="+mn-lt"/>
              </a:rPr>
              <a:t>... ...</a:t>
            </a:r>
          </a:p>
        </p:txBody>
      </p:sp>
      <p:sp>
        <p:nvSpPr>
          <p:cNvPr id="2" name="矩形 1"/>
          <p:cNvSpPr/>
          <p:nvPr/>
        </p:nvSpPr>
        <p:spPr>
          <a:xfrm>
            <a:off x="4841428" y="2263245"/>
            <a:ext cx="4897495" cy="1200329"/>
          </a:xfrm>
          <a:prstGeom prst="rect">
            <a:avLst/>
          </a:prstGeom>
        </p:spPr>
        <p:txBody>
          <a:bodyPr wrap="none">
            <a:spAutoFit/>
          </a:bodyPr>
          <a:lstStyle/>
          <a:p>
            <a:r>
              <a:rPr lang="zh-CN" altLang="en-US" sz="7200" dirty="0" smtClean="0">
                <a:gradFill>
                  <a:gsLst>
                    <a:gs pos="0">
                      <a:srgbClr val="3A95D2"/>
                    </a:gs>
                    <a:gs pos="100000">
                      <a:srgbClr val="2450A2"/>
                    </a:gs>
                  </a:gsLst>
                  <a:lin ang="5400000" scaled="1"/>
                </a:gradFill>
                <a:latin typeface="字体圈欣意冠黑体" panose="00000500000000000000" pitchFamily="2" charset="-122"/>
                <a:ea typeface="字体圈欣意冠黑体" panose="00000500000000000000" pitchFamily="2" charset="-122"/>
                <a:cs typeface="+mn-ea"/>
                <a:sym typeface="+mn-lt"/>
              </a:rPr>
              <a:t>岗位竞聘优势</a:t>
            </a:r>
            <a:endParaRPr lang="zh-CN" altLang="en-US" sz="7200" dirty="0">
              <a:gradFill>
                <a:gsLst>
                  <a:gs pos="0">
                    <a:srgbClr val="3A95D2"/>
                  </a:gs>
                  <a:gs pos="100000">
                    <a:srgbClr val="2450A2"/>
                  </a:gs>
                </a:gsLst>
                <a:lin ang="5400000" scaled="1"/>
              </a:gradFill>
              <a:latin typeface="字体圈欣意冠黑体" panose="00000500000000000000" pitchFamily="2" charset="-122"/>
              <a:ea typeface="字体圈欣意冠黑体" panose="00000500000000000000" pitchFamily="2" charset="-122"/>
              <a:cs typeface="+mn-ea"/>
              <a:sym typeface="+mn-lt"/>
            </a:endParaRPr>
          </a:p>
        </p:txBody>
      </p:sp>
    </p:spTree>
    <p:extLst>
      <p:ext uri="{BB962C8B-B14F-4D97-AF65-F5344CB8AC3E}">
        <p14:creationId xmlns:p14="http://schemas.microsoft.com/office/powerpoint/2010/main" val="13456891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59785" y="1228178"/>
            <a:ext cx="9108254" cy="4735799"/>
            <a:chOff x="1258774" y="1052423"/>
            <a:chExt cx="10472690" cy="5445231"/>
          </a:xfrm>
        </p:grpSpPr>
        <p:grpSp>
          <p:nvGrpSpPr>
            <p:cNvPr id="18" name="组合 17"/>
            <p:cNvGrpSpPr/>
            <p:nvPr/>
          </p:nvGrpSpPr>
          <p:grpSpPr>
            <a:xfrm>
              <a:off x="6321426" y="5391151"/>
              <a:ext cx="1095375" cy="1090613"/>
              <a:chOff x="6321426" y="5416551"/>
              <a:chExt cx="1095375" cy="1090613"/>
            </a:xfrm>
            <a:solidFill>
              <a:srgbClr val="E91B28"/>
            </a:solidFill>
          </p:grpSpPr>
          <p:sp>
            <p:nvSpPr>
              <p:cNvPr id="19" name="Oval 416"/>
              <p:cNvSpPr>
                <a:spLocks noChangeArrowheads="1"/>
              </p:cNvSpPr>
              <p:nvPr/>
            </p:nvSpPr>
            <p:spPr bwMode="auto">
              <a:xfrm>
                <a:off x="6421438" y="5514976"/>
                <a:ext cx="898525" cy="893763"/>
              </a:xfrm>
              <a:prstGeom prst="ellipse">
                <a:avLst/>
              </a:prstGeom>
              <a:solidFill>
                <a:srgbClr val="3A95D2"/>
              </a:solidFill>
              <a:ln>
                <a:noFill/>
              </a:ln>
            </p:spPr>
            <p:txBody>
              <a:bodyPr vert="horz" wrap="square" lIns="91440" tIns="45720" rIns="91440" bIns="45720" numCol="1" anchor="ctr" anchorCtr="0" compatLnSpc="1">
                <a:prstTxWarp prst="textNoShape">
                  <a:avLst/>
                </a:prstTxWarp>
              </a:bodyPr>
              <a:lstStyle/>
              <a:p>
                <a:pPr algn="ctr"/>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sp>
            <p:nvSpPr>
              <p:cNvPr id="20" name="任意多边形 19"/>
              <p:cNvSpPr>
                <a:spLocks/>
              </p:cNvSpPr>
              <p:nvPr/>
            </p:nvSpPr>
            <p:spPr bwMode="auto">
              <a:xfrm>
                <a:off x="6321426" y="5416551"/>
                <a:ext cx="1095375" cy="1090613"/>
              </a:xfrm>
              <a:custGeom>
                <a:avLst/>
                <a:gdLst>
                  <a:gd name="connsiteX0" fmla="*/ 547687 w 1095375"/>
                  <a:gd name="connsiteY0" fmla="*/ 1050925 h 1090613"/>
                  <a:gd name="connsiteX1" fmla="*/ 566737 w 1095375"/>
                  <a:gd name="connsiteY1" fmla="*/ 1070769 h 1090613"/>
                  <a:gd name="connsiteX2" fmla="*/ 547687 w 1095375"/>
                  <a:gd name="connsiteY2" fmla="*/ 1090613 h 1090613"/>
                  <a:gd name="connsiteX3" fmla="*/ 528637 w 1095375"/>
                  <a:gd name="connsiteY3" fmla="*/ 1070769 h 1090613"/>
                  <a:gd name="connsiteX4" fmla="*/ 547687 w 1095375"/>
                  <a:gd name="connsiteY4" fmla="*/ 1050925 h 1090613"/>
                  <a:gd name="connsiteX5" fmla="*/ 636863 w 1095375"/>
                  <a:gd name="connsiteY5" fmla="*/ 1043276 h 1090613"/>
                  <a:gd name="connsiteX6" fmla="*/ 660055 w 1095375"/>
                  <a:gd name="connsiteY6" fmla="*/ 1058285 h 1090613"/>
                  <a:gd name="connsiteX7" fmla="*/ 642661 w 1095375"/>
                  <a:gd name="connsiteY7" fmla="*/ 1080799 h 1090613"/>
                  <a:gd name="connsiteX8" fmla="*/ 619470 w 1095375"/>
                  <a:gd name="connsiteY8" fmla="*/ 1065790 h 1090613"/>
                  <a:gd name="connsiteX9" fmla="*/ 636863 w 1095375"/>
                  <a:gd name="connsiteY9" fmla="*/ 1043276 h 1090613"/>
                  <a:gd name="connsiteX10" fmla="*/ 458511 w 1095375"/>
                  <a:gd name="connsiteY10" fmla="*/ 1043276 h 1090613"/>
                  <a:gd name="connsiteX11" fmla="*/ 475904 w 1095375"/>
                  <a:gd name="connsiteY11" fmla="*/ 1065790 h 1090613"/>
                  <a:gd name="connsiteX12" fmla="*/ 452713 w 1095375"/>
                  <a:gd name="connsiteY12" fmla="*/ 1080799 h 1090613"/>
                  <a:gd name="connsiteX13" fmla="*/ 435319 w 1095375"/>
                  <a:gd name="connsiteY13" fmla="*/ 1058285 h 1090613"/>
                  <a:gd name="connsiteX14" fmla="*/ 458511 w 1095375"/>
                  <a:gd name="connsiteY14" fmla="*/ 1043276 h 1090613"/>
                  <a:gd name="connsiteX15" fmla="*/ 721898 w 1095375"/>
                  <a:gd name="connsiteY15" fmla="*/ 1019837 h 1090613"/>
                  <a:gd name="connsiteX16" fmla="*/ 747022 w 1095375"/>
                  <a:gd name="connsiteY16" fmla="*/ 1031346 h 1090613"/>
                  <a:gd name="connsiteX17" fmla="*/ 735426 w 1095375"/>
                  <a:gd name="connsiteY17" fmla="*/ 1058202 h 1090613"/>
                  <a:gd name="connsiteX18" fmla="*/ 710302 w 1095375"/>
                  <a:gd name="connsiteY18" fmla="*/ 1044774 h 1090613"/>
                  <a:gd name="connsiteX19" fmla="*/ 721898 w 1095375"/>
                  <a:gd name="connsiteY19" fmla="*/ 1019837 h 1090613"/>
                  <a:gd name="connsiteX20" fmla="*/ 373476 w 1095375"/>
                  <a:gd name="connsiteY20" fmla="*/ 1019837 h 1090613"/>
                  <a:gd name="connsiteX21" fmla="*/ 385072 w 1095375"/>
                  <a:gd name="connsiteY21" fmla="*/ 1044774 h 1090613"/>
                  <a:gd name="connsiteX22" fmla="*/ 359948 w 1095375"/>
                  <a:gd name="connsiteY22" fmla="*/ 1058202 h 1090613"/>
                  <a:gd name="connsiteX23" fmla="*/ 348352 w 1095375"/>
                  <a:gd name="connsiteY23" fmla="*/ 1031346 h 1090613"/>
                  <a:gd name="connsiteX24" fmla="*/ 373476 w 1095375"/>
                  <a:gd name="connsiteY24" fmla="*/ 1019837 h 1090613"/>
                  <a:gd name="connsiteX25" fmla="*/ 816527 w 1095375"/>
                  <a:gd name="connsiteY25" fmla="*/ 981737 h 1090613"/>
                  <a:gd name="connsiteX26" fmla="*/ 829572 w 1095375"/>
                  <a:gd name="connsiteY26" fmla="*/ 991328 h 1090613"/>
                  <a:gd name="connsiteX27" fmla="*/ 821842 w 1095375"/>
                  <a:gd name="connsiteY27" fmla="*/ 1018183 h 1090613"/>
                  <a:gd name="connsiteX28" fmla="*/ 794785 w 1095375"/>
                  <a:gd name="connsiteY28" fmla="*/ 1010510 h 1090613"/>
                  <a:gd name="connsiteX29" fmla="*/ 800583 w 1095375"/>
                  <a:gd name="connsiteY29" fmla="*/ 983655 h 1090613"/>
                  <a:gd name="connsiteX30" fmla="*/ 816527 w 1095375"/>
                  <a:gd name="connsiteY30" fmla="*/ 981737 h 1090613"/>
                  <a:gd name="connsiteX31" fmla="*/ 279089 w 1095375"/>
                  <a:gd name="connsiteY31" fmla="*/ 981737 h 1090613"/>
                  <a:gd name="connsiteX32" fmla="*/ 294791 w 1095375"/>
                  <a:gd name="connsiteY32" fmla="*/ 983655 h 1090613"/>
                  <a:gd name="connsiteX33" fmla="*/ 300589 w 1095375"/>
                  <a:gd name="connsiteY33" fmla="*/ 1010510 h 1090613"/>
                  <a:gd name="connsiteX34" fmla="*/ 273532 w 1095375"/>
                  <a:gd name="connsiteY34" fmla="*/ 1018183 h 1090613"/>
                  <a:gd name="connsiteX35" fmla="*/ 267735 w 1095375"/>
                  <a:gd name="connsiteY35" fmla="*/ 991328 h 1090613"/>
                  <a:gd name="connsiteX36" fmla="*/ 279089 w 1095375"/>
                  <a:gd name="connsiteY36" fmla="*/ 981737 h 1090613"/>
                  <a:gd name="connsiteX37" fmla="*/ 889345 w 1095375"/>
                  <a:gd name="connsiteY37" fmla="*/ 927445 h 1090613"/>
                  <a:gd name="connsiteX38" fmla="*/ 903839 w 1095375"/>
                  <a:gd name="connsiteY38" fmla="*/ 935175 h 1090613"/>
                  <a:gd name="connsiteX39" fmla="*/ 899974 w 1095375"/>
                  <a:gd name="connsiteY39" fmla="*/ 962232 h 1090613"/>
                  <a:gd name="connsiteX40" fmla="*/ 872918 w 1095375"/>
                  <a:gd name="connsiteY40" fmla="*/ 960299 h 1090613"/>
                  <a:gd name="connsiteX41" fmla="*/ 874850 w 1095375"/>
                  <a:gd name="connsiteY41" fmla="*/ 931310 h 1090613"/>
                  <a:gd name="connsiteX42" fmla="*/ 889345 w 1095375"/>
                  <a:gd name="connsiteY42" fmla="*/ 927445 h 1090613"/>
                  <a:gd name="connsiteX43" fmla="*/ 206271 w 1095375"/>
                  <a:gd name="connsiteY43" fmla="*/ 927445 h 1090613"/>
                  <a:gd name="connsiteX44" fmla="*/ 220524 w 1095375"/>
                  <a:gd name="connsiteY44" fmla="*/ 931310 h 1090613"/>
                  <a:gd name="connsiteX45" fmla="*/ 222456 w 1095375"/>
                  <a:gd name="connsiteY45" fmla="*/ 960299 h 1090613"/>
                  <a:gd name="connsiteX46" fmla="*/ 195400 w 1095375"/>
                  <a:gd name="connsiteY46" fmla="*/ 962232 h 1090613"/>
                  <a:gd name="connsiteX47" fmla="*/ 193467 w 1095375"/>
                  <a:gd name="connsiteY47" fmla="*/ 935175 h 1090613"/>
                  <a:gd name="connsiteX48" fmla="*/ 206271 w 1095375"/>
                  <a:gd name="connsiteY48" fmla="*/ 927445 h 1090613"/>
                  <a:gd name="connsiteX49" fmla="*/ 950568 w 1095375"/>
                  <a:gd name="connsiteY49" fmla="*/ 863324 h 1090613"/>
                  <a:gd name="connsiteX50" fmla="*/ 965062 w 1095375"/>
                  <a:gd name="connsiteY50" fmla="*/ 868156 h 1090613"/>
                  <a:gd name="connsiteX51" fmla="*/ 966995 w 1095375"/>
                  <a:gd name="connsiteY51" fmla="*/ 895212 h 1090613"/>
                  <a:gd name="connsiteX52" fmla="*/ 939938 w 1095375"/>
                  <a:gd name="connsiteY52" fmla="*/ 899077 h 1090613"/>
                  <a:gd name="connsiteX53" fmla="*/ 936073 w 1095375"/>
                  <a:gd name="connsiteY53" fmla="*/ 870088 h 1090613"/>
                  <a:gd name="connsiteX54" fmla="*/ 950568 w 1095375"/>
                  <a:gd name="connsiteY54" fmla="*/ 863324 h 1090613"/>
                  <a:gd name="connsiteX55" fmla="*/ 145532 w 1095375"/>
                  <a:gd name="connsiteY55" fmla="*/ 863324 h 1090613"/>
                  <a:gd name="connsiteX56" fmla="*/ 159302 w 1095375"/>
                  <a:gd name="connsiteY56" fmla="*/ 870088 h 1090613"/>
                  <a:gd name="connsiteX57" fmla="*/ 157369 w 1095375"/>
                  <a:gd name="connsiteY57" fmla="*/ 899077 h 1090613"/>
                  <a:gd name="connsiteX58" fmla="*/ 128380 w 1095375"/>
                  <a:gd name="connsiteY58" fmla="*/ 895212 h 1090613"/>
                  <a:gd name="connsiteX59" fmla="*/ 130313 w 1095375"/>
                  <a:gd name="connsiteY59" fmla="*/ 868156 h 1090613"/>
                  <a:gd name="connsiteX60" fmla="*/ 145532 w 1095375"/>
                  <a:gd name="connsiteY60" fmla="*/ 863324 h 1090613"/>
                  <a:gd name="connsiteX61" fmla="*/ 999814 w 1095375"/>
                  <a:gd name="connsiteY61" fmla="*/ 788062 h 1090613"/>
                  <a:gd name="connsiteX62" fmla="*/ 1015517 w 1095375"/>
                  <a:gd name="connsiteY62" fmla="*/ 789980 h 1090613"/>
                  <a:gd name="connsiteX63" fmla="*/ 1023247 w 1095375"/>
                  <a:gd name="connsiteY63" fmla="*/ 816835 h 1090613"/>
                  <a:gd name="connsiteX64" fmla="*/ 994258 w 1095375"/>
                  <a:gd name="connsiteY64" fmla="*/ 824508 h 1090613"/>
                  <a:gd name="connsiteX65" fmla="*/ 988460 w 1095375"/>
                  <a:gd name="connsiteY65" fmla="*/ 797653 h 1090613"/>
                  <a:gd name="connsiteX66" fmla="*/ 999814 w 1095375"/>
                  <a:gd name="connsiteY66" fmla="*/ 788062 h 1090613"/>
                  <a:gd name="connsiteX67" fmla="*/ 95801 w 1095375"/>
                  <a:gd name="connsiteY67" fmla="*/ 788062 h 1090613"/>
                  <a:gd name="connsiteX68" fmla="*/ 108847 w 1095375"/>
                  <a:gd name="connsiteY68" fmla="*/ 797653 h 1090613"/>
                  <a:gd name="connsiteX69" fmla="*/ 101116 w 1095375"/>
                  <a:gd name="connsiteY69" fmla="*/ 824508 h 1090613"/>
                  <a:gd name="connsiteX70" fmla="*/ 74060 w 1095375"/>
                  <a:gd name="connsiteY70" fmla="*/ 816835 h 1090613"/>
                  <a:gd name="connsiteX71" fmla="*/ 79857 w 1095375"/>
                  <a:gd name="connsiteY71" fmla="*/ 789980 h 1090613"/>
                  <a:gd name="connsiteX72" fmla="*/ 95801 w 1095375"/>
                  <a:gd name="connsiteY72" fmla="*/ 788062 h 1090613"/>
                  <a:gd name="connsiteX73" fmla="*/ 1049751 w 1095375"/>
                  <a:gd name="connsiteY73" fmla="*/ 705540 h 1090613"/>
                  <a:gd name="connsiteX74" fmla="*/ 1061347 w 1095375"/>
                  <a:gd name="connsiteY74" fmla="*/ 730664 h 1090613"/>
                  <a:gd name="connsiteX75" fmla="*/ 1036223 w 1095375"/>
                  <a:gd name="connsiteY75" fmla="*/ 742260 h 1090613"/>
                  <a:gd name="connsiteX76" fmla="*/ 1024627 w 1095375"/>
                  <a:gd name="connsiteY76" fmla="*/ 717136 h 1090613"/>
                  <a:gd name="connsiteX77" fmla="*/ 1049751 w 1095375"/>
                  <a:gd name="connsiteY77" fmla="*/ 705540 h 1090613"/>
                  <a:gd name="connsiteX78" fmla="*/ 45623 w 1095375"/>
                  <a:gd name="connsiteY78" fmla="*/ 705540 h 1090613"/>
                  <a:gd name="connsiteX79" fmla="*/ 70747 w 1095375"/>
                  <a:gd name="connsiteY79" fmla="*/ 717136 h 1090613"/>
                  <a:gd name="connsiteX80" fmla="*/ 59151 w 1095375"/>
                  <a:gd name="connsiteY80" fmla="*/ 742260 h 1090613"/>
                  <a:gd name="connsiteX81" fmla="*/ 34027 w 1095375"/>
                  <a:gd name="connsiteY81" fmla="*/ 730664 h 1090613"/>
                  <a:gd name="connsiteX82" fmla="*/ 45623 w 1095375"/>
                  <a:gd name="connsiteY82" fmla="*/ 705540 h 1090613"/>
                  <a:gd name="connsiteX83" fmla="*/ 1071490 w 1095375"/>
                  <a:gd name="connsiteY83" fmla="*/ 616226 h 1090613"/>
                  <a:gd name="connsiteX84" fmla="*/ 1087077 w 1095375"/>
                  <a:gd name="connsiteY84" fmla="*/ 638589 h 1090613"/>
                  <a:gd name="connsiteX85" fmla="*/ 1063697 w 1095375"/>
                  <a:gd name="connsiteY85" fmla="*/ 655362 h 1090613"/>
                  <a:gd name="connsiteX86" fmla="*/ 1048111 w 1095375"/>
                  <a:gd name="connsiteY86" fmla="*/ 632998 h 1090613"/>
                  <a:gd name="connsiteX87" fmla="*/ 1071490 w 1095375"/>
                  <a:gd name="connsiteY87" fmla="*/ 616226 h 1090613"/>
                  <a:gd name="connsiteX88" fmla="*/ 23885 w 1095375"/>
                  <a:gd name="connsiteY88" fmla="*/ 616226 h 1090613"/>
                  <a:gd name="connsiteX89" fmla="*/ 47264 w 1095375"/>
                  <a:gd name="connsiteY89" fmla="*/ 632998 h 1090613"/>
                  <a:gd name="connsiteX90" fmla="*/ 31678 w 1095375"/>
                  <a:gd name="connsiteY90" fmla="*/ 655362 h 1090613"/>
                  <a:gd name="connsiteX91" fmla="*/ 8298 w 1095375"/>
                  <a:gd name="connsiteY91" fmla="*/ 638589 h 1090613"/>
                  <a:gd name="connsiteX92" fmla="*/ 23885 w 1095375"/>
                  <a:gd name="connsiteY92" fmla="*/ 616226 h 1090613"/>
                  <a:gd name="connsiteX93" fmla="*/ 1075531 w 1095375"/>
                  <a:gd name="connsiteY93" fmla="*/ 525462 h 1090613"/>
                  <a:gd name="connsiteX94" fmla="*/ 1095375 w 1095375"/>
                  <a:gd name="connsiteY94" fmla="*/ 545306 h 1090613"/>
                  <a:gd name="connsiteX95" fmla="*/ 1075531 w 1095375"/>
                  <a:gd name="connsiteY95" fmla="*/ 565150 h 1090613"/>
                  <a:gd name="connsiteX96" fmla="*/ 1055687 w 1095375"/>
                  <a:gd name="connsiteY96" fmla="*/ 545306 h 1090613"/>
                  <a:gd name="connsiteX97" fmla="*/ 1075531 w 1095375"/>
                  <a:gd name="connsiteY97" fmla="*/ 525462 h 1090613"/>
                  <a:gd name="connsiteX98" fmla="*/ 19844 w 1095375"/>
                  <a:gd name="connsiteY98" fmla="*/ 525462 h 1090613"/>
                  <a:gd name="connsiteX99" fmla="*/ 39688 w 1095375"/>
                  <a:gd name="connsiteY99" fmla="*/ 545306 h 1090613"/>
                  <a:gd name="connsiteX100" fmla="*/ 19844 w 1095375"/>
                  <a:gd name="connsiteY100" fmla="*/ 565150 h 1090613"/>
                  <a:gd name="connsiteX101" fmla="*/ 0 w 1095375"/>
                  <a:gd name="connsiteY101" fmla="*/ 545306 h 1090613"/>
                  <a:gd name="connsiteX102" fmla="*/ 19844 w 1095375"/>
                  <a:gd name="connsiteY102" fmla="*/ 525462 h 1090613"/>
                  <a:gd name="connsiteX103" fmla="*/ 1063697 w 1095375"/>
                  <a:gd name="connsiteY103" fmla="*/ 435263 h 1090613"/>
                  <a:gd name="connsiteX104" fmla="*/ 1087077 w 1095375"/>
                  <a:gd name="connsiteY104" fmla="*/ 450272 h 1090613"/>
                  <a:gd name="connsiteX105" fmla="*/ 1071490 w 1095375"/>
                  <a:gd name="connsiteY105" fmla="*/ 472786 h 1090613"/>
                  <a:gd name="connsiteX106" fmla="*/ 1048111 w 1095375"/>
                  <a:gd name="connsiteY106" fmla="*/ 457777 h 1090613"/>
                  <a:gd name="connsiteX107" fmla="*/ 1063697 w 1095375"/>
                  <a:gd name="connsiteY107" fmla="*/ 435263 h 1090613"/>
                  <a:gd name="connsiteX108" fmla="*/ 31678 w 1095375"/>
                  <a:gd name="connsiteY108" fmla="*/ 435263 h 1090613"/>
                  <a:gd name="connsiteX109" fmla="*/ 47264 w 1095375"/>
                  <a:gd name="connsiteY109" fmla="*/ 457777 h 1090613"/>
                  <a:gd name="connsiteX110" fmla="*/ 23885 w 1095375"/>
                  <a:gd name="connsiteY110" fmla="*/ 472786 h 1090613"/>
                  <a:gd name="connsiteX111" fmla="*/ 8298 w 1095375"/>
                  <a:gd name="connsiteY111" fmla="*/ 450272 h 1090613"/>
                  <a:gd name="connsiteX112" fmla="*/ 31678 w 1095375"/>
                  <a:gd name="connsiteY112" fmla="*/ 435263 h 1090613"/>
                  <a:gd name="connsiteX113" fmla="*/ 1036223 w 1095375"/>
                  <a:gd name="connsiteY113" fmla="*/ 346737 h 1090613"/>
                  <a:gd name="connsiteX114" fmla="*/ 1061347 w 1095375"/>
                  <a:gd name="connsiteY114" fmla="*/ 358246 h 1090613"/>
                  <a:gd name="connsiteX115" fmla="*/ 1049751 w 1095375"/>
                  <a:gd name="connsiteY115" fmla="*/ 385102 h 1090613"/>
                  <a:gd name="connsiteX116" fmla="*/ 1024627 w 1095375"/>
                  <a:gd name="connsiteY116" fmla="*/ 371674 h 1090613"/>
                  <a:gd name="connsiteX117" fmla="*/ 1036223 w 1095375"/>
                  <a:gd name="connsiteY117" fmla="*/ 346737 h 1090613"/>
                  <a:gd name="connsiteX118" fmla="*/ 59151 w 1095375"/>
                  <a:gd name="connsiteY118" fmla="*/ 346737 h 1090613"/>
                  <a:gd name="connsiteX119" fmla="*/ 70747 w 1095375"/>
                  <a:gd name="connsiteY119" fmla="*/ 371674 h 1090613"/>
                  <a:gd name="connsiteX120" fmla="*/ 45623 w 1095375"/>
                  <a:gd name="connsiteY120" fmla="*/ 385102 h 1090613"/>
                  <a:gd name="connsiteX121" fmla="*/ 34027 w 1095375"/>
                  <a:gd name="connsiteY121" fmla="*/ 358246 h 1090613"/>
                  <a:gd name="connsiteX122" fmla="*/ 59151 w 1095375"/>
                  <a:gd name="connsiteY122" fmla="*/ 346737 h 1090613"/>
                  <a:gd name="connsiteX123" fmla="*/ 1010202 w 1095375"/>
                  <a:gd name="connsiteY123" fmla="*/ 264187 h 1090613"/>
                  <a:gd name="connsiteX124" fmla="*/ 1023247 w 1095375"/>
                  <a:gd name="connsiteY124" fmla="*/ 273778 h 1090613"/>
                  <a:gd name="connsiteX125" fmla="*/ 1015517 w 1095375"/>
                  <a:gd name="connsiteY125" fmla="*/ 300633 h 1090613"/>
                  <a:gd name="connsiteX126" fmla="*/ 988460 w 1095375"/>
                  <a:gd name="connsiteY126" fmla="*/ 292960 h 1090613"/>
                  <a:gd name="connsiteX127" fmla="*/ 994258 w 1095375"/>
                  <a:gd name="connsiteY127" fmla="*/ 266105 h 1090613"/>
                  <a:gd name="connsiteX128" fmla="*/ 1010202 w 1095375"/>
                  <a:gd name="connsiteY128" fmla="*/ 264187 h 1090613"/>
                  <a:gd name="connsiteX129" fmla="*/ 85414 w 1095375"/>
                  <a:gd name="connsiteY129" fmla="*/ 264187 h 1090613"/>
                  <a:gd name="connsiteX130" fmla="*/ 101116 w 1095375"/>
                  <a:gd name="connsiteY130" fmla="*/ 266105 h 1090613"/>
                  <a:gd name="connsiteX131" fmla="*/ 108847 w 1095375"/>
                  <a:gd name="connsiteY131" fmla="*/ 292960 h 1090613"/>
                  <a:gd name="connsiteX132" fmla="*/ 79857 w 1095375"/>
                  <a:gd name="connsiteY132" fmla="*/ 300633 h 1090613"/>
                  <a:gd name="connsiteX133" fmla="*/ 74060 w 1095375"/>
                  <a:gd name="connsiteY133" fmla="*/ 273778 h 1090613"/>
                  <a:gd name="connsiteX134" fmla="*/ 85414 w 1095375"/>
                  <a:gd name="connsiteY134" fmla="*/ 264187 h 1090613"/>
                  <a:gd name="connsiteX135" fmla="*/ 954191 w 1095375"/>
                  <a:gd name="connsiteY135" fmla="*/ 187049 h 1090613"/>
                  <a:gd name="connsiteX136" fmla="*/ 966995 w 1095375"/>
                  <a:gd name="connsiteY136" fmla="*/ 193813 h 1090613"/>
                  <a:gd name="connsiteX137" fmla="*/ 965062 w 1095375"/>
                  <a:gd name="connsiteY137" fmla="*/ 222802 h 1090613"/>
                  <a:gd name="connsiteX138" fmla="*/ 936073 w 1095375"/>
                  <a:gd name="connsiteY138" fmla="*/ 218937 h 1090613"/>
                  <a:gd name="connsiteX139" fmla="*/ 939938 w 1095375"/>
                  <a:gd name="connsiteY139" fmla="*/ 191881 h 1090613"/>
                  <a:gd name="connsiteX140" fmla="*/ 954191 w 1095375"/>
                  <a:gd name="connsiteY140" fmla="*/ 187049 h 1090613"/>
                  <a:gd name="connsiteX141" fmla="*/ 142150 w 1095375"/>
                  <a:gd name="connsiteY141" fmla="*/ 187049 h 1090613"/>
                  <a:gd name="connsiteX142" fmla="*/ 157369 w 1095375"/>
                  <a:gd name="connsiteY142" fmla="*/ 191881 h 1090613"/>
                  <a:gd name="connsiteX143" fmla="*/ 159302 w 1095375"/>
                  <a:gd name="connsiteY143" fmla="*/ 218937 h 1090613"/>
                  <a:gd name="connsiteX144" fmla="*/ 130313 w 1095375"/>
                  <a:gd name="connsiteY144" fmla="*/ 222802 h 1090613"/>
                  <a:gd name="connsiteX145" fmla="*/ 128380 w 1095375"/>
                  <a:gd name="connsiteY145" fmla="*/ 193813 h 1090613"/>
                  <a:gd name="connsiteX146" fmla="*/ 142150 w 1095375"/>
                  <a:gd name="connsiteY146" fmla="*/ 187049 h 1090613"/>
                  <a:gd name="connsiteX147" fmla="*/ 885721 w 1095375"/>
                  <a:gd name="connsiteY147" fmla="*/ 121940 h 1090613"/>
                  <a:gd name="connsiteX148" fmla="*/ 899974 w 1095375"/>
                  <a:gd name="connsiteY148" fmla="*/ 126735 h 1090613"/>
                  <a:gd name="connsiteX149" fmla="*/ 903839 w 1095375"/>
                  <a:gd name="connsiteY149" fmla="*/ 155509 h 1090613"/>
                  <a:gd name="connsiteX150" fmla="*/ 874850 w 1095375"/>
                  <a:gd name="connsiteY150" fmla="*/ 157427 h 1090613"/>
                  <a:gd name="connsiteX151" fmla="*/ 872918 w 1095375"/>
                  <a:gd name="connsiteY151" fmla="*/ 128653 h 1090613"/>
                  <a:gd name="connsiteX152" fmla="*/ 885721 w 1095375"/>
                  <a:gd name="connsiteY152" fmla="*/ 121940 h 1090613"/>
                  <a:gd name="connsiteX153" fmla="*/ 209653 w 1095375"/>
                  <a:gd name="connsiteY153" fmla="*/ 121940 h 1090613"/>
                  <a:gd name="connsiteX154" fmla="*/ 222456 w 1095375"/>
                  <a:gd name="connsiteY154" fmla="*/ 128653 h 1090613"/>
                  <a:gd name="connsiteX155" fmla="*/ 220524 w 1095375"/>
                  <a:gd name="connsiteY155" fmla="*/ 157427 h 1090613"/>
                  <a:gd name="connsiteX156" fmla="*/ 193467 w 1095375"/>
                  <a:gd name="connsiteY156" fmla="*/ 155509 h 1090613"/>
                  <a:gd name="connsiteX157" fmla="*/ 195400 w 1095375"/>
                  <a:gd name="connsiteY157" fmla="*/ 126735 h 1090613"/>
                  <a:gd name="connsiteX158" fmla="*/ 209653 w 1095375"/>
                  <a:gd name="connsiteY158" fmla="*/ 121940 h 1090613"/>
                  <a:gd name="connsiteX159" fmla="*/ 806139 w 1095375"/>
                  <a:gd name="connsiteY159" fmla="*/ 70644 h 1090613"/>
                  <a:gd name="connsiteX160" fmla="*/ 821842 w 1095375"/>
                  <a:gd name="connsiteY160" fmla="*/ 72628 h 1090613"/>
                  <a:gd name="connsiteX161" fmla="*/ 829572 w 1095375"/>
                  <a:gd name="connsiteY161" fmla="*/ 100410 h 1090613"/>
                  <a:gd name="connsiteX162" fmla="*/ 800583 w 1095375"/>
                  <a:gd name="connsiteY162" fmla="*/ 108347 h 1090613"/>
                  <a:gd name="connsiteX163" fmla="*/ 794785 w 1095375"/>
                  <a:gd name="connsiteY163" fmla="*/ 80566 h 1090613"/>
                  <a:gd name="connsiteX164" fmla="*/ 806139 w 1095375"/>
                  <a:gd name="connsiteY164" fmla="*/ 70644 h 1090613"/>
                  <a:gd name="connsiteX165" fmla="*/ 289235 w 1095375"/>
                  <a:gd name="connsiteY165" fmla="*/ 70644 h 1090613"/>
                  <a:gd name="connsiteX166" fmla="*/ 300589 w 1095375"/>
                  <a:gd name="connsiteY166" fmla="*/ 80566 h 1090613"/>
                  <a:gd name="connsiteX167" fmla="*/ 294791 w 1095375"/>
                  <a:gd name="connsiteY167" fmla="*/ 108347 h 1090613"/>
                  <a:gd name="connsiteX168" fmla="*/ 267735 w 1095375"/>
                  <a:gd name="connsiteY168" fmla="*/ 100410 h 1090613"/>
                  <a:gd name="connsiteX169" fmla="*/ 273532 w 1095375"/>
                  <a:gd name="connsiteY169" fmla="*/ 72628 h 1090613"/>
                  <a:gd name="connsiteX170" fmla="*/ 289235 w 1095375"/>
                  <a:gd name="connsiteY170" fmla="*/ 70644 h 1090613"/>
                  <a:gd name="connsiteX171" fmla="*/ 735426 w 1095375"/>
                  <a:gd name="connsiteY171" fmla="*/ 32440 h 1090613"/>
                  <a:gd name="connsiteX172" fmla="*/ 747022 w 1095375"/>
                  <a:gd name="connsiteY172" fmla="*/ 57564 h 1090613"/>
                  <a:gd name="connsiteX173" fmla="*/ 721898 w 1095375"/>
                  <a:gd name="connsiteY173" fmla="*/ 69160 h 1090613"/>
                  <a:gd name="connsiteX174" fmla="*/ 710302 w 1095375"/>
                  <a:gd name="connsiteY174" fmla="*/ 44036 h 1090613"/>
                  <a:gd name="connsiteX175" fmla="*/ 735426 w 1095375"/>
                  <a:gd name="connsiteY175" fmla="*/ 32440 h 1090613"/>
                  <a:gd name="connsiteX176" fmla="*/ 359948 w 1095375"/>
                  <a:gd name="connsiteY176" fmla="*/ 32440 h 1090613"/>
                  <a:gd name="connsiteX177" fmla="*/ 385072 w 1095375"/>
                  <a:gd name="connsiteY177" fmla="*/ 44036 h 1090613"/>
                  <a:gd name="connsiteX178" fmla="*/ 373476 w 1095375"/>
                  <a:gd name="connsiteY178" fmla="*/ 69160 h 1090613"/>
                  <a:gd name="connsiteX179" fmla="*/ 348352 w 1095375"/>
                  <a:gd name="connsiteY179" fmla="*/ 57564 h 1090613"/>
                  <a:gd name="connsiteX180" fmla="*/ 359948 w 1095375"/>
                  <a:gd name="connsiteY180" fmla="*/ 32440 h 1090613"/>
                  <a:gd name="connsiteX181" fmla="*/ 642661 w 1095375"/>
                  <a:gd name="connsiteY181" fmla="*/ 8283 h 1090613"/>
                  <a:gd name="connsiteX182" fmla="*/ 660055 w 1095375"/>
                  <a:gd name="connsiteY182" fmla="*/ 31474 h 1090613"/>
                  <a:gd name="connsiteX183" fmla="*/ 636863 w 1095375"/>
                  <a:gd name="connsiteY183" fmla="*/ 48868 h 1090613"/>
                  <a:gd name="connsiteX184" fmla="*/ 619470 w 1095375"/>
                  <a:gd name="connsiteY184" fmla="*/ 25676 h 1090613"/>
                  <a:gd name="connsiteX185" fmla="*/ 642661 w 1095375"/>
                  <a:gd name="connsiteY185" fmla="*/ 8283 h 1090613"/>
                  <a:gd name="connsiteX186" fmla="*/ 452713 w 1095375"/>
                  <a:gd name="connsiteY186" fmla="*/ 8283 h 1090613"/>
                  <a:gd name="connsiteX187" fmla="*/ 475904 w 1095375"/>
                  <a:gd name="connsiteY187" fmla="*/ 25676 h 1090613"/>
                  <a:gd name="connsiteX188" fmla="*/ 458511 w 1095375"/>
                  <a:gd name="connsiteY188" fmla="*/ 48868 h 1090613"/>
                  <a:gd name="connsiteX189" fmla="*/ 435319 w 1095375"/>
                  <a:gd name="connsiteY189" fmla="*/ 31474 h 1090613"/>
                  <a:gd name="connsiteX190" fmla="*/ 452713 w 1095375"/>
                  <a:gd name="connsiteY190" fmla="*/ 8283 h 1090613"/>
                  <a:gd name="connsiteX191" fmla="*/ 547687 w 1095375"/>
                  <a:gd name="connsiteY191" fmla="*/ 0 h 1090613"/>
                  <a:gd name="connsiteX192" fmla="*/ 566737 w 1095375"/>
                  <a:gd name="connsiteY192" fmla="*/ 19844 h 1090613"/>
                  <a:gd name="connsiteX193" fmla="*/ 547687 w 1095375"/>
                  <a:gd name="connsiteY193" fmla="*/ 39688 h 1090613"/>
                  <a:gd name="connsiteX194" fmla="*/ 528637 w 1095375"/>
                  <a:gd name="connsiteY194" fmla="*/ 19844 h 1090613"/>
                  <a:gd name="connsiteX195" fmla="*/ 547687 w 1095375"/>
                  <a:gd name="connsiteY195" fmla="*/ 0 h 1090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095375" h="1090613">
                    <a:moveTo>
                      <a:pt x="547687" y="1050925"/>
                    </a:moveTo>
                    <a:cubicBezTo>
                      <a:pt x="558208" y="1050925"/>
                      <a:pt x="566737" y="1059809"/>
                      <a:pt x="566737" y="1070769"/>
                    </a:cubicBezTo>
                    <a:cubicBezTo>
                      <a:pt x="566737" y="1081729"/>
                      <a:pt x="558208" y="1090613"/>
                      <a:pt x="547687" y="1090613"/>
                    </a:cubicBezTo>
                    <a:cubicBezTo>
                      <a:pt x="537166" y="1090613"/>
                      <a:pt x="528637" y="1081729"/>
                      <a:pt x="528637" y="1070769"/>
                    </a:cubicBezTo>
                    <a:cubicBezTo>
                      <a:pt x="528637" y="1059809"/>
                      <a:pt x="537166" y="1050925"/>
                      <a:pt x="547687" y="1050925"/>
                    </a:cubicBezTo>
                    <a:close/>
                    <a:moveTo>
                      <a:pt x="636863" y="1043276"/>
                    </a:moveTo>
                    <a:cubicBezTo>
                      <a:pt x="646526" y="1041400"/>
                      <a:pt x="658122" y="1048905"/>
                      <a:pt x="660055" y="1058285"/>
                    </a:cubicBezTo>
                    <a:cubicBezTo>
                      <a:pt x="661987" y="1069542"/>
                      <a:pt x="654257" y="1078923"/>
                      <a:pt x="642661" y="1080799"/>
                    </a:cubicBezTo>
                    <a:cubicBezTo>
                      <a:pt x="632998" y="1082675"/>
                      <a:pt x="621402" y="1077047"/>
                      <a:pt x="619470" y="1065790"/>
                    </a:cubicBezTo>
                    <a:cubicBezTo>
                      <a:pt x="617537" y="1054533"/>
                      <a:pt x="625268" y="1045153"/>
                      <a:pt x="636863" y="1043276"/>
                    </a:cubicBezTo>
                    <a:close/>
                    <a:moveTo>
                      <a:pt x="458511" y="1043276"/>
                    </a:moveTo>
                    <a:cubicBezTo>
                      <a:pt x="470106" y="1045153"/>
                      <a:pt x="477837" y="1054533"/>
                      <a:pt x="475904" y="1065790"/>
                    </a:cubicBezTo>
                    <a:cubicBezTo>
                      <a:pt x="473972" y="1077047"/>
                      <a:pt x="462376" y="1082675"/>
                      <a:pt x="452713" y="1080799"/>
                    </a:cubicBezTo>
                    <a:cubicBezTo>
                      <a:pt x="441117" y="1078923"/>
                      <a:pt x="433387" y="1069542"/>
                      <a:pt x="435319" y="1058285"/>
                    </a:cubicBezTo>
                    <a:cubicBezTo>
                      <a:pt x="437252" y="1048905"/>
                      <a:pt x="448848" y="1041400"/>
                      <a:pt x="458511" y="1043276"/>
                    </a:cubicBezTo>
                    <a:close/>
                    <a:moveTo>
                      <a:pt x="721898" y="1019837"/>
                    </a:moveTo>
                    <a:cubicBezTo>
                      <a:pt x="731561" y="1016000"/>
                      <a:pt x="743157" y="1021755"/>
                      <a:pt x="747022" y="1031346"/>
                    </a:cubicBezTo>
                    <a:cubicBezTo>
                      <a:pt x="750887" y="1042856"/>
                      <a:pt x="745089" y="1054365"/>
                      <a:pt x="735426" y="1058202"/>
                    </a:cubicBezTo>
                    <a:cubicBezTo>
                      <a:pt x="725763" y="1062038"/>
                      <a:pt x="714168" y="1056283"/>
                      <a:pt x="710302" y="1044774"/>
                    </a:cubicBezTo>
                    <a:cubicBezTo>
                      <a:pt x="706437" y="1035183"/>
                      <a:pt x="712235" y="1023673"/>
                      <a:pt x="721898" y="1019837"/>
                    </a:cubicBezTo>
                    <a:close/>
                    <a:moveTo>
                      <a:pt x="373476" y="1019837"/>
                    </a:moveTo>
                    <a:cubicBezTo>
                      <a:pt x="385072" y="1023673"/>
                      <a:pt x="388937" y="1035183"/>
                      <a:pt x="385072" y="1044774"/>
                    </a:cubicBezTo>
                    <a:cubicBezTo>
                      <a:pt x="381206" y="1056283"/>
                      <a:pt x="371543" y="1062038"/>
                      <a:pt x="359948" y="1058202"/>
                    </a:cubicBezTo>
                    <a:cubicBezTo>
                      <a:pt x="350285" y="1054365"/>
                      <a:pt x="344487" y="1042856"/>
                      <a:pt x="348352" y="1031346"/>
                    </a:cubicBezTo>
                    <a:cubicBezTo>
                      <a:pt x="352217" y="1021755"/>
                      <a:pt x="363813" y="1016000"/>
                      <a:pt x="373476" y="1019837"/>
                    </a:cubicBezTo>
                    <a:close/>
                    <a:moveTo>
                      <a:pt x="816527" y="981737"/>
                    </a:moveTo>
                    <a:cubicBezTo>
                      <a:pt x="821842" y="983175"/>
                      <a:pt x="826673" y="986532"/>
                      <a:pt x="829572" y="991328"/>
                    </a:cubicBezTo>
                    <a:cubicBezTo>
                      <a:pt x="833437" y="1000919"/>
                      <a:pt x="831505" y="1012429"/>
                      <a:pt x="821842" y="1018183"/>
                    </a:cubicBezTo>
                    <a:cubicBezTo>
                      <a:pt x="812179" y="1023938"/>
                      <a:pt x="798650" y="1020102"/>
                      <a:pt x="794785" y="1010510"/>
                    </a:cubicBezTo>
                    <a:cubicBezTo>
                      <a:pt x="788987" y="1000919"/>
                      <a:pt x="790920" y="989410"/>
                      <a:pt x="800583" y="983655"/>
                    </a:cubicBezTo>
                    <a:cubicBezTo>
                      <a:pt x="805414" y="980778"/>
                      <a:pt x="811212" y="980298"/>
                      <a:pt x="816527" y="981737"/>
                    </a:cubicBezTo>
                    <a:close/>
                    <a:moveTo>
                      <a:pt x="279089" y="981737"/>
                    </a:moveTo>
                    <a:cubicBezTo>
                      <a:pt x="284162" y="980298"/>
                      <a:pt x="289960" y="980778"/>
                      <a:pt x="294791" y="983655"/>
                    </a:cubicBezTo>
                    <a:cubicBezTo>
                      <a:pt x="304454" y="989410"/>
                      <a:pt x="306387" y="1000919"/>
                      <a:pt x="300589" y="1010510"/>
                    </a:cubicBezTo>
                    <a:cubicBezTo>
                      <a:pt x="296724" y="1020102"/>
                      <a:pt x="283195" y="1023938"/>
                      <a:pt x="273532" y="1018183"/>
                    </a:cubicBezTo>
                    <a:cubicBezTo>
                      <a:pt x="263869" y="1012429"/>
                      <a:pt x="261937" y="1000919"/>
                      <a:pt x="267735" y="991328"/>
                    </a:cubicBezTo>
                    <a:cubicBezTo>
                      <a:pt x="269667" y="986532"/>
                      <a:pt x="274016" y="983175"/>
                      <a:pt x="279089" y="981737"/>
                    </a:cubicBezTo>
                    <a:close/>
                    <a:moveTo>
                      <a:pt x="889345" y="927445"/>
                    </a:moveTo>
                    <a:cubicBezTo>
                      <a:pt x="894659" y="927928"/>
                      <a:pt x="899974" y="930344"/>
                      <a:pt x="903839" y="935175"/>
                    </a:cubicBezTo>
                    <a:cubicBezTo>
                      <a:pt x="909637" y="942906"/>
                      <a:pt x="909637" y="956434"/>
                      <a:pt x="899974" y="962232"/>
                    </a:cubicBezTo>
                    <a:cubicBezTo>
                      <a:pt x="892244" y="969962"/>
                      <a:pt x="878716" y="968030"/>
                      <a:pt x="872918" y="960299"/>
                    </a:cubicBezTo>
                    <a:cubicBezTo>
                      <a:pt x="865187" y="952569"/>
                      <a:pt x="867120" y="939041"/>
                      <a:pt x="874850" y="931310"/>
                    </a:cubicBezTo>
                    <a:cubicBezTo>
                      <a:pt x="878715" y="928411"/>
                      <a:pt x="884030" y="926962"/>
                      <a:pt x="889345" y="927445"/>
                    </a:cubicBezTo>
                    <a:close/>
                    <a:moveTo>
                      <a:pt x="206271" y="927445"/>
                    </a:moveTo>
                    <a:cubicBezTo>
                      <a:pt x="211344" y="926962"/>
                      <a:pt x="216659" y="928411"/>
                      <a:pt x="220524" y="931310"/>
                    </a:cubicBezTo>
                    <a:cubicBezTo>
                      <a:pt x="230187" y="939041"/>
                      <a:pt x="230187" y="952569"/>
                      <a:pt x="222456" y="960299"/>
                    </a:cubicBezTo>
                    <a:cubicBezTo>
                      <a:pt x="216658" y="968030"/>
                      <a:pt x="203130" y="969962"/>
                      <a:pt x="195400" y="962232"/>
                    </a:cubicBezTo>
                    <a:cubicBezTo>
                      <a:pt x="187669" y="956434"/>
                      <a:pt x="185737" y="942906"/>
                      <a:pt x="193467" y="935175"/>
                    </a:cubicBezTo>
                    <a:cubicBezTo>
                      <a:pt x="196366" y="930344"/>
                      <a:pt x="201198" y="927928"/>
                      <a:pt x="206271" y="927445"/>
                    </a:cubicBezTo>
                    <a:close/>
                    <a:moveTo>
                      <a:pt x="950568" y="863324"/>
                    </a:moveTo>
                    <a:cubicBezTo>
                      <a:pt x="955882" y="862841"/>
                      <a:pt x="961197" y="864290"/>
                      <a:pt x="965062" y="868156"/>
                    </a:cubicBezTo>
                    <a:cubicBezTo>
                      <a:pt x="972793" y="875886"/>
                      <a:pt x="974725" y="887482"/>
                      <a:pt x="966995" y="895212"/>
                    </a:cubicBezTo>
                    <a:cubicBezTo>
                      <a:pt x="961197" y="904875"/>
                      <a:pt x="947669" y="904875"/>
                      <a:pt x="939938" y="899077"/>
                    </a:cubicBezTo>
                    <a:cubicBezTo>
                      <a:pt x="930275" y="891347"/>
                      <a:pt x="930275" y="877819"/>
                      <a:pt x="936073" y="870088"/>
                    </a:cubicBezTo>
                    <a:cubicBezTo>
                      <a:pt x="939938" y="866223"/>
                      <a:pt x="945253" y="863807"/>
                      <a:pt x="950568" y="863324"/>
                    </a:cubicBezTo>
                    <a:close/>
                    <a:moveTo>
                      <a:pt x="145532" y="863324"/>
                    </a:moveTo>
                    <a:cubicBezTo>
                      <a:pt x="150605" y="863807"/>
                      <a:pt x="155437" y="866223"/>
                      <a:pt x="159302" y="870088"/>
                    </a:cubicBezTo>
                    <a:cubicBezTo>
                      <a:pt x="165100" y="877819"/>
                      <a:pt x="165100" y="891347"/>
                      <a:pt x="157369" y="899077"/>
                    </a:cubicBezTo>
                    <a:cubicBezTo>
                      <a:pt x="147706" y="904875"/>
                      <a:pt x="136111" y="904875"/>
                      <a:pt x="128380" y="895212"/>
                    </a:cubicBezTo>
                    <a:cubicBezTo>
                      <a:pt x="120650" y="887482"/>
                      <a:pt x="122582" y="875886"/>
                      <a:pt x="130313" y="868156"/>
                    </a:cubicBezTo>
                    <a:cubicBezTo>
                      <a:pt x="135144" y="864290"/>
                      <a:pt x="140459" y="862841"/>
                      <a:pt x="145532" y="863324"/>
                    </a:cubicBezTo>
                    <a:close/>
                    <a:moveTo>
                      <a:pt x="999814" y="788062"/>
                    </a:moveTo>
                    <a:cubicBezTo>
                      <a:pt x="1004887" y="786623"/>
                      <a:pt x="1010685" y="787103"/>
                      <a:pt x="1015517" y="789980"/>
                    </a:cubicBezTo>
                    <a:cubicBezTo>
                      <a:pt x="1025180" y="795735"/>
                      <a:pt x="1027112" y="807244"/>
                      <a:pt x="1023247" y="816835"/>
                    </a:cubicBezTo>
                    <a:cubicBezTo>
                      <a:pt x="1017449" y="826427"/>
                      <a:pt x="1003921" y="830263"/>
                      <a:pt x="994258" y="824508"/>
                    </a:cubicBezTo>
                    <a:cubicBezTo>
                      <a:pt x="984595" y="818754"/>
                      <a:pt x="982662" y="807244"/>
                      <a:pt x="988460" y="797653"/>
                    </a:cubicBezTo>
                    <a:cubicBezTo>
                      <a:pt x="990393" y="792858"/>
                      <a:pt x="994741" y="789500"/>
                      <a:pt x="999814" y="788062"/>
                    </a:cubicBezTo>
                    <a:close/>
                    <a:moveTo>
                      <a:pt x="95801" y="788062"/>
                    </a:moveTo>
                    <a:cubicBezTo>
                      <a:pt x="101116" y="789500"/>
                      <a:pt x="105948" y="792858"/>
                      <a:pt x="108847" y="797653"/>
                    </a:cubicBezTo>
                    <a:cubicBezTo>
                      <a:pt x="112712" y="807244"/>
                      <a:pt x="110779" y="818754"/>
                      <a:pt x="101116" y="824508"/>
                    </a:cubicBezTo>
                    <a:cubicBezTo>
                      <a:pt x="91453" y="830263"/>
                      <a:pt x="77925" y="826427"/>
                      <a:pt x="74060" y="816835"/>
                    </a:cubicBezTo>
                    <a:cubicBezTo>
                      <a:pt x="68262" y="807244"/>
                      <a:pt x="70194" y="795735"/>
                      <a:pt x="79857" y="789980"/>
                    </a:cubicBezTo>
                    <a:cubicBezTo>
                      <a:pt x="84689" y="787103"/>
                      <a:pt x="90487" y="786623"/>
                      <a:pt x="95801" y="788062"/>
                    </a:cubicBezTo>
                    <a:close/>
                    <a:moveTo>
                      <a:pt x="1049751" y="705540"/>
                    </a:moveTo>
                    <a:cubicBezTo>
                      <a:pt x="1061347" y="709406"/>
                      <a:pt x="1065212" y="721001"/>
                      <a:pt x="1061347" y="730664"/>
                    </a:cubicBezTo>
                    <a:cubicBezTo>
                      <a:pt x="1057482" y="742260"/>
                      <a:pt x="1047819" y="746125"/>
                      <a:pt x="1036223" y="742260"/>
                    </a:cubicBezTo>
                    <a:cubicBezTo>
                      <a:pt x="1026560" y="738395"/>
                      <a:pt x="1020762" y="726799"/>
                      <a:pt x="1024627" y="717136"/>
                    </a:cubicBezTo>
                    <a:cubicBezTo>
                      <a:pt x="1028493" y="707473"/>
                      <a:pt x="1040088" y="701675"/>
                      <a:pt x="1049751" y="705540"/>
                    </a:cubicBezTo>
                    <a:close/>
                    <a:moveTo>
                      <a:pt x="45623" y="705540"/>
                    </a:moveTo>
                    <a:cubicBezTo>
                      <a:pt x="55286" y="701675"/>
                      <a:pt x="66881" y="707473"/>
                      <a:pt x="70747" y="717136"/>
                    </a:cubicBezTo>
                    <a:cubicBezTo>
                      <a:pt x="74612" y="726799"/>
                      <a:pt x="68814" y="738395"/>
                      <a:pt x="59151" y="742260"/>
                    </a:cubicBezTo>
                    <a:cubicBezTo>
                      <a:pt x="49488" y="746125"/>
                      <a:pt x="37892" y="742260"/>
                      <a:pt x="34027" y="730664"/>
                    </a:cubicBezTo>
                    <a:cubicBezTo>
                      <a:pt x="30162" y="721001"/>
                      <a:pt x="35960" y="709406"/>
                      <a:pt x="45623" y="705540"/>
                    </a:cubicBezTo>
                    <a:close/>
                    <a:moveTo>
                      <a:pt x="1071490" y="616226"/>
                    </a:moveTo>
                    <a:cubicBezTo>
                      <a:pt x="1081232" y="618089"/>
                      <a:pt x="1089025" y="629271"/>
                      <a:pt x="1087077" y="638589"/>
                    </a:cubicBezTo>
                    <a:cubicBezTo>
                      <a:pt x="1085129" y="649771"/>
                      <a:pt x="1075387" y="657225"/>
                      <a:pt x="1063697" y="655362"/>
                    </a:cubicBezTo>
                    <a:cubicBezTo>
                      <a:pt x="1053956" y="653498"/>
                      <a:pt x="1046162" y="642316"/>
                      <a:pt x="1048111" y="632998"/>
                    </a:cubicBezTo>
                    <a:cubicBezTo>
                      <a:pt x="1050059" y="621817"/>
                      <a:pt x="1059800" y="614362"/>
                      <a:pt x="1071490" y="616226"/>
                    </a:cubicBezTo>
                    <a:close/>
                    <a:moveTo>
                      <a:pt x="23885" y="616226"/>
                    </a:moveTo>
                    <a:cubicBezTo>
                      <a:pt x="35575" y="614362"/>
                      <a:pt x="45316" y="621817"/>
                      <a:pt x="47264" y="632998"/>
                    </a:cubicBezTo>
                    <a:cubicBezTo>
                      <a:pt x="49213" y="642316"/>
                      <a:pt x="43368" y="653498"/>
                      <a:pt x="31678" y="655362"/>
                    </a:cubicBezTo>
                    <a:cubicBezTo>
                      <a:pt x="19988" y="657225"/>
                      <a:pt x="10246" y="649771"/>
                      <a:pt x="8298" y="638589"/>
                    </a:cubicBezTo>
                    <a:cubicBezTo>
                      <a:pt x="6350" y="629271"/>
                      <a:pt x="14143" y="618089"/>
                      <a:pt x="23885" y="616226"/>
                    </a:cubicBezTo>
                    <a:close/>
                    <a:moveTo>
                      <a:pt x="1075531" y="525462"/>
                    </a:moveTo>
                    <a:cubicBezTo>
                      <a:pt x="1086491" y="525462"/>
                      <a:pt x="1095375" y="534346"/>
                      <a:pt x="1095375" y="545306"/>
                    </a:cubicBezTo>
                    <a:cubicBezTo>
                      <a:pt x="1095375" y="556266"/>
                      <a:pt x="1086491" y="565150"/>
                      <a:pt x="1075531" y="565150"/>
                    </a:cubicBezTo>
                    <a:cubicBezTo>
                      <a:pt x="1064571" y="565150"/>
                      <a:pt x="1055687" y="556266"/>
                      <a:pt x="1055687" y="545306"/>
                    </a:cubicBezTo>
                    <a:cubicBezTo>
                      <a:pt x="1055687" y="534346"/>
                      <a:pt x="1064571" y="525462"/>
                      <a:pt x="1075531" y="525462"/>
                    </a:cubicBezTo>
                    <a:close/>
                    <a:moveTo>
                      <a:pt x="19844" y="525462"/>
                    </a:moveTo>
                    <a:cubicBezTo>
                      <a:pt x="30804" y="525462"/>
                      <a:pt x="39688" y="534346"/>
                      <a:pt x="39688" y="545306"/>
                    </a:cubicBezTo>
                    <a:cubicBezTo>
                      <a:pt x="39688" y="556266"/>
                      <a:pt x="30804" y="565150"/>
                      <a:pt x="19844" y="565150"/>
                    </a:cubicBezTo>
                    <a:cubicBezTo>
                      <a:pt x="8884" y="565150"/>
                      <a:pt x="0" y="556266"/>
                      <a:pt x="0" y="545306"/>
                    </a:cubicBezTo>
                    <a:cubicBezTo>
                      <a:pt x="0" y="534346"/>
                      <a:pt x="8884" y="525462"/>
                      <a:pt x="19844" y="525462"/>
                    </a:cubicBezTo>
                    <a:close/>
                    <a:moveTo>
                      <a:pt x="1063697" y="435263"/>
                    </a:moveTo>
                    <a:cubicBezTo>
                      <a:pt x="1075387" y="433387"/>
                      <a:pt x="1085129" y="439016"/>
                      <a:pt x="1087077" y="450272"/>
                    </a:cubicBezTo>
                    <a:cubicBezTo>
                      <a:pt x="1089025" y="461529"/>
                      <a:pt x="1081232" y="470910"/>
                      <a:pt x="1071490" y="472786"/>
                    </a:cubicBezTo>
                    <a:cubicBezTo>
                      <a:pt x="1059800" y="474662"/>
                      <a:pt x="1050059" y="467158"/>
                      <a:pt x="1048111" y="457777"/>
                    </a:cubicBezTo>
                    <a:cubicBezTo>
                      <a:pt x="1046162" y="446520"/>
                      <a:pt x="1053956" y="437140"/>
                      <a:pt x="1063697" y="435263"/>
                    </a:cubicBezTo>
                    <a:close/>
                    <a:moveTo>
                      <a:pt x="31678" y="435263"/>
                    </a:moveTo>
                    <a:cubicBezTo>
                      <a:pt x="43368" y="437140"/>
                      <a:pt x="49213" y="446520"/>
                      <a:pt x="47264" y="457777"/>
                    </a:cubicBezTo>
                    <a:cubicBezTo>
                      <a:pt x="45316" y="467158"/>
                      <a:pt x="35575" y="474662"/>
                      <a:pt x="23885" y="472786"/>
                    </a:cubicBezTo>
                    <a:cubicBezTo>
                      <a:pt x="14143" y="470910"/>
                      <a:pt x="6350" y="461529"/>
                      <a:pt x="8298" y="450272"/>
                    </a:cubicBezTo>
                    <a:cubicBezTo>
                      <a:pt x="10246" y="439016"/>
                      <a:pt x="19988" y="433387"/>
                      <a:pt x="31678" y="435263"/>
                    </a:cubicBezTo>
                    <a:close/>
                    <a:moveTo>
                      <a:pt x="1036223" y="346737"/>
                    </a:moveTo>
                    <a:cubicBezTo>
                      <a:pt x="1047819" y="342900"/>
                      <a:pt x="1057482" y="348655"/>
                      <a:pt x="1061347" y="358246"/>
                    </a:cubicBezTo>
                    <a:cubicBezTo>
                      <a:pt x="1065212" y="369756"/>
                      <a:pt x="1061347" y="381265"/>
                      <a:pt x="1049751" y="385102"/>
                    </a:cubicBezTo>
                    <a:cubicBezTo>
                      <a:pt x="1040088" y="388938"/>
                      <a:pt x="1028493" y="383183"/>
                      <a:pt x="1024627" y="371674"/>
                    </a:cubicBezTo>
                    <a:cubicBezTo>
                      <a:pt x="1020762" y="362083"/>
                      <a:pt x="1026560" y="350573"/>
                      <a:pt x="1036223" y="346737"/>
                    </a:cubicBezTo>
                    <a:close/>
                    <a:moveTo>
                      <a:pt x="59151" y="346737"/>
                    </a:moveTo>
                    <a:cubicBezTo>
                      <a:pt x="68814" y="350573"/>
                      <a:pt x="74612" y="362083"/>
                      <a:pt x="70747" y="371674"/>
                    </a:cubicBezTo>
                    <a:cubicBezTo>
                      <a:pt x="66881" y="383183"/>
                      <a:pt x="55286" y="388938"/>
                      <a:pt x="45623" y="385102"/>
                    </a:cubicBezTo>
                    <a:cubicBezTo>
                      <a:pt x="35960" y="381265"/>
                      <a:pt x="30162" y="369756"/>
                      <a:pt x="34027" y="358246"/>
                    </a:cubicBezTo>
                    <a:cubicBezTo>
                      <a:pt x="37892" y="348655"/>
                      <a:pt x="49488" y="342900"/>
                      <a:pt x="59151" y="346737"/>
                    </a:cubicBezTo>
                    <a:close/>
                    <a:moveTo>
                      <a:pt x="1010202" y="264187"/>
                    </a:moveTo>
                    <a:cubicBezTo>
                      <a:pt x="1015517" y="265626"/>
                      <a:pt x="1020348" y="268983"/>
                      <a:pt x="1023247" y="273778"/>
                    </a:cubicBezTo>
                    <a:cubicBezTo>
                      <a:pt x="1027112" y="281451"/>
                      <a:pt x="1025180" y="294879"/>
                      <a:pt x="1015517" y="300633"/>
                    </a:cubicBezTo>
                    <a:cubicBezTo>
                      <a:pt x="1005854" y="306388"/>
                      <a:pt x="992325" y="302552"/>
                      <a:pt x="988460" y="292960"/>
                    </a:cubicBezTo>
                    <a:cubicBezTo>
                      <a:pt x="982662" y="283369"/>
                      <a:pt x="984595" y="271860"/>
                      <a:pt x="994258" y="266105"/>
                    </a:cubicBezTo>
                    <a:cubicBezTo>
                      <a:pt x="999089" y="263228"/>
                      <a:pt x="1004887" y="262748"/>
                      <a:pt x="1010202" y="264187"/>
                    </a:cubicBezTo>
                    <a:close/>
                    <a:moveTo>
                      <a:pt x="85414" y="264187"/>
                    </a:moveTo>
                    <a:cubicBezTo>
                      <a:pt x="90487" y="262748"/>
                      <a:pt x="96285" y="263228"/>
                      <a:pt x="101116" y="266105"/>
                    </a:cubicBezTo>
                    <a:cubicBezTo>
                      <a:pt x="110779" y="271860"/>
                      <a:pt x="112712" y="283369"/>
                      <a:pt x="108847" y="292960"/>
                    </a:cubicBezTo>
                    <a:cubicBezTo>
                      <a:pt x="103049" y="302552"/>
                      <a:pt x="89520" y="306388"/>
                      <a:pt x="79857" y="300633"/>
                    </a:cubicBezTo>
                    <a:cubicBezTo>
                      <a:pt x="70194" y="294879"/>
                      <a:pt x="68262" y="281451"/>
                      <a:pt x="74060" y="273778"/>
                    </a:cubicBezTo>
                    <a:cubicBezTo>
                      <a:pt x="75992" y="268983"/>
                      <a:pt x="80341" y="265626"/>
                      <a:pt x="85414" y="264187"/>
                    </a:cubicBezTo>
                    <a:close/>
                    <a:moveTo>
                      <a:pt x="954191" y="187049"/>
                    </a:moveTo>
                    <a:cubicBezTo>
                      <a:pt x="959264" y="187532"/>
                      <a:pt x="964096" y="189948"/>
                      <a:pt x="966995" y="193813"/>
                    </a:cubicBezTo>
                    <a:cubicBezTo>
                      <a:pt x="974725" y="201544"/>
                      <a:pt x="972793" y="215072"/>
                      <a:pt x="965062" y="222802"/>
                    </a:cubicBezTo>
                    <a:cubicBezTo>
                      <a:pt x="957332" y="228600"/>
                      <a:pt x="943804" y="228600"/>
                      <a:pt x="936073" y="218937"/>
                    </a:cubicBezTo>
                    <a:cubicBezTo>
                      <a:pt x="930275" y="211207"/>
                      <a:pt x="930275" y="197679"/>
                      <a:pt x="939938" y="191881"/>
                    </a:cubicBezTo>
                    <a:cubicBezTo>
                      <a:pt x="943804" y="188016"/>
                      <a:pt x="949118" y="186566"/>
                      <a:pt x="954191" y="187049"/>
                    </a:cubicBezTo>
                    <a:close/>
                    <a:moveTo>
                      <a:pt x="142150" y="187049"/>
                    </a:moveTo>
                    <a:cubicBezTo>
                      <a:pt x="147223" y="186566"/>
                      <a:pt x="152538" y="188016"/>
                      <a:pt x="157369" y="191881"/>
                    </a:cubicBezTo>
                    <a:cubicBezTo>
                      <a:pt x="165100" y="197679"/>
                      <a:pt x="165100" y="211207"/>
                      <a:pt x="159302" y="218937"/>
                    </a:cubicBezTo>
                    <a:cubicBezTo>
                      <a:pt x="151571" y="228600"/>
                      <a:pt x="139976" y="228600"/>
                      <a:pt x="130313" y="222802"/>
                    </a:cubicBezTo>
                    <a:cubicBezTo>
                      <a:pt x="122582" y="215072"/>
                      <a:pt x="120650" y="201544"/>
                      <a:pt x="128380" y="193813"/>
                    </a:cubicBezTo>
                    <a:cubicBezTo>
                      <a:pt x="132246" y="189948"/>
                      <a:pt x="137077" y="187532"/>
                      <a:pt x="142150" y="187049"/>
                    </a:cubicBezTo>
                    <a:close/>
                    <a:moveTo>
                      <a:pt x="885721" y="121940"/>
                    </a:moveTo>
                    <a:cubicBezTo>
                      <a:pt x="890794" y="121460"/>
                      <a:pt x="896109" y="122899"/>
                      <a:pt x="899974" y="126735"/>
                    </a:cubicBezTo>
                    <a:cubicBezTo>
                      <a:pt x="909637" y="134408"/>
                      <a:pt x="909637" y="145918"/>
                      <a:pt x="903839" y="155509"/>
                    </a:cubicBezTo>
                    <a:cubicBezTo>
                      <a:pt x="896109" y="163182"/>
                      <a:pt x="882581" y="165100"/>
                      <a:pt x="874850" y="157427"/>
                    </a:cubicBezTo>
                    <a:cubicBezTo>
                      <a:pt x="867120" y="149754"/>
                      <a:pt x="865187" y="138245"/>
                      <a:pt x="872918" y="128653"/>
                    </a:cubicBezTo>
                    <a:cubicBezTo>
                      <a:pt x="875817" y="124817"/>
                      <a:pt x="880648" y="122419"/>
                      <a:pt x="885721" y="121940"/>
                    </a:cubicBezTo>
                    <a:close/>
                    <a:moveTo>
                      <a:pt x="209653" y="121940"/>
                    </a:moveTo>
                    <a:cubicBezTo>
                      <a:pt x="214726" y="122419"/>
                      <a:pt x="219557" y="124817"/>
                      <a:pt x="222456" y="128653"/>
                    </a:cubicBezTo>
                    <a:cubicBezTo>
                      <a:pt x="230187" y="138245"/>
                      <a:pt x="230187" y="149754"/>
                      <a:pt x="220524" y="157427"/>
                    </a:cubicBezTo>
                    <a:cubicBezTo>
                      <a:pt x="212793" y="165100"/>
                      <a:pt x="199265" y="163182"/>
                      <a:pt x="193467" y="155509"/>
                    </a:cubicBezTo>
                    <a:cubicBezTo>
                      <a:pt x="185737" y="145918"/>
                      <a:pt x="187669" y="134408"/>
                      <a:pt x="195400" y="126735"/>
                    </a:cubicBezTo>
                    <a:cubicBezTo>
                      <a:pt x="199265" y="122899"/>
                      <a:pt x="204580" y="121460"/>
                      <a:pt x="209653" y="121940"/>
                    </a:cubicBezTo>
                    <a:close/>
                    <a:moveTo>
                      <a:pt x="806139" y="70644"/>
                    </a:moveTo>
                    <a:cubicBezTo>
                      <a:pt x="811212" y="69156"/>
                      <a:pt x="817010" y="69652"/>
                      <a:pt x="821842" y="72628"/>
                    </a:cubicBezTo>
                    <a:cubicBezTo>
                      <a:pt x="831505" y="78581"/>
                      <a:pt x="833437" y="90488"/>
                      <a:pt x="829572" y="100410"/>
                    </a:cubicBezTo>
                    <a:cubicBezTo>
                      <a:pt x="823774" y="110331"/>
                      <a:pt x="810246" y="114300"/>
                      <a:pt x="800583" y="108347"/>
                    </a:cubicBezTo>
                    <a:cubicBezTo>
                      <a:pt x="790920" y="102394"/>
                      <a:pt x="788987" y="90488"/>
                      <a:pt x="794785" y="80566"/>
                    </a:cubicBezTo>
                    <a:cubicBezTo>
                      <a:pt x="796718" y="75605"/>
                      <a:pt x="801066" y="72132"/>
                      <a:pt x="806139" y="70644"/>
                    </a:cubicBezTo>
                    <a:close/>
                    <a:moveTo>
                      <a:pt x="289235" y="70644"/>
                    </a:moveTo>
                    <a:cubicBezTo>
                      <a:pt x="294308" y="72132"/>
                      <a:pt x="298656" y="75605"/>
                      <a:pt x="300589" y="80566"/>
                    </a:cubicBezTo>
                    <a:cubicBezTo>
                      <a:pt x="306387" y="90488"/>
                      <a:pt x="304454" y="102394"/>
                      <a:pt x="294791" y="108347"/>
                    </a:cubicBezTo>
                    <a:cubicBezTo>
                      <a:pt x="285128" y="114300"/>
                      <a:pt x="271600" y="110331"/>
                      <a:pt x="267735" y="100410"/>
                    </a:cubicBezTo>
                    <a:cubicBezTo>
                      <a:pt x="261937" y="90488"/>
                      <a:pt x="263869" y="78581"/>
                      <a:pt x="273532" y="72628"/>
                    </a:cubicBezTo>
                    <a:cubicBezTo>
                      <a:pt x="278364" y="69652"/>
                      <a:pt x="284162" y="69156"/>
                      <a:pt x="289235" y="70644"/>
                    </a:cubicBezTo>
                    <a:close/>
                    <a:moveTo>
                      <a:pt x="735426" y="32440"/>
                    </a:moveTo>
                    <a:cubicBezTo>
                      <a:pt x="745089" y="36306"/>
                      <a:pt x="750887" y="47901"/>
                      <a:pt x="747022" y="57564"/>
                    </a:cubicBezTo>
                    <a:cubicBezTo>
                      <a:pt x="743157" y="69160"/>
                      <a:pt x="731561" y="73025"/>
                      <a:pt x="721898" y="69160"/>
                    </a:cubicBezTo>
                    <a:cubicBezTo>
                      <a:pt x="712235" y="65295"/>
                      <a:pt x="706437" y="53699"/>
                      <a:pt x="710302" y="44036"/>
                    </a:cubicBezTo>
                    <a:cubicBezTo>
                      <a:pt x="714168" y="34373"/>
                      <a:pt x="725763" y="28575"/>
                      <a:pt x="735426" y="32440"/>
                    </a:cubicBezTo>
                    <a:close/>
                    <a:moveTo>
                      <a:pt x="359948" y="32440"/>
                    </a:moveTo>
                    <a:cubicBezTo>
                      <a:pt x="371543" y="28575"/>
                      <a:pt x="381206" y="34373"/>
                      <a:pt x="385072" y="44036"/>
                    </a:cubicBezTo>
                    <a:cubicBezTo>
                      <a:pt x="388937" y="53699"/>
                      <a:pt x="385072" y="65295"/>
                      <a:pt x="373476" y="69160"/>
                    </a:cubicBezTo>
                    <a:cubicBezTo>
                      <a:pt x="363813" y="73025"/>
                      <a:pt x="352217" y="69160"/>
                      <a:pt x="348352" y="57564"/>
                    </a:cubicBezTo>
                    <a:cubicBezTo>
                      <a:pt x="344487" y="47901"/>
                      <a:pt x="350285" y="36306"/>
                      <a:pt x="359948" y="32440"/>
                    </a:cubicBezTo>
                    <a:close/>
                    <a:moveTo>
                      <a:pt x="642661" y="8283"/>
                    </a:moveTo>
                    <a:cubicBezTo>
                      <a:pt x="654257" y="10215"/>
                      <a:pt x="661987" y="19879"/>
                      <a:pt x="660055" y="31474"/>
                    </a:cubicBezTo>
                    <a:cubicBezTo>
                      <a:pt x="658122" y="43070"/>
                      <a:pt x="646526" y="50800"/>
                      <a:pt x="636863" y="48868"/>
                    </a:cubicBezTo>
                    <a:cubicBezTo>
                      <a:pt x="625268" y="46935"/>
                      <a:pt x="617537" y="35339"/>
                      <a:pt x="619470" y="25676"/>
                    </a:cubicBezTo>
                    <a:cubicBezTo>
                      <a:pt x="621402" y="14081"/>
                      <a:pt x="632998" y="6350"/>
                      <a:pt x="642661" y="8283"/>
                    </a:cubicBezTo>
                    <a:close/>
                    <a:moveTo>
                      <a:pt x="452713" y="8283"/>
                    </a:moveTo>
                    <a:cubicBezTo>
                      <a:pt x="462376" y="6350"/>
                      <a:pt x="473972" y="14081"/>
                      <a:pt x="475904" y="25676"/>
                    </a:cubicBezTo>
                    <a:cubicBezTo>
                      <a:pt x="477837" y="35339"/>
                      <a:pt x="470106" y="46935"/>
                      <a:pt x="458511" y="48868"/>
                    </a:cubicBezTo>
                    <a:cubicBezTo>
                      <a:pt x="448848" y="50800"/>
                      <a:pt x="437252" y="43070"/>
                      <a:pt x="435319" y="31474"/>
                    </a:cubicBezTo>
                    <a:cubicBezTo>
                      <a:pt x="433387" y="19879"/>
                      <a:pt x="441117" y="10215"/>
                      <a:pt x="452713" y="8283"/>
                    </a:cubicBezTo>
                    <a:close/>
                    <a:moveTo>
                      <a:pt x="547687" y="0"/>
                    </a:moveTo>
                    <a:cubicBezTo>
                      <a:pt x="558208" y="0"/>
                      <a:pt x="566737" y="8884"/>
                      <a:pt x="566737" y="19844"/>
                    </a:cubicBezTo>
                    <a:cubicBezTo>
                      <a:pt x="566737" y="30804"/>
                      <a:pt x="558208" y="39688"/>
                      <a:pt x="547687" y="39688"/>
                    </a:cubicBezTo>
                    <a:cubicBezTo>
                      <a:pt x="537166" y="39688"/>
                      <a:pt x="528637" y="30804"/>
                      <a:pt x="528637" y="19844"/>
                    </a:cubicBezTo>
                    <a:cubicBezTo>
                      <a:pt x="528637" y="8884"/>
                      <a:pt x="537166" y="0"/>
                      <a:pt x="547687" y="0"/>
                    </a:cubicBezTo>
                    <a:close/>
                  </a:path>
                </a:pathLst>
              </a:custGeom>
              <a:solidFill>
                <a:srgbClr val="3A95D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2800" b="1">
                  <a:solidFill>
                    <a:schemeClr val="bg1"/>
                  </a:solidFill>
                  <a:cs typeface="+mn-ea"/>
                  <a:sym typeface="+mn-lt"/>
                </a:endParaRPr>
              </a:p>
            </p:txBody>
          </p:sp>
        </p:grpSp>
        <p:grpSp>
          <p:nvGrpSpPr>
            <p:cNvPr id="22" name="组合 21"/>
            <p:cNvGrpSpPr/>
            <p:nvPr/>
          </p:nvGrpSpPr>
          <p:grpSpPr>
            <a:xfrm>
              <a:off x="6321426" y="4000500"/>
              <a:ext cx="1095375" cy="1090614"/>
              <a:chOff x="6321426" y="4025900"/>
              <a:chExt cx="1095375" cy="1090614"/>
            </a:xfrm>
            <a:solidFill>
              <a:schemeClr val="tx1">
                <a:lumMod val="85000"/>
                <a:lumOff val="15000"/>
              </a:schemeClr>
            </a:solidFill>
          </p:grpSpPr>
          <p:sp>
            <p:nvSpPr>
              <p:cNvPr id="23" name="Oval 415"/>
              <p:cNvSpPr>
                <a:spLocks noChangeArrowheads="1"/>
              </p:cNvSpPr>
              <p:nvPr/>
            </p:nvSpPr>
            <p:spPr bwMode="auto">
              <a:xfrm>
                <a:off x="6421438" y="4124326"/>
                <a:ext cx="898525" cy="893763"/>
              </a:xfrm>
              <a:prstGeom prst="ellipse">
                <a:avLst/>
              </a:prstGeom>
              <a:solidFill>
                <a:schemeClr val="bg1"/>
              </a:solidFill>
              <a:ln>
                <a:noFill/>
              </a:ln>
              <a:effectLst>
                <a:outerShdw blurRad="127000" sx="102000" sy="102000" algn="ctr" rotWithShape="0">
                  <a:prstClr val="black">
                    <a:alpha val="25000"/>
                  </a:prstClr>
                </a:outerShdw>
              </a:effectLst>
            </p:spPr>
            <p:txBody>
              <a:bodyPr vert="horz" wrap="square" lIns="91440" tIns="45720" rIns="91440" bIns="45720" numCol="1" anchor="ctr" anchorCtr="0" compatLnSpc="1">
                <a:prstTxWarp prst="textNoShape">
                  <a:avLst/>
                </a:prstTxWarp>
              </a:bodyPr>
              <a:lstStyle/>
              <a:p>
                <a:pPr algn="ctr"/>
                <a:r>
                  <a:rPr lang="en-US" altLang="zh-CN" sz="2400" dirty="0">
                    <a:solidFill>
                      <a:schemeClr val="tx1">
                        <a:lumMod val="85000"/>
                        <a:lumOff val="15000"/>
                      </a:schemeClr>
                    </a:solidFill>
                    <a:cs typeface="+mn-ea"/>
                    <a:sym typeface="+mn-lt"/>
                  </a:rPr>
                  <a:t>03</a:t>
                </a:r>
                <a:endParaRPr lang="zh-CN" altLang="en-US" sz="2400" dirty="0">
                  <a:solidFill>
                    <a:schemeClr val="tx1">
                      <a:lumMod val="85000"/>
                      <a:lumOff val="15000"/>
                    </a:schemeClr>
                  </a:solidFill>
                  <a:cs typeface="+mn-ea"/>
                  <a:sym typeface="+mn-lt"/>
                </a:endParaRPr>
              </a:p>
            </p:txBody>
          </p:sp>
          <p:sp>
            <p:nvSpPr>
              <p:cNvPr id="24" name="任意多边形 23"/>
              <p:cNvSpPr>
                <a:spLocks/>
              </p:cNvSpPr>
              <p:nvPr/>
            </p:nvSpPr>
            <p:spPr bwMode="auto">
              <a:xfrm>
                <a:off x="6321426" y="4025900"/>
                <a:ext cx="1095375" cy="1090614"/>
              </a:xfrm>
              <a:custGeom>
                <a:avLst/>
                <a:gdLst>
                  <a:gd name="connsiteX0" fmla="*/ 547687 w 1095375"/>
                  <a:gd name="connsiteY0" fmla="*/ 1050926 h 1090614"/>
                  <a:gd name="connsiteX1" fmla="*/ 566737 w 1095375"/>
                  <a:gd name="connsiteY1" fmla="*/ 1070770 h 1090614"/>
                  <a:gd name="connsiteX2" fmla="*/ 547687 w 1095375"/>
                  <a:gd name="connsiteY2" fmla="*/ 1090614 h 1090614"/>
                  <a:gd name="connsiteX3" fmla="*/ 528637 w 1095375"/>
                  <a:gd name="connsiteY3" fmla="*/ 1070770 h 1090614"/>
                  <a:gd name="connsiteX4" fmla="*/ 547687 w 1095375"/>
                  <a:gd name="connsiteY4" fmla="*/ 1050926 h 1090614"/>
                  <a:gd name="connsiteX5" fmla="*/ 636863 w 1095375"/>
                  <a:gd name="connsiteY5" fmla="*/ 1041746 h 1090614"/>
                  <a:gd name="connsiteX6" fmla="*/ 660055 w 1095375"/>
                  <a:gd name="connsiteY6" fmla="*/ 1059139 h 1090614"/>
                  <a:gd name="connsiteX7" fmla="*/ 642661 w 1095375"/>
                  <a:gd name="connsiteY7" fmla="*/ 1082331 h 1090614"/>
                  <a:gd name="connsiteX8" fmla="*/ 619470 w 1095375"/>
                  <a:gd name="connsiteY8" fmla="*/ 1064937 h 1090614"/>
                  <a:gd name="connsiteX9" fmla="*/ 636863 w 1095375"/>
                  <a:gd name="connsiteY9" fmla="*/ 1041746 h 1090614"/>
                  <a:gd name="connsiteX10" fmla="*/ 458511 w 1095375"/>
                  <a:gd name="connsiteY10" fmla="*/ 1041746 h 1090614"/>
                  <a:gd name="connsiteX11" fmla="*/ 475905 w 1095375"/>
                  <a:gd name="connsiteY11" fmla="*/ 1064937 h 1090614"/>
                  <a:gd name="connsiteX12" fmla="*/ 452713 w 1095375"/>
                  <a:gd name="connsiteY12" fmla="*/ 1082331 h 1090614"/>
                  <a:gd name="connsiteX13" fmla="*/ 435320 w 1095375"/>
                  <a:gd name="connsiteY13" fmla="*/ 1059139 h 1090614"/>
                  <a:gd name="connsiteX14" fmla="*/ 458511 w 1095375"/>
                  <a:gd name="connsiteY14" fmla="*/ 1041746 h 1090614"/>
                  <a:gd name="connsiteX15" fmla="*/ 721898 w 1095375"/>
                  <a:gd name="connsiteY15" fmla="*/ 1019520 h 1090614"/>
                  <a:gd name="connsiteX16" fmla="*/ 747022 w 1095375"/>
                  <a:gd name="connsiteY16" fmla="*/ 1033048 h 1090614"/>
                  <a:gd name="connsiteX17" fmla="*/ 735426 w 1095375"/>
                  <a:gd name="connsiteY17" fmla="*/ 1058172 h 1090614"/>
                  <a:gd name="connsiteX18" fmla="*/ 710302 w 1095375"/>
                  <a:gd name="connsiteY18" fmla="*/ 1046576 h 1090614"/>
                  <a:gd name="connsiteX19" fmla="*/ 721898 w 1095375"/>
                  <a:gd name="connsiteY19" fmla="*/ 1019520 h 1090614"/>
                  <a:gd name="connsiteX20" fmla="*/ 373476 w 1095375"/>
                  <a:gd name="connsiteY20" fmla="*/ 1019520 h 1090614"/>
                  <a:gd name="connsiteX21" fmla="*/ 385072 w 1095375"/>
                  <a:gd name="connsiteY21" fmla="*/ 1046576 h 1090614"/>
                  <a:gd name="connsiteX22" fmla="*/ 359948 w 1095375"/>
                  <a:gd name="connsiteY22" fmla="*/ 1058172 h 1090614"/>
                  <a:gd name="connsiteX23" fmla="*/ 348352 w 1095375"/>
                  <a:gd name="connsiteY23" fmla="*/ 1033048 h 1090614"/>
                  <a:gd name="connsiteX24" fmla="*/ 373476 w 1095375"/>
                  <a:gd name="connsiteY24" fmla="*/ 1019520 h 1090614"/>
                  <a:gd name="connsiteX25" fmla="*/ 816527 w 1095375"/>
                  <a:gd name="connsiteY25" fmla="*/ 981737 h 1090614"/>
                  <a:gd name="connsiteX26" fmla="*/ 829572 w 1095375"/>
                  <a:gd name="connsiteY26" fmla="*/ 991328 h 1090614"/>
                  <a:gd name="connsiteX27" fmla="*/ 821842 w 1095375"/>
                  <a:gd name="connsiteY27" fmla="*/ 1018183 h 1090614"/>
                  <a:gd name="connsiteX28" fmla="*/ 794785 w 1095375"/>
                  <a:gd name="connsiteY28" fmla="*/ 1010510 h 1090614"/>
                  <a:gd name="connsiteX29" fmla="*/ 800583 w 1095375"/>
                  <a:gd name="connsiteY29" fmla="*/ 983655 h 1090614"/>
                  <a:gd name="connsiteX30" fmla="*/ 816527 w 1095375"/>
                  <a:gd name="connsiteY30" fmla="*/ 981737 h 1090614"/>
                  <a:gd name="connsiteX31" fmla="*/ 279089 w 1095375"/>
                  <a:gd name="connsiteY31" fmla="*/ 981737 h 1090614"/>
                  <a:gd name="connsiteX32" fmla="*/ 294791 w 1095375"/>
                  <a:gd name="connsiteY32" fmla="*/ 983655 h 1090614"/>
                  <a:gd name="connsiteX33" fmla="*/ 300589 w 1095375"/>
                  <a:gd name="connsiteY33" fmla="*/ 1010510 h 1090614"/>
                  <a:gd name="connsiteX34" fmla="*/ 273532 w 1095375"/>
                  <a:gd name="connsiteY34" fmla="*/ 1018183 h 1090614"/>
                  <a:gd name="connsiteX35" fmla="*/ 267735 w 1095375"/>
                  <a:gd name="connsiteY35" fmla="*/ 991328 h 1090614"/>
                  <a:gd name="connsiteX36" fmla="*/ 279089 w 1095375"/>
                  <a:gd name="connsiteY36" fmla="*/ 981737 h 1090614"/>
                  <a:gd name="connsiteX37" fmla="*/ 889345 w 1095375"/>
                  <a:gd name="connsiteY37" fmla="*/ 928411 h 1090614"/>
                  <a:gd name="connsiteX38" fmla="*/ 903839 w 1095375"/>
                  <a:gd name="connsiteY38" fmla="*/ 935175 h 1090614"/>
                  <a:gd name="connsiteX39" fmla="*/ 899974 w 1095375"/>
                  <a:gd name="connsiteY39" fmla="*/ 964164 h 1090614"/>
                  <a:gd name="connsiteX40" fmla="*/ 872918 w 1095375"/>
                  <a:gd name="connsiteY40" fmla="*/ 960299 h 1090614"/>
                  <a:gd name="connsiteX41" fmla="*/ 874850 w 1095375"/>
                  <a:gd name="connsiteY41" fmla="*/ 933243 h 1090614"/>
                  <a:gd name="connsiteX42" fmla="*/ 889345 w 1095375"/>
                  <a:gd name="connsiteY42" fmla="*/ 928411 h 1090614"/>
                  <a:gd name="connsiteX43" fmla="*/ 206271 w 1095375"/>
                  <a:gd name="connsiteY43" fmla="*/ 928411 h 1090614"/>
                  <a:gd name="connsiteX44" fmla="*/ 220524 w 1095375"/>
                  <a:gd name="connsiteY44" fmla="*/ 933243 h 1090614"/>
                  <a:gd name="connsiteX45" fmla="*/ 222456 w 1095375"/>
                  <a:gd name="connsiteY45" fmla="*/ 960299 h 1090614"/>
                  <a:gd name="connsiteX46" fmla="*/ 195400 w 1095375"/>
                  <a:gd name="connsiteY46" fmla="*/ 964164 h 1090614"/>
                  <a:gd name="connsiteX47" fmla="*/ 193467 w 1095375"/>
                  <a:gd name="connsiteY47" fmla="*/ 935175 h 1090614"/>
                  <a:gd name="connsiteX48" fmla="*/ 206271 w 1095375"/>
                  <a:gd name="connsiteY48" fmla="*/ 928411 h 1090614"/>
                  <a:gd name="connsiteX49" fmla="*/ 950568 w 1095375"/>
                  <a:gd name="connsiteY49" fmla="*/ 863703 h 1090614"/>
                  <a:gd name="connsiteX50" fmla="*/ 965062 w 1095375"/>
                  <a:gd name="connsiteY50" fmla="*/ 867810 h 1090614"/>
                  <a:gd name="connsiteX51" fmla="*/ 966995 w 1095375"/>
                  <a:gd name="connsiteY51" fmla="*/ 896799 h 1090614"/>
                  <a:gd name="connsiteX52" fmla="*/ 939938 w 1095375"/>
                  <a:gd name="connsiteY52" fmla="*/ 898732 h 1090614"/>
                  <a:gd name="connsiteX53" fmla="*/ 936073 w 1095375"/>
                  <a:gd name="connsiteY53" fmla="*/ 869743 h 1090614"/>
                  <a:gd name="connsiteX54" fmla="*/ 950568 w 1095375"/>
                  <a:gd name="connsiteY54" fmla="*/ 863703 h 1090614"/>
                  <a:gd name="connsiteX55" fmla="*/ 145532 w 1095375"/>
                  <a:gd name="connsiteY55" fmla="*/ 863703 h 1090614"/>
                  <a:gd name="connsiteX56" fmla="*/ 159302 w 1095375"/>
                  <a:gd name="connsiteY56" fmla="*/ 869743 h 1090614"/>
                  <a:gd name="connsiteX57" fmla="*/ 157369 w 1095375"/>
                  <a:gd name="connsiteY57" fmla="*/ 898732 h 1090614"/>
                  <a:gd name="connsiteX58" fmla="*/ 128380 w 1095375"/>
                  <a:gd name="connsiteY58" fmla="*/ 896799 h 1090614"/>
                  <a:gd name="connsiteX59" fmla="*/ 130313 w 1095375"/>
                  <a:gd name="connsiteY59" fmla="*/ 867810 h 1090614"/>
                  <a:gd name="connsiteX60" fmla="*/ 145532 w 1095375"/>
                  <a:gd name="connsiteY60" fmla="*/ 863703 h 1090614"/>
                  <a:gd name="connsiteX61" fmla="*/ 999814 w 1095375"/>
                  <a:gd name="connsiteY61" fmla="*/ 788062 h 1090614"/>
                  <a:gd name="connsiteX62" fmla="*/ 1015517 w 1095375"/>
                  <a:gd name="connsiteY62" fmla="*/ 789980 h 1090614"/>
                  <a:gd name="connsiteX63" fmla="*/ 1023247 w 1095375"/>
                  <a:gd name="connsiteY63" fmla="*/ 816835 h 1090614"/>
                  <a:gd name="connsiteX64" fmla="*/ 994258 w 1095375"/>
                  <a:gd name="connsiteY64" fmla="*/ 824508 h 1090614"/>
                  <a:gd name="connsiteX65" fmla="*/ 988460 w 1095375"/>
                  <a:gd name="connsiteY65" fmla="*/ 797653 h 1090614"/>
                  <a:gd name="connsiteX66" fmla="*/ 999814 w 1095375"/>
                  <a:gd name="connsiteY66" fmla="*/ 788062 h 1090614"/>
                  <a:gd name="connsiteX67" fmla="*/ 95801 w 1095375"/>
                  <a:gd name="connsiteY67" fmla="*/ 788062 h 1090614"/>
                  <a:gd name="connsiteX68" fmla="*/ 108847 w 1095375"/>
                  <a:gd name="connsiteY68" fmla="*/ 797653 h 1090614"/>
                  <a:gd name="connsiteX69" fmla="*/ 101116 w 1095375"/>
                  <a:gd name="connsiteY69" fmla="*/ 824508 h 1090614"/>
                  <a:gd name="connsiteX70" fmla="*/ 74060 w 1095375"/>
                  <a:gd name="connsiteY70" fmla="*/ 816835 h 1090614"/>
                  <a:gd name="connsiteX71" fmla="*/ 79857 w 1095375"/>
                  <a:gd name="connsiteY71" fmla="*/ 789980 h 1090614"/>
                  <a:gd name="connsiteX72" fmla="*/ 95801 w 1095375"/>
                  <a:gd name="connsiteY72" fmla="*/ 788062 h 1090614"/>
                  <a:gd name="connsiteX73" fmla="*/ 1049751 w 1095375"/>
                  <a:gd name="connsiteY73" fmla="*/ 705512 h 1090614"/>
                  <a:gd name="connsiteX74" fmla="*/ 1061347 w 1095375"/>
                  <a:gd name="connsiteY74" fmla="*/ 732367 h 1090614"/>
                  <a:gd name="connsiteX75" fmla="*/ 1036223 w 1095375"/>
                  <a:gd name="connsiteY75" fmla="*/ 743877 h 1090614"/>
                  <a:gd name="connsiteX76" fmla="*/ 1024627 w 1095375"/>
                  <a:gd name="connsiteY76" fmla="*/ 717021 h 1090614"/>
                  <a:gd name="connsiteX77" fmla="*/ 1049751 w 1095375"/>
                  <a:gd name="connsiteY77" fmla="*/ 705512 h 1090614"/>
                  <a:gd name="connsiteX78" fmla="*/ 45623 w 1095375"/>
                  <a:gd name="connsiteY78" fmla="*/ 705512 h 1090614"/>
                  <a:gd name="connsiteX79" fmla="*/ 70747 w 1095375"/>
                  <a:gd name="connsiteY79" fmla="*/ 717021 h 1090614"/>
                  <a:gd name="connsiteX80" fmla="*/ 59151 w 1095375"/>
                  <a:gd name="connsiteY80" fmla="*/ 743877 h 1090614"/>
                  <a:gd name="connsiteX81" fmla="*/ 34027 w 1095375"/>
                  <a:gd name="connsiteY81" fmla="*/ 732367 h 1090614"/>
                  <a:gd name="connsiteX82" fmla="*/ 45623 w 1095375"/>
                  <a:gd name="connsiteY82" fmla="*/ 705512 h 1090614"/>
                  <a:gd name="connsiteX83" fmla="*/ 1071490 w 1095375"/>
                  <a:gd name="connsiteY83" fmla="*/ 617826 h 1090614"/>
                  <a:gd name="connsiteX84" fmla="*/ 1087077 w 1095375"/>
                  <a:gd name="connsiteY84" fmla="*/ 640340 h 1090614"/>
                  <a:gd name="connsiteX85" fmla="*/ 1063697 w 1095375"/>
                  <a:gd name="connsiteY85" fmla="*/ 655349 h 1090614"/>
                  <a:gd name="connsiteX86" fmla="*/ 1048111 w 1095375"/>
                  <a:gd name="connsiteY86" fmla="*/ 632835 h 1090614"/>
                  <a:gd name="connsiteX87" fmla="*/ 1071490 w 1095375"/>
                  <a:gd name="connsiteY87" fmla="*/ 617826 h 1090614"/>
                  <a:gd name="connsiteX88" fmla="*/ 23885 w 1095375"/>
                  <a:gd name="connsiteY88" fmla="*/ 617826 h 1090614"/>
                  <a:gd name="connsiteX89" fmla="*/ 47264 w 1095375"/>
                  <a:gd name="connsiteY89" fmla="*/ 632835 h 1090614"/>
                  <a:gd name="connsiteX90" fmla="*/ 31678 w 1095375"/>
                  <a:gd name="connsiteY90" fmla="*/ 655349 h 1090614"/>
                  <a:gd name="connsiteX91" fmla="*/ 8298 w 1095375"/>
                  <a:gd name="connsiteY91" fmla="*/ 640340 h 1090614"/>
                  <a:gd name="connsiteX92" fmla="*/ 23885 w 1095375"/>
                  <a:gd name="connsiteY92" fmla="*/ 617826 h 1090614"/>
                  <a:gd name="connsiteX93" fmla="*/ 1075531 w 1095375"/>
                  <a:gd name="connsiteY93" fmla="*/ 525462 h 1090614"/>
                  <a:gd name="connsiteX94" fmla="*/ 1095375 w 1095375"/>
                  <a:gd name="connsiteY94" fmla="*/ 545306 h 1090614"/>
                  <a:gd name="connsiteX95" fmla="*/ 1075531 w 1095375"/>
                  <a:gd name="connsiteY95" fmla="*/ 565150 h 1090614"/>
                  <a:gd name="connsiteX96" fmla="*/ 1055687 w 1095375"/>
                  <a:gd name="connsiteY96" fmla="*/ 545306 h 1090614"/>
                  <a:gd name="connsiteX97" fmla="*/ 1075531 w 1095375"/>
                  <a:gd name="connsiteY97" fmla="*/ 525462 h 1090614"/>
                  <a:gd name="connsiteX98" fmla="*/ 19844 w 1095375"/>
                  <a:gd name="connsiteY98" fmla="*/ 525462 h 1090614"/>
                  <a:gd name="connsiteX99" fmla="*/ 39688 w 1095375"/>
                  <a:gd name="connsiteY99" fmla="*/ 545306 h 1090614"/>
                  <a:gd name="connsiteX100" fmla="*/ 19844 w 1095375"/>
                  <a:gd name="connsiteY100" fmla="*/ 565150 h 1090614"/>
                  <a:gd name="connsiteX101" fmla="*/ 0 w 1095375"/>
                  <a:gd name="connsiteY101" fmla="*/ 545306 h 1090614"/>
                  <a:gd name="connsiteX102" fmla="*/ 19844 w 1095375"/>
                  <a:gd name="connsiteY102" fmla="*/ 525462 h 1090614"/>
                  <a:gd name="connsiteX103" fmla="*/ 1063697 w 1095375"/>
                  <a:gd name="connsiteY103" fmla="*/ 435263 h 1090614"/>
                  <a:gd name="connsiteX104" fmla="*/ 1087077 w 1095375"/>
                  <a:gd name="connsiteY104" fmla="*/ 450272 h 1090614"/>
                  <a:gd name="connsiteX105" fmla="*/ 1071490 w 1095375"/>
                  <a:gd name="connsiteY105" fmla="*/ 472786 h 1090614"/>
                  <a:gd name="connsiteX106" fmla="*/ 1048111 w 1095375"/>
                  <a:gd name="connsiteY106" fmla="*/ 457777 h 1090614"/>
                  <a:gd name="connsiteX107" fmla="*/ 1063697 w 1095375"/>
                  <a:gd name="connsiteY107" fmla="*/ 435263 h 1090614"/>
                  <a:gd name="connsiteX108" fmla="*/ 31678 w 1095375"/>
                  <a:gd name="connsiteY108" fmla="*/ 435263 h 1090614"/>
                  <a:gd name="connsiteX109" fmla="*/ 47264 w 1095375"/>
                  <a:gd name="connsiteY109" fmla="*/ 457777 h 1090614"/>
                  <a:gd name="connsiteX110" fmla="*/ 23885 w 1095375"/>
                  <a:gd name="connsiteY110" fmla="*/ 472786 h 1090614"/>
                  <a:gd name="connsiteX111" fmla="*/ 8298 w 1095375"/>
                  <a:gd name="connsiteY111" fmla="*/ 450272 h 1090614"/>
                  <a:gd name="connsiteX112" fmla="*/ 31678 w 1095375"/>
                  <a:gd name="connsiteY112" fmla="*/ 435263 h 1090614"/>
                  <a:gd name="connsiteX113" fmla="*/ 1036223 w 1095375"/>
                  <a:gd name="connsiteY113" fmla="*/ 346420 h 1090614"/>
                  <a:gd name="connsiteX114" fmla="*/ 1061347 w 1095375"/>
                  <a:gd name="connsiteY114" fmla="*/ 359948 h 1090614"/>
                  <a:gd name="connsiteX115" fmla="*/ 1049751 w 1095375"/>
                  <a:gd name="connsiteY115" fmla="*/ 385072 h 1090614"/>
                  <a:gd name="connsiteX116" fmla="*/ 1024627 w 1095375"/>
                  <a:gd name="connsiteY116" fmla="*/ 373476 h 1090614"/>
                  <a:gd name="connsiteX117" fmla="*/ 1036223 w 1095375"/>
                  <a:gd name="connsiteY117" fmla="*/ 346420 h 1090614"/>
                  <a:gd name="connsiteX118" fmla="*/ 59151 w 1095375"/>
                  <a:gd name="connsiteY118" fmla="*/ 346420 h 1090614"/>
                  <a:gd name="connsiteX119" fmla="*/ 70747 w 1095375"/>
                  <a:gd name="connsiteY119" fmla="*/ 373476 h 1090614"/>
                  <a:gd name="connsiteX120" fmla="*/ 45623 w 1095375"/>
                  <a:gd name="connsiteY120" fmla="*/ 385072 h 1090614"/>
                  <a:gd name="connsiteX121" fmla="*/ 34027 w 1095375"/>
                  <a:gd name="connsiteY121" fmla="*/ 359948 h 1090614"/>
                  <a:gd name="connsiteX122" fmla="*/ 59151 w 1095375"/>
                  <a:gd name="connsiteY122" fmla="*/ 346420 h 1090614"/>
                  <a:gd name="connsiteX123" fmla="*/ 1010202 w 1095375"/>
                  <a:gd name="connsiteY123" fmla="*/ 264187 h 1090614"/>
                  <a:gd name="connsiteX124" fmla="*/ 1023247 w 1095375"/>
                  <a:gd name="connsiteY124" fmla="*/ 273778 h 1090614"/>
                  <a:gd name="connsiteX125" fmla="*/ 1015517 w 1095375"/>
                  <a:gd name="connsiteY125" fmla="*/ 300633 h 1090614"/>
                  <a:gd name="connsiteX126" fmla="*/ 988460 w 1095375"/>
                  <a:gd name="connsiteY126" fmla="*/ 292960 h 1090614"/>
                  <a:gd name="connsiteX127" fmla="*/ 994258 w 1095375"/>
                  <a:gd name="connsiteY127" fmla="*/ 266105 h 1090614"/>
                  <a:gd name="connsiteX128" fmla="*/ 1010202 w 1095375"/>
                  <a:gd name="connsiteY128" fmla="*/ 264187 h 1090614"/>
                  <a:gd name="connsiteX129" fmla="*/ 85414 w 1095375"/>
                  <a:gd name="connsiteY129" fmla="*/ 264187 h 1090614"/>
                  <a:gd name="connsiteX130" fmla="*/ 101116 w 1095375"/>
                  <a:gd name="connsiteY130" fmla="*/ 266105 h 1090614"/>
                  <a:gd name="connsiteX131" fmla="*/ 108847 w 1095375"/>
                  <a:gd name="connsiteY131" fmla="*/ 292960 h 1090614"/>
                  <a:gd name="connsiteX132" fmla="*/ 79857 w 1095375"/>
                  <a:gd name="connsiteY132" fmla="*/ 300633 h 1090614"/>
                  <a:gd name="connsiteX133" fmla="*/ 74060 w 1095375"/>
                  <a:gd name="connsiteY133" fmla="*/ 273778 h 1090614"/>
                  <a:gd name="connsiteX134" fmla="*/ 85414 w 1095375"/>
                  <a:gd name="connsiteY134" fmla="*/ 264187 h 1090614"/>
                  <a:gd name="connsiteX135" fmla="*/ 954191 w 1095375"/>
                  <a:gd name="connsiteY135" fmla="*/ 187028 h 1090614"/>
                  <a:gd name="connsiteX136" fmla="*/ 966995 w 1095375"/>
                  <a:gd name="connsiteY136" fmla="*/ 193741 h 1090614"/>
                  <a:gd name="connsiteX137" fmla="*/ 965062 w 1095375"/>
                  <a:gd name="connsiteY137" fmla="*/ 222515 h 1090614"/>
                  <a:gd name="connsiteX138" fmla="*/ 936073 w 1095375"/>
                  <a:gd name="connsiteY138" fmla="*/ 220597 h 1090614"/>
                  <a:gd name="connsiteX139" fmla="*/ 939938 w 1095375"/>
                  <a:gd name="connsiteY139" fmla="*/ 191823 h 1090614"/>
                  <a:gd name="connsiteX140" fmla="*/ 954191 w 1095375"/>
                  <a:gd name="connsiteY140" fmla="*/ 187028 h 1090614"/>
                  <a:gd name="connsiteX141" fmla="*/ 142150 w 1095375"/>
                  <a:gd name="connsiteY141" fmla="*/ 187028 h 1090614"/>
                  <a:gd name="connsiteX142" fmla="*/ 157369 w 1095375"/>
                  <a:gd name="connsiteY142" fmla="*/ 191823 h 1090614"/>
                  <a:gd name="connsiteX143" fmla="*/ 159302 w 1095375"/>
                  <a:gd name="connsiteY143" fmla="*/ 220597 h 1090614"/>
                  <a:gd name="connsiteX144" fmla="*/ 130313 w 1095375"/>
                  <a:gd name="connsiteY144" fmla="*/ 222515 h 1090614"/>
                  <a:gd name="connsiteX145" fmla="*/ 128380 w 1095375"/>
                  <a:gd name="connsiteY145" fmla="*/ 193741 h 1090614"/>
                  <a:gd name="connsiteX146" fmla="*/ 142150 w 1095375"/>
                  <a:gd name="connsiteY146" fmla="*/ 187028 h 1090614"/>
                  <a:gd name="connsiteX147" fmla="*/ 885721 w 1095375"/>
                  <a:gd name="connsiteY147" fmla="*/ 122583 h 1090614"/>
                  <a:gd name="connsiteX148" fmla="*/ 899974 w 1095375"/>
                  <a:gd name="connsiteY148" fmla="*/ 126448 h 1090614"/>
                  <a:gd name="connsiteX149" fmla="*/ 903839 w 1095375"/>
                  <a:gd name="connsiteY149" fmla="*/ 155437 h 1090614"/>
                  <a:gd name="connsiteX150" fmla="*/ 874850 w 1095375"/>
                  <a:gd name="connsiteY150" fmla="*/ 157370 h 1090614"/>
                  <a:gd name="connsiteX151" fmla="*/ 872918 w 1095375"/>
                  <a:gd name="connsiteY151" fmla="*/ 130313 h 1090614"/>
                  <a:gd name="connsiteX152" fmla="*/ 885721 w 1095375"/>
                  <a:gd name="connsiteY152" fmla="*/ 122583 h 1090614"/>
                  <a:gd name="connsiteX153" fmla="*/ 209653 w 1095375"/>
                  <a:gd name="connsiteY153" fmla="*/ 122583 h 1090614"/>
                  <a:gd name="connsiteX154" fmla="*/ 222456 w 1095375"/>
                  <a:gd name="connsiteY154" fmla="*/ 130313 h 1090614"/>
                  <a:gd name="connsiteX155" fmla="*/ 220524 w 1095375"/>
                  <a:gd name="connsiteY155" fmla="*/ 157370 h 1090614"/>
                  <a:gd name="connsiteX156" fmla="*/ 193467 w 1095375"/>
                  <a:gd name="connsiteY156" fmla="*/ 155437 h 1090614"/>
                  <a:gd name="connsiteX157" fmla="*/ 195400 w 1095375"/>
                  <a:gd name="connsiteY157" fmla="*/ 126448 h 1090614"/>
                  <a:gd name="connsiteX158" fmla="*/ 209653 w 1095375"/>
                  <a:gd name="connsiteY158" fmla="*/ 122583 h 1090614"/>
                  <a:gd name="connsiteX159" fmla="*/ 806139 w 1095375"/>
                  <a:gd name="connsiteY159" fmla="*/ 70512 h 1090614"/>
                  <a:gd name="connsiteX160" fmla="*/ 821842 w 1095375"/>
                  <a:gd name="connsiteY160" fmla="*/ 72430 h 1090614"/>
                  <a:gd name="connsiteX161" fmla="*/ 829572 w 1095375"/>
                  <a:gd name="connsiteY161" fmla="*/ 99285 h 1090614"/>
                  <a:gd name="connsiteX162" fmla="*/ 800583 w 1095375"/>
                  <a:gd name="connsiteY162" fmla="*/ 106958 h 1090614"/>
                  <a:gd name="connsiteX163" fmla="*/ 794785 w 1095375"/>
                  <a:gd name="connsiteY163" fmla="*/ 80103 h 1090614"/>
                  <a:gd name="connsiteX164" fmla="*/ 806139 w 1095375"/>
                  <a:gd name="connsiteY164" fmla="*/ 70512 h 1090614"/>
                  <a:gd name="connsiteX165" fmla="*/ 289235 w 1095375"/>
                  <a:gd name="connsiteY165" fmla="*/ 70512 h 1090614"/>
                  <a:gd name="connsiteX166" fmla="*/ 300589 w 1095375"/>
                  <a:gd name="connsiteY166" fmla="*/ 80103 h 1090614"/>
                  <a:gd name="connsiteX167" fmla="*/ 294791 w 1095375"/>
                  <a:gd name="connsiteY167" fmla="*/ 106958 h 1090614"/>
                  <a:gd name="connsiteX168" fmla="*/ 267735 w 1095375"/>
                  <a:gd name="connsiteY168" fmla="*/ 99285 h 1090614"/>
                  <a:gd name="connsiteX169" fmla="*/ 273532 w 1095375"/>
                  <a:gd name="connsiteY169" fmla="*/ 72430 h 1090614"/>
                  <a:gd name="connsiteX170" fmla="*/ 289235 w 1095375"/>
                  <a:gd name="connsiteY170" fmla="*/ 70512 h 1090614"/>
                  <a:gd name="connsiteX171" fmla="*/ 735426 w 1095375"/>
                  <a:gd name="connsiteY171" fmla="*/ 32412 h 1090614"/>
                  <a:gd name="connsiteX172" fmla="*/ 747022 w 1095375"/>
                  <a:gd name="connsiteY172" fmla="*/ 59267 h 1090614"/>
                  <a:gd name="connsiteX173" fmla="*/ 721898 w 1095375"/>
                  <a:gd name="connsiteY173" fmla="*/ 70777 h 1090614"/>
                  <a:gd name="connsiteX174" fmla="*/ 710302 w 1095375"/>
                  <a:gd name="connsiteY174" fmla="*/ 43921 h 1090614"/>
                  <a:gd name="connsiteX175" fmla="*/ 735426 w 1095375"/>
                  <a:gd name="connsiteY175" fmla="*/ 32412 h 1090614"/>
                  <a:gd name="connsiteX176" fmla="*/ 359948 w 1095375"/>
                  <a:gd name="connsiteY176" fmla="*/ 32412 h 1090614"/>
                  <a:gd name="connsiteX177" fmla="*/ 385072 w 1095375"/>
                  <a:gd name="connsiteY177" fmla="*/ 43921 h 1090614"/>
                  <a:gd name="connsiteX178" fmla="*/ 373476 w 1095375"/>
                  <a:gd name="connsiteY178" fmla="*/ 70777 h 1090614"/>
                  <a:gd name="connsiteX179" fmla="*/ 348352 w 1095375"/>
                  <a:gd name="connsiteY179" fmla="*/ 59267 h 1090614"/>
                  <a:gd name="connsiteX180" fmla="*/ 359948 w 1095375"/>
                  <a:gd name="connsiteY180" fmla="*/ 32412 h 1090614"/>
                  <a:gd name="connsiteX181" fmla="*/ 642661 w 1095375"/>
                  <a:gd name="connsiteY181" fmla="*/ 8214 h 1090614"/>
                  <a:gd name="connsiteX182" fmla="*/ 660055 w 1095375"/>
                  <a:gd name="connsiteY182" fmla="*/ 30577 h 1090614"/>
                  <a:gd name="connsiteX183" fmla="*/ 636863 w 1095375"/>
                  <a:gd name="connsiteY183" fmla="*/ 47350 h 1090614"/>
                  <a:gd name="connsiteX184" fmla="*/ 619470 w 1095375"/>
                  <a:gd name="connsiteY184" fmla="*/ 24986 h 1090614"/>
                  <a:gd name="connsiteX185" fmla="*/ 642661 w 1095375"/>
                  <a:gd name="connsiteY185" fmla="*/ 8214 h 1090614"/>
                  <a:gd name="connsiteX186" fmla="*/ 452713 w 1095375"/>
                  <a:gd name="connsiteY186" fmla="*/ 8214 h 1090614"/>
                  <a:gd name="connsiteX187" fmla="*/ 475904 w 1095375"/>
                  <a:gd name="connsiteY187" fmla="*/ 24986 h 1090614"/>
                  <a:gd name="connsiteX188" fmla="*/ 458511 w 1095375"/>
                  <a:gd name="connsiteY188" fmla="*/ 47350 h 1090614"/>
                  <a:gd name="connsiteX189" fmla="*/ 435319 w 1095375"/>
                  <a:gd name="connsiteY189" fmla="*/ 30577 h 1090614"/>
                  <a:gd name="connsiteX190" fmla="*/ 452713 w 1095375"/>
                  <a:gd name="connsiteY190" fmla="*/ 8214 h 1090614"/>
                  <a:gd name="connsiteX191" fmla="*/ 547687 w 1095375"/>
                  <a:gd name="connsiteY191" fmla="*/ 0 h 1090614"/>
                  <a:gd name="connsiteX192" fmla="*/ 566737 w 1095375"/>
                  <a:gd name="connsiteY192" fmla="*/ 19844 h 1090614"/>
                  <a:gd name="connsiteX193" fmla="*/ 547687 w 1095375"/>
                  <a:gd name="connsiteY193" fmla="*/ 39688 h 1090614"/>
                  <a:gd name="connsiteX194" fmla="*/ 528637 w 1095375"/>
                  <a:gd name="connsiteY194" fmla="*/ 19844 h 1090614"/>
                  <a:gd name="connsiteX195" fmla="*/ 547687 w 1095375"/>
                  <a:gd name="connsiteY195" fmla="*/ 0 h 109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095375" h="1090614">
                    <a:moveTo>
                      <a:pt x="547687" y="1050926"/>
                    </a:moveTo>
                    <a:cubicBezTo>
                      <a:pt x="558208" y="1050926"/>
                      <a:pt x="566737" y="1059810"/>
                      <a:pt x="566737" y="1070770"/>
                    </a:cubicBezTo>
                    <a:cubicBezTo>
                      <a:pt x="566737" y="1081730"/>
                      <a:pt x="558208" y="1090614"/>
                      <a:pt x="547687" y="1090614"/>
                    </a:cubicBezTo>
                    <a:cubicBezTo>
                      <a:pt x="537166" y="1090614"/>
                      <a:pt x="528637" y="1081730"/>
                      <a:pt x="528637" y="1070770"/>
                    </a:cubicBezTo>
                    <a:cubicBezTo>
                      <a:pt x="528637" y="1059810"/>
                      <a:pt x="537166" y="1050926"/>
                      <a:pt x="547687" y="1050926"/>
                    </a:cubicBezTo>
                    <a:close/>
                    <a:moveTo>
                      <a:pt x="636863" y="1041746"/>
                    </a:moveTo>
                    <a:cubicBezTo>
                      <a:pt x="646526" y="1039813"/>
                      <a:pt x="658122" y="1047544"/>
                      <a:pt x="660055" y="1059139"/>
                    </a:cubicBezTo>
                    <a:cubicBezTo>
                      <a:pt x="661987" y="1068802"/>
                      <a:pt x="654257" y="1080398"/>
                      <a:pt x="642661" y="1082331"/>
                    </a:cubicBezTo>
                    <a:cubicBezTo>
                      <a:pt x="632998" y="1084263"/>
                      <a:pt x="621402" y="1076533"/>
                      <a:pt x="619470" y="1064937"/>
                    </a:cubicBezTo>
                    <a:cubicBezTo>
                      <a:pt x="617537" y="1055274"/>
                      <a:pt x="625268" y="1043678"/>
                      <a:pt x="636863" y="1041746"/>
                    </a:cubicBezTo>
                    <a:close/>
                    <a:moveTo>
                      <a:pt x="458511" y="1041746"/>
                    </a:moveTo>
                    <a:cubicBezTo>
                      <a:pt x="470107" y="1043678"/>
                      <a:pt x="477837" y="1055274"/>
                      <a:pt x="475905" y="1064937"/>
                    </a:cubicBezTo>
                    <a:cubicBezTo>
                      <a:pt x="473972" y="1076533"/>
                      <a:pt x="462376" y="1084263"/>
                      <a:pt x="452713" y="1082331"/>
                    </a:cubicBezTo>
                    <a:cubicBezTo>
                      <a:pt x="441118" y="1080398"/>
                      <a:pt x="433387" y="1068802"/>
                      <a:pt x="435320" y="1059139"/>
                    </a:cubicBezTo>
                    <a:cubicBezTo>
                      <a:pt x="437252" y="1047544"/>
                      <a:pt x="448848" y="1039813"/>
                      <a:pt x="458511" y="1041746"/>
                    </a:cubicBezTo>
                    <a:close/>
                    <a:moveTo>
                      <a:pt x="721898" y="1019520"/>
                    </a:moveTo>
                    <a:cubicBezTo>
                      <a:pt x="731561" y="1017587"/>
                      <a:pt x="743157" y="1021452"/>
                      <a:pt x="747022" y="1033048"/>
                    </a:cubicBezTo>
                    <a:cubicBezTo>
                      <a:pt x="750887" y="1042711"/>
                      <a:pt x="745089" y="1054307"/>
                      <a:pt x="735426" y="1058172"/>
                    </a:cubicBezTo>
                    <a:cubicBezTo>
                      <a:pt x="725763" y="1062037"/>
                      <a:pt x="714168" y="1056239"/>
                      <a:pt x="710302" y="1046576"/>
                    </a:cubicBezTo>
                    <a:cubicBezTo>
                      <a:pt x="706437" y="1034981"/>
                      <a:pt x="712235" y="1023385"/>
                      <a:pt x="721898" y="1019520"/>
                    </a:cubicBezTo>
                    <a:close/>
                    <a:moveTo>
                      <a:pt x="373476" y="1019520"/>
                    </a:moveTo>
                    <a:cubicBezTo>
                      <a:pt x="385072" y="1023385"/>
                      <a:pt x="388937" y="1034981"/>
                      <a:pt x="385072" y="1046576"/>
                    </a:cubicBezTo>
                    <a:cubicBezTo>
                      <a:pt x="381206" y="1056239"/>
                      <a:pt x="371543" y="1062037"/>
                      <a:pt x="359948" y="1058172"/>
                    </a:cubicBezTo>
                    <a:cubicBezTo>
                      <a:pt x="350285" y="1054307"/>
                      <a:pt x="344487" y="1042711"/>
                      <a:pt x="348352" y="1033048"/>
                    </a:cubicBezTo>
                    <a:cubicBezTo>
                      <a:pt x="352217" y="1021452"/>
                      <a:pt x="363813" y="1017587"/>
                      <a:pt x="373476" y="1019520"/>
                    </a:cubicBezTo>
                    <a:close/>
                    <a:moveTo>
                      <a:pt x="816527" y="981737"/>
                    </a:moveTo>
                    <a:cubicBezTo>
                      <a:pt x="821842" y="983176"/>
                      <a:pt x="826673" y="986533"/>
                      <a:pt x="829572" y="991328"/>
                    </a:cubicBezTo>
                    <a:cubicBezTo>
                      <a:pt x="833437" y="1000919"/>
                      <a:pt x="831505" y="1012429"/>
                      <a:pt x="821842" y="1018183"/>
                    </a:cubicBezTo>
                    <a:cubicBezTo>
                      <a:pt x="812179" y="1023938"/>
                      <a:pt x="798650" y="1020102"/>
                      <a:pt x="794785" y="1010510"/>
                    </a:cubicBezTo>
                    <a:cubicBezTo>
                      <a:pt x="788987" y="1000919"/>
                      <a:pt x="790920" y="989410"/>
                      <a:pt x="800583" y="983655"/>
                    </a:cubicBezTo>
                    <a:cubicBezTo>
                      <a:pt x="805414" y="980778"/>
                      <a:pt x="811212" y="980298"/>
                      <a:pt x="816527" y="981737"/>
                    </a:cubicBezTo>
                    <a:close/>
                    <a:moveTo>
                      <a:pt x="279089" y="981737"/>
                    </a:moveTo>
                    <a:cubicBezTo>
                      <a:pt x="284162" y="980298"/>
                      <a:pt x="289960" y="980778"/>
                      <a:pt x="294791" y="983655"/>
                    </a:cubicBezTo>
                    <a:cubicBezTo>
                      <a:pt x="304454" y="989410"/>
                      <a:pt x="306387" y="1000919"/>
                      <a:pt x="300589" y="1010510"/>
                    </a:cubicBezTo>
                    <a:cubicBezTo>
                      <a:pt x="296724" y="1020102"/>
                      <a:pt x="283195" y="1023938"/>
                      <a:pt x="273532" y="1018183"/>
                    </a:cubicBezTo>
                    <a:cubicBezTo>
                      <a:pt x="263869" y="1012429"/>
                      <a:pt x="261937" y="1000919"/>
                      <a:pt x="267735" y="991328"/>
                    </a:cubicBezTo>
                    <a:cubicBezTo>
                      <a:pt x="269667" y="986533"/>
                      <a:pt x="274016" y="983176"/>
                      <a:pt x="279089" y="981737"/>
                    </a:cubicBezTo>
                    <a:close/>
                    <a:moveTo>
                      <a:pt x="889345" y="928411"/>
                    </a:moveTo>
                    <a:cubicBezTo>
                      <a:pt x="894659" y="928894"/>
                      <a:pt x="899974" y="931310"/>
                      <a:pt x="903839" y="935175"/>
                    </a:cubicBezTo>
                    <a:cubicBezTo>
                      <a:pt x="909637" y="944838"/>
                      <a:pt x="909637" y="956434"/>
                      <a:pt x="899974" y="964164"/>
                    </a:cubicBezTo>
                    <a:cubicBezTo>
                      <a:pt x="892244" y="969962"/>
                      <a:pt x="878716" y="969962"/>
                      <a:pt x="872918" y="960299"/>
                    </a:cubicBezTo>
                    <a:cubicBezTo>
                      <a:pt x="865187" y="952569"/>
                      <a:pt x="867120" y="940973"/>
                      <a:pt x="874850" y="933243"/>
                    </a:cubicBezTo>
                    <a:cubicBezTo>
                      <a:pt x="878715" y="929377"/>
                      <a:pt x="884030" y="927928"/>
                      <a:pt x="889345" y="928411"/>
                    </a:cubicBezTo>
                    <a:close/>
                    <a:moveTo>
                      <a:pt x="206271" y="928411"/>
                    </a:moveTo>
                    <a:cubicBezTo>
                      <a:pt x="211344" y="927928"/>
                      <a:pt x="216659" y="929377"/>
                      <a:pt x="220524" y="933243"/>
                    </a:cubicBezTo>
                    <a:cubicBezTo>
                      <a:pt x="230187" y="940973"/>
                      <a:pt x="230187" y="952569"/>
                      <a:pt x="222456" y="960299"/>
                    </a:cubicBezTo>
                    <a:cubicBezTo>
                      <a:pt x="216658" y="969962"/>
                      <a:pt x="203130" y="969962"/>
                      <a:pt x="195400" y="964164"/>
                    </a:cubicBezTo>
                    <a:cubicBezTo>
                      <a:pt x="187669" y="956434"/>
                      <a:pt x="185737" y="944838"/>
                      <a:pt x="193467" y="935175"/>
                    </a:cubicBezTo>
                    <a:cubicBezTo>
                      <a:pt x="196366" y="931310"/>
                      <a:pt x="201198" y="928894"/>
                      <a:pt x="206271" y="928411"/>
                    </a:cubicBezTo>
                    <a:close/>
                    <a:moveTo>
                      <a:pt x="950568" y="863703"/>
                    </a:moveTo>
                    <a:cubicBezTo>
                      <a:pt x="955882" y="863462"/>
                      <a:pt x="961197" y="864911"/>
                      <a:pt x="965062" y="867810"/>
                    </a:cubicBezTo>
                    <a:cubicBezTo>
                      <a:pt x="972793" y="875541"/>
                      <a:pt x="974725" y="887136"/>
                      <a:pt x="966995" y="896799"/>
                    </a:cubicBezTo>
                    <a:cubicBezTo>
                      <a:pt x="961197" y="904530"/>
                      <a:pt x="947669" y="906462"/>
                      <a:pt x="939938" y="898732"/>
                    </a:cubicBezTo>
                    <a:cubicBezTo>
                      <a:pt x="930275" y="891001"/>
                      <a:pt x="930275" y="879406"/>
                      <a:pt x="936073" y="869743"/>
                    </a:cubicBezTo>
                    <a:cubicBezTo>
                      <a:pt x="939938" y="865877"/>
                      <a:pt x="945253" y="863945"/>
                      <a:pt x="950568" y="863703"/>
                    </a:cubicBezTo>
                    <a:close/>
                    <a:moveTo>
                      <a:pt x="145532" y="863703"/>
                    </a:moveTo>
                    <a:cubicBezTo>
                      <a:pt x="150605" y="863945"/>
                      <a:pt x="155437" y="865877"/>
                      <a:pt x="159302" y="869743"/>
                    </a:cubicBezTo>
                    <a:cubicBezTo>
                      <a:pt x="165100" y="879406"/>
                      <a:pt x="165100" y="891001"/>
                      <a:pt x="157369" y="898732"/>
                    </a:cubicBezTo>
                    <a:cubicBezTo>
                      <a:pt x="147706" y="906462"/>
                      <a:pt x="136111" y="904530"/>
                      <a:pt x="128380" y="896799"/>
                    </a:cubicBezTo>
                    <a:cubicBezTo>
                      <a:pt x="120650" y="887136"/>
                      <a:pt x="122582" y="875541"/>
                      <a:pt x="130313" y="867810"/>
                    </a:cubicBezTo>
                    <a:cubicBezTo>
                      <a:pt x="135144" y="864911"/>
                      <a:pt x="140459" y="863462"/>
                      <a:pt x="145532" y="863703"/>
                    </a:cubicBezTo>
                    <a:close/>
                    <a:moveTo>
                      <a:pt x="999814" y="788062"/>
                    </a:moveTo>
                    <a:cubicBezTo>
                      <a:pt x="1004887" y="786623"/>
                      <a:pt x="1010685" y="787103"/>
                      <a:pt x="1015517" y="789980"/>
                    </a:cubicBezTo>
                    <a:cubicBezTo>
                      <a:pt x="1025180" y="795735"/>
                      <a:pt x="1027112" y="807244"/>
                      <a:pt x="1023247" y="816835"/>
                    </a:cubicBezTo>
                    <a:cubicBezTo>
                      <a:pt x="1017449" y="826427"/>
                      <a:pt x="1003921" y="830263"/>
                      <a:pt x="994258" y="824508"/>
                    </a:cubicBezTo>
                    <a:cubicBezTo>
                      <a:pt x="984595" y="818754"/>
                      <a:pt x="982662" y="807244"/>
                      <a:pt x="988460" y="797653"/>
                    </a:cubicBezTo>
                    <a:cubicBezTo>
                      <a:pt x="990393" y="792857"/>
                      <a:pt x="994741" y="789501"/>
                      <a:pt x="999814" y="788062"/>
                    </a:cubicBezTo>
                    <a:close/>
                    <a:moveTo>
                      <a:pt x="95801" y="788062"/>
                    </a:moveTo>
                    <a:cubicBezTo>
                      <a:pt x="101116" y="789501"/>
                      <a:pt x="105948" y="792857"/>
                      <a:pt x="108847" y="797653"/>
                    </a:cubicBezTo>
                    <a:cubicBezTo>
                      <a:pt x="112712" y="807244"/>
                      <a:pt x="110779" y="818754"/>
                      <a:pt x="101116" y="824508"/>
                    </a:cubicBezTo>
                    <a:cubicBezTo>
                      <a:pt x="91453" y="830263"/>
                      <a:pt x="77925" y="826427"/>
                      <a:pt x="74060" y="816835"/>
                    </a:cubicBezTo>
                    <a:cubicBezTo>
                      <a:pt x="68262" y="807244"/>
                      <a:pt x="70194" y="795735"/>
                      <a:pt x="79857" y="789980"/>
                    </a:cubicBezTo>
                    <a:cubicBezTo>
                      <a:pt x="84689" y="787103"/>
                      <a:pt x="90487" y="786623"/>
                      <a:pt x="95801" y="788062"/>
                    </a:cubicBezTo>
                    <a:close/>
                    <a:moveTo>
                      <a:pt x="1049751" y="705512"/>
                    </a:moveTo>
                    <a:cubicBezTo>
                      <a:pt x="1061347" y="709348"/>
                      <a:pt x="1065212" y="720858"/>
                      <a:pt x="1061347" y="732367"/>
                    </a:cubicBezTo>
                    <a:cubicBezTo>
                      <a:pt x="1057482" y="741958"/>
                      <a:pt x="1047819" y="747713"/>
                      <a:pt x="1036223" y="743877"/>
                    </a:cubicBezTo>
                    <a:cubicBezTo>
                      <a:pt x="1026560" y="740040"/>
                      <a:pt x="1020762" y="728531"/>
                      <a:pt x="1024627" y="717021"/>
                    </a:cubicBezTo>
                    <a:cubicBezTo>
                      <a:pt x="1028493" y="707430"/>
                      <a:pt x="1040088" y="701675"/>
                      <a:pt x="1049751" y="705512"/>
                    </a:cubicBezTo>
                    <a:close/>
                    <a:moveTo>
                      <a:pt x="45623" y="705512"/>
                    </a:moveTo>
                    <a:cubicBezTo>
                      <a:pt x="55286" y="701675"/>
                      <a:pt x="66881" y="707430"/>
                      <a:pt x="70747" y="717021"/>
                    </a:cubicBezTo>
                    <a:cubicBezTo>
                      <a:pt x="74612" y="728531"/>
                      <a:pt x="68814" y="740040"/>
                      <a:pt x="59151" y="743877"/>
                    </a:cubicBezTo>
                    <a:cubicBezTo>
                      <a:pt x="49488" y="747713"/>
                      <a:pt x="37892" y="741958"/>
                      <a:pt x="34027" y="732367"/>
                    </a:cubicBezTo>
                    <a:cubicBezTo>
                      <a:pt x="30162" y="720858"/>
                      <a:pt x="35960" y="709348"/>
                      <a:pt x="45623" y="705512"/>
                    </a:cubicBezTo>
                    <a:close/>
                    <a:moveTo>
                      <a:pt x="1071490" y="617826"/>
                    </a:moveTo>
                    <a:cubicBezTo>
                      <a:pt x="1081232" y="619703"/>
                      <a:pt x="1089025" y="629083"/>
                      <a:pt x="1087077" y="640340"/>
                    </a:cubicBezTo>
                    <a:cubicBezTo>
                      <a:pt x="1085129" y="649721"/>
                      <a:pt x="1075387" y="657225"/>
                      <a:pt x="1063697" y="655349"/>
                    </a:cubicBezTo>
                    <a:cubicBezTo>
                      <a:pt x="1053956" y="653473"/>
                      <a:pt x="1046162" y="644092"/>
                      <a:pt x="1048111" y="632835"/>
                    </a:cubicBezTo>
                    <a:cubicBezTo>
                      <a:pt x="1050059" y="623455"/>
                      <a:pt x="1059800" y="615950"/>
                      <a:pt x="1071490" y="617826"/>
                    </a:cubicBezTo>
                    <a:close/>
                    <a:moveTo>
                      <a:pt x="23885" y="617826"/>
                    </a:moveTo>
                    <a:cubicBezTo>
                      <a:pt x="35575" y="615950"/>
                      <a:pt x="45316" y="623455"/>
                      <a:pt x="47264" y="632835"/>
                    </a:cubicBezTo>
                    <a:cubicBezTo>
                      <a:pt x="49213" y="644092"/>
                      <a:pt x="43368" y="653473"/>
                      <a:pt x="31678" y="655349"/>
                    </a:cubicBezTo>
                    <a:cubicBezTo>
                      <a:pt x="19988" y="657225"/>
                      <a:pt x="10246" y="649721"/>
                      <a:pt x="8298" y="640340"/>
                    </a:cubicBezTo>
                    <a:cubicBezTo>
                      <a:pt x="6350" y="629083"/>
                      <a:pt x="14143" y="619703"/>
                      <a:pt x="23885" y="617826"/>
                    </a:cubicBezTo>
                    <a:close/>
                    <a:moveTo>
                      <a:pt x="1075531" y="525462"/>
                    </a:moveTo>
                    <a:cubicBezTo>
                      <a:pt x="1086491" y="525462"/>
                      <a:pt x="1095375" y="534346"/>
                      <a:pt x="1095375" y="545306"/>
                    </a:cubicBezTo>
                    <a:cubicBezTo>
                      <a:pt x="1095375" y="556266"/>
                      <a:pt x="1086491" y="565150"/>
                      <a:pt x="1075531" y="565150"/>
                    </a:cubicBezTo>
                    <a:cubicBezTo>
                      <a:pt x="1064571" y="565150"/>
                      <a:pt x="1055687" y="556266"/>
                      <a:pt x="1055687" y="545306"/>
                    </a:cubicBezTo>
                    <a:cubicBezTo>
                      <a:pt x="1055687" y="534346"/>
                      <a:pt x="1064571" y="525462"/>
                      <a:pt x="1075531" y="525462"/>
                    </a:cubicBezTo>
                    <a:close/>
                    <a:moveTo>
                      <a:pt x="19844" y="525462"/>
                    </a:moveTo>
                    <a:cubicBezTo>
                      <a:pt x="30804" y="525462"/>
                      <a:pt x="39688" y="534346"/>
                      <a:pt x="39688" y="545306"/>
                    </a:cubicBezTo>
                    <a:cubicBezTo>
                      <a:pt x="39688" y="556266"/>
                      <a:pt x="30804" y="565150"/>
                      <a:pt x="19844" y="565150"/>
                    </a:cubicBezTo>
                    <a:cubicBezTo>
                      <a:pt x="8884" y="565150"/>
                      <a:pt x="0" y="556266"/>
                      <a:pt x="0" y="545306"/>
                    </a:cubicBezTo>
                    <a:cubicBezTo>
                      <a:pt x="0" y="534346"/>
                      <a:pt x="8884" y="525462"/>
                      <a:pt x="19844" y="525462"/>
                    </a:cubicBezTo>
                    <a:close/>
                    <a:moveTo>
                      <a:pt x="1063697" y="435263"/>
                    </a:moveTo>
                    <a:cubicBezTo>
                      <a:pt x="1075387" y="433387"/>
                      <a:pt x="1085129" y="440892"/>
                      <a:pt x="1087077" y="450272"/>
                    </a:cubicBezTo>
                    <a:cubicBezTo>
                      <a:pt x="1089025" y="461529"/>
                      <a:pt x="1081232" y="470910"/>
                      <a:pt x="1071490" y="472786"/>
                    </a:cubicBezTo>
                    <a:cubicBezTo>
                      <a:pt x="1059800" y="474662"/>
                      <a:pt x="1050059" y="469034"/>
                      <a:pt x="1048111" y="457777"/>
                    </a:cubicBezTo>
                    <a:cubicBezTo>
                      <a:pt x="1046162" y="446520"/>
                      <a:pt x="1053956" y="437139"/>
                      <a:pt x="1063697" y="435263"/>
                    </a:cubicBezTo>
                    <a:close/>
                    <a:moveTo>
                      <a:pt x="31678" y="435263"/>
                    </a:moveTo>
                    <a:cubicBezTo>
                      <a:pt x="43368" y="437139"/>
                      <a:pt x="49213" y="446520"/>
                      <a:pt x="47264" y="457777"/>
                    </a:cubicBezTo>
                    <a:cubicBezTo>
                      <a:pt x="45316" y="469034"/>
                      <a:pt x="35575" y="474662"/>
                      <a:pt x="23885" y="472786"/>
                    </a:cubicBezTo>
                    <a:cubicBezTo>
                      <a:pt x="14143" y="470910"/>
                      <a:pt x="6350" y="461529"/>
                      <a:pt x="8298" y="450272"/>
                    </a:cubicBezTo>
                    <a:cubicBezTo>
                      <a:pt x="10246" y="440892"/>
                      <a:pt x="19988" y="433387"/>
                      <a:pt x="31678" y="435263"/>
                    </a:cubicBezTo>
                    <a:close/>
                    <a:moveTo>
                      <a:pt x="1036223" y="346420"/>
                    </a:moveTo>
                    <a:cubicBezTo>
                      <a:pt x="1047819" y="344487"/>
                      <a:pt x="1057482" y="348352"/>
                      <a:pt x="1061347" y="359948"/>
                    </a:cubicBezTo>
                    <a:cubicBezTo>
                      <a:pt x="1065212" y="369611"/>
                      <a:pt x="1061347" y="381207"/>
                      <a:pt x="1049751" y="385072"/>
                    </a:cubicBezTo>
                    <a:cubicBezTo>
                      <a:pt x="1040088" y="388937"/>
                      <a:pt x="1028493" y="383139"/>
                      <a:pt x="1024627" y="373476"/>
                    </a:cubicBezTo>
                    <a:cubicBezTo>
                      <a:pt x="1020762" y="361881"/>
                      <a:pt x="1026560" y="350285"/>
                      <a:pt x="1036223" y="346420"/>
                    </a:cubicBezTo>
                    <a:close/>
                    <a:moveTo>
                      <a:pt x="59151" y="346420"/>
                    </a:moveTo>
                    <a:cubicBezTo>
                      <a:pt x="68814" y="350285"/>
                      <a:pt x="74612" y="361881"/>
                      <a:pt x="70747" y="373476"/>
                    </a:cubicBezTo>
                    <a:cubicBezTo>
                      <a:pt x="66881" y="383139"/>
                      <a:pt x="55286" y="388937"/>
                      <a:pt x="45623" y="385072"/>
                    </a:cubicBezTo>
                    <a:cubicBezTo>
                      <a:pt x="35960" y="381207"/>
                      <a:pt x="30162" y="369611"/>
                      <a:pt x="34027" y="359948"/>
                    </a:cubicBezTo>
                    <a:cubicBezTo>
                      <a:pt x="37892" y="348352"/>
                      <a:pt x="49488" y="344487"/>
                      <a:pt x="59151" y="346420"/>
                    </a:cubicBezTo>
                    <a:close/>
                    <a:moveTo>
                      <a:pt x="1010202" y="264187"/>
                    </a:moveTo>
                    <a:cubicBezTo>
                      <a:pt x="1015517" y="265625"/>
                      <a:pt x="1020348" y="268982"/>
                      <a:pt x="1023247" y="273778"/>
                    </a:cubicBezTo>
                    <a:cubicBezTo>
                      <a:pt x="1027112" y="283369"/>
                      <a:pt x="1025180" y="294879"/>
                      <a:pt x="1015517" y="300633"/>
                    </a:cubicBezTo>
                    <a:cubicBezTo>
                      <a:pt x="1005854" y="306388"/>
                      <a:pt x="992325" y="302552"/>
                      <a:pt x="988460" y="292960"/>
                    </a:cubicBezTo>
                    <a:cubicBezTo>
                      <a:pt x="982662" y="283369"/>
                      <a:pt x="984595" y="271860"/>
                      <a:pt x="994258" y="266105"/>
                    </a:cubicBezTo>
                    <a:cubicBezTo>
                      <a:pt x="999089" y="263228"/>
                      <a:pt x="1004887" y="262748"/>
                      <a:pt x="1010202" y="264187"/>
                    </a:cubicBezTo>
                    <a:close/>
                    <a:moveTo>
                      <a:pt x="85414" y="264187"/>
                    </a:moveTo>
                    <a:cubicBezTo>
                      <a:pt x="90487" y="262748"/>
                      <a:pt x="96285" y="263228"/>
                      <a:pt x="101116" y="266105"/>
                    </a:cubicBezTo>
                    <a:cubicBezTo>
                      <a:pt x="110779" y="271860"/>
                      <a:pt x="112712" y="283369"/>
                      <a:pt x="108847" y="292960"/>
                    </a:cubicBezTo>
                    <a:cubicBezTo>
                      <a:pt x="103049" y="302552"/>
                      <a:pt x="89520" y="306388"/>
                      <a:pt x="79857" y="300633"/>
                    </a:cubicBezTo>
                    <a:cubicBezTo>
                      <a:pt x="70194" y="294879"/>
                      <a:pt x="68262" y="283369"/>
                      <a:pt x="74060" y="273778"/>
                    </a:cubicBezTo>
                    <a:cubicBezTo>
                      <a:pt x="75992" y="268982"/>
                      <a:pt x="80341" y="265625"/>
                      <a:pt x="85414" y="264187"/>
                    </a:cubicBezTo>
                    <a:close/>
                    <a:moveTo>
                      <a:pt x="954191" y="187028"/>
                    </a:moveTo>
                    <a:cubicBezTo>
                      <a:pt x="959264" y="187507"/>
                      <a:pt x="964096" y="189905"/>
                      <a:pt x="966995" y="193741"/>
                    </a:cubicBezTo>
                    <a:cubicBezTo>
                      <a:pt x="974725" y="203333"/>
                      <a:pt x="972793" y="214842"/>
                      <a:pt x="965062" y="222515"/>
                    </a:cubicBezTo>
                    <a:cubicBezTo>
                      <a:pt x="957332" y="230188"/>
                      <a:pt x="943804" y="228270"/>
                      <a:pt x="936073" y="220597"/>
                    </a:cubicBezTo>
                    <a:cubicBezTo>
                      <a:pt x="930275" y="211006"/>
                      <a:pt x="930275" y="199496"/>
                      <a:pt x="939938" y="191823"/>
                    </a:cubicBezTo>
                    <a:cubicBezTo>
                      <a:pt x="943804" y="187987"/>
                      <a:pt x="949118" y="186548"/>
                      <a:pt x="954191" y="187028"/>
                    </a:cubicBezTo>
                    <a:close/>
                    <a:moveTo>
                      <a:pt x="142150" y="187028"/>
                    </a:moveTo>
                    <a:cubicBezTo>
                      <a:pt x="147223" y="186548"/>
                      <a:pt x="152538" y="187987"/>
                      <a:pt x="157369" y="191823"/>
                    </a:cubicBezTo>
                    <a:cubicBezTo>
                      <a:pt x="165100" y="199496"/>
                      <a:pt x="165100" y="211006"/>
                      <a:pt x="159302" y="220597"/>
                    </a:cubicBezTo>
                    <a:cubicBezTo>
                      <a:pt x="151571" y="228270"/>
                      <a:pt x="139976" y="230188"/>
                      <a:pt x="130313" y="222515"/>
                    </a:cubicBezTo>
                    <a:cubicBezTo>
                      <a:pt x="122582" y="214842"/>
                      <a:pt x="120650" y="203333"/>
                      <a:pt x="128380" y="193741"/>
                    </a:cubicBezTo>
                    <a:cubicBezTo>
                      <a:pt x="132246" y="189905"/>
                      <a:pt x="137077" y="187507"/>
                      <a:pt x="142150" y="187028"/>
                    </a:cubicBezTo>
                    <a:close/>
                    <a:moveTo>
                      <a:pt x="885721" y="122583"/>
                    </a:moveTo>
                    <a:cubicBezTo>
                      <a:pt x="890794" y="122100"/>
                      <a:pt x="896109" y="123549"/>
                      <a:pt x="899974" y="126448"/>
                    </a:cubicBezTo>
                    <a:cubicBezTo>
                      <a:pt x="909637" y="134178"/>
                      <a:pt x="909637" y="147707"/>
                      <a:pt x="903839" y="155437"/>
                    </a:cubicBezTo>
                    <a:cubicBezTo>
                      <a:pt x="896109" y="163168"/>
                      <a:pt x="882581" y="165100"/>
                      <a:pt x="874850" y="157370"/>
                    </a:cubicBezTo>
                    <a:cubicBezTo>
                      <a:pt x="867120" y="151572"/>
                      <a:pt x="865187" y="138044"/>
                      <a:pt x="872918" y="130313"/>
                    </a:cubicBezTo>
                    <a:cubicBezTo>
                      <a:pt x="875817" y="125482"/>
                      <a:pt x="880648" y="123066"/>
                      <a:pt x="885721" y="122583"/>
                    </a:cubicBezTo>
                    <a:close/>
                    <a:moveTo>
                      <a:pt x="209653" y="122583"/>
                    </a:moveTo>
                    <a:cubicBezTo>
                      <a:pt x="214726" y="123066"/>
                      <a:pt x="219557" y="125482"/>
                      <a:pt x="222456" y="130313"/>
                    </a:cubicBezTo>
                    <a:cubicBezTo>
                      <a:pt x="230187" y="138044"/>
                      <a:pt x="230187" y="151572"/>
                      <a:pt x="220524" y="157370"/>
                    </a:cubicBezTo>
                    <a:cubicBezTo>
                      <a:pt x="212793" y="165100"/>
                      <a:pt x="199265" y="163168"/>
                      <a:pt x="193467" y="155437"/>
                    </a:cubicBezTo>
                    <a:cubicBezTo>
                      <a:pt x="185737" y="147707"/>
                      <a:pt x="187669" y="134178"/>
                      <a:pt x="195400" y="126448"/>
                    </a:cubicBezTo>
                    <a:cubicBezTo>
                      <a:pt x="199265" y="123549"/>
                      <a:pt x="204580" y="122100"/>
                      <a:pt x="209653" y="122583"/>
                    </a:cubicBezTo>
                    <a:close/>
                    <a:moveTo>
                      <a:pt x="806139" y="70512"/>
                    </a:moveTo>
                    <a:cubicBezTo>
                      <a:pt x="811212" y="69073"/>
                      <a:pt x="817010" y="69553"/>
                      <a:pt x="821842" y="72430"/>
                    </a:cubicBezTo>
                    <a:cubicBezTo>
                      <a:pt x="831505" y="78185"/>
                      <a:pt x="833437" y="89694"/>
                      <a:pt x="829572" y="99285"/>
                    </a:cubicBezTo>
                    <a:cubicBezTo>
                      <a:pt x="823774" y="108877"/>
                      <a:pt x="810246" y="112713"/>
                      <a:pt x="800583" y="106958"/>
                    </a:cubicBezTo>
                    <a:cubicBezTo>
                      <a:pt x="790920" y="101204"/>
                      <a:pt x="788987" y="89694"/>
                      <a:pt x="794785" y="80103"/>
                    </a:cubicBezTo>
                    <a:cubicBezTo>
                      <a:pt x="796718" y="75307"/>
                      <a:pt x="801066" y="71950"/>
                      <a:pt x="806139" y="70512"/>
                    </a:cubicBezTo>
                    <a:close/>
                    <a:moveTo>
                      <a:pt x="289235" y="70512"/>
                    </a:moveTo>
                    <a:cubicBezTo>
                      <a:pt x="294308" y="71950"/>
                      <a:pt x="298656" y="75307"/>
                      <a:pt x="300589" y="80103"/>
                    </a:cubicBezTo>
                    <a:cubicBezTo>
                      <a:pt x="306387" y="89694"/>
                      <a:pt x="304454" y="101204"/>
                      <a:pt x="294791" y="106958"/>
                    </a:cubicBezTo>
                    <a:cubicBezTo>
                      <a:pt x="285128" y="112713"/>
                      <a:pt x="271600" y="108877"/>
                      <a:pt x="267735" y="99285"/>
                    </a:cubicBezTo>
                    <a:cubicBezTo>
                      <a:pt x="261937" y="89694"/>
                      <a:pt x="263869" y="78185"/>
                      <a:pt x="273532" y="72430"/>
                    </a:cubicBezTo>
                    <a:cubicBezTo>
                      <a:pt x="278364" y="69553"/>
                      <a:pt x="284162" y="69073"/>
                      <a:pt x="289235" y="70512"/>
                    </a:cubicBezTo>
                    <a:close/>
                    <a:moveTo>
                      <a:pt x="735426" y="32412"/>
                    </a:moveTo>
                    <a:cubicBezTo>
                      <a:pt x="745089" y="36248"/>
                      <a:pt x="750887" y="47758"/>
                      <a:pt x="747022" y="59267"/>
                    </a:cubicBezTo>
                    <a:cubicBezTo>
                      <a:pt x="743157" y="68858"/>
                      <a:pt x="731561" y="74613"/>
                      <a:pt x="721898" y="70777"/>
                    </a:cubicBezTo>
                    <a:cubicBezTo>
                      <a:pt x="712235" y="66940"/>
                      <a:pt x="706437" y="55431"/>
                      <a:pt x="710302" y="43921"/>
                    </a:cubicBezTo>
                    <a:cubicBezTo>
                      <a:pt x="714168" y="34330"/>
                      <a:pt x="725763" y="28575"/>
                      <a:pt x="735426" y="32412"/>
                    </a:cubicBezTo>
                    <a:close/>
                    <a:moveTo>
                      <a:pt x="359948" y="32412"/>
                    </a:moveTo>
                    <a:cubicBezTo>
                      <a:pt x="371543" y="28575"/>
                      <a:pt x="381206" y="34330"/>
                      <a:pt x="385072" y="43921"/>
                    </a:cubicBezTo>
                    <a:cubicBezTo>
                      <a:pt x="388937" y="55431"/>
                      <a:pt x="385072" y="66940"/>
                      <a:pt x="373476" y="70777"/>
                    </a:cubicBezTo>
                    <a:cubicBezTo>
                      <a:pt x="363813" y="74613"/>
                      <a:pt x="352217" y="68858"/>
                      <a:pt x="348352" y="59267"/>
                    </a:cubicBezTo>
                    <a:cubicBezTo>
                      <a:pt x="344487" y="47758"/>
                      <a:pt x="350285" y="36248"/>
                      <a:pt x="359948" y="32412"/>
                    </a:cubicBezTo>
                    <a:close/>
                    <a:moveTo>
                      <a:pt x="642661" y="8214"/>
                    </a:moveTo>
                    <a:cubicBezTo>
                      <a:pt x="654257" y="10077"/>
                      <a:pt x="661987" y="21259"/>
                      <a:pt x="660055" y="30577"/>
                    </a:cubicBezTo>
                    <a:cubicBezTo>
                      <a:pt x="658122" y="41759"/>
                      <a:pt x="646526" y="49213"/>
                      <a:pt x="636863" y="47350"/>
                    </a:cubicBezTo>
                    <a:cubicBezTo>
                      <a:pt x="625268" y="45486"/>
                      <a:pt x="617537" y="36168"/>
                      <a:pt x="619470" y="24986"/>
                    </a:cubicBezTo>
                    <a:cubicBezTo>
                      <a:pt x="621402" y="13805"/>
                      <a:pt x="632998" y="6350"/>
                      <a:pt x="642661" y="8214"/>
                    </a:cubicBezTo>
                    <a:close/>
                    <a:moveTo>
                      <a:pt x="452713" y="8214"/>
                    </a:moveTo>
                    <a:cubicBezTo>
                      <a:pt x="462376" y="6350"/>
                      <a:pt x="473972" y="13805"/>
                      <a:pt x="475904" y="24986"/>
                    </a:cubicBezTo>
                    <a:cubicBezTo>
                      <a:pt x="477837" y="36168"/>
                      <a:pt x="470106" y="45486"/>
                      <a:pt x="458511" y="47350"/>
                    </a:cubicBezTo>
                    <a:cubicBezTo>
                      <a:pt x="448848" y="49213"/>
                      <a:pt x="437252" y="41759"/>
                      <a:pt x="435319" y="30577"/>
                    </a:cubicBezTo>
                    <a:cubicBezTo>
                      <a:pt x="433387" y="21259"/>
                      <a:pt x="441117" y="10077"/>
                      <a:pt x="452713" y="8214"/>
                    </a:cubicBezTo>
                    <a:close/>
                    <a:moveTo>
                      <a:pt x="547687" y="0"/>
                    </a:moveTo>
                    <a:cubicBezTo>
                      <a:pt x="558208" y="0"/>
                      <a:pt x="566737" y="8884"/>
                      <a:pt x="566737" y="19844"/>
                    </a:cubicBezTo>
                    <a:cubicBezTo>
                      <a:pt x="566737" y="30804"/>
                      <a:pt x="558208" y="39688"/>
                      <a:pt x="547687" y="39688"/>
                    </a:cubicBezTo>
                    <a:cubicBezTo>
                      <a:pt x="537166" y="39688"/>
                      <a:pt x="528637" y="30804"/>
                      <a:pt x="528637" y="19844"/>
                    </a:cubicBezTo>
                    <a:cubicBezTo>
                      <a:pt x="528637" y="8884"/>
                      <a:pt x="537166" y="0"/>
                      <a:pt x="547687" y="0"/>
                    </a:cubicBezTo>
                    <a:close/>
                  </a:path>
                </a:pathLst>
              </a:custGeom>
              <a:grpFill/>
              <a:ln>
                <a:solidFill>
                  <a:srgbClr val="A5A5A5"/>
                </a:solidFill>
              </a:ln>
            </p:spPr>
            <p:txBody>
              <a:bodyPr vert="horz" wrap="square" lIns="91440" tIns="45720" rIns="91440" bIns="45720" numCol="1" anchor="ctr" anchorCtr="0" compatLnSpc="1">
                <a:prstTxWarp prst="textNoShape">
                  <a:avLst/>
                </a:prstTxWarp>
                <a:noAutofit/>
              </a:bodyPr>
              <a:lstStyle/>
              <a:p>
                <a:pPr algn="ctr"/>
                <a:endParaRPr lang="zh-CN" altLang="en-US" sz="2800" b="1">
                  <a:solidFill>
                    <a:schemeClr val="bg1"/>
                  </a:solidFill>
                  <a:cs typeface="+mn-ea"/>
                  <a:sym typeface="+mn-lt"/>
                </a:endParaRPr>
              </a:p>
            </p:txBody>
          </p:sp>
        </p:grpSp>
        <p:grpSp>
          <p:nvGrpSpPr>
            <p:cNvPr id="25" name="组合 24"/>
            <p:cNvGrpSpPr/>
            <p:nvPr/>
          </p:nvGrpSpPr>
          <p:grpSpPr>
            <a:xfrm>
              <a:off x="6321426" y="2611438"/>
              <a:ext cx="1095375" cy="1089025"/>
              <a:chOff x="6321426" y="2636838"/>
              <a:chExt cx="1095375" cy="1089025"/>
            </a:xfrm>
            <a:solidFill>
              <a:srgbClr val="E91B28"/>
            </a:solidFill>
          </p:grpSpPr>
          <p:sp>
            <p:nvSpPr>
              <p:cNvPr id="26" name="Oval 414"/>
              <p:cNvSpPr>
                <a:spLocks noChangeArrowheads="1"/>
              </p:cNvSpPr>
              <p:nvPr/>
            </p:nvSpPr>
            <p:spPr bwMode="auto">
              <a:xfrm>
                <a:off x="6421438" y="2733676"/>
                <a:ext cx="898525" cy="895350"/>
              </a:xfrm>
              <a:prstGeom prst="ellipse">
                <a:avLst/>
              </a:prstGeom>
              <a:solidFill>
                <a:srgbClr val="3A95D2"/>
              </a:solidFill>
              <a:ln>
                <a:noFill/>
              </a:ln>
            </p:spPr>
            <p:txBody>
              <a:bodyPr vert="horz" wrap="square" lIns="91440" tIns="45720" rIns="91440" bIns="45720" numCol="1" anchor="ctr" anchorCtr="0" compatLnSpc="1">
                <a:prstTxWarp prst="textNoShape">
                  <a:avLst/>
                </a:prstTxWarp>
              </a:bodyPr>
              <a:lstStyle/>
              <a:p>
                <a:pPr algn="ctr"/>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27" name="任意多边形 26"/>
              <p:cNvSpPr>
                <a:spLocks/>
              </p:cNvSpPr>
              <p:nvPr/>
            </p:nvSpPr>
            <p:spPr bwMode="auto">
              <a:xfrm>
                <a:off x="6321426" y="2636838"/>
                <a:ext cx="1095375" cy="1089025"/>
              </a:xfrm>
              <a:custGeom>
                <a:avLst/>
                <a:gdLst>
                  <a:gd name="connsiteX0" fmla="*/ 547687 w 1095375"/>
                  <a:gd name="connsiteY0" fmla="*/ 1050925 h 1089025"/>
                  <a:gd name="connsiteX1" fmla="*/ 566737 w 1095375"/>
                  <a:gd name="connsiteY1" fmla="*/ 1069975 h 1089025"/>
                  <a:gd name="connsiteX2" fmla="*/ 547687 w 1095375"/>
                  <a:gd name="connsiteY2" fmla="*/ 1089025 h 1089025"/>
                  <a:gd name="connsiteX3" fmla="*/ 528637 w 1095375"/>
                  <a:gd name="connsiteY3" fmla="*/ 1069975 h 1089025"/>
                  <a:gd name="connsiteX4" fmla="*/ 547687 w 1095375"/>
                  <a:gd name="connsiteY4" fmla="*/ 1050925 h 1089025"/>
                  <a:gd name="connsiteX5" fmla="*/ 636863 w 1095375"/>
                  <a:gd name="connsiteY5" fmla="*/ 1043276 h 1089025"/>
                  <a:gd name="connsiteX6" fmla="*/ 660055 w 1095375"/>
                  <a:gd name="connsiteY6" fmla="*/ 1058285 h 1089025"/>
                  <a:gd name="connsiteX7" fmla="*/ 642661 w 1095375"/>
                  <a:gd name="connsiteY7" fmla="*/ 1080799 h 1089025"/>
                  <a:gd name="connsiteX8" fmla="*/ 619470 w 1095375"/>
                  <a:gd name="connsiteY8" fmla="*/ 1065790 h 1089025"/>
                  <a:gd name="connsiteX9" fmla="*/ 636863 w 1095375"/>
                  <a:gd name="connsiteY9" fmla="*/ 1043276 h 1089025"/>
                  <a:gd name="connsiteX10" fmla="*/ 458511 w 1095375"/>
                  <a:gd name="connsiteY10" fmla="*/ 1043276 h 1089025"/>
                  <a:gd name="connsiteX11" fmla="*/ 475904 w 1095375"/>
                  <a:gd name="connsiteY11" fmla="*/ 1065790 h 1089025"/>
                  <a:gd name="connsiteX12" fmla="*/ 452713 w 1095375"/>
                  <a:gd name="connsiteY12" fmla="*/ 1080799 h 1089025"/>
                  <a:gd name="connsiteX13" fmla="*/ 435319 w 1095375"/>
                  <a:gd name="connsiteY13" fmla="*/ 1058285 h 1089025"/>
                  <a:gd name="connsiteX14" fmla="*/ 458511 w 1095375"/>
                  <a:gd name="connsiteY14" fmla="*/ 1043276 h 1089025"/>
                  <a:gd name="connsiteX15" fmla="*/ 721898 w 1095375"/>
                  <a:gd name="connsiteY15" fmla="*/ 1019865 h 1089025"/>
                  <a:gd name="connsiteX16" fmla="*/ 747022 w 1095375"/>
                  <a:gd name="connsiteY16" fmla="*/ 1031461 h 1089025"/>
                  <a:gd name="connsiteX17" fmla="*/ 735426 w 1095375"/>
                  <a:gd name="connsiteY17" fmla="*/ 1056585 h 1089025"/>
                  <a:gd name="connsiteX18" fmla="*/ 710302 w 1095375"/>
                  <a:gd name="connsiteY18" fmla="*/ 1044989 h 1089025"/>
                  <a:gd name="connsiteX19" fmla="*/ 721898 w 1095375"/>
                  <a:gd name="connsiteY19" fmla="*/ 1019865 h 1089025"/>
                  <a:gd name="connsiteX20" fmla="*/ 373476 w 1095375"/>
                  <a:gd name="connsiteY20" fmla="*/ 1019865 h 1089025"/>
                  <a:gd name="connsiteX21" fmla="*/ 385072 w 1095375"/>
                  <a:gd name="connsiteY21" fmla="*/ 1044989 h 1089025"/>
                  <a:gd name="connsiteX22" fmla="*/ 359948 w 1095375"/>
                  <a:gd name="connsiteY22" fmla="*/ 1056585 h 1089025"/>
                  <a:gd name="connsiteX23" fmla="*/ 348352 w 1095375"/>
                  <a:gd name="connsiteY23" fmla="*/ 1031461 h 1089025"/>
                  <a:gd name="connsiteX24" fmla="*/ 373476 w 1095375"/>
                  <a:gd name="connsiteY24" fmla="*/ 1019865 h 1089025"/>
                  <a:gd name="connsiteX25" fmla="*/ 816527 w 1095375"/>
                  <a:gd name="connsiteY25" fmla="*/ 980557 h 1089025"/>
                  <a:gd name="connsiteX26" fmla="*/ 829572 w 1095375"/>
                  <a:gd name="connsiteY26" fmla="*/ 989496 h 1089025"/>
                  <a:gd name="connsiteX27" fmla="*/ 821842 w 1095375"/>
                  <a:gd name="connsiteY27" fmla="*/ 1016552 h 1089025"/>
                  <a:gd name="connsiteX28" fmla="*/ 794785 w 1095375"/>
                  <a:gd name="connsiteY28" fmla="*/ 1010754 h 1089025"/>
                  <a:gd name="connsiteX29" fmla="*/ 800583 w 1095375"/>
                  <a:gd name="connsiteY29" fmla="*/ 981765 h 1089025"/>
                  <a:gd name="connsiteX30" fmla="*/ 816527 w 1095375"/>
                  <a:gd name="connsiteY30" fmla="*/ 980557 h 1089025"/>
                  <a:gd name="connsiteX31" fmla="*/ 279089 w 1095375"/>
                  <a:gd name="connsiteY31" fmla="*/ 980557 h 1089025"/>
                  <a:gd name="connsiteX32" fmla="*/ 294791 w 1095375"/>
                  <a:gd name="connsiteY32" fmla="*/ 981765 h 1089025"/>
                  <a:gd name="connsiteX33" fmla="*/ 300589 w 1095375"/>
                  <a:gd name="connsiteY33" fmla="*/ 1010754 h 1089025"/>
                  <a:gd name="connsiteX34" fmla="*/ 273532 w 1095375"/>
                  <a:gd name="connsiteY34" fmla="*/ 1016552 h 1089025"/>
                  <a:gd name="connsiteX35" fmla="*/ 267735 w 1095375"/>
                  <a:gd name="connsiteY35" fmla="*/ 989496 h 1089025"/>
                  <a:gd name="connsiteX36" fmla="*/ 279089 w 1095375"/>
                  <a:gd name="connsiteY36" fmla="*/ 980557 h 1089025"/>
                  <a:gd name="connsiteX37" fmla="*/ 889345 w 1095375"/>
                  <a:gd name="connsiteY37" fmla="*/ 927204 h 1089025"/>
                  <a:gd name="connsiteX38" fmla="*/ 903839 w 1095375"/>
                  <a:gd name="connsiteY38" fmla="*/ 933244 h 1089025"/>
                  <a:gd name="connsiteX39" fmla="*/ 899974 w 1095375"/>
                  <a:gd name="connsiteY39" fmla="*/ 962233 h 1089025"/>
                  <a:gd name="connsiteX40" fmla="*/ 872918 w 1095375"/>
                  <a:gd name="connsiteY40" fmla="*/ 960300 h 1089025"/>
                  <a:gd name="connsiteX41" fmla="*/ 874850 w 1095375"/>
                  <a:gd name="connsiteY41" fmla="*/ 931311 h 1089025"/>
                  <a:gd name="connsiteX42" fmla="*/ 889345 w 1095375"/>
                  <a:gd name="connsiteY42" fmla="*/ 927204 h 1089025"/>
                  <a:gd name="connsiteX43" fmla="*/ 206271 w 1095375"/>
                  <a:gd name="connsiteY43" fmla="*/ 927204 h 1089025"/>
                  <a:gd name="connsiteX44" fmla="*/ 220524 w 1095375"/>
                  <a:gd name="connsiteY44" fmla="*/ 931311 h 1089025"/>
                  <a:gd name="connsiteX45" fmla="*/ 222456 w 1095375"/>
                  <a:gd name="connsiteY45" fmla="*/ 960300 h 1089025"/>
                  <a:gd name="connsiteX46" fmla="*/ 195400 w 1095375"/>
                  <a:gd name="connsiteY46" fmla="*/ 962233 h 1089025"/>
                  <a:gd name="connsiteX47" fmla="*/ 193467 w 1095375"/>
                  <a:gd name="connsiteY47" fmla="*/ 933244 h 1089025"/>
                  <a:gd name="connsiteX48" fmla="*/ 206271 w 1095375"/>
                  <a:gd name="connsiteY48" fmla="*/ 927204 h 1089025"/>
                  <a:gd name="connsiteX49" fmla="*/ 950568 w 1095375"/>
                  <a:gd name="connsiteY49" fmla="*/ 862599 h 1089025"/>
                  <a:gd name="connsiteX50" fmla="*/ 965062 w 1095375"/>
                  <a:gd name="connsiteY50" fmla="*/ 868156 h 1089025"/>
                  <a:gd name="connsiteX51" fmla="*/ 966995 w 1095375"/>
                  <a:gd name="connsiteY51" fmla="*/ 895212 h 1089025"/>
                  <a:gd name="connsiteX52" fmla="*/ 939938 w 1095375"/>
                  <a:gd name="connsiteY52" fmla="*/ 897145 h 1089025"/>
                  <a:gd name="connsiteX53" fmla="*/ 936073 w 1095375"/>
                  <a:gd name="connsiteY53" fmla="*/ 870088 h 1089025"/>
                  <a:gd name="connsiteX54" fmla="*/ 950568 w 1095375"/>
                  <a:gd name="connsiteY54" fmla="*/ 862599 h 1089025"/>
                  <a:gd name="connsiteX55" fmla="*/ 145532 w 1095375"/>
                  <a:gd name="connsiteY55" fmla="*/ 862599 h 1089025"/>
                  <a:gd name="connsiteX56" fmla="*/ 159302 w 1095375"/>
                  <a:gd name="connsiteY56" fmla="*/ 870088 h 1089025"/>
                  <a:gd name="connsiteX57" fmla="*/ 157369 w 1095375"/>
                  <a:gd name="connsiteY57" fmla="*/ 897145 h 1089025"/>
                  <a:gd name="connsiteX58" fmla="*/ 128380 w 1095375"/>
                  <a:gd name="connsiteY58" fmla="*/ 895212 h 1089025"/>
                  <a:gd name="connsiteX59" fmla="*/ 130313 w 1095375"/>
                  <a:gd name="connsiteY59" fmla="*/ 868156 h 1089025"/>
                  <a:gd name="connsiteX60" fmla="*/ 145532 w 1095375"/>
                  <a:gd name="connsiteY60" fmla="*/ 862599 h 1089025"/>
                  <a:gd name="connsiteX61" fmla="*/ 999814 w 1095375"/>
                  <a:gd name="connsiteY61" fmla="*/ 788608 h 1089025"/>
                  <a:gd name="connsiteX62" fmla="*/ 1015517 w 1095375"/>
                  <a:gd name="connsiteY62" fmla="*/ 791404 h 1089025"/>
                  <a:gd name="connsiteX63" fmla="*/ 1023247 w 1095375"/>
                  <a:gd name="connsiteY63" fmla="*/ 817494 h 1089025"/>
                  <a:gd name="connsiteX64" fmla="*/ 994258 w 1095375"/>
                  <a:gd name="connsiteY64" fmla="*/ 823085 h 1089025"/>
                  <a:gd name="connsiteX65" fmla="*/ 988460 w 1095375"/>
                  <a:gd name="connsiteY65" fmla="*/ 796995 h 1089025"/>
                  <a:gd name="connsiteX66" fmla="*/ 999814 w 1095375"/>
                  <a:gd name="connsiteY66" fmla="*/ 788608 h 1089025"/>
                  <a:gd name="connsiteX67" fmla="*/ 95801 w 1095375"/>
                  <a:gd name="connsiteY67" fmla="*/ 788608 h 1089025"/>
                  <a:gd name="connsiteX68" fmla="*/ 108847 w 1095375"/>
                  <a:gd name="connsiteY68" fmla="*/ 796995 h 1089025"/>
                  <a:gd name="connsiteX69" fmla="*/ 101116 w 1095375"/>
                  <a:gd name="connsiteY69" fmla="*/ 823085 h 1089025"/>
                  <a:gd name="connsiteX70" fmla="*/ 74060 w 1095375"/>
                  <a:gd name="connsiteY70" fmla="*/ 817494 h 1089025"/>
                  <a:gd name="connsiteX71" fmla="*/ 79857 w 1095375"/>
                  <a:gd name="connsiteY71" fmla="*/ 791404 h 1089025"/>
                  <a:gd name="connsiteX72" fmla="*/ 95801 w 1095375"/>
                  <a:gd name="connsiteY72" fmla="*/ 788608 h 1089025"/>
                  <a:gd name="connsiteX73" fmla="*/ 1035015 w 1095375"/>
                  <a:gd name="connsiteY73" fmla="*/ 705540 h 1089025"/>
                  <a:gd name="connsiteX74" fmla="*/ 1049751 w 1095375"/>
                  <a:gd name="connsiteY74" fmla="*/ 705540 h 1089025"/>
                  <a:gd name="connsiteX75" fmla="*/ 1061347 w 1095375"/>
                  <a:gd name="connsiteY75" fmla="*/ 730664 h 1089025"/>
                  <a:gd name="connsiteX76" fmla="*/ 1036223 w 1095375"/>
                  <a:gd name="connsiteY76" fmla="*/ 742260 h 1089025"/>
                  <a:gd name="connsiteX77" fmla="*/ 1024627 w 1095375"/>
                  <a:gd name="connsiteY77" fmla="*/ 717136 h 1089025"/>
                  <a:gd name="connsiteX78" fmla="*/ 1035015 w 1095375"/>
                  <a:gd name="connsiteY78" fmla="*/ 705540 h 1089025"/>
                  <a:gd name="connsiteX79" fmla="*/ 45623 w 1095375"/>
                  <a:gd name="connsiteY79" fmla="*/ 705540 h 1089025"/>
                  <a:gd name="connsiteX80" fmla="*/ 60359 w 1095375"/>
                  <a:gd name="connsiteY80" fmla="*/ 705540 h 1089025"/>
                  <a:gd name="connsiteX81" fmla="*/ 70747 w 1095375"/>
                  <a:gd name="connsiteY81" fmla="*/ 717136 h 1089025"/>
                  <a:gd name="connsiteX82" fmla="*/ 59151 w 1095375"/>
                  <a:gd name="connsiteY82" fmla="*/ 742260 h 1089025"/>
                  <a:gd name="connsiteX83" fmla="*/ 34027 w 1095375"/>
                  <a:gd name="connsiteY83" fmla="*/ 730664 h 1089025"/>
                  <a:gd name="connsiteX84" fmla="*/ 45623 w 1095375"/>
                  <a:gd name="connsiteY84" fmla="*/ 705540 h 1089025"/>
                  <a:gd name="connsiteX85" fmla="*/ 1071490 w 1095375"/>
                  <a:gd name="connsiteY85" fmla="*/ 616296 h 1089025"/>
                  <a:gd name="connsiteX86" fmla="*/ 1087077 w 1095375"/>
                  <a:gd name="connsiteY86" fmla="*/ 639487 h 1089025"/>
                  <a:gd name="connsiteX87" fmla="*/ 1063697 w 1095375"/>
                  <a:gd name="connsiteY87" fmla="*/ 656881 h 1089025"/>
                  <a:gd name="connsiteX88" fmla="*/ 1048111 w 1095375"/>
                  <a:gd name="connsiteY88" fmla="*/ 633689 h 1089025"/>
                  <a:gd name="connsiteX89" fmla="*/ 1071490 w 1095375"/>
                  <a:gd name="connsiteY89" fmla="*/ 616296 h 1089025"/>
                  <a:gd name="connsiteX90" fmla="*/ 23885 w 1095375"/>
                  <a:gd name="connsiteY90" fmla="*/ 616296 h 1089025"/>
                  <a:gd name="connsiteX91" fmla="*/ 47264 w 1095375"/>
                  <a:gd name="connsiteY91" fmla="*/ 633689 h 1089025"/>
                  <a:gd name="connsiteX92" fmla="*/ 31678 w 1095375"/>
                  <a:gd name="connsiteY92" fmla="*/ 656881 h 1089025"/>
                  <a:gd name="connsiteX93" fmla="*/ 8298 w 1095375"/>
                  <a:gd name="connsiteY93" fmla="*/ 639487 h 1089025"/>
                  <a:gd name="connsiteX94" fmla="*/ 23885 w 1095375"/>
                  <a:gd name="connsiteY94" fmla="*/ 616296 h 1089025"/>
                  <a:gd name="connsiteX95" fmla="*/ 1075531 w 1095375"/>
                  <a:gd name="connsiteY95" fmla="*/ 525463 h 1089025"/>
                  <a:gd name="connsiteX96" fmla="*/ 1095375 w 1095375"/>
                  <a:gd name="connsiteY96" fmla="*/ 544513 h 1089025"/>
                  <a:gd name="connsiteX97" fmla="*/ 1075531 w 1095375"/>
                  <a:gd name="connsiteY97" fmla="*/ 563563 h 1089025"/>
                  <a:gd name="connsiteX98" fmla="*/ 1055687 w 1095375"/>
                  <a:gd name="connsiteY98" fmla="*/ 544513 h 1089025"/>
                  <a:gd name="connsiteX99" fmla="*/ 1075531 w 1095375"/>
                  <a:gd name="connsiteY99" fmla="*/ 525463 h 1089025"/>
                  <a:gd name="connsiteX100" fmla="*/ 19844 w 1095375"/>
                  <a:gd name="connsiteY100" fmla="*/ 525463 h 1089025"/>
                  <a:gd name="connsiteX101" fmla="*/ 39688 w 1095375"/>
                  <a:gd name="connsiteY101" fmla="*/ 544513 h 1089025"/>
                  <a:gd name="connsiteX102" fmla="*/ 19844 w 1095375"/>
                  <a:gd name="connsiteY102" fmla="*/ 563563 h 1089025"/>
                  <a:gd name="connsiteX103" fmla="*/ 0 w 1095375"/>
                  <a:gd name="connsiteY103" fmla="*/ 544513 h 1089025"/>
                  <a:gd name="connsiteX104" fmla="*/ 19844 w 1095375"/>
                  <a:gd name="connsiteY104" fmla="*/ 525463 h 1089025"/>
                  <a:gd name="connsiteX105" fmla="*/ 1063697 w 1095375"/>
                  <a:gd name="connsiteY105" fmla="*/ 433664 h 1089025"/>
                  <a:gd name="connsiteX106" fmla="*/ 1087077 w 1095375"/>
                  <a:gd name="connsiteY106" fmla="*/ 450436 h 1089025"/>
                  <a:gd name="connsiteX107" fmla="*/ 1071490 w 1095375"/>
                  <a:gd name="connsiteY107" fmla="*/ 472800 h 1089025"/>
                  <a:gd name="connsiteX108" fmla="*/ 1048111 w 1095375"/>
                  <a:gd name="connsiteY108" fmla="*/ 456027 h 1089025"/>
                  <a:gd name="connsiteX109" fmla="*/ 1063697 w 1095375"/>
                  <a:gd name="connsiteY109" fmla="*/ 433664 h 1089025"/>
                  <a:gd name="connsiteX110" fmla="*/ 31678 w 1095375"/>
                  <a:gd name="connsiteY110" fmla="*/ 433664 h 1089025"/>
                  <a:gd name="connsiteX111" fmla="*/ 47264 w 1095375"/>
                  <a:gd name="connsiteY111" fmla="*/ 456027 h 1089025"/>
                  <a:gd name="connsiteX112" fmla="*/ 23885 w 1095375"/>
                  <a:gd name="connsiteY112" fmla="*/ 472800 h 1089025"/>
                  <a:gd name="connsiteX113" fmla="*/ 8298 w 1095375"/>
                  <a:gd name="connsiteY113" fmla="*/ 450436 h 1089025"/>
                  <a:gd name="connsiteX114" fmla="*/ 31678 w 1095375"/>
                  <a:gd name="connsiteY114" fmla="*/ 433664 h 1089025"/>
                  <a:gd name="connsiteX115" fmla="*/ 1036223 w 1095375"/>
                  <a:gd name="connsiteY115" fmla="*/ 346765 h 1089025"/>
                  <a:gd name="connsiteX116" fmla="*/ 1061347 w 1095375"/>
                  <a:gd name="connsiteY116" fmla="*/ 358361 h 1089025"/>
                  <a:gd name="connsiteX117" fmla="*/ 1049751 w 1095375"/>
                  <a:gd name="connsiteY117" fmla="*/ 383485 h 1089025"/>
                  <a:gd name="connsiteX118" fmla="*/ 1024627 w 1095375"/>
                  <a:gd name="connsiteY118" fmla="*/ 371889 h 1089025"/>
                  <a:gd name="connsiteX119" fmla="*/ 1036223 w 1095375"/>
                  <a:gd name="connsiteY119" fmla="*/ 346765 h 1089025"/>
                  <a:gd name="connsiteX120" fmla="*/ 59151 w 1095375"/>
                  <a:gd name="connsiteY120" fmla="*/ 346765 h 1089025"/>
                  <a:gd name="connsiteX121" fmla="*/ 70747 w 1095375"/>
                  <a:gd name="connsiteY121" fmla="*/ 371889 h 1089025"/>
                  <a:gd name="connsiteX122" fmla="*/ 45623 w 1095375"/>
                  <a:gd name="connsiteY122" fmla="*/ 383485 h 1089025"/>
                  <a:gd name="connsiteX123" fmla="*/ 34027 w 1095375"/>
                  <a:gd name="connsiteY123" fmla="*/ 358361 h 1089025"/>
                  <a:gd name="connsiteX124" fmla="*/ 59151 w 1095375"/>
                  <a:gd name="connsiteY124" fmla="*/ 346765 h 1089025"/>
                  <a:gd name="connsiteX125" fmla="*/ 1010202 w 1095375"/>
                  <a:gd name="connsiteY125" fmla="*/ 263007 h 1089025"/>
                  <a:gd name="connsiteX126" fmla="*/ 1023247 w 1095375"/>
                  <a:gd name="connsiteY126" fmla="*/ 271946 h 1089025"/>
                  <a:gd name="connsiteX127" fmla="*/ 1015517 w 1095375"/>
                  <a:gd name="connsiteY127" fmla="*/ 299002 h 1089025"/>
                  <a:gd name="connsiteX128" fmla="*/ 988460 w 1095375"/>
                  <a:gd name="connsiteY128" fmla="*/ 293204 h 1089025"/>
                  <a:gd name="connsiteX129" fmla="*/ 994258 w 1095375"/>
                  <a:gd name="connsiteY129" fmla="*/ 264215 h 1089025"/>
                  <a:gd name="connsiteX130" fmla="*/ 1010202 w 1095375"/>
                  <a:gd name="connsiteY130" fmla="*/ 263007 h 1089025"/>
                  <a:gd name="connsiteX131" fmla="*/ 85414 w 1095375"/>
                  <a:gd name="connsiteY131" fmla="*/ 263007 h 1089025"/>
                  <a:gd name="connsiteX132" fmla="*/ 101116 w 1095375"/>
                  <a:gd name="connsiteY132" fmla="*/ 264215 h 1089025"/>
                  <a:gd name="connsiteX133" fmla="*/ 108847 w 1095375"/>
                  <a:gd name="connsiteY133" fmla="*/ 293204 h 1089025"/>
                  <a:gd name="connsiteX134" fmla="*/ 79857 w 1095375"/>
                  <a:gd name="connsiteY134" fmla="*/ 299002 h 1089025"/>
                  <a:gd name="connsiteX135" fmla="*/ 74060 w 1095375"/>
                  <a:gd name="connsiteY135" fmla="*/ 271946 h 1089025"/>
                  <a:gd name="connsiteX136" fmla="*/ 85414 w 1095375"/>
                  <a:gd name="connsiteY136" fmla="*/ 263007 h 1089025"/>
                  <a:gd name="connsiteX137" fmla="*/ 954191 w 1095375"/>
                  <a:gd name="connsiteY137" fmla="*/ 186083 h 1089025"/>
                  <a:gd name="connsiteX138" fmla="*/ 966995 w 1095375"/>
                  <a:gd name="connsiteY138" fmla="*/ 193813 h 1089025"/>
                  <a:gd name="connsiteX139" fmla="*/ 965062 w 1095375"/>
                  <a:gd name="connsiteY139" fmla="*/ 220870 h 1089025"/>
                  <a:gd name="connsiteX140" fmla="*/ 936073 w 1095375"/>
                  <a:gd name="connsiteY140" fmla="*/ 218937 h 1089025"/>
                  <a:gd name="connsiteX141" fmla="*/ 939938 w 1095375"/>
                  <a:gd name="connsiteY141" fmla="*/ 189948 h 1089025"/>
                  <a:gd name="connsiteX142" fmla="*/ 954191 w 1095375"/>
                  <a:gd name="connsiteY142" fmla="*/ 186083 h 1089025"/>
                  <a:gd name="connsiteX143" fmla="*/ 142150 w 1095375"/>
                  <a:gd name="connsiteY143" fmla="*/ 186083 h 1089025"/>
                  <a:gd name="connsiteX144" fmla="*/ 157369 w 1095375"/>
                  <a:gd name="connsiteY144" fmla="*/ 189948 h 1089025"/>
                  <a:gd name="connsiteX145" fmla="*/ 159302 w 1095375"/>
                  <a:gd name="connsiteY145" fmla="*/ 218937 h 1089025"/>
                  <a:gd name="connsiteX146" fmla="*/ 130313 w 1095375"/>
                  <a:gd name="connsiteY146" fmla="*/ 220870 h 1089025"/>
                  <a:gd name="connsiteX147" fmla="*/ 128380 w 1095375"/>
                  <a:gd name="connsiteY147" fmla="*/ 193813 h 1089025"/>
                  <a:gd name="connsiteX148" fmla="*/ 142150 w 1095375"/>
                  <a:gd name="connsiteY148" fmla="*/ 186083 h 1089025"/>
                  <a:gd name="connsiteX149" fmla="*/ 885721 w 1095375"/>
                  <a:gd name="connsiteY149" fmla="*/ 121962 h 1089025"/>
                  <a:gd name="connsiteX150" fmla="*/ 899974 w 1095375"/>
                  <a:gd name="connsiteY150" fmla="*/ 126794 h 1089025"/>
                  <a:gd name="connsiteX151" fmla="*/ 903839 w 1095375"/>
                  <a:gd name="connsiteY151" fmla="*/ 153850 h 1089025"/>
                  <a:gd name="connsiteX152" fmla="*/ 874850 w 1095375"/>
                  <a:gd name="connsiteY152" fmla="*/ 157715 h 1089025"/>
                  <a:gd name="connsiteX153" fmla="*/ 872918 w 1095375"/>
                  <a:gd name="connsiteY153" fmla="*/ 128726 h 1089025"/>
                  <a:gd name="connsiteX154" fmla="*/ 885721 w 1095375"/>
                  <a:gd name="connsiteY154" fmla="*/ 121962 h 1089025"/>
                  <a:gd name="connsiteX155" fmla="*/ 209653 w 1095375"/>
                  <a:gd name="connsiteY155" fmla="*/ 121962 h 1089025"/>
                  <a:gd name="connsiteX156" fmla="*/ 222456 w 1095375"/>
                  <a:gd name="connsiteY156" fmla="*/ 128726 h 1089025"/>
                  <a:gd name="connsiteX157" fmla="*/ 220524 w 1095375"/>
                  <a:gd name="connsiteY157" fmla="*/ 157715 h 1089025"/>
                  <a:gd name="connsiteX158" fmla="*/ 193467 w 1095375"/>
                  <a:gd name="connsiteY158" fmla="*/ 153850 h 1089025"/>
                  <a:gd name="connsiteX159" fmla="*/ 195400 w 1095375"/>
                  <a:gd name="connsiteY159" fmla="*/ 126794 h 1089025"/>
                  <a:gd name="connsiteX160" fmla="*/ 209653 w 1095375"/>
                  <a:gd name="connsiteY160" fmla="*/ 121962 h 1089025"/>
                  <a:gd name="connsiteX161" fmla="*/ 806139 w 1095375"/>
                  <a:gd name="connsiteY161" fmla="*/ 71059 h 1089025"/>
                  <a:gd name="connsiteX162" fmla="*/ 821842 w 1095375"/>
                  <a:gd name="connsiteY162" fmla="*/ 73854 h 1089025"/>
                  <a:gd name="connsiteX163" fmla="*/ 829572 w 1095375"/>
                  <a:gd name="connsiteY163" fmla="*/ 99944 h 1089025"/>
                  <a:gd name="connsiteX164" fmla="*/ 800583 w 1095375"/>
                  <a:gd name="connsiteY164" fmla="*/ 105535 h 1089025"/>
                  <a:gd name="connsiteX165" fmla="*/ 794785 w 1095375"/>
                  <a:gd name="connsiteY165" fmla="*/ 79445 h 1089025"/>
                  <a:gd name="connsiteX166" fmla="*/ 806139 w 1095375"/>
                  <a:gd name="connsiteY166" fmla="*/ 71059 h 1089025"/>
                  <a:gd name="connsiteX167" fmla="*/ 289235 w 1095375"/>
                  <a:gd name="connsiteY167" fmla="*/ 71059 h 1089025"/>
                  <a:gd name="connsiteX168" fmla="*/ 300589 w 1095375"/>
                  <a:gd name="connsiteY168" fmla="*/ 79445 h 1089025"/>
                  <a:gd name="connsiteX169" fmla="*/ 294791 w 1095375"/>
                  <a:gd name="connsiteY169" fmla="*/ 105535 h 1089025"/>
                  <a:gd name="connsiteX170" fmla="*/ 267735 w 1095375"/>
                  <a:gd name="connsiteY170" fmla="*/ 99944 h 1089025"/>
                  <a:gd name="connsiteX171" fmla="*/ 273532 w 1095375"/>
                  <a:gd name="connsiteY171" fmla="*/ 73854 h 1089025"/>
                  <a:gd name="connsiteX172" fmla="*/ 289235 w 1095375"/>
                  <a:gd name="connsiteY172" fmla="*/ 71059 h 1089025"/>
                  <a:gd name="connsiteX173" fmla="*/ 720690 w 1095375"/>
                  <a:gd name="connsiteY173" fmla="*/ 32440 h 1089025"/>
                  <a:gd name="connsiteX174" fmla="*/ 735426 w 1095375"/>
                  <a:gd name="connsiteY174" fmla="*/ 32440 h 1089025"/>
                  <a:gd name="connsiteX175" fmla="*/ 747022 w 1095375"/>
                  <a:gd name="connsiteY175" fmla="*/ 57564 h 1089025"/>
                  <a:gd name="connsiteX176" fmla="*/ 721898 w 1095375"/>
                  <a:gd name="connsiteY176" fmla="*/ 69160 h 1089025"/>
                  <a:gd name="connsiteX177" fmla="*/ 710302 w 1095375"/>
                  <a:gd name="connsiteY177" fmla="*/ 44036 h 1089025"/>
                  <a:gd name="connsiteX178" fmla="*/ 720690 w 1095375"/>
                  <a:gd name="connsiteY178" fmla="*/ 32440 h 1089025"/>
                  <a:gd name="connsiteX179" fmla="*/ 359948 w 1095375"/>
                  <a:gd name="connsiteY179" fmla="*/ 32440 h 1089025"/>
                  <a:gd name="connsiteX180" fmla="*/ 375409 w 1095375"/>
                  <a:gd name="connsiteY180" fmla="*/ 32440 h 1089025"/>
                  <a:gd name="connsiteX181" fmla="*/ 385072 w 1095375"/>
                  <a:gd name="connsiteY181" fmla="*/ 44036 h 1089025"/>
                  <a:gd name="connsiteX182" fmla="*/ 373476 w 1095375"/>
                  <a:gd name="connsiteY182" fmla="*/ 69160 h 1089025"/>
                  <a:gd name="connsiteX183" fmla="*/ 348352 w 1095375"/>
                  <a:gd name="connsiteY183" fmla="*/ 57564 h 1089025"/>
                  <a:gd name="connsiteX184" fmla="*/ 359948 w 1095375"/>
                  <a:gd name="connsiteY184" fmla="*/ 32440 h 1089025"/>
                  <a:gd name="connsiteX185" fmla="*/ 642661 w 1095375"/>
                  <a:gd name="connsiteY185" fmla="*/ 8226 h 1089025"/>
                  <a:gd name="connsiteX186" fmla="*/ 660055 w 1095375"/>
                  <a:gd name="connsiteY186" fmla="*/ 30740 h 1089025"/>
                  <a:gd name="connsiteX187" fmla="*/ 636863 w 1095375"/>
                  <a:gd name="connsiteY187" fmla="*/ 45749 h 1089025"/>
                  <a:gd name="connsiteX188" fmla="*/ 619470 w 1095375"/>
                  <a:gd name="connsiteY188" fmla="*/ 23235 h 1089025"/>
                  <a:gd name="connsiteX189" fmla="*/ 642661 w 1095375"/>
                  <a:gd name="connsiteY189" fmla="*/ 8226 h 1089025"/>
                  <a:gd name="connsiteX190" fmla="*/ 452713 w 1095375"/>
                  <a:gd name="connsiteY190" fmla="*/ 8226 h 1089025"/>
                  <a:gd name="connsiteX191" fmla="*/ 475904 w 1095375"/>
                  <a:gd name="connsiteY191" fmla="*/ 23235 h 1089025"/>
                  <a:gd name="connsiteX192" fmla="*/ 458511 w 1095375"/>
                  <a:gd name="connsiteY192" fmla="*/ 45749 h 1089025"/>
                  <a:gd name="connsiteX193" fmla="*/ 435319 w 1095375"/>
                  <a:gd name="connsiteY193" fmla="*/ 30740 h 1089025"/>
                  <a:gd name="connsiteX194" fmla="*/ 452713 w 1095375"/>
                  <a:gd name="connsiteY194" fmla="*/ 8226 h 1089025"/>
                  <a:gd name="connsiteX195" fmla="*/ 547687 w 1095375"/>
                  <a:gd name="connsiteY195" fmla="*/ 0 h 1089025"/>
                  <a:gd name="connsiteX196" fmla="*/ 566737 w 1095375"/>
                  <a:gd name="connsiteY196" fmla="*/ 19050 h 1089025"/>
                  <a:gd name="connsiteX197" fmla="*/ 547687 w 1095375"/>
                  <a:gd name="connsiteY197" fmla="*/ 38100 h 1089025"/>
                  <a:gd name="connsiteX198" fmla="*/ 528637 w 1095375"/>
                  <a:gd name="connsiteY198" fmla="*/ 19050 h 1089025"/>
                  <a:gd name="connsiteX199" fmla="*/ 547687 w 1095375"/>
                  <a:gd name="connsiteY199" fmla="*/ 0 h 108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1095375" h="1089025">
                    <a:moveTo>
                      <a:pt x="547687" y="1050925"/>
                    </a:moveTo>
                    <a:cubicBezTo>
                      <a:pt x="558208" y="1050925"/>
                      <a:pt x="566737" y="1059454"/>
                      <a:pt x="566737" y="1069975"/>
                    </a:cubicBezTo>
                    <a:cubicBezTo>
                      <a:pt x="566737" y="1080496"/>
                      <a:pt x="558208" y="1089025"/>
                      <a:pt x="547687" y="1089025"/>
                    </a:cubicBezTo>
                    <a:cubicBezTo>
                      <a:pt x="537166" y="1089025"/>
                      <a:pt x="528637" y="1080496"/>
                      <a:pt x="528637" y="1069975"/>
                    </a:cubicBezTo>
                    <a:cubicBezTo>
                      <a:pt x="528637" y="1059454"/>
                      <a:pt x="537166" y="1050925"/>
                      <a:pt x="547687" y="1050925"/>
                    </a:cubicBezTo>
                    <a:close/>
                    <a:moveTo>
                      <a:pt x="636863" y="1043276"/>
                    </a:moveTo>
                    <a:cubicBezTo>
                      <a:pt x="646526" y="1041400"/>
                      <a:pt x="658122" y="1047029"/>
                      <a:pt x="660055" y="1058285"/>
                    </a:cubicBezTo>
                    <a:cubicBezTo>
                      <a:pt x="661987" y="1069542"/>
                      <a:pt x="654257" y="1078923"/>
                      <a:pt x="642661" y="1080799"/>
                    </a:cubicBezTo>
                    <a:cubicBezTo>
                      <a:pt x="632998" y="1082675"/>
                      <a:pt x="621402" y="1075171"/>
                      <a:pt x="619470" y="1065790"/>
                    </a:cubicBezTo>
                    <a:cubicBezTo>
                      <a:pt x="617537" y="1054533"/>
                      <a:pt x="625268" y="1045152"/>
                      <a:pt x="636863" y="1043276"/>
                    </a:cubicBezTo>
                    <a:close/>
                    <a:moveTo>
                      <a:pt x="458511" y="1043276"/>
                    </a:moveTo>
                    <a:cubicBezTo>
                      <a:pt x="470106" y="1045152"/>
                      <a:pt x="477837" y="1054533"/>
                      <a:pt x="475904" y="1065790"/>
                    </a:cubicBezTo>
                    <a:cubicBezTo>
                      <a:pt x="473972" y="1075171"/>
                      <a:pt x="462376" y="1082675"/>
                      <a:pt x="452713" y="1080799"/>
                    </a:cubicBezTo>
                    <a:cubicBezTo>
                      <a:pt x="441117" y="1078923"/>
                      <a:pt x="433387" y="1069542"/>
                      <a:pt x="435319" y="1058285"/>
                    </a:cubicBezTo>
                    <a:cubicBezTo>
                      <a:pt x="437252" y="1047029"/>
                      <a:pt x="448848" y="1041400"/>
                      <a:pt x="458511" y="1043276"/>
                    </a:cubicBezTo>
                    <a:close/>
                    <a:moveTo>
                      <a:pt x="721898" y="1019865"/>
                    </a:moveTo>
                    <a:cubicBezTo>
                      <a:pt x="731561" y="1016000"/>
                      <a:pt x="743157" y="1021798"/>
                      <a:pt x="747022" y="1031461"/>
                    </a:cubicBezTo>
                    <a:cubicBezTo>
                      <a:pt x="750887" y="1041124"/>
                      <a:pt x="745089" y="1052720"/>
                      <a:pt x="735426" y="1056585"/>
                    </a:cubicBezTo>
                    <a:cubicBezTo>
                      <a:pt x="725763" y="1060450"/>
                      <a:pt x="714168" y="1054652"/>
                      <a:pt x="710302" y="1044989"/>
                    </a:cubicBezTo>
                    <a:cubicBezTo>
                      <a:pt x="706437" y="1035326"/>
                      <a:pt x="712235" y="1023731"/>
                      <a:pt x="721898" y="1019865"/>
                    </a:cubicBezTo>
                    <a:close/>
                    <a:moveTo>
                      <a:pt x="373476" y="1019865"/>
                    </a:moveTo>
                    <a:cubicBezTo>
                      <a:pt x="385072" y="1023731"/>
                      <a:pt x="388937" y="1035326"/>
                      <a:pt x="385072" y="1044989"/>
                    </a:cubicBezTo>
                    <a:cubicBezTo>
                      <a:pt x="381206" y="1054652"/>
                      <a:pt x="371543" y="1060450"/>
                      <a:pt x="359948" y="1056585"/>
                    </a:cubicBezTo>
                    <a:cubicBezTo>
                      <a:pt x="350285" y="1052720"/>
                      <a:pt x="344487" y="1041124"/>
                      <a:pt x="348352" y="1031461"/>
                    </a:cubicBezTo>
                    <a:cubicBezTo>
                      <a:pt x="352217" y="1021798"/>
                      <a:pt x="363813" y="1016000"/>
                      <a:pt x="373476" y="1019865"/>
                    </a:cubicBezTo>
                    <a:close/>
                    <a:moveTo>
                      <a:pt x="816527" y="980557"/>
                    </a:moveTo>
                    <a:cubicBezTo>
                      <a:pt x="821842" y="981765"/>
                      <a:pt x="826673" y="984664"/>
                      <a:pt x="829572" y="989496"/>
                    </a:cubicBezTo>
                    <a:cubicBezTo>
                      <a:pt x="833437" y="999159"/>
                      <a:pt x="831505" y="1012687"/>
                      <a:pt x="821842" y="1016552"/>
                    </a:cubicBezTo>
                    <a:cubicBezTo>
                      <a:pt x="812179" y="1022350"/>
                      <a:pt x="798650" y="1020418"/>
                      <a:pt x="794785" y="1010754"/>
                    </a:cubicBezTo>
                    <a:cubicBezTo>
                      <a:pt x="788987" y="1001091"/>
                      <a:pt x="790920" y="987563"/>
                      <a:pt x="800583" y="981765"/>
                    </a:cubicBezTo>
                    <a:cubicBezTo>
                      <a:pt x="805414" y="979833"/>
                      <a:pt x="811212" y="979350"/>
                      <a:pt x="816527" y="980557"/>
                    </a:cubicBezTo>
                    <a:close/>
                    <a:moveTo>
                      <a:pt x="279089" y="980557"/>
                    </a:moveTo>
                    <a:cubicBezTo>
                      <a:pt x="284162" y="979350"/>
                      <a:pt x="289960" y="979833"/>
                      <a:pt x="294791" y="981765"/>
                    </a:cubicBezTo>
                    <a:cubicBezTo>
                      <a:pt x="304454" y="987563"/>
                      <a:pt x="306387" y="1001091"/>
                      <a:pt x="300589" y="1010754"/>
                    </a:cubicBezTo>
                    <a:cubicBezTo>
                      <a:pt x="296724" y="1020418"/>
                      <a:pt x="283195" y="1022350"/>
                      <a:pt x="273532" y="1016552"/>
                    </a:cubicBezTo>
                    <a:cubicBezTo>
                      <a:pt x="263869" y="1012687"/>
                      <a:pt x="261937" y="999159"/>
                      <a:pt x="267735" y="989496"/>
                    </a:cubicBezTo>
                    <a:cubicBezTo>
                      <a:pt x="269667" y="984664"/>
                      <a:pt x="274016" y="981765"/>
                      <a:pt x="279089" y="980557"/>
                    </a:cubicBezTo>
                    <a:close/>
                    <a:moveTo>
                      <a:pt x="889345" y="927204"/>
                    </a:moveTo>
                    <a:cubicBezTo>
                      <a:pt x="894659" y="927446"/>
                      <a:pt x="899974" y="929378"/>
                      <a:pt x="903839" y="933244"/>
                    </a:cubicBezTo>
                    <a:cubicBezTo>
                      <a:pt x="909637" y="942907"/>
                      <a:pt x="909637" y="954502"/>
                      <a:pt x="899974" y="962233"/>
                    </a:cubicBezTo>
                    <a:cubicBezTo>
                      <a:pt x="892244" y="969963"/>
                      <a:pt x="878716" y="968031"/>
                      <a:pt x="872918" y="960300"/>
                    </a:cubicBezTo>
                    <a:cubicBezTo>
                      <a:pt x="865187" y="950637"/>
                      <a:pt x="867120" y="939041"/>
                      <a:pt x="874850" y="931311"/>
                    </a:cubicBezTo>
                    <a:cubicBezTo>
                      <a:pt x="878715" y="928412"/>
                      <a:pt x="884030" y="926963"/>
                      <a:pt x="889345" y="927204"/>
                    </a:cubicBezTo>
                    <a:close/>
                    <a:moveTo>
                      <a:pt x="206271" y="927204"/>
                    </a:moveTo>
                    <a:cubicBezTo>
                      <a:pt x="211344" y="926963"/>
                      <a:pt x="216659" y="928412"/>
                      <a:pt x="220524" y="931311"/>
                    </a:cubicBezTo>
                    <a:cubicBezTo>
                      <a:pt x="230187" y="939041"/>
                      <a:pt x="230187" y="950637"/>
                      <a:pt x="222456" y="960300"/>
                    </a:cubicBezTo>
                    <a:cubicBezTo>
                      <a:pt x="216658" y="968031"/>
                      <a:pt x="203130" y="969963"/>
                      <a:pt x="195400" y="962233"/>
                    </a:cubicBezTo>
                    <a:cubicBezTo>
                      <a:pt x="187669" y="954502"/>
                      <a:pt x="185737" y="942907"/>
                      <a:pt x="193467" y="933244"/>
                    </a:cubicBezTo>
                    <a:cubicBezTo>
                      <a:pt x="196366" y="929378"/>
                      <a:pt x="201198" y="927446"/>
                      <a:pt x="206271" y="927204"/>
                    </a:cubicBezTo>
                    <a:close/>
                    <a:moveTo>
                      <a:pt x="950568" y="862599"/>
                    </a:moveTo>
                    <a:cubicBezTo>
                      <a:pt x="955882" y="862358"/>
                      <a:pt x="961197" y="864290"/>
                      <a:pt x="965062" y="868156"/>
                    </a:cubicBezTo>
                    <a:cubicBezTo>
                      <a:pt x="972793" y="873953"/>
                      <a:pt x="974725" y="887482"/>
                      <a:pt x="966995" y="895212"/>
                    </a:cubicBezTo>
                    <a:cubicBezTo>
                      <a:pt x="961197" y="904875"/>
                      <a:pt x="947669" y="904875"/>
                      <a:pt x="939938" y="897145"/>
                    </a:cubicBezTo>
                    <a:cubicBezTo>
                      <a:pt x="930275" y="891347"/>
                      <a:pt x="930275" y="877819"/>
                      <a:pt x="936073" y="870088"/>
                    </a:cubicBezTo>
                    <a:cubicBezTo>
                      <a:pt x="939938" y="865257"/>
                      <a:pt x="945253" y="862841"/>
                      <a:pt x="950568" y="862599"/>
                    </a:cubicBezTo>
                    <a:close/>
                    <a:moveTo>
                      <a:pt x="145532" y="862599"/>
                    </a:moveTo>
                    <a:cubicBezTo>
                      <a:pt x="150605" y="862841"/>
                      <a:pt x="155437" y="865257"/>
                      <a:pt x="159302" y="870088"/>
                    </a:cubicBezTo>
                    <a:cubicBezTo>
                      <a:pt x="165100" y="877819"/>
                      <a:pt x="165100" y="891347"/>
                      <a:pt x="157369" y="897145"/>
                    </a:cubicBezTo>
                    <a:cubicBezTo>
                      <a:pt x="147706" y="904875"/>
                      <a:pt x="136111" y="904875"/>
                      <a:pt x="128380" y="895212"/>
                    </a:cubicBezTo>
                    <a:cubicBezTo>
                      <a:pt x="120650" y="887482"/>
                      <a:pt x="122582" y="873953"/>
                      <a:pt x="130313" y="868156"/>
                    </a:cubicBezTo>
                    <a:cubicBezTo>
                      <a:pt x="135144" y="864290"/>
                      <a:pt x="140459" y="862358"/>
                      <a:pt x="145532" y="862599"/>
                    </a:cubicBezTo>
                    <a:close/>
                    <a:moveTo>
                      <a:pt x="999814" y="788608"/>
                    </a:moveTo>
                    <a:cubicBezTo>
                      <a:pt x="1004887" y="787677"/>
                      <a:pt x="1010685" y="788608"/>
                      <a:pt x="1015517" y="791404"/>
                    </a:cubicBezTo>
                    <a:cubicBezTo>
                      <a:pt x="1025180" y="795131"/>
                      <a:pt x="1027112" y="808176"/>
                      <a:pt x="1023247" y="817494"/>
                    </a:cubicBezTo>
                    <a:cubicBezTo>
                      <a:pt x="1017449" y="826813"/>
                      <a:pt x="1003921" y="828676"/>
                      <a:pt x="994258" y="823085"/>
                    </a:cubicBezTo>
                    <a:cubicBezTo>
                      <a:pt x="984595" y="819358"/>
                      <a:pt x="982662" y="806313"/>
                      <a:pt x="988460" y="796995"/>
                    </a:cubicBezTo>
                    <a:cubicBezTo>
                      <a:pt x="990393" y="792336"/>
                      <a:pt x="994741" y="789540"/>
                      <a:pt x="999814" y="788608"/>
                    </a:cubicBezTo>
                    <a:close/>
                    <a:moveTo>
                      <a:pt x="95801" y="788608"/>
                    </a:moveTo>
                    <a:cubicBezTo>
                      <a:pt x="101116" y="789540"/>
                      <a:pt x="105948" y="792336"/>
                      <a:pt x="108847" y="796995"/>
                    </a:cubicBezTo>
                    <a:cubicBezTo>
                      <a:pt x="112712" y="806313"/>
                      <a:pt x="110779" y="819358"/>
                      <a:pt x="101116" y="823085"/>
                    </a:cubicBezTo>
                    <a:cubicBezTo>
                      <a:pt x="91453" y="828676"/>
                      <a:pt x="77925" y="826813"/>
                      <a:pt x="74060" y="817494"/>
                    </a:cubicBezTo>
                    <a:cubicBezTo>
                      <a:pt x="68262" y="808176"/>
                      <a:pt x="70194" y="795131"/>
                      <a:pt x="79857" y="791404"/>
                    </a:cubicBezTo>
                    <a:cubicBezTo>
                      <a:pt x="84689" y="788608"/>
                      <a:pt x="90487" y="787677"/>
                      <a:pt x="95801" y="788608"/>
                    </a:cubicBezTo>
                    <a:close/>
                    <a:moveTo>
                      <a:pt x="1035015" y="705540"/>
                    </a:moveTo>
                    <a:cubicBezTo>
                      <a:pt x="1039605" y="703608"/>
                      <a:pt x="1044920" y="703608"/>
                      <a:pt x="1049751" y="705540"/>
                    </a:cubicBezTo>
                    <a:cubicBezTo>
                      <a:pt x="1061347" y="709406"/>
                      <a:pt x="1065212" y="721001"/>
                      <a:pt x="1061347" y="730664"/>
                    </a:cubicBezTo>
                    <a:cubicBezTo>
                      <a:pt x="1057482" y="740327"/>
                      <a:pt x="1047819" y="746125"/>
                      <a:pt x="1036223" y="742260"/>
                    </a:cubicBezTo>
                    <a:cubicBezTo>
                      <a:pt x="1026560" y="738395"/>
                      <a:pt x="1020762" y="726799"/>
                      <a:pt x="1024627" y="717136"/>
                    </a:cubicBezTo>
                    <a:cubicBezTo>
                      <a:pt x="1026560" y="711338"/>
                      <a:pt x="1030425" y="707473"/>
                      <a:pt x="1035015" y="705540"/>
                    </a:cubicBezTo>
                    <a:close/>
                    <a:moveTo>
                      <a:pt x="45623" y="705540"/>
                    </a:moveTo>
                    <a:cubicBezTo>
                      <a:pt x="50454" y="703608"/>
                      <a:pt x="55769" y="703608"/>
                      <a:pt x="60359" y="705540"/>
                    </a:cubicBezTo>
                    <a:cubicBezTo>
                      <a:pt x="64949" y="707473"/>
                      <a:pt x="68814" y="711338"/>
                      <a:pt x="70747" y="717136"/>
                    </a:cubicBezTo>
                    <a:cubicBezTo>
                      <a:pt x="74612" y="726799"/>
                      <a:pt x="68814" y="738395"/>
                      <a:pt x="59151" y="742260"/>
                    </a:cubicBezTo>
                    <a:cubicBezTo>
                      <a:pt x="49488" y="746125"/>
                      <a:pt x="37892" y="740327"/>
                      <a:pt x="34027" y="730664"/>
                    </a:cubicBezTo>
                    <a:cubicBezTo>
                      <a:pt x="30162" y="721001"/>
                      <a:pt x="35960" y="709406"/>
                      <a:pt x="45623" y="705540"/>
                    </a:cubicBezTo>
                    <a:close/>
                    <a:moveTo>
                      <a:pt x="1071490" y="616296"/>
                    </a:moveTo>
                    <a:cubicBezTo>
                      <a:pt x="1081232" y="618228"/>
                      <a:pt x="1089025" y="629824"/>
                      <a:pt x="1087077" y="639487"/>
                    </a:cubicBezTo>
                    <a:cubicBezTo>
                      <a:pt x="1085129" y="651083"/>
                      <a:pt x="1075387" y="658813"/>
                      <a:pt x="1063697" y="656881"/>
                    </a:cubicBezTo>
                    <a:cubicBezTo>
                      <a:pt x="1053956" y="654948"/>
                      <a:pt x="1046162" y="643352"/>
                      <a:pt x="1048111" y="633689"/>
                    </a:cubicBezTo>
                    <a:cubicBezTo>
                      <a:pt x="1050059" y="622094"/>
                      <a:pt x="1059800" y="614363"/>
                      <a:pt x="1071490" y="616296"/>
                    </a:cubicBezTo>
                    <a:close/>
                    <a:moveTo>
                      <a:pt x="23885" y="616296"/>
                    </a:moveTo>
                    <a:cubicBezTo>
                      <a:pt x="35575" y="614363"/>
                      <a:pt x="45316" y="622094"/>
                      <a:pt x="47264" y="633689"/>
                    </a:cubicBezTo>
                    <a:cubicBezTo>
                      <a:pt x="49213" y="643352"/>
                      <a:pt x="43368" y="654948"/>
                      <a:pt x="31678" y="656881"/>
                    </a:cubicBezTo>
                    <a:cubicBezTo>
                      <a:pt x="19988" y="658813"/>
                      <a:pt x="10246" y="651083"/>
                      <a:pt x="8298" y="639487"/>
                    </a:cubicBezTo>
                    <a:cubicBezTo>
                      <a:pt x="6350" y="629824"/>
                      <a:pt x="14143" y="618228"/>
                      <a:pt x="23885" y="616296"/>
                    </a:cubicBezTo>
                    <a:close/>
                    <a:moveTo>
                      <a:pt x="1075531" y="525463"/>
                    </a:moveTo>
                    <a:cubicBezTo>
                      <a:pt x="1086491" y="525463"/>
                      <a:pt x="1095375" y="533992"/>
                      <a:pt x="1095375" y="544513"/>
                    </a:cubicBezTo>
                    <a:cubicBezTo>
                      <a:pt x="1095375" y="555034"/>
                      <a:pt x="1086491" y="563563"/>
                      <a:pt x="1075531" y="563563"/>
                    </a:cubicBezTo>
                    <a:cubicBezTo>
                      <a:pt x="1064571" y="563563"/>
                      <a:pt x="1055687" y="555034"/>
                      <a:pt x="1055687" y="544513"/>
                    </a:cubicBezTo>
                    <a:cubicBezTo>
                      <a:pt x="1055687" y="533992"/>
                      <a:pt x="1064571" y="525463"/>
                      <a:pt x="1075531" y="525463"/>
                    </a:cubicBezTo>
                    <a:close/>
                    <a:moveTo>
                      <a:pt x="19844" y="525463"/>
                    </a:moveTo>
                    <a:cubicBezTo>
                      <a:pt x="30804" y="525463"/>
                      <a:pt x="39688" y="533992"/>
                      <a:pt x="39688" y="544513"/>
                    </a:cubicBezTo>
                    <a:cubicBezTo>
                      <a:pt x="39688" y="555034"/>
                      <a:pt x="30804" y="563563"/>
                      <a:pt x="19844" y="563563"/>
                    </a:cubicBezTo>
                    <a:cubicBezTo>
                      <a:pt x="8884" y="563563"/>
                      <a:pt x="0" y="555034"/>
                      <a:pt x="0" y="544513"/>
                    </a:cubicBezTo>
                    <a:cubicBezTo>
                      <a:pt x="0" y="533992"/>
                      <a:pt x="8884" y="525463"/>
                      <a:pt x="19844" y="525463"/>
                    </a:cubicBezTo>
                    <a:close/>
                    <a:moveTo>
                      <a:pt x="1063697" y="433664"/>
                    </a:moveTo>
                    <a:cubicBezTo>
                      <a:pt x="1075387" y="431800"/>
                      <a:pt x="1085129" y="439255"/>
                      <a:pt x="1087077" y="450436"/>
                    </a:cubicBezTo>
                    <a:cubicBezTo>
                      <a:pt x="1089025" y="459754"/>
                      <a:pt x="1081232" y="470936"/>
                      <a:pt x="1071490" y="472800"/>
                    </a:cubicBezTo>
                    <a:cubicBezTo>
                      <a:pt x="1059800" y="474663"/>
                      <a:pt x="1050059" y="467209"/>
                      <a:pt x="1048111" y="456027"/>
                    </a:cubicBezTo>
                    <a:cubicBezTo>
                      <a:pt x="1046162" y="446709"/>
                      <a:pt x="1053956" y="435527"/>
                      <a:pt x="1063697" y="433664"/>
                    </a:cubicBezTo>
                    <a:close/>
                    <a:moveTo>
                      <a:pt x="31678" y="433664"/>
                    </a:moveTo>
                    <a:cubicBezTo>
                      <a:pt x="43368" y="435527"/>
                      <a:pt x="49213" y="446709"/>
                      <a:pt x="47264" y="456027"/>
                    </a:cubicBezTo>
                    <a:cubicBezTo>
                      <a:pt x="45316" y="467209"/>
                      <a:pt x="35575" y="474663"/>
                      <a:pt x="23885" y="472800"/>
                    </a:cubicBezTo>
                    <a:cubicBezTo>
                      <a:pt x="14143" y="470936"/>
                      <a:pt x="6350" y="459754"/>
                      <a:pt x="8298" y="450436"/>
                    </a:cubicBezTo>
                    <a:cubicBezTo>
                      <a:pt x="10246" y="439255"/>
                      <a:pt x="19988" y="431800"/>
                      <a:pt x="31678" y="433664"/>
                    </a:cubicBezTo>
                    <a:close/>
                    <a:moveTo>
                      <a:pt x="1036223" y="346765"/>
                    </a:moveTo>
                    <a:cubicBezTo>
                      <a:pt x="1047819" y="342900"/>
                      <a:pt x="1057482" y="348698"/>
                      <a:pt x="1061347" y="358361"/>
                    </a:cubicBezTo>
                    <a:cubicBezTo>
                      <a:pt x="1065212" y="368024"/>
                      <a:pt x="1061347" y="379620"/>
                      <a:pt x="1049751" y="383485"/>
                    </a:cubicBezTo>
                    <a:cubicBezTo>
                      <a:pt x="1040088" y="387350"/>
                      <a:pt x="1028493" y="381552"/>
                      <a:pt x="1024627" y="371889"/>
                    </a:cubicBezTo>
                    <a:cubicBezTo>
                      <a:pt x="1020762" y="362226"/>
                      <a:pt x="1026560" y="350631"/>
                      <a:pt x="1036223" y="346765"/>
                    </a:cubicBezTo>
                    <a:close/>
                    <a:moveTo>
                      <a:pt x="59151" y="346765"/>
                    </a:moveTo>
                    <a:cubicBezTo>
                      <a:pt x="68814" y="350631"/>
                      <a:pt x="74612" y="362226"/>
                      <a:pt x="70747" y="371889"/>
                    </a:cubicBezTo>
                    <a:cubicBezTo>
                      <a:pt x="66881" y="381552"/>
                      <a:pt x="55286" y="387350"/>
                      <a:pt x="45623" y="383485"/>
                    </a:cubicBezTo>
                    <a:cubicBezTo>
                      <a:pt x="35960" y="379620"/>
                      <a:pt x="30162" y="368024"/>
                      <a:pt x="34027" y="358361"/>
                    </a:cubicBezTo>
                    <a:cubicBezTo>
                      <a:pt x="37892" y="348698"/>
                      <a:pt x="49488" y="342900"/>
                      <a:pt x="59151" y="346765"/>
                    </a:cubicBezTo>
                    <a:close/>
                    <a:moveTo>
                      <a:pt x="1010202" y="263007"/>
                    </a:moveTo>
                    <a:cubicBezTo>
                      <a:pt x="1015517" y="264215"/>
                      <a:pt x="1020348" y="267114"/>
                      <a:pt x="1023247" y="271946"/>
                    </a:cubicBezTo>
                    <a:cubicBezTo>
                      <a:pt x="1027112" y="281609"/>
                      <a:pt x="1025180" y="295137"/>
                      <a:pt x="1015517" y="299002"/>
                    </a:cubicBezTo>
                    <a:cubicBezTo>
                      <a:pt x="1005854" y="304800"/>
                      <a:pt x="992325" y="302868"/>
                      <a:pt x="988460" y="293204"/>
                    </a:cubicBezTo>
                    <a:cubicBezTo>
                      <a:pt x="982662" y="283541"/>
                      <a:pt x="984595" y="270013"/>
                      <a:pt x="994258" y="264215"/>
                    </a:cubicBezTo>
                    <a:cubicBezTo>
                      <a:pt x="999089" y="262283"/>
                      <a:pt x="1004887" y="261800"/>
                      <a:pt x="1010202" y="263007"/>
                    </a:cubicBezTo>
                    <a:close/>
                    <a:moveTo>
                      <a:pt x="85414" y="263007"/>
                    </a:moveTo>
                    <a:cubicBezTo>
                      <a:pt x="90487" y="261800"/>
                      <a:pt x="96285" y="262283"/>
                      <a:pt x="101116" y="264215"/>
                    </a:cubicBezTo>
                    <a:cubicBezTo>
                      <a:pt x="110779" y="270013"/>
                      <a:pt x="112712" y="283541"/>
                      <a:pt x="108847" y="293204"/>
                    </a:cubicBezTo>
                    <a:cubicBezTo>
                      <a:pt x="103049" y="302868"/>
                      <a:pt x="89520" y="304800"/>
                      <a:pt x="79857" y="299002"/>
                    </a:cubicBezTo>
                    <a:cubicBezTo>
                      <a:pt x="70194" y="295137"/>
                      <a:pt x="68262" y="281609"/>
                      <a:pt x="74060" y="271946"/>
                    </a:cubicBezTo>
                    <a:cubicBezTo>
                      <a:pt x="75992" y="267114"/>
                      <a:pt x="80341" y="264215"/>
                      <a:pt x="85414" y="263007"/>
                    </a:cubicBezTo>
                    <a:close/>
                    <a:moveTo>
                      <a:pt x="954191" y="186083"/>
                    </a:moveTo>
                    <a:cubicBezTo>
                      <a:pt x="959264" y="186566"/>
                      <a:pt x="964096" y="188982"/>
                      <a:pt x="966995" y="193813"/>
                    </a:cubicBezTo>
                    <a:cubicBezTo>
                      <a:pt x="974725" y="201544"/>
                      <a:pt x="972793" y="215072"/>
                      <a:pt x="965062" y="220870"/>
                    </a:cubicBezTo>
                    <a:cubicBezTo>
                      <a:pt x="957332" y="228600"/>
                      <a:pt x="943804" y="226668"/>
                      <a:pt x="936073" y="218937"/>
                    </a:cubicBezTo>
                    <a:cubicBezTo>
                      <a:pt x="930275" y="211207"/>
                      <a:pt x="930275" y="197678"/>
                      <a:pt x="939938" y="189948"/>
                    </a:cubicBezTo>
                    <a:cubicBezTo>
                      <a:pt x="943804" y="187049"/>
                      <a:pt x="949118" y="185600"/>
                      <a:pt x="954191" y="186083"/>
                    </a:cubicBezTo>
                    <a:close/>
                    <a:moveTo>
                      <a:pt x="142150" y="186083"/>
                    </a:moveTo>
                    <a:cubicBezTo>
                      <a:pt x="147223" y="185600"/>
                      <a:pt x="152538" y="187049"/>
                      <a:pt x="157369" y="189948"/>
                    </a:cubicBezTo>
                    <a:cubicBezTo>
                      <a:pt x="165100" y="197678"/>
                      <a:pt x="165100" y="211207"/>
                      <a:pt x="159302" y="218937"/>
                    </a:cubicBezTo>
                    <a:cubicBezTo>
                      <a:pt x="151571" y="226668"/>
                      <a:pt x="139976" y="228600"/>
                      <a:pt x="130313" y="220870"/>
                    </a:cubicBezTo>
                    <a:cubicBezTo>
                      <a:pt x="122582" y="215072"/>
                      <a:pt x="120650" y="201544"/>
                      <a:pt x="128380" y="193813"/>
                    </a:cubicBezTo>
                    <a:cubicBezTo>
                      <a:pt x="132246" y="188982"/>
                      <a:pt x="137077" y="186566"/>
                      <a:pt x="142150" y="186083"/>
                    </a:cubicBezTo>
                    <a:close/>
                    <a:moveTo>
                      <a:pt x="885721" y="121962"/>
                    </a:moveTo>
                    <a:cubicBezTo>
                      <a:pt x="890794" y="121479"/>
                      <a:pt x="896109" y="122928"/>
                      <a:pt x="899974" y="126794"/>
                    </a:cubicBezTo>
                    <a:cubicBezTo>
                      <a:pt x="909637" y="134524"/>
                      <a:pt x="909637" y="146120"/>
                      <a:pt x="903839" y="153850"/>
                    </a:cubicBezTo>
                    <a:cubicBezTo>
                      <a:pt x="896109" y="163513"/>
                      <a:pt x="882581" y="163513"/>
                      <a:pt x="874850" y="157715"/>
                    </a:cubicBezTo>
                    <a:cubicBezTo>
                      <a:pt x="867120" y="149985"/>
                      <a:pt x="865187" y="136457"/>
                      <a:pt x="872918" y="128726"/>
                    </a:cubicBezTo>
                    <a:cubicBezTo>
                      <a:pt x="875817" y="124861"/>
                      <a:pt x="880648" y="122445"/>
                      <a:pt x="885721" y="121962"/>
                    </a:cubicBezTo>
                    <a:close/>
                    <a:moveTo>
                      <a:pt x="209653" y="121962"/>
                    </a:moveTo>
                    <a:cubicBezTo>
                      <a:pt x="214726" y="122445"/>
                      <a:pt x="219557" y="124861"/>
                      <a:pt x="222456" y="128726"/>
                    </a:cubicBezTo>
                    <a:cubicBezTo>
                      <a:pt x="230187" y="136457"/>
                      <a:pt x="230187" y="149985"/>
                      <a:pt x="220524" y="157715"/>
                    </a:cubicBezTo>
                    <a:cubicBezTo>
                      <a:pt x="212793" y="163513"/>
                      <a:pt x="199265" y="163513"/>
                      <a:pt x="193467" y="153850"/>
                    </a:cubicBezTo>
                    <a:cubicBezTo>
                      <a:pt x="185737" y="146120"/>
                      <a:pt x="187669" y="134524"/>
                      <a:pt x="195400" y="126794"/>
                    </a:cubicBezTo>
                    <a:cubicBezTo>
                      <a:pt x="199265" y="122928"/>
                      <a:pt x="204580" y="121479"/>
                      <a:pt x="209653" y="121962"/>
                    </a:cubicBezTo>
                    <a:close/>
                    <a:moveTo>
                      <a:pt x="806139" y="71059"/>
                    </a:moveTo>
                    <a:cubicBezTo>
                      <a:pt x="811212" y="70127"/>
                      <a:pt x="817010" y="71059"/>
                      <a:pt x="821842" y="73854"/>
                    </a:cubicBezTo>
                    <a:cubicBezTo>
                      <a:pt x="831505" y="77581"/>
                      <a:pt x="833437" y="90626"/>
                      <a:pt x="829572" y="99944"/>
                    </a:cubicBezTo>
                    <a:cubicBezTo>
                      <a:pt x="823774" y="109263"/>
                      <a:pt x="810246" y="111126"/>
                      <a:pt x="800583" y="105535"/>
                    </a:cubicBezTo>
                    <a:cubicBezTo>
                      <a:pt x="790920" y="101808"/>
                      <a:pt x="788987" y="88763"/>
                      <a:pt x="794785" y="79445"/>
                    </a:cubicBezTo>
                    <a:cubicBezTo>
                      <a:pt x="796718" y="74786"/>
                      <a:pt x="801066" y="71990"/>
                      <a:pt x="806139" y="71059"/>
                    </a:cubicBezTo>
                    <a:close/>
                    <a:moveTo>
                      <a:pt x="289235" y="71059"/>
                    </a:moveTo>
                    <a:cubicBezTo>
                      <a:pt x="294308" y="71990"/>
                      <a:pt x="298656" y="74786"/>
                      <a:pt x="300589" y="79445"/>
                    </a:cubicBezTo>
                    <a:cubicBezTo>
                      <a:pt x="306387" y="88763"/>
                      <a:pt x="304454" y="101808"/>
                      <a:pt x="294791" y="105535"/>
                    </a:cubicBezTo>
                    <a:cubicBezTo>
                      <a:pt x="285128" y="111126"/>
                      <a:pt x="271600" y="109263"/>
                      <a:pt x="267735" y="99944"/>
                    </a:cubicBezTo>
                    <a:cubicBezTo>
                      <a:pt x="261937" y="90626"/>
                      <a:pt x="263869" y="77581"/>
                      <a:pt x="273532" y="73854"/>
                    </a:cubicBezTo>
                    <a:cubicBezTo>
                      <a:pt x="278364" y="71059"/>
                      <a:pt x="284162" y="70127"/>
                      <a:pt x="289235" y="71059"/>
                    </a:cubicBezTo>
                    <a:close/>
                    <a:moveTo>
                      <a:pt x="720690" y="32440"/>
                    </a:moveTo>
                    <a:cubicBezTo>
                      <a:pt x="725280" y="30508"/>
                      <a:pt x="730595" y="30508"/>
                      <a:pt x="735426" y="32440"/>
                    </a:cubicBezTo>
                    <a:cubicBezTo>
                      <a:pt x="745089" y="36306"/>
                      <a:pt x="750887" y="47901"/>
                      <a:pt x="747022" y="57564"/>
                    </a:cubicBezTo>
                    <a:cubicBezTo>
                      <a:pt x="743157" y="67227"/>
                      <a:pt x="731561" y="73025"/>
                      <a:pt x="721898" y="69160"/>
                    </a:cubicBezTo>
                    <a:cubicBezTo>
                      <a:pt x="712235" y="65295"/>
                      <a:pt x="706437" y="53699"/>
                      <a:pt x="710302" y="44036"/>
                    </a:cubicBezTo>
                    <a:cubicBezTo>
                      <a:pt x="712235" y="38238"/>
                      <a:pt x="716100" y="34373"/>
                      <a:pt x="720690" y="32440"/>
                    </a:cubicBezTo>
                    <a:close/>
                    <a:moveTo>
                      <a:pt x="359948" y="32440"/>
                    </a:moveTo>
                    <a:cubicBezTo>
                      <a:pt x="365746" y="30508"/>
                      <a:pt x="371060" y="30508"/>
                      <a:pt x="375409" y="32440"/>
                    </a:cubicBezTo>
                    <a:cubicBezTo>
                      <a:pt x="379757" y="34373"/>
                      <a:pt x="383139" y="38238"/>
                      <a:pt x="385072" y="44036"/>
                    </a:cubicBezTo>
                    <a:cubicBezTo>
                      <a:pt x="388937" y="53699"/>
                      <a:pt x="385072" y="65295"/>
                      <a:pt x="373476" y="69160"/>
                    </a:cubicBezTo>
                    <a:cubicBezTo>
                      <a:pt x="363813" y="73025"/>
                      <a:pt x="352217" y="67227"/>
                      <a:pt x="348352" y="57564"/>
                    </a:cubicBezTo>
                    <a:cubicBezTo>
                      <a:pt x="344487" y="47901"/>
                      <a:pt x="350285" y="36306"/>
                      <a:pt x="359948" y="32440"/>
                    </a:cubicBezTo>
                    <a:close/>
                    <a:moveTo>
                      <a:pt x="642661" y="8226"/>
                    </a:moveTo>
                    <a:cubicBezTo>
                      <a:pt x="654257" y="10102"/>
                      <a:pt x="661987" y="19483"/>
                      <a:pt x="660055" y="30740"/>
                    </a:cubicBezTo>
                    <a:cubicBezTo>
                      <a:pt x="658122" y="40121"/>
                      <a:pt x="646526" y="47625"/>
                      <a:pt x="636863" y="45749"/>
                    </a:cubicBezTo>
                    <a:cubicBezTo>
                      <a:pt x="625268" y="43873"/>
                      <a:pt x="617537" y="34492"/>
                      <a:pt x="619470" y="23235"/>
                    </a:cubicBezTo>
                    <a:cubicBezTo>
                      <a:pt x="621402" y="13855"/>
                      <a:pt x="632998" y="6350"/>
                      <a:pt x="642661" y="8226"/>
                    </a:cubicBezTo>
                    <a:close/>
                    <a:moveTo>
                      <a:pt x="452713" y="8226"/>
                    </a:moveTo>
                    <a:cubicBezTo>
                      <a:pt x="462376" y="6350"/>
                      <a:pt x="473972" y="13855"/>
                      <a:pt x="475904" y="23235"/>
                    </a:cubicBezTo>
                    <a:cubicBezTo>
                      <a:pt x="477837" y="34492"/>
                      <a:pt x="470106" y="43873"/>
                      <a:pt x="458511" y="45749"/>
                    </a:cubicBezTo>
                    <a:cubicBezTo>
                      <a:pt x="448848" y="47625"/>
                      <a:pt x="437252" y="40121"/>
                      <a:pt x="435319" y="30740"/>
                    </a:cubicBezTo>
                    <a:cubicBezTo>
                      <a:pt x="433387" y="19483"/>
                      <a:pt x="441117" y="10102"/>
                      <a:pt x="452713" y="8226"/>
                    </a:cubicBezTo>
                    <a:close/>
                    <a:moveTo>
                      <a:pt x="547687" y="0"/>
                    </a:moveTo>
                    <a:cubicBezTo>
                      <a:pt x="558208" y="0"/>
                      <a:pt x="566737" y="8529"/>
                      <a:pt x="566737" y="19050"/>
                    </a:cubicBezTo>
                    <a:cubicBezTo>
                      <a:pt x="566737" y="29571"/>
                      <a:pt x="558208" y="38100"/>
                      <a:pt x="547687" y="38100"/>
                    </a:cubicBezTo>
                    <a:cubicBezTo>
                      <a:pt x="537166" y="38100"/>
                      <a:pt x="528637" y="29571"/>
                      <a:pt x="528637" y="19050"/>
                    </a:cubicBezTo>
                    <a:cubicBezTo>
                      <a:pt x="528637" y="8529"/>
                      <a:pt x="537166" y="0"/>
                      <a:pt x="547687" y="0"/>
                    </a:cubicBezTo>
                    <a:close/>
                  </a:path>
                </a:pathLst>
              </a:custGeom>
              <a:solidFill>
                <a:srgbClr val="3A95D2"/>
              </a:solidFill>
              <a:ln>
                <a:noFill/>
              </a:ln>
            </p:spPr>
            <p:txBody>
              <a:bodyPr vert="horz" wrap="square" lIns="91440" tIns="45720" rIns="91440" bIns="45720" numCol="1" anchor="ctr" anchorCtr="0" compatLnSpc="1">
                <a:prstTxWarp prst="textNoShape">
                  <a:avLst/>
                </a:prstTxWarp>
                <a:noAutofit/>
              </a:bodyPr>
              <a:lstStyle/>
              <a:p>
                <a:pPr algn="ctr"/>
                <a:endParaRPr lang="zh-CN" altLang="en-US" sz="2800" b="1">
                  <a:solidFill>
                    <a:schemeClr val="bg1"/>
                  </a:solidFill>
                  <a:cs typeface="+mn-ea"/>
                  <a:sym typeface="+mn-lt"/>
                </a:endParaRPr>
              </a:p>
            </p:txBody>
          </p:sp>
        </p:grpSp>
        <p:grpSp>
          <p:nvGrpSpPr>
            <p:cNvPr id="28" name="组合 27"/>
            <p:cNvGrpSpPr/>
            <p:nvPr/>
          </p:nvGrpSpPr>
          <p:grpSpPr>
            <a:xfrm>
              <a:off x="6321426" y="1220788"/>
              <a:ext cx="1095375" cy="1090613"/>
              <a:chOff x="6321426" y="1246188"/>
              <a:chExt cx="1095375" cy="1090613"/>
            </a:xfrm>
            <a:solidFill>
              <a:schemeClr val="tx1">
                <a:lumMod val="85000"/>
                <a:lumOff val="15000"/>
              </a:schemeClr>
            </a:solidFill>
          </p:grpSpPr>
          <p:sp>
            <p:nvSpPr>
              <p:cNvPr id="29" name="Oval 413"/>
              <p:cNvSpPr>
                <a:spLocks noChangeArrowheads="1"/>
              </p:cNvSpPr>
              <p:nvPr/>
            </p:nvSpPr>
            <p:spPr bwMode="auto">
              <a:xfrm>
                <a:off x="6421438" y="1344613"/>
                <a:ext cx="898525" cy="893763"/>
              </a:xfrm>
              <a:prstGeom prst="ellipse">
                <a:avLst/>
              </a:prstGeom>
              <a:solidFill>
                <a:schemeClr val="bg1"/>
              </a:solidFill>
              <a:ln>
                <a:noFill/>
              </a:ln>
              <a:effectLst>
                <a:outerShdw blurRad="127000" sx="102000" sy="102000" algn="ctr" rotWithShape="0">
                  <a:prstClr val="black">
                    <a:alpha val="25000"/>
                  </a:prstClr>
                </a:outerShdw>
              </a:effectLst>
            </p:spPr>
            <p:txBody>
              <a:bodyPr vert="horz" wrap="square" lIns="91440" tIns="45720" rIns="91440" bIns="45720" numCol="1" anchor="ctr" anchorCtr="0" compatLnSpc="1">
                <a:prstTxWarp prst="textNoShape">
                  <a:avLst/>
                </a:prstTxWarp>
              </a:bodyPr>
              <a:lstStyle/>
              <a:p>
                <a:pPr algn="ctr"/>
                <a:r>
                  <a:rPr lang="en-US" altLang="zh-CN" sz="2400" dirty="0">
                    <a:solidFill>
                      <a:schemeClr val="tx1">
                        <a:lumMod val="85000"/>
                        <a:lumOff val="15000"/>
                      </a:schemeClr>
                    </a:solidFill>
                    <a:cs typeface="+mn-ea"/>
                    <a:sym typeface="+mn-lt"/>
                  </a:rPr>
                  <a:t>01</a:t>
                </a:r>
                <a:endParaRPr lang="zh-CN" altLang="en-US" sz="2400" dirty="0">
                  <a:solidFill>
                    <a:schemeClr val="tx1">
                      <a:lumMod val="85000"/>
                      <a:lumOff val="15000"/>
                    </a:schemeClr>
                  </a:solidFill>
                  <a:cs typeface="+mn-ea"/>
                  <a:sym typeface="+mn-lt"/>
                </a:endParaRPr>
              </a:p>
            </p:txBody>
          </p:sp>
          <p:sp>
            <p:nvSpPr>
              <p:cNvPr id="30" name="任意多边形 29"/>
              <p:cNvSpPr>
                <a:spLocks/>
              </p:cNvSpPr>
              <p:nvPr/>
            </p:nvSpPr>
            <p:spPr bwMode="auto">
              <a:xfrm>
                <a:off x="6321426" y="1246188"/>
                <a:ext cx="1095375" cy="1090613"/>
              </a:xfrm>
              <a:custGeom>
                <a:avLst/>
                <a:gdLst>
                  <a:gd name="connsiteX0" fmla="*/ 547687 w 1095375"/>
                  <a:gd name="connsiteY0" fmla="*/ 1050925 h 1090613"/>
                  <a:gd name="connsiteX1" fmla="*/ 566737 w 1095375"/>
                  <a:gd name="connsiteY1" fmla="*/ 1070769 h 1090613"/>
                  <a:gd name="connsiteX2" fmla="*/ 547687 w 1095375"/>
                  <a:gd name="connsiteY2" fmla="*/ 1090613 h 1090613"/>
                  <a:gd name="connsiteX3" fmla="*/ 528637 w 1095375"/>
                  <a:gd name="connsiteY3" fmla="*/ 1070769 h 1090613"/>
                  <a:gd name="connsiteX4" fmla="*/ 547687 w 1095375"/>
                  <a:gd name="connsiteY4" fmla="*/ 1050925 h 1090613"/>
                  <a:gd name="connsiteX5" fmla="*/ 636863 w 1095375"/>
                  <a:gd name="connsiteY5" fmla="*/ 1043276 h 1090613"/>
                  <a:gd name="connsiteX6" fmla="*/ 660055 w 1095375"/>
                  <a:gd name="connsiteY6" fmla="*/ 1058285 h 1090613"/>
                  <a:gd name="connsiteX7" fmla="*/ 642661 w 1095375"/>
                  <a:gd name="connsiteY7" fmla="*/ 1080799 h 1090613"/>
                  <a:gd name="connsiteX8" fmla="*/ 619470 w 1095375"/>
                  <a:gd name="connsiteY8" fmla="*/ 1065790 h 1090613"/>
                  <a:gd name="connsiteX9" fmla="*/ 636863 w 1095375"/>
                  <a:gd name="connsiteY9" fmla="*/ 1043276 h 1090613"/>
                  <a:gd name="connsiteX10" fmla="*/ 458511 w 1095375"/>
                  <a:gd name="connsiteY10" fmla="*/ 1043276 h 1090613"/>
                  <a:gd name="connsiteX11" fmla="*/ 475904 w 1095375"/>
                  <a:gd name="connsiteY11" fmla="*/ 1065790 h 1090613"/>
                  <a:gd name="connsiteX12" fmla="*/ 452713 w 1095375"/>
                  <a:gd name="connsiteY12" fmla="*/ 1080799 h 1090613"/>
                  <a:gd name="connsiteX13" fmla="*/ 435319 w 1095375"/>
                  <a:gd name="connsiteY13" fmla="*/ 1058285 h 1090613"/>
                  <a:gd name="connsiteX14" fmla="*/ 458511 w 1095375"/>
                  <a:gd name="connsiteY14" fmla="*/ 1043276 h 1090613"/>
                  <a:gd name="connsiteX15" fmla="*/ 721898 w 1095375"/>
                  <a:gd name="connsiteY15" fmla="*/ 1019837 h 1090613"/>
                  <a:gd name="connsiteX16" fmla="*/ 747022 w 1095375"/>
                  <a:gd name="connsiteY16" fmla="*/ 1031346 h 1090613"/>
                  <a:gd name="connsiteX17" fmla="*/ 735426 w 1095375"/>
                  <a:gd name="connsiteY17" fmla="*/ 1058202 h 1090613"/>
                  <a:gd name="connsiteX18" fmla="*/ 710302 w 1095375"/>
                  <a:gd name="connsiteY18" fmla="*/ 1044774 h 1090613"/>
                  <a:gd name="connsiteX19" fmla="*/ 721898 w 1095375"/>
                  <a:gd name="connsiteY19" fmla="*/ 1019837 h 1090613"/>
                  <a:gd name="connsiteX20" fmla="*/ 373476 w 1095375"/>
                  <a:gd name="connsiteY20" fmla="*/ 1019837 h 1090613"/>
                  <a:gd name="connsiteX21" fmla="*/ 385072 w 1095375"/>
                  <a:gd name="connsiteY21" fmla="*/ 1044774 h 1090613"/>
                  <a:gd name="connsiteX22" fmla="*/ 359948 w 1095375"/>
                  <a:gd name="connsiteY22" fmla="*/ 1058202 h 1090613"/>
                  <a:gd name="connsiteX23" fmla="*/ 348352 w 1095375"/>
                  <a:gd name="connsiteY23" fmla="*/ 1031346 h 1090613"/>
                  <a:gd name="connsiteX24" fmla="*/ 373476 w 1095375"/>
                  <a:gd name="connsiteY24" fmla="*/ 1019837 h 1090613"/>
                  <a:gd name="connsiteX25" fmla="*/ 816527 w 1095375"/>
                  <a:gd name="connsiteY25" fmla="*/ 981737 h 1090613"/>
                  <a:gd name="connsiteX26" fmla="*/ 829572 w 1095375"/>
                  <a:gd name="connsiteY26" fmla="*/ 991328 h 1090613"/>
                  <a:gd name="connsiteX27" fmla="*/ 821842 w 1095375"/>
                  <a:gd name="connsiteY27" fmla="*/ 1018183 h 1090613"/>
                  <a:gd name="connsiteX28" fmla="*/ 794785 w 1095375"/>
                  <a:gd name="connsiteY28" fmla="*/ 1010510 h 1090613"/>
                  <a:gd name="connsiteX29" fmla="*/ 800583 w 1095375"/>
                  <a:gd name="connsiteY29" fmla="*/ 983655 h 1090613"/>
                  <a:gd name="connsiteX30" fmla="*/ 816527 w 1095375"/>
                  <a:gd name="connsiteY30" fmla="*/ 981737 h 1090613"/>
                  <a:gd name="connsiteX31" fmla="*/ 279089 w 1095375"/>
                  <a:gd name="connsiteY31" fmla="*/ 981737 h 1090613"/>
                  <a:gd name="connsiteX32" fmla="*/ 294791 w 1095375"/>
                  <a:gd name="connsiteY32" fmla="*/ 983655 h 1090613"/>
                  <a:gd name="connsiteX33" fmla="*/ 300589 w 1095375"/>
                  <a:gd name="connsiteY33" fmla="*/ 1010510 h 1090613"/>
                  <a:gd name="connsiteX34" fmla="*/ 273532 w 1095375"/>
                  <a:gd name="connsiteY34" fmla="*/ 1018183 h 1090613"/>
                  <a:gd name="connsiteX35" fmla="*/ 267735 w 1095375"/>
                  <a:gd name="connsiteY35" fmla="*/ 991328 h 1090613"/>
                  <a:gd name="connsiteX36" fmla="*/ 279089 w 1095375"/>
                  <a:gd name="connsiteY36" fmla="*/ 981737 h 1090613"/>
                  <a:gd name="connsiteX37" fmla="*/ 889345 w 1095375"/>
                  <a:gd name="connsiteY37" fmla="*/ 927687 h 1090613"/>
                  <a:gd name="connsiteX38" fmla="*/ 903839 w 1095375"/>
                  <a:gd name="connsiteY38" fmla="*/ 935176 h 1090613"/>
                  <a:gd name="connsiteX39" fmla="*/ 899974 w 1095375"/>
                  <a:gd name="connsiteY39" fmla="*/ 962233 h 1090613"/>
                  <a:gd name="connsiteX40" fmla="*/ 872918 w 1095375"/>
                  <a:gd name="connsiteY40" fmla="*/ 960300 h 1090613"/>
                  <a:gd name="connsiteX41" fmla="*/ 874850 w 1095375"/>
                  <a:gd name="connsiteY41" fmla="*/ 933243 h 1090613"/>
                  <a:gd name="connsiteX42" fmla="*/ 889345 w 1095375"/>
                  <a:gd name="connsiteY42" fmla="*/ 927687 h 1090613"/>
                  <a:gd name="connsiteX43" fmla="*/ 206271 w 1095375"/>
                  <a:gd name="connsiteY43" fmla="*/ 927687 h 1090613"/>
                  <a:gd name="connsiteX44" fmla="*/ 220524 w 1095375"/>
                  <a:gd name="connsiteY44" fmla="*/ 933243 h 1090613"/>
                  <a:gd name="connsiteX45" fmla="*/ 222456 w 1095375"/>
                  <a:gd name="connsiteY45" fmla="*/ 960300 h 1090613"/>
                  <a:gd name="connsiteX46" fmla="*/ 195400 w 1095375"/>
                  <a:gd name="connsiteY46" fmla="*/ 962233 h 1090613"/>
                  <a:gd name="connsiteX47" fmla="*/ 193467 w 1095375"/>
                  <a:gd name="connsiteY47" fmla="*/ 935176 h 1090613"/>
                  <a:gd name="connsiteX48" fmla="*/ 206271 w 1095375"/>
                  <a:gd name="connsiteY48" fmla="*/ 927687 h 1090613"/>
                  <a:gd name="connsiteX49" fmla="*/ 950568 w 1095375"/>
                  <a:gd name="connsiteY49" fmla="*/ 863324 h 1090613"/>
                  <a:gd name="connsiteX50" fmla="*/ 965062 w 1095375"/>
                  <a:gd name="connsiteY50" fmla="*/ 868155 h 1090613"/>
                  <a:gd name="connsiteX51" fmla="*/ 966995 w 1095375"/>
                  <a:gd name="connsiteY51" fmla="*/ 895212 h 1090613"/>
                  <a:gd name="connsiteX52" fmla="*/ 939938 w 1095375"/>
                  <a:gd name="connsiteY52" fmla="*/ 899077 h 1090613"/>
                  <a:gd name="connsiteX53" fmla="*/ 936073 w 1095375"/>
                  <a:gd name="connsiteY53" fmla="*/ 870088 h 1090613"/>
                  <a:gd name="connsiteX54" fmla="*/ 950568 w 1095375"/>
                  <a:gd name="connsiteY54" fmla="*/ 863324 h 1090613"/>
                  <a:gd name="connsiteX55" fmla="*/ 145532 w 1095375"/>
                  <a:gd name="connsiteY55" fmla="*/ 863324 h 1090613"/>
                  <a:gd name="connsiteX56" fmla="*/ 159302 w 1095375"/>
                  <a:gd name="connsiteY56" fmla="*/ 870088 h 1090613"/>
                  <a:gd name="connsiteX57" fmla="*/ 157369 w 1095375"/>
                  <a:gd name="connsiteY57" fmla="*/ 899077 h 1090613"/>
                  <a:gd name="connsiteX58" fmla="*/ 128380 w 1095375"/>
                  <a:gd name="connsiteY58" fmla="*/ 895212 h 1090613"/>
                  <a:gd name="connsiteX59" fmla="*/ 130313 w 1095375"/>
                  <a:gd name="connsiteY59" fmla="*/ 868155 h 1090613"/>
                  <a:gd name="connsiteX60" fmla="*/ 145532 w 1095375"/>
                  <a:gd name="connsiteY60" fmla="*/ 863324 h 1090613"/>
                  <a:gd name="connsiteX61" fmla="*/ 999814 w 1095375"/>
                  <a:gd name="connsiteY61" fmla="*/ 788194 h 1090613"/>
                  <a:gd name="connsiteX62" fmla="*/ 1015517 w 1095375"/>
                  <a:gd name="connsiteY62" fmla="*/ 790178 h 1090613"/>
                  <a:gd name="connsiteX63" fmla="*/ 1023247 w 1095375"/>
                  <a:gd name="connsiteY63" fmla="*/ 817959 h 1090613"/>
                  <a:gd name="connsiteX64" fmla="*/ 994258 w 1095375"/>
                  <a:gd name="connsiteY64" fmla="*/ 825897 h 1090613"/>
                  <a:gd name="connsiteX65" fmla="*/ 988460 w 1095375"/>
                  <a:gd name="connsiteY65" fmla="*/ 798116 h 1090613"/>
                  <a:gd name="connsiteX66" fmla="*/ 999814 w 1095375"/>
                  <a:gd name="connsiteY66" fmla="*/ 788194 h 1090613"/>
                  <a:gd name="connsiteX67" fmla="*/ 95801 w 1095375"/>
                  <a:gd name="connsiteY67" fmla="*/ 788194 h 1090613"/>
                  <a:gd name="connsiteX68" fmla="*/ 108847 w 1095375"/>
                  <a:gd name="connsiteY68" fmla="*/ 798116 h 1090613"/>
                  <a:gd name="connsiteX69" fmla="*/ 101116 w 1095375"/>
                  <a:gd name="connsiteY69" fmla="*/ 825897 h 1090613"/>
                  <a:gd name="connsiteX70" fmla="*/ 74060 w 1095375"/>
                  <a:gd name="connsiteY70" fmla="*/ 817959 h 1090613"/>
                  <a:gd name="connsiteX71" fmla="*/ 79857 w 1095375"/>
                  <a:gd name="connsiteY71" fmla="*/ 790178 h 1090613"/>
                  <a:gd name="connsiteX72" fmla="*/ 95801 w 1095375"/>
                  <a:gd name="connsiteY72" fmla="*/ 788194 h 1090613"/>
                  <a:gd name="connsiteX73" fmla="*/ 1049751 w 1095375"/>
                  <a:gd name="connsiteY73" fmla="*/ 705540 h 1090613"/>
                  <a:gd name="connsiteX74" fmla="*/ 1061347 w 1095375"/>
                  <a:gd name="connsiteY74" fmla="*/ 730664 h 1090613"/>
                  <a:gd name="connsiteX75" fmla="*/ 1036223 w 1095375"/>
                  <a:gd name="connsiteY75" fmla="*/ 742260 h 1090613"/>
                  <a:gd name="connsiteX76" fmla="*/ 1024627 w 1095375"/>
                  <a:gd name="connsiteY76" fmla="*/ 717136 h 1090613"/>
                  <a:gd name="connsiteX77" fmla="*/ 1049751 w 1095375"/>
                  <a:gd name="connsiteY77" fmla="*/ 705540 h 1090613"/>
                  <a:gd name="connsiteX78" fmla="*/ 45623 w 1095375"/>
                  <a:gd name="connsiteY78" fmla="*/ 705540 h 1090613"/>
                  <a:gd name="connsiteX79" fmla="*/ 70747 w 1095375"/>
                  <a:gd name="connsiteY79" fmla="*/ 717136 h 1090613"/>
                  <a:gd name="connsiteX80" fmla="*/ 59151 w 1095375"/>
                  <a:gd name="connsiteY80" fmla="*/ 742260 h 1090613"/>
                  <a:gd name="connsiteX81" fmla="*/ 34027 w 1095375"/>
                  <a:gd name="connsiteY81" fmla="*/ 730664 h 1090613"/>
                  <a:gd name="connsiteX82" fmla="*/ 45623 w 1095375"/>
                  <a:gd name="connsiteY82" fmla="*/ 705540 h 1090613"/>
                  <a:gd name="connsiteX83" fmla="*/ 1071490 w 1095375"/>
                  <a:gd name="connsiteY83" fmla="*/ 617898 h 1090613"/>
                  <a:gd name="connsiteX84" fmla="*/ 1087077 w 1095375"/>
                  <a:gd name="connsiteY84" fmla="*/ 641278 h 1090613"/>
                  <a:gd name="connsiteX85" fmla="*/ 1063697 w 1095375"/>
                  <a:gd name="connsiteY85" fmla="*/ 656865 h 1090613"/>
                  <a:gd name="connsiteX86" fmla="*/ 1048111 w 1095375"/>
                  <a:gd name="connsiteY86" fmla="*/ 633485 h 1090613"/>
                  <a:gd name="connsiteX87" fmla="*/ 1071490 w 1095375"/>
                  <a:gd name="connsiteY87" fmla="*/ 617898 h 1090613"/>
                  <a:gd name="connsiteX88" fmla="*/ 23885 w 1095375"/>
                  <a:gd name="connsiteY88" fmla="*/ 617898 h 1090613"/>
                  <a:gd name="connsiteX89" fmla="*/ 47264 w 1095375"/>
                  <a:gd name="connsiteY89" fmla="*/ 633485 h 1090613"/>
                  <a:gd name="connsiteX90" fmla="*/ 31678 w 1095375"/>
                  <a:gd name="connsiteY90" fmla="*/ 656865 h 1090613"/>
                  <a:gd name="connsiteX91" fmla="*/ 8298 w 1095375"/>
                  <a:gd name="connsiteY91" fmla="*/ 641278 h 1090613"/>
                  <a:gd name="connsiteX92" fmla="*/ 23885 w 1095375"/>
                  <a:gd name="connsiteY92" fmla="*/ 617898 h 1090613"/>
                  <a:gd name="connsiteX93" fmla="*/ 1075531 w 1095375"/>
                  <a:gd name="connsiteY93" fmla="*/ 525463 h 1090613"/>
                  <a:gd name="connsiteX94" fmla="*/ 1095375 w 1095375"/>
                  <a:gd name="connsiteY94" fmla="*/ 545307 h 1090613"/>
                  <a:gd name="connsiteX95" fmla="*/ 1075531 w 1095375"/>
                  <a:gd name="connsiteY95" fmla="*/ 565151 h 1090613"/>
                  <a:gd name="connsiteX96" fmla="*/ 1055687 w 1095375"/>
                  <a:gd name="connsiteY96" fmla="*/ 545307 h 1090613"/>
                  <a:gd name="connsiteX97" fmla="*/ 1075531 w 1095375"/>
                  <a:gd name="connsiteY97" fmla="*/ 525463 h 1090613"/>
                  <a:gd name="connsiteX98" fmla="*/ 19844 w 1095375"/>
                  <a:gd name="connsiteY98" fmla="*/ 525463 h 1090613"/>
                  <a:gd name="connsiteX99" fmla="*/ 39688 w 1095375"/>
                  <a:gd name="connsiteY99" fmla="*/ 545307 h 1090613"/>
                  <a:gd name="connsiteX100" fmla="*/ 19844 w 1095375"/>
                  <a:gd name="connsiteY100" fmla="*/ 565151 h 1090613"/>
                  <a:gd name="connsiteX101" fmla="*/ 0 w 1095375"/>
                  <a:gd name="connsiteY101" fmla="*/ 545307 h 1090613"/>
                  <a:gd name="connsiteX102" fmla="*/ 19844 w 1095375"/>
                  <a:gd name="connsiteY102" fmla="*/ 525463 h 1090613"/>
                  <a:gd name="connsiteX103" fmla="*/ 1063697 w 1095375"/>
                  <a:gd name="connsiteY103" fmla="*/ 435264 h 1090613"/>
                  <a:gd name="connsiteX104" fmla="*/ 1087077 w 1095375"/>
                  <a:gd name="connsiteY104" fmla="*/ 450273 h 1090613"/>
                  <a:gd name="connsiteX105" fmla="*/ 1071490 w 1095375"/>
                  <a:gd name="connsiteY105" fmla="*/ 472787 h 1090613"/>
                  <a:gd name="connsiteX106" fmla="*/ 1048111 w 1095375"/>
                  <a:gd name="connsiteY106" fmla="*/ 457778 h 1090613"/>
                  <a:gd name="connsiteX107" fmla="*/ 1063697 w 1095375"/>
                  <a:gd name="connsiteY107" fmla="*/ 435264 h 1090613"/>
                  <a:gd name="connsiteX108" fmla="*/ 31678 w 1095375"/>
                  <a:gd name="connsiteY108" fmla="*/ 435264 h 1090613"/>
                  <a:gd name="connsiteX109" fmla="*/ 47264 w 1095375"/>
                  <a:gd name="connsiteY109" fmla="*/ 457778 h 1090613"/>
                  <a:gd name="connsiteX110" fmla="*/ 23885 w 1095375"/>
                  <a:gd name="connsiteY110" fmla="*/ 472787 h 1090613"/>
                  <a:gd name="connsiteX111" fmla="*/ 8298 w 1095375"/>
                  <a:gd name="connsiteY111" fmla="*/ 450273 h 1090613"/>
                  <a:gd name="connsiteX112" fmla="*/ 31678 w 1095375"/>
                  <a:gd name="connsiteY112" fmla="*/ 435264 h 1090613"/>
                  <a:gd name="connsiteX113" fmla="*/ 1036223 w 1095375"/>
                  <a:gd name="connsiteY113" fmla="*/ 346737 h 1090613"/>
                  <a:gd name="connsiteX114" fmla="*/ 1061347 w 1095375"/>
                  <a:gd name="connsiteY114" fmla="*/ 358246 h 1090613"/>
                  <a:gd name="connsiteX115" fmla="*/ 1049751 w 1095375"/>
                  <a:gd name="connsiteY115" fmla="*/ 385102 h 1090613"/>
                  <a:gd name="connsiteX116" fmla="*/ 1024627 w 1095375"/>
                  <a:gd name="connsiteY116" fmla="*/ 371674 h 1090613"/>
                  <a:gd name="connsiteX117" fmla="*/ 1036223 w 1095375"/>
                  <a:gd name="connsiteY117" fmla="*/ 346737 h 1090613"/>
                  <a:gd name="connsiteX118" fmla="*/ 59151 w 1095375"/>
                  <a:gd name="connsiteY118" fmla="*/ 346737 h 1090613"/>
                  <a:gd name="connsiteX119" fmla="*/ 70747 w 1095375"/>
                  <a:gd name="connsiteY119" fmla="*/ 371674 h 1090613"/>
                  <a:gd name="connsiteX120" fmla="*/ 45623 w 1095375"/>
                  <a:gd name="connsiteY120" fmla="*/ 385102 h 1090613"/>
                  <a:gd name="connsiteX121" fmla="*/ 34027 w 1095375"/>
                  <a:gd name="connsiteY121" fmla="*/ 358246 h 1090613"/>
                  <a:gd name="connsiteX122" fmla="*/ 59151 w 1095375"/>
                  <a:gd name="connsiteY122" fmla="*/ 346737 h 1090613"/>
                  <a:gd name="connsiteX123" fmla="*/ 1010202 w 1095375"/>
                  <a:gd name="connsiteY123" fmla="*/ 264187 h 1090613"/>
                  <a:gd name="connsiteX124" fmla="*/ 1023247 w 1095375"/>
                  <a:gd name="connsiteY124" fmla="*/ 273778 h 1090613"/>
                  <a:gd name="connsiteX125" fmla="*/ 1015517 w 1095375"/>
                  <a:gd name="connsiteY125" fmla="*/ 300633 h 1090613"/>
                  <a:gd name="connsiteX126" fmla="*/ 988460 w 1095375"/>
                  <a:gd name="connsiteY126" fmla="*/ 292960 h 1090613"/>
                  <a:gd name="connsiteX127" fmla="*/ 994258 w 1095375"/>
                  <a:gd name="connsiteY127" fmla="*/ 266105 h 1090613"/>
                  <a:gd name="connsiteX128" fmla="*/ 1010202 w 1095375"/>
                  <a:gd name="connsiteY128" fmla="*/ 264187 h 1090613"/>
                  <a:gd name="connsiteX129" fmla="*/ 85414 w 1095375"/>
                  <a:gd name="connsiteY129" fmla="*/ 264187 h 1090613"/>
                  <a:gd name="connsiteX130" fmla="*/ 101116 w 1095375"/>
                  <a:gd name="connsiteY130" fmla="*/ 266105 h 1090613"/>
                  <a:gd name="connsiteX131" fmla="*/ 108847 w 1095375"/>
                  <a:gd name="connsiteY131" fmla="*/ 292960 h 1090613"/>
                  <a:gd name="connsiteX132" fmla="*/ 79857 w 1095375"/>
                  <a:gd name="connsiteY132" fmla="*/ 300633 h 1090613"/>
                  <a:gd name="connsiteX133" fmla="*/ 74060 w 1095375"/>
                  <a:gd name="connsiteY133" fmla="*/ 273778 h 1090613"/>
                  <a:gd name="connsiteX134" fmla="*/ 85414 w 1095375"/>
                  <a:gd name="connsiteY134" fmla="*/ 264187 h 1090613"/>
                  <a:gd name="connsiteX135" fmla="*/ 954191 w 1095375"/>
                  <a:gd name="connsiteY135" fmla="*/ 187049 h 1090613"/>
                  <a:gd name="connsiteX136" fmla="*/ 966995 w 1095375"/>
                  <a:gd name="connsiteY136" fmla="*/ 193813 h 1090613"/>
                  <a:gd name="connsiteX137" fmla="*/ 965062 w 1095375"/>
                  <a:gd name="connsiteY137" fmla="*/ 222802 h 1090613"/>
                  <a:gd name="connsiteX138" fmla="*/ 936073 w 1095375"/>
                  <a:gd name="connsiteY138" fmla="*/ 218937 h 1090613"/>
                  <a:gd name="connsiteX139" fmla="*/ 939938 w 1095375"/>
                  <a:gd name="connsiteY139" fmla="*/ 191880 h 1090613"/>
                  <a:gd name="connsiteX140" fmla="*/ 954191 w 1095375"/>
                  <a:gd name="connsiteY140" fmla="*/ 187049 h 1090613"/>
                  <a:gd name="connsiteX141" fmla="*/ 142150 w 1095375"/>
                  <a:gd name="connsiteY141" fmla="*/ 187049 h 1090613"/>
                  <a:gd name="connsiteX142" fmla="*/ 157369 w 1095375"/>
                  <a:gd name="connsiteY142" fmla="*/ 191880 h 1090613"/>
                  <a:gd name="connsiteX143" fmla="*/ 159302 w 1095375"/>
                  <a:gd name="connsiteY143" fmla="*/ 218937 h 1090613"/>
                  <a:gd name="connsiteX144" fmla="*/ 130313 w 1095375"/>
                  <a:gd name="connsiteY144" fmla="*/ 222802 h 1090613"/>
                  <a:gd name="connsiteX145" fmla="*/ 128380 w 1095375"/>
                  <a:gd name="connsiteY145" fmla="*/ 193813 h 1090613"/>
                  <a:gd name="connsiteX146" fmla="*/ 142150 w 1095375"/>
                  <a:gd name="connsiteY146" fmla="*/ 187049 h 1090613"/>
                  <a:gd name="connsiteX147" fmla="*/ 885721 w 1095375"/>
                  <a:gd name="connsiteY147" fmla="*/ 122341 h 1090613"/>
                  <a:gd name="connsiteX148" fmla="*/ 899974 w 1095375"/>
                  <a:gd name="connsiteY148" fmla="*/ 126448 h 1090613"/>
                  <a:gd name="connsiteX149" fmla="*/ 903839 w 1095375"/>
                  <a:gd name="connsiteY149" fmla="*/ 155437 h 1090613"/>
                  <a:gd name="connsiteX150" fmla="*/ 874850 w 1095375"/>
                  <a:gd name="connsiteY150" fmla="*/ 157370 h 1090613"/>
                  <a:gd name="connsiteX151" fmla="*/ 872918 w 1095375"/>
                  <a:gd name="connsiteY151" fmla="*/ 128380 h 1090613"/>
                  <a:gd name="connsiteX152" fmla="*/ 885721 w 1095375"/>
                  <a:gd name="connsiteY152" fmla="*/ 122341 h 1090613"/>
                  <a:gd name="connsiteX153" fmla="*/ 209653 w 1095375"/>
                  <a:gd name="connsiteY153" fmla="*/ 122341 h 1090613"/>
                  <a:gd name="connsiteX154" fmla="*/ 222456 w 1095375"/>
                  <a:gd name="connsiteY154" fmla="*/ 128380 h 1090613"/>
                  <a:gd name="connsiteX155" fmla="*/ 220524 w 1095375"/>
                  <a:gd name="connsiteY155" fmla="*/ 157370 h 1090613"/>
                  <a:gd name="connsiteX156" fmla="*/ 193467 w 1095375"/>
                  <a:gd name="connsiteY156" fmla="*/ 155437 h 1090613"/>
                  <a:gd name="connsiteX157" fmla="*/ 195400 w 1095375"/>
                  <a:gd name="connsiteY157" fmla="*/ 126448 h 1090613"/>
                  <a:gd name="connsiteX158" fmla="*/ 209653 w 1095375"/>
                  <a:gd name="connsiteY158" fmla="*/ 122341 h 1090613"/>
                  <a:gd name="connsiteX159" fmla="*/ 806139 w 1095375"/>
                  <a:gd name="connsiteY159" fmla="*/ 72100 h 1090613"/>
                  <a:gd name="connsiteX160" fmla="*/ 821842 w 1095375"/>
                  <a:gd name="connsiteY160" fmla="*/ 74018 h 1090613"/>
                  <a:gd name="connsiteX161" fmla="*/ 829572 w 1095375"/>
                  <a:gd name="connsiteY161" fmla="*/ 100873 h 1090613"/>
                  <a:gd name="connsiteX162" fmla="*/ 800583 w 1095375"/>
                  <a:gd name="connsiteY162" fmla="*/ 108546 h 1090613"/>
                  <a:gd name="connsiteX163" fmla="*/ 794785 w 1095375"/>
                  <a:gd name="connsiteY163" fmla="*/ 81691 h 1090613"/>
                  <a:gd name="connsiteX164" fmla="*/ 806139 w 1095375"/>
                  <a:gd name="connsiteY164" fmla="*/ 72100 h 1090613"/>
                  <a:gd name="connsiteX165" fmla="*/ 289235 w 1095375"/>
                  <a:gd name="connsiteY165" fmla="*/ 72100 h 1090613"/>
                  <a:gd name="connsiteX166" fmla="*/ 300589 w 1095375"/>
                  <a:gd name="connsiteY166" fmla="*/ 81691 h 1090613"/>
                  <a:gd name="connsiteX167" fmla="*/ 294791 w 1095375"/>
                  <a:gd name="connsiteY167" fmla="*/ 108546 h 1090613"/>
                  <a:gd name="connsiteX168" fmla="*/ 267735 w 1095375"/>
                  <a:gd name="connsiteY168" fmla="*/ 100873 h 1090613"/>
                  <a:gd name="connsiteX169" fmla="*/ 273532 w 1095375"/>
                  <a:gd name="connsiteY169" fmla="*/ 74018 h 1090613"/>
                  <a:gd name="connsiteX170" fmla="*/ 289235 w 1095375"/>
                  <a:gd name="connsiteY170" fmla="*/ 72100 h 1090613"/>
                  <a:gd name="connsiteX171" fmla="*/ 735426 w 1095375"/>
                  <a:gd name="connsiteY171" fmla="*/ 32440 h 1090613"/>
                  <a:gd name="connsiteX172" fmla="*/ 747022 w 1095375"/>
                  <a:gd name="connsiteY172" fmla="*/ 57564 h 1090613"/>
                  <a:gd name="connsiteX173" fmla="*/ 721898 w 1095375"/>
                  <a:gd name="connsiteY173" fmla="*/ 69160 h 1090613"/>
                  <a:gd name="connsiteX174" fmla="*/ 710302 w 1095375"/>
                  <a:gd name="connsiteY174" fmla="*/ 44036 h 1090613"/>
                  <a:gd name="connsiteX175" fmla="*/ 735426 w 1095375"/>
                  <a:gd name="connsiteY175" fmla="*/ 32440 h 1090613"/>
                  <a:gd name="connsiteX176" fmla="*/ 359948 w 1095375"/>
                  <a:gd name="connsiteY176" fmla="*/ 32440 h 1090613"/>
                  <a:gd name="connsiteX177" fmla="*/ 385072 w 1095375"/>
                  <a:gd name="connsiteY177" fmla="*/ 44036 h 1090613"/>
                  <a:gd name="connsiteX178" fmla="*/ 373476 w 1095375"/>
                  <a:gd name="connsiteY178" fmla="*/ 69160 h 1090613"/>
                  <a:gd name="connsiteX179" fmla="*/ 348352 w 1095375"/>
                  <a:gd name="connsiteY179" fmla="*/ 57564 h 1090613"/>
                  <a:gd name="connsiteX180" fmla="*/ 359948 w 1095375"/>
                  <a:gd name="connsiteY180" fmla="*/ 32440 h 1090613"/>
                  <a:gd name="connsiteX181" fmla="*/ 642661 w 1095375"/>
                  <a:gd name="connsiteY181" fmla="*/ 8283 h 1090613"/>
                  <a:gd name="connsiteX182" fmla="*/ 660055 w 1095375"/>
                  <a:gd name="connsiteY182" fmla="*/ 31474 h 1090613"/>
                  <a:gd name="connsiteX183" fmla="*/ 636863 w 1095375"/>
                  <a:gd name="connsiteY183" fmla="*/ 48867 h 1090613"/>
                  <a:gd name="connsiteX184" fmla="*/ 619470 w 1095375"/>
                  <a:gd name="connsiteY184" fmla="*/ 25676 h 1090613"/>
                  <a:gd name="connsiteX185" fmla="*/ 642661 w 1095375"/>
                  <a:gd name="connsiteY185" fmla="*/ 8283 h 1090613"/>
                  <a:gd name="connsiteX186" fmla="*/ 452713 w 1095375"/>
                  <a:gd name="connsiteY186" fmla="*/ 8283 h 1090613"/>
                  <a:gd name="connsiteX187" fmla="*/ 475904 w 1095375"/>
                  <a:gd name="connsiteY187" fmla="*/ 25676 h 1090613"/>
                  <a:gd name="connsiteX188" fmla="*/ 458511 w 1095375"/>
                  <a:gd name="connsiteY188" fmla="*/ 48867 h 1090613"/>
                  <a:gd name="connsiteX189" fmla="*/ 435319 w 1095375"/>
                  <a:gd name="connsiteY189" fmla="*/ 31474 h 1090613"/>
                  <a:gd name="connsiteX190" fmla="*/ 452713 w 1095375"/>
                  <a:gd name="connsiteY190" fmla="*/ 8283 h 1090613"/>
                  <a:gd name="connsiteX191" fmla="*/ 547687 w 1095375"/>
                  <a:gd name="connsiteY191" fmla="*/ 0 h 1090613"/>
                  <a:gd name="connsiteX192" fmla="*/ 566737 w 1095375"/>
                  <a:gd name="connsiteY192" fmla="*/ 20638 h 1090613"/>
                  <a:gd name="connsiteX193" fmla="*/ 547687 w 1095375"/>
                  <a:gd name="connsiteY193" fmla="*/ 41276 h 1090613"/>
                  <a:gd name="connsiteX194" fmla="*/ 528637 w 1095375"/>
                  <a:gd name="connsiteY194" fmla="*/ 20638 h 1090613"/>
                  <a:gd name="connsiteX195" fmla="*/ 547687 w 1095375"/>
                  <a:gd name="connsiteY195" fmla="*/ 0 h 1090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1095375" h="1090613">
                    <a:moveTo>
                      <a:pt x="547687" y="1050925"/>
                    </a:moveTo>
                    <a:cubicBezTo>
                      <a:pt x="558208" y="1050925"/>
                      <a:pt x="566737" y="1059809"/>
                      <a:pt x="566737" y="1070769"/>
                    </a:cubicBezTo>
                    <a:cubicBezTo>
                      <a:pt x="566737" y="1081729"/>
                      <a:pt x="558208" y="1090613"/>
                      <a:pt x="547687" y="1090613"/>
                    </a:cubicBezTo>
                    <a:cubicBezTo>
                      <a:pt x="537166" y="1090613"/>
                      <a:pt x="528637" y="1081729"/>
                      <a:pt x="528637" y="1070769"/>
                    </a:cubicBezTo>
                    <a:cubicBezTo>
                      <a:pt x="528637" y="1059809"/>
                      <a:pt x="537166" y="1050925"/>
                      <a:pt x="547687" y="1050925"/>
                    </a:cubicBezTo>
                    <a:close/>
                    <a:moveTo>
                      <a:pt x="636863" y="1043276"/>
                    </a:moveTo>
                    <a:cubicBezTo>
                      <a:pt x="646526" y="1041400"/>
                      <a:pt x="658122" y="1048905"/>
                      <a:pt x="660055" y="1058285"/>
                    </a:cubicBezTo>
                    <a:cubicBezTo>
                      <a:pt x="661987" y="1069542"/>
                      <a:pt x="654257" y="1078923"/>
                      <a:pt x="642661" y="1080799"/>
                    </a:cubicBezTo>
                    <a:cubicBezTo>
                      <a:pt x="632998" y="1082675"/>
                      <a:pt x="621402" y="1077047"/>
                      <a:pt x="619470" y="1065790"/>
                    </a:cubicBezTo>
                    <a:cubicBezTo>
                      <a:pt x="617537" y="1054533"/>
                      <a:pt x="625268" y="1045152"/>
                      <a:pt x="636863" y="1043276"/>
                    </a:cubicBezTo>
                    <a:close/>
                    <a:moveTo>
                      <a:pt x="458511" y="1043276"/>
                    </a:moveTo>
                    <a:cubicBezTo>
                      <a:pt x="470106" y="1045152"/>
                      <a:pt x="477837" y="1054533"/>
                      <a:pt x="475904" y="1065790"/>
                    </a:cubicBezTo>
                    <a:cubicBezTo>
                      <a:pt x="473972" y="1077047"/>
                      <a:pt x="462376" y="1082675"/>
                      <a:pt x="452713" y="1080799"/>
                    </a:cubicBezTo>
                    <a:cubicBezTo>
                      <a:pt x="441117" y="1078923"/>
                      <a:pt x="433387" y="1069542"/>
                      <a:pt x="435319" y="1058285"/>
                    </a:cubicBezTo>
                    <a:cubicBezTo>
                      <a:pt x="437252" y="1048905"/>
                      <a:pt x="448848" y="1041400"/>
                      <a:pt x="458511" y="1043276"/>
                    </a:cubicBezTo>
                    <a:close/>
                    <a:moveTo>
                      <a:pt x="721898" y="1019837"/>
                    </a:moveTo>
                    <a:cubicBezTo>
                      <a:pt x="731561" y="1016000"/>
                      <a:pt x="743157" y="1021755"/>
                      <a:pt x="747022" y="1031346"/>
                    </a:cubicBezTo>
                    <a:cubicBezTo>
                      <a:pt x="750887" y="1042856"/>
                      <a:pt x="745089" y="1054365"/>
                      <a:pt x="735426" y="1058202"/>
                    </a:cubicBezTo>
                    <a:cubicBezTo>
                      <a:pt x="725763" y="1062038"/>
                      <a:pt x="714168" y="1056283"/>
                      <a:pt x="710302" y="1044774"/>
                    </a:cubicBezTo>
                    <a:cubicBezTo>
                      <a:pt x="706437" y="1035183"/>
                      <a:pt x="712235" y="1023673"/>
                      <a:pt x="721898" y="1019837"/>
                    </a:cubicBezTo>
                    <a:close/>
                    <a:moveTo>
                      <a:pt x="373476" y="1019837"/>
                    </a:moveTo>
                    <a:cubicBezTo>
                      <a:pt x="385072" y="1023673"/>
                      <a:pt x="388937" y="1035183"/>
                      <a:pt x="385072" y="1044774"/>
                    </a:cubicBezTo>
                    <a:cubicBezTo>
                      <a:pt x="381206" y="1056283"/>
                      <a:pt x="371543" y="1062038"/>
                      <a:pt x="359948" y="1058202"/>
                    </a:cubicBezTo>
                    <a:cubicBezTo>
                      <a:pt x="350285" y="1054365"/>
                      <a:pt x="344487" y="1042856"/>
                      <a:pt x="348352" y="1031346"/>
                    </a:cubicBezTo>
                    <a:cubicBezTo>
                      <a:pt x="352217" y="1021755"/>
                      <a:pt x="363813" y="1016000"/>
                      <a:pt x="373476" y="1019837"/>
                    </a:cubicBezTo>
                    <a:close/>
                    <a:moveTo>
                      <a:pt x="816527" y="981737"/>
                    </a:moveTo>
                    <a:cubicBezTo>
                      <a:pt x="821842" y="983175"/>
                      <a:pt x="826673" y="986532"/>
                      <a:pt x="829572" y="991328"/>
                    </a:cubicBezTo>
                    <a:cubicBezTo>
                      <a:pt x="833437" y="1000919"/>
                      <a:pt x="831505" y="1012429"/>
                      <a:pt x="821842" y="1018183"/>
                    </a:cubicBezTo>
                    <a:cubicBezTo>
                      <a:pt x="812179" y="1023938"/>
                      <a:pt x="798650" y="1020102"/>
                      <a:pt x="794785" y="1010510"/>
                    </a:cubicBezTo>
                    <a:cubicBezTo>
                      <a:pt x="788987" y="1000919"/>
                      <a:pt x="790920" y="989410"/>
                      <a:pt x="800583" y="983655"/>
                    </a:cubicBezTo>
                    <a:cubicBezTo>
                      <a:pt x="805414" y="980777"/>
                      <a:pt x="811212" y="980298"/>
                      <a:pt x="816527" y="981737"/>
                    </a:cubicBezTo>
                    <a:close/>
                    <a:moveTo>
                      <a:pt x="279089" y="981737"/>
                    </a:moveTo>
                    <a:cubicBezTo>
                      <a:pt x="284162" y="980298"/>
                      <a:pt x="289960" y="980777"/>
                      <a:pt x="294791" y="983655"/>
                    </a:cubicBezTo>
                    <a:cubicBezTo>
                      <a:pt x="304454" y="989410"/>
                      <a:pt x="306387" y="1000919"/>
                      <a:pt x="300589" y="1010510"/>
                    </a:cubicBezTo>
                    <a:cubicBezTo>
                      <a:pt x="296724" y="1020102"/>
                      <a:pt x="283195" y="1023938"/>
                      <a:pt x="273532" y="1018183"/>
                    </a:cubicBezTo>
                    <a:cubicBezTo>
                      <a:pt x="263869" y="1012429"/>
                      <a:pt x="261937" y="1000919"/>
                      <a:pt x="267735" y="991328"/>
                    </a:cubicBezTo>
                    <a:cubicBezTo>
                      <a:pt x="269667" y="986532"/>
                      <a:pt x="274016" y="983175"/>
                      <a:pt x="279089" y="981737"/>
                    </a:cubicBezTo>
                    <a:close/>
                    <a:moveTo>
                      <a:pt x="889345" y="927687"/>
                    </a:moveTo>
                    <a:cubicBezTo>
                      <a:pt x="894659" y="927929"/>
                      <a:pt x="899974" y="930345"/>
                      <a:pt x="903839" y="935176"/>
                    </a:cubicBezTo>
                    <a:cubicBezTo>
                      <a:pt x="909637" y="942907"/>
                      <a:pt x="909637" y="956435"/>
                      <a:pt x="899974" y="962233"/>
                    </a:cubicBezTo>
                    <a:cubicBezTo>
                      <a:pt x="892244" y="969963"/>
                      <a:pt x="878716" y="969963"/>
                      <a:pt x="872918" y="960300"/>
                    </a:cubicBezTo>
                    <a:cubicBezTo>
                      <a:pt x="865187" y="952570"/>
                      <a:pt x="867120" y="939041"/>
                      <a:pt x="874850" y="933243"/>
                    </a:cubicBezTo>
                    <a:cubicBezTo>
                      <a:pt x="878715" y="929378"/>
                      <a:pt x="884030" y="927446"/>
                      <a:pt x="889345" y="927687"/>
                    </a:cubicBezTo>
                    <a:close/>
                    <a:moveTo>
                      <a:pt x="206271" y="927687"/>
                    </a:moveTo>
                    <a:cubicBezTo>
                      <a:pt x="211344" y="927446"/>
                      <a:pt x="216659" y="929378"/>
                      <a:pt x="220524" y="933243"/>
                    </a:cubicBezTo>
                    <a:cubicBezTo>
                      <a:pt x="230187" y="939041"/>
                      <a:pt x="230187" y="952570"/>
                      <a:pt x="222456" y="960300"/>
                    </a:cubicBezTo>
                    <a:cubicBezTo>
                      <a:pt x="216658" y="969963"/>
                      <a:pt x="203130" y="969963"/>
                      <a:pt x="195400" y="962233"/>
                    </a:cubicBezTo>
                    <a:cubicBezTo>
                      <a:pt x="187669" y="956435"/>
                      <a:pt x="185737" y="942907"/>
                      <a:pt x="193467" y="935176"/>
                    </a:cubicBezTo>
                    <a:cubicBezTo>
                      <a:pt x="196366" y="930345"/>
                      <a:pt x="201198" y="927929"/>
                      <a:pt x="206271" y="927687"/>
                    </a:cubicBezTo>
                    <a:close/>
                    <a:moveTo>
                      <a:pt x="950568" y="863324"/>
                    </a:moveTo>
                    <a:cubicBezTo>
                      <a:pt x="955882" y="862841"/>
                      <a:pt x="961197" y="864290"/>
                      <a:pt x="965062" y="868155"/>
                    </a:cubicBezTo>
                    <a:cubicBezTo>
                      <a:pt x="972793" y="875886"/>
                      <a:pt x="974725" y="887482"/>
                      <a:pt x="966995" y="895212"/>
                    </a:cubicBezTo>
                    <a:cubicBezTo>
                      <a:pt x="961197" y="904875"/>
                      <a:pt x="947669" y="904875"/>
                      <a:pt x="939938" y="899077"/>
                    </a:cubicBezTo>
                    <a:cubicBezTo>
                      <a:pt x="930275" y="891347"/>
                      <a:pt x="930275" y="879751"/>
                      <a:pt x="936073" y="870088"/>
                    </a:cubicBezTo>
                    <a:cubicBezTo>
                      <a:pt x="939938" y="866223"/>
                      <a:pt x="945253" y="863807"/>
                      <a:pt x="950568" y="863324"/>
                    </a:cubicBezTo>
                    <a:close/>
                    <a:moveTo>
                      <a:pt x="145532" y="863324"/>
                    </a:moveTo>
                    <a:cubicBezTo>
                      <a:pt x="150605" y="863807"/>
                      <a:pt x="155437" y="866223"/>
                      <a:pt x="159302" y="870088"/>
                    </a:cubicBezTo>
                    <a:cubicBezTo>
                      <a:pt x="165100" y="879751"/>
                      <a:pt x="165100" y="891347"/>
                      <a:pt x="157369" y="899077"/>
                    </a:cubicBezTo>
                    <a:cubicBezTo>
                      <a:pt x="147706" y="904875"/>
                      <a:pt x="136111" y="904875"/>
                      <a:pt x="128380" y="895212"/>
                    </a:cubicBezTo>
                    <a:cubicBezTo>
                      <a:pt x="120650" y="887482"/>
                      <a:pt x="122582" y="875886"/>
                      <a:pt x="130313" y="868155"/>
                    </a:cubicBezTo>
                    <a:cubicBezTo>
                      <a:pt x="135144" y="864290"/>
                      <a:pt x="140459" y="862841"/>
                      <a:pt x="145532" y="863324"/>
                    </a:cubicBezTo>
                    <a:close/>
                    <a:moveTo>
                      <a:pt x="999814" y="788194"/>
                    </a:moveTo>
                    <a:cubicBezTo>
                      <a:pt x="1004887" y="786706"/>
                      <a:pt x="1010685" y="787202"/>
                      <a:pt x="1015517" y="790178"/>
                    </a:cubicBezTo>
                    <a:cubicBezTo>
                      <a:pt x="1025180" y="796131"/>
                      <a:pt x="1027112" y="808038"/>
                      <a:pt x="1023247" y="817959"/>
                    </a:cubicBezTo>
                    <a:cubicBezTo>
                      <a:pt x="1017449" y="827881"/>
                      <a:pt x="1003921" y="831850"/>
                      <a:pt x="994258" y="825897"/>
                    </a:cubicBezTo>
                    <a:cubicBezTo>
                      <a:pt x="984595" y="819944"/>
                      <a:pt x="982662" y="808038"/>
                      <a:pt x="988460" y="798116"/>
                    </a:cubicBezTo>
                    <a:cubicBezTo>
                      <a:pt x="990393" y="793155"/>
                      <a:pt x="994741" y="789682"/>
                      <a:pt x="999814" y="788194"/>
                    </a:cubicBezTo>
                    <a:close/>
                    <a:moveTo>
                      <a:pt x="95801" y="788194"/>
                    </a:moveTo>
                    <a:cubicBezTo>
                      <a:pt x="101116" y="789682"/>
                      <a:pt x="105948" y="793155"/>
                      <a:pt x="108847" y="798116"/>
                    </a:cubicBezTo>
                    <a:cubicBezTo>
                      <a:pt x="112712" y="808038"/>
                      <a:pt x="110779" y="819944"/>
                      <a:pt x="101116" y="825897"/>
                    </a:cubicBezTo>
                    <a:cubicBezTo>
                      <a:pt x="91453" y="831850"/>
                      <a:pt x="77925" y="827881"/>
                      <a:pt x="74060" y="817959"/>
                    </a:cubicBezTo>
                    <a:cubicBezTo>
                      <a:pt x="68262" y="808038"/>
                      <a:pt x="70194" y="796131"/>
                      <a:pt x="79857" y="790178"/>
                    </a:cubicBezTo>
                    <a:cubicBezTo>
                      <a:pt x="84689" y="787202"/>
                      <a:pt x="90487" y="786706"/>
                      <a:pt x="95801" y="788194"/>
                    </a:cubicBezTo>
                    <a:close/>
                    <a:moveTo>
                      <a:pt x="1049751" y="705540"/>
                    </a:moveTo>
                    <a:cubicBezTo>
                      <a:pt x="1061347" y="709405"/>
                      <a:pt x="1065212" y="721001"/>
                      <a:pt x="1061347" y="730664"/>
                    </a:cubicBezTo>
                    <a:cubicBezTo>
                      <a:pt x="1057482" y="742260"/>
                      <a:pt x="1047819" y="746125"/>
                      <a:pt x="1036223" y="742260"/>
                    </a:cubicBezTo>
                    <a:cubicBezTo>
                      <a:pt x="1026560" y="738395"/>
                      <a:pt x="1020762" y="728732"/>
                      <a:pt x="1024627" y="717136"/>
                    </a:cubicBezTo>
                    <a:cubicBezTo>
                      <a:pt x="1028493" y="707473"/>
                      <a:pt x="1040088" y="701675"/>
                      <a:pt x="1049751" y="705540"/>
                    </a:cubicBezTo>
                    <a:close/>
                    <a:moveTo>
                      <a:pt x="45623" y="705540"/>
                    </a:moveTo>
                    <a:cubicBezTo>
                      <a:pt x="55286" y="701675"/>
                      <a:pt x="66881" y="707473"/>
                      <a:pt x="70747" y="717136"/>
                    </a:cubicBezTo>
                    <a:cubicBezTo>
                      <a:pt x="74612" y="728732"/>
                      <a:pt x="68814" y="738395"/>
                      <a:pt x="59151" y="742260"/>
                    </a:cubicBezTo>
                    <a:cubicBezTo>
                      <a:pt x="49488" y="746125"/>
                      <a:pt x="37892" y="742260"/>
                      <a:pt x="34027" y="730664"/>
                    </a:cubicBezTo>
                    <a:cubicBezTo>
                      <a:pt x="30162" y="721001"/>
                      <a:pt x="35960" y="709405"/>
                      <a:pt x="45623" y="705540"/>
                    </a:cubicBezTo>
                    <a:close/>
                    <a:moveTo>
                      <a:pt x="1071490" y="617898"/>
                    </a:moveTo>
                    <a:cubicBezTo>
                      <a:pt x="1081232" y="619847"/>
                      <a:pt x="1089025" y="629588"/>
                      <a:pt x="1087077" y="641278"/>
                    </a:cubicBezTo>
                    <a:cubicBezTo>
                      <a:pt x="1085129" y="651020"/>
                      <a:pt x="1075387" y="658813"/>
                      <a:pt x="1063697" y="656865"/>
                    </a:cubicBezTo>
                    <a:cubicBezTo>
                      <a:pt x="1053956" y="654916"/>
                      <a:pt x="1046162" y="645175"/>
                      <a:pt x="1048111" y="633485"/>
                    </a:cubicBezTo>
                    <a:cubicBezTo>
                      <a:pt x="1050059" y="621795"/>
                      <a:pt x="1059800" y="615950"/>
                      <a:pt x="1071490" y="617898"/>
                    </a:cubicBezTo>
                    <a:close/>
                    <a:moveTo>
                      <a:pt x="23885" y="617898"/>
                    </a:moveTo>
                    <a:cubicBezTo>
                      <a:pt x="35575" y="615950"/>
                      <a:pt x="45316" y="621795"/>
                      <a:pt x="47264" y="633485"/>
                    </a:cubicBezTo>
                    <a:cubicBezTo>
                      <a:pt x="49213" y="645175"/>
                      <a:pt x="43368" y="654916"/>
                      <a:pt x="31678" y="656865"/>
                    </a:cubicBezTo>
                    <a:cubicBezTo>
                      <a:pt x="19988" y="658813"/>
                      <a:pt x="10246" y="651020"/>
                      <a:pt x="8298" y="641278"/>
                    </a:cubicBezTo>
                    <a:cubicBezTo>
                      <a:pt x="6350" y="629588"/>
                      <a:pt x="14143" y="619847"/>
                      <a:pt x="23885" y="617898"/>
                    </a:cubicBezTo>
                    <a:close/>
                    <a:moveTo>
                      <a:pt x="1075531" y="525463"/>
                    </a:moveTo>
                    <a:cubicBezTo>
                      <a:pt x="1086491" y="525463"/>
                      <a:pt x="1095375" y="534347"/>
                      <a:pt x="1095375" y="545307"/>
                    </a:cubicBezTo>
                    <a:cubicBezTo>
                      <a:pt x="1095375" y="556267"/>
                      <a:pt x="1086491" y="565151"/>
                      <a:pt x="1075531" y="565151"/>
                    </a:cubicBezTo>
                    <a:cubicBezTo>
                      <a:pt x="1064571" y="565151"/>
                      <a:pt x="1055687" y="556267"/>
                      <a:pt x="1055687" y="545307"/>
                    </a:cubicBezTo>
                    <a:cubicBezTo>
                      <a:pt x="1055687" y="534347"/>
                      <a:pt x="1064571" y="525463"/>
                      <a:pt x="1075531" y="525463"/>
                    </a:cubicBezTo>
                    <a:close/>
                    <a:moveTo>
                      <a:pt x="19844" y="525463"/>
                    </a:moveTo>
                    <a:cubicBezTo>
                      <a:pt x="30804" y="525463"/>
                      <a:pt x="39688" y="534347"/>
                      <a:pt x="39688" y="545307"/>
                    </a:cubicBezTo>
                    <a:cubicBezTo>
                      <a:pt x="39688" y="556267"/>
                      <a:pt x="30804" y="565151"/>
                      <a:pt x="19844" y="565151"/>
                    </a:cubicBezTo>
                    <a:cubicBezTo>
                      <a:pt x="8884" y="565151"/>
                      <a:pt x="0" y="556267"/>
                      <a:pt x="0" y="545307"/>
                    </a:cubicBezTo>
                    <a:cubicBezTo>
                      <a:pt x="0" y="534347"/>
                      <a:pt x="8884" y="525463"/>
                      <a:pt x="19844" y="525463"/>
                    </a:cubicBezTo>
                    <a:close/>
                    <a:moveTo>
                      <a:pt x="1063697" y="435264"/>
                    </a:moveTo>
                    <a:cubicBezTo>
                      <a:pt x="1075387" y="433388"/>
                      <a:pt x="1085129" y="439016"/>
                      <a:pt x="1087077" y="450273"/>
                    </a:cubicBezTo>
                    <a:cubicBezTo>
                      <a:pt x="1089025" y="461530"/>
                      <a:pt x="1081232" y="470911"/>
                      <a:pt x="1071490" y="472787"/>
                    </a:cubicBezTo>
                    <a:cubicBezTo>
                      <a:pt x="1059800" y="474663"/>
                      <a:pt x="1050059" y="467159"/>
                      <a:pt x="1048111" y="457778"/>
                    </a:cubicBezTo>
                    <a:cubicBezTo>
                      <a:pt x="1046162" y="446521"/>
                      <a:pt x="1053956" y="437140"/>
                      <a:pt x="1063697" y="435264"/>
                    </a:cubicBezTo>
                    <a:close/>
                    <a:moveTo>
                      <a:pt x="31678" y="435264"/>
                    </a:moveTo>
                    <a:cubicBezTo>
                      <a:pt x="43368" y="437140"/>
                      <a:pt x="49213" y="446521"/>
                      <a:pt x="47264" y="457778"/>
                    </a:cubicBezTo>
                    <a:cubicBezTo>
                      <a:pt x="45316" y="467159"/>
                      <a:pt x="35575" y="474663"/>
                      <a:pt x="23885" y="472787"/>
                    </a:cubicBezTo>
                    <a:cubicBezTo>
                      <a:pt x="14143" y="470911"/>
                      <a:pt x="6350" y="461530"/>
                      <a:pt x="8298" y="450273"/>
                    </a:cubicBezTo>
                    <a:cubicBezTo>
                      <a:pt x="10246" y="439016"/>
                      <a:pt x="19988" y="433388"/>
                      <a:pt x="31678" y="435264"/>
                    </a:cubicBezTo>
                    <a:close/>
                    <a:moveTo>
                      <a:pt x="1036223" y="346737"/>
                    </a:moveTo>
                    <a:cubicBezTo>
                      <a:pt x="1047819" y="342900"/>
                      <a:pt x="1057482" y="348655"/>
                      <a:pt x="1061347" y="358246"/>
                    </a:cubicBezTo>
                    <a:cubicBezTo>
                      <a:pt x="1065212" y="369756"/>
                      <a:pt x="1061347" y="381265"/>
                      <a:pt x="1049751" y="385102"/>
                    </a:cubicBezTo>
                    <a:cubicBezTo>
                      <a:pt x="1040088" y="388938"/>
                      <a:pt x="1028493" y="383183"/>
                      <a:pt x="1024627" y="371674"/>
                    </a:cubicBezTo>
                    <a:cubicBezTo>
                      <a:pt x="1020762" y="362083"/>
                      <a:pt x="1026560" y="350573"/>
                      <a:pt x="1036223" y="346737"/>
                    </a:cubicBezTo>
                    <a:close/>
                    <a:moveTo>
                      <a:pt x="59151" y="346737"/>
                    </a:moveTo>
                    <a:cubicBezTo>
                      <a:pt x="68814" y="350573"/>
                      <a:pt x="74612" y="362083"/>
                      <a:pt x="70747" y="371674"/>
                    </a:cubicBezTo>
                    <a:cubicBezTo>
                      <a:pt x="66881" y="383183"/>
                      <a:pt x="55286" y="388938"/>
                      <a:pt x="45623" y="385102"/>
                    </a:cubicBezTo>
                    <a:cubicBezTo>
                      <a:pt x="35960" y="381265"/>
                      <a:pt x="30162" y="369756"/>
                      <a:pt x="34027" y="358246"/>
                    </a:cubicBezTo>
                    <a:cubicBezTo>
                      <a:pt x="37892" y="348655"/>
                      <a:pt x="49488" y="342900"/>
                      <a:pt x="59151" y="346737"/>
                    </a:cubicBezTo>
                    <a:close/>
                    <a:moveTo>
                      <a:pt x="1010202" y="264187"/>
                    </a:moveTo>
                    <a:cubicBezTo>
                      <a:pt x="1015517" y="265625"/>
                      <a:pt x="1020348" y="268982"/>
                      <a:pt x="1023247" y="273778"/>
                    </a:cubicBezTo>
                    <a:cubicBezTo>
                      <a:pt x="1027112" y="283369"/>
                      <a:pt x="1025180" y="294879"/>
                      <a:pt x="1015517" y="300633"/>
                    </a:cubicBezTo>
                    <a:cubicBezTo>
                      <a:pt x="1005854" y="306388"/>
                      <a:pt x="992325" y="302552"/>
                      <a:pt x="988460" y="292960"/>
                    </a:cubicBezTo>
                    <a:cubicBezTo>
                      <a:pt x="982662" y="283369"/>
                      <a:pt x="984595" y="271860"/>
                      <a:pt x="994258" y="266105"/>
                    </a:cubicBezTo>
                    <a:cubicBezTo>
                      <a:pt x="999089" y="263227"/>
                      <a:pt x="1004887" y="262748"/>
                      <a:pt x="1010202" y="264187"/>
                    </a:cubicBezTo>
                    <a:close/>
                    <a:moveTo>
                      <a:pt x="85414" y="264187"/>
                    </a:moveTo>
                    <a:cubicBezTo>
                      <a:pt x="90487" y="262748"/>
                      <a:pt x="96285" y="263227"/>
                      <a:pt x="101116" y="266105"/>
                    </a:cubicBezTo>
                    <a:cubicBezTo>
                      <a:pt x="110779" y="271860"/>
                      <a:pt x="112712" y="283369"/>
                      <a:pt x="108847" y="292960"/>
                    </a:cubicBezTo>
                    <a:cubicBezTo>
                      <a:pt x="103049" y="302552"/>
                      <a:pt x="89520" y="306388"/>
                      <a:pt x="79857" y="300633"/>
                    </a:cubicBezTo>
                    <a:cubicBezTo>
                      <a:pt x="70194" y="294879"/>
                      <a:pt x="68262" y="283369"/>
                      <a:pt x="74060" y="273778"/>
                    </a:cubicBezTo>
                    <a:cubicBezTo>
                      <a:pt x="75992" y="268982"/>
                      <a:pt x="80341" y="265625"/>
                      <a:pt x="85414" y="264187"/>
                    </a:cubicBezTo>
                    <a:close/>
                    <a:moveTo>
                      <a:pt x="954191" y="187049"/>
                    </a:moveTo>
                    <a:cubicBezTo>
                      <a:pt x="959264" y="187532"/>
                      <a:pt x="964096" y="189948"/>
                      <a:pt x="966995" y="193813"/>
                    </a:cubicBezTo>
                    <a:cubicBezTo>
                      <a:pt x="974725" y="203476"/>
                      <a:pt x="972793" y="215072"/>
                      <a:pt x="965062" y="222802"/>
                    </a:cubicBezTo>
                    <a:cubicBezTo>
                      <a:pt x="957332" y="228600"/>
                      <a:pt x="943804" y="228600"/>
                      <a:pt x="936073" y="218937"/>
                    </a:cubicBezTo>
                    <a:cubicBezTo>
                      <a:pt x="930275" y="211207"/>
                      <a:pt x="930275" y="199611"/>
                      <a:pt x="939938" y="191880"/>
                    </a:cubicBezTo>
                    <a:cubicBezTo>
                      <a:pt x="943804" y="188015"/>
                      <a:pt x="949118" y="186566"/>
                      <a:pt x="954191" y="187049"/>
                    </a:cubicBezTo>
                    <a:close/>
                    <a:moveTo>
                      <a:pt x="142150" y="187049"/>
                    </a:moveTo>
                    <a:cubicBezTo>
                      <a:pt x="147223" y="186566"/>
                      <a:pt x="152538" y="188015"/>
                      <a:pt x="157369" y="191880"/>
                    </a:cubicBezTo>
                    <a:cubicBezTo>
                      <a:pt x="165100" y="199611"/>
                      <a:pt x="165100" y="211207"/>
                      <a:pt x="159302" y="218937"/>
                    </a:cubicBezTo>
                    <a:cubicBezTo>
                      <a:pt x="151571" y="228600"/>
                      <a:pt x="139976" y="228600"/>
                      <a:pt x="130313" y="222802"/>
                    </a:cubicBezTo>
                    <a:cubicBezTo>
                      <a:pt x="122582" y="215072"/>
                      <a:pt x="120650" y="203476"/>
                      <a:pt x="128380" y="193813"/>
                    </a:cubicBezTo>
                    <a:cubicBezTo>
                      <a:pt x="132246" y="189948"/>
                      <a:pt x="137077" y="187532"/>
                      <a:pt x="142150" y="187049"/>
                    </a:cubicBezTo>
                    <a:close/>
                    <a:moveTo>
                      <a:pt x="885721" y="122341"/>
                    </a:moveTo>
                    <a:cubicBezTo>
                      <a:pt x="890794" y="122100"/>
                      <a:pt x="896109" y="123549"/>
                      <a:pt x="899974" y="126448"/>
                    </a:cubicBezTo>
                    <a:cubicBezTo>
                      <a:pt x="909637" y="134178"/>
                      <a:pt x="909637" y="145774"/>
                      <a:pt x="903839" y="155437"/>
                    </a:cubicBezTo>
                    <a:cubicBezTo>
                      <a:pt x="896109" y="163167"/>
                      <a:pt x="882581" y="165100"/>
                      <a:pt x="874850" y="157370"/>
                    </a:cubicBezTo>
                    <a:cubicBezTo>
                      <a:pt x="867120" y="149639"/>
                      <a:pt x="865187" y="138044"/>
                      <a:pt x="872918" y="128380"/>
                    </a:cubicBezTo>
                    <a:cubicBezTo>
                      <a:pt x="875817" y="124515"/>
                      <a:pt x="880648" y="122583"/>
                      <a:pt x="885721" y="122341"/>
                    </a:cubicBezTo>
                    <a:close/>
                    <a:moveTo>
                      <a:pt x="209653" y="122341"/>
                    </a:moveTo>
                    <a:cubicBezTo>
                      <a:pt x="214726" y="122583"/>
                      <a:pt x="219557" y="124515"/>
                      <a:pt x="222456" y="128380"/>
                    </a:cubicBezTo>
                    <a:cubicBezTo>
                      <a:pt x="230187" y="138044"/>
                      <a:pt x="230187" y="149639"/>
                      <a:pt x="220524" y="157370"/>
                    </a:cubicBezTo>
                    <a:cubicBezTo>
                      <a:pt x="212793" y="165100"/>
                      <a:pt x="199265" y="163167"/>
                      <a:pt x="193467" y="155437"/>
                    </a:cubicBezTo>
                    <a:cubicBezTo>
                      <a:pt x="185737" y="145774"/>
                      <a:pt x="187669" y="134178"/>
                      <a:pt x="195400" y="126448"/>
                    </a:cubicBezTo>
                    <a:cubicBezTo>
                      <a:pt x="199265" y="123549"/>
                      <a:pt x="204580" y="122100"/>
                      <a:pt x="209653" y="122341"/>
                    </a:cubicBezTo>
                    <a:close/>
                    <a:moveTo>
                      <a:pt x="806139" y="72100"/>
                    </a:moveTo>
                    <a:cubicBezTo>
                      <a:pt x="811212" y="70661"/>
                      <a:pt x="817010" y="71140"/>
                      <a:pt x="821842" y="74018"/>
                    </a:cubicBezTo>
                    <a:cubicBezTo>
                      <a:pt x="831505" y="79773"/>
                      <a:pt x="833437" y="91282"/>
                      <a:pt x="829572" y="100873"/>
                    </a:cubicBezTo>
                    <a:cubicBezTo>
                      <a:pt x="823774" y="110465"/>
                      <a:pt x="810246" y="114301"/>
                      <a:pt x="800583" y="108546"/>
                    </a:cubicBezTo>
                    <a:cubicBezTo>
                      <a:pt x="790920" y="102792"/>
                      <a:pt x="788987" y="91282"/>
                      <a:pt x="794785" y="81691"/>
                    </a:cubicBezTo>
                    <a:cubicBezTo>
                      <a:pt x="796718" y="76895"/>
                      <a:pt x="801066" y="73538"/>
                      <a:pt x="806139" y="72100"/>
                    </a:cubicBezTo>
                    <a:close/>
                    <a:moveTo>
                      <a:pt x="289235" y="72100"/>
                    </a:moveTo>
                    <a:cubicBezTo>
                      <a:pt x="294308" y="73538"/>
                      <a:pt x="298656" y="76895"/>
                      <a:pt x="300589" y="81691"/>
                    </a:cubicBezTo>
                    <a:cubicBezTo>
                      <a:pt x="306387" y="91282"/>
                      <a:pt x="304454" y="102792"/>
                      <a:pt x="294791" y="108546"/>
                    </a:cubicBezTo>
                    <a:cubicBezTo>
                      <a:pt x="285128" y="114301"/>
                      <a:pt x="271600" y="110465"/>
                      <a:pt x="267735" y="100873"/>
                    </a:cubicBezTo>
                    <a:cubicBezTo>
                      <a:pt x="261937" y="91282"/>
                      <a:pt x="263869" y="79773"/>
                      <a:pt x="273532" y="74018"/>
                    </a:cubicBezTo>
                    <a:cubicBezTo>
                      <a:pt x="278364" y="71140"/>
                      <a:pt x="284162" y="70661"/>
                      <a:pt x="289235" y="72100"/>
                    </a:cubicBezTo>
                    <a:close/>
                    <a:moveTo>
                      <a:pt x="735426" y="32440"/>
                    </a:moveTo>
                    <a:cubicBezTo>
                      <a:pt x="745089" y="36305"/>
                      <a:pt x="750887" y="47901"/>
                      <a:pt x="747022" y="57564"/>
                    </a:cubicBezTo>
                    <a:cubicBezTo>
                      <a:pt x="743157" y="69160"/>
                      <a:pt x="731561" y="73025"/>
                      <a:pt x="721898" y="69160"/>
                    </a:cubicBezTo>
                    <a:cubicBezTo>
                      <a:pt x="712235" y="65295"/>
                      <a:pt x="706437" y="55632"/>
                      <a:pt x="710302" y="44036"/>
                    </a:cubicBezTo>
                    <a:cubicBezTo>
                      <a:pt x="714168" y="34373"/>
                      <a:pt x="725763" y="28575"/>
                      <a:pt x="735426" y="32440"/>
                    </a:cubicBezTo>
                    <a:close/>
                    <a:moveTo>
                      <a:pt x="359948" y="32440"/>
                    </a:moveTo>
                    <a:cubicBezTo>
                      <a:pt x="371543" y="28575"/>
                      <a:pt x="381206" y="34373"/>
                      <a:pt x="385072" y="44036"/>
                    </a:cubicBezTo>
                    <a:cubicBezTo>
                      <a:pt x="388937" y="55632"/>
                      <a:pt x="385072" y="65295"/>
                      <a:pt x="373476" y="69160"/>
                    </a:cubicBezTo>
                    <a:cubicBezTo>
                      <a:pt x="363813" y="73025"/>
                      <a:pt x="352217" y="69160"/>
                      <a:pt x="348352" y="57564"/>
                    </a:cubicBezTo>
                    <a:cubicBezTo>
                      <a:pt x="344487" y="47901"/>
                      <a:pt x="350285" y="36305"/>
                      <a:pt x="359948" y="32440"/>
                    </a:cubicBezTo>
                    <a:close/>
                    <a:moveTo>
                      <a:pt x="642661" y="8283"/>
                    </a:moveTo>
                    <a:cubicBezTo>
                      <a:pt x="654257" y="10215"/>
                      <a:pt x="661987" y="21811"/>
                      <a:pt x="660055" y="31474"/>
                    </a:cubicBezTo>
                    <a:cubicBezTo>
                      <a:pt x="658122" y="43070"/>
                      <a:pt x="646526" y="50800"/>
                      <a:pt x="636863" y="48867"/>
                    </a:cubicBezTo>
                    <a:cubicBezTo>
                      <a:pt x="625268" y="46935"/>
                      <a:pt x="617537" y="35339"/>
                      <a:pt x="619470" y="25676"/>
                    </a:cubicBezTo>
                    <a:cubicBezTo>
                      <a:pt x="621402" y="14080"/>
                      <a:pt x="632998" y="6350"/>
                      <a:pt x="642661" y="8283"/>
                    </a:cubicBezTo>
                    <a:close/>
                    <a:moveTo>
                      <a:pt x="452713" y="8283"/>
                    </a:moveTo>
                    <a:cubicBezTo>
                      <a:pt x="462376" y="6350"/>
                      <a:pt x="473972" y="14080"/>
                      <a:pt x="475904" y="25676"/>
                    </a:cubicBezTo>
                    <a:cubicBezTo>
                      <a:pt x="477837" y="35339"/>
                      <a:pt x="470106" y="46935"/>
                      <a:pt x="458511" y="48867"/>
                    </a:cubicBezTo>
                    <a:cubicBezTo>
                      <a:pt x="448848" y="50800"/>
                      <a:pt x="437252" y="43070"/>
                      <a:pt x="435319" y="31474"/>
                    </a:cubicBezTo>
                    <a:cubicBezTo>
                      <a:pt x="433387" y="21811"/>
                      <a:pt x="441117" y="10215"/>
                      <a:pt x="452713" y="8283"/>
                    </a:cubicBezTo>
                    <a:close/>
                    <a:moveTo>
                      <a:pt x="547687" y="0"/>
                    </a:moveTo>
                    <a:cubicBezTo>
                      <a:pt x="558208" y="0"/>
                      <a:pt x="566737" y="9240"/>
                      <a:pt x="566737" y="20638"/>
                    </a:cubicBezTo>
                    <a:cubicBezTo>
                      <a:pt x="566737" y="32036"/>
                      <a:pt x="558208" y="41276"/>
                      <a:pt x="547687" y="41276"/>
                    </a:cubicBezTo>
                    <a:cubicBezTo>
                      <a:pt x="537166" y="41276"/>
                      <a:pt x="528637" y="32036"/>
                      <a:pt x="528637" y="20638"/>
                    </a:cubicBezTo>
                    <a:cubicBezTo>
                      <a:pt x="528637" y="9240"/>
                      <a:pt x="537166" y="0"/>
                      <a:pt x="547687" y="0"/>
                    </a:cubicBezTo>
                    <a:close/>
                  </a:path>
                </a:pathLst>
              </a:custGeom>
              <a:grpFill/>
              <a:ln>
                <a:solidFill>
                  <a:srgbClr val="A5A5A5"/>
                </a:solidFill>
              </a:ln>
            </p:spPr>
            <p:txBody>
              <a:bodyPr vert="horz" wrap="square" lIns="91440" tIns="45720" rIns="91440" bIns="45720" numCol="1" anchor="ctr" anchorCtr="0" compatLnSpc="1">
                <a:prstTxWarp prst="textNoShape">
                  <a:avLst/>
                </a:prstTxWarp>
                <a:noAutofit/>
              </a:bodyPr>
              <a:lstStyle/>
              <a:p>
                <a:pPr algn="ctr"/>
                <a:endParaRPr lang="zh-CN" altLang="en-US" sz="2800" b="1">
                  <a:solidFill>
                    <a:schemeClr val="bg1"/>
                  </a:solidFill>
                  <a:cs typeface="+mn-ea"/>
                  <a:sym typeface="+mn-lt"/>
                </a:endParaRPr>
              </a:p>
            </p:txBody>
          </p:sp>
        </p:grpSp>
        <p:sp>
          <p:nvSpPr>
            <p:cNvPr id="31" name="任意多边形 30"/>
            <p:cNvSpPr>
              <a:spLocks noChangeArrowheads="1"/>
            </p:cNvSpPr>
            <p:nvPr/>
          </p:nvSpPr>
          <p:spPr bwMode="auto">
            <a:xfrm>
              <a:off x="5056188" y="1746250"/>
              <a:ext cx="1200150" cy="39689"/>
            </a:xfrm>
            <a:custGeom>
              <a:avLst/>
              <a:gdLst>
                <a:gd name="connsiteX0" fmla="*/ 763588 w 1200150"/>
                <a:gd name="connsiteY0" fmla="*/ 1 h 39689"/>
                <a:gd name="connsiteX1" fmla="*/ 782638 w 1200150"/>
                <a:gd name="connsiteY1" fmla="*/ 19845 h 39689"/>
                <a:gd name="connsiteX2" fmla="*/ 763588 w 1200150"/>
                <a:gd name="connsiteY2" fmla="*/ 39689 h 39689"/>
                <a:gd name="connsiteX3" fmla="*/ 744538 w 1200150"/>
                <a:gd name="connsiteY3" fmla="*/ 19845 h 39689"/>
                <a:gd name="connsiteX4" fmla="*/ 763588 w 1200150"/>
                <a:gd name="connsiteY4" fmla="*/ 1 h 39689"/>
                <a:gd name="connsiteX5" fmla="*/ 657225 w 1200150"/>
                <a:gd name="connsiteY5" fmla="*/ 1 h 39689"/>
                <a:gd name="connsiteX6" fmla="*/ 676275 w 1200150"/>
                <a:gd name="connsiteY6" fmla="*/ 19845 h 39689"/>
                <a:gd name="connsiteX7" fmla="*/ 657225 w 1200150"/>
                <a:gd name="connsiteY7" fmla="*/ 39689 h 39689"/>
                <a:gd name="connsiteX8" fmla="*/ 638175 w 1200150"/>
                <a:gd name="connsiteY8" fmla="*/ 19845 h 39689"/>
                <a:gd name="connsiteX9" fmla="*/ 657225 w 1200150"/>
                <a:gd name="connsiteY9" fmla="*/ 1 h 39689"/>
                <a:gd name="connsiteX10" fmla="*/ 550863 w 1200150"/>
                <a:gd name="connsiteY10" fmla="*/ 1 h 39689"/>
                <a:gd name="connsiteX11" fmla="*/ 569913 w 1200150"/>
                <a:gd name="connsiteY11" fmla="*/ 19845 h 39689"/>
                <a:gd name="connsiteX12" fmla="*/ 550863 w 1200150"/>
                <a:gd name="connsiteY12" fmla="*/ 39689 h 39689"/>
                <a:gd name="connsiteX13" fmla="*/ 531813 w 1200150"/>
                <a:gd name="connsiteY13" fmla="*/ 19845 h 39689"/>
                <a:gd name="connsiteX14" fmla="*/ 550863 w 1200150"/>
                <a:gd name="connsiteY14" fmla="*/ 1 h 39689"/>
                <a:gd name="connsiteX15" fmla="*/ 444500 w 1200150"/>
                <a:gd name="connsiteY15" fmla="*/ 1 h 39689"/>
                <a:gd name="connsiteX16" fmla="*/ 463550 w 1200150"/>
                <a:gd name="connsiteY16" fmla="*/ 19845 h 39689"/>
                <a:gd name="connsiteX17" fmla="*/ 444500 w 1200150"/>
                <a:gd name="connsiteY17" fmla="*/ 39689 h 39689"/>
                <a:gd name="connsiteX18" fmla="*/ 425450 w 1200150"/>
                <a:gd name="connsiteY18" fmla="*/ 19845 h 39689"/>
                <a:gd name="connsiteX19" fmla="*/ 444500 w 1200150"/>
                <a:gd name="connsiteY19" fmla="*/ 1 h 39689"/>
                <a:gd name="connsiteX20" fmla="*/ 338138 w 1200150"/>
                <a:gd name="connsiteY20" fmla="*/ 1 h 39689"/>
                <a:gd name="connsiteX21" fmla="*/ 357188 w 1200150"/>
                <a:gd name="connsiteY21" fmla="*/ 19845 h 39689"/>
                <a:gd name="connsiteX22" fmla="*/ 338138 w 1200150"/>
                <a:gd name="connsiteY22" fmla="*/ 39689 h 39689"/>
                <a:gd name="connsiteX23" fmla="*/ 319088 w 1200150"/>
                <a:gd name="connsiteY23" fmla="*/ 19845 h 39689"/>
                <a:gd name="connsiteX24" fmla="*/ 338138 w 1200150"/>
                <a:gd name="connsiteY24" fmla="*/ 1 h 39689"/>
                <a:gd name="connsiteX25" fmla="*/ 233363 w 1200150"/>
                <a:gd name="connsiteY25" fmla="*/ 1 h 39689"/>
                <a:gd name="connsiteX26" fmla="*/ 254001 w 1200150"/>
                <a:gd name="connsiteY26" fmla="*/ 19845 h 39689"/>
                <a:gd name="connsiteX27" fmla="*/ 233363 w 1200150"/>
                <a:gd name="connsiteY27" fmla="*/ 39689 h 39689"/>
                <a:gd name="connsiteX28" fmla="*/ 212725 w 1200150"/>
                <a:gd name="connsiteY28" fmla="*/ 19845 h 39689"/>
                <a:gd name="connsiteX29" fmla="*/ 233363 w 1200150"/>
                <a:gd name="connsiteY29" fmla="*/ 1 h 39689"/>
                <a:gd name="connsiteX30" fmla="*/ 127001 w 1200150"/>
                <a:gd name="connsiteY30" fmla="*/ 1 h 39689"/>
                <a:gd name="connsiteX31" fmla="*/ 147639 w 1200150"/>
                <a:gd name="connsiteY31" fmla="*/ 19845 h 39689"/>
                <a:gd name="connsiteX32" fmla="*/ 127001 w 1200150"/>
                <a:gd name="connsiteY32" fmla="*/ 39689 h 39689"/>
                <a:gd name="connsiteX33" fmla="*/ 106363 w 1200150"/>
                <a:gd name="connsiteY33" fmla="*/ 19845 h 39689"/>
                <a:gd name="connsiteX34" fmla="*/ 127001 w 1200150"/>
                <a:gd name="connsiteY34" fmla="*/ 1 h 39689"/>
                <a:gd name="connsiteX35" fmla="*/ 20638 w 1200150"/>
                <a:gd name="connsiteY35" fmla="*/ 1 h 39689"/>
                <a:gd name="connsiteX36" fmla="*/ 41276 w 1200150"/>
                <a:gd name="connsiteY36" fmla="*/ 19845 h 39689"/>
                <a:gd name="connsiteX37" fmla="*/ 20638 w 1200150"/>
                <a:gd name="connsiteY37" fmla="*/ 39689 h 39689"/>
                <a:gd name="connsiteX38" fmla="*/ 0 w 1200150"/>
                <a:gd name="connsiteY38" fmla="*/ 19845 h 39689"/>
                <a:gd name="connsiteX39" fmla="*/ 20638 w 1200150"/>
                <a:gd name="connsiteY39" fmla="*/ 1 h 39689"/>
                <a:gd name="connsiteX40" fmla="*/ 1181100 w 1200150"/>
                <a:gd name="connsiteY40" fmla="*/ 0 h 39689"/>
                <a:gd name="connsiteX41" fmla="*/ 1200150 w 1200150"/>
                <a:gd name="connsiteY41" fmla="*/ 19844 h 39689"/>
                <a:gd name="connsiteX42" fmla="*/ 1181100 w 1200150"/>
                <a:gd name="connsiteY42" fmla="*/ 39688 h 39689"/>
                <a:gd name="connsiteX43" fmla="*/ 1162050 w 1200150"/>
                <a:gd name="connsiteY43" fmla="*/ 19844 h 39689"/>
                <a:gd name="connsiteX44" fmla="*/ 1181100 w 1200150"/>
                <a:gd name="connsiteY44" fmla="*/ 0 h 39689"/>
                <a:gd name="connsiteX45" fmla="*/ 1074737 w 1200150"/>
                <a:gd name="connsiteY45" fmla="*/ 0 h 39689"/>
                <a:gd name="connsiteX46" fmla="*/ 1093787 w 1200150"/>
                <a:gd name="connsiteY46" fmla="*/ 19844 h 39689"/>
                <a:gd name="connsiteX47" fmla="*/ 1074737 w 1200150"/>
                <a:gd name="connsiteY47" fmla="*/ 39688 h 39689"/>
                <a:gd name="connsiteX48" fmla="*/ 1055687 w 1200150"/>
                <a:gd name="connsiteY48" fmla="*/ 19844 h 39689"/>
                <a:gd name="connsiteX49" fmla="*/ 1074737 w 1200150"/>
                <a:gd name="connsiteY49" fmla="*/ 0 h 39689"/>
                <a:gd name="connsiteX50" fmla="*/ 968375 w 1200150"/>
                <a:gd name="connsiteY50" fmla="*/ 0 h 39689"/>
                <a:gd name="connsiteX51" fmla="*/ 987425 w 1200150"/>
                <a:gd name="connsiteY51" fmla="*/ 19844 h 39689"/>
                <a:gd name="connsiteX52" fmla="*/ 968375 w 1200150"/>
                <a:gd name="connsiteY52" fmla="*/ 39688 h 39689"/>
                <a:gd name="connsiteX53" fmla="*/ 949325 w 1200150"/>
                <a:gd name="connsiteY53" fmla="*/ 19844 h 39689"/>
                <a:gd name="connsiteX54" fmla="*/ 968375 w 1200150"/>
                <a:gd name="connsiteY54" fmla="*/ 0 h 39689"/>
                <a:gd name="connsiteX55" fmla="*/ 868363 w 1200150"/>
                <a:gd name="connsiteY55" fmla="*/ 0 h 39689"/>
                <a:gd name="connsiteX56" fmla="*/ 889001 w 1200150"/>
                <a:gd name="connsiteY56" fmla="*/ 19844 h 39689"/>
                <a:gd name="connsiteX57" fmla="*/ 868363 w 1200150"/>
                <a:gd name="connsiteY57" fmla="*/ 39688 h 39689"/>
                <a:gd name="connsiteX58" fmla="*/ 847725 w 1200150"/>
                <a:gd name="connsiteY58" fmla="*/ 19844 h 39689"/>
                <a:gd name="connsiteX59" fmla="*/ 868363 w 1200150"/>
                <a:gd name="connsiteY59" fmla="*/ 0 h 39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00150" h="39689">
                  <a:moveTo>
                    <a:pt x="763588" y="1"/>
                  </a:moveTo>
                  <a:cubicBezTo>
                    <a:pt x="774109" y="1"/>
                    <a:pt x="782638" y="8885"/>
                    <a:pt x="782638" y="19845"/>
                  </a:cubicBezTo>
                  <a:cubicBezTo>
                    <a:pt x="782638" y="30805"/>
                    <a:pt x="774109" y="39689"/>
                    <a:pt x="763588" y="39689"/>
                  </a:cubicBezTo>
                  <a:cubicBezTo>
                    <a:pt x="753067" y="39689"/>
                    <a:pt x="744538" y="30805"/>
                    <a:pt x="744538" y="19845"/>
                  </a:cubicBezTo>
                  <a:cubicBezTo>
                    <a:pt x="744538" y="8885"/>
                    <a:pt x="753067" y="1"/>
                    <a:pt x="763588" y="1"/>
                  </a:cubicBezTo>
                  <a:close/>
                  <a:moveTo>
                    <a:pt x="657225" y="1"/>
                  </a:moveTo>
                  <a:cubicBezTo>
                    <a:pt x="667746" y="1"/>
                    <a:pt x="676275" y="8885"/>
                    <a:pt x="676275" y="19845"/>
                  </a:cubicBezTo>
                  <a:cubicBezTo>
                    <a:pt x="676275" y="30805"/>
                    <a:pt x="667746" y="39689"/>
                    <a:pt x="657225" y="39689"/>
                  </a:cubicBezTo>
                  <a:cubicBezTo>
                    <a:pt x="646704" y="39689"/>
                    <a:pt x="638175" y="30805"/>
                    <a:pt x="638175" y="19845"/>
                  </a:cubicBezTo>
                  <a:cubicBezTo>
                    <a:pt x="638175" y="8885"/>
                    <a:pt x="646704" y="1"/>
                    <a:pt x="657225" y="1"/>
                  </a:cubicBezTo>
                  <a:close/>
                  <a:moveTo>
                    <a:pt x="550863" y="1"/>
                  </a:moveTo>
                  <a:cubicBezTo>
                    <a:pt x="561384" y="1"/>
                    <a:pt x="569913" y="8885"/>
                    <a:pt x="569913" y="19845"/>
                  </a:cubicBezTo>
                  <a:cubicBezTo>
                    <a:pt x="569913" y="30805"/>
                    <a:pt x="561384" y="39689"/>
                    <a:pt x="550863" y="39689"/>
                  </a:cubicBezTo>
                  <a:cubicBezTo>
                    <a:pt x="540342" y="39689"/>
                    <a:pt x="531813" y="30805"/>
                    <a:pt x="531813" y="19845"/>
                  </a:cubicBezTo>
                  <a:cubicBezTo>
                    <a:pt x="531813" y="8885"/>
                    <a:pt x="540342" y="1"/>
                    <a:pt x="550863" y="1"/>
                  </a:cubicBezTo>
                  <a:close/>
                  <a:moveTo>
                    <a:pt x="444500" y="1"/>
                  </a:moveTo>
                  <a:cubicBezTo>
                    <a:pt x="455021" y="1"/>
                    <a:pt x="463550" y="8885"/>
                    <a:pt x="463550" y="19845"/>
                  </a:cubicBezTo>
                  <a:cubicBezTo>
                    <a:pt x="463550" y="30805"/>
                    <a:pt x="455021" y="39689"/>
                    <a:pt x="444500" y="39689"/>
                  </a:cubicBezTo>
                  <a:cubicBezTo>
                    <a:pt x="433979" y="39689"/>
                    <a:pt x="425450" y="30805"/>
                    <a:pt x="425450" y="19845"/>
                  </a:cubicBezTo>
                  <a:cubicBezTo>
                    <a:pt x="425450" y="8885"/>
                    <a:pt x="433979" y="1"/>
                    <a:pt x="444500" y="1"/>
                  </a:cubicBezTo>
                  <a:close/>
                  <a:moveTo>
                    <a:pt x="338138" y="1"/>
                  </a:moveTo>
                  <a:cubicBezTo>
                    <a:pt x="348659" y="1"/>
                    <a:pt x="357188" y="8885"/>
                    <a:pt x="357188" y="19845"/>
                  </a:cubicBezTo>
                  <a:cubicBezTo>
                    <a:pt x="357188" y="30805"/>
                    <a:pt x="348659" y="39689"/>
                    <a:pt x="338138" y="39689"/>
                  </a:cubicBezTo>
                  <a:cubicBezTo>
                    <a:pt x="327617" y="39689"/>
                    <a:pt x="319088" y="30805"/>
                    <a:pt x="319088" y="19845"/>
                  </a:cubicBezTo>
                  <a:cubicBezTo>
                    <a:pt x="319088" y="8885"/>
                    <a:pt x="327617" y="1"/>
                    <a:pt x="338138" y="1"/>
                  </a:cubicBezTo>
                  <a:close/>
                  <a:moveTo>
                    <a:pt x="233363" y="1"/>
                  </a:moveTo>
                  <a:cubicBezTo>
                    <a:pt x="244761" y="1"/>
                    <a:pt x="254001" y="8885"/>
                    <a:pt x="254001" y="19845"/>
                  </a:cubicBezTo>
                  <a:cubicBezTo>
                    <a:pt x="254001" y="30805"/>
                    <a:pt x="244761" y="39689"/>
                    <a:pt x="233363" y="39689"/>
                  </a:cubicBezTo>
                  <a:cubicBezTo>
                    <a:pt x="221965" y="39689"/>
                    <a:pt x="212725" y="30805"/>
                    <a:pt x="212725" y="19845"/>
                  </a:cubicBezTo>
                  <a:cubicBezTo>
                    <a:pt x="212725" y="8885"/>
                    <a:pt x="221965" y="1"/>
                    <a:pt x="233363" y="1"/>
                  </a:cubicBezTo>
                  <a:close/>
                  <a:moveTo>
                    <a:pt x="127001" y="1"/>
                  </a:moveTo>
                  <a:cubicBezTo>
                    <a:pt x="138399" y="1"/>
                    <a:pt x="147639" y="8885"/>
                    <a:pt x="147639" y="19845"/>
                  </a:cubicBezTo>
                  <a:cubicBezTo>
                    <a:pt x="147639" y="30805"/>
                    <a:pt x="138399" y="39689"/>
                    <a:pt x="127001" y="39689"/>
                  </a:cubicBezTo>
                  <a:cubicBezTo>
                    <a:pt x="115603" y="39689"/>
                    <a:pt x="106363" y="30805"/>
                    <a:pt x="106363" y="19845"/>
                  </a:cubicBezTo>
                  <a:cubicBezTo>
                    <a:pt x="106363" y="8885"/>
                    <a:pt x="115603" y="1"/>
                    <a:pt x="127001" y="1"/>
                  </a:cubicBezTo>
                  <a:close/>
                  <a:moveTo>
                    <a:pt x="20638" y="1"/>
                  </a:moveTo>
                  <a:cubicBezTo>
                    <a:pt x="32036" y="1"/>
                    <a:pt x="41276" y="8885"/>
                    <a:pt x="41276" y="19845"/>
                  </a:cubicBezTo>
                  <a:cubicBezTo>
                    <a:pt x="41276" y="30805"/>
                    <a:pt x="32036" y="39689"/>
                    <a:pt x="20638" y="39689"/>
                  </a:cubicBezTo>
                  <a:cubicBezTo>
                    <a:pt x="9240" y="39689"/>
                    <a:pt x="0" y="30805"/>
                    <a:pt x="0" y="19845"/>
                  </a:cubicBezTo>
                  <a:cubicBezTo>
                    <a:pt x="0" y="8885"/>
                    <a:pt x="9240" y="1"/>
                    <a:pt x="20638" y="1"/>
                  </a:cubicBezTo>
                  <a:close/>
                  <a:moveTo>
                    <a:pt x="1181100" y="0"/>
                  </a:moveTo>
                  <a:cubicBezTo>
                    <a:pt x="1191621" y="0"/>
                    <a:pt x="1200150" y="8884"/>
                    <a:pt x="1200150" y="19844"/>
                  </a:cubicBezTo>
                  <a:cubicBezTo>
                    <a:pt x="1200150" y="30804"/>
                    <a:pt x="1191621" y="39688"/>
                    <a:pt x="1181100" y="39688"/>
                  </a:cubicBezTo>
                  <a:cubicBezTo>
                    <a:pt x="1170579" y="39688"/>
                    <a:pt x="1162050" y="30804"/>
                    <a:pt x="1162050" y="19844"/>
                  </a:cubicBezTo>
                  <a:cubicBezTo>
                    <a:pt x="1162050" y="8884"/>
                    <a:pt x="1170579" y="0"/>
                    <a:pt x="1181100" y="0"/>
                  </a:cubicBezTo>
                  <a:close/>
                  <a:moveTo>
                    <a:pt x="1074737" y="0"/>
                  </a:moveTo>
                  <a:cubicBezTo>
                    <a:pt x="1085258" y="0"/>
                    <a:pt x="1093787" y="8884"/>
                    <a:pt x="1093787" y="19844"/>
                  </a:cubicBezTo>
                  <a:cubicBezTo>
                    <a:pt x="1093787" y="30804"/>
                    <a:pt x="1085258" y="39688"/>
                    <a:pt x="1074737" y="39688"/>
                  </a:cubicBezTo>
                  <a:cubicBezTo>
                    <a:pt x="1064216" y="39688"/>
                    <a:pt x="1055687" y="30804"/>
                    <a:pt x="1055687" y="19844"/>
                  </a:cubicBezTo>
                  <a:cubicBezTo>
                    <a:pt x="1055687" y="8884"/>
                    <a:pt x="1064216" y="0"/>
                    <a:pt x="1074737" y="0"/>
                  </a:cubicBezTo>
                  <a:close/>
                  <a:moveTo>
                    <a:pt x="968375" y="0"/>
                  </a:moveTo>
                  <a:cubicBezTo>
                    <a:pt x="978896" y="0"/>
                    <a:pt x="987425" y="8884"/>
                    <a:pt x="987425" y="19844"/>
                  </a:cubicBezTo>
                  <a:cubicBezTo>
                    <a:pt x="987425" y="30804"/>
                    <a:pt x="978896" y="39688"/>
                    <a:pt x="968375" y="39688"/>
                  </a:cubicBezTo>
                  <a:cubicBezTo>
                    <a:pt x="957854" y="39688"/>
                    <a:pt x="949325" y="30804"/>
                    <a:pt x="949325" y="19844"/>
                  </a:cubicBezTo>
                  <a:cubicBezTo>
                    <a:pt x="949325" y="8884"/>
                    <a:pt x="957854" y="0"/>
                    <a:pt x="968375" y="0"/>
                  </a:cubicBezTo>
                  <a:close/>
                  <a:moveTo>
                    <a:pt x="868363" y="0"/>
                  </a:moveTo>
                  <a:cubicBezTo>
                    <a:pt x="879761" y="0"/>
                    <a:pt x="889001" y="8884"/>
                    <a:pt x="889001" y="19844"/>
                  </a:cubicBezTo>
                  <a:cubicBezTo>
                    <a:pt x="889001" y="30804"/>
                    <a:pt x="879761" y="39688"/>
                    <a:pt x="868363" y="39688"/>
                  </a:cubicBezTo>
                  <a:cubicBezTo>
                    <a:pt x="856965" y="39688"/>
                    <a:pt x="847725" y="30804"/>
                    <a:pt x="847725" y="19844"/>
                  </a:cubicBezTo>
                  <a:cubicBezTo>
                    <a:pt x="847725" y="8884"/>
                    <a:pt x="856965" y="0"/>
                    <a:pt x="868363" y="0"/>
                  </a:cubicBezTo>
                  <a:close/>
                </a:path>
              </a:pathLst>
            </a:custGeom>
            <a:solidFill>
              <a:schemeClr val="tx1">
                <a:lumMod val="85000"/>
                <a:lumOff val="15000"/>
              </a:schemeClr>
            </a:solidFill>
            <a:ln>
              <a:solidFill>
                <a:srgbClr val="A5A5A5"/>
              </a:solidFill>
            </a:ln>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32" name="任意多边形 31"/>
            <p:cNvSpPr>
              <a:spLocks noChangeArrowheads="1"/>
            </p:cNvSpPr>
            <p:nvPr/>
          </p:nvSpPr>
          <p:spPr bwMode="auto">
            <a:xfrm>
              <a:off x="5056188" y="5916613"/>
              <a:ext cx="1200150" cy="38100"/>
            </a:xfrm>
            <a:custGeom>
              <a:avLst/>
              <a:gdLst>
                <a:gd name="connsiteX0" fmla="*/ 1181100 w 1200150"/>
                <a:gd name="connsiteY0" fmla="*/ 0 h 38100"/>
                <a:gd name="connsiteX1" fmla="*/ 1200150 w 1200150"/>
                <a:gd name="connsiteY1" fmla="*/ 19050 h 38100"/>
                <a:gd name="connsiteX2" fmla="*/ 1181100 w 1200150"/>
                <a:gd name="connsiteY2" fmla="*/ 38100 h 38100"/>
                <a:gd name="connsiteX3" fmla="*/ 1162050 w 1200150"/>
                <a:gd name="connsiteY3" fmla="*/ 19050 h 38100"/>
                <a:gd name="connsiteX4" fmla="*/ 1181100 w 1200150"/>
                <a:gd name="connsiteY4" fmla="*/ 0 h 38100"/>
                <a:gd name="connsiteX5" fmla="*/ 1074737 w 1200150"/>
                <a:gd name="connsiteY5" fmla="*/ 0 h 38100"/>
                <a:gd name="connsiteX6" fmla="*/ 1093787 w 1200150"/>
                <a:gd name="connsiteY6" fmla="*/ 19050 h 38100"/>
                <a:gd name="connsiteX7" fmla="*/ 1074737 w 1200150"/>
                <a:gd name="connsiteY7" fmla="*/ 38100 h 38100"/>
                <a:gd name="connsiteX8" fmla="*/ 1055687 w 1200150"/>
                <a:gd name="connsiteY8" fmla="*/ 19050 h 38100"/>
                <a:gd name="connsiteX9" fmla="*/ 1074737 w 1200150"/>
                <a:gd name="connsiteY9" fmla="*/ 0 h 38100"/>
                <a:gd name="connsiteX10" fmla="*/ 968375 w 1200150"/>
                <a:gd name="connsiteY10" fmla="*/ 0 h 38100"/>
                <a:gd name="connsiteX11" fmla="*/ 987425 w 1200150"/>
                <a:gd name="connsiteY11" fmla="*/ 19050 h 38100"/>
                <a:gd name="connsiteX12" fmla="*/ 968375 w 1200150"/>
                <a:gd name="connsiteY12" fmla="*/ 38100 h 38100"/>
                <a:gd name="connsiteX13" fmla="*/ 949325 w 1200150"/>
                <a:gd name="connsiteY13" fmla="*/ 19050 h 38100"/>
                <a:gd name="connsiteX14" fmla="*/ 968375 w 1200150"/>
                <a:gd name="connsiteY14" fmla="*/ 0 h 38100"/>
                <a:gd name="connsiteX15" fmla="*/ 868363 w 1200150"/>
                <a:gd name="connsiteY15" fmla="*/ 0 h 38100"/>
                <a:gd name="connsiteX16" fmla="*/ 889001 w 1200150"/>
                <a:gd name="connsiteY16" fmla="*/ 19050 h 38100"/>
                <a:gd name="connsiteX17" fmla="*/ 868363 w 1200150"/>
                <a:gd name="connsiteY17" fmla="*/ 38100 h 38100"/>
                <a:gd name="connsiteX18" fmla="*/ 847725 w 1200150"/>
                <a:gd name="connsiteY18" fmla="*/ 19050 h 38100"/>
                <a:gd name="connsiteX19" fmla="*/ 868363 w 1200150"/>
                <a:gd name="connsiteY19" fmla="*/ 0 h 38100"/>
                <a:gd name="connsiteX20" fmla="*/ 763587 w 1200150"/>
                <a:gd name="connsiteY20" fmla="*/ 0 h 38100"/>
                <a:gd name="connsiteX21" fmla="*/ 782637 w 1200150"/>
                <a:gd name="connsiteY21" fmla="*/ 19050 h 38100"/>
                <a:gd name="connsiteX22" fmla="*/ 763587 w 1200150"/>
                <a:gd name="connsiteY22" fmla="*/ 38100 h 38100"/>
                <a:gd name="connsiteX23" fmla="*/ 744537 w 1200150"/>
                <a:gd name="connsiteY23" fmla="*/ 19050 h 38100"/>
                <a:gd name="connsiteX24" fmla="*/ 763587 w 1200150"/>
                <a:gd name="connsiteY24" fmla="*/ 0 h 38100"/>
                <a:gd name="connsiteX25" fmla="*/ 657225 w 1200150"/>
                <a:gd name="connsiteY25" fmla="*/ 0 h 38100"/>
                <a:gd name="connsiteX26" fmla="*/ 676275 w 1200150"/>
                <a:gd name="connsiteY26" fmla="*/ 19050 h 38100"/>
                <a:gd name="connsiteX27" fmla="*/ 657225 w 1200150"/>
                <a:gd name="connsiteY27" fmla="*/ 38100 h 38100"/>
                <a:gd name="connsiteX28" fmla="*/ 638175 w 1200150"/>
                <a:gd name="connsiteY28" fmla="*/ 19050 h 38100"/>
                <a:gd name="connsiteX29" fmla="*/ 657225 w 1200150"/>
                <a:gd name="connsiteY29" fmla="*/ 0 h 38100"/>
                <a:gd name="connsiteX30" fmla="*/ 550862 w 1200150"/>
                <a:gd name="connsiteY30" fmla="*/ 0 h 38100"/>
                <a:gd name="connsiteX31" fmla="*/ 569912 w 1200150"/>
                <a:gd name="connsiteY31" fmla="*/ 19050 h 38100"/>
                <a:gd name="connsiteX32" fmla="*/ 550862 w 1200150"/>
                <a:gd name="connsiteY32" fmla="*/ 38100 h 38100"/>
                <a:gd name="connsiteX33" fmla="*/ 531812 w 1200150"/>
                <a:gd name="connsiteY33" fmla="*/ 19050 h 38100"/>
                <a:gd name="connsiteX34" fmla="*/ 550862 w 1200150"/>
                <a:gd name="connsiteY34" fmla="*/ 0 h 38100"/>
                <a:gd name="connsiteX35" fmla="*/ 444500 w 1200150"/>
                <a:gd name="connsiteY35" fmla="*/ 0 h 38100"/>
                <a:gd name="connsiteX36" fmla="*/ 463550 w 1200150"/>
                <a:gd name="connsiteY36" fmla="*/ 19050 h 38100"/>
                <a:gd name="connsiteX37" fmla="*/ 444500 w 1200150"/>
                <a:gd name="connsiteY37" fmla="*/ 38100 h 38100"/>
                <a:gd name="connsiteX38" fmla="*/ 425450 w 1200150"/>
                <a:gd name="connsiteY38" fmla="*/ 19050 h 38100"/>
                <a:gd name="connsiteX39" fmla="*/ 444500 w 1200150"/>
                <a:gd name="connsiteY39" fmla="*/ 0 h 38100"/>
                <a:gd name="connsiteX40" fmla="*/ 338137 w 1200150"/>
                <a:gd name="connsiteY40" fmla="*/ 0 h 38100"/>
                <a:gd name="connsiteX41" fmla="*/ 357187 w 1200150"/>
                <a:gd name="connsiteY41" fmla="*/ 19050 h 38100"/>
                <a:gd name="connsiteX42" fmla="*/ 338137 w 1200150"/>
                <a:gd name="connsiteY42" fmla="*/ 38100 h 38100"/>
                <a:gd name="connsiteX43" fmla="*/ 319087 w 1200150"/>
                <a:gd name="connsiteY43" fmla="*/ 19050 h 38100"/>
                <a:gd name="connsiteX44" fmla="*/ 338137 w 1200150"/>
                <a:gd name="connsiteY44" fmla="*/ 0 h 38100"/>
                <a:gd name="connsiteX45" fmla="*/ 233363 w 1200150"/>
                <a:gd name="connsiteY45" fmla="*/ 0 h 38100"/>
                <a:gd name="connsiteX46" fmla="*/ 254001 w 1200150"/>
                <a:gd name="connsiteY46" fmla="*/ 19050 h 38100"/>
                <a:gd name="connsiteX47" fmla="*/ 233363 w 1200150"/>
                <a:gd name="connsiteY47" fmla="*/ 38100 h 38100"/>
                <a:gd name="connsiteX48" fmla="*/ 212725 w 1200150"/>
                <a:gd name="connsiteY48" fmla="*/ 19050 h 38100"/>
                <a:gd name="connsiteX49" fmla="*/ 233363 w 1200150"/>
                <a:gd name="connsiteY49" fmla="*/ 0 h 38100"/>
                <a:gd name="connsiteX50" fmla="*/ 127000 w 1200150"/>
                <a:gd name="connsiteY50" fmla="*/ 0 h 38100"/>
                <a:gd name="connsiteX51" fmla="*/ 147638 w 1200150"/>
                <a:gd name="connsiteY51" fmla="*/ 19050 h 38100"/>
                <a:gd name="connsiteX52" fmla="*/ 127000 w 1200150"/>
                <a:gd name="connsiteY52" fmla="*/ 38100 h 38100"/>
                <a:gd name="connsiteX53" fmla="*/ 106362 w 1200150"/>
                <a:gd name="connsiteY53" fmla="*/ 19050 h 38100"/>
                <a:gd name="connsiteX54" fmla="*/ 127000 w 1200150"/>
                <a:gd name="connsiteY54" fmla="*/ 0 h 38100"/>
                <a:gd name="connsiteX55" fmla="*/ 20638 w 1200150"/>
                <a:gd name="connsiteY55" fmla="*/ 0 h 38100"/>
                <a:gd name="connsiteX56" fmla="*/ 41276 w 1200150"/>
                <a:gd name="connsiteY56" fmla="*/ 19050 h 38100"/>
                <a:gd name="connsiteX57" fmla="*/ 20638 w 1200150"/>
                <a:gd name="connsiteY57" fmla="*/ 38100 h 38100"/>
                <a:gd name="connsiteX58" fmla="*/ 0 w 1200150"/>
                <a:gd name="connsiteY58" fmla="*/ 19050 h 38100"/>
                <a:gd name="connsiteX59" fmla="*/ 20638 w 1200150"/>
                <a:gd name="connsiteY59"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00150" h="38100">
                  <a:moveTo>
                    <a:pt x="1181100" y="0"/>
                  </a:moveTo>
                  <a:cubicBezTo>
                    <a:pt x="1191621" y="0"/>
                    <a:pt x="1200150" y="8529"/>
                    <a:pt x="1200150" y="19050"/>
                  </a:cubicBezTo>
                  <a:cubicBezTo>
                    <a:pt x="1200150" y="29571"/>
                    <a:pt x="1191621" y="38100"/>
                    <a:pt x="1181100" y="38100"/>
                  </a:cubicBezTo>
                  <a:cubicBezTo>
                    <a:pt x="1170579" y="38100"/>
                    <a:pt x="1162050" y="29571"/>
                    <a:pt x="1162050" y="19050"/>
                  </a:cubicBezTo>
                  <a:cubicBezTo>
                    <a:pt x="1162050" y="8529"/>
                    <a:pt x="1170579" y="0"/>
                    <a:pt x="1181100" y="0"/>
                  </a:cubicBezTo>
                  <a:close/>
                  <a:moveTo>
                    <a:pt x="1074737" y="0"/>
                  </a:moveTo>
                  <a:cubicBezTo>
                    <a:pt x="1085258" y="0"/>
                    <a:pt x="1093787" y="8529"/>
                    <a:pt x="1093787" y="19050"/>
                  </a:cubicBezTo>
                  <a:cubicBezTo>
                    <a:pt x="1093787" y="29571"/>
                    <a:pt x="1085258" y="38100"/>
                    <a:pt x="1074737" y="38100"/>
                  </a:cubicBezTo>
                  <a:cubicBezTo>
                    <a:pt x="1064216" y="38100"/>
                    <a:pt x="1055687" y="29571"/>
                    <a:pt x="1055687" y="19050"/>
                  </a:cubicBezTo>
                  <a:cubicBezTo>
                    <a:pt x="1055687" y="8529"/>
                    <a:pt x="1064216" y="0"/>
                    <a:pt x="1074737" y="0"/>
                  </a:cubicBezTo>
                  <a:close/>
                  <a:moveTo>
                    <a:pt x="968375" y="0"/>
                  </a:moveTo>
                  <a:cubicBezTo>
                    <a:pt x="978896" y="0"/>
                    <a:pt x="987425" y="8529"/>
                    <a:pt x="987425" y="19050"/>
                  </a:cubicBezTo>
                  <a:cubicBezTo>
                    <a:pt x="987425" y="29571"/>
                    <a:pt x="978896" y="38100"/>
                    <a:pt x="968375" y="38100"/>
                  </a:cubicBezTo>
                  <a:cubicBezTo>
                    <a:pt x="957854" y="38100"/>
                    <a:pt x="949325" y="29571"/>
                    <a:pt x="949325" y="19050"/>
                  </a:cubicBezTo>
                  <a:cubicBezTo>
                    <a:pt x="949325" y="8529"/>
                    <a:pt x="957854" y="0"/>
                    <a:pt x="968375" y="0"/>
                  </a:cubicBezTo>
                  <a:close/>
                  <a:moveTo>
                    <a:pt x="868363" y="0"/>
                  </a:moveTo>
                  <a:cubicBezTo>
                    <a:pt x="879761" y="0"/>
                    <a:pt x="889001" y="8529"/>
                    <a:pt x="889001" y="19050"/>
                  </a:cubicBezTo>
                  <a:cubicBezTo>
                    <a:pt x="889001" y="29571"/>
                    <a:pt x="879761" y="38100"/>
                    <a:pt x="868363" y="38100"/>
                  </a:cubicBezTo>
                  <a:cubicBezTo>
                    <a:pt x="856965" y="38100"/>
                    <a:pt x="847725" y="29571"/>
                    <a:pt x="847725" y="19050"/>
                  </a:cubicBezTo>
                  <a:cubicBezTo>
                    <a:pt x="847725" y="8529"/>
                    <a:pt x="856965" y="0"/>
                    <a:pt x="868363" y="0"/>
                  </a:cubicBezTo>
                  <a:close/>
                  <a:moveTo>
                    <a:pt x="763587" y="0"/>
                  </a:moveTo>
                  <a:cubicBezTo>
                    <a:pt x="774108" y="0"/>
                    <a:pt x="782637" y="8529"/>
                    <a:pt x="782637" y="19050"/>
                  </a:cubicBezTo>
                  <a:cubicBezTo>
                    <a:pt x="782637" y="29571"/>
                    <a:pt x="774108" y="38100"/>
                    <a:pt x="763587" y="38100"/>
                  </a:cubicBezTo>
                  <a:cubicBezTo>
                    <a:pt x="753066" y="38100"/>
                    <a:pt x="744537" y="29571"/>
                    <a:pt x="744537" y="19050"/>
                  </a:cubicBezTo>
                  <a:cubicBezTo>
                    <a:pt x="744537" y="8529"/>
                    <a:pt x="753066" y="0"/>
                    <a:pt x="763587" y="0"/>
                  </a:cubicBezTo>
                  <a:close/>
                  <a:moveTo>
                    <a:pt x="657225" y="0"/>
                  </a:moveTo>
                  <a:cubicBezTo>
                    <a:pt x="667746" y="0"/>
                    <a:pt x="676275" y="8529"/>
                    <a:pt x="676275" y="19050"/>
                  </a:cubicBezTo>
                  <a:cubicBezTo>
                    <a:pt x="676275" y="29571"/>
                    <a:pt x="667746" y="38100"/>
                    <a:pt x="657225" y="38100"/>
                  </a:cubicBezTo>
                  <a:cubicBezTo>
                    <a:pt x="646704" y="38100"/>
                    <a:pt x="638175" y="29571"/>
                    <a:pt x="638175" y="19050"/>
                  </a:cubicBezTo>
                  <a:cubicBezTo>
                    <a:pt x="638175" y="8529"/>
                    <a:pt x="646704" y="0"/>
                    <a:pt x="657225" y="0"/>
                  </a:cubicBezTo>
                  <a:close/>
                  <a:moveTo>
                    <a:pt x="550862" y="0"/>
                  </a:moveTo>
                  <a:cubicBezTo>
                    <a:pt x="561383" y="0"/>
                    <a:pt x="569912" y="8529"/>
                    <a:pt x="569912" y="19050"/>
                  </a:cubicBezTo>
                  <a:cubicBezTo>
                    <a:pt x="569912" y="29571"/>
                    <a:pt x="561383" y="38100"/>
                    <a:pt x="550862" y="38100"/>
                  </a:cubicBezTo>
                  <a:cubicBezTo>
                    <a:pt x="540341" y="38100"/>
                    <a:pt x="531812" y="29571"/>
                    <a:pt x="531812" y="19050"/>
                  </a:cubicBezTo>
                  <a:cubicBezTo>
                    <a:pt x="531812" y="8529"/>
                    <a:pt x="540341" y="0"/>
                    <a:pt x="550862" y="0"/>
                  </a:cubicBezTo>
                  <a:close/>
                  <a:moveTo>
                    <a:pt x="444500" y="0"/>
                  </a:moveTo>
                  <a:cubicBezTo>
                    <a:pt x="455021" y="0"/>
                    <a:pt x="463550" y="8529"/>
                    <a:pt x="463550" y="19050"/>
                  </a:cubicBezTo>
                  <a:cubicBezTo>
                    <a:pt x="463550" y="29571"/>
                    <a:pt x="455021" y="38100"/>
                    <a:pt x="444500" y="38100"/>
                  </a:cubicBezTo>
                  <a:cubicBezTo>
                    <a:pt x="433979" y="38100"/>
                    <a:pt x="425450" y="29571"/>
                    <a:pt x="425450" y="19050"/>
                  </a:cubicBezTo>
                  <a:cubicBezTo>
                    <a:pt x="425450" y="8529"/>
                    <a:pt x="433979" y="0"/>
                    <a:pt x="444500" y="0"/>
                  </a:cubicBezTo>
                  <a:close/>
                  <a:moveTo>
                    <a:pt x="338137" y="0"/>
                  </a:moveTo>
                  <a:cubicBezTo>
                    <a:pt x="348658" y="0"/>
                    <a:pt x="357187" y="8529"/>
                    <a:pt x="357187" y="19050"/>
                  </a:cubicBezTo>
                  <a:cubicBezTo>
                    <a:pt x="357187" y="29571"/>
                    <a:pt x="348658" y="38100"/>
                    <a:pt x="338137" y="38100"/>
                  </a:cubicBezTo>
                  <a:cubicBezTo>
                    <a:pt x="327616" y="38100"/>
                    <a:pt x="319087" y="29571"/>
                    <a:pt x="319087" y="19050"/>
                  </a:cubicBezTo>
                  <a:cubicBezTo>
                    <a:pt x="319087" y="8529"/>
                    <a:pt x="327616" y="0"/>
                    <a:pt x="338137" y="0"/>
                  </a:cubicBezTo>
                  <a:close/>
                  <a:moveTo>
                    <a:pt x="233363" y="0"/>
                  </a:moveTo>
                  <a:cubicBezTo>
                    <a:pt x="244761" y="0"/>
                    <a:pt x="254001" y="8529"/>
                    <a:pt x="254001" y="19050"/>
                  </a:cubicBezTo>
                  <a:cubicBezTo>
                    <a:pt x="254001" y="29571"/>
                    <a:pt x="244761" y="38100"/>
                    <a:pt x="233363" y="38100"/>
                  </a:cubicBezTo>
                  <a:cubicBezTo>
                    <a:pt x="221965" y="38100"/>
                    <a:pt x="212725" y="29571"/>
                    <a:pt x="212725" y="19050"/>
                  </a:cubicBezTo>
                  <a:cubicBezTo>
                    <a:pt x="212725" y="8529"/>
                    <a:pt x="221965" y="0"/>
                    <a:pt x="233363" y="0"/>
                  </a:cubicBezTo>
                  <a:close/>
                  <a:moveTo>
                    <a:pt x="127000" y="0"/>
                  </a:moveTo>
                  <a:cubicBezTo>
                    <a:pt x="138398" y="0"/>
                    <a:pt x="147638" y="8529"/>
                    <a:pt x="147638" y="19050"/>
                  </a:cubicBezTo>
                  <a:cubicBezTo>
                    <a:pt x="147638" y="29571"/>
                    <a:pt x="138398" y="38100"/>
                    <a:pt x="127000" y="38100"/>
                  </a:cubicBezTo>
                  <a:cubicBezTo>
                    <a:pt x="115602" y="38100"/>
                    <a:pt x="106362" y="29571"/>
                    <a:pt x="106362" y="19050"/>
                  </a:cubicBezTo>
                  <a:cubicBezTo>
                    <a:pt x="106362" y="8529"/>
                    <a:pt x="115602" y="0"/>
                    <a:pt x="127000" y="0"/>
                  </a:cubicBezTo>
                  <a:close/>
                  <a:moveTo>
                    <a:pt x="20638" y="0"/>
                  </a:moveTo>
                  <a:cubicBezTo>
                    <a:pt x="32036" y="0"/>
                    <a:pt x="41276" y="8529"/>
                    <a:pt x="41276" y="19050"/>
                  </a:cubicBezTo>
                  <a:cubicBezTo>
                    <a:pt x="41276" y="29571"/>
                    <a:pt x="32036" y="38100"/>
                    <a:pt x="20638" y="38100"/>
                  </a:cubicBezTo>
                  <a:cubicBezTo>
                    <a:pt x="9240" y="38100"/>
                    <a:pt x="0" y="29571"/>
                    <a:pt x="0" y="19050"/>
                  </a:cubicBezTo>
                  <a:cubicBezTo>
                    <a:pt x="0" y="8529"/>
                    <a:pt x="9240" y="0"/>
                    <a:pt x="20638" y="0"/>
                  </a:cubicBezTo>
                  <a:close/>
                </a:path>
              </a:pathLst>
            </a:custGeom>
            <a:solidFill>
              <a:srgbClr val="3A95D2"/>
            </a:solidFill>
            <a:ln>
              <a:noFill/>
            </a:ln>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33" name="任意多边形 32"/>
            <p:cNvSpPr>
              <a:spLocks noChangeArrowheads="1"/>
            </p:cNvSpPr>
            <p:nvPr/>
          </p:nvSpPr>
          <p:spPr bwMode="auto">
            <a:xfrm>
              <a:off x="6003925" y="4525963"/>
              <a:ext cx="250825" cy="39688"/>
            </a:xfrm>
            <a:custGeom>
              <a:avLst/>
              <a:gdLst>
                <a:gd name="connsiteX0" fmla="*/ 231775 w 250825"/>
                <a:gd name="connsiteY0" fmla="*/ 0 h 39688"/>
                <a:gd name="connsiteX1" fmla="*/ 250825 w 250825"/>
                <a:gd name="connsiteY1" fmla="*/ 19844 h 39688"/>
                <a:gd name="connsiteX2" fmla="*/ 231775 w 250825"/>
                <a:gd name="connsiteY2" fmla="*/ 39688 h 39688"/>
                <a:gd name="connsiteX3" fmla="*/ 212725 w 250825"/>
                <a:gd name="connsiteY3" fmla="*/ 19844 h 39688"/>
                <a:gd name="connsiteX4" fmla="*/ 231775 w 250825"/>
                <a:gd name="connsiteY4" fmla="*/ 0 h 39688"/>
                <a:gd name="connsiteX5" fmla="*/ 125413 w 250825"/>
                <a:gd name="connsiteY5" fmla="*/ 0 h 39688"/>
                <a:gd name="connsiteX6" fmla="*/ 144463 w 250825"/>
                <a:gd name="connsiteY6" fmla="*/ 19844 h 39688"/>
                <a:gd name="connsiteX7" fmla="*/ 125413 w 250825"/>
                <a:gd name="connsiteY7" fmla="*/ 39688 h 39688"/>
                <a:gd name="connsiteX8" fmla="*/ 106363 w 250825"/>
                <a:gd name="connsiteY8" fmla="*/ 19844 h 39688"/>
                <a:gd name="connsiteX9" fmla="*/ 125413 w 250825"/>
                <a:gd name="connsiteY9" fmla="*/ 0 h 39688"/>
                <a:gd name="connsiteX10" fmla="*/ 19050 w 250825"/>
                <a:gd name="connsiteY10" fmla="*/ 0 h 39688"/>
                <a:gd name="connsiteX11" fmla="*/ 38100 w 250825"/>
                <a:gd name="connsiteY11" fmla="*/ 19844 h 39688"/>
                <a:gd name="connsiteX12" fmla="*/ 19050 w 250825"/>
                <a:gd name="connsiteY12" fmla="*/ 39688 h 39688"/>
                <a:gd name="connsiteX13" fmla="*/ 0 w 250825"/>
                <a:gd name="connsiteY13" fmla="*/ 19844 h 39688"/>
                <a:gd name="connsiteX14" fmla="*/ 19050 w 250825"/>
                <a:gd name="connsiteY14" fmla="*/ 0 h 39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0825" h="39688">
                  <a:moveTo>
                    <a:pt x="231775" y="0"/>
                  </a:moveTo>
                  <a:cubicBezTo>
                    <a:pt x="242296" y="0"/>
                    <a:pt x="250825" y="8884"/>
                    <a:pt x="250825" y="19844"/>
                  </a:cubicBezTo>
                  <a:cubicBezTo>
                    <a:pt x="250825" y="30804"/>
                    <a:pt x="242296" y="39688"/>
                    <a:pt x="231775" y="39688"/>
                  </a:cubicBezTo>
                  <a:cubicBezTo>
                    <a:pt x="221254" y="39688"/>
                    <a:pt x="212725" y="30804"/>
                    <a:pt x="212725" y="19844"/>
                  </a:cubicBezTo>
                  <a:cubicBezTo>
                    <a:pt x="212725" y="8884"/>
                    <a:pt x="221254" y="0"/>
                    <a:pt x="231775" y="0"/>
                  </a:cubicBezTo>
                  <a:close/>
                  <a:moveTo>
                    <a:pt x="125413" y="0"/>
                  </a:moveTo>
                  <a:cubicBezTo>
                    <a:pt x="135934" y="0"/>
                    <a:pt x="144463" y="8884"/>
                    <a:pt x="144463" y="19844"/>
                  </a:cubicBezTo>
                  <a:cubicBezTo>
                    <a:pt x="144463" y="30804"/>
                    <a:pt x="135934" y="39688"/>
                    <a:pt x="125413" y="39688"/>
                  </a:cubicBezTo>
                  <a:cubicBezTo>
                    <a:pt x="114892" y="39688"/>
                    <a:pt x="106363" y="30804"/>
                    <a:pt x="106363" y="19844"/>
                  </a:cubicBezTo>
                  <a:cubicBezTo>
                    <a:pt x="106363" y="8884"/>
                    <a:pt x="114892" y="0"/>
                    <a:pt x="125413" y="0"/>
                  </a:cubicBezTo>
                  <a:close/>
                  <a:moveTo>
                    <a:pt x="19050" y="0"/>
                  </a:moveTo>
                  <a:cubicBezTo>
                    <a:pt x="29571" y="0"/>
                    <a:pt x="38100" y="8884"/>
                    <a:pt x="38100" y="19844"/>
                  </a:cubicBezTo>
                  <a:cubicBezTo>
                    <a:pt x="38100" y="30804"/>
                    <a:pt x="29571" y="39688"/>
                    <a:pt x="19050" y="39688"/>
                  </a:cubicBezTo>
                  <a:cubicBezTo>
                    <a:pt x="8529" y="39688"/>
                    <a:pt x="0" y="30804"/>
                    <a:pt x="0" y="19844"/>
                  </a:cubicBezTo>
                  <a:cubicBezTo>
                    <a:pt x="0" y="8884"/>
                    <a:pt x="8529" y="0"/>
                    <a:pt x="19050" y="0"/>
                  </a:cubicBezTo>
                  <a:close/>
                </a:path>
              </a:pathLst>
            </a:custGeom>
            <a:solidFill>
              <a:schemeClr val="tx1">
                <a:lumMod val="85000"/>
                <a:lumOff val="15000"/>
              </a:schemeClr>
            </a:solidFill>
            <a:ln>
              <a:solidFill>
                <a:srgbClr val="A5A5A5"/>
              </a:solidFill>
            </a:ln>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grpSp>
          <p:nvGrpSpPr>
            <p:cNvPr id="34" name="组合 33"/>
            <p:cNvGrpSpPr/>
            <p:nvPr/>
          </p:nvGrpSpPr>
          <p:grpSpPr>
            <a:xfrm>
              <a:off x="4743450" y="1652588"/>
              <a:ext cx="227013" cy="227013"/>
              <a:chOff x="4743450" y="1677988"/>
              <a:chExt cx="227013" cy="227013"/>
            </a:xfrm>
          </p:grpSpPr>
          <p:sp>
            <p:nvSpPr>
              <p:cNvPr id="35" name="Oval 630"/>
              <p:cNvSpPr>
                <a:spLocks noChangeArrowheads="1"/>
              </p:cNvSpPr>
              <p:nvPr/>
            </p:nvSpPr>
            <p:spPr bwMode="auto">
              <a:xfrm>
                <a:off x="4743450" y="1677988"/>
                <a:ext cx="227013" cy="227013"/>
              </a:xfrm>
              <a:prstGeom prst="ellipse">
                <a:avLst/>
              </a:pr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Oval 631"/>
              <p:cNvSpPr>
                <a:spLocks noChangeArrowheads="1"/>
              </p:cNvSpPr>
              <p:nvPr/>
            </p:nvSpPr>
            <p:spPr bwMode="auto">
              <a:xfrm>
                <a:off x="4789488" y="1724025"/>
                <a:ext cx="134938" cy="1365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37" name="任意多边形 36"/>
            <p:cNvSpPr>
              <a:spLocks noChangeArrowheads="1"/>
            </p:cNvSpPr>
            <p:nvPr/>
          </p:nvSpPr>
          <p:spPr bwMode="auto">
            <a:xfrm>
              <a:off x="6003925" y="3136900"/>
              <a:ext cx="250825" cy="38100"/>
            </a:xfrm>
            <a:custGeom>
              <a:avLst/>
              <a:gdLst>
                <a:gd name="connsiteX0" fmla="*/ 231775 w 250825"/>
                <a:gd name="connsiteY0" fmla="*/ 0 h 38100"/>
                <a:gd name="connsiteX1" fmla="*/ 250825 w 250825"/>
                <a:gd name="connsiteY1" fmla="*/ 19050 h 38100"/>
                <a:gd name="connsiteX2" fmla="*/ 231775 w 250825"/>
                <a:gd name="connsiteY2" fmla="*/ 38100 h 38100"/>
                <a:gd name="connsiteX3" fmla="*/ 212725 w 250825"/>
                <a:gd name="connsiteY3" fmla="*/ 19050 h 38100"/>
                <a:gd name="connsiteX4" fmla="*/ 231775 w 250825"/>
                <a:gd name="connsiteY4" fmla="*/ 0 h 38100"/>
                <a:gd name="connsiteX5" fmla="*/ 125413 w 250825"/>
                <a:gd name="connsiteY5" fmla="*/ 0 h 38100"/>
                <a:gd name="connsiteX6" fmla="*/ 144463 w 250825"/>
                <a:gd name="connsiteY6" fmla="*/ 19050 h 38100"/>
                <a:gd name="connsiteX7" fmla="*/ 125413 w 250825"/>
                <a:gd name="connsiteY7" fmla="*/ 38100 h 38100"/>
                <a:gd name="connsiteX8" fmla="*/ 106363 w 250825"/>
                <a:gd name="connsiteY8" fmla="*/ 19050 h 38100"/>
                <a:gd name="connsiteX9" fmla="*/ 125413 w 250825"/>
                <a:gd name="connsiteY9" fmla="*/ 0 h 38100"/>
                <a:gd name="connsiteX10" fmla="*/ 19050 w 250825"/>
                <a:gd name="connsiteY10" fmla="*/ 0 h 38100"/>
                <a:gd name="connsiteX11" fmla="*/ 38100 w 250825"/>
                <a:gd name="connsiteY11" fmla="*/ 19050 h 38100"/>
                <a:gd name="connsiteX12" fmla="*/ 19050 w 250825"/>
                <a:gd name="connsiteY12" fmla="*/ 38100 h 38100"/>
                <a:gd name="connsiteX13" fmla="*/ 0 w 250825"/>
                <a:gd name="connsiteY13" fmla="*/ 19050 h 38100"/>
                <a:gd name="connsiteX14" fmla="*/ 19050 w 250825"/>
                <a:gd name="connsiteY14" fmla="*/ 0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0825" h="38100">
                  <a:moveTo>
                    <a:pt x="231775" y="0"/>
                  </a:moveTo>
                  <a:cubicBezTo>
                    <a:pt x="242296" y="0"/>
                    <a:pt x="250825" y="8529"/>
                    <a:pt x="250825" y="19050"/>
                  </a:cubicBezTo>
                  <a:cubicBezTo>
                    <a:pt x="250825" y="29571"/>
                    <a:pt x="242296" y="38100"/>
                    <a:pt x="231775" y="38100"/>
                  </a:cubicBezTo>
                  <a:cubicBezTo>
                    <a:pt x="221254" y="38100"/>
                    <a:pt x="212725" y="29571"/>
                    <a:pt x="212725" y="19050"/>
                  </a:cubicBezTo>
                  <a:cubicBezTo>
                    <a:pt x="212725" y="8529"/>
                    <a:pt x="221254" y="0"/>
                    <a:pt x="231775" y="0"/>
                  </a:cubicBezTo>
                  <a:close/>
                  <a:moveTo>
                    <a:pt x="125413" y="0"/>
                  </a:moveTo>
                  <a:cubicBezTo>
                    <a:pt x="135934" y="0"/>
                    <a:pt x="144463" y="8529"/>
                    <a:pt x="144463" y="19050"/>
                  </a:cubicBezTo>
                  <a:cubicBezTo>
                    <a:pt x="144463" y="29571"/>
                    <a:pt x="135934" y="38100"/>
                    <a:pt x="125413" y="38100"/>
                  </a:cubicBezTo>
                  <a:cubicBezTo>
                    <a:pt x="114892" y="38100"/>
                    <a:pt x="106363" y="29571"/>
                    <a:pt x="106363" y="19050"/>
                  </a:cubicBezTo>
                  <a:cubicBezTo>
                    <a:pt x="106363" y="8529"/>
                    <a:pt x="114892" y="0"/>
                    <a:pt x="125413" y="0"/>
                  </a:cubicBezTo>
                  <a:close/>
                  <a:moveTo>
                    <a:pt x="19050" y="0"/>
                  </a:moveTo>
                  <a:cubicBezTo>
                    <a:pt x="29571" y="0"/>
                    <a:pt x="38100" y="8529"/>
                    <a:pt x="38100" y="19050"/>
                  </a:cubicBezTo>
                  <a:cubicBezTo>
                    <a:pt x="38100" y="29571"/>
                    <a:pt x="29571" y="38100"/>
                    <a:pt x="19050" y="38100"/>
                  </a:cubicBezTo>
                  <a:cubicBezTo>
                    <a:pt x="8529" y="38100"/>
                    <a:pt x="0" y="29571"/>
                    <a:pt x="0" y="19050"/>
                  </a:cubicBezTo>
                  <a:cubicBezTo>
                    <a:pt x="0" y="8529"/>
                    <a:pt x="8529" y="0"/>
                    <a:pt x="19050" y="0"/>
                  </a:cubicBezTo>
                  <a:close/>
                </a:path>
              </a:pathLst>
            </a:custGeom>
            <a:solidFill>
              <a:srgbClr val="3A95D2"/>
            </a:solidFill>
            <a:ln>
              <a:noFill/>
            </a:ln>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grpSp>
          <p:nvGrpSpPr>
            <p:cNvPr id="38" name="组合 37"/>
            <p:cNvGrpSpPr/>
            <p:nvPr/>
          </p:nvGrpSpPr>
          <p:grpSpPr>
            <a:xfrm>
              <a:off x="5713413" y="3043238"/>
              <a:ext cx="228600" cy="227014"/>
              <a:chOff x="5713413" y="3068638"/>
              <a:chExt cx="228600" cy="227014"/>
            </a:xfrm>
          </p:grpSpPr>
          <p:sp>
            <p:nvSpPr>
              <p:cNvPr id="39" name="Oval 632"/>
              <p:cNvSpPr>
                <a:spLocks noChangeArrowheads="1"/>
              </p:cNvSpPr>
              <p:nvPr/>
            </p:nvSpPr>
            <p:spPr bwMode="auto">
              <a:xfrm>
                <a:off x="5713413" y="3068638"/>
                <a:ext cx="228600" cy="227014"/>
              </a:xfrm>
              <a:prstGeom prst="ellipse">
                <a:avLst/>
              </a:prstGeom>
              <a:solidFill>
                <a:srgbClr val="3A95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Oval 633"/>
              <p:cNvSpPr>
                <a:spLocks noChangeArrowheads="1"/>
              </p:cNvSpPr>
              <p:nvPr/>
            </p:nvSpPr>
            <p:spPr bwMode="auto">
              <a:xfrm>
                <a:off x="5759450" y="3114675"/>
                <a:ext cx="138113" cy="1333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1" name="组合 40"/>
            <p:cNvGrpSpPr/>
            <p:nvPr/>
          </p:nvGrpSpPr>
          <p:grpSpPr>
            <a:xfrm>
              <a:off x="5713413" y="4433888"/>
              <a:ext cx="228600" cy="223838"/>
              <a:chOff x="5713413" y="4459288"/>
              <a:chExt cx="228600" cy="223838"/>
            </a:xfrm>
          </p:grpSpPr>
          <p:sp>
            <p:nvSpPr>
              <p:cNvPr id="42" name="Oval 638"/>
              <p:cNvSpPr>
                <a:spLocks noChangeArrowheads="1"/>
              </p:cNvSpPr>
              <p:nvPr/>
            </p:nvSpPr>
            <p:spPr bwMode="auto">
              <a:xfrm>
                <a:off x="5713413" y="4459288"/>
                <a:ext cx="228600" cy="223838"/>
              </a:xfrm>
              <a:prstGeom prst="ellipse">
                <a:avLst/>
              </a:pr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Oval 639"/>
              <p:cNvSpPr>
                <a:spLocks noChangeArrowheads="1"/>
              </p:cNvSpPr>
              <p:nvPr/>
            </p:nvSpPr>
            <p:spPr bwMode="auto">
              <a:xfrm>
                <a:off x="5759450" y="4502150"/>
                <a:ext cx="138113"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4" name="组合 43"/>
            <p:cNvGrpSpPr/>
            <p:nvPr/>
          </p:nvGrpSpPr>
          <p:grpSpPr>
            <a:xfrm>
              <a:off x="4770438" y="5821363"/>
              <a:ext cx="227013" cy="227013"/>
              <a:chOff x="4770438" y="5846763"/>
              <a:chExt cx="227013" cy="227013"/>
            </a:xfrm>
          </p:grpSpPr>
          <p:sp>
            <p:nvSpPr>
              <p:cNvPr id="45" name="Oval 640"/>
              <p:cNvSpPr>
                <a:spLocks noChangeArrowheads="1"/>
              </p:cNvSpPr>
              <p:nvPr/>
            </p:nvSpPr>
            <p:spPr bwMode="auto">
              <a:xfrm>
                <a:off x="4770438" y="5846763"/>
                <a:ext cx="227013" cy="227013"/>
              </a:xfrm>
              <a:prstGeom prst="ellipse">
                <a:avLst/>
              </a:prstGeom>
              <a:solidFill>
                <a:srgbClr val="3A95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Oval 641"/>
              <p:cNvSpPr>
                <a:spLocks noChangeArrowheads="1"/>
              </p:cNvSpPr>
              <p:nvPr/>
            </p:nvSpPr>
            <p:spPr bwMode="auto">
              <a:xfrm>
                <a:off x="4816475" y="5894388"/>
                <a:ext cx="134938" cy="1365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7" name="Freeform 731"/>
            <p:cNvSpPr>
              <a:spLocks/>
            </p:cNvSpPr>
            <p:nvPr/>
          </p:nvSpPr>
          <p:spPr bwMode="auto">
            <a:xfrm>
              <a:off x="2043113" y="5980113"/>
              <a:ext cx="2760663" cy="503238"/>
            </a:xfrm>
            <a:custGeom>
              <a:avLst/>
              <a:gdLst>
                <a:gd name="T0" fmla="*/ 1428 w 1428"/>
                <a:gd name="T1" fmla="*/ 19 h 262"/>
                <a:gd name="T2" fmla="*/ 1416 w 1428"/>
                <a:gd name="T3" fmla="*/ 0 h 262"/>
                <a:gd name="T4" fmla="*/ 652 w 1428"/>
                <a:gd name="T5" fmla="*/ 239 h 262"/>
                <a:gd name="T6" fmla="*/ 70 w 1428"/>
                <a:gd name="T7" fmla="*/ 106 h 262"/>
                <a:gd name="T8" fmla="*/ 70 w 1428"/>
                <a:gd name="T9" fmla="*/ 101 h 262"/>
                <a:gd name="T10" fmla="*/ 35 w 1428"/>
                <a:gd name="T11" fmla="*/ 65 h 262"/>
                <a:gd name="T12" fmla="*/ 0 w 1428"/>
                <a:gd name="T13" fmla="*/ 101 h 262"/>
                <a:gd name="T14" fmla="*/ 35 w 1428"/>
                <a:gd name="T15" fmla="*/ 136 h 262"/>
                <a:gd name="T16" fmla="*/ 59 w 1428"/>
                <a:gd name="T17" fmla="*/ 127 h 262"/>
                <a:gd name="T18" fmla="*/ 652 w 1428"/>
                <a:gd name="T19" fmla="*/ 262 h 262"/>
                <a:gd name="T20" fmla="*/ 1428 w 1428"/>
                <a:gd name="T21" fmla="*/ 1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62">
                  <a:moveTo>
                    <a:pt x="1428" y="19"/>
                  </a:moveTo>
                  <a:cubicBezTo>
                    <a:pt x="1423" y="13"/>
                    <a:pt x="1419" y="7"/>
                    <a:pt x="1416" y="0"/>
                  </a:cubicBezTo>
                  <a:cubicBezTo>
                    <a:pt x="1199" y="151"/>
                    <a:pt x="935" y="239"/>
                    <a:pt x="652" y="239"/>
                  </a:cubicBezTo>
                  <a:cubicBezTo>
                    <a:pt x="450" y="239"/>
                    <a:pt x="250" y="193"/>
                    <a:pt x="70" y="106"/>
                  </a:cubicBezTo>
                  <a:cubicBezTo>
                    <a:pt x="70" y="105"/>
                    <a:pt x="70" y="103"/>
                    <a:pt x="70" y="101"/>
                  </a:cubicBezTo>
                  <a:cubicBezTo>
                    <a:pt x="70" y="81"/>
                    <a:pt x="54" y="65"/>
                    <a:pt x="35" y="65"/>
                  </a:cubicBezTo>
                  <a:cubicBezTo>
                    <a:pt x="15" y="65"/>
                    <a:pt x="0" y="81"/>
                    <a:pt x="0" y="101"/>
                  </a:cubicBezTo>
                  <a:cubicBezTo>
                    <a:pt x="0" y="120"/>
                    <a:pt x="15" y="136"/>
                    <a:pt x="35" y="136"/>
                  </a:cubicBezTo>
                  <a:cubicBezTo>
                    <a:pt x="44" y="136"/>
                    <a:pt x="53" y="132"/>
                    <a:pt x="59" y="127"/>
                  </a:cubicBezTo>
                  <a:cubicBezTo>
                    <a:pt x="243" y="215"/>
                    <a:pt x="447" y="262"/>
                    <a:pt x="652" y="262"/>
                  </a:cubicBezTo>
                  <a:cubicBezTo>
                    <a:pt x="940" y="262"/>
                    <a:pt x="1208" y="172"/>
                    <a:pt x="1428" y="19"/>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733"/>
            <p:cNvSpPr>
              <a:spLocks/>
            </p:cNvSpPr>
            <p:nvPr/>
          </p:nvSpPr>
          <p:spPr bwMode="auto">
            <a:xfrm>
              <a:off x="2043113" y="1227138"/>
              <a:ext cx="2740025" cy="485775"/>
            </a:xfrm>
            <a:custGeom>
              <a:avLst/>
              <a:gdLst>
                <a:gd name="T0" fmla="*/ 1404 w 1418"/>
                <a:gd name="T1" fmla="*/ 253 h 253"/>
                <a:gd name="T2" fmla="*/ 1418 w 1418"/>
                <a:gd name="T3" fmla="*/ 236 h 253"/>
                <a:gd name="T4" fmla="*/ 652 w 1418"/>
                <a:gd name="T5" fmla="*/ 0 h 253"/>
                <a:gd name="T6" fmla="*/ 61 w 1418"/>
                <a:gd name="T7" fmla="*/ 134 h 253"/>
                <a:gd name="T8" fmla="*/ 35 w 1418"/>
                <a:gd name="T9" fmla="*/ 122 h 253"/>
                <a:gd name="T10" fmla="*/ 0 w 1418"/>
                <a:gd name="T11" fmla="*/ 158 h 253"/>
                <a:gd name="T12" fmla="*/ 35 w 1418"/>
                <a:gd name="T13" fmla="*/ 193 h 253"/>
                <a:gd name="T14" fmla="*/ 70 w 1418"/>
                <a:gd name="T15" fmla="*/ 158 h 253"/>
                <a:gd name="T16" fmla="*/ 70 w 1418"/>
                <a:gd name="T17" fmla="*/ 155 h 253"/>
                <a:gd name="T18" fmla="*/ 652 w 1418"/>
                <a:gd name="T19" fmla="*/ 22 h 253"/>
                <a:gd name="T20" fmla="*/ 1404 w 1418"/>
                <a:gd name="T21"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8" h="253">
                  <a:moveTo>
                    <a:pt x="1404" y="253"/>
                  </a:moveTo>
                  <a:cubicBezTo>
                    <a:pt x="1407" y="246"/>
                    <a:pt x="1412" y="240"/>
                    <a:pt x="1418" y="236"/>
                  </a:cubicBezTo>
                  <a:cubicBezTo>
                    <a:pt x="1199" y="87"/>
                    <a:pt x="935" y="0"/>
                    <a:pt x="652" y="0"/>
                  </a:cubicBezTo>
                  <a:cubicBezTo>
                    <a:pt x="447" y="0"/>
                    <a:pt x="244" y="46"/>
                    <a:pt x="61" y="134"/>
                  </a:cubicBezTo>
                  <a:cubicBezTo>
                    <a:pt x="54" y="127"/>
                    <a:pt x="45" y="122"/>
                    <a:pt x="35" y="122"/>
                  </a:cubicBezTo>
                  <a:cubicBezTo>
                    <a:pt x="15" y="122"/>
                    <a:pt x="0" y="138"/>
                    <a:pt x="0" y="158"/>
                  </a:cubicBezTo>
                  <a:cubicBezTo>
                    <a:pt x="0" y="177"/>
                    <a:pt x="15" y="193"/>
                    <a:pt x="35" y="193"/>
                  </a:cubicBezTo>
                  <a:cubicBezTo>
                    <a:pt x="54" y="193"/>
                    <a:pt x="70" y="177"/>
                    <a:pt x="70" y="158"/>
                  </a:cubicBezTo>
                  <a:cubicBezTo>
                    <a:pt x="70" y="157"/>
                    <a:pt x="70" y="156"/>
                    <a:pt x="70" y="155"/>
                  </a:cubicBezTo>
                  <a:cubicBezTo>
                    <a:pt x="250" y="68"/>
                    <a:pt x="450" y="22"/>
                    <a:pt x="652" y="22"/>
                  </a:cubicBezTo>
                  <a:cubicBezTo>
                    <a:pt x="930" y="22"/>
                    <a:pt x="1189" y="108"/>
                    <a:pt x="1404" y="253"/>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nvGrpSpPr>
            <p:cNvPr id="49" name="组合 48"/>
            <p:cNvGrpSpPr/>
            <p:nvPr/>
          </p:nvGrpSpPr>
          <p:grpSpPr>
            <a:xfrm>
              <a:off x="4937125" y="1811338"/>
              <a:ext cx="1006475" cy="4068763"/>
              <a:chOff x="4937125" y="1836738"/>
              <a:chExt cx="1006475" cy="4068763"/>
            </a:xfrm>
          </p:grpSpPr>
          <p:sp>
            <p:nvSpPr>
              <p:cNvPr id="50" name="Freeform 730"/>
              <p:cNvSpPr>
                <a:spLocks/>
              </p:cNvSpPr>
              <p:nvPr/>
            </p:nvSpPr>
            <p:spPr bwMode="auto">
              <a:xfrm>
                <a:off x="5832475" y="3282950"/>
                <a:ext cx="111125" cy="1185863"/>
              </a:xfrm>
              <a:custGeom>
                <a:avLst/>
                <a:gdLst>
                  <a:gd name="T0" fmla="*/ 0 w 57"/>
                  <a:gd name="T1" fmla="*/ 611 h 616"/>
                  <a:gd name="T2" fmla="*/ 22 w 57"/>
                  <a:gd name="T3" fmla="*/ 616 h 616"/>
                  <a:gd name="T4" fmla="*/ 57 w 57"/>
                  <a:gd name="T5" fmla="*/ 310 h 616"/>
                  <a:gd name="T6" fmla="*/ 22 w 57"/>
                  <a:gd name="T7" fmla="*/ 0 h 616"/>
                  <a:gd name="T8" fmla="*/ 0 w 57"/>
                  <a:gd name="T9" fmla="*/ 6 h 616"/>
                  <a:gd name="T10" fmla="*/ 34 w 57"/>
                  <a:gd name="T11" fmla="*/ 310 h 616"/>
                  <a:gd name="T12" fmla="*/ 0 w 57"/>
                  <a:gd name="T13" fmla="*/ 611 h 616"/>
                </a:gdLst>
                <a:ahLst/>
                <a:cxnLst>
                  <a:cxn ang="0">
                    <a:pos x="T0" y="T1"/>
                  </a:cxn>
                  <a:cxn ang="0">
                    <a:pos x="T2" y="T3"/>
                  </a:cxn>
                  <a:cxn ang="0">
                    <a:pos x="T4" y="T5"/>
                  </a:cxn>
                  <a:cxn ang="0">
                    <a:pos x="T6" y="T7"/>
                  </a:cxn>
                  <a:cxn ang="0">
                    <a:pos x="T8" y="T9"/>
                  </a:cxn>
                  <a:cxn ang="0">
                    <a:pos x="T10" y="T11"/>
                  </a:cxn>
                  <a:cxn ang="0">
                    <a:pos x="T12" y="T13"/>
                  </a:cxn>
                </a:cxnLst>
                <a:rect l="0" t="0" r="r" b="b"/>
                <a:pathLst>
                  <a:path w="57" h="616">
                    <a:moveTo>
                      <a:pt x="0" y="611"/>
                    </a:moveTo>
                    <a:cubicBezTo>
                      <a:pt x="8" y="611"/>
                      <a:pt x="16" y="613"/>
                      <a:pt x="22" y="616"/>
                    </a:cubicBezTo>
                    <a:cubicBezTo>
                      <a:pt x="45" y="518"/>
                      <a:pt x="57" y="415"/>
                      <a:pt x="57" y="310"/>
                    </a:cubicBezTo>
                    <a:cubicBezTo>
                      <a:pt x="57" y="204"/>
                      <a:pt x="45" y="100"/>
                      <a:pt x="22" y="0"/>
                    </a:cubicBezTo>
                    <a:cubicBezTo>
                      <a:pt x="15" y="4"/>
                      <a:pt x="7" y="5"/>
                      <a:pt x="0" y="6"/>
                    </a:cubicBezTo>
                    <a:cubicBezTo>
                      <a:pt x="22" y="104"/>
                      <a:pt x="34" y="205"/>
                      <a:pt x="34" y="310"/>
                    </a:cubicBezTo>
                    <a:cubicBezTo>
                      <a:pt x="34" y="414"/>
                      <a:pt x="23" y="514"/>
                      <a:pt x="0" y="611"/>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732"/>
              <p:cNvSpPr>
                <a:spLocks/>
              </p:cNvSpPr>
              <p:nvPr/>
            </p:nvSpPr>
            <p:spPr bwMode="auto">
              <a:xfrm>
                <a:off x="4953000" y="4672013"/>
                <a:ext cx="865188" cy="1233488"/>
              </a:xfrm>
              <a:custGeom>
                <a:avLst/>
                <a:gdLst>
                  <a:gd name="T0" fmla="*/ 425 w 447"/>
                  <a:gd name="T1" fmla="*/ 0 h 641"/>
                  <a:gd name="T2" fmla="*/ 0 w 447"/>
                  <a:gd name="T3" fmla="*/ 624 h 641"/>
                  <a:gd name="T4" fmla="*/ 15 w 447"/>
                  <a:gd name="T5" fmla="*/ 641 h 641"/>
                  <a:gd name="T6" fmla="*/ 447 w 447"/>
                  <a:gd name="T7" fmla="*/ 6 h 641"/>
                  <a:gd name="T8" fmla="*/ 425 w 447"/>
                  <a:gd name="T9" fmla="*/ 0 h 641"/>
                </a:gdLst>
                <a:ahLst/>
                <a:cxnLst>
                  <a:cxn ang="0">
                    <a:pos x="T0" y="T1"/>
                  </a:cxn>
                  <a:cxn ang="0">
                    <a:pos x="T2" y="T3"/>
                  </a:cxn>
                  <a:cxn ang="0">
                    <a:pos x="T4" y="T5"/>
                  </a:cxn>
                  <a:cxn ang="0">
                    <a:pos x="T6" y="T7"/>
                  </a:cxn>
                  <a:cxn ang="0">
                    <a:pos x="T8" y="T9"/>
                  </a:cxn>
                </a:cxnLst>
                <a:rect l="0" t="0" r="r" b="b"/>
                <a:pathLst>
                  <a:path w="447" h="641">
                    <a:moveTo>
                      <a:pt x="425" y="0"/>
                    </a:moveTo>
                    <a:cubicBezTo>
                      <a:pt x="345" y="247"/>
                      <a:pt x="196" y="462"/>
                      <a:pt x="0" y="624"/>
                    </a:cubicBezTo>
                    <a:cubicBezTo>
                      <a:pt x="6" y="629"/>
                      <a:pt x="11" y="635"/>
                      <a:pt x="15" y="641"/>
                    </a:cubicBezTo>
                    <a:cubicBezTo>
                      <a:pt x="214" y="477"/>
                      <a:pt x="366" y="257"/>
                      <a:pt x="447" y="6"/>
                    </a:cubicBezTo>
                    <a:cubicBezTo>
                      <a:pt x="439" y="5"/>
                      <a:pt x="431" y="3"/>
                      <a:pt x="425" y="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734"/>
              <p:cNvSpPr>
                <a:spLocks/>
              </p:cNvSpPr>
              <p:nvPr/>
            </p:nvSpPr>
            <p:spPr bwMode="auto">
              <a:xfrm>
                <a:off x="4937125" y="1836738"/>
                <a:ext cx="876300" cy="1244600"/>
              </a:xfrm>
              <a:custGeom>
                <a:avLst/>
                <a:gdLst>
                  <a:gd name="T0" fmla="*/ 13 w 454"/>
                  <a:gd name="T1" fmla="*/ 0 h 647"/>
                  <a:gd name="T2" fmla="*/ 0 w 454"/>
                  <a:gd name="T3" fmla="*/ 19 h 647"/>
                  <a:gd name="T4" fmla="*/ 433 w 454"/>
                  <a:gd name="T5" fmla="*/ 647 h 647"/>
                  <a:gd name="T6" fmla="*/ 454 w 454"/>
                  <a:gd name="T7" fmla="*/ 641 h 647"/>
                  <a:gd name="T8" fmla="*/ 13 w 454"/>
                  <a:gd name="T9" fmla="*/ 0 h 647"/>
                </a:gdLst>
                <a:ahLst/>
                <a:cxnLst>
                  <a:cxn ang="0">
                    <a:pos x="T0" y="T1"/>
                  </a:cxn>
                  <a:cxn ang="0">
                    <a:pos x="T2" y="T3"/>
                  </a:cxn>
                  <a:cxn ang="0">
                    <a:pos x="T4" y="T5"/>
                  </a:cxn>
                  <a:cxn ang="0">
                    <a:pos x="T6" y="T7"/>
                  </a:cxn>
                  <a:cxn ang="0">
                    <a:pos x="T8" y="T9"/>
                  </a:cxn>
                </a:cxnLst>
                <a:rect l="0" t="0" r="r" b="b"/>
                <a:pathLst>
                  <a:path w="454" h="647">
                    <a:moveTo>
                      <a:pt x="13" y="0"/>
                    </a:moveTo>
                    <a:cubicBezTo>
                      <a:pt x="10" y="7"/>
                      <a:pt x="5" y="13"/>
                      <a:pt x="0" y="19"/>
                    </a:cubicBezTo>
                    <a:cubicBezTo>
                      <a:pt x="199" y="180"/>
                      <a:pt x="352" y="398"/>
                      <a:pt x="433" y="647"/>
                    </a:cubicBezTo>
                    <a:cubicBezTo>
                      <a:pt x="439" y="644"/>
                      <a:pt x="447" y="641"/>
                      <a:pt x="454" y="641"/>
                    </a:cubicBezTo>
                    <a:cubicBezTo>
                      <a:pt x="372" y="386"/>
                      <a:pt x="216" y="165"/>
                      <a:pt x="13" y="0"/>
                    </a:cubicBez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53" name="矩形 52"/>
            <p:cNvSpPr/>
            <p:nvPr/>
          </p:nvSpPr>
          <p:spPr>
            <a:xfrm>
              <a:off x="1258774" y="2396912"/>
              <a:ext cx="4265451" cy="2866445"/>
            </a:xfrm>
            <a:prstGeom prst="rect">
              <a:avLst/>
            </a:prstGeom>
          </p:spPr>
          <p:txBody>
            <a:bodyPr wrap="square">
              <a:spAutoFit/>
            </a:bodyPr>
            <a:lstStyle/>
            <a:p>
              <a:pPr defTabSz="1450940">
                <a:lnSpc>
                  <a:spcPct val="150000"/>
                </a:lnSpc>
              </a:pPr>
              <a:r>
                <a:rPr lang="zh-CN" altLang="en-US" sz="2000" b="1" kern="0" dirty="0">
                  <a:solidFill>
                    <a:schemeClr val="tx1">
                      <a:lumMod val="85000"/>
                      <a:lumOff val="15000"/>
                    </a:schemeClr>
                  </a:solidFill>
                  <a:cs typeface="+mn-ea"/>
                  <a:sym typeface="+mn-lt"/>
                </a:rPr>
                <a:t>对专业的描述</a:t>
              </a:r>
              <a:endParaRPr lang="en-US" altLang="zh-CN" sz="2000" b="1" kern="0" dirty="0">
                <a:solidFill>
                  <a:schemeClr val="tx1">
                    <a:lumMod val="85000"/>
                    <a:lumOff val="15000"/>
                  </a:schemeClr>
                </a:solidFill>
                <a:cs typeface="+mn-ea"/>
                <a:sym typeface="+mn-lt"/>
              </a:endParaRPr>
            </a:p>
            <a:p>
              <a:pPr defTabSz="1450940">
                <a:lnSpc>
                  <a:spcPct val="150000"/>
                </a:lnSpc>
              </a:pPr>
              <a:r>
                <a:rPr lang="zh-CN" altLang="en-US" sz="1400" kern="0" dirty="0">
                  <a:solidFill>
                    <a:schemeClr val="tx1">
                      <a:lumMod val="50000"/>
                      <a:lumOff val="50000"/>
                    </a:schemeClr>
                  </a:solidFill>
                  <a:cs typeface="+mn-ea"/>
                  <a:sym typeface="+mn-lt"/>
                </a:rPr>
                <a:t>此处添加详细文本描述，建议与标题相关并符合整体语言风格，语言描述尽量简洁生动。尽量将每页幻灯片的字数控制在</a:t>
              </a:r>
              <a:r>
                <a:rPr lang="en-US" altLang="zh-CN" sz="1400" kern="0" dirty="0">
                  <a:solidFill>
                    <a:schemeClr val="tx1">
                      <a:lumMod val="50000"/>
                      <a:lumOff val="50000"/>
                    </a:schemeClr>
                  </a:solidFill>
                  <a:cs typeface="+mn-ea"/>
                  <a:sym typeface="+mn-lt"/>
                </a:rPr>
                <a:t>200</a:t>
              </a:r>
              <a:r>
                <a:rPr lang="zh-CN" altLang="en-US" sz="1400" kern="0" dirty="0">
                  <a:solidFill>
                    <a:schemeClr val="tx1">
                      <a:lumMod val="50000"/>
                      <a:lumOff val="50000"/>
                    </a:schemeClr>
                  </a:solidFill>
                  <a:cs typeface="+mn-ea"/>
                  <a:sym typeface="+mn-lt"/>
                </a:rPr>
                <a:t>字以内，据统计每页幻灯片的最好控制在</a:t>
              </a:r>
              <a:r>
                <a:rPr lang="en-US" altLang="zh-CN" sz="1400" kern="0" dirty="0">
                  <a:solidFill>
                    <a:schemeClr val="tx1">
                      <a:lumMod val="50000"/>
                      <a:lumOff val="50000"/>
                    </a:schemeClr>
                  </a:solidFill>
                  <a:cs typeface="+mn-ea"/>
                  <a:sym typeface="+mn-lt"/>
                </a:rPr>
                <a:t>5</a:t>
              </a:r>
              <a:r>
                <a:rPr lang="zh-CN" altLang="en-US" sz="1400" kern="0" dirty="0">
                  <a:solidFill>
                    <a:schemeClr val="tx1">
                      <a:lumMod val="50000"/>
                      <a:lumOff val="50000"/>
                    </a:schemeClr>
                  </a:solidFill>
                  <a:cs typeface="+mn-ea"/>
                  <a:sym typeface="+mn-lt"/>
                </a:rPr>
                <a:t>分钟之内。此处添加详细文本描述，建议与标题相关并符合整体语言风格，语言描述尽量简洁生动。</a:t>
              </a:r>
            </a:p>
          </p:txBody>
        </p:sp>
        <p:sp>
          <p:nvSpPr>
            <p:cNvPr id="54" name="矩形 53"/>
            <p:cNvSpPr/>
            <p:nvPr/>
          </p:nvSpPr>
          <p:spPr>
            <a:xfrm>
              <a:off x="7607301" y="1052423"/>
              <a:ext cx="4124163" cy="1220893"/>
            </a:xfrm>
            <a:prstGeom prst="rect">
              <a:avLst/>
            </a:prstGeom>
          </p:spPr>
          <p:txBody>
            <a:bodyPr wrap="square">
              <a:spAutoFit/>
            </a:bodyPr>
            <a:lstStyle/>
            <a:p>
              <a:pPr defTabSz="1450940">
                <a:lnSpc>
                  <a:spcPct val="150000"/>
                </a:lnSpc>
              </a:pPr>
              <a:r>
                <a:rPr lang="zh-CN" altLang="en-US" b="1" kern="0" dirty="0">
                  <a:solidFill>
                    <a:schemeClr val="tx1">
                      <a:lumMod val="85000"/>
                      <a:lumOff val="15000"/>
                    </a:schemeClr>
                  </a:solidFill>
                  <a:cs typeface="+mn-ea"/>
                  <a:sym typeface="+mn-lt"/>
                </a:rPr>
                <a:t>专业技术能力</a:t>
              </a:r>
              <a:endParaRPr lang="en-US" altLang="zh-CN" b="1" kern="0" dirty="0">
                <a:solidFill>
                  <a:schemeClr val="tx1">
                    <a:lumMod val="85000"/>
                    <a:lumOff val="15000"/>
                  </a:schemeClr>
                </a:solidFill>
                <a:cs typeface="+mn-ea"/>
                <a:sym typeface="+mn-lt"/>
              </a:endParaRPr>
            </a:p>
            <a:p>
              <a:pPr defTabSz="1450940">
                <a:lnSpc>
                  <a:spcPct val="150000"/>
                </a:lnSpc>
              </a:pPr>
              <a:r>
                <a:rPr lang="zh-CN" altLang="en-US" sz="1200" kern="0" dirty="0" smtClean="0">
                  <a:solidFill>
                    <a:schemeClr val="tx1">
                      <a:lumMod val="50000"/>
                      <a:lumOff val="50000"/>
                    </a:schemeClr>
                  </a:solidFill>
                  <a:cs typeface="+mn-ea"/>
                  <a:sym typeface="+mn-lt"/>
                </a:rPr>
                <a:t>此处添加详细文本描述，文字内容建议与标题相关尽量简洁生动</a:t>
              </a:r>
              <a:r>
                <a:rPr lang="en-US" altLang="zh-CN" sz="1200" kern="0" dirty="0" smtClean="0">
                  <a:solidFill>
                    <a:schemeClr val="tx1">
                      <a:lumMod val="50000"/>
                      <a:lumOff val="50000"/>
                    </a:schemeClr>
                  </a:solidFill>
                  <a:cs typeface="+mn-ea"/>
                  <a:sym typeface="+mn-lt"/>
                </a:rPr>
                <a:t>……</a:t>
              </a:r>
              <a:endParaRPr lang="zh-CN" altLang="en-US" sz="1200" kern="0" dirty="0">
                <a:solidFill>
                  <a:schemeClr val="tx1">
                    <a:lumMod val="50000"/>
                    <a:lumOff val="50000"/>
                  </a:schemeClr>
                </a:solidFill>
                <a:cs typeface="+mn-ea"/>
                <a:sym typeface="+mn-lt"/>
              </a:endParaRPr>
            </a:p>
          </p:txBody>
        </p:sp>
        <p:sp>
          <p:nvSpPr>
            <p:cNvPr id="55" name="矩形 54"/>
            <p:cNvSpPr/>
            <p:nvPr/>
          </p:nvSpPr>
          <p:spPr>
            <a:xfrm>
              <a:off x="7607301" y="2460536"/>
              <a:ext cx="4124163" cy="1220893"/>
            </a:xfrm>
            <a:prstGeom prst="rect">
              <a:avLst/>
            </a:prstGeom>
          </p:spPr>
          <p:txBody>
            <a:bodyPr wrap="square">
              <a:spAutoFit/>
            </a:bodyPr>
            <a:lstStyle/>
            <a:p>
              <a:pPr defTabSz="1450940">
                <a:lnSpc>
                  <a:spcPct val="150000"/>
                </a:lnSpc>
              </a:pPr>
              <a:r>
                <a:rPr lang="zh-CN" altLang="en-US" b="1" kern="0" dirty="0">
                  <a:solidFill>
                    <a:schemeClr val="tx1">
                      <a:lumMod val="85000"/>
                      <a:lumOff val="15000"/>
                    </a:schemeClr>
                  </a:solidFill>
                  <a:cs typeface="+mn-ea"/>
                  <a:sym typeface="+mn-lt"/>
                </a:rPr>
                <a:t>管理协调能力</a:t>
              </a:r>
              <a:endParaRPr lang="en-US" altLang="zh-CN" b="1" kern="0" dirty="0">
                <a:solidFill>
                  <a:schemeClr val="tx1">
                    <a:lumMod val="85000"/>
                    <a:lumOff val="15000"/>
                  </a:schemeClr>
                </a:solidFill>
                <a:cs typeface="+mn-ea"/>
                <a:sym typeface="+mn-lt"/>
              </a:endParaRPr>
            </a:p>
            <a:p>
              <a:pPr defTabSz="1450940">
                <a:lnSpc>
                  <a:spcPct val="150000"/>
                </a:lnSpc>
              </a:pPr>
              <a:r>
                <a:rPr lang="zh-CN" altLang="en-US" sz="1200" kern="0" dirty="0">
                  <a:solidFill>
                    <a:schemeClr val="tx1">
                      <a:lumMod val="50000"/>
                      <a:lumOff val="50000"/>
                    </a:schemeClr>
                  </a:solidFill>
                  <a:cs typeface="+mn-ea"/>
                  <a:sym typeface="+mn-lt"/>
                </a:rPr>
                <a:t>此处添加详细文本描述，文字内容建议与标题相关尽量简洁生动</a:t>
              </a:r>
              <a:r>
                <a:rPr lang="en-US" altLang="zh-CN" sz="1200" kern="0" dirty="0">
                  <a:solidFill>
                    <a:schemeClr val="tx1">
                      <a:lumMod val="50000"/>
                      <a:lumOff val="50000"/>
                    </a:schemeClr>
                  </a:solidFill>
                  <a:cs typeface="+mn-ea"/>
                  <a:sym typeface="+mn-lt"/>
                </a:rPr>
                <a:t>……</a:t>
              </a:r>
              <a:endParaRPr lang="zh-CN" altLang="en-US" sz="1200" kern="0" dirty="0">
                <a:solidFill>
                  <a:schemeClr val="tx1">
                    <a:lumMod val="50000"/>
                    <a:lumOff val="50000"/>
                  </a:schemeClr>
                </a:solidFill>
                <a:cs typeface="+mn-ea"/>
                <a:sym typeface="+mn-lt"/>
              </a:endParaRPr>
            </a:p>
          </p:txBody>
        </p:sp>
        <p:sp>
          <p:nvSpPr>
            <p:cNvPr id="70" name="矩形 69"/>
            <p:cNvSpPr/>
            <p:nvPr/>
          </p:nvSpPr>
          <p:spPr>
            <a:xfrm>
              <a:off x="7607301" y="3868649"/>
              <a:ext cx="4124163" cy="1220893"/>
            </a:xfrm>
            <a:prstGeom prst="rect">
              <a:avLst/>
            </a:prstGeom>
          </p:spPr>
          <p:txBody>
            <a:bodyPr wrap="square">
              <a:spAutoFit/>
            </a:bodyPr>
            <a:lstStyle/>
            <a:p>
              <a:pPr defTabSz="1450940">
                <a:lnSpc>
                  <a:spcPct val="150000"/>
                </a:lnSpc>
              </a:pPr>
              <a:r>
                <a:rPr lang="zh-CN" altLang="en-US" b="1" kern="0" dirty="0">
                  <a:solidFill>
                    <a:schemeClr val="tx1">
                      <a:lumMod val="85000"/>
                      <a:lumOff val="15000"/>
                    </a:schemeClr>
                  </a:solidFill>
                  <a:cs typeface="+mn-ea"/>
                  <a:sym typeface="+mn-lt"/>
                </a:rPr>
                <a:t>领导开拓能力</a:t>
              </a:r>
              <a:endParaRPr lang="en-US" altLang="zh-CN" b="1" kern="0" dirty="0">
                <a:solidFill>
                  <a:schemeClr val="tx1">
                    <a:lumMod val="85000"/>
                    <a:lumOff val="15000"/>
                  </a:schemeClr>
                </a:solidFill>
                <a:cs typeface="+mn-ea"/>
                <a:sym typeface="+mn-lt"/>
              </a:endParaRPr>
            </a:p>
            <a:p>
              <a:pPr defTabSz="1450940">
                <a:lnSpc>
                  <a:spcPct val="150000"/>
                </a:lnSpc>
              </a:pPr>
              <a:r>
                <a:rPr lang="zh-CN" altLang="en-US" sz="1200" kern="0" dirty="0">
                  <a:solidFill>
                    <a:schemeClr val="tx1">
                      <a:lumMod val="50000"/>
                      <a:lumOff val="50000"/>
                    </a:schemeClr>
                  </a:solidFill>
                  <a:cs typeface="+mn-ea"/>
                  <a:sym typeface="+mn-lt"/>
                </a:rPr>
                <a:t>此处添加详细文本描述，文字内容建议与标题相关尽量简洁生动</a:t>
              </a:r>
              <a:r>
                <a:rPr lang="en-US" altLang="zh-CN" sz="1200" kern="0" dirty="0">
                  <a:solidFill>
                    <a:schemeClr val="tx1">
                      <a:lumMod val="50000"/>
                      <a:lumOff val="50000"/>
                    </a:schemeClr>
                  </a:solidFill>
                  <a:cs typeface="+mn-ea"/>
                  <a:sym typeface="+mn-lt"/>
                </a:rPr>
                <a:t>……</a:t>
              </a:r>
              <a:endParaRPr lang="zh-CN" altLang="en-US" sz="1200" kern="0" dirty="0">
                <a:solidFill>
                  <a:schemeClr val="tx1">
                    <a:lumMod val="50000"/>
                    <a:lumOff val="50000"/>
                  </a:schemeClr>
                </a:solidFill>
                <a:cs typeface="+mn-ea"/>
                <a:sym typeface="+mn-lt"/>
              </a:endParaRPr>
            </a:p>
          </p:txBody>
        </p:sp>
        <p:sp>
          <p:nvSpPr>
            <p:cNvPr id="71" name="矩形 70"/>
            <p:cNvSpPr/>
            <p:nvPr/>
          </p:nvSpPr>
          <p:spPr>
            <a:xfrm>
              <a:off x="7607301" y="5276761"/>
              <a:ext cx="4124163" cy="1220893"/>
            </a:xfrm>
            <a:prstGeom prst="rect">
              <a:avLst/>
            </a:prstGeom>
          </p:spPr>
          <p:txBody>
            <a:bodyPr wrap="square">
              <a:spAutoFit/>
            </a:bodyPr>
            <a:lstStyle/>
            <a:p>
              <a:pPr defTabSz="1450940">
                <a:lnSpc>
                  <a:spcPct val="150000"/>
                </a:lnSpc>
              </a:pPr>
              <a:r>
                <a:rPr lang="zh-CN" altLang="en-US" b="1" kern="0" dirty="0">
                  <a:solidFill>
                    <a:schemeClr val="tx1">
                      <a:lumMod val="85000"/>
                      <a:lumOff val="15000"/>
                    </a:schemeClr>
                  </a:solidFill>
                  <a:cs typeface="+mn-ea"/>
                  <a:sym typeface="+mn-lt"/>
                </a:rPr>
                <a:t>团队管理能力</a:t>
              </a:r>
              <a:endParaRPr lang="en-US" altLang="zh-CN" b="1" kern="0" dirty="0">
                <a:solidFill>
                  <a:schemeClr val="tx1">
                    <a:lumMod val="85000"/>
                    <a:lumOff val="15000"/>
                  </a:schemeClr>
                </a:solidFill>
                <a:cs typeface="+mn-ea"/>
                <a:sym typeface="+mn-lt"/>
              </a:endParaRPr>
            </a:p>
            <a:p>
              <a:pPr defTabSz="1450940">
                <a:lnSpc>
                  <a:spcPct val="150000"/>
                </a:lnSpc>
              </a:pPr>
              <a:r>
                <a:rPr lang="zh-CN" altLang="en-US" sz="1200" kern="0" dirty="0">
                  <a:solidFill>
                    <a:schemeClr val="tx1">
                      <a:lumMod val="50000"/>
                      <a:lumOff val="50000"/>
                    </a:schemeClr>
                  </a:solidFill>
                  <a:cs typeface="+mn-ea"/>
                  <a:sym typeface="+mn-lt"/>
                </a:rPr>
                <a:t>此处添加详细文本描述，文字内容建议与标题相关尽量简洁生动</a:t>
              </a:r>
              <a:r>
                <a:rPr lang="en-US" altLang="zh-CN" sz="1200" kern="0" dirty="0">
                  <a:solidFill>
                    <a:schemeClr val="tx1">
                      <a:lumMod val="50000"/>
                      <a:lumOff val="50000"/>
                    </a:schemeClr>
                  </a:solidFill>
                  <a:cs typeface="+mn-ea"/>
                  <a:sym typeface="+mn-lt"/>
                </a:rPr>
                <a:t>……</a:t>
              </a:r>
              <a:endParaRPr lang="zh-CN" altLang="en-US" sz="1200" kern="0" dirty="0">
                <a:solidFill>
                  <a:schemeClr val="tx1">
                    <a:lumMod val="50000"/>
                    <a:lumOff val="50000"/>
                  </a:schemeClr>
                </a:solidFill>
                <a:cs typeface="+mn-ea"/>
                <a:sym typeface="+mn-lt"/>
              </a:endParaRPr>
            </a:p>
          </p:txBody>
        </p:sp>
      </p:grpSp>
      <p:sp>
        <p:nvSpPr>
          <p:cNvPr id="56" name="矩形 55"/>
          <p:cNvSpPr/>
          <p:nvPr/>
        </p:nvSpPr>
        <p:spPr>
          <a:xfrm>
            <a:off x="1050702" y="138229"/>
            <a:ext cx="2281394"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专业素质良好</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Tree>
    <p:custDataLst>
      <p:tags r:id="rId1"/>
    </p:custDataLst>
    <p:extLst>
      <p:ext uri="{BB962C8B-B14F-4D97-AF65-F5344CB8AC3E}">
        <p14:creationId xmlns:p14="http://schemas.microsoft.com/office/powerpoint/2010/main" val="3920858968"/>
      </p:ext>
    </p:extLst>
  </p:cSld>
  <p:clrMapOvr>
    <a:masterClrMapping/>
  </p:clrMapOvr>
  <p:transition spd="slow">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6"/>
          <p:cNvSpPr txBox="1"/>
          <p:nvPr/>
        </p:nvSpPr>
        <p:spPr>
          <a:xfrm>
            <a:off x="2633121" y="3392368"/>
            <a:ext cx="1512168" cy="461665"/>
          </a:xfrm>
          <a:prstGeom prst="rect">
            <a:avLst/>
          </a:prstGeom>
          <a:noFill/>
        </p:spPr>
        <p:txBody>
          <a:bodyPr wrap="square" rtlCol="0">
            <a:spAutoFit/>
          </a:bodyPr>
          <a:lstStyle/>
          <a:p>
            <a:pPr marL="0" marR="0" lvl="0" indent="0" algn="ctr" defTabSz="914400" eaLnBrk="1" fontAlgn="base" latinLnBrk="0" hangingPunct="1">
              <a:lnSpc>
                <a:spcPct val="100000"/>
              </a:lnSpc>
              <a:spcBef>
                <a:spcPct val="0"/>
              </a:spcBef>
              <a:spcAft>
                <a:spcPct val="0"/>
              </a:spcAft>
              <a:buClrTx/>
              <a:buSzTx/>
              <a:buFont typeface="Arial" pitchFamily="34" charset="0"/>
              <a:buNone/>
              <a:tabLst/>
              <a:defRPr/>
            </a:pPr>
            <a:r>
              <a:rPr kumimoji="0" lang="zh-CN" altLang="en-US" sz="2400" b="1" i="0" u="none" strike="noStrike" kern="0" cap="none" spc="0" normalizeH="0" baseline="0" noProof="0" dirty="0">
                <a:ln>
                  <a:noFill/>
                </a:ln>
                <a:solidFill>
                  <a:schemeClr val="tx1">
                    <a:lumMod val="75000"/>
                    <a:lumOff val="25000"/>
                  </a:schemeClr>
                </a:solidFill>
                <a:effectLst/>
                <a:uLnTx/>
                <a:uFillTx/>
                <a:cs typeface="+mn-ea"/>
                <a:sym typeface="+mn-lt"/>
              </a:rPr>
              <a:t>业绩稳定</a:t>
            </a:r>
          </a:p>
        </p:txBody>
      </p:sp>
      <p:grpSp>
        <p:nvGrpSpPr>
          <p:cNvPr id="13" name="Group 16"/>
          <p:cNvGrpSpPr/>
          <p:nvPr/>
        </p:nvGrpSpPr>
        <p:grpSpPr>
          <a:xfrm>
            <a:off x="1441267" y="1685139"/>
            <a:ext cx="3869446" cy="3562856"/>
            <a:chOff x="1631504" y="1499745"/>
            <a:chExt cx="4190544" cy="3858510"/>
          </a:xfrm>
        </p:grpSpPr>
        <p:sp>
          <p:nvSpPr>
            <p:cNvPr id="14" name="Freeform: Shape 1"/>
            <p:cNvSpPr/>
            <p:nvPr/>
          </p:nvSpPr>
          <p:spPr>
            <a:xfrm>
              <a:off x="3703135" y="2210879"/>
              <a:ext cx="1542819" cy="125707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0656" y="0"/>
                    <a:pt x="19519" y="9282"/>
                    <a:pt x="21600" y="21600"/>
                  </a:cubicBezTo>
                </a:path>
              </a:pathLst>
            </a:custGeom>
            <a:ln w="38100">
              <a:solidFill>
                <a:schemeClr val="bg1">
                  <a:lumMod val="85000"/>
                </a:schemeClr>
              </a:solidFill>
              <a:miter/>
            </a:ln>
          </p:spPr>
          <p:txBody>
            <a:bodyPr anchor="ctr"/>
            <a:lstStyle/>
            <a:p>
              <a:pPr algn="ctr"/>
              <a:endParaRPr>
                <a:cs typeface="+mn-ea"/>
                <a:sym typeface="+mn-lt"/>
              </a:endParaRPr>
            </a:p>
          </p:txBody>
        </p:sp>
        <p:sp>
          <p:nvSpPr>
            <p:cNvPr id="15" name="Freeform: Shape 2"/>
            <p:cNvSpPr/>
            <p:nvPr/>
          </p:nvSpPr>
          <p:spPr>
            <a:xfrm>
              <a:off x="5151071" y="3386678"/>
              <a:ext cx="167085" cy="160386"/>
            </a:xfrm>
            <a:custGeom>
              <a:avLst/>
              <a:gdLst/>
              <a:ahLst/>
              <a:cxnLst>
                <a:cxn ang="0">
                  <a:pos x="wd2" y="hd2"/>
                </a:cxn>
                <a:cxn ang="5400000">
                  <a:pos x="wd2" y="hd2"/>
                </a:cxn>
                <a:cxn ang="10800000">
                  <a:pos x="wd2" y="hd2"/>
                </a:cxn>
                <a:cxn ang="16200000">
                  <a:pos x="wd2" y="hd2"/>
                </a:cxn>
              </a:cxnLst>
              <a:rect l="0" t="0" r="r" b="b"/>
              <a:pathLst>
                <a:path w="21600" h="21600" extrusionOk="0">
                  <a:moveTo>
                    <a:pt x="0" y="4378"/>
                  </a:moveTo>
                  <a:lnTo>
                    <a:pt x="14306" y="21600"/>
                  </a:lnTo>
                  <a:lnTo>
                    <a:pt x="21600" y="0"/>
                  </a:lnTo>
                  <a:lnTo>
                    <a:pt x="0" y="4378"/>
                  </a:lnTo>
                  <a:close/>
                </a:path>
              </a:pathLst>
            </a:custGeom>
            <a:solidFill>
              <a:schemeClr val="bg1">
                <a:lumMod val="85000"/>
              </a:schemeClr>
            </a:solidFill>
            <a:ln w="12700">
              <a:noFill/>
              <a:miter lim="400000"/>
            </a:ln>
          </p:spPr>
          <p:txBody>
            <a:bodyPr anchor="ctr"/>
            <a:lstStyle/>
            <a:p>
              <a:pPr algn="ctr"/>
              <a:endParaRPr>
                <a:cs typeface="+mn-ea"/>
                <a:sym typeface="+mn-lt"/>
              </a:endParaRPr>
            </a:p>
          </p:txBody>
        </p:sp>
        <p:sp>
          <p:nvSpPr>
            <p:cNvPr id="16" name="Freeform: Shape 3"/>
            <p:cNvSpPr/>
            <p:nvPr/>
          </p:nvSpPr>
          <p:spPr>
            <a:xfrm>
              <a:off x="2569135" y="2601849"/>
              <a:ext cx="1157443" cy="877853"/>
            </a:xfrm>
            <a:custGeom>
              <a:avLst/>
              <a:gdLst/>
              <a:ahLst/>
              <a:cxnLst>
                <a:cxn ang="0">
                  <a:pos x="wd2" y="hd2"/>
                </a:cxn>
                <a:cxn ang="5400000">
                  <a:pos x="wd2" y="hd2"/>
                </a:cxn>
                <a:cxn ang="10800000">
                  <a:pos x="wd2" y="hd2"/>
                </a:cxn>
                <a:cxn ang="16200000">
                  <a:pos x="wd2" y="hd2"/>
                </a:cxn>
              </a:cxnLst>
              <a:rect l="0" t="0" r="r" b="b"/>
              <a:pathLst>
                <a:path w="21600" h="21483" extrusionOk="0">
                  <a:moveTo>
                    <a:pt x="21600" y="9"/>
                  </a:moveTo>
                  <a:cubicBezTo>
                    <a:pt x="17681" y="-117"/>
                    <a:pt x="13715" y="1202"/>
                    <a:pt x="10083" y="3964"/>
                  </a:cubicBezTo>
                  <a:cubicBezTo>
                    <a:pt x="4874" y="8046"/>
                    <a:pt x="1434" y="14388"/>
                    <a:pt x="0" y="21483"/>
                  </a:cubicBezTo>
                </a:path>
              </a:pathLst>
            </a:custGeom>
            <a:ln w="38100">
              <a:solidFill>
                <a:schemeClr val="bg1">
                  <a:lumMod val="85000"/>
                </a:schemeClr>
              </a:solidFill>
              <a:miter/>
            </a:ln>
          </p:spPr>
          <p:txBody>
            <a:bodyPr anchor="ctr"/>
            <a:lstStyle/>
            <a:p>
              <a:pPr algn="ctr"/>
              <a:endParaRPr>
                <a:cs typeface="+mn-ea"/>
                <a:sym typeface="+mn-lt"/>
              </a:endParaRPr>
            </a:p>
          </p:txBody>
        </p:sp>
        <p:sp>
          <p:nvSpPr>
            <p:cNvPr id="17" name="Freeform: Shape 4"/>
            <p:cNvSpPr/>
            <p:nvPr/>
          </p:nvSpPr>
          <p:spPr>
            <a:xfrm>
              <a:off x="2505134" y="3395021"/>
              <a:ext cx="169224" cy="160680"/>
            </a:xfrm>
            <a:custGeom>
              <a:avLst/>
              <a:gdLst/>
              <a:ahLst/>
              <a:cxnLst>
                <a:cxn ang="0">
                  <a:pos x="wd2" y="hd2"/>
                </a:cxn>
                <a:cxn ang="5400000">
                  <a:pos x="wd2" y="hd2"/>
                </a:cxn>
                <a:cxn ang="10800000">
                  <a:pos x="wd2" y="hd2"/>
                </a:cxn>
                <a:cxn ang="16200000">
                  <a:pos x="wd2" y="hd2"/>
                </a:cxn>
              </a:cxnLst>
              <a:rect l="0" t="0" r="r" b="b"/>
              <a:pathLst>
                <a:path w="21600" h="21600" extrusionOk="0">
                  <a:moveTo>
                    <a:pt x="21600" y="4086"/>
                  </a:moveTo>
                  <a:lnTo>
                    <a:pt x="7200" y="21600"/>
                  </a:lnTo>
                  <a:lnTo>
                    <a:pt x="0" y="0"/>
                  </a:lnTo>
                  <a:lnTo>
                    <a:pt x="21600" y="4086"/>
                  </a:lnTo>
                  <a:close/>
                </a:path>
              </a:pathLst>
            </a:custGeom>
            <a:solidFill>
              <a:schemeClr val="bg1">
                <a:lumMod val="85000"/>
              </a:schemeClr>
            </a:solidFill>
            <a:ln w="12700">
              <a:miter lim="400000"/>
            </a:ln>
          </p:spPr>
          <p:txBody>
            <a:bodyPr anchor="ctr"/>
            <a:lstStyle/>
            <a:p>
              <a:pPr algn="ctr"/>
              <a:endParaRPr>
                <a:cs typeface="+mn-ea"/>
                <a:sym typeface="+mn-lt"/>
              </a:endParaRPr>
            </a:p>
          </p:txBody>
        </p:sp>
        <p:sp>
          <p:nvSpPr>
            <p:cNvPr id="18" name="Freeform: Shape 5"/>
            <p:cNvSpPr/>
            <p:nvPr/>
          </p:nvSpPr>
          <p:spPr>
            <a:xfrm>
              <a:off x="2999767" y="1499745"/>
              <a:ext cx="1462654" cy="146265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3A95D2"/>
                </a:gs>
                <a:gs pos="100000">
                  <a:srgbClr val="2450A2"/>
                </a:gs>
              </a:gsLst>
              <a:lin ang="2700000" scaled="0"/>
            </a:gradFill>
            <a:ln w="12700">
              <a:miter lim="400000"/>
            </a:ln>
          </p:spPr>
          <p:txBody>
            <a:bodyPr anchor="ctr"/>
            <a:lstStyle/>
            <a:p>
              <a:pPr algn="ctr"/>
              <a:endParaRPr>
                <a:cs typeface="+mn-ea"/>
                <a:sym typeface="+mn-lt"/>
              </a:endParaRPr>
            </a:p>
          </p:txBody>
        </p:sp>
        <p:sp>
          <p:nvSpPr>
            <p:cNvPr id="19" name="Freeform: Shape 6"/>
            <p:cNvSpPr/>
            <p:nvPr/>
          </p:nvSpPr>
          <p:spPr>
            <a:xfrm>
              <a:off x="3010984" y="5168828"/>
              <a:ext cx="188675" cy="181348"/>
            </a:xfrm>
            <a:custGeom>
              <a:avLst/>
              <a:gdLst/>
              <a:ahLst/>
              <a:cxnLst>
                <a:cxn ang="0">
                  <a:pos x="wd2" y="hd2"/>
                </a:cxn>
                <a:cxn ang="5400000">
                  <a:pos x="wd2" y="hd2"/>
                </a:cxn>
                <a:cxn ang="10800000">
                  <a:pos x="wd2" y="hd2"/>
                </a:cxn>
                <a:cxn ang="16200000">
                  <a:pos x="wd2" y="hd2"/>
                </a:cxn>
              </a:cxnLst>
              <a:rect l="0" t="0" r="r" b="b"/>
              <a:pathLst>
                <a:path w="21600" h="21600" extrusionOk="0">
                  <a:moveTo>
                    <a:pt x="0" y="4261"/>
                  </a:moveTo>
                  <a:lnTo>
                    <a:pt x="14259" y="21600"/>
                  </a:lnTo>
                  <a:lnTo>
                    <a:pt x="21600" y="0"/>
                  </a:lnTo>
                  <a:lnTo>
                    <a:pt x="0" y="4261"/>
                  </a:lnTo>
                  <a:close/>
                </a:path>
              </a:pathLst>
            </a:custGeom>
            <a:solidFill>
              <a:schemeClr val="bg1">
                <a:lumMod val="85000"/>
              </a:schemeClr>
            </a:solidFill>
            <a:ln w="12700">
              <a:miter lim="400000"/>
            </a:ln>
          </p:spPr>
          <p:txBody>
            <a:bodyPr anchor="ctr"/>
            <a:lstStyle/>
            <a:p>
              <a:pPr algn="ctr"/>
              <a:endParaRPr>
                <a:cs typeface="+mn-ea"/>
                <a:sym typeface="+mn-lt"/>
              </a:endParaRPr>
            </a:p>
          </p:txBody>
        </p:sp>
        <p:sp>
          <p:nvSpPr>
            <p:cNvPr id="20" name="Freeform: Shape 7"/>
            <p:cNvSpPr/>
            <p:nvPr/>
          </p:nvSpPr>
          <p:spPr>
            <a:xfrm>
              <a:off x="3153340" y="4634025"/>
              <a:ext cx="1874877" cy="7242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8384" y="12975"/>
                    <a:pt x="12748" y="21600"/>
                    <a:pt x="6344" y="21600"/>
                  </a:cubicBezTo>
                  <a:cubicBezTo>
                    <a:pt x="4102" y="21600"/>
                    <a:pt x="1977" y="20531"/>
                    <a:pt x="0" y="18623"/>
                  </a:cubicBezTo>
                </a:path>
              </a:pathLst>
            </a:custGeom>
            <a:ln w="38100">
              <a:solidFill>
                <a:schemeClr val="bg1">
                  <a:lumMod val="85000"/>
                </a:schemeClr>
              </a:solidFill>
              <a:miter/>
            </a:ln>
          </p:spPr>
          <p:txBody>
            <a:bodyPr anchor="ctr"/>
            <a:lstStyle/>
            <a:p>
              <a:pPr algn="ctr"/>
              <a:endParaRPr>
                <a:cs typeface="+mn-ea"/>
                <a:sym typeface="+mn-lt"/>
              </a:endParaRPr>
            </a:p>
          </p:txBody>
        </p:sp>
        <p:sp>
          <p:nvSpPr>
            <p:cNvPr id="22" name="Freeform: Shape 8"/>
            <p:cNvSpPr/>
            <p:nvPr/>
          </p:nvSpPr>
          <p:spPr>
            <a:xfrm>
              <a:off x="4454077" y="2863954"/>
              <a:ext cx="435721" cy="1450522"/>
            </a:xfrm>
            <a:custGeom>
              <a:avLst/>
              <a:gdLst/>
              <a:ahLst/>
              <a:cxnLst>
                <a:cxn ang="0">
                  <a:pos x="wd2" y="hd2"/>
                </a:cxn>
                <a:cxn ang="5400000">
                  <a:pos x="wd2" y="hd2"/>
                </a:cxn>
                <a:cxn ang="10800000">
                  <a:pos x="wd2" y="hd2"/>
                </a:cxn>
                <a:cxn ang="16200000">
                  <a:pos x="wd2" y="hd2"/>
                </a:cxn>
              </a:cxnLst>
              <a:rect l="0" t="0" r="r" b="b"/>
              <a:pathLst>
                <a:path w="19442" h="21600" extrusionOk="0">
                  <a:moveTo>
                    <a:pt x="13714" y="21600"/>
                  </a:moveTo>
                  <a:cubicBezTo>
                    <a:pt x="21600" y="16448"/>
                    <a:pt x="21600" y="10113"/>
                    <a:pt x="12114" y="4732"/>
                  </a:cubicBezTo>
                  <a:cubicBezTo>
                    <a:pt x="8800" y="2900"/>
                    <a:pt x="4686" y="1298"/>
                    <a:pt x="0" y="0"/>
                  </a:cubicBezTo>
                </a:path>
              </a:pathLst>
            </a:custGeom>
            <a:ln w="38100">
              <a:solidFill>
                <a:schemeClr val="bg1">
                  <a:lumMod val="85000"/>
                </a:schemeClr>
              </a:solidFill>
              <a:miter/>
            </a:ln>
          </p:spPr>
          <p:txBody>
            <a:bodyPr anchor="ctr"/>
            <a:lstStyle/>
            <a:p>
              <a:pPr algn="ctr"/>
              <a:endParaRPr>
                <a:cs typeface="+mn-ea"/>
                <a:sym typeface="+mn-lt"/>
              </a:endParaRPr>
            </a:p>
          </p:txBody>
        </p:sp>
        <p:sp>
          <p:nvSpPr>
            <p:cNvPr id="23" name="Freeform: Shape 9"/>
            <p:cNvSpPr/>
            <p:nvPr/>
          </p:nvSpPr>
          <p:spPr>
            <a:xfrm>
              <a:off x="4396521" y="2812964"/>
              <a:ext cx="166774" cy="16056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16"/>
                  </a:lnTo>
                  <a:lnTo>
                    <a:pt x="7013" y="21600"/>
                  </a:lnTo>
                  <a:lnTo>
                    <a:pt x="0" y="0"/>
                  </a:lnTo>
                  <a:close/>
                </a:path>
              </a:pathLst>
            </a:custGeom>
            <a:solidFill>
              <a:schemeClr val="bg1">
                <a:lumMod val="85000"/>
              </a:schemeClr>
            </a:solidFill>
            <a:ln>
              <a:noFill/>
              <a:round/>
            </a:ln>
          </p:spPr>
          <p:txBody>
            <a:bodyPr anchor="ctr"/>
            <a:lstStyle/>
            <a:p>
              <a:pPr algn="ctr"/>
              <a:endParaRPr>
                <a:cs typeface="+mn-ea"/>
                <a:sym typeface="+mn-lt"/>
              </a:endParaRPr>
            </a:p>
          </p:txBody>
        </p:sp>
        <p:sp>
          <p:nvSpPr>
            <p:cNvPr id="24" name="Freeform: Shape 10"/>
            <p:cNvSpPr/>
            <p:nvPr/>
          </p:nvSpPr>
          <p:spPr>
            <a:xfrm>
              <a:off x="4359394"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anchor="ctr"/>
            <a:lstStyle/>
            <a:p>
              <a:pPr algn="ctr"/>
              <a:endParaRPr>
                <a:cs typeface="+mn-ea"/>
                <a:sym typeface="+mn-lt"/>
              </a:endParaRPr>
            </a:p>
          </p:txBody>
        </p:sp>
        <p:sp>
          <p:nvSpPr>
            <p:cNvPr id="33" name="Freeform: Shape 11"/>
            <p:cNvSpPr/>
            <p:nvPr/>
          </p:nvSpPr>
          <p:spPr>
            <a:xfrm>
              <a:off x="2128831" y="2679744"/>
              <a:ext cx="455998" cy="1925904"/>
            </a:xfrm>
            <a:custGeom>
              <a:avLst/>
              <a:gdLst/>
              <a:ahLst/>
              <a:cxnLst>
                <a:cxn ang="0">
                  <a:pos x="wd2" y="hd2"/>
                </a:cxn>
                <a:cxn ang="5400000">
                  <a:pos x="wd2" y="hd2"/>
                </a:cxn>
                <a:cxn ang="10800000">
                  <a:pos x="wd2" y="hd2"/>
                </a:cxn>
                <a:cxn ang="16200000">
                  <a:pos x="wd2" y="hd2"/>
                </a:cxn>
              </a:cxnLst>
              <a:rect l="0" t="0" r="r" b="b"/>
              <a:pathLst>
                <a:path w="21600" h="21600" extrusionOk="0">
                  <a:moveTo>
                    <a:pt x="11043" y="21600"/>
                  </a:moveTo>
                  <a:cubicBezTo>
                    <a:pt x="4004" y="18929"/>
                    <a:pt x="0" y="15769"/>
                    <a:pt x="0" y="12380"/>
                  </a:cubicBezTo>
                  <a:cubicBezTo>
                    <a:pt x="0" y="7554"/>
                    <a:pt x="8252" y="3188"/>
                    <a:pt x="21600" y="0"/>
                  </a:cubicBezTo>
                </a:path>
              </a:pathLst>
            </a:custGeom>
            <a:ln w="38100">
              <a:solidFill>
                <a:schemeClr val="bg1">
                  <a:lumMod val="85000"/>
                </a:schemeClr>
              </a:solidFill>
              <a:miter/>
            </a:ln>
          </p:spPr>
          <p:txBody>
            <a:bodyPr anchor="ctr"/>
            <a:lstStyle/>
            <a:p>
              <a:pPr algn="ctr"/>
              <a:endParaRPr>
                <a:cs typeface="+mn-ea"/>
                <a:sym typeface="+mn-lt"/>
              </a:endParaRPr>
            </a:p>
          </p:txBody>
        </p:sp>
        <p:sp>
          <p:nvSpPr>
            <p:cNvPr id="34" name="Freeform: Shape 12"/>
            <p:cNvSpPr/>
            <p:nvPr/>
          </p:nvSpPr>
          <p:spPr>
            <a:xfrm>
              <a:off x="2477599" y="2631598"/>
              <a:ext cx="165719" cy="1615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929"/>
                  </a:lnTo>
                  <a:lnTo>
                    <a:pt x="14965" y="21600"/>
                  </a:lnTo>
                  <a:lnTo>
                    <a:pt x="21600" y="0"/>
                  </a:lnTo>
                  <a:close/>
                </a:path>
              </a:pathLst>
            </a:custGeom>
            <a:solidFill>
              <a:schemeClr val="bg1">
                <a:lumMod val="85000"/>
              </a:schemeClr>
            </a:solidFill>
            <a:ln w="12700">
              <a:miter lim="400000"/>
            </a:ln>
          </p:spPr>
          <p:txBody>
            <a:bodyPr anchor="ctr"/>
            <a:lstStyle/>
            <a:p>
              <a:pPr algn="ctr"/>
              <a:endParaRPr>
                <a:cs typeface="+mn-ea"/>
                <a:sym typeface="+mn-lt"/>
              </a:endParaRPr>
            </a:p>
          </p:txBody>
        </p:sp>
        <p:sp>
          <p:nvSpPr>
            <p:cNvPr id="35" name="Freeform: Shape 13"/>
            <p:cNvSpPr/>
            <p:nvPr/>
          </p:nvSpPr>
          <p:spPr>
            <a:xfrm>
              <a:off x="2692669" y="4379866"/>
              <a:ext cx="1397931" cy="581774"/>
            </a:xfrm>
            <a:custGeom>
              <a:avLst/>
              <a:gdLst/>
              <a:ahLst/>
              <a:cxnLst>
                <a:cxn ang="0">
                  <a:pos x="wd2" y="hd2"/>
                </a:cxn>
                <a:cxn ang="5400000">
                  <a:pos x="wd2" y="hd2"/>
                </a:cxn>
                <a:cxn ang="10800000">
                  <a:pos x="wd2" y="hd2"/>
                </a:cxn>
                <a:cxn ang="16200000">
                  <a:pos x="wd2" y="hd2"/>
                </a:cxn>
              </a:cxnLst>
              <a:rect l="0" t="0" r="r" b="b"/>
              <a:pathLst>
                <a:path w="21600" h="18027" extrusionOk="0">
                  <a:moveTo>
                    <a:pt x="0" y="0"/>
                  </a:moveTo>
                  <a:cubicBezTo>
                    <a:pt x="4470" y="15247"/>
                    <a:pt x="13609" y="21600"/>
                    <a:pt x="21600" y="16041"/>
                  </a:cubicBezTo>
                </a:path>
              </a:pathLst>
            </a:custGeom>
            <a:ln w="38100">
              <a:solidFill>
                <a:schemeClr val="bg1">
                  <a:lumMod val="85000"/>
                </a:schemeClr>
              </a:solidFill>
              <a:miter/>
            </a:ln>
          </p:spPr>
          <p:txBody>
            <a:bodyPr anchor="ctr"/>
            <a:lstStyle/>
            <a:p>
              <a:pPr algn="ctr"/>
              <a:endParaRPr>
                <a:cs typeface="+mn-ea"/>
                <a:sym typeface="+mn-lt"/>
              </a:endParaRPr>
            </a:p>
          </p:txBody>
        </p:sp>
        <p:sp>
          <p:nvSpPr>
            <p:cNvPr id="36" name="Freeform: Shape 14"/>
            <p:cNvSpPr/>
            <p:nvPr/>
          </p:nvSpPr>
          <p:spPr>
            <a:xfrm>
              <a:off x="4032081" y="4827386"/>
              <a:ext cx="165801" cy="161534"/>
            </a:xfrm>
            <a:custGeom>
              <a:avLst/>
              <a:gdLst/>
              <a:ahLst/>
              <a:cxnLst>
                <a:cxn ang="0">
                  <a:pos x="wd2" y="hd2"/>
                </a:cxn>
                <a:cxn ang="5400000">
                  <a:pos x="wd2" y="hd2"/>
                </a:cxn>
                <a:cxn ang="10800000">
                  <a:pos x="wd2" y="hd2"/>
                </a:cxn>
                <a:cxn ang="16200000">
                  <a:pos x="wd2" y="hd2"/>
                </a:cxn>
              </a:cxnLst>
              <a:rect l="0" t="0" r="r" b="b"/>
              <a:pathLst>
                <a:path w="21600" h="21600" extrusionOk="0">
                  <a:moveTo>
                    <a:pt x="21600" y="4204"/>
                  </a:moveTo>
                  <a:lnTo>
                    <a:pt x="7341" y="21600"/>
                  </a:lnTo>
                  <a:lnTo>
                    <a:pt x="0" y="0"/>
                  </a:lnTo>
                  <a:lnTo>
                    <a:pt x="21600" y="4204"/>
                  </a:lnTo>
                  <a:close/>
                </a:path>
              </a:pathLst>
            </a:custGeom>
            <a:solidFill>
              <a:schemeClr val="bg1">
                <a:lumMod val="85000"/>
              </a:schemeClr>
            </a:solidFill>
            <a:ln w="12700">
              <a:miter lim="400000"/>
            </a:ln>
          </p:spPr>
          <p:txBody>
            <a:bodyPr anchor="ctr"/>
            <a:lstStyle/>
            <a:p>
              <a:pPr algn="ctr"/>
              <a:endParaRPr>
                <a:cs typeface="+mn-ea"/>
                <a:sym typeface="+mn-lt"/>
              </a:endParaRPr>
            </a:p>
          </p:txBody>
        </p:sp>
        <p:sp>
          <p:nvSpPr>
            <p:cNvPr id="37" name="Freeform: Shape 15"/>
            <p:cNvSpPr/>
            <p:nvPr/>
          </p:nvSpPr>
          <p:spPr>
            <a:xfrm>
              <a:off x="1631504" y="3853799"/>
              <a:ext cx="1462654" cy="1460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bg1"/>
                </a:gs>
                <a:gs pos="100000">
                  <a:schemeClr val="bg1">
                    <a:lumMod val="95000"/>
                  </a:schemeClr>
                </a:gs>
              </a:gsLst>
              <a:lin ang="0" scaled="0"/>
            </a:gradFill>
            <a:ln w="12700">
              <a:miter lim="400000"/>
            </a:ln>
            <a:effectLst>
              <a:outerShdw blurRad="127000" sx="102000" sy="102000" algn="ctr" rotWithShape="0">
                <a:prstClr val="black">
                  <a:alpha val="25000"/>
                </a:prstClr>
              </a:outerShdw>
            </a:effectLst>
          </p:spPr>
          <p:txBody>
            <a:bodyPr anchor="ctr"/>
            <a:lstStyle/>
            <a:p>
              <a:pPr algn="ctr"/>
              <a:endParaRPr>
                <a:cs typeface="+mn-ea"/>
                <a:sym typeface="+mn-lt"/>
              </a:endParaRPr>
            </a:p>
          </p:txBody>
        </p:sp>
        <p:sp>
          <p:nvSpPr>
            <p:cNvPr id="38" name="Freeform: Shape 56"/>
            <p:cNvSpPr>
              <a:spLocks/>
            </p:cNvSpPr>
            <p:nvPr/>
          </p:nvSpPr>
          <p:spPr bwMode="auto">
            <a:xfrm>
              <a:off x="4815024" y="4307637"/>
              <a:ext cx="551396" cy="552682"/>
            </a:xfrm>
            <a:custGeom>
              <a:avLst/>
              <a:gdLst>
                <a:gd name="T0" fmla="*/ 103 w 181"/>
                <a:gd name="T1" fmla="*/ 23 h 181"/>
                <a:gd name="T2" fmla="*/ 23 w 181"/>
                <a:gd name="T3" fmla="*/ 23 h 181"/>
                <a:gd name="T4" fmla="*/ 23 w 181"/>
                <a:gd name="T5" fmla="*/ 103 h 181"/>
                <a:gd name="T6" fmla="*/ 95 w 181"/>
                <a:gd name="T7" fmla="*/ 110 h 181"/>
                <a:gd name="T8" fmla="*/ 97 w 181"/>
                <a:gd name="T9" fmla="*/ 113 h 181"/>
                <a:gd name="T10" fmla="*/ 97 w 181"/>
                <a:gd name="T11" fmla="*/ 114 h 181"/>
                <a:gd name="T12" fmla="*/ 97 w 181"/>
                <a:gd name="T13" fmla="*/ 122 h 181"/>
                <a:gd name="T14" fmla="*/ 153 w 181"/>
                <a:gd name="T15" fmla="*/ 178 h 181"/>
                <a:gd name="T16" fmla="*/ 161 w 181"/>
                <a:gd name="T17" fmla="*/ 178 h 181"/>
                <a:gd name="T18" fmla="*/ 162 w 181"/>
                <a:gd name="T19" fmla="*/ 178 h 181"/>
                <a:gd name="T20" fmla="*/ 162 w 181"/>
                <a:gd name="T21" fmla="*/ 178 h 181"/>
                <a:gd name="T22" fmla="*/ 168 w 181"/>
                <a:gd name="T23" fmla="*/ 178 h 181"/>
                <a:gd name="T24" fmla="*/ 178 w 181"/>
                <a:gd name="T25" fmla="*/ 168 h 181"/>
                <a:gd name="T26" fmla="*/ 178 w 181"/>
                <a:gd name="T27" fmla="*/ 163 h 181"/>
                <a:gd name="T28" fmla="*/ 178 w 181"/>
                <a:gd name="T29" fmla="*/ 162 h 181"/>
                <a:gd name="T30" fmla="*/ 178 w 181"/>
                <a:gd name="T31" fmla="*/ 161 h 181"/>
                <a:gd name="T32" fmla="*/ 178 w 181"/>
                <a:gd name="T33" fmla="*/ 153 h 181"/>
                <a:gd name="T34" fmla="*/ 122 w 181"/>
                <a:gd name="T35" fmla="*/ 97 h 181"/>
                <a:gd name="T36" fmla="*/ 113 w 181"/>
                <a:gd name="T37" fmla="*/ 97 h 181"/>
                <a:gd name="T38" fmla="*/ 113 w 181"/>
                <a:gd name="T39" fmla="*/ 97 h 181"/>
                <a:gd name="T40" fmla="*/ 110 w 181"/>
                <a:gd name="T41" fmla="*/ 95 h 181"/>
                <a:gd name="T42" fmla="*/ 103 w 181"/>
                <a:gd name="T43" fmla="*/ 23 h 181"/>
                <a:gd name="T44" fmla="*/ 35 w 181"/>
                <a:gd name="T45" fmla="*/ 35 h 181"/>
                <a:gd name="T46" fmla="*/ 91 w 181"/>
                <a:gd name="T47" fmla="*/ 35 h 181"/>
                <a:gd name="T48" fmla="*/ 91 w 181"/>
                <a:gd name="T49" fmla="*/ 91 h 181"/>
                <a:gd name="T50" fmla="*/ 35 w 181"/>
                <a:gd name="T51" fmla="*/ 92 h 181"/>
                <a:gd name="T52" fmla="*/ 35 w 181"/>
                <a:gd name="T53" fmla="*/ 3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1" h="181">
                  <a:moveTo>
                    <a:pt x="103" y="23"/>
                  </a:moveTo>
                  <a:cubicBezTo>
                    <a:pt x="81" y="0"/>
                    <a:pt x="45" y="0"/>
                    <a:pt x="23" y="23"/>
                  </a:cubicBezTo>
                  <a:cubicBezTo>
                    <a:pt x="0" y="45"/>
                    <a:pt x="0" y="81"/>
                    <a:pt x="23" y="103"/>
                  </a:cubicBezTo>
                  <a:cubicBezTo>
                    <a:pt x="42" y="123"/>
                    <a:pt x="72" y="125"/>
                    <a:pt x="95" y="110"/>
                  </a:cubicBezTo>
                  <a:cubicBezTo>
                    <a:pt x="97" y="113"/>
                    <a:pt x="97" y="113"/>
                    <a:pt x="97" y="113"/>
                  </a:cubicBezTo>
                  <a:cubicBezTo>
                    <a:pt x="97" y="114"/>
                    <a:pt x="97" y="114"/>
                    <a:pt x="97" y="114"/>
                  </a:cubicBezTo>
                  <a:cubicBezTo>
                    <a:pt x="94" y="116"/>
                    <a:pt x="94" y="120"/>
                    <a:pt x="97" y="122"/>
                  </a:cubicBezTo>
                  <a:cubicBezTo>
                    <a:pt x="153" y="178"/>
                    <a:pt x="153" y="178"/>
                    <a:pt x="153" y="178"/>
                  </a:cubicBezTo>
                  <a:cubicBezTo>
                    <a:pt x="155" y="181"/>
                    <a:pt x="159" y="181"/>
                    <a:pt x="161" y="178"/>
                  </a:cubicBezTo>
                  <a:cubicBezTo>
                    <a:pt x="162" y="178"/>
                    <a:pt x="162" y="178"/>
                    <a:pt x="162" y="178"/>
                  </a:cubicBezTo>
                  <a:cubicBezTo>
                    <a:pt x="162" y="178"/>
                    <a:pt x="162" y="178"/>
                    <a:pt x="162" y="178"/>
                  </a:cubicBezTo>
                  <a:cubicBezTo>
                    <a:pt x="164" y="180"/>
                    <a:pt x="166" y="180"/>
                    <a:pt x="168" y="178"/>
                  </a:cubicBezTo>
                  <a:cubicBezTo>
                    <a:pt x="178" y="168"/>
                    <a:pt x="178" y="168"/>
                    <a:pt x="178" y="168"/>
                  </a:cubicBezTo>
                  <a:cubicBezTo>
                    <a:pt x="180" y="166"/>
                    <a:pt x="180" y="164"/>
                    <a:pt x="178" y="163"/>
                  </a:cubicBezTo>
                  <a:cubicBezTo>
                    <a:pt x="178" y="162"/>
                    <a:pt x="178" y="162"/>
                    <a:pt x="178" y="162"/>
                  </a:cubicBezTo>
                  <a:cubicBezTo>
                    <a:pt x="178" y="161"/>
                    <a:pt x="178" y="161"/>
                    <a:pt x="178" y="161"/>
                  </a:cubicBezTo>
                  <a:cubicBezTo>
                    <a:pt x="181" y="159"/>
                    <a:pt x="181" y="155"/>
                    <a:pt x="178" y="153"/>
                  </a:cubicBezTo>
                  <a:cubicBezTo>
                    <a:pt x="122" y="97"/>
                    <a:pt x="122" y="97"/>
                    <a:pt x="122" y="97"/>
                  </a:cubicBezTo>
                  <a:cubicBezTo>
                    <a:pt x="120" y="94"/>
                    <a:pt x="116" y="94"/>
                    <a:pt x="113" y="97"/>
                  </a:cubicBezTo>
                  <a:cubicBezTo>
                    <a:pt x="113" y="97"/>
                    <a:pt x="113" y="97"/>
                    <a:pt x="113" y="97"/>
                  </a:cubicBezTo>
                  <a:cubicBezTo>
                    <a:pt x="110" y="95"/>
                    <a:pt x="110" y="95"/>
                    <a:pt x="110" y="95"/>
                  </a:cubicBezTo>
                  <a:cubicBezTo>
                    <a:pt x="125" y="73"/>
                    <a:pt x="123" y="42"/>
                    <a:pt x="103" y="23"/>
                  </a:cubicBezTo>
                  <a:moveTo>
                    <a:pt x="35" y="35"/>
                  </a:moveTo>
                  <a:cubicBezTo>
                    <a:pt x="50" y="19"/>
                    <a:pt x="76" y="19"/>
                    <a:pt x="91" y="35"/>
                  </a:cubicBezTo>
                  <a:cubicBezTo>
                    <a:pt x="107" y="50"/>
                    <a:pt x="107" y="76"/>
                    <a:pt x="91" y="91"/>
                  </a:cubicBezTo>
                  <a:cubicBezTo>
                    <a:pt x="76" y="107"/>
                    <a:pt x="50" y="107"/>
                    <a:pt x="35" y="92"/>
                  </a:cubicBezTo>
                  <a:cubicBezTo>
                    <a:pt x="19" y="76"/>
                    <a:pt x="19" y="50"/>
                    <a:pt x="35" y="35"/>
                  </a:cubicBezTo>
                </a:path>
              </a:pathLst>
            </a:custGeom>
            <a:solidFill>
              <a:schemeClr val="bg1"/>
            </a:solidFill>
            <a:ln>
              <a:noFill/>
            </a:ln>
          </p:spPr>
          <p:txBody>
            <a:bodyPr anchor="ctr"/>
            <a:lstStyle/>
            <a:p>
              <a:pPr algn="ctr"/>
              <a:endParaRPr>
                <a:cs typeface="+mn-ea"/>
                <a:sym typeface="+mn-lt"/>
              </a:endParaRPr>
            </a:p>
          </p:txBody>
        </p:sp>
        <p:sp>
          <p:nvSpPr>
            <p:cNvPr id="39" name="Freeform: Shape 57"/>
            <p:cNvSpPr>
              <a:spLocks/>
            </p:cNvSpPr>
            <p:nvPr/>
          </p:nvSpPr>
          <p:spPr bwMode="auto">
            <a:xfrm>
              <a:off x="3462684" y="1963233"/>
              <a:ext cx="536820" cy="535680"/>
            </a:xfrm>
            <a:custGeom>
              <a:avLst/>
              <a:gdLst>
                <a:gd name="T0" fmla="*/ 0 w 199"/>
                <a:gd name="T1" fmla="*/ 99 h 198"/>
                <a:gd name="T2" fmla="*/ 199 w 199"/>
                <a:gd name="T3" fmla="*/ 99 h 198"/>
                <a:gd name="T4" fmla="*/ 112 w 199"/>
                <a:gd name="T5" fmla="*/ 185 h 198"/>
                <a:gd name="T6" fmla="*/ 104 w 199"/>
                <a:gd name="T7" fmla="*/ 145 h 198"/>
                <a:gd name="T8" fmla="*/ 112 w 199"/>
                <a:gd name="T9" fmla="*/ 185 h 198"/>
                <a:gd name="T10" fmla="*/ 96 w 199"/>
                <a:gd name="T11" fmla="*/ 145 h 198"/>
                <a:gd name="T12" fmla="*/ 87 w 199"/>
                <a:gd name="T13" fmla="*/ 185 h 198"/>
                <a:gd name="T14" fmla="*/ 87 w 199"/>
                <a:gd name="T15" fmla="*/ 13 h 198"/>
                <a:gd name="T16" fmla="*/ 96 w 199"/>
                <a:gd name="T17" fmla="*/ 53 h 198"/>
                <a:gd name="T18" fmla="*/ 87 w 199"/>
                <a:gd name="T19" fmla="*/ 13 h 198"/>
                <a:gd name="T20" fmla="*/ 104 w 199"/>
                <a:gd name="T21" fmla="*/ 53 h 198"/>
                <a:gd name="T22" fmla="*/ 112 w 199"/>
                <a:gd name="T23" fmla="*/ 13 h 198"/>
                <a:gd name="T24" fmla="*/ 104 w 199"/>
                <a:gd name="T25" fmla="*/ 61 h 198"/>
                <a:gd name="T26" fmla="*/ 149 w 199"/>
                <a:gd name="T27" fmla="*/ 95 h 198"/>
                <a:gd name="T28" fmla="*/ 104 w 199"/>
                <a:gd name="T29" fmla="*/ 61 h 198"/>
                <a:gd name="T30" fmla="*/ 96 w 199"/>
                <a:gd name="T31" fmla="*/ 95 h 198"/>
                <a:gd name="T32" fmla="*/ 57 w 199"/>
                <a:gd name="T33" fmla="*/ 55 h 198"/>
                <a:gd name="T34" fmla="*/ 42 w 199"/>
                <a:gd name="T35" fmla="*/ 95 h 198"/>
                <a:gd name="T36" fmla="*/ 31 w 199"/>
                <a:gd name="T37" fmla="*/ 45 h 198"/>
                <a:gd name="T38" fmla="*/ 42 w 199"/>
                <a:gd name="T39" fmla="*/ 95 h 198"/>
                <a:gd name="T40" fmla="*/ 49 w 199"/>
                <a:gd name="T41" fmla="*/ 145 h 198"/>
                <a:gd name="T42" fmla="*/ 13 w 199"/>
                <a:gd name="T43" fmla="*/ 103 h 198"/>
                <a:gd name="T44" fmla="*/ 50 w 199"/>
                <a:gd name="T45" fmla="*/ 103 h 198"/>
                <a:gd name="T46" fmla="*/ 96 w 199"/>
                <a:gd name="T47" fmla="*/ 137 h 198"/>
                <a:gd name="T48" fmla="*/ 50 w 199"/>
                <a:gd name="T49" fmla="*/ 103 h 198"/>
                <a:gd name="T50" fmla="*/ 104 w 199"/>
                <a:gd name="T51" fmla="*/ 103 h 198"/>
                <a:gd name="T52" fmla="*/ 143 w 199"/>
                <a:gd name="T53" fmla="*/ 142 h 198"/>
                <a:gd name="T54" fmla="*/ 157 w 199"/>
                <a:gd name="T55" fmla="*/ 103 h 198"/>
                <a:gd name="T56" fmla="*/ 168 w 199"/>
                <a:gd name="T57" fmla="*/ 153 h 198"/>
                <a:gd name="T58" fmla="*/ 157 w 199"/>
                <a:gd name="T59" fmla="*/ 103 h 198"/>
                <a:gd name="T60" fmla="*/ 150 w 199"/>
                <a:gd name="T61" fmla="*/ 53 h 198"/>
                <a:gd name="T62" fmla="*/ 187 w 199"/>
                <a:gd name="T63" fmla="*/ 95 h 198"/>
                <a:gd name="T64" fmla="*/ 162 w 199"/>
                <a:gd name="T65" fmla="*/ 39 h 198"/>
                <a:gd name="T66" fmla="*/ 131 w 199"/>
                <a:gd name="T67" fmla="*/ 18 h 198"/>
                <a:gd name="T68" fmla="*/ 68 w 199"/>
                <a:gd name="T69" fmla="*/ 18 h 198"/>
                <a:gd name="T70" fmla="*/ 37 w 199"/>
                <a:gd name="T71" fmla="*/ 39 h 198"/>
                <a:gd name="T72" fmla="*/ 37 w 199"/>
                <a:gd name="T73" fmla="*/ 159 h 198"/>
                <a:gd name="T74" fmla="*/ 68 w 199"/>
                <a:gd name="T75" fmla="*/ 180 h 198"/>
                <a:gd name="T76" fmla="*/ 131 w 199"/>
                <a:gd name="T77" fmla="*/ 180 h 198"/>
                <a:gd name="T78" fmla="*/ 162 w 199"/>
                <a:gd name="T79" fmla="*/ 15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9" h="198">
                  <a:moveTo>
                    <a:pt x="100" y="0"/>
                  </a:moveTo>
                  <a:cubicBezTo>
                    <a:pt x="45" y="0"/>
                    <a:pt x="0" y="44"/>
                    <a:pt x="0" y="99"/>
                  </a:cubicBezTo>
                  <a:cubicBezTo>
                    <a:pt x="0" y="153"/>
                    <a:pt x="45" y="198"/>
                    <a:pt x="100" y="198"/>
                  </a:cubicBezTo>
                  <a:cubicBezTo>
                    <a:pt x="154" y="198"/>
                    <a:pt x="199" y="153"/>
                    <a:pt x="199" y="99"/>
                  </a:cubicBezTo>
                  <a:cubicBezTo>
                    <a:pt x="199" y="44"/>
                    <a:pt x="154" y="0"/>
                    <a:pt x="100" y="0"/>
                  </a:cubicBezTo>
                  <a:moveTo>
                    <a:pt x="112" y="185"/>
                  </a:moveTo>
                  <a:cubicBezTo>
                    <a:pt x="109" y="185"/>
                    <a:pt x="106" y="186"/>
                    <a:pt x="104" y="186"/>
                  </a:cubicBezTo>
                  <a:cubicBezTo>
                    <a:pt x="104" y="145"/>
                    <a:pt x="104" y="145"/>
                    <a:pt x="104" y="145"/>
                  </a:cubicBezTo>
                  <a:cubicBezTo>
                    <a:pt x="116" y="145"/>
                    <a:pt x="129" y="147"/>
                    <a:pt x="140" y="150"/>
                  </a:cubicBezTo>
                  <a:cubicBezTo>
                    <a:pt x="133" y="167"/>
                    <a:pt x="123" y="180"/>
                    <a:pt x="112" y="185"/>
                  </a:cubicBezTo>
                  <a:moveTo>
                    <a:pt x="59" y="150"/>
                  </a:moveTo>
                  <a:cubicBezTo>
                    <a:pt x="71" y="147"/>
                    <a:pt x="83" y="145"/>
                    <a:pt x="96" y="145"/>
                  </a:cubicBezTo>
                  <a:cubicBezTo>
                    <a:pt x="96" y="186"/>
                    <a:pt x="96" y="186"/>
                    <a:pt x="96" y="186"/>
                  </a:cubicBezTo>
                  <a:cubicBezTo>
                    <a:pt x="93" y="186"/>
                    <a:pt x="90" y="185"/>
                    <a:pt x="87" y="185"/>
                  </a:cubicBezTo>
                  <a:cubicBezTo>
                    <a:pt x="76" y="180"/>
                    <a:pt x="66" y="167"/>
                    <a:pt x="59" y="150"/>
                  </a:cubicBezTo>
                  <a:moveTo>
                    <a:pt x="87" y="13"/>
                  </a:moveTo>
                  <a:cubicBezTo>
                    <a:pt x="90" y="12"/>
                    <a:pt x="93" y="12"/>
                    <a:pt x="96" y="12"/>
                  </a:cubicBezTo>
                  <a:cubicBezTo>
                    <a:pt x="96" y="53"/>
                    <a:pt x="96" y="53"/>
                    <a:pt x="96" y="53"/>
                  </a:cubicBezTo>
                  <a:cubicBezTo>
                    <a:pt x="83" y="53"/>
                    <a:pt x="71" y="51"/>
                    <a:pt x="59" y="48"/>
                  </a:cubicBezTo>
                  <a:cubicBezTo>
                    <a:pt x="66" y="31"/>
                    <a:pt x="76" y="18"/>
                    <a:pt x="87" y="13"/>
                  </a:cubicBezTo>
                  <a:moveTo>
                    <a:pt x="140" y="48"/>
                  </a:moveTo>
                  <a:cubicBezTo>
                    <a:pt x="129" y="51"/>
                    <a:pt x="116" y="53"/>
                    <a:pt x="104" y="53"/>
                  </a:cubicBezTo>
                  <a:cubicBezTo>
                    <a:pt x="104" y="12"/>
                    <a:pt x="104" y="12"/>
                    <a:pt x="104" y="12"/>
                  </a:cubicBezTo>
                  <a:cubicBezTo>
                    <a:pt x="106" y="12"/>
                    <a:pt x="109" y="12"/>
                    <a:pt x="112" y="13"/>
                  </a:cubicBezTo>
                  <a:cubicBezTo>
                    <a:pt x="123" y="18"/>
                    <a:pt x="133" y="31"/>
                    <a:pt x="140" y="48"/>
                  </a:cubicBezTo>
                  <a:moveTo>
                    <a:pt x="104" y="61"/>
                  </a:moveTo>
                  <a:cubicBezTo>
                    <a:pt x="117" y="61"/>
                    <a:pt x="130" y="59"/>
                    <a:pt x="143" y="55"/>
                  </a:cubicBezTo>
                  <a:cubicBezTo>
                    <a:pt x="146" y="67"/>
                    <a:pt x="148" y="81"/>
                    <a:pt x="149" y="95"/>
                  </a:cubicBezTo>
                  <a:cubicBezTo>
                    <a:pt x="104" y="95"/>
                    <a:pt x="104" y="95"/>
                    <a:pt x="104" y="95"/>
                  </a:cubicBezTo>
                  <a:lnTo>
                    <a:pt x="104" y="61"/>
                  </a:lnTo>
                  <a:close/>
                  <a:moveTo>
                    <a:pt x="96" y="61"/>
                  </a:moveTo>
                  <a:cubicBezTo>
                    <a:pt x="96" y="95"/>
                    <a:pt x="96" y="95"/>
                    <a:pt x="96" y="95"/>
                  </a:cubicBezTo>
                  <a:cubicBezTo>
                    <a:pt x="50" y="95"/>
                    <a:pt x="50" y="95"/>
                    <a:pt x="50" y="95"/>
                  </a:cubicBezTo>
                  <a:cubicBezTo>
                    <a:pt x="51" y="81"/>
                    <a:pt x="53" y="67"/>
                    <a:pt x="57" y="55"/>
                  </a:cubicBezTo>
                  <a:cubicBezTo>
                    <a:pt x="69" y="59"/>
                    <a:pt x="82" y="61"/>
                    <a:pt x="96" y="61"/>
                  </a:cubicBezTo>
                  <a:moveTo>
                    <a:pt x="42" y="95"/>
                  </a:moveTo>
                  <a:cubicBezTo>
                    <a:pt x="13" y="95"/>
                    <a:pt x="13" y="95"/>
                    <a:pt x="13" y="95"/>
                  </a:cubicBezTo>
                  <a:cubicBezTo>
                    <a:pt x="13" y="76"/>
                    <a:pt x="20" y="59"/>
                    <a:pt x="31" y="45"/>
                  </a:cubicBezTo>
                  <a:cubicBezTo>
                    <a:pt x="37" y="48"/>
                    <a:pt x="43" y="51"/>
                    <a:pt x="49" y="53"/>
                  </a:cubicBezTo>
                  <a:cubicBezTo>
                    <a:pt x="45" y="65"/>
                    <a:pt x="43" y="80"/>
                    <a:pt x="42" y="95"/>
                  </a:cubicBezTo>
                  <a:moveTo>
                    <a:pt x="42" y="103"/>
                  </a:moveTo>
                  <a:cubicBezTo>
                    <a:pt x="43" y="118"/>
                    <a:pt x="45" y="132"/>
                    <a:pt x="49" y="145"/>
                  </a:cubicBezTo>
                  <a:cubicBezTo>
                    <a:pt x="43" y="147"/>
                    <a:pt x="37" y="150"/>
                    <a:pt x="31" y="153"/>
                  </a:cubicBezTo>
                  <a:cubicBezTo>
                    <a:pt x="20" y="139"/>
                    <a:pt x="13" y="122"/>
                    <a:pt x="13" y="103"/>
                  </a:cubicBezTo>
                  <a:lnTo>
                    <a:pt x="42" y="103"/>
                  </a:lnTo>
                  <a:close/>
                  <a:moveTo>
                    <a:pt x="50" y="103"/>
                  </a:moveTo>
                  <a:cubicBezTo>
                    <a:pt x="96" y="103"/>
                    <a:pt x="96" y="103"/>
                    <a:pt x="96" y="103"/>
                  </a:cubicBezTo>
                  <a:cubicBezTo>
                    <a:pt x="96" y="137"/>
                    <a:pt x="96" y="137"/>
                    <a:pt x="96" y="137"/>
                  </a:cubicBezTo>
                  <a:cubicBezTo>
                    <a:pt x="82" y="137"/>
                    <a:pt x="69" y="139"/>
                    <a:pt x="57" y="142"/>
                  </a:cubicBezTo>
                  <a:cubicBezTo>
                    <a:pt x="53" y="131"/>
                    <a:pt x="51" y="117"/>
                    <a:pt x="50" y="103"/>
                  </a:cubicBezTo>
                  <a:moveTo>
                    <a:pt x="104" y="137"/>
                  </a:moveTo>
                  <a:cubicBezTo>
                    <a:pt x="104" y="103"/>
                    <a:pt x="104" y="103"/>
                    <a:pt x="104" y="103"/>
                  </a:cubicBezTo>
                  <a:cubicBezTo>
                    <a:pt x="149" y="103"/>
                    <a:pt x="149" y="103"/>
                    <a:pt x="149" y="103"/>
                  </a:cubicBezTo>
                  <a:cubicBezTo>
                    <a:pt x="148" y="117"/>
                    <a:pt x="146" y="131"/>
                    <a:pt x="143" y="142"/>
                  </a:cubicBezTo>
                  <a:cubicBezTo>
                    <a:pt x="130" y="139"/>
                    <a:pt x="117" y="137"/>
                    <a:pt x="104" y="137"/>
                  </a:cubicBezTo>
                  <a:moveTo>
                    <a:pt x="157" y="103"/>
                  </a:moveTo>
                  <a:cubicBezTo>
                    <a:pt x="187" y="103"/>
                    <a:pt x="187" y="103"/>
                    <a:pt x="187" y="103"/>
                  </a:cubicBezTo>
                  <a:cubicBezTo>
                    <a:pt x="186" y="122"/>
                    <a:pt x="179" y="139"/>
                    <a:pt x="168" y="153"/>
                  </a:cubicBezTo>
                  <a:cubicBezTo>
                    <a:pt x="162" y="150"/>
                    <a:pt x="156" y="147"/>
                    <a:pt x="150" y="145"/>
                  </a:cubicBezTo>
                  <a:cubicBezTo>
                    <a:pt x="154" y="132"/>
                    <a:pt x="156" y="118"/>
                    <a:pt x="157" y="103"/>
                  </a:cubicBezTo>
                  <a:moveTo>
                    <a:pt x="157" y="95"/>
                  </a:moveTo>
                  <a:cubicBezTo>
                    <a:pt x="156" y="80"/>
                    <a:pt x="154" y="65"/>
                    <a:pt x="150" y="53"/>
                  </a:cubicBezTo>
                  <a:cubicBezTo>
                    <a:pt x="156" y="51"/>
                    <a:pt x="162" y="48"/>
                    <a:pt x="168" y="45"/>
                  </a:cubicBezTo>
                  <a:cubicBezTo>
                    <a:pt x="179" y="59"/>
                    <a:pt x="186" y="76"/>
                    <a:pt x="187" y="95"/>
                  </a:cubicBezTo>
                  <a:lnTo>
                    <a:pt x="157" y="95"/>
                  </a:lnTo>
                  <a:close/>
                  <a:moveTo>
                    <a:pt x="162" y="39"/>
                  </a:moveTo>
                  <a:cubicBezTo>
                    <a:pt x="158" y="41"/>
                    <a:pt x="153" y="43"/>
                    <a:pt x="147" y="45"/>
                  </a:cubicBezTo>
                  <a:cubicBezTo>
                    <a:pt x="143" y="34"/>
                    <a:pt x="137" y="25"/>
                    <a:pt x="131" y="18"/>
                  </a:cubicBezTo>
                  <a:cubicBezTo>
                    <a:pt x="143" y="22"/>
                    <a:pt x="154" y="29"/>
                    <a:pt x="162" y="39"/>
                  </a:cubicBezTo>
                  <a:moveTo>
                    <a:pt x="68" y="18"/>
                  </a:moveTo>
                  <a:cubicBezTo>
                    <a:pt x="62" y="25"/>
                    <a:pt x="56" y="34"/>
                    <a:pt x="52" y="45"/>
                  </a:cubicBezTo>
                  <a:cubicBezTo>
                    <a:pt x="46" y="43"/>
                    <a:pt x="41" y="41"/>
                    <a:pt x="37" y="39"/>
                  </a:cubicBezTo>
                  <a:cubicBezTo>
                    <a:pt x="46" y="29"/>
                    <a:pt x="56" y="22"/>
                    <a:pt x="68" y="18"/>
                  </a:cubicBezTo>
                  <a:moveTo>
                    <a:pt x="37" y="159"/>
                  </a:moveTo>
                  <a:cubicBezTo>
                    <a:pt x="41" y="157"/>
                    <a:pt x="46" y="154"/>
                    <a:pt x="52" y="152"/>
                  </a:cubicBezTo>
                  <a:cubicBezTo>
                    <a:pt x="56" y="163"/>
                    <a:pt x="62" y="173"/>
                    <a:pt x="68" y="180"/>
                  </a:cubicBezTo>
                  <a:cubicBezTo>
                    <a:pt x="56" y="175"/>
                    <a:pt x="46" y="168"/>
                    <a:pt x="37" y="159"/>
                  </a:cubicBezTo>
                  <a:moveTo>
                    <a:pt x="131" y="180"/>
                  </a:moveTo>
                  <a:cubicBezTo>
                    <a:pt x="137" y="173"/>
                    <a:pt x="143" y="163"/>
                    <a:pt x="147" y="152"/>
                  </a:cubicBezTo>
                  <a:cubicBezTo>
                    <a:pt x="153" y="154"/>
                    <a:pt x="158" y="157"/>
                    <a:pt x="162" y="159"/>
                  </a:cubicBezTo>
                  <a:cubicBezTo>
                    <a:pt x="154" y="168"/>
                    <a:pt x="143" y="175"/>
                    <a:pt x="131" y="180"/>
                  </a:cubicBezTo>
                </a:path>
              </a:pathLst>
            </a:custGeom>
            <a:solidFill>
              <a:schemeClr val="bg1"/>
            </a:solidFill>
            <a:ln>
              <a:noFill/>
            </a:ln>
          </p:spPr>
          <p:txBody>
            <a:bodyPr anchor="ctr"/>
            <a:lstStyle/>
            <a:p>
              <a:pPr algn="ctr"/>
              <a:endParaRPr>
                <a:cs typeface="+mn-ea"/>
                <a:sym typeface="+mn-lt"/>
              </a:endParaRPr>
            </a:p>
          </p:txBody>
        </p:sp>
        <p:sp>
          <p:nvSpPr>
            <p:cNvPr id="40" name="Freeform: Shape 58"/>
            <p:cNvSpPr>
              <a:spLocks/>
            </p:cNvSpPr>
            <p:nvPr/>
          </p:nvSpPr>
          <p:spPr bwMode="auto">
            <a:xfrm>
              <a:off x="2087971" y="4322344"/>
              <a:ext cx="549722" cy="523268"/>
            </a:xfrm>
            <a:custGeom>
              <a:avLst/>
              <a:gdLst>
                <a:gd name="T0" fmla="*/ 43 w 202"/>
                <a:gd name="T1" fmla="*/ 118 h 192"/>
                <a:gd name="T2" fmla="*/ 29 w 202"/>
                <a:gd name="T3" fmla="*/ 88 h 192"/>
                <a:gd name="T4" fmla="*/ 69 w 202"/>
                <a:gd name="T5" fmla="*/ 77 h 192"/>
                <a:gd name="T6" fmla="*/ 49 w 202"/>
                <a:gd name="T7" fmla="*/ 145 h 192"/>
                <a:gd name="T8" fmla="*/ 49 w 202"/>
                <a:gd name="T9" fmla="*/ 47 h 192"/>
                <a:gd name="T10" fmla="*/ 49 w 202"/>
                <a:gd name="T11" fmla="*/ 145 h 192"/>
                <a:gd name="T12" fmla="*/ 86 w 202"/>
                <a:gd name="T13" fmla="*/ 96 h 192"/>
                <a:gd name="T14" fmla="*/ 12 w 202"/>
                <a:gd name="T15" fmla="*/ 96 h 192"/>
                <a:gd name="T16" fmla="*/ 177 w 202"/>
                <a:gd name="T17" fmla="*/ 76 h 192"/>
                <a:gd name="T18" fmla="*/ 102 w 202"/>
                <a:gd name="T19" fmla="*/ 84 h 192"/>
                <a:gd name="T20" fmla="*/ 177 w 202"/>
                <a:gd name="T21" fmla="*/ 76 h 192"/>
                <a:gd name="T22" fmla="*/ 94 w 202"/>
                <a:gd name="T23" fmla="*/ 51 h 192"/>
                <a:gd name="T24" fmla="*/ 153 w 202"/>
                <a:gd name="T25" fmla="*/ 59 h 192"/>
                <a:gd name="T26" fmla="*/ 202 w 202"/>
                <a:gd name="T27" fmla="*/ 49 h 192"/>
                <a:gd name="T28" fmla="*/ 192 w 202"/>
                <a:gd name="T29" fmla="*/ 192 h 192"/>
                <a:gd name="T30" fmla="*/ 45 w 202"/>
                <a:gd name="T31" fmla="*/ 182 h 192"/>
                <a:gd name="T32" fmla="*/ 49 w 202"/>
                <a:gd name="T33" fmla="*/ 151 h 192"/>
                <a:gd name="T34" fmla="*/ 57 w 202"/>
                <a:gd name="T35" fmla="*/ 180 h 192"/>
                <a:gd name="T36" fmla="*/ 190 w 202"/>
                <a:gd name="T37" fmla="*/ 55 h 192"/>
                <a:gd name="T38" fmla="*/ 147 w 202"/>
                <a:gd name="T39" fmla="*/ 39 h 192"/>
                <a:gd name="T40" fmla="*/ 57 w 202"/>
                <a:gd name="T41" fmla="*/ 12 h 192"/>
                <a:gd name="T42" fmla="*/ 49 w 202"/>
                <a:gd name="T43" fmla="*/ 41 h 192"/>
                <a:gd name="T44" fmla="*/ 45 w 202"/>
                <a:gd name="T45" fmla="*/ 10 h 192"/>
                <a:gd name="T46" fmla="*/ 153 w 202"/>
                <a:gd name="T47" fmla="*/ 0 h 192"/>
                <a:gd name="T48" fmla="*/ 157 w 202"/>
                <a:gd name="T49" fmla="*/ 1 h 192"/>
                <a:gd name="T50" fmla="*/ 202 w 202"/>
                <a:gd name="T51" fmla="*/ 49 h 192"/>
                <a:gd name="T52" fmla="*/ 182 w 202"/>
                <a:gd name="T53" fmla="*/ 43 h 192"/>
                <a:gd name="T54" fmla="*/ 159 w 202"/>
                <a:gd name="T55" fmla="*/ 39 h 192"/>
                <a:gd name="T56" fmla="*/ 182 w 202"/>
                <a:gd name="T57" fmla="*/ 43 h 192"/>
                <a:gd name="T58" fmla="*/ 137 w 202"/>
                <a:gd name="T59" fmla="*/ 158 h 192"/>
                <a:gd name="T60" fmla="*/ 70 w 202"/>
                <a:gd name="T61" fmla="*/ 150 h 192"/>
                <a:gd name="T62" fmla="*/ 177 w 202"/>
                <a:gd name="T63" fmla="*/ 101 h 192"/>
                <a:gd name="T64" fmla="*/ 102 w 202"/>
                <a:gd name="T65" fmla="*/ 109 h 192"/>
                <a:gd name="T66" fmla="*/ 177 w 202"/>
                <a:gd name="T67" fmla="*/ 101 h 192"/>
                <a:gd name="T68" fmla="*/ 95 w 202"/>
                <a:gd name="T69" fmla="*/ 125 h 192"/>
                <a:gd name="T70" fmla="*/ 177 w 202"/>
                <a:gd name="T71" fmla="*/ 13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2" h="192">
                  <a:moveTo>
                    <a:pt x="78" y="87"/>
                  </a:moveTo>
                  <a:cubicBezTo>
                    <a:pt x="43" y="118"/>
                    <a:pt x="43" y="118"/>
                    <a:pt x="43" y="118"/>
                  </a:cubicBezTo>
                  <a:cubicBezTo>
                    <a:pt x="20" y="99"/>
                    <a:pt x="20" y="99"/>
                    <a:pt x="20" y="99"/>
                  </a:cubicBezTo>
                  <a:cubicBezTo>
                    <a:pt x="29" y="88"/>
                    <a:pt x="29" y="88"/>
                    <a:pt x="29" y="88"/>
                  </a:cubicBezTo>
                  <a:cubicBezTo>
                    <a:pt x="43" y="100"/>
                    <a:pt x="43" y="100"/>
                    <a:pt x="43" y="100"/>
                  </a:cubicBezTo>
                  <a:cubicBezTo>
                    <a:pt x="69" y="77"/>
                    <a:pt x="69" y="77"/>
                    <a:pt x="69" y="77"/>
                  </a:cubicBezTo>
                  <a:lnTo>
                    <a:pt x="78" y="87"/>
                  </a:lnTo>
                  <a:close/>
                  <a:moveTo>
                    <a:pt x="49" y="145"/>
                  </a:moveTo>
                  <a:cubicBezTo>
                    <a:pt x="22" y="145"/>
                    <a:pt x="0" y="123"/>
                    <a:pt x="0" y="96"/>
                  </a:cubicBezTo>
                  <a:cubicBezTo>
                    <a:pt x="0" y="69"/>
                    <a:pt x="22" y="47"/>
                    <a:pt x="49" y="47"/>
                  </a:cubicBezTo>
                  <a:cubicBezTo>
                    <a:pt x="76" y="47"/>
                    <a:pt x="98" y="69"/>
                    <a:pt x="98" y="96"/>
                  </a:cubicBezTo>
                  <a:cubicBezTo>
                    <a:pt x="98" y="123"/>
                    <a:pt x="76" y="145"/>
                    <a:pt x="49" y="145"/>
                  </a:cubicBezTo>
                  <a:moveTo>
                    <a:pt x="49" y="133"/>
                  </a:moveTo>
                  <a:cubicBezTo>
                    <a:pt x="69" y="133"/>
                    <a:pt x="86" y="116"/>
                    <a:pt x="86" y="96"/>
                  </a:cubicBezTo>
                  <a:cubicBezTo>
                    <a:pt x="86" y="76"/>
                    <a:pt x="69" y="59"/>
                    <a:pt x="49" y="59"/>
                  </a:cubicBezTo>
                  <a:cubicBezTo>
                    <a:pt x="29" y="59"/>
                    <a:pt x="12" y="76"/>
                    <a:pt x="12" y="96"/>
                  </a:cubicBezTo>
                  <a:cubicBezTo>
                    <a:pt x="12" y="116"/>
                    <a:pt x="29" y="133"/>
                    <a:pt x="49" y="133"/>
                  </a:cubicBezTo>
                  <a:moveTo>
                    <a:pt x="177" y="76"/>
                  </a:moveTo>
                  <a:cubicBezTo>
                    <a:pt x="100" y="76"/>
                    <a:pt x="100" y="76"/>
                    <a:pt x="100" y="76"/>
                  </a:cubicBezTo>
                  <a:cubicBezTo>
                    <a:pt x="101" y="79"/>
                    <a:pt x="102" y="81"/>
                    <a:pt x="102" y="84"/>
                  </a:cubicBezTo>
                  <a:cubicBezTo>
                    <a:pt x="177" y="84"/>
                    <a:pt x="177" y="84"/>
                    <a:pt x="177" y="84"/>
                  </a:cubicBezTo>
                  <a:lnTo>
                    <a:pt x="177" y="76"/>
                  </a:lnTo>
                  <a:close/>
                  <a:moveTo>
                    <a:pt x="144" y="51"/>
                  </a:moveTo>
                  <a:cubicBezTo>
                    <a:pt x="94" y="51"/>
                    <a:pt x="94" y="51"/>
                    <a:pt x="94" y="51"/>
                  </a:cubicBezTo>
                  <a:cubicBezTo>
                    <a:pt x="94" y="59"/>
                    <a:pt x="94" y="59"/>
                    <a:pt x="94" y="59"/>
                  </a:cubicBezTo>
                  <a:cubicBezTo>
                    <a:pt x="153" y="59"/>
                    <a:pt x="153" y="59"/>
                    <a:pt x="153" y="59"/>
                  </a:cubicBezTo>
                  <a:cubicBezTo>
                    <a:pt x="150" y="58"/>
                    <a:pt x="147" y="55"/>
                    <a:pt x="144" y="51"/>
                  </a:cubicBezTo>
                  <a:moveTo>
                    <a:pt x="202" y="49"/>
                  </a:moveTo>
                  <a:cubicBezTo>
                    <a:pt x="202" y="182"/>
                    <a:pt x="202" y="182"/>
                    <a:pt x="202" y="182"/>
                  </a:cubicBezTo>
                  <a:cubicBezTo>
                    <a:pt x="202" y="188"/>
                    <a:pt x="198" y="192"/>
                    <a:pt x="192" y="192"/>
                  </a:cubicBezTo>
                  <a:cubicBezTo>
                    <a:pt x="55" y="192"/>
                    <a:pt x="55" y="192"/>
                    <a:pt x="55" y="192"/>
                  </a:cubicBezTo>
                  <a:cubicBezTo>
                    <a:pt x="49" y="192"/>
                    <a:pt x="45" y="188"/>
                    <a:pt x="45" y="182"/>
                  </a:cubicBezTo>
                  <a:cubicBezTo>
                    <a:pt x="45" y="151"/>
                    <a:pt x="45" y="151"/>
                    <a:pt x="45" y="151"/>
                  </a:cubicBezTo>
                  <a:cubicBezTo>
                    <a:pt x="46" y="151"/>
                    <a:pt x="48" y="151"/>
                    <a:pt x="49" y="151"/>
                  </a:cubicBezTo>
                  <a:cubicBezTo>
                    <a:pt x="52" y="151"/>
                    <a:pt x="54" y="150"/>
                    <a:pt x="57" y="150"/>
                  </a:cubicBezTo>
                  <a:cubicBezTo>
                    <a:pt x="57" y="180"/>
                    <a:pt x="57" y="180"/>
                    <a:pt x="57" y="180"/>
                  </a:cubicBezTo>
                  <a:cubicBezTo>
                    <a:pt x="190" y="180"/>
                    <a:pt x="190" y="180"/>
                    <a:pt x="190" y="180"/>
                  </a:cubicBezTo>
                  <a:cubicBezTo>
                    <a:pt x="190" y="55"/>
                    <a:pt x="190" y="55"/>
                    <a:pt x="190" y="55"/>
                  </a:cubicBezTo>
                  <a:cubicBezTo>
                    <a:pt x="163" y="55"/>
                    <a:pt x="163" y="55"/>
                    <a:pt x="163" y="55"/>
                  </a:cubicBezTo>
                  <a:cubicBezTo>
                    <a:pt x="154" y="55"/>
                    <a:pt x="147" y="48"/>
                    <a:pt x="147" y="39"/>
                  </a:cubicBezTo>
                  <a:cubicBezTo>
                    <a:pt x="147" y="12"/>
                    <a:pt x="147" y="12"/>
                    <a:pt x="147" y="12"/>
                  </a:cubicBezTo>
                  <a:cubicBezTo>
                    <a:pt x="57" y="12"/>
                    <a:pt x="57" y="12"/>
                    <a:pt x="57" y="12"/>
                  </a:cubicBezTo>
                  <a:cubicBezTo>
                    <a:pt x="57" y="42"/>
                    <a:pt x="57" y="42"/>
                    <a:pt x="57" y="42"/>
                  </a:cubicBezTo>
                  <a:cubicBezTo>
                    <a:pt x="54" y="42"/>
                    <a:pt x="52" y="41"/>
                    <a:pt x="49" y="41"/>
                  </a:cubicBezTo>
                  <a:cubicBezTo>
                    <a:pt x="48" y="41"/>
                    <a:pt x="46" y="41"/>
                    <a:pt x="45" y="42"/>
                  </a:cubicBezTo>
                  <a:cubicBezTo>
                    <a:pt x="45" y="10"/>
                    <a:pt x="45" y="10"/>
                    <a:pt x="45" y="10"/>
                  </a:cubicBezTo>
                  <a:cubicBezTo>
                    <a:pt x="45" y="4"/>
                    <a:pt x="49" y="0"/>
                    <a:pt x="55" y="0"/>
                  </a:cubicBezTo>
                  <a:cubicBezTo>
                    <a:pt x="153" y="0"/>
                    <a:pt x="153" y="0"/>
                    <a:pt x="153" y="0"/>
                  </a:cubicBezTo>
                  <a:cubicBezTo>
                    <a:pt x="153" y="0"/>
                    <a:pt x="153" y="0"/>
                    <a:pt x="153" y="0"/>
                  </a:cubicBezTo>
                  <a:cubicBezTo>
                    <a:pt x="155" y="0"/>
                    <a:pt x="156" y="0"/>
                    <a:pt x="157" y="1"/>
                  </a:cubicBezTo>
                  <a:cubicBezTo>
                    <a:pt x="200" y="44"/>
                    <a:pt x="200" y="44"/>
                    <a:pt x="200" y="44"/>
                  </a:cubicBezTo>
                  <a:cubicBezTo>
                    <a:pt x="202" y="46"/>
                    <a:pt x="202" y="46"/>
                    <a:pt x="202" y="49"/>
                  </a:cubicBezTo>
                  <a:cubicBezTo>
                    <a:pt x="202" y="49"/>
                    <a:pt x="202" y="49"/>
                    <a:pt x="202" y="49"/>
                  </a:cubicBezTo>
                  <a:moveTo>
                    <a:pt x="182" y="43"/>
                  </a:moveTo>
                  <a:cubicBezTo>
                    <a:pt x="159" y="20"/>
                    <a:pt x="159" y="20"/>
                    <a:pt x="159" y="20"/>
                  </a:cubicBezTo>
                  <a:cubicBezTo>
                    <a:pt x="159" y="39"/>
                    <a:pt x="159" y="39"/>
                    <a:pt x="159" y="39"/>
                  </a:cubicBezTo>
                  <a:cubicBezTo>
                    <a:pt x="159" y="42"/>
                    <a:pt x="161" y="43"/>
                    <a:pt x="163" y="43"/>
                  </a:cubicBezTo>
                  <a:lnTo>
                    <a:pt x="182" y="43"/>
                  </a:lnTo>
                  <a:close/>
                  <a:moveTo>
                    <a:pt x="70" y="158"/>
                  </a:moveTo>
                  <a:cubicBezTo>
                    <a:pt x="137" y="158"/>
                    <a:pt x="137" y="158"/>
                    <a:pt x="137" y="158"/>
                  </a:cubicBezTo>
                  <a:cubicBezTo>
                    <a:pt x="137" y="150"/>
                    <a:pt x="137" y="150"/>
                    <a:pt x="137" y="150"/>
                  </a:cubicBezTo>
                  <a:cubicBezTo>
                    <a:pt x="70" y="150"/>
                    <a:pt x="70" y="150"/>
                    <a:pt x="70" y="150"/>
                  </a:cubicBezTo>
                  <a:lnTo>
                    <a:pt x="70" y="158"/>
                  </a:lnTo>
                  <a:close/>
                  <a:moveTo>
                    <a:pt x="177" y="101"/>
                  </a:moveTo>
                  <a:cubicBezTo>
                    <a:pt x="103" y="101"/>
                    <a:pt x="103" y="101"/>
                    <a:pt x="103" y="101"/>
                  </a:cubicBezTo>
                  <a:cubicBezTo>
                    <a:pt x="103" y="103"/>
                    <a:pt x="103" y="106"/>
                    <a:pt x="102" y="109"/>
                  </a:cubicBezTo>
                  <a:cubicBezTo>
                    <a:pt x="177" y="109"/>
                    <a:pt x="177" y="109"/>
                    <a:pt x="177" y="109"/>
                  </a:cubicBezTo>
                  <a:lnTo>
                    <a:pt x="177" y="101"/>
                  </a:lnTo>
                  <a:close/>
                  <a:moveTo>
                    <a:pt x="177" y="125"/>
                  </a:moveTo>
                  <a:cubicBezTo>
                    <a:pt x="95" y="125"/>
                    <a:pt x="95" y="125"/>
                    <a:pt x="95" y="125"/>
                  </a:cubicBezTo>
                  <a:cubicBezTo>
                    <a:pt x="93" y="128"/>
                    <a:pt x="91" y="131"/>
                    <a:pt x="89" y="133"/>
                  </a:cubicBezTo>
                  <a:cubicBezTo>
                    <a:pt x="177" y="133"/>
                    <a:pt x="177" y="133"/>
                    <a:pt x="177" y="133"/>
                  </a:cubicBezTo>
                  <a:lnTo>
                    <a:pt x="177" y="125"/>
                  </a:lnTo>
                  <a:close/>
                </a:path>
              </a:pathLst>
            </a:custGeom>
            <a:solidFill>
              <a:srgbClr val="404040"/>
            </a:solidFill>
            <a:ln>
              <a:noFill/>
            </a:ln>
          </p:spPr>
          <p:txBody>
            <a:bodyPr anchor="ctr"/>
            <a:lstStyle/>
            <a:p>
              <a:pPr algn="ctr"/>
              <a:endParaRPr>
                <a:cs typeface="+mn-ea"/>
                <a:sym typeface="+mn-lt"/>
              </a:endParaRPr>
            </a:p>
          </p:txBody>
        </p:sp>
      </p:grpSp>
      <p:grpSp>
        <p:nvGrpSpPr>
          <p:cNvPr id="41" name="组合 40"/>
          <p:cNvGrpSpPr/>
          <p:nvPr/>
        </p:nvGrpSpPr>
        <p:grpSpPr>
          <a:xfrm>
            <a:off x="6330290" y="1737271"/>
            <a:ext cx="4481433" cy="989881"/>
            <a:chOff x="6360062" y="2092283"/>
            <a:chExt cx="4481433" cy="989881"/>
          </a:xfrm>
        </p:grpSpPr>
        <p:sp>
          <p:nvSpPr>
            <p:cNvPr id="42" name="Freeform: Shape 49"/>
            <p:cNvSpPr/>
            <p:nvPr/>
          </p:nvSpPr>
          <p:spPr>
            <a:xfrm>
              <a:off x="6360062" y="2221370"/>
              <a:ext cx="586202" cy="58620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rgbClr val="3A95D2"/>
                </a:gs>
                <a:gs pos="100000">
                  <a:srgbClr val="2450A2"/>
                </a:gs>
              </a:gsLst>
              <a:lin ang="2700000" scaled="0"/>
            </a:gradFill>
            <a:ln w="12700" cap="flat">
              <a:noFill/>
              <a:miter lim="400000"/>
            </a:ln>
            <a:effectLst/>
          </p:spPr>
          <p:txBody>
            <a:bodyPr anchor="ctr"/>
            <a:lstStyle/>
            <a:p>
              <a:pPr algn="ctr"/>
              <a:endParaRPr sz="1400">
                <a:solidFill>
                  <a:schemeClr val="tx1">
                    <a:lumMod val="65000"/>
                    <a:lumOff val="35000"/>
                  </a:schemeClr>
                </a:solidFill>
                <a:cs typeface="+mn-ea"/>
                <a:sym typeface="+mn-lt"/>
              </a:endParaRPr>
            </a:p>
          </p:txBody>
        </p:sp>
        <p:sp>
          <p:nvSpPr>
            <p:cNvPr id="43" name="Freeform: Shape 50"/>
            <p:cNvSpPr/>
            <p:nvPr/>
          </p:nvSpPr>
          <p:spPr>
            <a:xfrm>
              <a:off x="6539174" y="23949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sz="1400">
                <a:solidFill>
                  <a:schemeClr val="tx1">
                    <a:lumMod val="65000"/>
                    <a:lumOff val="35000"/>
                  </a:schemeClr>
                </a:solidFill>
                <a:cs typeface="+mn-ea"/>
                <a:sym typeface="+mn-lt"/>
              </a:endParaRPr>
            </a:p>
          </p:txBody>
        </p:sp>
        <p:grpSp>
          <p:nvGrpSpPr>
            <p:cNvPr id="44" name="组合 43"/>
            <p:cNvGrpSpPr/>
            <p:nvPr/>
          </p:nvGrpSpPr>
          <p:grpSpPr>
            <a:xfrm>
              <a:off x="7083556" y="2092283"/>
              <a:ext cx="3757939" cy="989881"/>
              <a:chOff x="1531598" y="3770934"/>
              <a:chExt cx="3757939" cy="989881"/>
            </a:xfrm>
          </p:grpSpPr>
          <p:sp>
            <p:nvSpPr>
              <p:cNvPr id="45" name="矩形 44"/>
              <p:cNvSpPr/>
              <p:nvPr/>
            </p:nvSpPr>
            <p:spPr>
              <a:xfrm>
                <a:off x="1531598" y="4050621"/>
                <a:ext cx="3757939" cy="710194"/>
              </a:xfrm>
              <a:prstGeom prst="rect">
                <a:avLst/>
              </a:prstGeom>
            </p:spPr>
            <p:txBody>
              <a:bodyPr wrap="square">
                <a:spAutoFit/>
                <a:scene3d>
                  <a:camera prst="orthographicFront"/>
                  <a:lightRig rig="threePt" dir="t"/>
                </a:scene3d>
                <a:sp3d contourW="12700"/>
              </a:bodyPr>
              <a:lstStyle/>
              <a:p>
                <a:pPr fontAlgn="base">
                  <a:lnSpc>
                    <a:spcPct val="150000"/>
                  </a:lnSpc>
                  <a:spcBef>
                    <a:spcPct val="0"/>
                  </a:spcBef>
                  <a:spcAft>
                    <a:spcPct val="0"/>
                  </a:spcAft>
                  <a:buFont typeface="Arial" pitchFamily="34" charset="0"/>
                  <a:buNone/>
                </a:pPr>
                <a:r>
                  <a:rPr lang="en-US" altLang="zh-CN" sz="1400" dirty="0">
                    <a:solidFill>
                      <a:srgbClr val="484849"/>
                    </a:solidFill>
                    <a:cs typeface="+mn-ea"/>
                    <a:sym typeface="+mn-lt"/>
                  </a:rPr>
                  <a:t>2013</a:t>
                </a:r>
                <a:r>
                  <a:rPr lang="zh-CN" altLang="en-US" sz="1400" dirty="0">
                    <a:solidFill>
                      <a:srgbClr val="484849"/>
                    </a:solidFill>
                    <a:cs typeface="+mn-ea"/>
                    <a:sym typeface="+mn-lt"/>
                  </a:rPr>
                  <a:t>年开始，营销业绩突破</a:t>
                </a:r>
                <a:r>
                  <a:rPr lang="en-US" altLang="zh-CN" sz="1400" dirty="0">
                    <a:solidFill>
                      <a:srgbClr val="484849"/>
                    </a:solidFill>
                    <a:cs typeface="+mn-ea"/>
                    <a:sym typeface="+mn-lt"/>
                  </a:rPr>
                  <a:t>1000</a:t>
                </a:r>
                <a:r>
                  <a:rPr lang="zh-CN" altLang="en-US" sz="1400" dirty="0">
                    <a:solidFill>
                      <a:srgbClr val="484849"/>
                    </a:solidFill>
                    <a:cs typeface="+mn-ea"/>
                    <a:sym typeface="+mn-lt"/>
                  </a:rPr>
                  <a:t>万，实现纯利润</a:t>
                </a:r>
                <a:r>
                  <a:rPr lang="en-US" altLang="zh-CN" sz="1400" dirty="0">
                    <a:solidFill>
                      <a:srgbClr val="484849"/>
                    </a:solidFill>
                    <a:cs typeface="+mn-ea"/>
                    <a:sym typeface="+mn-lt"/>
                  </a:rPr>
                  <a:t>300</a:t>
                </a:r>
                <a:r>
                  <a:rPr lang="zh-CN" altLang="en-US" sz="1400" dirty="0">
                    <a:solidFill>
                      <a:srgbClr val="484849"/>
                    </a:solidFill>
                    <a:cs typeface="+mn-ea"/>
                    <a:sym typeface="+mn-lt"/>
                  </a:rPr>
                  <a:t>万，业绩排名在前三。</a:t>
                </a:r>
              </a:p>
            </p:txBody>
          </p:sp>
          <p:sp>
            <p:nvSpPr>
              <p:cNvPr id="46" name="文本框 45"/>
              <p:cNvSpPr txBox="1"/>
              <p:nvPr/>
            </p:nvSpPr>
            <p:spPr>
              <a:xfrm>
                <a:off x="1531599" y="3770934"/>
                <a:ext cx="1210588" cy="338554"/>
              </a:xfrm>
              <a:prstGeom prst="rect">
                <a:avLst/>
              </a:prstGeom>
              <a:noFill/>
            </p:spPr>
            <p:txBody>
              <a:bodyPr wrap="none" rtlCol="0">
                <a:spAutoFit/>
                <a:scene3d>
                  <a:camera prst="orthographicFront"/>
                  <a:lightRig rig="threePt" dir="t"/>
                </a:scene3d>
                <a:sp3d contourW="12700"/>
              </a:bodyPr>
              <a:lstStyle/>
              <a:p>
                <a:r>
                  <a:rPr lang="zh-CN" altLang="en-US" sz="1600" b="1" dirty="0">
                    <a:solidFill>
                      <a:schemeClr val="tx1">
                        <a:lumMod val="65000"/>
                        <a:lumOff val="35000"/>
                      </a:schemeClr>
                    </a:solidFill>
                    <a:cs typeface="+mn-ea"/>
                    <a:sym typeface="+mn-lt"/>
                  </a:rPr>
                  <a:t>稳定因素一</a:t>
                </a:r>
              </a:p>
            </p:txBody>
          </p:sp>
        </p:grpSp>
      </p:grpSp>
      <p:grpSp>
        <p:nvGrpSpPr>
          <p:cNvPr id="47" name="组合 46"/>
          <p:cNvGrpSpPr/>
          <p:nvPr/>
        </p:nvGrpSpPr>
        <p:grpSpPr>
          <a:xfrm>
            <a:off x="6330290" y="3012164"/>
            <a:ext cx="4481433" cy="989881"/>
            <a:chOff x="6360062" y="3367176"/>
            <a:chExt cx="4481433" cy="989881"/>
          </a:xfrm>
        </p:grpSpPr>
        <p:grpSp>
          <p:nvGrpSpPr>
            <p:cNvPr id="48" name="组合 47"/>
            <p:cNvGrpSpPr/>
            <p:nvPr/>
          </p:nvGrpSpPr>
          <p:grpSpPr>
            <a:xfrm>
              <a:off x="6360062" y="3503269"/>
              <a:ext cx="586202" cy="586201"/>
              <a:chOff x="6360062" y="3503269"/>
              <a:chExt cx="586202" cy="586201"/>
            </a:xfrm>
          </p:grpSpPr>
          <p:sp>
            <p:nvSpPr>
              <p:cNvPr id="52" name="Freeform: Shape 43"/>
              <p:cNvSpPr/>
              <p:nvPr/>
            </p:nvSpPr>
            <p:spPr>
              <a:xfrm>
                <a:off x="6360062" y="3503269"/>
                <a:ext cx="586202" cy="5862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bg1"/>
                  </a:gs>
                  <a:gs pos="100000">
                    <a:schemeClr val="bg1">
                      <a:lumMod val="95000"/>
                    </a:schemeClr>
                  </a:gs>
                </a:gsLst>
                <a:lin ang="0" scaled="0"/>
              </a:gradFill>
              <a:ln w="12700" cap="flat">
                <a:noFill/>
                <a:miter lim="400000"/>
              </a:ln>
              <a:effectLst>
                <a:outerShdw blurRad="127000" sx="102000" sy="102000" algn="ctr" rotWithShape="0">
                  <a:prstClr val="black">
                    <a:alpha val="25000"/>
                  </a:prstClr>
                </a:outerShdw>
              </a:effectLst>
            </p:spPr>
            <p:txBody>
              <a:bodyPr anchor="ctr"/>
              <a:lstStyle/>
              <a:p>
                <a:pPr algn="ctr"/>
                <a:endParaRPr sz="1400">
                  <a:solidFill>
                    <a:schemeClr val="tx1">
                      <a:lumMod val="65000"/>
                      <a:lumOff val="35000"/>
                    </a:schemeClr>
                  </a:solidFill>
                  <a:cs typeface="+mn-ea"/>
                  <a:sym typeface="+mn-lt"/>
                </a:endParaRPr>
              </a:p>
            </p:txBody>
          </p:sp>
          <p:sp>
            <p:nvSpPr>
              <p:cNvPr id="53" name="Freeform: Shape 50"/>
              <p:cNvSpPr/>
              <p:nvPr/>
            </p:nvSpPr>
            <p:spPr>
              <a:xfrm>
                <a:off x="6539174" y="3676806"/>
                <a:ext cx="227978" cy="23912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404040"/>
              </a:solidFill>
              <a:ln w="12700" cap="flat">
                <a:noFill/>
                <a:miter lim="400000"/>
              </a:ln>
              <a:effectLst/>
            </p:spPr>
            <p:txBody>
              <a:bodyPr anchor="ctr"/>
              <a:lstStyle/>
              <a:p>
                <a:pPr algn="ctr"/>
                <a:endParaRPr sz="1400">
                  <a:solidFill>
                    <a:schemeClr val="tx1">
                      <a:lumMod val="65000"/>
                      <a:lumOff val="35000"/>
                    </a:schemeClr>
                  </a:solidFill>
                  <a:cs typeface="+mn-ea"/>
                  <a:sym typeface="+mn-lt"/>
                </a:endParaRPr>
              </a:p>
            </p:txBody>
          </p:sp>
        </p:grpSp>
        <p:grpSp>
          <p:nvGrpSpPr>
            <p:cNvPr id="49" name="组合 48"/>
            <p:cNvGrpSpPr/>
            <p:nvPr/>
          </p:nvGrpSpPr>
          <p:grpSpPr>
            <a:xfrm>
              <a:off x="7083556" y="3367176"/>
              <a:ext cx="3757939" cy="989881"/>
              <a:chOff x="1531598" y="3770934"/>
              <a:chExt cx="3757939" cy="989881"/>
            </a:xfrm>
          </p:grpSpPr>
          <p:sp>
            <p:nvSpPr>
              <p:cNvPr id="50" name="矩形 49"/>
              <p:cNvSpPr/>
              <p:nvPr/>
            </p:nvSpPr>
            <p:spPr>
              <a:xfrm>
                <a:off x="1531598" y="4050621"/>
                <a:ext cx="3757939" cy="710194"/>
              </a:xfrm>
              <a:prstGeom prst="rect">
                <a:avLst/>
              </a:prstGeom>
            </p:spPr>
            <p:txBody>
              <a:bodyPr wrap="square">
                <a:spAutoFit/>
                <a:scene3d>
                  <a:camera prst="orthographicFront"/>
                  <a:lightRig rig="threePt" dir="t"/>
                </a:scene3d>
                <a:sp3d contourW="12700"/>
              </a:bodyPr>
              <a:lstStyle/>
              <a:p>
                <a:pPr fontAlgn="base">
                  <a:lnSpc>
                    <a:spcPct val="150000"/>
                  </a:lnSpc>
                  <a:spcBef>
                    <a:spcPct val="0"/>
                  </a:spcBef>
                  <a:spcAft>
                    <a:spcPct val="0"/>
                  </a:spcAft>
                  <a:buFont typeface="Arial" pitchFamily="34" charset="0"/>
                  <a:buNone/>
                </a:pPr>
                <a:r>
                  <a:rPr lang="zh-CN" altLang="en-US" sz="1400" dirty="0">
                    <a:solidFill>
                      <a:srgbClr val="484849"/>
                    </a:solidFill>
                    <a:cs typeface="+mn-ea"/>
                    <a:sym typeface="+mn-lt"/>
                  </a:rPr>
                  <a:t>六年的从业经验，逐渐总结出一套行之有效的营销方法，并经历了实践的检验。</a:t>
                </a:r>
              </a:p>
            </p:txBody>
          </p:sp>
          <p:sp>
            <p:nvSpPr>
              <p:cNvPr id="51" name="文本框 50"/>
              <p:cNvSpPr txBox="1"/>
              <p:nvPr/>
            </p:nvSpPr>
            <p:spPr>
              <a:xfrm>
                <a:off x="1531599" y="3770934"/>
                <a:ext cx="1210588" cy="338554"/>
              </a:xfrm>
              <a:prstGeom prst="rect">
                <a:avLst/>
              </a:prstGeom>
              <a:noFill/>
            </p:spPr>
            <p:txBody>
              <a:bodyPr wrap="none" rtlCol="0">
                <a:spAutoFit/>
                <a:scene3d>
                  <a:camera prst="orthographicFront"/>
                  <a:lightRig rig="threePt" dir="t"/>
                </a:scene3d>
                <a:sp3d contourW="12700"/>
              </a:bodyPr>
              <a:lstStyle/>
              <a:p>
                <a:r>
                  <a:rPr lang="zh-CN" altLang="en-US" sz="1600" b="1" dirty="0">
                    <a:solidFill>
                      <a:schemeClr val="tx1">
                        <a:lumMod val="65000"/>
                        <a:lumOff val="35000"/>
                      </a:schemeClr>
                    </a:solidFill>
                    <a:cs typeface="+mn-ea"/>
                    <a:sym typeface="+mn-lt"/>
                  </a:rPr>
                  <a:t>稳定因素二</a:t>
                </a:r>
              </a:p>
            </p:txBody>
          </p:sp>
        </p:grpSp>
      </p:grpSp>
      <p:grpSp>
        <p:nvGrpSpPr>
          <p:cNvPr id="54" name="组合 53"/>
          <p:cNvGrpSpPr/>
          <p:nvPr/>
        </p:nvGrpSpPr>
        <p:grpSpPr>
          <a:xfrm>
            <a:off x="6330290" y="4282481"/>
            <a:ext cx="4481433" cy="989881"/>
            <a:chOff x="6360062" y="4637493"/>
            <a:chExt cx="4481433" cy="989881"/>
          </a:xfrm>
        </p:grpSpPr>
        <p:grpSp>
          <p:nvGrpSpPr>
            <p:cNvPr id="55" name="Group 33"/>
            <p:cNvGrpSpPr/>
            <p:nvPr/>
          </p:nvGrpSpPr>
          <p:grpSpPr>
            <a:xfrm>
              <a:off x="6360062" y="4785172"/>
              <a:ext cx="586202" cy="586201"/>
              <a:chOff x="0" y="0"/>
              <a:chExt cx="767929" cy="767929"/>
            </a:xfrm>
          </p:grpSpPr>
          <p:sp>
            <p:nvSpPr>
              <p:cNvPr id="59" name="Freeform: Shape 37"/>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anchor="ctr"/>
              <a:lstStyle/>
              <a:p>
                <a:pPr algn="ctr"/>
                <a:endParaRPr sz="1400">
                  <a:solidFill>
                    <a:schemeClr val="tx1">
                      <a:lumMod val="65000"/>
                      <a:lumOff val="35000"/>
                    </a:schemeClr>
                  </a:solidFill>
                  <a:cs typeface="+mn-ea"/>
                  <a:sym typeface="+mn-lt"/>
                </a:endParaRPr>
              </a:p>
            </p:txBody>
          </p:sp>
          <p:sp>
            <p:nvSpPr>
              <p:cNvPr id="60" name="Freeform: Shape 38"/>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sz="1400">
                  <a:solidFill>
                    <a:schemeClr val="tx1">
                      <a:lumMod val="65000"/>
                      <a:lumOff val="35000"/>
                    </a:schemeClr>
                  </a:solidFill>
                  <a:cs typeface="+mn-ea"/>
                  <a:sym typeface="+mn-lt"/>
                </a:endParaRPr>
              </a:p>
            </p:txBody>
          </p:sp>
        </p:grpSp>
        <p:grpSp>
          <p:nvGrpSpPr>
            <p:cNvPr id="56" name="组合 55"/>
            <p:cNvGrpSpPr/>
            <p:nvPr/>
          </p:nvGrpSpPr>
          <p:grpSpPr>
            <a:xfrm>
              <a:off x="7083556" y="4637493"/>
              <a:ext cx="3757939" cy="989881"/>
              <a:chOff x="1531598" y="3770934"/>
              <a:chExt cx="3757939" cy="989881"/>
            </a:xfrm>
          </p:grpSpPr>
          <p:sp>
            <p:nvSpPr>
              <p:cNvPr id="57" name="矩形 56"/>
              <p:cNvSpPr/>
              <p:nvPr/>
            </p:nvSpPr>
            <p:spPr>
              <a:xfrm>
                <a:off x="1531598" y="4050621"/>
                <a:ext cx="3757939" cy="710194"/>
              </a:xfrm>
              <a:prstGeom prst="rect">
                <a:avLst/>
              </a:prstGeom>
            </p:spPr>
            <p:txBody>
              <a:bodyPr wrap="square">
                <a:spAutoFit/>
                <a:scene3d>
                  <a:camera prst="orthographicFront"/>
                  <a:lightRig rig="threePt" dir="t"/>
                </a:scene3d>
                <a:sp3d contourW="12700"/>
              </a:bodyPr>
              <a:lstStyle/>
              <a:p>
                <a:pPr fontAlgn="base">
                  <a:lnSpc>
                    <a:spcPct val="150000"/>
                  </a:lnSpc>
                  <a:spcBef>
                    <a:spcPct val="0"/>
                  </a:spcBef>
                  <a:spcAft>
                    <a:spcPct val="0"/>
                  </a:spcAft>
                  <a:buFont typeface="Arial" pitchFamily="34" charset="0"/>
                  <a:buNone/>
                </a:pPr>
                <a:r>
                  <a:rPr lang="zh-CN" altLang="en-US" sz="1400" dirty="0">
                    <a:solidFill>
                      <a:srgbClr val="484849"/>
                    </a:solidFill>
                    <a:cs typeface="+mn-ea"/>
                    <a:sym typeface="+mn-lt"/>
                  </a:rPr>
                  <a:t>坚持开拓新客户与维系老客户两手抓，尽一切努力促进业绩增长。</a:t>
                </a:r>
              </a:p>
            </p:txBody>
          </p:sp>
          <p:sp>
            <p:nvSpPr>
              <p:cNvPr id="58" name="文本框 57"/>
              <p:cNvSpPr txBox="1"/>
              <p:nvPr/>
            </p:nvSpPr>
            <p:spPr>
              <a:xfrm>
                <a:off x="1531599" y="3770934"/>
                <a:ext cx="1210588" cy="338554"/>
              </a:xfrm>
              <a:prstGeom prst="rect">
                <a:avLst/>
              </a:prstGeom>
              <a:noFill/>
            </p:spPr>
            <p:txBody>
              <a:bodyPr wrap="none" rtlCol="0">
                <a:spAutoFit/>
                <a:scene3d>
                  <a:camera prst="orthographicFront"/>
                  <a:lightRig rig="threePt" dir="t"/>
                </a:scene3d>
                <a:sp3d contourW="12700"/>
              </a:bodyPr>
              <a:lstStyle/>
              <a:p>
                <a:r>
                  <a:rPr lang="zh-CN" altLang="en-US" sz="1600" b="1" dirty="0">
                    <a:solidFill>
                      <a:schemeClr val="tx1">
                        <a:lumMod val="65000"/>
                        <a:lumOff val="35000"/>
                      </a:schemeClr>
                    </a:solidFill>
                    <a:cs typeface="+mn-ea"/>
                    <a:sym typeface="+mn-lt"/>
                  </a:rPr>
                  <a:t>稳定因素三</a:t>
                </a:r>
              </a:p>
            </p:txBody>
          </p:sp>
        </p:grpSp>
      </p:grpSp>
      <p:sp>
        <p:nvSpPr>
          <p:cNvPr id="61" name="矩形 60"/>
          <p:cNvSpPr/>
          <p:nvPr/>
        </p:nvSpPr>
        <p:spPr>
          <a:xfrm>
            <a:off x="1050702" y="138229"/>
            <a:ext cx="2281394"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业绩优秀稳定</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Tree>
    <p:custDataLst>
      <p:tags r:id="rId1"/>
    </p:custDataLst>
    <p:extLst>
      <p:ext uri="{BB962C8B-B14F-4D97-AF65-F5344CB8AC3E}">
        <p14:creationId xmlns:p14="http://schemas.microsoft.com/office/powerpoint/2010/main" val="1193305293"/>
      </p:ext>
    </p:extLst>
  </p:cSld>
  <p:clrMapOvr>
    <a:masterClrMapping/>
  </p:clrMapOvr>
  <p:transition spd="slow">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MH_Title_1"/>
          <p:cNvSpPr/>
          <p:nvPr>
            <p:custDataLst>
              <p:tags r:id="rId1"/>
            </p:custDataLst>
          </p:nvPr>
        </p:nvSpPr>
        <p:spPr>
          <a:xfrm>
            <a:off x="3232622" y="3210894"/>
            <a:ext cx="1516807" cy="1501535"/>
          </a:xfrm>
          <a:prstGeom prst="ellipse">
            <a:avLst/>
          </a:prstGeom>
          <a:gradFill>
            <a:gsLst>
              <a:gs pos="0">
                <a:srgbClr val="3A95D2"/>
              </a:gs>
              <a:gs pos="100000">
                <a:srgbClr val="2450A2"/>
              </a:gs>
            </a:gsLst>
            <a:lin ang="2700000" scaled="0"/>
          </a:gradFill>
        </p:spPr>
        <p:txBody>
          <a:bodyPr wrap="none" lIns="0" tIns="0" rIns="0" bIns="0" anchor="ctr">
            <a:normAutofit/>
          </a:bodyPr>
          <a:lstStyle/>
          <a:p>
            <a:pPr algn="ctr">
              <a:defRPr/>
            </a:pPr>
            <a:r>
              <a:rPr lang="zh-CN" altLang="en-US" sz="2667" b="1" dirty="0">
                <a:solidFill>
                  <a:schemeClr val="bg1"/>
                </a:solidFill>
                <a:cs typeface="+mn-ea"/>
                <a:sym typeface="+mn-lt"/>
              </a:rPr>
              <a:t>领导力</a:t>
            </a:r>
          </a:p>
        </p:txBody>
      </p:sp>
      <p:sp>
        <p:nvSpPr>
          <p:cNvPr id="95" name="MH_Text_5"/>
          <p:cNvSpPr/>
          <p:nvPr>
            <p:custDataLst>
              <p:tags r:id="rId2"/>
            </p:custDataLst>
          </p:nvPr>
        </p:nvSpPr>
        <p:spPr>
          <a:xfrm>
            <a:off x="7121538" y="1921949"/>
            <a:ext cx="3770317" cy="3456000"/>
          </a:xfrm>
          <a:prstGeom prst="rect">
            <a:avLst/>
          </a:prstGeom>
        </p:spPr>
        <p:txBody>
          <a:bodyPr lIns="91423" tIns="45719" rIns="91423" bIns="45719" anchor="t">
            <a:noAutofit/>
          </a:bodyPr>
          <a:lstStyle/>
          <a:p>
            <a:pPr algn="just">
              <a:lnSpc>
                <a:spcPct val="200000"/>
              </a:lnSpc>
              <a:defRPr/>
            </a:pPr>
            <a:r>
              <a:rPr lang="zh-CN" altLang="en-US" sz="2000" b="1" dirty="0">
                <a:solidFill>
                  <a:schemeClr val="tx1">
                    <a:lumMod val="75000"/>
                    <a:lumOff val="25000"/>
                  </a:schemeClr>
                </a:solidFill>
                <a:cs typeface="+mn-ea"/>
                <a:sym typeface="+mn-lt"/>
              </a:rPr>
              <a:t>需要注意的问题 </a:t>
            </a:r>
            <a:endParaRPr lang="en-US" altLang="zh-CN" sz="2000" b="1" dirty="0">
              <a:solidFill>
                <a:schemeClr val="tx1">
                  <a:lumMod val="75000"/>
                  <a:lumOff val="25000"/>
                </a:schemeClr>
              </a:solidFill>
              <a:cs typeface="+mn-ea"/>
              <a:sym typeface="+mn-lt"/>
            </a:endParaRPr>
          </a:p>
          <a:p>
            <a:pPr algn="just">
              <a:lnSpc>
                <a:spcPct val="200000"/>
              </a:lnSpc>
              <a:defRPr/>
            </a:pPr>
            <a:r>
              <a:rPr lang="zh-CN" altLang="en-US" sz="1400" dirty="0">
                <a:solidFill>
                  <a:schemeClr val="tx1">
                    <a:lumMod val="65000"/>
                    <a:lumOff val="35000"/>
                  </a:schemeClr>
                </a:solidFill>
                <a:cs typeface="+mn-ea"/>
                <a:sym typeface="+mn-lt"/>
              </a:rPr>
              <a:t>建立组织结构，规定职务或职位，明确责权关系，以使组织中的成员相互协作配合、共同劳动，有效实现组织目标的过程。组织管理是管理活动的一部分，也称组织职能。为了有效地实现目标，灵活地运用各种方法，把各种力量合理地组织和有效地协调起来的能力。包括协调关系的能力和善于用人的能力等等。</a:t>
            </a:r>
          </a:p>
        </p:txBody>
      </p:sp>
      <p:sp>
        <p:nvSpPr>
          <p:cNvPr id="96" name="MH_Other_1"/>
          <p:cNvSpPr>
            <a:spLocks/>
          </p:cNvSpPr>
          <p:nvPr>
            <p:custDataLst>
              <p:tags r:id="rId3"/>
            </p:custDataLst>
          </p:nvPr>
        </p:nvSpPr>
        <p:spPr bwMode="auto">
          <a:xfrm rot="13871108" flipH="1">
            <a:off x="1936002" y="2280153"/>
            <a:ext cx="1210060" cy="2051360"/>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lIns="91423" tIns="45719" rIns="91423" bIns="45719" anchor="ctr"/>
          <a:lstStyle/>
          <a:p>
            <a:pPr algn="ctr">
              <a:lnSpc>
                <a:spcPct val="120000"/>
              </a:lnSpc>
              <a:defRPr/>
            </a:pPr>
            <a:endParaRPr lang="en-US" sz="1067" b="1" kern="0" dirty="0">
              <a:solidFill>
                <a:srgbClr val="F9F9F9"/>
              </a:solidFill>
              <a:cs typeface="+mn-ea"/>
              <a:sym typeface="+mn-lt"/>
            </a:endParaRPr>
          </a:p>
        </p:txBody>
      </p:sp>
      <p:sp>
        <p:nvSpPr>
          <p:cNvPr id="97" name="MH_SubTitle_5"/>
          <p:cNvSpPr/>
          <p:nvPr>
            <p:custDataLst>
              <p:tags r:id="rId4"/>
            </p:custDataLst>
          </p:nvPr>
        </p:nvSpPr>
        <p:spPr>
          <a:xfrm>
            <a:off x="1455223" y="2908371"/>
            <a:ext cx="1040159" cy="1031203"/>
          </a:xfrm>
          <a:prstGeom prst="ellipse">
            <a:avLst/>
          </a:prstGeom>
          <a:gradFill>
            <a:gsLst>
              <a:gs pos="0">
                <a:schemeClr val="bg1"/>
              </a:gs>
              <a:gs pos="100000">
                <a:schemeClr val="bg1">
                  <a:lumMod val="95000"/>
                </a:schemeClr>
              </a:gs>
            </a:gsLst>
            <a:lin ang="0" scaled="0"/>
          </a:gradFill>
          <a:ln w="57150">
            <a:solidFill>
              <a:srgbClr val="FFFFFF"/>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zh-CN" altLang="en-US" sz="1867" b="1" dirty="0">
                <a:solidFill>
                  <a:schemeClr val="tx1">
                    <a:lumMod val="85000"/>
                    <a:lumOff val="15000"/>
                  </a:schemeClr>
                </a:solidFill>
                <a:cs typeface="+mn-ea"/>
                <a:sym typeface="+mn-lt"/>
              </a:rPr>
              <a:t>组织力</a:t>
            </a:r>
          </a:p>
        </p:txBody>
      </p:sp>
      <p:sp>
        <p:nvSpPr>
          <p:cNvPr id="98" name="MH_Other_2"/>
          <p:cNvSpPr>
            <a:spLocks/>
          </p:cNvSpPr>
          <p:nvPr>
            <p:custDataLst>
              <p:tags r:id="rId5"/>
            </p:custDataLst>
          </p:nvPr>
        </p:nvSpPr>
        <p:spPr bwMode="auto">
          <a:xfrm rot="18191108" flipH="1">
            <a:off x="3587558" y="1373726"/>
            <a:ext cx="1210060" cy="2049133"/>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lIns="91423" tIns="45719" rIns="91423" bIns="45719" anchor="ctr"/>
          <a:lstStyle/>
          <a:p>
            <a:pPr algn="ctr">
              <a:lnSpc>
                <a:spcPct val="120000"/>
              </a:lnSpc>
              <a:defRPr/>
            </a:pPr>
            <a:endParaRPr lang="en-US" sz="1067" b="1" kern="0" dirty="0">
              <a:solidFill>
                <a:srgbClr val="F9F9F9"/>
              </a:solidFill>
              <a:cs typeface="+mn-ea"/>
              <a:sym typeface="+mn-lt"/>
            </a:endParaRPr>
          </a:p>
        </p:txBody>
      </p:sp>
      <p:sp>
        <p:nvSpPr>
          <p:cNvPr id="99" name="MH_SubTitle_1"/>
          <p:cNvSpPr/>
          <p:nvPr>
            <p:custDataLst>
              <p:tags r:id="rId6"/>
            </p:custDataLst>
          </p:nvPr>
        </p:nvSpPr>
        <p:spPr>
          <a:xfrm>
            <a:off x="3386296" y="1386976"/>
            <a:ext cx="1037931" cy="1028993"/>
          </a:xfrm>
          <a:prstGeom prst="ellipse">
            <a:avLst/>
          </a:prstGeom>
          <a:gradFill>
            <a:gsLst>
              <a:gs pos="0">
                <a:schemeClr val="bg1"/>
              </a:gs>
              <a:gs pos="100000">
                <a:schemeClr val="bg1">
                  <a:lumMod val="95000"/>
                </a:schemeClr>
              </a:gs>
            </a:gsLst>
            <a:lin ang="0" scaled="0"/>
          </a:gradFill>
          <a:ln w="57150">
            <a:solidFill>
              <a:srgbClr val="FFFFFF"/>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zh-CN" altLang="en-US" sz="1867" b="1" dirty="0">
                <a:solidFill>
                  <a:schemeClr val="tx1">
                    <a:lumMod val="85000"/>
                    <a:lumOff val="15000"/>
                  </a:schemeClr>
                </a:solidFill>
                <a:cs typeface="+mn-ea"/>
                <a:sym typeface="+mn-lt"/>
              </a:rPr>
              <a:t>学习力</a:t>
            </a:r>
          </a:p>
        </p:txBody>
      </p:sp>
      <p:sp>
        <p:nvSpPr>
          <p:cNvPr id="100" name="MH_Other_3"/>
          <p:cNvSpPr>
            <a:spLocks/>
          </p:cNvSpPr>
          <p:nvPr>
            <p:custDataLst>
              <p:tags r:id="rId7"/>
            </p:custDataLst>
          </p:nvPr>
        </p:nvSpPr>
        <p:spPr bwMode="auto">
          <a:xfrm rot="911108" flipH="1">
            <a:off x="4963240" y="2658862"/>
            <a:ext cx="1220571" cy="2033695"/>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lIns="91423" tIns="45719" rIns="91423" bIns="45719" anchor="ctr"/>
          <a:lstStyle/>
          <a:p>
            <a:pPr algn="ctr">
              <a:lnSpc>
                <a:spcPct val="120000"/>
              </a:lnSpc>
              <a:defRPr/>
            </a:pPr>
            <a:endParaRPr lang="en-US" sz="1067" b="1" kern="0" dirty="0">
              <a:solidFill>
                <a:srgbClr val="F9F9F9"/>
              </a:solidFill>
              <a:cs typeface="+mn-ea"/>
              <a:sym typeface="+mn-lt"/>
            </a:endParaRPr>
          </a:p>
        </p:txBody>
      </p:sp>
      <p:sp>
        <p:nvSpPr>
          <p:cNvPr id="101" name="MH_SubTitle_2"/>
          <p:cNvSpPr/>
          <p:nvPr>
            <p:custDataLst>
              <p:tags r:id="rId8"/>
            </p:custDataLst>
          </p:nvPr>
        </p:nvSpPr>
        <p:spPr>
          <a:xfrm>
            <a:off x="5442112" y="2736148"/>
            <a:ext cx="1037931" cy="1028993"/>
          </a:xfrm>
          <a:prstGeom prst="ellipse">
            <a:avLst/>
          </a:prstGeom>
          <a:gradFill>
            <a:gsLst>
              <a:gs pos="0">
                <a:schemeClr val="bg1"/>
              </a:gs>
              <a:gs pos="100000">
                <a:schemeClr val="bg1">
                  <a:lumMod val="95000"/>
                </a:schemeClr>
              </a:gs>
            </a:gsLst>
            <a:lin ang="0" scaled="0"/>
          </a:gradFill>
          <a:ln w="57150">
            <a:solidFill>
              <a:srgbClr val="FFFFFF"/>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zh-CN" altLang="en-US" sz="1867" b="1" dirty="0">
                <a:solidFill>
                  <a:schemeClr val="tx1">
                    <a:lumMod val="85000"/>
                    <a:lumOff val="15000"/>
                  </a:schemeClr>
                </a:solidFill>
                <a:cs typeface="+mn-ea"/>
                <a:sym typeface="+mn-lt"/>
              </a:rPr>
              <a:t>决策力</a:t>
            </a:r>
          </a:p>
        </p:txBody>
      </p:sp>
      <p:sp>
        <p:nvSpPr>
          <p:cNvPr id="102" name="MH_Other_4"/>
          <p:cNvSpPr>
            <a:spLocks/>
          </p:cNvSpPr>
          <p:nvPr>
            <p:custDataLst>
              <p:tags r:id="rId9"/>
            </p:custDataLst>
          </p:nvPr>
        </p:nvSpPr>
        <p:spPr bwMode="auto">
          <a:xfrm rot="5231108" flipH="1">
            <a:off x="4168898" y="4345871"/>
            <a:ext cx="1212268" cy="2051363"/>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lIns="91423" tIns="45719" rIns="91423" bIns="45719" anchor="ctr"/>
          <a:lstStyle/>
          <a:p>
            <a:pPr algn="ctr">
              <a:lnSpc>
                <a:spcPct val="120000"/>
              </a:lnSpc>
              <a:defRPr/>
            </a:pPr>
            <a:endParaRPr lang="en-US" sz="1067" b="1" kern="0" dirty="0">
              <a:solidFill>
                <a:srgbClr val="F9F9F9"/>
              </a:solidFill>
              <a:cs typeface="+mn-ea"/>
              <a:sym typeface="+mn-lt"/>
            </a:endParaRPr>
          </a:p>
        </p:txBody>
      </p:sp>
      <p:sp>
        <p:nvSpPr>
          <p:cNvPr id="103" name="MH_SubTitle_3"/>
          <p:cNvSpPr/>
          <p:nvPr>
            <p:custDataLst>
              <p:tags r:id="rId10"/>
            </p:custDataLst>
          </p:nvPr>
        </p:nvSpPr>
        <p:spPr>
          <a:xfrm>
            <a:off x="4782838" y="5090015"/>
            <a:ext cx="1040159" cy="1031203"/>
          </a:xfrm>
          <a:prstGeom prst="ellipse">
            <a:avLst/>
          </a:prstGeom>
          <a:gradFill>
            <a:gsLst>
              <a:gs pos="0">
                <a:schemeClr val="bg1"/>
              </a:gs>
              <a:gs pos="100000">
                <a:schemeClr val="bg1">
                  <a:lumMod val="95000"/>
                </a:schemeClr>
              </a:gs>
            </a:gsLst>
            <a:lin ang="0" scaled="0"/>
          </a:gradFill>
          <a:ln w="57150">
            <a:solidFill>
              <a:srgbClr val="FFFFFF"/>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zh-CN" altLang="en-US" sz="1867" b="1" dirty="0">
                <a:solidFill>
                  <a:schemeClr val="tx1">
                    <a:lumMod val="85000"/>
                    <a:lumOff val="15000"/>
                  </a:schemeClr>
                </a:solidFill>
                <a:cs typeface="+mn-ea"/>
                <a:sym typeface="+mn-lt"/>
              </a:rPr>
              <a:t>感召力</a:t>
            </a:r>
          </a:p>
        </p:txBody>
      </p:sp>
      <p:sp>
        <p:nvSpPr>
          <p:cNvPr id="104" name="MH_Other_5"/>
          <p:cNvSpPr>
            <a:spLocks/>
          </p:cNvSpPr>
          <p:nvPr>
            <p:custDataLst>
              <p:tags r:id="rId11"/>
            </p:custDataLst>
          </p:nvPr>
        </p:nvSpPr>
        <p:spPr bwMode="auto">
          <a:xfrm rot="9551108" flipH="1">
            <a:off x="2290456" y="4127261"/>
            <a:ext cx="1220571" cy="2031488"/>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lIns="91423" tIns="45719" rIns="91423" bIns="45719" anchor="ctr"/>
          <a:lstStyle/>
          <a:p>
            <a:pPr algn="ctr">
              <a:lnSpc>
                <a:spcPct val="120000"/>
              </a:lnSpc>
              <a:defRPr/>
            </a:pPr>
            <a:endParaRPr lang="en-US" sz="1067" b="1" kern="0" dirty="0">
              <a:solidFill>
                <a:srgbClr val="F9F9F9"/>
              </a:solidFill>
              <a:cs typeface="+mn-ea"/>
              <a:sym typeface="+mn-lt"/>
            </a:endParaRPr>
          </a:p>
        </p:txBody>
      </p:sp>
      <p:sp>
        <p:nvSpPr>
          <p:cNvPr id="105" name="MH_SubTitle_4"/>
          <p:cNvSpPr/>
          <p:nvPr>
            <p:custDataLst>
              <p:tags r:id="rId12"/>
            </p:custDataLst>
          </p:nvPr>
        </p:nvSpPr>
        <p:spPr>
          <a:xfrm>
            <a:off x="2319423" y="5198224"/>
            <a:ext cx="1040159" cy="1028993"/>
          </a:xfrm>
          <a:prstGeom prst="ellipse">
            <a:avLst/>
          </a:prstGeom>
          <a:gradFill>
            <a:gsLst>
              <a:gs pos="0">
                <a:schemeClr val="bg1"/>
              </a:gs>
              <a:gs pos="100000">
                <a:schemeClr val="bg1">
                  <a:lumMod val="95000"/>
                </a:schemeClr>
              </a:gs>
            </a:gsLst>
            <a:lin ang="0" scaled="0"/>
          </a:gradFill>
          <a:ln w="57150">
            <a:solidFill>
              <a:srgbClr val="FFFFFF"/>
            </a:solid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zh-CN" altLang="en-US" sz="1867" b="1" dirty="0">
                <a:solidFill>
                  <a:schemeClr val="tx1">
                    <a:lumMod val="85000"/>
                    <a:lumOff val="15000"/>
                  </a:schemeClr>
                </a:solidFill>
                <a:cs typeface="+mn-ea"/>
                <a:sym typeface="+mn-lt"/>
              </a:rPr>
              <a:t>执行力</a:t>
            </a:r>
          </a:p>
        </p:txBody>
      </p:sp>
      <p:sp>
        <p:nvSpPr>
          <p:cNvPr id="16" name="矩形 15"/>
          <p:cNvSpPr/>
          <p:nvPr/>
        </p:nvSpPr>
        <p:spPr>
          <a:xfrm>
            <a:off x="1050702" y="138229"/>
            <a:ext cx="2630848"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需要改正的问题</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Tree>
    <p:extLst>
      <p:ext uri="{BB962C8B-B14F-4D97-AF65-F5344CB8AC3E}">
        <p14:creationId xmlns:p14="http://schemas.microsoft.com/office/powerpoint/2010/main" val="4064990506"/>
      </p:ext>
    </p:extLst>
  </p:cSld>
  <p:clrMapOvr>
    <a:masterClrMapping/>
  </p:clrMapOvr>
  <p:transition spd="slow">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5655937" y="1849998"/>
            <a:ext cx="4634834" cy="4750455"/>
            <a:chOff x="4958871" y="696764"/>
            <a:chExt cx="5760000" cy="5903689"/>
          </a:xfrm>
        </p:grpSpPr>
        <p:grpSp>
          <p:nvGrpSpPr>
            <p:cNvPr id="32" name="组合 31"/>
            <p:cNvGrpSpPr/>
            <p:nvPr/>
          </p:nvGrpSpPr>
          <p:grpSpPr>
            <a:xfrm>
              <a:off x="6640890" y="4297515"/>
              <a:ext cx="2395963" cy="2302938"/>
              <a:chOff x="5760930" y="4239150"/>
              <a:chExt cx="2395963" cy="2302938"/>
            </a:xfrm>
          </p:grpSpPr>
          <p:sp>
            <p:nvSpPr>
              <p:cNvPr id="36" name="Freeform 8"/>
              <p:cNvSpPr>
                <a:spLocks/>
              </p:cNvSpPr>
              <p:nvPr/>
            </p:nvSpPr>
            <p:spPr bwMode="auto">
              <a:xfrm>
                <a:off x="6896517" y="4239150"/>
                <a:ext cx="106638" cy="2302938"/>
              </a:xfrm>
              <a:custGeom>
                <a:avLst/>
                <a:gdLst>
                  <a:gd name="T0" fmla="*/ 20 w 40"/>
                  <a:gd name="T1" fmla="*/ 858 h 858"/>
                  <a:gd name="T2" fmla="*/ 0 w 40"/>
                  <a:gd name="T3" fmla="*/ 838 h 858"/>
                  <a:gd name="T4" fmla="*/ 0 w 40"/>
                  <a:gd name="T5" fmla="*/ 20 h 858"/>
                  <a:gd name="T6" fmla="*/ 20 w 40"/>
                  <a:gd name="T7" fmla="*/ 0 h 858"/>
                  <a:gd name="T8" fmla="*/ 20 w 40"/>
                  <a:gd name="T9" fmla="*/ 0 h 858"/>
                  <a:gd name="T10" fmla="*/ 40 w 40"/>
                  <a:gd name="T11" fmla="*/ 20 h 858"/>
                  <a:gd name="T12" fmla="*/ 40 w 40"/>
                  <a:gd name="T13" fmla="*/ 838 h 858"/>
                  <a:gd name="T14" fmla="*/ 20 w 40"/>
                  <a:gd name="T15" fmla="*/ 858 h 8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858">
                    <a:moveTo>
                      <a:pt x="20" y="858"/>
                    </a:moveTo>
                    <a:cubicBezTo>
                      <a:pt x="9" y="858"/>
                      <a:pt x="0" y="849"/>
                      <a:pt x="0" y="838"/>
                    </a:cubicBezTo>
                    <a:cubicBezTo>
                      <a:pt x="0" y="20"/>
                      <a:pt x="0" y="20"/>
                      <a:pt x="0" y="20"/>
                    </a:cubicBezTo>
                    <a:cubicBezTo>
                      <a:pt x="0" y="9"/>
                      <a:pt x="9" y="0"/>
                      <a:pt x="20" y="0"/>
                    </a:cubicBezTo>
                    <a:cubicBezTo>
                      <a:pt x="20" y="0"/>
                      <a:pt x="20" y="0"/>
                      <a:pt x="20" y="0"/>
                    </a:cubicBezTo>
                    <a:cubicBezTo>
                      <a:pt x="31" y="0"/>
                      <a:pt x="40" y="9"/>
                      <a:pt x="40" y="20"/>
                    </a:cubicBezTo>
                    <a:cubicBezTo>
                      <a:pt x="40" y="838"/>
                      <a:pt x="40" y="838"/>
                      <a:pt x="40" y="838"/>
                    </a:cubicBezTo>
                    <a:cubicBezTo>
                      <a:pt x="40" y="849"/>
                      <a:pt x="31" y="858"/>
                      <a:pt x="20" y="858"/>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9"/>
              <p:cNvSpPr>
                <a:spLocks/>
              </p:cNvSpPr>
              <p:nvPr/>
            </p:nvSpPr>
            <p:spPr bwMode="auto">
              <a:xfrm>
                <a:off x="7386600" y="4282260"/>
                <a:ext cx="770293" cy="2216719"/>
              </a:xfrm>
              <a:custGeom>
                <a:avLst/>
                <a:gdLst>
                  <a:gd name="T0" fmla="*/ 270 w 287"/>
                  <a:gd name="T1" fmla="*/ 823 h 826"/>
                  <a:gd name="T2" fmla="*/ 245 w 287"/>
                  <a:gd name="T3" fmla="*/ 809 h 826"/>
                  <a:gd name="T4" fmla="*/ 3 w 287"/>
                  <a:gd name="T5" fmla="*/ 29 h 826"/>
                  <a:gd name="T6" fmla="*/ 16 w 287"/>
                  <a:gd name="T7" fmla="*/ 4 h 826"/>
                  <a:gd name="T8" fmla="*/ 16 w 287"/>
                  <a:gd name="T9" fmla="*/ 4 h 826"/>
                  <a:gd name="T10" fmla="*/ 41 w 287"/>
                  <a:gd name="T11" fmla="*/ 17 h 826"/>
                  <a:gd name="T12" fmla="*/ 283 w 287"/>
                  <a:gd name="T13" fmla="*/ 798 h 826"/>
                  <a:gd name="T14" fmla="*/ 270 w 287"/>
                  <a:gd name="T15" fmla="*/ 823 h 8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7" h="826">
                    <a:moveTo>
                      <a:pt x="270" y="823"/>
                    </a:moveTo>
                    <a:cubicBezTo>
                      <a:pt x="260" y="826"/>
                      <a:pt x="248" y="820"/>
                      <a:pt x="245" y="809"/>
                    </a:cubicBezTo>
                    <a:cubicBezTo>
                      <a:pt x="3" y="29"/>
                      <a:pt x="3" y="29"/>
                      <a:pt x="3" y="29"/>
                    </a:cubicBezTo>
                    <a:cubicBezTo>
                      <a:pt x="0" y="18"/>
                      <a:pt x="6" y="7"/>
                      <a:pt x="16" y="4"/>
                    </a:cubicBezTo>
                    <a:cubicBezTo>
                      <a:pt x="16" y="4"/>
                      <a:pt x="16" y="4"/>
                      <a:pt x="16" y="4"/>
                    </a:cubicBezTo>
                    <a:cubicBezTo>
                      <a:pt x="27" y="0"/>
                      <a:pt x="38" y="6"/>
                      <a:pt x="41" y="17"/>
                    </a:cubicBezTo>
                    <a:cubicBezTo>
                      <a:pt x="283" y="798"/>
                      <a:pt x="283" y="798"/>
                      <a:pt x="283" y="798"/>
                    </a:cubicBezTo>
                    <a:cubicBezTo>
                      <a:pt x="287" y="808"/>
                      <a:pt x="281" y="819"/>
                      <a:pt x="270" y="823"/>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10"/>
              <p:cNvSpPr>
                <a:spLocks/>
              </p:cNvSpPr>
              <p:nvPr/>
            </p:nvSpPr>
            <p:spPr bwMode="auto">
              <a:xfrm>
                <a:off x="5760930" y="4282260"/>
                <a:ext cx="772562" cy="2216719"/>
              </a:xfrm>
              <a:custGeom>
                <a:avLst/>
                <a:gdLst>
                  <a:gd name="T0" fmla="*/ 17 w 288"/>
                  <a:gd name="T1" fmla="*/ 823 h 826"/>
                  <a:gd name="T2" fmla="*/ 42 w 288"/>
                  <a:gd name="T3" fmla="*/ 809 h 826"/>
                  <a:gd name="T4" fmla="*/ 284 w 288"/>
                  <a:gd name="T5" fmla="*/ 29 h 826"/>
                  <a:gd name="T6" fmla="*/ 271 w 288"/>
                  <a:gd name="T7" fmla="*/ 4 h 826"/>
                  <a:gd name="T8" fmla="*/ 271 w 288"/>
                  <a:gd name="T9" fmla="*/ 4 h 826"/>
                  <a:gd name="T10" fmla="*/ 246 w 288"/>
                  <a:gd name="T11" fmla="*/ 17 h 826"/>
                  <a:gd name="T12" fmla="*/ 4 w 288"/>
                  <a:gd name="T13" fmla="*/ 798 h 826"/>
                  <a:gd name="T14" fmla="*/ 17 w 288"/>
                  <a:gd name="T15" fmla="*/ 823 h 8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 h="826">
                    <a:moveTo>
                      <a:pt x="17" y="823"/>
                    </a:moveTo>
                    <a:cubicBezTo>
                      <a:pt x="28" y="826"/>
                      <a:pt x="39" y="820"/>
                      <a:pt x="42" y="809"/>
                    </a:cubicBezTo>
                    <a:cubicBezTo>
                      <a:pt x="284" y="29"/>
                      <a:pt x="284" y="29"/>
                      <a:pt x="284" y="29"/>
                    </a:cubicBezTo>
                    <a:cubicBezTo>
                      <a:pt x="288" y="18"/>
                      <a:pt x="282" y="7"/>
                      <a:pt x="271" y="4"/>
                    </a:cubicBezTo>
                    <a:cubicBezTo>
                      <a:pt x="271" y="4"/>
                      <a:pt x="271" y="4"/>
                      <a:pt x="271" y="4"/>
                    </a:cubicBezTo>
                    <a:cubicBezTo>
                      <a:pt x="260" y="0"/>
                      <a:pt x="249" y="6"/>
                      <a:pt x="246" y="17"/>
                    </a:cubicBezTo>
                    <a:cubicBezTo>
                      <a:pt x="4" y="798"/>
                      <a:pt x="4" y="798"/>
                      <a:pt x="4" y="798"/>
                    </a:cubicBezTo>
                    <a:cubicBezTo>
                      <a:pt x="0" y="808"/>
                      <a:pt x="6" y="819"/>
                      <a:pt x="17" y="823"/>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33" name="Rectangle 5"/>
            <p:cNvSpPr>
              <a:spLocks noChangeArrowheads="1"/>
            </p:cNvSpPr>
            <p:nvPr/>
          </p:nvSpPr>
          <p:spPr bwMode="auto">
            <a:xfrm>
              <a:off x="4994871" y="803402"/>
              <a:ext cx="5688000" cy="3548567"/>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7"/>
            <p:cNvSpPr>
              <a:spLocks/>
            </p:cNvSpPr>
            <p:nvPr/>
          </p:nvSpPr>
          <p:spPr bwMode="auto">
            <a:xfrm>
              <a:off x="4958871" y="4297515"/>
              <a:ext cx="5760000" cy="110042"/>
            </a:xfrm>
            <a:custGeom>
              <a:avLst/>
              <a:gdLst>
                <a:gd name="T0" fmla="*/ 1484 w 1484"/>
                <a:gd name="T1" fmla="*/ 20 h 41"/>
                <a:gd name="T2" fmla="*/ 1464 w 1484"/>
                <a:gd name="T3" fmla="*/ 41 h 41"/>
                <a:gd name="T4" fmla="*/ 20 w 1484"/>
                <a:gd name="T5" fmla="*/ 41 h 41"/>
                <a:gd name="T6" fmla="*/ 0 w 1484"/>
                <a:gd name="T7" fmla="*/ 20 h 41"/>
                <a:gd name="T8" fmla="*/ 0 w 1484"/>
                <a:gd name="T9" fmla="*/ 20 h 41"/>
                <a:gd name="T10" fmla="*/ 20 w 1484"/>
                <a:gd name="T11" fmla="*/ 0 h 41"/>
                <a:gd name="T12" fmla="*/ 1464 w 1484"/>
                <a:gd name="T13" fmla="*/ 0 h 41"/>
                <a:gd name="T14" fmla="*/ 1484 w 1484"/>
                <a:gd name="T15" fmla="*/ 2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4" h="41">
                  <a:moveTo>
                    <a:pt x="1484" y="20"/>
                  </a:moveTo>
                  <a:cubicBezTo>
                    <a:pt x="1484" y="32"/>
                    <a:pt x="1475" y="41"/>
                    <a:pt x="1464" y="41"/>
                  </a:cubicBezTo>
                  <a:cubicBezTo>
                    <a:pt x="20" y="41"/>
                    <a:pt x="20" y="41"/>
                    <a:pt x="20" y="41"/>
                  </a:cubicBezTo>
                  <a:cubicBezTo>
                    <a:pt x="9" y="41"/>
                    <a:pt x="0" y="32"/>
                    <a:pt x="0" y="20"/>
                  </a:cubicBezTo>
                  <a:cubicBezTo>
                    <a:pt x="0" y="20"/>
                    <a:pt x="0" y="20"/>
                    <a:pt x="0" y="20"/>
                  </a:cubicBezTo>
                  <a:cubicBezTo>
                    <a:pt x="0" y="9"/>
                    <a:pt x="9" y="0"/>
                    <a:pt x="20" y="0"/>
                  </a:cubicBezTo>
                  <a:cubicBezTo>
                    <a:pt x="1464" y="0"/>
                    <a:pt x="1464" y="0"/>
                    <a:pt x="1464" y="0"/>
                  </a:cubicBezTo>
                  <a:cubicBezTo>
                    <a:pt x="1475" y="0"/>
                    <a:pt x="1484" y="9"/>
                    <a:pt x="1484" y="20"/>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任意多边形 34"/>
            <p:cNvSpPr>
              <a:spLocks noChangeArrowheads="1"/>
            </p:cNvSpPr>
            <p:nvPr/>
          </p:nvSpPr>
          <p:spPr bwMode="auto">
            <a:xfrm>
              <a:off x="4958871" y="696764"/>
              <a:ext cx="5760000" cy="165630"/>
            </a:xfrm>
            <a:custGeom>
              <a:avLst/>
              <a:gdLst>
                <a:gd name="connsiteX0" fmla="*/ 2785270 w 5572125"/>
                <a:gd name="connsiteY0" fmla="*/ 0 h 231775"/>
                <a:gd name="connsiteX1" fmla="*/ 2863852 w 5572125"/>
                <a:gd name="connsiteY1" fmla="*/ 78582 h 231775"/>
                <a:gd name="connsiteX2" fmla="*/ 2863051 w 5572125"/>
                <a:gd name="connsiteY2" fmla="*/ 82550 h 231775"/>
                <a:gd name="connsiteX3" fmla="*/ 3209651 w 5572125"/>
                <a:gd name="connsiteY3" fmla="*/ 82550 h 231775"/>
                <a:gd name="connsiteX4" fmla="*/ 5497029 w 5572125"/>
                <a:gd name="connsiteY4" fmla="*/ 82550 h 231775"/>
                <a:gd name="connsiteX5" fmla="*/ 5572125 w 5572125"/>
                <a:gd name="connsiteY5" fmla="*/ 157163 h 231775"/>
                <a:gd name="connsiteX6" fmla="*/ 5497029 w 5572125"/>
                <a:gd name="connsiteY6" fmla="*/ 231775 h 231775"/>
                <a:gd name="connsiteX7" fmla="*/ 75096 w 5572125"/>
                <a:gd name="connsiteY7" fmla="*/ 231775 h 231775"/>
                <a:gd name="connsiteX8" fmla="*/ 0 w 5572125"/>
                <a:gd name="connsiteY8" fmla="*/ 157163 h 231775"/>
                <a:gd name="connsiteX9" fmla="*/ 75096 w 5572125"/>
                <a:gd name="connsiteY9" fmla="*/ 82550 h 231775"/>
                <a:gd name="connsiteX10" fmla="*/ 1864757 w 5572125"/>
                <a:gd name="connsiteY10" fmla="*/ 82550 h 231775"/>
                <a:gd name="connsiteX11" fmla="*/ 2707489 w 5572125"/>
                <a:gd name="connsiteY11" fmla="*/ 82550 h 231775"/>
                <a:gd name="connsiteX12" fmla="*/ 2706688 w 5572125"/>
                <a:gd name="connsiteY12" fmla="*/ 78582 h 231775"/>
                <a:gd name="connsiteX13" fmla="*/ 2785270 w 5572125"/>
                <a:gd name="connsiteY13" fmla="*/ 0 h 23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72125" h="231775">
                  <a:moveTo>
                    <a:pt x="2785270" y="0"/>
                  </a:moveTo>
                  <a:cubicBezTo>
                    <a:pt x="2828670" y="0"/>
                    <a:pt x="2863852" y="35182"/>
                    <a:pt x="2863852" y="78582"/>
                  </a:cubicBezTo>
                  <a:lnTo>
                    <a:pt x="2863051" y="82550"/>
                  </a:lnTo>
                  <a:lnTo>
                    <a:pt x="3209651" y="82550"/>
                  </a:lnTo>
                  <a:cubicBezTo>
                    <a:pt x="5497029" y="82550"/>
                    <a:pt x="5497029" y="82550"/>
                    <a:pt x="5497029" y="82550"/>
                  </a:cubicBezTo>
                  <a:cubicBezTo>
                    <a:pt x="5538332" y="82550"/>
                    <a:pt x="5572125" y="116126"/>
                    <a:pt x="5572125" y="157163"/>
                  </a:cubicBezTo>
                  <a:cubicBezTo>
                    <a:pt x="5572125" y="198199"/>
                    <a:pt x="5538332" y="231775"/>
                    <a:pt x="5497029" y="231775"/>
                  </a:cubicBezTo>
                  <a:cubicBezTo>
                    <a:pt x="75096" y="231775"/>
                    <a:pt x="75096" y="231775"/>
                    <a:pt x="75096" y="231775"/>
                  </a:cubicBezTo>
                  <a:cubicBezTo>
                    <a:pt x="33793" y="231775"/>
                    <a:pt x="0" y="198199"/>
                    <a:pt x="0" y="157163"/>
                  </a:cubicBezTo>
                  <a:cubicBezTo>
                    <a:pt x="0" y="116126"/>
                    <a:pt x="33793" y="82550"/>
                    <a:pt x="75096" y="82550"/>
                  </a:cubicBezTo>
                  <a:cubicBezTo>
                    <a:pt x="752837" y="82550"/>
                    <a:pt x="1345861" y="82550"/>
                    <a:pt x="1864757" y="82550"/>
                  </a:cubicBezTo>
                  <a:lnTo>
                    <a:pt x="2707489" y="82550"/>
                  </a:lnTo>
                  <a:lnTo>
                    <a:pt x="2706688" y="78582"/>
                  </a:lnTo>
                  <a:cubicBezTo>
                    <a:pt x="2706688" y="35182"/>
                    <a:pt x="2741870" y="0"/>
                    <a:pt x="2785270" y="0"/>
                  </a:cubicBezTo>
                  <a:close/>
                </a:path>
              </a:pathLst>
            </a:custGeom>
            <a:solidFill>
              <a:srgbClr val="404040"/>
            </a:solidFill>
            <a:ln>
              <a:noFill/>
            </a:ln>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grpSp>
      <p:sp>
        <p:nvSpPr>
          <p:cNvPr id="39" name="TextBox 30"/>
          <p:cNvSpPr txBox="1"/>
          <p:nvPr/>
        </p:nvSpPr>
        <p:spPr>
          <a:xfrm>
            <a:off x="6795534" y="2068262"/>
            <a:ext cx="2877752" cy="2616101"/>
          </a:xfrm>
          <a:prstGeom prst="rect">
            <a:avLst/>
          </a:prstGeom>
          <a:noFill/>
        </p:spPr>
        <p:txBody>
          <a:bodyPr wrap="square" lIns="0" tIns="0" rIns="0" bIns="0" rtlCol="0">
            <a:spAutoFit/>
          </a:bodyPr>
          <a:lstStyle/>
          <a:p>
            <a:pPr>
              <a:lnSpc>
                <a:spcPct val="150000"/>
              </a:lnSpc>
            </a:pPr>
            <a:r>
              <a:rPr lang="zh-CN" altLang="en-US" sz="2000" b="1" dirty="0">
                <a:solidFill>
                  <a:schemeClr val="tx1">
                    <a:lumMod val="75000"/>
                    <a:lumOff val="25000"/>
                  </a:schemeClr>
                </a:solidFill>
                <a:cs typeface="+mn-ea"/>
                <a:sym typeface="+mn-lt"/>
              </a:rPr>
              <a:t>采取五项工作措施：</a:t>
            </a:r>
            <a:endParaRPr lang="en-US" altLang="zh-CN" sz="2000" b="1" dirty="0">
              <a:solidFill>
                <a:schemeClr val="tx1">
                  <a:lumMod val="75000"/>
                  <a:lumOff val="25000"/>
                </a:schemeClr>
              </a:solidFill>
              <a:cs typeface="+mn-ea"/>
              <a:sym typeface="+mn-lt"/>
            </a:endParaRPr>
          </a:p>
          <a:p>
            <a:pPr>
              <a:lnSpc>
                <a:spcPct val="200000"/>
              </a:lnSpc>
            </a:pPr>
            <a:r>
              <a:rPr lang="en-US" altLang="zh-CN" sz="1400" dirty="0">
                <a:solidFill>
                  <a:schemeClr val="tx1">
                    <a:lumMod val="65000"/>
                    <a:lumOff val="35000"/>
                  </a:schemeClr>
                </a:solidFill>
                <a:cs typeface="+mn-ea"/>
                <a:sym typeface="+mn-lt"/>
              </a:rPr>
              <a:t>1</a:t>
            </a:r>
            <a:r>
              <a:rPr lang="zh-CN" altLang="en-US" sz="1400" dirty="0">
                <a:solidFill>
                  <a:schemeClr val="tx1">
                    <a:lumMod val="65000"/>
                    <a:lumOff val="35000"/>
                  </a:schemeClr>
                </a:solidFill>
                <a:cs typeface="+mn-ea"/>
                <a:sym typeface="+mn-lt"/>
              </a:rPr>
              <a:t>、加强团队文化建设</a:t>
            </a:r>
            <a:endParaRPr lang="en-US" altLang="zh-CN" sz="1400" dirty="0">
              <a:solidFill>
                <a:schemeClr val="tx1">
                  <a:lumMod val="65000"/>
                  <a:lumOff val="35000"/>
                </a:schemeClr>
              </a:solidFill>
              <a:cs typeface="+mn-ea"/>
              <a:sym typeface="+mn-lt"/>
            </a:endParaRPr>
          </a:p>
          <a:p>
            <a:pPr>
              <a:lnSpc>
                <a:spcPct val="200000"/>
              </a:lnSpc>
            </a:pPr>
            <a:r>
              <a:rPr lang="en-US" altLang="zh-CN" sz="1400" dirty="0">
                <a:solidFill>
                  <a:schemeClr val="tx1">
                    <a:lumMod val="65000"/>
                    <a:lumOff val="35000"/>
                  </a:schemeClr>
                </a:solidFill>
                <a:cs typeface="+mn-ea"/>
                <a:sym typeface="+mn-lt"/>
              </a:rPr>
              <a:t>2</a:t>
            </a:r>
            <a:r>
              <a:rPr lang="zh-CN" altLang="en-US" sz="1400" dirty="0">
                <a:solidFill>
                  <a:schemeClr val="tx1">
                    <a:lumMod val="65000"/>
                    <a:lumOff val="35000"/>
                  </a:schemeClr>
                </a:solidFill>
                <a:cs typeface="+mn-ea"/>
                <a:sym typeface="+mn-lt"/>
              </a:rPr>
              <a:t>、加强技术创新管理</a:t>
            </a:r>
            <a:endParaRPr lang="en-US" altLang="zh-CN" sz="1400" dirty="0">
              <a:solidFill>
                <a:schemeClr val="tx1">
                  <a:lumMod val="65000"/>
                  <a:lumOff val="35000"/>
                </a:schemeClr>
              </a:solidFill>
              <a:cs typeface="+mn-ea"/>
              <a:sym typeface="+mn-lt"/>
            </a:endParaRPr>
          </a:p>
          <a:p>
            <a:pPr>
              <a:lnSpc>
                <a:spcPct val="200000"/>
              </a:lnSpc>
            </a:pPr>
            <a:r>
              <a:rPr lang="en-US" altLang="zh-CN" sz="1400" dirty="0">
                <a:solidFill>
                  <a:schemeClr val="tx1">
                    <a:lumMod val="65000"/>
                    <a:lumOff val="35000"/>
                  </a:schemeClr>
                </a:solidFill>
                <a:cs typeface="+mn-ea"/>
                <a:sym typeface="+mn-lt"/>
              </a:rPr>
              <a:t>3</a:t>
            </a:r>
            <a:r>
              <a:rPr lang="zh-CN" altLang="en-US" sz="1400" dirty="0">
                <a:solidFill>
                  <a:schemeClr val="tx1">
                    <a:lumMod val="65000"/>
                    <a:lumOff val="35000"/>
                  </a:schemeClr>
                </a:solidFill>
                <a:cs typeface="+mn-ea"/>
                <a:sym typeface="+mn-lt"/>
              </a:rPr>
              <a:t>、加强工作制度建设</a:t>
            </a:r>
            <a:endParaRPr lang="en-US" altLang="zh-CN" sz="1400" dirty="0">
              <a:solidFill>
                <a:schemeClr val="tx1">
                  <a:lumMod val="65000"/>
                  <a:lumOff val="35000"/>
                </a:schemeClr>
              </a:solidFill>
              <a:cs typeface="+mn-ea"/>
              <a:sym typeface="+mn-lt"/>
            </a:endParaRPr>
          </a:p>
          <a:p>
            <a:pPr>
              <a:lnSpc>
                <a:spcPct val="200000"/>
              </a:lnSpc>
            </a:pPr>
            <a:r>
              <a:rPr lang="en-US" altLang="zh-CN" sz="1400" dirty="0">
                <a:solidFill>
                  <a:schemeClr val="tx1">
                    <a:lumMod val="65000"/>
                    <a:lumOff val="35000"/>
                  </a:schemeClr>
                </a:solidFill>
                <a:cs typeface="+mn-ea"/>
                <a:sym typeface="+mn-lt"/>
              </a:rPr>
              <a:t>4</a:t>
            </a:r>
            <a:r>
              <a:rPr lang="zh-CN" altLang="en-US" sz="1400" dirty="0">
                <a:solidFill>
                  <a:schemeClr val="tx1">
                    <a:lumMod val="65000"/>
                    <a:lumOff val="35000"/>
                  </a:schemeClr>
                </a:solidFill>
                <a:cs typeface="+mn-ea"/>
                <a:sym typeface="+mn-lt"/>
              </a:rPr>
              <a:t>、加强成本控制</a:t>
            </a:r>
            <a:endParaRPr lang="en-US" altLang="zh-CN" sz="1400" dirty="0">
              <a:solidFill>
                <a:schemeClr val="tx1">
                  <a:lumMod val="65000"/>
                  <a:lumOff val="35000"/>
                </a:schemeClr>
              </a:solidFill>
              <a:cs typeface="+mn-ea"/>
              <a:sym typeface="+mn-lt"/>
            </a:endParaRPr>
          </a:p>
          <a:p>
            <a:pPr>
              <a:lnSpc>
                <a:spcPct val="200000"/>
              </a:lnSpc>
            </a:pPr>
            <a:r>
              <a:rPr lang="en-US" altLang="zh-CN" sz="1400" dirty="0">
                <a:solidFill>
                  <a:schemeClr val="tx1">
                    <a:lumMod val="65000"/>
                    <a:lumOff val="35000"/>
                  </a:schemeClr>
                </a:solidFill>
                <a:cs typeface="+mn-ea"/>
                <a:sym typeface="+mn-lt"/>
              </a:rPr>
              <a:t>5</a:t>
            </a:r>
            <a:r>
              <a:rPr lang="zh-CN" altLang="en-US" sz="1400" dirty="0">
                <a:solidFill>
                  <a:schemeClr val="tx1">
                    <a:lumMod val="65000"/>
                    <a:lumOff val="35000"/>
                  </a:schemeClr>
                </a:solidFill>
                <a:cs typeface="+mn-ea"/>
                <a:sym typeface="+mn-lt"/>
              </a:rPr>
              <a:t>、加强生产安全管理</a:t>
            </a:r>
            <a:endParaRPr lang="en-US" altLang="zh-CN" sz="1400" dirty="0">
              <a:solidFill>
                <a:schemeClr val="tx1">
                  <a:lumMod val="65000"/>
                  <a:lumOff val="35000"/>
                </a:schemeClr>
              </a:solidFill>
              <a:cs typeface="+mn-ea"/>
              <a:sym typeface="+mn-lt"/>
            </a:endParaRPr>
          </a:p>
        </p:txBody>
      </p:sp>
      <p:grpSp>
        <p:nvGrpSpPr>
          <p:cNvPr id="40" name="组合 39"/>
          <p:cNvGrpSpPr/>
          <p:nvPr/>
        </p:nvGrpSpPr>
        <p:grpSpPr>
          <a:xfrm>
            <a:off x="2181734" y="1571427"/>
            <a:ext cx="3490709" cy="5023354"/>
            <a:chOff x="2181734" y="1571427"/>
            <a:chExt cx="3490709" cy="5023354"/>
          </a:xfrm>
        </p:grpSpPr>
        <p:grpSp>
          <p:nvGrpSpPr>
            <p:cNvPr id="41" name="组合 40"/>
            <p:cNvGrpSpPr/>
            <p:nvPr/>
          </p:nvGrpSpPr>
          <p:grpSpPr>
            <a:xfrm>
              <a:off x="2181734" y="1571427"/>
              <a:ext cx="2889449" cy="5023354"/>
              <a:chOff x="2181734" y="1571427"/>
              <a:chExt cx="2889449" cy="5023354"/>
            </a:xfrm>
          </p:grpSpPr>
          <p:sp>
            <p:nvSpPr>
              <p:cNvPr id="43" name="Freeform 12"/>
              <p:cNvSpPr>
                <a:spLocks/>
              </p:cNvSpPr>
              <p:nvPr/>
            </p:nvSpPr>
            <p:spPr bwMode="auto">
              <a:xfrm>
                <a:off x="3876605" y="3047349"/>
                <a:ext cx="1194578" cy="947268"/>
              </a:xfrm>
              <a:custGeom>
                <a:avLst/>
                <a:gdLst>
                  <a:gd name="T0" fmla="*/ 57 w 445"/>
                  <a:gd name="T1" fmla="*/ 82 h 353"/>
                  <a:gd name="T2" fmla="*/ 247 w 445"/>
                  <a:gd name="T3" fmla="*/ 239 h 353"/>
                  <a:gd name="T4" fmla="*/ 366 w 445"/>
                  <a:gd name="T5" fmla="*/ 0 h 353"/>
                  <a:gd name="T6" fmla="*/ 445 w 445"/>
                  <a:gd name="T7" fmla="*/ 39 h 353"/>
                  <a:gd name="T8" fmla="*/ 301 w 445"/>
                  <a:gd name="T9" fmla="*/ 328 h 353"/>
                  <a:gd name="T10" fmla="*/ 271 w 445"/>
                  <a:gd name="T11" fmla="*/ 352 h 353"/>
                  <a:gd name="T12" fmla="*/ 261 w 445"/>
                  <a:gd name="T13" fmla="*/ 353 h 353"/>
                  <a:gd name="T14" fmla="*/ 233 w 445"/>
                  <a:gd name="T15" fmla="*/ 343 h 353"/>
                  <a:gd name="T16" fmla="*/ 0 w 445"/>
                  <a:gd name="T17" fmla="*/ 151 h 353"/>
                  <a:gd name="T18" fmla="*/ 57 w 445"/>
                  <a:gd name="T19"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5" h="353">
                    <a:moveTo>
                      <a:pt x="57" y="82"/>
                    </a:moveTo>
                    <a:cubicBezTo>
                      <a:pt x="247" y="239"/>
                      <a:pt x="247" y="239"/>
                      <a:pt x="247" y="239"/>
                    </a:cubicBezTo>
                    <a:cubicBezTo>
                      <a:pt x="366" y="0"/>
                      <a:pt x="366" y="0"/>
                      <a:pt x="366" y="0"/>
                    </a:cubicBezTo>
                    <a:cubicBezTo>
                      <a:pt x="445" y="39"/>
                      <a:pt x="445" y="39"/>
                      <a:pt x="445" y="39"/>
                    </a:cubicBezTo>
                    <a:cubicBezTo>
                      <a:pt x="301" y="328"/>
                      <a:pt x="301" y="328"/>
                      <a:pt x="301" y="328"/>
                    </a:cubicBezTo>
                    <a:cubicBezTo>
                      <a:pt x="295" y="340"/>
                      <a:pt x="284" y="349"/>
                      <a:pt x="271" y="352"/>
                    </a:cubicBezTo>
                    <a:cubicBezTo>
                      <a:pt x="268" y="352"/>
                      <a:pt x="264" y="353"/>
                      <a:pt x="261" y="353"/>
                    </a:cubicBezTo>
                    <a:cubicBezTo>
                      <a:pt x="251" y="353"/>
                      <a:pt x="241" y="349"/>
                      <a:pt x="233" y="343"/>
                    </a:cubicBezTo>
                    <a:cubicBezTo>
                      <a:pt x="0" y="151"/>
                      <a:pt x="0" y="151"/>
                      <a:pt x="0" y="151"/>
                    </a:cubicBezTo>
                    <a:lnTo>
                      <a:pt x="57" y="82"/>
                    </a:lnTo>
                    <a:close/>
                  </a:path>
                </a:pathLst>
              </a:custGeom>
              <a:gradFill>
                <a:gsLst>
                  <a:gs pos="0">
                    <a:srgbClr val="3A95D2"/>
                  </a:gs>
                  <a:gs pos="100000">
                    <a:srgbClr val="2450A2"/>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Rectangle 13"/>
              <p:cNvSpPr>
                <a:spLocks noChangeArrowheads="1"/>
              </p:cNvSpPr>
              <p:nvPr/>
            </p:nvSpPr>
            <p:spPr bwMode="auto">
              <a:xfrm>
                <a:off x="3026901" y="3039408"/>
                <a:ext cx="485545" cy="125925"/>
              </a:xfrm>
              <a:prstGeom prst="rect">
                <a:avLst/>
              </a:prstGeom>
              <a:solidFill>
                <a:srgbClr val="F4C8A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任意多边形 44"/>
              <p:cNvSpPr>
                <a:spLocks/>
              </p:cNvSpPr>
              <p:nvPr/>
            </p:nvSpPr>
            <p:spPr bwMode="auto">
              <a:xfrm>
                <a:off x="2559506" y="1925377"/>
                <a:ext cx="1401048" cy="1200250"/>
              </a:xfrm>
              <a:custGeom>
                <a:avLst/>
                <a:gdLst>
                  <a:gd name="connsiteX0" fmla="*/ 236478 w 1960562"/>
                  <a:gd name="connsiteY0" fmla="*/ 0 h 1679575"/>
                  <a:gd name="connsiteX1" fmla="*/ 979696 w 1960562"/>
                  <a:gd name="connsiteY1" fmla="*/ 0 h 1679575"/>
                  <a:gd name="connsiteX2" fmla="*/ 1204913 w 1960562"/>
                  <a:gd name="connsiteY2" fmla="*/ 0 h 1679575"/>
                  <a:gd name="connsiteX3" fmla="*/ 1137934 w 1960562"/>
                  <a:gd name="connsiteY3" fmla="*/ 56812 h 1679575"/>
                  <a:gd name="connsiteX4" fmla="*/ 1132426 w 1960562"/>
                  <a:gd name="connsiteY4" fmla="*/ 60726 h 1679575"/>
                  <a:gd name="connsiteX5" fmla="*/ 1138044 w 1960562"/>
                  <a:gd name="connsiteY5" fmla="*/ 56831 h 1679575"/>
                  <a:gd name="connsiteX6" fmla="*/ 1205648 w 1960562"/>
                  <a:gd name="connsiteY6" fmla="*/ 0 h 1679575"/>
                  <a:gd name="connsiteX7" fmla="*/ 1720191 w 1960562"/>
                  <a:gd name="connsiteY7" fmla="*/ 0 h 1679575"/>
                  <a:gd name="connsiteX8" fmla="*/ 1746482 w 1960562"/>
                  <a:gd name="connsiteY8" fmla="*/ 642522 h 1679575"/>
                  <a:gd name="connsiteX9" fmla="*/ 1753994 w 1960562"/>
                  <a:gd name="connsiteY9" fmla="*/ 653794 h 1679575"/>
                  <a:gd name="connsiteX10" fmla="*/ 1960562 w 1960562"/>
                  <a:gd name="connsiteY10" fmla="*/ 845424 h 1679575"/>
                  <a:gd name="connsiteX11" fmla="*/ 1753994 w 1960562"/>
                  <a:gd name="connsiteY11" fmla="*/ 1037053 h 1679575"/>
                  <a:gd name="connsiteX12" fmla="*/ 1738970 w 1960562"/>
                  <a:gd name="connsiteY12" fmla="*/ 1037053 h 1679575"/>
                  <a:gd name="connsiteX13" fmla="*/ 1205648 w 1960562"/>
                  <a:gd name="connsiteY13" fmla="*/ 1657031 h 1679575"/>
                  <a:gd name="connsiteX14" fmla="*/ 1085462 w 1960562"/>
                  <a:gd name="connsiteY14" fmla="*/ 1679575 h 1679575"/>
                  <a:gd name="connsiteX15" fmla="*/ 1036637 w 1960562"/>
                  <a:gd name="connsiteY15" fmla="*/ 1679575 h 1679575"/>
                  <a:gd name="connsiteX16" fmla="*/ 1036637 w 1960562"/>
                  <a:gd name="connsiteY16" fmla="*/ 1678754 h 1679575"/>
                  <a:gd name="connsiteX17" fmla="*/ 997056 w 1960562"/>
                  <a:gd name="connsiteY17" fmla="*/ 1675707 h 1679575"/>
                  <a:gd name="connsiteX18" fmla="*/ 979696 w 1960562"/>
                  <a:gd name="connsiteY18" fmla="*/ 1675238 h 1679575"/>
                  <a:gd name="connsiteX19" fmla="*/ 795768 w 1960562"/>
                  <a:gd name="connsiteY19" fmla="*/ 1675238 h 1679575"/>
                  <a:gd name="connsiteX20" fmla="*/ 792015 w 1960562"/>
                  <a:gd name="connsiteY20" fmla="*/ 1675238 h 1679575"/>
                  <a:gd name="connsiteX21" fmla="*/ 217710 w 1960562"/>
                  <a:gd name="connsiteY21" fmla="*/ 1032938 h 1679575"/>
                  <a:gd name="connsiteX22" fmla="*/ 206449 w 1960562"/>
                  <a:gd name="connsiteY22" fmla="*/ 1032938 h 1679575"/>
                  <a:gd name="connsiteX23" fmla="*/ 0 w 1960562"/>
                  <a:gd name="connsiteY23" fmla="*/ 841375 h 1679575"/>
                  <a:gd name="connsiteX24" fmla="*/ 206449 w 1960562"/>
                  <a:gd name="connsiteY24" fmla="*/ 646056 h 1679575"/>
                  <a:gd name="connsiteX25" fmla="*/ 213957 w 1960562"/>
                  <a:gd name="connsiteY25" fmla="*/ 642300 h 1679575"/>
                  <a:gd name="connsiteX26" fmla="*/ 236478 w 1960562"/>
                  <a:gd name="connsiteY26" fmla="*/ 0 h 167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60562" h="1679575">
                    <a:moveTo>
                      <a:pt x="236478" y="0"/>
                    </a:moveTo>
                    <a:cubicBezTo>
                      <a:pt x="236478" y="0"/>
                      <a:pt x="236478" y="0"/>
                      <a:pt x="979696" y="0"/>
                    </a:cubicBezTo>
                    <a:cubicBezTo>
                      <a:pt x="979696" y="0"/>
                      <a:pt x="979696" y="0"/>
                      <a:pt x="1204913" y="0"/>
                    </a:cubicBezTo>
                    <a:cubicBezTo>
                      <a:pt x="1180515" y="22537"/>
                      <a:pt x="1157993" y="41318"/>
                      <a:pt x="1137934" y="56812"/>
                    </a:cubicBezTo>
                    <a:lnTo>
                      <a:pt x="1132426" y="60726"/>
                    </a:lnTo>
                    <a:lnTo>
                      <a:pt x="1138044" y="56831"/>
                    </a:lnTo>
                    <a:cubicBezTo>
                      <a:pt x="1158466" y="41332"/>
                      <a:pt x="1181235" y="22545"/>
                      <a:pt x="1205648" y="0"/>
                    </a:cubicBezTo>
                    <a:cubicBezTo>
                      <a:pt x="1205648" y="0"/>
                      <a:pt x="1205648" y="0"/>
                      <a:pt x="1720191" y="0"/>
                    </a:cubicBezTo>
                    <a:cubicBezTo>
                      <a:pt x="1720191" y="0"/>
                      <a:pt x="1738970" y="334412"/>
                      <a:pt x="1746482" y="642522"/>
                    </a:cubicBezTo>
                    <a:cubicBezTo>
                      <a:pt x="1746482" y="642522"/>
                      <a:pt x="1750238" y="653794"/>
                      <a:pt x="1753994" y="653794"/>
                    </a:cubicBezTo>
                    <a:cubicBezTo>
                      <a:pt x="1866667" y="653794"/>
                      <a:pt x="1960562" y="736458"/>
                      <a:pt x="1960562" y="845424"/>
                    </a:cubicBezTo>
                    <a:cubicBezTo>
                      <a:pt x="1960562" y="950632"/>
                      <a:pt x="1866667" y="1037053"/>
                      <a:pt x="1753994" y="1037053"/>
                    </a:cubicBezTo>
                    <a:cubicBezTo>
                      <a:pt x="1750238" y="1037053"/>
                      <a:pt x="1746482" y="1037053"/>
                      <a:pt x="1738970" y="1037053"/>
                    </a:cubicBezTo>
                    <a:cubicBezTo>
                      <a:pt x="1738970" y="1037053"/>
                      <a:pt x="1551181" y="1502976"/>
                      <a:pt x="1205648" y="1657031"/>
                    </a:cubicBezTo>
                    <a:cubicBezTo>
                      <a:pt x="1160578" y="1668303"/>
                      <a:pt x="1115509" y="1675818"/>
                      <a:pt x="1085462" y="1679575"/>
                    </a:cubicBezTo>
                    <a:cubicBezTo>
                      <a:pt x="1070439" y="1679575"/>
                      <a:pt x="1051660" y="1679575"/>
                      <a:pt x="1036637" y="1679575"/>
                    </a:cubicBezTo>
                    <a:lnTo>
                      <a:pt x="1036637" y="1678754"/>
                    </a:lnTo>
                    <a:lnTo>
                      <a:pt x="997056" y="1675707"/>
                    </a:lnTo>
                    <a:cubicBezTo>
                      <a:pt x="986265" y="1675238"/>
                      <a:pt x="979696" y="1675238"/>
                      <a:pt x="979696" y="1675238"/>
                    </a:cubicBezTo>
                    <a:cubicBezTo>
                      <a:pt x="979696" y="1675238"/>
                      <a:pt x="840812" y="1682750"/>
                      <a:pt x="795768" y="1675238"/>
                    </a:cubicBezTo>
                    <a:cubicBezTo>
                      <a:pt x="795768" y="1675238"/>
                      <a:pt x="795768" y="1675238"/>
                      <a:pt x="792015" y="1675238"/>
                    </a:cubicBezTo>
                    <a:cubicBezTo>
                      <a:pt x="420406" y="1543773"/>
                      <a:pt x="217710" y="1032938"/>
                      <a:pt x="217710" y="1032938"/>
                    </a:cubicBezTo>
                    <a:cubicBezTo>
                      <a:pt x="213957" y="1032938"/>
                      <a:pt x="210203" y="1032938"/>
                      <a:pt x="206449" y="1032938"/>
                    </a:cubicBezTo>
                    <a:cubicBezTo>
                      <a:pt x="90087" y="1032938"/>
                      <a:pt x="0" y="946547"/>
                      <a:pt x="0" y="841375"/>
                    </a:cubicBezTo>
                    <a:cubicBezTo>
                      <a:pt x="0" y="736203"/>
                      <a:pt x="90087" y="646056"/>
                      <a:pt x="206449" y="646056"/>
                    </a:cubicBezTo>
                    <a:cubicBezTo>
                      <a:pt x="210203" y="646056"/>
                      <a:pt x="210203" y="642300"/>
                      <a:pt x="213957" y="642300"/>
                    </a:cubicBezTo>
                    <a:cubicBezTo>
                      <a:pt x="217710" y="334296"/>
                      <a:pt x="236478" y="0"/>
                      <a:pt x="236478" y="0"/>
                    </a:cubicBezTo>
                    <a:close/>
                  </a:path>
                </a:pathLst>
              </a:custGeom>
              <a:solidFill>
                <a:srgbClr val="FFE9D9"/>
              </a:solidFill>
              <a:ln>
                <a:noFill/>
              </a:ln>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46" name="Freeform 18"/>
              <p:cNvSpPr>
                <a:spLocks/>
              </p:cNvSpPr>
              <p:nvPr/>
            </p:nvSpPr>
            <p:spPr bwMode="auto">
              <a:xfrm>
                <a:off x="3235640" y="4684363"/>
                <a:ext cx="442436" cy="1784493"/>
              </a:xfrm>
              <a:custGeom>
                <a:avLst/>
                <a:gdLst>
                  <a:gd name="T0" fmla="*/ 109 w 390"/>
                  <a:gd name="T1" fmla="*/ 1573 h 1573"/>
                  <a:gd name="T2" fmla="*/ 336 w 390"/>
                  <a:gd name="T3" fmla="*/ 1573 h 1573"/>
                  <a:gd name="T4" fmla="*/ 390 w 390"/>
                  <a:gd name="T5" fmla="*/ 0 h 1573"/>
                  <a:gd name="T6" fmla="*/ 0 w 390"/>
                  <a:gd name="T7" fmla="*/ 0 h 1573"/>
                  <a:gd name="T8" fmla="*/ 109 w 390"/>
                  <a:gd name="T9" fmla="*/ 1573 h 1573"/>
                </a:gdLst>
                <a:ahLst/>
                <a:cxnLst>
                  <a:cxn ang="0">
                    <a:pos x="T0" y="T1"/>
                  </a:cxn>
                  <a:cxn ang="0">
                    <a:pos x="T2" y="T3"/>
                  </a:cxn>
                  <a:cxn ang="0">
                    <a:pos x="T4" y="T5"/>
                  </a:cxn>
                  <a:cxn ang="0">
                    <a:pos x="T6" y="T7"/>
                  </a:cxn>
                  <a:cxn ang="0">
                    <a:pos x="T8" y="T9"/>
                  </a:cxn>
                </a:cxnLst>
                <a:rect l="0" t="0" r="r" b="b"/>
                <a:pathLst>
                  <a:path w="390" h="1573">
                    <a:moveTo>
                      <a:pt x="109" y="1573"/>
                    </a:moveTo>
                    <a:lnTo>
                      <a:pt x="336" y="1573"/>
                    </a:lnTo>
                    <a:lnTo>
                      <a:pt x="390" y="0"/>
                    </a:lnTo>
                    <a:lnTo>
                      <a:pt x="0" y="0"/>
                    </a:lnTo>
                    <a:lnTo>
                      <a:pt x="109" y="1573"/>
                    </a:lnTo>
                    <a:close/>
                  </a:path>
                </a:pathLst>
              </a:custGeom>
              <a:solidFill>
                <a:srgbClr val="4051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19"/>
              <p:cNvSpPr>
                <a:spLocks/>
              </p:cNvSpPr>
              <p:nvPr/>
            </p:nvSpPr>
            <p:spPr bwMode="auto">
              <a:xfrm>
                <a:off x="2857867" y="4684363"/>
                <a:ext cx="444705" cy="1784493"/>
              </a:xfrm>
              <a:custGeom>
                <a:avLst/>
                <a:gdLst>
                  <a:gd name="T0" fmla="*/ 283 w 392"/>
                  <a:gd name="T1" fmla="*/ 1573 h 1573"/>
                  <a:gd name="T2" fmla="*/ 56 w 392"/>
                  <a:gd name="T3" fmla="*/ 1573 h 1573"/>
                  <a:gd name="T4" fmla="*/ 0 w 392"/>
                  <a:gd name="T5" fmla="*/ 0 h 1573"/>
                  <a:gd name="T6" fmla="*/ 392 w 392"/>
                  <a:gd name="T7" fmla="*/ 0 h 1573"/>
                  <a:gd name="T8" fmla="*/ 283 w 392"/>
                  <a:gd name="T9" fmla="*/ 1573 h 1573"/>
                </a:gdLst>
                <a:ahLst/>
                <a:cxnLst>
                  <a:cxn ang="0">
                    <a:pos x="T0" y="T1"/>
                  </a:cxn>
                  <a:cxn ang="0">
                    <a:pos x="T2" y="T3"/>
                  </a:cxn>
                  <a:cxn ang="0">
                    <a:pos x="T4" y="T5"/>
                  </a:cxn>
                  <a:cxn ang="0">
                    <a:pos x="T6" y="T7"/>
                  </a:cxn>
                  <a:cxn ang="0">
                    <a:pos x="T8" y="T9"/>
                  </a:cxn>
                </a:cxnLst>
                <a:rect l="0" t="0" r="r" b="b"/>
                <a:pathLst>
                  <a:path w="392" h="1573">
                    <a:moveTo>
                      <a:pt x="283" y="1573"/>
                    </a:moveTo>
                    <a:lnTo>
                      <a:pt x="56" y="1573"/>
                    </a:lnTo>
                    <a:lnTo>
                      <a:pt x="0" y="0"/>
                    </a:lnTo>
                    <a:lnTo>
                      <a:pt x="392" y="0"/>
                    </a:lnTo>
                    <a:lnTo>
                      <a:pt x="283" y="1573"/>
                    </a:lnTo>
                    <a:close/>
                  </a:path>
                </a:pathLst>
              </a:custGeom>
              <a:solidFill>
                <a:srgbClr val="4051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Rectangle 20"/>
              <p:cNvSpPr>
                <a:spLocks noChangeArrowheads="1"/>
              </p:cNvSpPr>
              <p:nvPr/>
            </p:nvSpPr>
            <p:spPr bwMode="auto">
              <a:xfrm>
                <a:off x="2819296" y="3267432"/>
                <a:ext cx="883738" cy="861049"/>
              </a:xfrm>
              <a:prstGeom prst="rect">
                <a:avLst/>
              </a:prstGeom>
              <a:solidFill>
                <a:srgbClr val="E8E1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Rectangle 21"/>
              <p:cNvSpPr>
                <a:spLocks noChangeArrowheads="1"/>
              </p:cNvSpPr>
              <p:nvPr/>
            </p:nvSpPr>
            <p:spPr bwMode="auto">
              <a:xfrm>
                <a:off x="3149422" y="3165332"/>
                <a:ext cx="223487" cy="129328"/>
              </a:xfrm>
              <a:prstGeom prst="rect">
                <a:avLst/>
              </a:prstGeom>
              <a:solidFill>
                <a:srgbClr val="3738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22"/>
              <p:cNvSpPr>
                <a:spLocks/>
              </p:cNvSpPr>
              <p:nvPr/>
            </p:nvSpPr>
            <p:spPr bwMode="auto">
              <a:xfrm>
                <a:off x="3125598" y="3267432"/>
                <a:ext cx="271134" cy="1416931"/>
              </a:xfrm>
              <a:custGeom>
                <a:avLst/>
                <a:gdLst>
                  <a:gd name="T0" fmla="*/ 0 w 239"/>
                  <a:gd name="T1" fmla="*/ 1145 h 1249"/>
                  <a:gd name="T2" fmla="*/ 121 w 239"/>
                  <a:gd name="T3" fmla="*/ 1249 h 1249"/>
                  <a:gd name="T4" fmla="*/ 239 w 239"/>
                  <a:gd name="T5" fmla="*/ 1145 h 1249"/>
                  <a:gd name="T6" fmla="*/ 154 w 239"/>
                  <a:gd name="T7" fmla="*/ 0 h 1249"/>
                  <a:gd name="T8" fmla="*/ 85 w 239"/>
                  <a:gd name="T9" fmla="*/ 0 h 1249"/>
                  <a:gd name="T10" fmla="*/ 0 w 239"/>
                  <a:gd name="T11" fmla="*/ 1145 h 1249"/>
                </a:gdLst>
                <a:ahLst/>
                <a:cxnLst>
                  <a:cxn ang="0">
                    <a:pos x="T0" y="T1"/>
                  </a:cxn>
                  <a:cxn ang="0">
                    <a:pos x="T2" y="T3"/>
                  </a:cxn>
                  <a:cxn ang="0">
                    <a:pos x="T4" y="T5"/>
                  </a:cxn>
                  <a:cxn ang="0">
                    <a:pos x="T6" y="T7"/>
                  </a:cxn>
                  <a:cxn ang="0">
                    <a:pos x="T8" y="T9"/>
                  </a:cxn>
                  <a:cxn ang="0">
                    <a:pos x="T10" y="T11"/>
                  </a:cxn>
                </a:cxnLst>
                <a:rect l="0" t="0" r="r" b="b"/>
                <a:pathLst>
                  <a:path w="239" h="1249">
                    <a:moveTo>
                      <a:pt x="0" y="1145"/>
                    </a:moveTo>
                    <a:lnTo>
                      <a:pt x="121" y="1249"/>
                    </a:lnTo>
                    <a:lnTo>
                      <a:pt x="239" y="1145"/>
                    </a:lnTo>
                    <a:lnTo>
                      <a:pt x="154" y="0"/>
                    </a:lnTo>
                    <a:lnTo>
                      <a:pt x="85" y="0"/>
                    </a:lnTo>
                    <a:lnTo>
                      <a:pt x="0" y="1145"/>
                    </a:lnTo>
                    <a:close/>
                  </a:path>
                </a:pathLst>
              </a:custGeom>
              <a:solidFill>
                <a:srgbClr val="373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23"/>
              <p:cNvSpPr>
                <a:spLocks/>
              </p:cNvSpPr>
              <p:nvPr/>
            </p:nvSpPr>
            <p:spPr bwMode="auto">
              <a:xfrm>
                <a:off x="3332068" y="3165332"/>
                <a:ext cx="255252" cy="174706"/>
              </a:xfrm>
              <a:custGeom>
                <a:avLst/>
                <a:gdLst>
                  <a:gd name="T0" fmla="*/ 50 w 225"/>
                  <a:gd name="T1" fmla="*/ 154 h 154"/>
                  <a:gd name="T2" fmla="*/ 225 w 225"/>
                  <a:gd name="T3" fmla="*/ 90 h 154"/>
                  <a:gd name="T4" fmla="*/ 225 w 225"/>
                  <a:gd name="T5" fmla="*/ 0 h 154"/>
                  <a:gd name="T6" fmla="*/ 0 w 225"/>
                  <a:gd name="T7" fmla="*/ 0 h 154"/>
                  <a:gd name="T8" fmla="*/ 50 w 225"/>
                  <a:gd name="T9" fmla="*/ 154 h 154"/>
                </a:gdLst>
                <a:ahLst/>
                <a:cxnLst>
                  <a:cxn ang="0">
                    <a:pos x="T0" y="T1"/>
                  </a:cxn>
                  <a:cxn ang="0">
                    <a:pos x="T2" y="T3"/>
                  </a:cxn>
                  <a:cxn ang="0">
                    <a:pos x="T4" y="T5"/>
                  </a:cxn>
                  <a:cxn ang="0">
                    <a:pos x="T6" y="T7"/>
                  </a:cxn>
                  <a:cxn ang="0">
                    <a:pos x="T8" y="T9"/>
                  </a:cxn>
                </a:cxnLst>
                <a:rect l="0" t="0" r="r" b="b"/>
                <a:pathLst>
                  <a:path w="225" h="154">
                    <a:moveTo>
                      <a:pt x="50" y="154"/>
                    </a:moveTo>
                    <a:lnTo>
                      <a:pt x="225" y="90"/>
                    </a:lnTo>
                    <a:lnTo>
                      <a:pt x="225" y="0"/>
                    </a:lnTo>
                    <a:lnTo>
                      <a:pt x="0" y="0"/>
                    </a:lnTo>
                    <a:lnTo>
                      <a:pt x="50" y="154"/>
                    </a:lnTo>
                    <a:close/>
                  </a:path>
                </a:pathLst>
              </a:custGeom>
              <a:solidFill>
                <a:srgbClr val="FEF6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24"/>
              <p:cNvSpPr>
                <a:spLocks/>
              </p:cNvSpPr>
              <p:nvPr/>
            </p:nvSpPr>
            <p:spPr bwMode="auto">
              <a:xfrm>
                <a:off x="2935010" y="3165332"/>
                <a:ext cx="255252" cy="174706"/>
              </a:xfrm>
              <a:custGeom>
                <a:avLst/>
                <a:gdLst>
                  <a:gd name="T0" fmla="*/ 175 w 225"/>
                  <a:gd name="T1" fmla="*/ 154 h 154"/>
                  <a:gd name="T2" fmla="*/ 0 w 225"/>
                  <a:gd name="T3" fmla="*/ 90 h 154"/>
                  <a:gd name="T4" fmla="*/ 0 w 225"/>
                  <a:gd name="T5" fmla="*/ 0 h 154"/>
                  <a:gd name="T6" fmla="*/ 225 w 225"/>
                  <a:gd name="T7" fmla="*/ 0 h 154"/>
                  <a:gd name="T8" fmla="*/ 175 w 225"/>
                  <a:gd name="T9" fmla="*/ 154 h 154"/>
                </a:gdLst>
                <a:ahLst/>
                <a:cxnLst>
                  <a:cxn ang="0">
                    <a:pos x="T0" y="T1"/>
                  </a:cxn>
                  <a:cxn ang="0">
                    <a:pos x="T2" y="T3"/>
                  </a:cxn>
                  <a:cxn ang="0">
                    <a:pos x="T4" y="T5"/>
                  </a:cxn>
                  <a:cxn ang="0">
                    <a:pos x="T6" y="T7"/>
                  </a:cxn>
                  <a:cxn ang="0">
                    <a:pos x="T8" y="T9"/>
                  </a:cxn>
                </a:cxnLst>
                <a:rect l="0" t="0" r="r" b="b"/>
                <a:pathLst>
                  <a:path w="225" h="154">
                    <a:moveTo>
                      <a:pt x="175" y="154"/>
                    </a:moveTo>
                    <a:lnTo>
                      <a:pt x="0" y="90"/>
                    </a:lnTo>
                    <a:lnTo>
                      <a:pt x="0" y="0"/>
                    </a:lnTo>
                    <a:lnTo>
                      <a:pt x="225" y="0"/>
                    </a:lnTo>
                    <a:lnTo>
                      <a:pt x="175" y="154"/>
                    </a:lnTo>
                    <a:close/>
                  </a:path>
                </a:pathLst>
              </a:custGeom>
              <a:solidFill>
                <a:srgbClr val="FEF6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25"/>
              <p:cNvSpPr>
                <a:spLocks/>
              </p:cNvSpPr>
              <p:nvPr/>
            </p:nvSpPr>
            <p:spPr bwMode="auto">
              <a:xfrm>
                <a:off x="2181734" y="3267432"/>
                <a:ext cx="533192" cy="1605250"/>
              </a:xfrm>
              <a:custGeom>
                <a:avLst/>
                <a:gdLst>
                  <a:gd name="T0" fmla="*/ 126 w 199"/>
                  <a:gd name="T1" fmla="*/ 590 h 598"/>
                  <a:gd name="T2" fmla="*/ 40 w 199"/>
                  <a:gd name="T3" fmla="*/ 598 h 598"/>
                  <a:gd name="T4" fmla="*/ 117 w 199"/>
                  <a:gd name="T5" fmla="*/ 0 h 598"/>
                  <a:gd name="T6" fmla="*/ 199 w 199"/>
                  <a:gd name="T7" fmla="*/ 21 h 598"/>
                  <a:gd name="T8" fmla="*/ 126 w 199"/>
                  <a:gd name="T9" fmla="*/ 590 h 598"/>
                </a:gdLst>
                <a:ahLst/>
                <a:cxnLst>
                  <a:cxn ang="0">
                    <a:pos x="T0" y="T1"/>
                  </a:cxn>
                  <a:cxn ang="0">
                    <a:pos x="T2" y="T3"/>
                  </a:cxn>
                  <a:cxn ang="0">
                    <a:pos x="T4" y="T5"/>
                  </a:cxn>
                  <a:cxn ang="0">
                    <a:pos x="T6" y="T7"/>
                  </a:cxn>
                  <a:cxn ang="0">
                    <a:pos x="T8" y="T9"/>
                  </a:cxn>
                </a:cxnLst>
                <a:rect l="0" t="0" r="r" b="b"/>
                <a:pathLst>
                  <a:path w="199" h="598">
                    <a:moveTo>
                      <a:pt x="126" y="590"/>
                    </a:moveTo>
                    <a:cubicBezTo>
                      <a:pt x="98" y="593"/>
                      <a:pt x="69" y="596"/>
                      <a:pt x="40" y="598"/>
                    </a:cubicBezTo>
                    <a:cubicBezTo>
                      <a:pt x="0" y="397"/>
                      <a:pt x="27" y="192"/>
                      <a:pt x="117" y="0"/>
                    </a:cubicBezTo>
                    <a:cubicBezTo>
                      <a:pt x="144" y="7"/>
                      <a:pt x="172" y="14"/>
                      <a:pt x="199" y="21"/>
                    </a:cubicBezTo>
                    <a:cubicBezTo>
                      <a:pt x="113" y="204"/>
                      <a:pt x="88" y="398"/>
                      <a:pt x="126" y="590"/>
                    </a:cubicBezTo>
                  </a:path>
                </a:pathLst>
              </a:custGeom>
              <a:gradFill>
                <a:gsLst>
                  <a:gs pos="0">
                    <a:srgbClr val="3A95D2"/>
                  </a:gs>
                  <a:gs pos="100000">
                    <a:srgbClr val="2450A2"/>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26"/>
              <p:cNvSpPr>
                <a:spLocks/>
              </p:cNvSpPr>
              <p:nvPr/>
            </p:nvSpPr>
            <p:spPr bwMode="auto">
              <a:xfrm>
                <a:off x="2291776" y="4851128"/>
                <a:ext cx="310840" cy="228025"/>
              </a:xfrm>
              <a:custGeom>
                <a:avLst/>
                <a:gdLst>
                  <a:gd name="T0" fmla="*/ 97 w 116"/>
                  <a:gd name="T1" fmla="*/ 10 h 85"/>
                  <a:gd name="T2" fmla="*/ 86 w 116"/>
                  <a:gd name="T3" fmla="*/ 5 h 85"/>
                  <a:gd name="T4" fmla="*/ 84 w 116"/>
                  <a:gd name="T5" fmla="*/ 0 h 85"/>
                  <a:gd name="T6" fmla="*/ 1 w 116"/>
                  <a:gd name="T7" fmla="*/ 8 h 85"/>
                  <a:gd name="T8" fmla="*/ 1 w 116"/>
                  <a:gd name="T9" fmla="*/ 30 h 85"/>
                  <a:gd name="T10" fmla="*/ 54 w 116"/>
                  <a:gd name="T11" fmla="*/ 83 h 85"/>
                  <a:gd name="T12" fmla="*/ 91 w 116"/>
                  <a:gd name="T13" fmla="*/ 32 h 85"/>
                  <a:gd name="T14" fmla="*/ 112 w 116"/>
                  <a:gd name="T15" fmla="*/ 31 h 85"/>
                  <a:gd name="T16" fmla="*/ 97 w 116"/>
                  <a:gd name="T17" fmla="*/ 1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85">
                    <a:moveTo>
                      <a:pt x="97" y="10"/>
                    </a:moveTo>
                    <a:cubicBezTo>
                      <a:pt x="93" y="8"/>
                      <a:pt x="90" y="6"/>
                      <a:pt x="86" y="5"/>
                    </a:cubicBezTo>
                    <a:cubicBezTo>
                      <a:pt x="85" y="3"/>
                      <a:pt x="84" y="2"/>
                      <a:pt x="84" y="0"/>
                    </a:cubicBezTo>
                    <a:cubicBezTo>
                      <a:pt x="1" y="8"/>
                      <a:pt x="1" y="8"/>
                      <a:pt x="1" y="8"/>
                    </a:cubicBezTo>
                    <a:cubicBezTo>
                      <a:pt x="0" y="15"/>
                      <a:pt x="0" y="22"/>
                      <a:pt x="1" y="30"/>
                    </a:cubicBezTo>
                    <a:cubicBezTo>
                      <a:pt x="5" y="62"/>
                      <a:pt x="29" y="85"/>
                      <a:pt x="54" y="83"/>
                    </a:cubicBezTo>
                    <a:cubicBezTo>
                      <a:pt x="76" y="82"/>
                      <a:pt x="91" y="60"/>
                      <a:pt x="91" y="32"/>
                    </a:cubicBezTo>
                    <a:cubicBezTo>
                      <a:pt x="100" y="35"/>
                      <a:pt x="108" y="35"/>
                      <a:pt x="112" y="31"/>
                    </a:cubicBezTo>
                    <a:cubicBezTo>
                      <a:pt x="116" y="26"/>
                      <a:pt x="110" y="17"/>
                      <a:pt x="97" y="10"/>
                    </a:cubicBezTo>
                  </a:path>
                </a:pathLst>
              </a:custGeom>
              <a:solidFill>
                <a:srgbClr val="FDD0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任意多边形 54"/>
              <p:cNvSpPr>
                <a:spLocks/>
              </p:cNvSpPr>
              <p:nvPr/>
            </p:nvSpPr>
            <p:spPr bwMode="auto">
              <a:xfrm>
                <a:off x="2492574" y="3267432"/>
                <a:ext cx="1537183" cy="1658569"/>
              </a:xfrm>
              <a:custGeom>
                <a:avLst/>
                <a:gdLst>
                  <a:gd name="connsiteX0" fmla="*/ 0 w 2151063"/>
                  <a:gd name="connsiteY0" fmla="*/ 0 h 2320925"/>
                  <a:gd name="connsiteX1" fmla="*/ 630543 w 2151063"/>
                  <a:gd name="connsiteY1" fmla="*/ 0 h 2320925"/>
                  <a:gd name="connsiteX2" fmla="*/ 1044946 w 2151063"/>
                  <a:gd name="connsiteY2" fmla="*/ 940719 h 2320925"/>
                  <a:gd name="connsiteX3" fmla="*/ 1075532 w 2151063"/>
                  <a:gd name="connsiteY3" fmla="*/ 1010150 h 2320925"/>
                  <a:gd name="connsiteX4" fmla="*/ 1106117 w 2151063"/>
                  <a:gd name="connsiteY4" fmla="*/ 940719 h 2320925"/>
                  <a:gd name="connsiteX5" fmla="*/ 1520521 w 2151063"/>
                  <a:gd name="connsiteY5" fmla="*/ 0 h 2320925"/>
                  <a:gd name="connsiteX6" fmla="*/ 2151063 w 2151063"/>
                  <a:gd name="connsiteY6" fmla="*/ 0 h 2320925"/>
                  <a:gd name="connsiteX7" fmla="*/ 1903350 w 2151063"/>
                  <a:gd name="connsiteY7" fmla="*/ 1141685 h 2320925"/>
                  <a:gd name="connsiteX8" fmla="*/ 1903350 w 2151063"/>
                  <a:gd name="connsiteY8" fmla="*/ 2320925 h 2320925"/>
                  <a:gd name="connsiteX9" fmla="*/ 1224016 w 2151063"/>
                  <a:gd name="connsiteY9" fmla="*/ 2320925 h 2320925"/>
                  <a:gd name="connsiteX10" fmla="*/ 1220262 w 2151063"/>
                  <a:gd name="connsiteY10" fmla="*/ 2320925 h 2320925"/>
                  <a:gd name="connsiteX11" fmla="*/ 1212756 w 2151063"/>
                  <a:gd name="connsiteY11" fmla="*/ 2320925 h 2320925"/>
                  <a:gd name="connsiteX12" fmla="*/ 1084677 w 2151063"/>
                  <a:gd name="connsiteY12" fmla="*/ 2280553 h 2320925"/>
                  <a:gd name="connsiteX13" fmla="*/ 1075532 w 2151063"/>
                  <a:gd name="connsiteY13" fmla="*/ 2270807 h 2320925"/>
                  <a:gd name="connsiteX14" fmla="*/ 1066386 w 2151063"/>
                  <a:gd name="connsiteY14" fmla="*/ 2280553 h 2320925"/>
                  <a:gd name="connsiteX15" fmla="*/ 938307 w 2151063"/>
                  <a:gd name="connsiteY15" fmla="*/ 2320925 h 2320925"/>
                  <a:gd name="connsiteX16" fmla="*/ 930801 w 2151063"/>
                  <a:gd name="connsiteY16" fmla="*/ 2320925 h 2320925"/>
                  <a:gd name="connsiteX17" fmla="*/ 247713 w 2151063"/>
                  <a:gd name="connsiteY17" fmla="*/ 2320925 h 2320925"/>
                  <a:gd name="connsiteX18" fmla="*/ 247713 w 2151063"/>
                  <a:gd name="connsiteY18" fmla="*/ 1141685 h 2320925"/>
                  <a:gd name="connsiteX19" fmla="*/ 0 w 2151063"/>
                  <a:gd name="connsiteY19" fmla="*/ 0 h 2320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1063" h="2320925">
                    <a:moveTo>
                      <a:pt x="0" y="0"/>
                    </a:moveTo>
                    <a:cubicBezTo>
                      <a:pt x="0" y="0"/>
                      <a:pt x="0" y="0"/>
                      <a:pt x="630543" y="0"/>
                    </a:cubicBezTo>
                    <a:cubicBezTo>
                      <a:pt x="630543" y="0"/>
                      <a:pt x="630543" y="0"/>
                      <a:pt x="1044946" y="940719"/>
                    </a:cubicBezTo>
                    <a:lnTo>
                      <a:pt x="1075532" y="1010150"/>
                    </a:lnTo>
                    <a:lnTo>
                      <a:pt x="1106117" y="940719"/>
                    </a:lnTo>
                    <a:cubicBezTo>
                      <a:pt x="1520521" y="0"/>
                      <a:pt x="1520521" y="0"/>
                      <a:pt x="1520521" y="0"/>
                    </a:cubicBezTo>
                    <a:cubicBezTo>
                      <a:pt x="2151063" y="0"/>
                      <a:pt x="2151063" y="0"/>
                      <a:pt x="2151063" y="0"/>
                    </a:cubicBezTo>
                    <a:cubicBezTo>
                      <a:pt x="1903350" y="1141685"/>
                      <a:pt x="1903350" y="1141685"/>
                      <a:pt x="1903350" y="1141685"/>
                    </a:cubicBezTo>
                    <a:cubicBezTo>
                      <a:pt x="1903350" y="2320925"/>
                      <a:pt x="1903350" y="2320925"/>
                      <a:pt x="1903350" y="2320925"/>
                    </a:cubicBezTo>
                    <a:lnTo>
                      <a:pt x="1224016" y="2320925"/>
                    </a:lnTo>
                    <a:cubicBezTo>
                      <a:pt x="1220262" y="2320925"/>
                      <a:pt x="1220262" y="2320925"/>
                      <a:pt x="1220262" y="2320925"/>
                    </a:cubicBezTo>
                    <a:cubicBezTo>
                      <a:pt x="1220262" y="2320925"/>
                      <a:pt x="1216509" y="2320925"/>
                      <a:pt x="1212756" y="2320925"/>
                    </a:cubicBezTo>
                    <a:cubicBezTo>
                      <a:pt x="1163964" y="2320925"/>
                      <a:pt x="1118925" y="2305903"/>
                      <a:pt x="1084677" y="2280553"/>
                    </a:cubicBezTo>
                    <a:lnTo>
                      <a:pt x="1075532" y="2270807"/>
                    </a:lnTo>
                    <a:lnTo>
                      <a:pt x="1066386" y="2280553"/>
                    </a:lnTo>
                    <a:cubicBezTo>
                      <a:pt x="1032138" y="2305903"/>
                      <a:pt x="987099" y="2320925"/>
                      <a:pt x="938307" y="2320925"/>
                    </a:cubicBezTo>
                    <a:cubicBezTo>
                      <a:pt x="934554" y="2320925"/>
                      <a:pt x="934554" y="2320925"/>
                      <a:pt x="930801" y="2320925"/>
                    </a:cubicBezTo>
                    <a:lnTo>
                      <a:pt x="247713" y="2320925"/>
                    </a:lnTo>
                    <a:cubicBezTo>
                      <a:pt x="247713" y="2320925"/>
                      <a:pt x="247713" y="2320925"/>
                      <a:pt x="247713" y="1141685"/>
                    </a:cubicBezTo>
                    <a:cubicBezTo>
                      <a:pt x="247713" y="1141685"/>
                      <a:pt x="247713" y="1141685"/>
                      <a:pt x="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56" name="任意多边形 55"/>
              <p:cNvSpPr>
                <a:spLocks/>
              </p:cNvSpPr>
              <p:nvPr/>
            </p:nvSpPr>
            <p:spPr bwMode="auto">
              <a:xfrm>
                <a:off x="2742153" y="3214113"/>
                <a:ext cx="1038024" cy="868990"/>
              </a:xfrm>
              <a:custGeom>
                <a:avLst/>
                <a:gdLst>
                  <a:gd name="connsiteX0" fmla="*/ 255588 w 1452563"/>
                  <a:gd name="connsiteY0" fmla="*/ 0 h 1216025"/>
                  <a:gd name="connsiteX1" fmla="*/ 726282 w 1452563"/>
                  <a:gd name="connsiteY1" fmla="*/ 1082738 h 1216025"/>
                  <a:gd name="connsiteX2" fmla="*/ 1196976 w 1452563"/>
                  <a:gd name="connsiteY2" fmla="*/ 0 h 1216025"/>
                  <a:gd name="connsiteX3" fmla="*/ 1452563 w 1452563"/>
                  <a:gd name="connsiteY3" fmla="*/ 74613 h 1216025"/>
                  <a:gd name="connsiteX4" fmla="*/ 1279526 w 1452563"/>
                  <a:gd name="connsiteY4" fmla="*/ 322263 h 1216025"/>
                  <a:gd name="connsiteX5" fmla="*/ 1100138 w 1452563"/>
                  <a:gd name="connsiteY5" fmla="*/ 588963 h 1216025"/>
                  <a:gd name="connsiteX6" fmla="*/ 1089026 w 1452563"/>
                  <a:gd name="connsiteY6" fmla="*/ 608013 h 1216025"/>
                  <a:gd name="connsiteX7" fmla="*/ 739509 w 1452563"/>
                  <a:gd name="connsiteY7" fmla="*/ 1113164 h 1216025"/>
                  <a:gd name="connsiteX8" fmla="*/ 784225 w 1452563"/>
                  <a:gd name="connsiteY8" fmla="*/ 1216025 h 1216025"/>
                  <a:gd name="connsiteX9" fmla="*/ 726622 w 1452563"/>
                  <a:gd name="connsiteY9" fmla="*/ 1131789 h 1216025"/>
                  <a:gd name="connsiteX10" fmla="*/ 668338 w 1452563"/>
                  <a:gd name="connsiteY10" fmla="*/ 1216025 h 1216025"/>
                  <a:gd name="connsiteX11" fmla="*/ 713377 w 1452563"/>
                  <a:gd name="connsiteY11" fmla="*/ 1112422 h 1216025"/>
                  <a:gd name="connsiteX12" fmla="*/ 173038 w 1452563"/>
                  <a:gd name="connsiteY12" fmla="*/ 322263 h 1216025"/>
                  <a:gd name="connsiteX13" fmla="*/ 0 w 1452563"/>
                  <a:gd name="connsiteY13" fmla="*/ 74613 h 1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52563" h="1216025">
                    <a:moveTo>
                      <a:pt x="255588" y="0"/>
                    </a:moveTo>
                    <a:lnTo>
                      <a:pt x="726282" y="1082738"/>
                    </a:lnTo>
                    <a:lnTo>
                      <a:pt x="1196976" y="0"/>
                    </a:lnTo>
                    <a:lnTo>
                      <a:pt x="1452563" y="74613"/>
                    </a:lnTo>
                    <a:lnTo>
                      <a:pt x="1279526" y="322263"/>
                    </a:lnTo>
                    <a:lnTo>
                      <a:pt x="1100138" y="588963"/>
                    </a:lnTo>
                    <a:lnTo>
                      <a:pt x="1089026" y="608013"/>
                    </a:lnTo>
                    <a:lnTo>
                      <a:pt x="739509" y="1113164"/>
                    </a:lnTo>
                    <a:lnTo>
                      <a:pt x="784225" y="1216025"/>
                    </a:lnTo>
                    <a:lnTo>
                      <a:pt x="726622" y="1131789"/>
                    </a:lnTo>
                    <a:lnTo>
                      <a:pt x="668338" y="1216025"/>
                    </a:lnTo>
                    <a:lnTo>
                      <a:pt x="713377" y="1112422"/>
                    </a:lnTo>
                    <a:lnTo>
                      <a:pt x="173038" y="322263"/>
                    </a:lnTo>
                    <a:lnTo>
                      <a:pt x="0" y="74613"/>
                    </a:lnTo>
                    <a:close/>
                  </a:path>
                </a:pathLst>
              </a:custGeom>
              <a:gradFill>
                <a:gsLst>
                  <a:gs pos="0">
                    <a:srgbClr val="3A95D2"/>
                  </a:gs>
                  <a:gs pos="100000">
                    <a:srgbClr val="2450A2"/>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sp>
            <p:nvSpPr>
              <p:cNvPr id="57" name="Freeform 31"/>
              <p:cNvSpPr>
                <a:spLocks/>
              </p:cNvSpPr>
              <p:nvPr/>
            </p:nvSpPr>
            <p:spPr bwMode="auto">
              <a:xfrm>
                <a:off x="2618498" y="2494871"/>
                <a:ext cx="82815" cy="82815"/>
              </a:xfrm>
              <a:custGeom>
                <a:avLst/>
                <a:gdLst>
                  <a:gd name="T0" fmla="*/ 7 w 31"/>
                  <a:gd name="T1" fmla="*/ 24 h 31"/>
                  <a:gd name="T2" fmla="*/ 23 w 31"/>
                  <a:gd name="T3" fmla="*/ 7 h 31"/>
                  <a:gd name="T4" fmla="*/ 31 w 31"/>
                  <a:gd name="T5" fmla="*/ 9 h 31"/>
                  <a:gd name="T6" fmla="*/ 16 w 31"/>
                  <a:gd name="T7" fmla="*/ 0 h 31"/>
                  <a:gd name="T8" fmla="*/ 0 w 31"/>
                  <a:gd name="T9" fmla="*/ 17 h 31"/>
                  <a:gd name="T10" fmla="*/ 9 w 31"/>
                  <a:gd name="T11" fmla="*/ 31 h 31"/>
                  <a:gd name="T12" fmla="*/ 7 w 31"/>
                  <a:gd name="T13" fmla="*/ 24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7" y="24"/>
                    </a:moveTo>
                    <a:cubicBezTo>
                      <a:pt x="7" y="15"/>
                      <a:pt x="14" y="7"/>
                      <a:pt x="23" y="7"/>
                    </a:cubicBezTo>
                    <a:cubicBezTo>
                      <a:pt x="26" y="7"/>
                      <a:pt x="29" y="8"/>
                      <a:pt x="31" y="9"/>
                    </a:cubicBezTo>
                    <a:cubicBezTo>
                      <a:pt x="28" y="4"/>
                      <a:pt x="23" y="0"/>
                      <a:pt x="16" y="0"/>
                    </a:cubicBezTo>
                    <a:cubicBezTo>
                      <a:pt x="7" y="0"/>
                      <a:pt x="0" y="8"/>
                      <a:pt x="0" y="17"/>
                    </a:cubicBezTo>
                    <a:cubicBezTo>
                      <a:pt x="0" y="23"/>
                      <a:pt x="3" y="29"/>
                      <a:pt x="9" y="31"/>
                    </a:cubicBezTo>
                    <a:cubicBezTo>
                      <a:pt x="8" y="29"/>
                      <a:pt x="7" y="27"/>
                      <a:pt x="7" y="24"/>
                    </a:cubicBezTo>
                  </a:path>
                </a:pathLst>
              </a:custGeom>
              <a:solidFill>
                <a:srgbClr val="D3AB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32"/>
              <p:cNvSpPr>
                <a:spLocks/>
              </p:cNvSpPr>
              <p:nvPr/>
            </p:nvSpPr>
            <p:spPr bwMode="auto">
              <a:xfrm>
                <a:off x="3817614" y="2494871"/>
                <a:ext cx="83949" cy="82815"/>
              </a:xfrm>
              <a:custGeom>
                <a:avLst/>
                <a:gdLst>
                  <a:gd name="T0" fmla="*/ 24 w 31"/>
                  <a:gd name="T1" fmla="*/ 24 h 31"/>
                  <a:gd name="T2" fmla="*/ 7 w 31"/>
                  <a:gd name="T3" fmla="*/ 7 h 31"/>
                  <a:gd name="T4" fmla="*/ 0 w 31"/>
                  <a:gd name="T5" fmla="*/ 9 h 31"/>
                  <a:gd name="T6" fmla="*/ 14 w 31"/>
                  <a:gd name="T7" fmla="*/ 0 h 31"/>
                  <a:gd name="T8" fmla="*/ 31 w 31"/>
                  <a:gd name="T9" fmla="*/ 17 h 31"/>
                  <a:gd name="T10" fmla="*/ 22 w 31"/>
                  <a:gd name="T11" fmla="*/ 31 h 31"/>
                  <a:gd name="T12" fmla="*/ 24 w 31"/>
                  <a:gd name="T13" fmla="*/ 24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24" y="24"/>
                    </a:moveTo>
                    <a:cubicBezTo>
                      <a:pt x="24" y="15"/>
                      <a:pt x="16" y="7"/>
                      <a:pt x="7" y="7"/>
                    </a:cubicBezTo>
                    <a:cubicBezTo>
                      <a:pt x="4" y="7"/>
                      <a:pt x="2" y="8"/>
                      <a:pt x="0" y="9"/>
                    </a:cubicBezTo>
                    <a:cubicBezTo>
                      <a:pt x="2" y="4"/>
                      <a:pt x="8" y="0"/>
                      <a:pt x="14" y="0"/>
                    </a:cubicBezTo>
                    <a:cubicBezTo>
                      <a:pt x="23" y="0"/>
                      <a:pt x="31" y="8"/>
                      <a:pt x="31" y="17"/>
                    </a:cubicBezTo>
                    <a:cubicBezTo>
                      <a:pt x="31" y="23"/>
                      <a:pt x="27" y="29"/>
                      <a:pt x="22" y="31"/>
                    </a:cubicBezTo>
                    <a:cubicBezTo>
                      <a:pt x="23" y="29"/>
                      <a:pt x="24" y="27"/>
                      <a:pt x="24" y="24"/>
                    </a:cubicBezTo>
                  </a:path>
                </a:pathLst>
              </a:custGeom>
              <a:solidFill>
                <a:srgbClr val="DDAA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34"/>
              <p:cNvSpPr>
                <a:spLocks/>
              </p:cNvSpPr>
              <p:nvPr/>
            </p:nvSpPr>
            <p:spPr bwMode="auto">
              <a:xfrm>
                <a:off x="2637784" y="1571427"/>
                <a:ext cx="1234284" cy="890545"/>
              </a:xfrm>
              <a:custGeom>
                <a:avLst/>
                <a:gdLst>
                  <a:gd name="T0" fmla="*/ 455 w 460"/>
                  <a:gd name="T1" fmla="*/ 140 h 332"/>
                  <a:gd name="T2" fmla="*/ 117 w 460"/>
                  <a:gd name="T3" fmla="*/ 23 h 332"/>
                  <a:gd name="T4" fmla="*/ 131 w 460"/>
                  <a:gd name="T5" fmla="*/ 1 h 332"/>
                  <a:gd name="T6" fmla="*/ 63 w 460"/>
                  <a:gd name="T7" fmla="*/ 45 h 332"/>
                  <a:gd name="T8" fmla="*/ 53 w 460"/>
                  <a:gd name="T9" fmla="*/ 54 h 332"/>
                  <a:gd name="T10" fmla="*/ 52 w 460"/>
                  <a:gd name="T11" fmla="*/ 55 h 332"/>
                  <a:gd name="T12" fmla="*/ 52 w 460"/>
                  <a:gd name="T13" fmla="*/ 55 h 332"/>
                  <a:gd name="T14" fmla="*/ 35 w 460"/>
                  <a:gd name="T15" fmla="*/ 113 h 332"/>
                  <a:gd name="T16" fmla="*/ 29 w 460"/>
                  <a:gd name="T17" fmla="*/ 314 h 332"/>
                  <a:gd name="T18" fmla="*/ 29 w 460"/>
                  <a:gd name="T19" fmla="*/ 315 h 332"/>
                  <a:gd name="T20" fmla="*/ 32 w 460"/>
                  <a:gd name="T21" fmla="*/ 324 h 332"/>
                  <a:gd name="T22" fmla="*/ 40 w 460"/>
                  <a:gd name="T23" fmla="*/ 311 h 332"/>
                  <a:gd name="T24" fmla="*/ 47 w 460"/>
                  <a:gd name="T25" fmla="*/ 264 h 332"/>
                  <a:gd name="T26" fmla="*/ 68 w 460"/>
                  <a:gd name="T27" fmla="*/ 172 h 332"/>
                  <a:gd name="T28" fmla="*/ 75 w 460"/>
                  <a:gd name="T29" fmla="*/ 173 h 332"/>
                  <a:gd name="T30" fmla="*/ 338 w 460"/>
                  <a:gd name="T31" fmla="*/ 218 h 332"/>
                  <a:gd name="T32" fmla="*/ 327 w 460"/>
                  <a:gd name="T33" fmla="*/ 209 h 332"/>
                  <a:gd name="T34" fmla="*/ 381 w 460"/>
                  <a:gd name="T35" fmla="*/ 193 h 332"/>
                  <a:gd name="T36" fmla="*/ 400 w 460"/>
                  <a:gd name="T37" fmla="*/ 191 h 332"/>
                  <a:gd name="T38" fmla="*/ 410 w 460"/>
                  <a:gd name="T39" fmla="*/ 204 h 332"/>
                  <a:gd name="T40" fmla="*/ 418 w 460"/>
                  <a:gd name="T41" fmla="*/ 245 h 332"/>
                  <a:gd name="T42" fmla="*/ 431 w 460"/>
                  <a:gd name="T43" fmla="*/ 332 h 332"/>
                  <a:gd name="T44" fmla="*/ 440 w 460"/>
                  <a:gd name="T45" fmla="*/ 324 h 332"/>
                  <a:gd name="T46" fmla="*/ 453 w 460"/>
                  <a:gd name="T47" fmla="*/ 213 h 332"/>
                  <a:gd name="T48" fmla="*/ 455 w 460"/>
                  <a:gd name="T49" fmla="*/ 14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0" h="332">
                    <a:moveTo>
                      <a:pt x="455" y="140"/>
                    </a:moveTo>
                    <a:cubicBezTo>
                      <a:pt x="420" y="0"/>
                      <a:pt x="202" y="9"/>
                      <a:pt x="117" y="23"/>
                    </a:cubicBezTo>
                    <a:cubicBezTo>
                      <a:pt x="116" y="15"/>
                      <a:pt x="131" y="1"/>
                      <a:pt x="131" y="1"/>
                    </a:cubicBezTo>
                    <a:cubicBezTo>
                      <a:pt x="99" y="16"/>
                      <a:pt x="75" y="34"/>
                      <a:pt x="63" y="45"/>
                    </a:cubicBezTo>
                    <a:cubicBezTo>
                      <a:pt x="59" y="48"/>
                      <a:pt x="56" y="51"/>
                      <a:pt x="53" y="54"/>
                    </a:cubicBezTo>
                    <a:cubicBezTo>
                      <a:pt x="52" y="55"/>
                      <a:pt x="52" y="55"/>
                      <a:pt x="52" y="55"/>
                    </a:cubicBezTo>
                    <a:cubicBezTo>
                      <a:pt x="52" y="55"/>
                      <a:pt x="52" y="55"/>
                      <a:pt x="52" y="55"/>
                    </a:cubicBezTo>
                    <a:cubicBezTo>
                      <a:pt x="34" y="74"/>
                      <a:pt x="31" y="95"/>
                      <a:pt x="35" y="113"/>
                    </a:cubicBezTo>
                    <a:cubicBezTo>
                      <a:pt x="13" y="157"/>
                      <a:pt x="0" y="223"/>
                      <a:pt x="29" y="314"/>
                    </a:cubicBezTo>
                    <a:cubicBezTo>
                      <a:pt x="29" y="314"/>
                      <a:pt x="29" y="315"/>
                      <a:pt x="29" y="315"/>
                    </a:cubicBezTo>
                    <a:cubicBezTo>
                      <a:pt x="30" y="318"/>
                      <a:pt x="31" y="321"/>
                      <a:pt x="32" y="324"/>
                    </a:cubicBezTo>
                    <a:cubicBezTo>
                      <a:pt x="40" y="311"/>
                      <a:pt x="40" y="311"/>
                      <a:pt x="40" y="311"/>
                    </a:cubicBezTo>
                    <a:cubicBezTo>
                      <a:pt x="40" y="311"/>
                      <a:pt x="42" y="290"/>
                      <a:pt x="47" y="264"/>
                    </a:cubicBezTo>
                    <a:cubicBezTo>
                      <a:pt x="68" y="172"/>
                      <a:pt x="68" y="172"/>
                      <a:pt x="68" y="172"/>
                    </a:cubicBezTo>
                    <a:cubicBezTo>
                      <a:pt x="68" y="172"/>
                      <a:pt x="71" y="172"/>
                      <a:pt x="75" y="173"/>
                    </a:cubicBezTo>
                    <a:cubicBezTo>
                      <a:pt x="127" y="192"/>
                      <a:pt x="223" y="220"/>
                      <a:pt x="338" y="218"/>
                    </a:cubicBezTo>
                    <a:cubicBezTo>
                      <a:pt x="327" y="209"/>
                      <a:pt x="327" y="209"/>
                      <a:pt x="327" y="209"/>
                    </a:cubicBezTo>
                    <a:cubicBezTo>
                      <a:pt x="327" y="209"/>
                      <a:pt x="351" y="203"/>
                      <a:pt x="381" y="193"/>
                    </a:cubicBezTo>
                    <a:cubicBezTo>
                      <a:pt x="387" y="193"/>
                      <a:pt x="394" y="192"/>
                      <a:pt x="400" y="191"/>
                    </a:cubicBezTo>
                    <a:cubicBezTo>
                      <a:pt x="410" y="204"/>
                      <a:pt x="410" y="204"/>
                      <a:pt x="410" y="204"/>
                    </a:cubicBezTo>
                    <a:cubicBezTo>
                      <a:pt x="410" y="204"/>
                      <a:pt x="415" y="232"/>
                      <a:pt x="418" y="245"/>
                    </a:cubicBezTo>
                    <a:cubicBezTo>
                      <a:pt x="421" y="257"/>
                      <a:pt x="431" y="332"/>
                      <a:pt x="431" y="332"/>
                    </a:cubicBezTo>
                    <a:cubicBezTo>
                      <a:pt x="440" y="324"/>
                      <a:pt x="440" y="324"/>
                      <a:pt x="440" y="324"/>
                    </a:cubicBezTo>
                    <a:cubicBezTo>
                      <a:pt x="440" y="324"/>
                      <a:pt x="452" y="234"/>
                      <a:pt x="453" y="213"/>
                    </a:cubicBezTo>
                    <a:cubicBezTo>
                      <a:pt x="453" y="195"/>
                      <a:pt x="460" y="154"/>
                      <a:pt x="455" y="140"/>
                    </a:cubicBezTo>
                  </a:path>
                </a:pathLst>
              </a:custGeom>
              <a:solidFill>
                <a:srgbClr val="753C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35"/>
              <p:cNvSpPr>
                <a:spLocks/>
              </p:cNvSpPr>
              <p:nvPr/>
            </p:nvSpPr>
            <p:spPr bwMode="auto">
              <a:xfrm>
                <a:off x="2693372" y="6420075"/>
                <a:ext cx="485545" cy="174706"/>
              </a:xfrm>
              <a:custGeom>
                <a:avLst/>
                <a:gdLst>
                  <a:gd name="T0" fmla="*/ 94 w 181"/>
                  <a:gd name="T1" fmla="*/ 1 h 65"/>
                  <a:gd name="T2" fmla="*/ 90 w 181"/>
                  <a:gd name="T3" fmla="*/ 0 h 65"/>
                  <a:gd name="T4" fmla="*/ 87 w 181"/>
                  <a:gd name="T5" fmla="*/ 1 h 65"/>
                  <a:gd name="T6" fmla="*/ 85 w 181"/>
                  <a:gd name="T7" fmla="*/ 1 h 65"/>
                  <a:gd name="T8" fmla="*/ 85 w 181"/>
                  <a:gd name="T9" fmla="*/ 1 h 65"/>
                  <a:gd name="T10" fmla="*/ 0 w 181"/>
                  <a:gd name="T11" fmla="*/ 65 h 65"/>
                  <a:gd name="T12" fmla="*/ 181 w 181"/>
                  <a:gd name="T13" fmla="*/ 65 h 65"/>
                  <a:gd name="T14" fmla="*/ 181 w 181"/>
                  <a:gd name="T15" fmla="*/ 1 h 65"/>
                  <a:gd name="T16" fmla="*/ 94 w 181"/>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65">
                    <a:moveTo>
                      <a:pt x="94" y="1"/>
                    </a:moveTo>
                    <a:cubicBezTo>
                      <a:pt x="93" y="1"/>
                      <a:pt x="92" y="0"/>
                      <a:pt x="90" y="0"/>
                    </a:cubicBezTo>
                    <a:cubicBezTo>
                      <a:pt x="89" y="0"/>
                      <a:pt x="88" y="1"/>
                      <a:pt x="87" y="1"/>
                    </a:cubicBezTo>
                    <a:cubicBezTo>
                      <a:pt x="85" y="1"/>
                      <a:pt x="85" y="1"/>
                      <a:pt x="85" y="1"/>
                    </a:cubicBezTo>
                    <a:cubicBezTo>
                      <a:pt x="85" y="1"/>
                      <a:pt x="85" y="1"/>
                      <a:pt x="85" y="1"/>
                    </a:cubicBezTo>
                    <a:cubicBezTo>
                      <a:pt x="37" y="3"/>
                      <a:pt x="0" y="31"/>
                      <a:pt x="0" y="65"/>
                    </a:cubicBezTo>
                    <a:cubicBezTo>
                      <a:pt x="181" y="65"/>
                      <a:pt x="181" y="65"/>
                      <a:pt x="181" y="65"/>
                    </a:cubicBezTo>
                    <a:cubicBezTo>
                      <a:pt x="181" y="1"/>
                      <a:pt x="181" y="1"/>
                      <a:pt x="181" y="1"/>
                    </a:cubicBezTo>
                    <a:lnTo>
                      <a:pt x="94" y="1"/>
                    </a:lnTo>
                    <a:close/>
                  </a:path>
                </a:pathLst>
              </a:custGeom>
              <a:solidFill>
                <a:srgbClr val="3738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36"/>
              <p:cNvSpPr>
                <a:spLocks/>
              </p:cNvSpPr>
              <p:nvPr/>
            </p:nvSpPr>
            <p:spPr bwMode="auto">
              <a:xfrm>
                <a:off x="3359295" y="6420075"/>
                <a:ext cx="485545" cy="174706"/>
              </a:xfrm>
              <a:custGeom>
                <a:avLst/>
                <a:gdLst>
                  <a:gd name="T0" fmla="*/ 87 w 181"/>
                  <a:gd name="T1" fmla="*/ 1 h 65"/>
                  <a:gd name="T2" fmla="*/ 91 w 181"/>
                  <a:gd name="T3" fmla="*/ 0 h 65"/>
                  <a:gd name="T4" fmla="*/ 94 w 181"/>
                  <a:gd name="T5" fmla="*/ 1 h 65"/>
                  <a:gd name="T6" fmla="*/ 96 w 181"/>
                  <a:gd name="T7" fmla="*/ 1 h 65"/>
                  <a:gd name="T8" fmla="*/ 96 w 181"/>
                  <a:gd name="T9" fmla="*/ 1 h 65"/>
                  <a:gd name="T10" fmla="*/ 181 w 181"/>
                  <a:gd name="T11" fmla="*/ 65 h 65"/>
                  <a:gd name="T12" fmla="*/ 0 w 181"/>
                  <a:gd name="T13" fmla="*/ 65 h 65"/>
                  <a:gd name="T14" fmla="*/ 0 w 181"/>
                  <a:gd name="T15" fmla="*/ 1 h 65"/>
                  <a:gd name="T16" fmla="*/ 87 w 181"/>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1" h="65">
                    <a:moveTo>
                      <a:pt x="87" y="1"/>
                    </a:moveTo>
                    <a:cubicBezTo>
                      <a:pt x="88" y="1"/>
                      <a:pt x="89" y="0"/>
                      <a:pt x="91" y="0"/>
                    </a:cubicBezTo>
                    <a:cubicBezTo>
                      <a:pt x="92" y="0"/>
                      <a:pt x="93" y="1"/>
                      <a:pt x="94" y="1"/>
                    </a:cubicBezTo>
                    <a:cubicBezTo>
                      <a:pt x="96" y="1"/>
                      <a:pt x="96" y="1"/>
                      <a:pt x="96" y="1"/>
                    </a:cubicBezTo>
                    <a:cubicBezTo>
                      <a:pt x="96" y="1"/>
                      <a:pt x="96" y="1"/>
                      <a:pt x="96" y="1"/>
                    </a:cubicBezTo>
                    <a:cubicBezTo>
                      <a:pt x="144" y="3"/>
                      <a:pt x="181" y="31"/>
                      <a:pt x="181" y="65"/>
                    </a:cubicBezTo>
                    <a:cubicBezTo>
                      <a:pt x="0" y="65"/>
                      <a:pt x="0" y="65"/>
                      <a:pt x="0" y="65"/>
                    </a:cubicBezTo>
                    <a:cubicBezTo>
                      <a:pt x="0" y="1"/>
                      <a:pt x="0" y="1"/>
                      <a:pt x="0" y="1"/>
                    </a:cubicBezTo>
                    <a:lnTo>
                      <a:pt x="87" y="1"/>
                    </a:lnTo>
                    <a:close/>
                  </a:path>
                </a:pathLst>
              </a:custGeom>
              <a:solidFill>
                <a:srgbClr val="2D2E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37"/>
              <p:cNvSpPr>
                <a:spLocks/>
              </p:cNvSpPr>
              <p:nvPr/>
            </p:nvSpPr>
            <p:spPr bwMode="auto">
              <a:xfrm>
                <a:off x="3402404" y="4426843"/>
                <a:ext cx="440167" cy="104370"/>
              </a:xfrm>
              <a:custGeom>
                <a:avLst/>
                <a:gdLst>
                  <a:gd name="T0" fmla="*/ 10 w 164"/>
                  <a:gd name="T1" fmla="*/ 39 h 39"/>
                  <a:gd name="T2" fmla="*/ 155 w 164"/>
                  <a:gd name="T3" fmla="*/ 39 h 39"/>
                  <a:gd name="T4" fmla="*/ 164 w 164"/>
                  <a:gd name="T5" fmla="*/ 29 h 39"/>
                  <a:gd name="T6" fmla="*/ 164 w 164"/>
                  <a:gd name="T7" fmla="*/ 10 h 39"/>
                  <a:gd name="T8" fmla="*/ 155 w 164"/>
                  <a:gd name="T9" fmla="*/ 0 h 39"/>
                  <a:gd name="T10" fmla="*/ 10 w 164"/>
                  <a:gd name="T11" fmla="*/ 0 h 39"/>
                  <a:gd name="T12" fmla="*/ 0 w 164"/>
                  <a:gd name="T13" fmla="*/ 10 h 39"/>
                  <a:gd name="T14" fmla="*/ 0 w 164"/>
                  <a:gd name="T15" fmla="*/ 29 h 39"/>
                  <a:gd name="T16" fmla="*/ 10 w 164"/>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39">
                    <a:moveTo>
                      <a:pt x="10" y="39"/>
                    </a:moveTo>
                    <a:cubicBezTo>
                      <a:pt x="155" y="39"/>
                      <a:pt x="155" y="39"/>
                      <a:pt x="155" y="39"/>
                    </a:cubicBezTo>
                    <a:cubicBezTo>
                      <a:pt x="160" y="39"/>
                      <a:pt x="164" y="35"/>
                      <a:pt x="164" y="29"/>
                    </a:cubicBezTo>
                    <a:cubicBezTo>
                      <a:pt x="164" y="10"/>
                      <a:pt x="164" y="10"/>
                      <a:pt x="164" y="10"/>
                    </a:cubicBezTo>
                    <a:cubicBezTo>
                      <a:pt x="164" y="4"/>
                      <a:pt x="160" y="0"/>
                      <a:pt x="155" y="0"/>
                    </a:cubicBezTo>
                    <a:cubicBezTo>
                      <a:pt x="10" y="0"/>
                      <a:pt x="10" y="0"/>
                      <a:pt x="10" y="0"/>
                    </a:cubicBezTo>
                    <a:cubicBezTo>
                      <a:pt x="5" y="0"/>
                      <a:pt x="0" y="4"/>
                      <a:pt x="0" y="10"/>
                    </a:cubicBezTo>
                    <a:cubicBezTo>
                      <a:pt x="0" y="29"/>
                      <a:pt x="0" y="29"/>
                      <a:pt x="0" y="29"/>
                    </a:cubicBezTo>
                    <a:cubicBezTo>
                      <a:pt x="0" y="35"/>
                      <a:pt x="5" y="39"/>
                      <a:pt x="10" y="39"/>
                    </a:cubicBezTo>
                  </a:path>
                </a:pathLst>
              </a:custGeom>
              <a:gradFill>
                <a:gsLst>
                  <a:gs pos="0">
                    <a:srgbClr val="3A95D2"/>
                  </a:gs>
                  <a:gs pos="100000">
                    <a:srgbClr val="2450A2"/>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38"/>
              <p:cNvSpPr>
                <a:spLocks/>
              </p:cNvSpPr>
              <p:nvPr/>
            </p:nvSpPr>
            <p:spPr bwMode="auto">
              <a:xfrm>
                <a:off x="2679759" y="4426843"/>
                <a:ext cx="440167" cy="104370"/>
              </a:xfrm>
              <a:custGeom>
                <a:avLst/>
                <a:gdLst>
                  <a:gd name="T0" fmla="*/ 9 w 164"/>
                  <a:gd name="T1" fmla="*/ 39 h 39"/>
                  <a:gd name="T2" fmla="*/ 154 w 164"/>
                  <a:gd name="T3" fmla="*/ 39 h 39"/>
                  <a:gd name="T4" fmla="*/ 164 w 164"/>
                  <a:gd name="T5" fmla="*/ 29 h 39"/>
                  <a:gd name="T6" fmla="*/ 164 w 164"/>
                  <a:gd name="T7" fmla="*/ 10 h 39"/>
                  <a:gd name="T8" fmla="*/ 154 w 164"/>
                  <a:gd name="T9" fmla="*/ 0 h 39"/>
                  <a:gd name="T10" fmla="*/ 9 w 164"/>
                  <a:gd name="T11" fmla="*/ 0 h 39"/>
                  <a:gd name="T12" fmla="*/ 0 w 164"/>
                  <a:gd name="T13" fmla="*/ 10 h 39"/>
                  <a:gd name="T14" fmla="*/ 0 w 164"/>
                  <a:gd name="T15" fmla="*/ 29 h 39"/>
                  <a:gd name="T16" fmla="*/ 9 w 164"/>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39">
                    <a:moveTo>
                      <a:pt x="9" y="39"/>
                    </a:moveTo>
                    <a:cubicBezTo>
                      <a:pt x="154" y="39"/>
                      <a:pt x="154" y="39"/>
                      <a:pt x="154" y="39"/>
                    </a:cubicBezTo>
                    <a:cubicBezTo>
                      <a:pt x="160" y="39"/>
                      <a:pt x="164" y="35"/>
                      <a:pt x="164" y="29"/>
                    </a:cubicBezTo>
                    <a:cubicBezTo>
                      <a:pt x="164" y="10"/>
                      <a:pt x="164" y="10"/>
                      <a:pt x="164" y="10"/>
                    </a:cubicBezTo>
                    <a:cubicBezTo>
                      <a:pt x="164" y="4"/>
                      <a:pt x="160" y="0"/>
                      <a:pt x="154" y="0"/>
                    </a:cubicBezTo>
                    <a:cubicBezTo>
                      <a:pt x="9" y="0"/>
                      <a:pt x="9" y="0"/>
                      <a:pt x="9" y="0"/>
                    </a:cubicBezTo>
                    <a:cubicBezTo>
                      <a:pt x="4" y="0"/>
                      <a:pt x="0" y="4"/>
                      <a:pt x="0" y="10"/>
                    </a:cubicBezTo>
                    <a:cubicBezTo>
                      <a:pt x="0" y="29"/>
                      <a:pt x="0" y="29"/>
                      <a:pt x="0" y="29"/>
                    </a:cubicBezTo>
                    <a:cubicBezTo>
                      <a:pt x="0" y="35"/>
                      <a:pt x="4" y="39"/>
                      <a:pt x="9" y="39"/>
                    </a:cubicBezTo>
                  </a:path>
                </a:pathLst>
              </a:custGeom>
              <a:gradFill>
                <a:gsLst>
                  <a:gs pos="0">
                    <a:srgbClr val="3A95D2"/>
                  </a:gs>
                  <a:gs pos="100000">
                    <a:srgbClr val="2450A2"/>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107"/>
              <p:cNvSpPr>
                <a:spLocks/>
              </p:cNvSpPr>
              <p:nvPr/>
            </p:nvSpPr>
            <p:spPr bwMode="auto">
              <a:xfrm>
                <a:off x="3178918" y="2859030"/>
                <a:ext cx="252983" cy="54454"/>
              </a:xfrm>
              <a:custGeom>
                <a:avLst/>
                <a:gdLst>
                  <a:gd name="T0" fmla="*/ 0 w 94"/>
                  <a:gd name="T1" fmla="*/ 0 h 20"/>
                  <a:gd name="T2" fmla="*/ 0 w 94"/>
                  <a:gd name="T3" fmla="*/ 1 h 20"/>
                  <a:gd name="T4" fmla="*/ 47 w 94"/>
                  <a:gd name="T5" fmla="*/ 20 h 20"/>
                  <a:gd name="T6" fmla="*/ 94 w 94"/>
                  <a:gd name="T7" fmla="*/ 1 h 20"/>
                  <a:gd name="T8" fmla="*/ 94 w 94"/>
                  <a:gd name="T9" fmla="*/ 0 h 20"/>
                  <a:gd name="T10" fmla="*/ 0 w 94"/>
                  <a:gd name="T11" fmla="*/ 0 h 20"/>
                </a:gdLst>
                <a:ahLst/>
                <a:cxnLst>
                  <a:cxn ang="0">
                    <a:pos x="T0" y="T1"/>
                  </a:cxn>
                  <a:cxn ang="0">
                    <a:pos x="T2" y="T3"/>
                  </a:cxn>
                  <a:cxn ang="0">
                    <a:pos x="T4" y="T5"/>
                  </a:cxn>
                  <a:cxn ang="0">
                    <a:pos x="T6" y="T7"/>
                  </a:cxn>
                  <a:cxn ang="0">
                    <a:pos x="T8" y="T9"/>
                  </a:cxn>
                  <a:cxn ang="0">
                    <a:pos x="T10" y="T11"/>
                  </a:cxn>
                </a:cxnLst>
                <a:rect l="0" t="0" r="r" b="b"/>
                <a:pathLst>
                  <a:path w="94" h="20">
                    <a:moveTo>
                      <a:pt x="0" y="0"/>
                    </a:moveTo>
                    <a:cubicBezTo>
                      <a:pt x="0" y="0"/>
                      <a:pt x="0" y="0"/>
                      <a:pt x="0" y="1"/>
                    </a:cubicBezTo>
                    <a:cubicBezTo>
                      <a:pt x="0" y="11"/>
                      <a:pt x="21" y="20"/>
                      <a:pt x="47" y="20"/>
                    </a:cubicBezTo>
                    <a:cubicBezTo>
                      <a:pt x="73" y="20"/>
                      <a:pt x="94" y="11"/>
                      <a:pt x="94" y="1"/>
                    </a:cubicBezTo>
                    <a:cubicBezTo>
                      <a:pt x="94" y="0"/>
                      <a:pt x="94" y="0"/>
                      <a:pt x="94" y="0"/>
                    </a:cubicBezTo>
                    <a:lnTo>
                      <a:pt x="0" y="0"/>
                    </a:lnTo>
                    <a:close/>
                  </a:path>
                </a:pathLst>
              </a:custGeom>
              <a:solidFill>
                <a:srgbClr val="DDAA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108"/>
              <p:cNvSpPr>
                <a:spLocks noEditPoints="1"/>
              </p:cNvSpPr>
              <p:nvPr/>
            </p:nvSpPr>
            <p:spPr bwMode="auto">
              <a:xfrm>
                <a:off x="2718330" y="2351930"/>
                <a:ext cx="1086805" cy="338067"/>
              </a:xfrm>
              <a:custGeom>
                <a:avLst/>
                <a:gdLst>
                  <a:gd name="T0" fmla="*/ 401 w 405"/>
                  <a:gd name="T1" fmla="*/ 7 h 126"/>
                  <a:gd name="T2" fmla="*/ 369 w 405"/>
                  <a:gd name="T3" fmla="*/ 7 h 126"/>
                  <a:gd name="T4" fmla="*/ 253 w 405"/>
                  <a:gd name="T5" fmla="*/ 14 h 126"/>
                  <a:gd name="T6" fmla="*/ 202 w 405"/>
                  <a:gd name="T7" fmla="*/ 19 h 126"/>
                  <a:gd name="T8" fmla="*/ 152 w 405"/>
                  <a:gd name="T9" fmla="*/ 14 h 126"/>
                  <a:gd name="T10" fmla="*/ 36 w 405"/>
                  <a:gd name="T11" fmla="*/ 7 h 126"/>
                  <a:gd name="T12" fmla="*/ 4 w 405"/>
                  <a:gd name="T13" fmla="*/ 7 h 126"/>
                  <a:gd name="T14" fmla="*/ 4 w 405"/>
                  <a:gd name="T15" fmla="*/ 35 h 126"/>
                  <a:gd name="T16" fmla="*/ 13 w 405"/>
                  <a:gd name="T17" fmla="*/ 42 h 126"/>
                  <a:gd name="T18" fmla="*/ 24 w 405"/>
                  <a:gd name="T19" fmla="*/ 84 h 126"/>
                  <a:gd name="T20" fmla="*/ 40 w 405"/>
                  <a:gd name="T21" fmla="*/ 109 h 126"/>
                  <a:gd name="T22" fmla="*/ 63 w 405"/>
                  <a:gd name="T23" fmla="*/ 121 h 126"/>
                  <a:gd name="T24" fmla="*/ 133 w 405"/>
                  <a:gd name="T25" fmla="*/ 116 h 126"/>
                  <a:gd name="T26" fmla="*/ 174 w 405"/>
                  <a:gd name="T27" fmla="*/ 60 h 126"/>
                  <a:gd name="T28" fmla="*/ 198 w 405"/>
                  <a:gd name="T29" fmla="*/ 36 h 126"/>
                  <a:gd name="T30" fmla="*/ 201 w 405"/>
                  <a:gd name="T31" fmla="*/ 36 h 126"/>
                  <a:gd name="T32" fmla="*/ 206 w 405"/>
                  <a:gd name="T33" fmla="*/ 36 h 126"/>
                  <a:gd name="T34" fmla="*/ 231 w 405"/>
                  <a:gd name="T35" fmla="*/ 60 h 126"/>
                  <a:gd name="T36" fmla="*/ 272 w 405"/>
                  <a:gd name="T37" fmla="*/ 116 h 126"/>
                  <a:gd name="T38" fmla="*/ 342 w 405"/>
                  <a:gd name="T39" fmla="*/ 121 h 126"/>
                  <a:gd name="T40" fmla="*/ 365 w 405"/>
                  <a:gd name="T41" fmla="*/ 109 h 126"/>
                  <a:gd name="T42" fmla="*/ 381 w 405"/>
                  <a:gd name="T43" fmla="*/ 84 h 126"/>
                  <a:gd name="T44" fmla="*/ 391 w 405"/>
                  <a:gd name="T45" fmla="*/ 42 h 126"/>
                  <a:gd name="T46" fmla="*/ 401 w 405"/>
                  <a:gd name="T47" fmla="*/ 35 h 126"/>
                  <a:gd name="T48" fmla="*/ 401 w 405"/>
                  <a:gd name="T49" fmla="*/ 7 h 126"/>
                  <a:gd name="T50" fmla="*/ 162 w 405"/>
                  <a:gd name="T51" fmla="*/ 61 h 126"/>
                  <a:gd name="T52" fmla="*/ 126 w 405"/>
                  <a:gd name="T53" fmla="*/ 111 h 126"/>
                  <a:gd name="T54" fmla="*/ 58 w 405"/>
                  <a:gd name="T55" fmla="*/ 112 h 126"/>
                  <a:gd name="T56" fmla="*/ 26 w 405"/>
                  <a:gd name="T57" fmla="*/ 28 h 126"/>
                  <a:gd name="T58" fmla="*/ 89 w 405"/>
                  <a:gd name="T59" fmla="*/ 15 h 126"/>
                  <a:gd name="T60" fmla="*/ 148 w 405"/>
                  <a:gd name="T61" fmla="*/ 22 h 126"/>
                  <a:gd name="T62" fmla="*/ 162 w 405"/>
                  <a:gd name="T63" fmla="*/ 61 h 126"/>
                  <a:gd name="T64" fmla="*/ 347 w 405"/>
                  <a:gd name="T65" fmla="*/ 112 h 126"/>
                  <a:gd name="T66" fmla="*/ 279 w 405"/>
                  <a:gd name="T67" fmla="*/ 111 h 126"/>
                  <a:gd name="T68" fmla="*/ 243 w 405"/>
                  <a:gd name="T69" fmla="*/ 61 h 126"/>
                  <a:gd name="T70" fmla="*/ 257 w 405"/>
                  <a:gd name="T71" fmla="*/ 22 h 126"/>
                  <a:gd name="T72" fmla="*/ 316 w 405"/>
                  <a:gd name="T73" fmla="*/ 15 h 126"/>
                  <a:gd name="T74" fmla="*/ 379 w 405"/>
                  <a:gd name="T75" fmla="*/ 28 h 126"/>
                  <a:gd name="T76" fmla="*/ 347 w 405"/>
                  <a:gd name="T77" fmla="*/ 11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5" h="126">
                    <a:moveTo>
                      <a:pt x="401" y="7"/>
                    </a:moveTo>
                    <a:cubicBezTo>
                      <a:pt x="401" y="7"/>
                      <a:pt x="378" y="7"/>
                      <a:pt x="369" y="7"/>
                    </a:cubicBezTo>
                    <a:cubicBezTo>
                      <a:pt x="360" y="8"/>
                      <a:pt x="323" y="0"/>
                      <a:pt x="253" y="14"/>
                    </a:cubicBezTo>
                    <a:cubicBezTo>
                      <a:pt x="253" y="14"/>
                      <a:pt x="231" y="19"/>
                      <a:pt x="202" y="19"/>
                    </a:cubicBezTo>
                    <a:cubicBezTo>
                      <a:pt x="174" y="19"/>
                      <a:pt x="152" y="14"/>
                      <a:pt x="152" y="14"/>
                    </a:cubicBezTo>
                    <a:cubicBezTo>
                      <a:pt x="82" y="0"/>
                      <a:pt x="45" y="8"/>
                      <a:pt x="36" y="7"/>
                    </a:cubicBezTo>
                    <a:cubicBezTo>
                      <a:pt x="27" y="7"/>
                      <a:pt x="4" y="7"/>
                      <a:pt x="4" y="7"/>
                    </a:cubicBezTo>
                    <a:cubicBezTo>
                      <a:pt x="0" y="22"/>
                      <a:pt x="3" y="34"/>
                      <a:pt x="4" y="35"/>
                    </a:cubicBezTo>
                    <a:cubicBezTo>
                      <a:pt x="5" y="36"/>
                      <a:pt x="10" y="36"/>
                      <a:pt x="13" y="42"/>
                    </a:cubicBezTo>
                    <a:cubicBezTo>
                      <a:pt x="17" y="48"/>
                      <a:pt x="18" y="64"/>
                      <a:pt x="24" y="84"/>
                    </a:cubicBezTo>
                    <a:cubicBezTo>
                      <a:pt x="27" y="93"/>
                      <a:pt x="33" y="103"/>
                      <a:pt x="40" y="109"/>
                    </a:cubicBezTo>
                    <a:cubicBezTo>
                      <a:pt x="48" y="116"/>
                      <a:pt x="57" y="120"/>
                      <a:pt x="63" y="121"/>
                    </a:cubicBezTo>
                    <a:cubicBezTo>
                      <a:pt x="75" y="124"/>
                      <a:pt x="111" y="126"/>
                      <a:pt x="133" y="116"/>
                    </a:cubicBezTo>
                    <a:cubicBezTo>
                      <a:pt x="155" y="106"/>
                      <a:pt x="165" y="83"/>
                      <a:pt x="174" y="60"/>
                    </a:cubicBezTo>
                    <a:cubicBezTo>
                      <a:pt x="182" y="37"/>
                      <a:pt x="198" y="36"/>
                      <a:pt x="198" y="36"/>
                    </a:cubicBezTo>
                    <a:cubicBezTo>
                      <a:pt x="198" y="36"/>
                      <a:pt x="199" y="36"/>
                      <a:pt x="201" y="36"/>
                    </a:cubicBezTo>
                    <a:cubicBezTo>
                      <a:pt x="205" y="36"/>
                      <a:pt x="206" y="36"/>
                      <a:pt x="206" y="36"/>
                    </a:cubicBezTo>
                    <a:cubicBezTo>
                      <a:pt x="206" y="36"/>
                      <a:pt x="223" y="37"/>
                      <a:pt x="231" y="60"/>
                    </a:cubicBezTo>
                    <a:cubicBezTo>
                      <a:pt x="239" y="83"/>
                      <a:pt x="250" y="106"/>
                      <a:pt x="272" y="116"/>
                    </a:cubicBezTo>
                    <a:cubicBezTo>
                      <a:pt x="294" y="126"/>
                      <a:pt x="330" y="124"/>
                      <a:pt x="342" y="121"/>
                    </a:cubicBezTo>
                    <a:cubicBezTo>
                      <a:pt x="348" y="120"/>
                      <a:pt x="357" y="116"/>
                      <a:pt x="365" y="109"/>
                    </a:cubicBezTo>
                    <a:cubicBezTo>
                      <a:pt x="372" y="103"/>
                      <a:pt x="378" y="93"/>
                      <a:pt x="381" y="84"/>
                    </a:cubicBezTo>
                    <a:cubicBezTo>
                      <a:pt x="387" y="64"/>
                      <a:pt x="388" y="48"/>
                      <a:pt x="391" y="42"/>
                    </a:cubicBezTo>
                    <a:cubicBezTo>
                      <a:pt x="395" y="36"/>
                      <a:pt x="400" y="36"/>
                      <a:pt x="401" y="35"/>
                    </a:cubicBezTo>
                    <a:cubicBezTo>
                      <a:pt x="402" y="34"/>
                      <a:pt x="405" y="22"/>
                      <a:pt x="401" y="7"/>
                    </a:cubicBezTo>
                    <a:moveTo>
                      <a:pt x="162" y="61"/>
                    </a:moveTo>
                    <a:cubicBezTo>
                      <a:pt x="160" y="73"/>
                      <a:pt x="151" y="102"/>
                      <a:pt x="126" y="111"/>
                    </a:cubicBezTo>
                    <a:cubicBezTo>
                      <a:pt x="87" y="123"/>
                      <a:pt x="58" y="112"/>
                      <a:pt x="58" y="112"/>
                    </a:cubicBezTo>
                    <a:cubicBezTo>
                      <a:pt x="28" y="104"/>
                      <a:pt x="20" y="41"/>
                      <a:pt x="26" y="28"/>
                    </a:cubicBezTo>
                    <a:cubicBezTo>
                      <a:pt x="32" y="15"/>
                      <a:pt x="51" y="15"/>
                      <a:pt x="89" y="15"/>
                    </a:cubicBezTo>
                    <a:cubicBezTo>
                      <a:pt x="126" y="15"/>
                      <a:pt x="148" y="22"/>
                      <a:pt x="148" y="22"/>
                    </a:cubicBezTo>
                    <a:cubicBezTo>
                      <a:pt x="167" y="28"/>
                      <a:pt x="165" y="48"/>
                      <a:pt x="162" y="61"/>
                    </a:cubicBezTo>
                    <a:moveTo>
                      <a:pt x="347" y="112"/>
                    </a:moveTo>
                    <a:cubicBezTo>
                      <a:pt x="347" y="112"/>
                      <a:pt x="318" y="123"/>
                      <a:pt x="279" y="111"/>
                    </a:cubicBezTo>
                    <a:cubicBezTo>
                      <a:pt x="254" y="102"/>
                      <a:pt x="245" y="73"/>
                      <a:pt x="243" y="61"/>
                    </a:cubicBezTo>
                    <a:cubicBezTo>
                      <a:pt x="240" y="48"/>
                      <a:pt x="238" y="28"/>
                      <a:pt x="257" y="22"/>
                    </a:cubicBezTo>
                    <a:cubicBezTo>
                      <a:pt x="257" y="22"/>
                      <a:pt x="279" y="15"/>
                      <a:pt x="316" y="15"/>
                    </a:cubicBezTo>
                    <a:cubicBezTo>
                      <a:pt x="354" y="15"/>
                      <a:pt x="373" y="15"/>
                      <a:pt x="379" y="28"/>
                    </a:cubicBezTo>
                    <a:cubicBezTo>
                      <a:pt x="385" y="41"/>
                      <a:pt x="377" y="104"/>
                      <a:pt x="347" y="112"/>
                    </a:cubicBezTo>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2" name="Freeform 39"/>
            <p:cNvSpPr>
              <a:spLocks/>
            </p:cNvSpPr>
            <p:nvPr/>
          </p:nvSpPr>
          <p:spPr bwMode="auto">
            <a:xfrm>
              <a:off x="4874923" y="2931634"/>
              <a:ext cx="797520" cy="214412"/>
            </a:xfrm>
            <a:custGeom>
              <a:avLst/>
              <a:gdLst>
                <a:gd name="T0" fmla="*/ 255 w 297"/>
                <a:gd name="T1" fmla="*/ 14 h 80"/>
                <a:gd name="T2" fmla="*/ 134 w 297"/>
                <a:gd name="T3" fmla="*/ 12 h 80"/>
                <a:gd name="T4" fmla="*/ 132 w 297"/>
                <a:gd name="T5" fmla="*/ 1 h 80"/>
                <a:gd name="T6" fmla="*/ 78 w 297"/>
                <a:gd name="T7" fmla="*/ 13 h 80"/>
                <a:gd name="T8" fmla="*/ 50 w 297"/>
                <a:gd name="T9" fmla="*/ 14 h 80"/>
                <a:gd name="T10" fmla="*/ 0 w 297"/>
                <a:gd name="T11" fmla="*/ 48 h 80"/>
                <a:gd name="T12" fmla="*/ 63 w 297"/>
                <a:gd name="T13" fmla="*/ 80 h 80"/>
                <a:gd name="T14" fmla="*/ 201 w 297"/>
                <a:gd name="T15" fmla="*/ 48 h 80"/>
                <a:gd name="T16" fmla="*/ 255 w 297"/>
                <a:gd name="T17" fmla="*/ 1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80">
                  <a:moveTo>
                    <a:pt x="255" y="14"/>
                  </a:moveTo>
                  <a:cubicBezTo>
                    <a:pt x="255" y="14"/>
                    <a:pt x="192" y="13"/>
                    <a:pt x="134" y="12"/>
                  </a:cubicBezTo>
                  <a:cubicBezTo>
                    <a:pt x="140" y="7"/>
                    <a:pt x="144" y="2"/>
                    <a:pt x="132" y="1"/>
                  </a:cubicBezTo>
                  <a:cubicBezTo>
                    <a:pt x="118" y="0"/>
                    <a:pt x="95" y="7"/>
                    <a:pt x="78" y="13"/>
                  </a:cubicBezTo>
                  <a:cubicBezTo>
                    <a:pt x="67" y="13"/>
                    <a:pt x="57" y="14"/>
                    <a:pt x="50" y="14"/>
                  </a:cubicBezTo>
                  <a:cubicBezTo>
                    <a:pt x="0" y="19"/>
                    <a:pt x="0" y="48"/>
                    <a:pt x="0" y="48"/>
                  </a:cubicBezTo>
                  <a:cubicBezTo>
                    <a:pt x="63" y="80"/>
                    <a:pt x="63" y="80"/>
                    <a:pt x="63" y="80"/>
                  </a:cubicBezTo>
                  <a:cubicBezTo>
                    <a:pt x="63" y="80"/>
                    <a:pt x="106" y="59"/>
                    <a:pt x="201" y="48"/>
                  </a:cubicBezTo>
                  <a:cubicBezTo>
                    <a:pt x="297" y="38"/>
                    <a:pt x="255" y="14"/>
                    <a:pt x="255" y="14"/>
                  </a:cubicBezTo>
                </a:path>
              </a:pathLst>
            </a:custGeom>
            <a:solidFill>
              <a:srgbClr val="FDD0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66" name="矩形 65"/>
          <p:cNvSpPr/>
          <p:nvPr/>
        </p:nvSpPr>
        <p:spPr>
          <a:xfrm>
            <a:off x="1050702" y="138229"/>
            <a:ext cx="2281394"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问题改善措施</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Tree>
    <p:extLst>
      <p:ext uri="{BB962C8B-B14F-4D97-AF65-F5344CB8AC3E}">
        <p14:creationId xmlns:p14="http://schemas.microsoft.com/office/powerpoint/2010/main" val="2602952894"/>
      </p:ext>
    </p:extLst>
  </p:cSld>
  <p:clrMapOvr>
    <a:masterClrMapping/>
  </p:clrMapOvr>
  <p:transition spd="slow">
    <p:pu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椭圆 9"/>
          <p:cNvSpPr/>
          <p:nvPr/>
        </p:nvSpPr>
        <p:spPr>
          <a:xfrm>
            <a:off x="3187217" y="-790469"/>
            <a:ext cx="8483040" cy="8483040"/>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600133" y="3676210"/>
            <a:ext cx="717797" cy="717797"/>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34999" y="2405892"/>
            <a:ext cx="457518" cy="457518"/>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33973" y="183523"/>
            <a:ext cx="229746" cy="229746"/>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45663" y="593103"/>
            <a:ext cx="2041554" cy="2041548"/>
          </a:xfrm>
          <a:prstGeom prst="ellipse">
            <a:avLst/>
          </a:prstGeom>
          <a:gradFill>
            <a:gsLst>
              <a:gs pos="15000">
                <a:srgbClr val="3A95D2"/>
              </a:gs>
              <a:gs pos="100000">
                <a:srgbClr val="2450A2"/>
              </a:gs>
            </a:gsLst>
            <a:lin ang="189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8800" dirty="0" smtClean="0">
                <a:solidFill>
                  <a:schemeClr val="bg1"/>
                </a:solidFill>
                <a:cs typeface="+mn-ea"/>
                <a:sym typeface="+mn-lt"/>
              </a:rPr>
              <a:t>04</a:t>
            </a:r>
            <a:endParaRPr lang="zh-CN" altLang="en-US" sz="8800" dirty="0">
              <a:solidFill>
                <a:schemeClr val="bg1"/>
              </a:solidFill>
              <a:cs typeface="+mn-ea"/>
              <a:sym typeface="+mn-lt"/>
            </a:endParaRPr>
          </a:p>
        </p:txBody>
      </p:sp>
      <p:sp>
        <p:nvSpPr>
          <p:cNvPr id="16" name="PA_文本框 62"/>
          <p:cNvSpPr txBox="1"/>
          <p:nvPr>
            <p:custDataLst>
              <p:tags r:id="rId1"/>
            </p:custDataLst>
          </p:nvPr>
        </p:nvSpPr>
        <p:spPr>
          <a:xfrm>
            <a:off x="4978203" y="3463574"/>
            <a:ext cx="3863519" cy="619657"/>
          </a:xfrm>
          <a:prstGeom prst="rect">
            <a:avLst/>
          </a:prstGeom>
          <a:noFill/>
          <a:effectLst/>
        </p:spPr>
        <p:txBody>
          <a:bodyPr wrap="square" rtlCol="0">
            <a:spAutoFit/>
          </a:bodyPr>
          <a:lstStyle/>
          <a:p>
            <a:pPr>
              <a:lnSpc>
                <a:spcPct val="150000"/>
              </a:lnSpc>
            </a:pPr>
            <a:r>
              <a:rPr lang="zh-CN" altLang="en-US" sz="1200" dirty="0" smtClean="0">
                <a:solidFill>
                  <a:schemeClr val="bg1">
                    <a:lumMod val="50000"/>
                  </a:schemeClr>
                </a:solidFill>
                <a:cs typeface="+mn-ea"/>
                <a:sym typeface="+mn-lt"/>
              </a:rPr>
              <a:t>根据</a:t>
            </a:r>
            <a:r>
              <a:rPr lang="zh-CN" altLang="en-US" sz="1200" dirty="0">
                <a:solidFill>
                  <a:schemeClr val="bg1">
                    <a:lumMod val="50000"/>
                  </a:schemeClr>
                </a:solidFill>
                <a:cs typeface="+mn-ea"/>
                <a:sym typeface="+mn-lt"/>
              </a:rPr>
              <a:t>自己的需要添加适当的文字，此处添加详细文本描述，建议与标题相关尽量简洁</a:t>
            </a:r>
            <a:r>
              <a:rPr lang="en-US" altLang="zh-CN" sz="1200" dirty="0">
                <a:solidFill>
                  <a:schemeClr val="bg1">
                    <a:lumMod val="50000"/>
                  </a:schemeClr>
                </a:solidFill>
                <a:cs typeface="+mn-ea"/>
                <a:sym typeface="+mn-lt"/>
              </a:rPr>
              <a:t>... ...</a:t>
            </a:r>
          </a:p>
        </p:txBody>
      </p:sp>
      <p:sp>
        <p:nvSpPr>
          <p:cNvPr id="2" name="矩形 1"/>
          <p:cNvSpPr/>
          <p:nvPr/>
        </p:nvSpPr>
        <p:spPr>
          <a:xfrm>
            <a:off x="4841428" y="2263245"/>
            <a:ext cx="4897495" cy="1200329"/>
          </a:xfrm>
          <a:prstGeom prst="rect">
            <a:avLst/>
          </a:prstGeom>
        </p:spPr>
        <p:txBody>
          <a:bodyPr wrap="none">
            <a:spAutoFit/>
          </a:bodyPr>
          <a:lstStyle/>
          <a:p>
            <a:r>
              <a:rPr lang="zh-CN" altLang="en-US" sz="7200" dirty="0" smtClean="0">
                <a:gradFill>
                  <a:gsLst>
                    <a:gs pos="0">
                      <a:srgbClr val="3A95D2"/>
                    </a:gs>
                    <a:gs pos="100000">
                      <a:srgbClr val="2450A2"/>
                    </a:gs>
                  </a:gsLst>
                  <a:lin ang="5400000" scaled="1"/>
                </a:gradFill>
                <a:latin typeface="字体圈欣意冠黑体" panose="00000500000000000000" pitchFamily="2" charset="-122"/>
                <a:ea typeface="字体圈欣意冠黑体" panose="00000500000000000000" pitchFamily="2" charset="-122"/>
                <a:cs typeface="+mn-ea"/>
                <a:sym typeface="+mn-lt"/>
              </a:rPr>
              <a:t>未来岗位规划</a:t>
            </a:r>
            <a:endParaRPr lang="zh-CN" altLang="en-US" sz="7200" dirty="0">
              <a:gradFill>
                <a:gsLst>
                  <a:gs pos="0">
                    <a:srgbClr val="3A95D2"/>
                  </a:gs>
                  <a:gs pos="100000">
                    <a:srgbClr val="2450A2"/>
                  </a:gs>
                </a:gsLst>
                <a:lin ang="5400000" scaled="1"/>
              </a:gradFill>
              <a:latin typeface="字体圈欣意冠黑体" panose="00000500000000000000" pitchFamily="2" charset="-122"/>
              <a:ea typeface="字体圈欣意冠黑体" panose="00000500000000000000" pitchFamily="2" charset="-122"/>
              <a:cs typeface="+mn-ea"/>
              <a:sym typeface="+mn-lt"/>
            </a:endParaRPr>
          </a:p>
        </p:txBody>
      </p:sp>
    </p:spTree>
    <p:extLst>
      <p:ext uri="{BB962C8B-B14F-4D97-AF65-F5344CB8AC3E}">
        <p14:creationId xmlns:p14="http://schemas.microsoft.com/office/powerpoint/2010/main" val="30003318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 name="组合 107"/>
          <p:cNvGrpSpPr/>
          <p:nvPr/>
        </p:nvGrpSpPr>
        <p:grpSpPr>
          <a:xfrm>
            <a:off x="3278693" y="1509016"/>
            <a:ext cx="1823672" cy="1042093"/>
            <a:chOff x="3278693" y="1574327"/>
            <a:chExt cx="1823672" cy="1042093"/>
          </a:xfrm>
        </p:grpSpPr>
        <p:sp>
          <p:nvSpPr>
            <p:cNvPr id="109" name="Freeform 5"/>
            <p:cNvSpPr>
              <a:spLocks/>
            </p:cNvSpPr>
            <p:nvPr/>
          </p:nvSpPr>
          <p:spPr bwMode="auto">
            <a:xfrm>
              <a:off x="3278693" y="1574327"/>
              <a:ext cx="1823672" cy="1042093"/>
            </a:xfrm>
            <a:custGeom>
              <a:avLst/>
              <a:gdLst>
                <a:gd name="T0" fmla="*/ 35 w 35"/>
                <a:gd name="T1" fmla="*/ 20 h 20"/>
                <a:gd name="T2" fmla="*/ 10 w 35"/>
                <a:gd name="T3" fmla="*/ 20 h 20"/>
                <a:gd name="T4" fmla="*/ 0 w 35"/>
                <a:gd name="T5" fmla="*/ 0 h 20"/>
                <a:gd name="T6" fmla="*/ 25 w 35"/>
                <a:gd name="T7" fmla="*/ 0 h 20"/>
                <a:gd name="T8" fmla="*/ 35 w 35"/>
                <a:gd name="T9" fmla="*/ 20 h 20"/>
              </a:gdLst>
              <a:ahLst/>
              <a:cxnLst>
                <a:cxn ang="0">
                  <a:pos x="T0" y="T1"/>
                </a:cxn>
                <a:cxn ang="0">
                  <a:pos x="T2" y="T3"/>
                </a:cxn>
                <a:cxn ang="0">
                  <a:pos x="T4" y="T5"/>
                </a:cxn>
                <a:cxn ang="0">
                  <a:pos x="T6" y="T7"/>
                </a:cxn>
                <a:cxn ang="0">
                  <a:pos x="T8" y="T9"/>
                </a:cxn>
              </a:cxnLst>
              <a:rect l="0" t="0" r="r" b="b"/>
              <a:pathLst>
                <a:path w="35" h="20">
                  <a:moveTo>
                    <a:pt x="35" y="20"/>
                  </a:moveTo>
                  <a:lnTo>
                    <a:pt x="10" y="20"/>
                  </a:lnTo>
                  <a:lnTo>
                    <a:pt x="0" y="0"/>
                  </a:lnTo>
                  <a:lnTo>
                    <a:pt x="25" y="0"/>
                  </a:lnTo>
                  <a:lnTo>
                    <a:pt x="35" y="20"/>
                  </a:lnTo>
                  <a:close/>
                </a:path>
              </a:pathLst>
            </a:custGeom>
            <a:gradFill>
              <a:gsLst>
                <a:gs pos="0">
                  <a:srgbClr val="3A95D2"/>
                </a:gs>
                <a:gs pos="100000">
                  <a:srgbClr val="2450A2"/>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矩形 109"/>
            <p:cNvSpPr/>
            <p:nvPr/>
          </p:nvSpPr>
          <p:spPr>
            <a:xfrm>
              <a:off x="3872421" y="1821807"/>
              <a:ext cx="585417" cy="523220"/>
            </a:xfrm>
            <a:prstGeom prst="rect">
              <a:avLst/>
            </a:prstGeom>
          </p:spPr>
          <p:txBody>
            <a:bodyPr wrap="none">
              <a:spAutoFit/>
            </a:bodyPr>
            <a:lstStyle/>
            <a:p>
              <a:pPr algn="ctr"/>
              <a:r>
                <a:rPr lang="en-US" altLang="zh-CN" sz="2800" b="1" dirty="0">
                  <a:solidFill>
                    <a:schemeClr val="bg1"/>
                  </a:solidFill>
                  <a:cs typeface="+mn-ea"/>
                  <a:sym typeface="+mn-lt"/>
                </a:rPr>
                <a:t>01</a:t>
              </a:r>
              <a:endParaRPr lang="zh-CN" altLang="en-US" sz="2800" b="1" dirty="0">
                <a:solidFill>
                  <a:schemeClr val="bg1"/>
                </a:solidFill>
                <a:cs typeface="+mn-ea"/>
                <a:sym typeface="+mn-lt"/>
              </a:endParaRPr>
            </a:p>
          </p:txBody>
        </p:sp>
      </p:grpSp>
      <p:grpSp>
        <p:nvGrpSpPr>
          <p:cNvPr id="111" name="组合 110"/>
          <p:cNvGrpSpPr/>
          <p:nvPr/>
        </p:nvGrpSpPr>
        <p:grpSpPr>
          <a:xfrm>
            <a:off x="4529211" y="2551109"/>
            <a:ext cx="1823672" cy="1042093"/>
            <a:chOff x="4529211" y="2616420"/>
            <a:chExt cx="1823672" cy="1042093"/>
          </a:xfrm>
        </p:grpSpPr>
        <p:sp>
          <p:nvSpPr>
            <p:cNvPr id="112" name="Freeform 6"/>
            <p:cNvSpPr>
              <a:spLocks/>
            </p:cNvSpPr>
            <p:nvPr/>
          </p:nvSpPr>
          <p:spPr bwMode="auto">
            <a:xfrm>
              <a:off x="4529211" y="2616420"/>
              <a:ext cx="1823672" cy="1042093"/>
            </a:xfrm>
            <a:custGeom>
              <a:avLst/>
              <a:gdLst>
                <a:gd name="T0" fmla="*/ 35 w 35"/>
                <a:gd name="T1" fmla="*/ 20 h 20"/>
                <a:gd name="T2" fmla="*/ 10 w 35"/>
                <a:gd name="T3" fmla="*/ 20 h 20"/>
                <a:gd name="T4" fmla="*/ 0 w 35"/>
                <a:gd name="T5" fmla="*/ 0 h 20"/>
                <a:gd name="T6" fmla="*/ 25 w 35"/>
                <a:gd name="T7" fmla="*/ 0 h 20"/>
                <a:gd name="T8" fmla="*/ 35 w 35"/>
                <a:gd name="T9" fmla="*/ 20 h 20"/>
              </a:gdLst>
              <a:ahLst/>
              <a:cxnLst>
                <a:cxn ang="0">
                  <a:pos x="T0" y="T1"/>
                </a:cxn>
                <a:cxn ang="0">
                  <a:pos x="T2" y="T3"/>
                </a:cxn>
                <a:cxn ang="0">
                  <a:pos x="T4" y="T5"/>
                </a:cxn>
                <a:cxn ang="0">
                  <a:pos x="T6" y="T7"/>
                </a:cxn>
                <a:cxn ang="0">
                  <a:pos x="T8" y="T9"/>
                </a:cxn>
              </a:cxnLst>
              <a:rect l="0" t="0" r="r" b="b"/>
              <a:pathLst>
                <a:path w="35" h="20">
                  <a:moveTo>
                    <a:pt x="35" y="20"/>
                  </a:moveTo>
                  <a:lnTo>
                    <a:pt x="10" y="20"/>
                  </a:lnTo>
                  <a:lnTo>
                    <a:pt x="0" y="0"/>
                  </a:lnTo>
                  <a:lnTo>
                    <a:pt x="25" y="0"/>
                  </a:lnTo>
                  <a:lnTo>
                    <a:pt x="35" y="20"/>
                  </a:lnTo>
                  <a:close/>
                </a:path>
              </a:pathLst>
            </a:custGeom>
            <a:gradFill>
              <a:gsLst>
                <a:gs pos="0">
                  <a:schemeClr val="bg1"/>
                </a:gs>
                <a:gs pos="100000">
                  <a:schemeClr val="bg1">
                    <a:lumMod val="95000"/>
                  </a:schemeClr>
                </a:gs>
              </a:gsLst>
              <a:lin ang="0" scaled="0"/>
            </a:gradFill>
            <a:ln>
              <a:noFill/>
            </a:ln>
            <a:effectLst>
              <a:outerShdw blurRad="127000" sx="102000" sy="102000" algn="ctr"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cs typeface="+mn-ea"/>
                <a:sym typeface="+mn-lt"/>
              </a:endParaRPr>
            </a:p>
          </p:txBody>
        </p:sp>
        <p:sp>
          <p:nvSpPr>
            <p:cNvPr id="113" name="矩形 112"/>
            <p:cNvSpPr/>
            <p:nvPr/>
          </p:nvSpPr>
          <p:spPr>
            <a:xfrm>
              <a:off x="5148338" y="2875856"/>
              <a:ext cx="585417" cy="523220"/>
            </a:xfrm>
            <a:prstGeom prst="rect">
              <a:avLst/>
            </a:prstGeom>
          </p:spPr>
          <p:txBody>
            <a:bodyPr wrap="none">
              <a:spAutoFit/>
            </a:bodyPr>
            <a:lstStyle/>
            <a:p>
              <a:pPr algn="ctr"/>
              <a:r>
                <a:rPr lang="en-US" altLang="zh-CN" sz="2800" b="1" dirty="0">
                  <a:solidFill>
                    <a:schemeClr val="tx1">
                      <a:lumMod val="85000"/>
                      <a:lumOff val="15000"/>
                    </a:schemeClr>
                  </a:solidFill>
                  <a:cs typeface="+mn-ea"/>
                  <a:sym typeface="+mn-lt"/>
                </a:rPr>
                <a:t>02</a:t>
              </a:r>
              <a:endParaRPr lang="zh-CN" altLang="en-US" sz="2800" b="1" dirty="0">
                <a:solidFill>
                  <a:schemeClr val="tx1">
                    <a:lumMod val="85000"/>
                    <a:lumOff val="15000"/>
                  </a:schemeClr>
                </a:solidFill>
                <a:cs typeface="+mn-ea"/>
                <a:sym typeface="+mn-lt"/>
              </a:endParaRPr>
            </a:p>
          </p:txBody>
        </p:sp>
      </p:grpSp>
      <p:grpSp>
        <p:nvGrpSpPr>
          <p:cNvPr id="114" name="组合 113"/>
          <p:cNvGrpSpPr/>
          <p:nvPr/>
        </p:nvGrpSpPr>
        <p:grpSpPr>
          <a:xfrm>
            <a:off x="5727624" y="3593201"/>
            <a:ext cx="1823672" cy="1094197"/>
            <a:chOff x="5727624" y="3658512"/>
            <a:chExt cx="1823672" cy="1094197"/>
          </a:xfrm>
        </p:grpSpPr>
        <p:sp>
          <p:nvSpPr>
            <p:cNvPr id="115" name="Freeform 7"/>
            <p:cNvSpPr>
              <a:spLocks/>
            </p:cNvSpPr>
            <p:nvPr/>
          </p:nvSpPr>
          <p:spPr bwMode="auto">
            <a:xfrm>
              <a:off x="5727624" y="3658512"/>
              <a:ext cx="1823672" cy="1094197"/>
            </a:xfrm>
            <a:custGeom>
              <a:avLst/>
              <a:gdLst>
                <a:gd name="T0" fmla="*/ 35 w 35"/>
                <a:gd name="T1" fmla="*/ 21 h 21"/>
                <a:gd name="T2" fmla="*/ 10 w 35"/>
                <a:gd name="T3" fmla="*/ 21 h 21"/>
                <a:gd name="T4" fmla="*/ 0 w 35"/>
                <a:gd name="T5" fmla="*/ 0 h 21"/>
                <a:gd name="T6" fmla="*/ 25 w 35"/>
                <a:gd name="T7" fmla="*/ 0 h 21"/>
                <a:gd name="T8" fmla="*/ 35 w 35"/>
                <a:gd name="T9" fmla="*/ 21 h 21"/>
              </a:gdLst>
              <a:ahLst/>
              <a:cxnLst>
                <a:cxn ang="0">
                  <a:pos x="T0" y="T1"/>
                </a:cxn>
                <a:cxn ang="0">
                  <a:pos x="T2" y="T3"/>
                </a:cxn>
                <a:cxn ang="0">
                  <a:pos x="T4" y="T5"/>
                </a:cxn>
                <a:cxn ang="0">
                  <a:pos x="T6" y="T7"/>
                </a:cxn>
                <a:cxn ang="0">
                  <a:pos x="T8" y="T9"/>
                </a:cxn>
              </a:cxnLst>
              <a:rect l="0" t="0" r="r" b="b"/>
              <a:pathLst>
                <a:path w="35" h="21">
                  <a:moveTo>
                    <a:pt x="35" y="21"/>
                  </a:moveTo>
                  <a:lnTo>
                    <a:pt x="10" y="21"/>
                  </a:lnTo>
                  <a:lnTo>
                    <a:pt x="0" y="0"/>
                  </a:lnTo>
                  <a:lnTo>
                    <a:pt x="25" y="0"/>
                  </a:lnTo>
                  <a:lnTo>
                    <a:pt x="35" y="21"/>
                  </a:lnTo>
                  <a:close/>
                </a:path>
              </a:pathLst>
            </a:custGeom>
            <a:gradFill>
              <a:gsLst>
                <a:gs pos="0">
                  <a:srgbClr val="3A95D2"/>
                </a:gs>
                <a:gs pos="100000">
                  <a:srgbClr val="2450A2"/>
                </a:gs>
              </a:gsLst>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6" name="矩形 115"/>
            <p:cNvSpPr/>
            <p:nvPr/>
          </p:nvSpPr>
          <p:spPr>
            <a:xfrm>
              <a:off x="6346751" y="3944000"/>
              <a:ext cx="585417" cy="523220"/>
            </a:xfrm>
            <a:prstGeom prst="rect">
              <a:avLst/>
            </a:prstGeom>
          </p:spPr>
          <p:txBody>
            <a:bodyPr wrap="none">
              <a:spAutoFit/>
            </a:bodyPr>
            <a:lstStyle/>
            <a:p>
              <a:pPr algn="ctr"/>
              <a:r>
                <a:rPr lang="en-US" altLang="zh-CN" sz="2800" b="1" dirty="0">
                  <a:solidFill>
                    <a:schemeClr val="bg1"/>
                  </a:solidFill>
                  <a:cs typeface="+mn-ea"/>
                  <a:sym typeface="+mn-lt"/>
                </a:rPr>
                <a:t>03</a:t>
              </a:r>
              <a:endParaRPr lang="zh-CN" altLang="en-US" sz="2800" b="1" dirty="0">
                <a:solidFill>
                  <a:schemeClr val="bg1"/>
                </a:solidFill>
                <a:cs typeface="+mn-ea"/>
                <a:sym typeface="+mn-lt"/>
              </a:endParaRPr>
            </a:p>
          </p:txBody>
        </p:sp>
      </p:grpSp>
      <p:grpSp>
        <p:nvGrpSpPr>
          <p:cNvPr id="117" name="组合 116"/>
          <p:cNvGrpSpPr/>
          <p:nvPr/>
        </p:nvGrpSpPr>
        <p:grpSpPr>
          <a:xfrm>
            <a:off x="6978143" y="4687399"/>
            <a:ext cx="1823672" cy="1042093"/>
            <a:chOff x="6978143" y="4752710"/>
            <a:chExt cx="1823672" cy="1042093"/>
          </a:xfrm>
        </p:grpSpPr>
        <p:sp>
          <p:nvSpPr>
            <p:cNvPr id="118" name="Freeform 8"/>
            <p:cNvSpPr>
              <a:spLocks/>
            </p:cNvSpPr>
            <p:nvPr/>
          </p:nvSpPr>
          <p:spPr bwMode="auto">
            <a:xfrm>
              <a:off x="6978143" y="4752710"/>
              <a:ext cx="1823672" cy="1042093"/>
            </a:xfrm>
            <a:custGeom>
              <a:avLst/>
              <a:gdLst>
                <a:gd name="T0" fmla="*/ 35 w 35"/>
                <a:gd name="T1" fmla="*/ 20 h 20"/>
                <a:gd name="T2" fmla="*/ 10 w 35"/>
                <a:gd name="T3" fmla="*/ 20 h 20"/>
                <a:gd name="T4" fmla="*/ 0 w 35"/>
                <a:gd name="T5" fmla="*/ 0 h 20"/>
                <a:gd name="T6" fmla="*/ 25 w 35"/>
                <a:gd name="T7" fmla="*/ 0 h 20"/>
                <a:gd name="T8" fmla="*/ 35 w 35"/>
                <a:gd name="T9" fmla="*/ 20 h 20"/>
              </a:gdLst>
              <a:ahLst/>
              <a:cxnLst>
                <a:cxn ang="0">
                  <a:pos x="T0" y="T1"/>
                </a:cxn>
                <a:cxn ang="0">
                  <a:pos x="T2" y="T3"/>
                </a:cxn>
                <a:cxn ang="0">
                  <a:pos x="T4" y="T5"/>
                </a:cxn>
                <a:cxn ang="0">
                  <a:pos x="T6" y="T7"/>
                </a:cxn>
                <a:cxn ang="0">
                  <a:pos x="T8" y="T9"/>
                </a:cxn>
              </a:cxnLst>
              <a:rect l="0" t="0" r="r" b="b"/>
              <a:pathLst>
                <a:path w="35" h="20">
                  <a:moveTo>
                    <a:pt x="35" y="20"/>
                  </a:moveTo>
                  <a:lnTo>
                    <a:pt x="10" y="20"/>
                  </a:lnTo>
                  <a:lnTo>
                    <a:pt x="0" y="0"/>
                  </a:lnTo>
                  <a:lnTo>
                    <a:pt x="25" y="0"/>
                  </a:lnTo>
                  <a:lnTo>
                    <a:pt x="35" y="20"/>
                  </a:lnTo>
                  <a:close/>
                </a:path>
              </a:pathLst>
            </a:custGeom>
            <a:gradFill>
              <a:gsLst>
                <a:gs pos="0">
                  <a:schemeClr val="bg1"/>
                </a:gs>
                <a:gs pos="100000">
                  <a:schemeClr val="bg1">
                    <a:lumMod val="95000"/>
                  </a:schemeClr>
                </a:gs>
              </a:gsLst>
              <a:lin ang="0" scaled="0"/>
            </a:gradFill>
            <a:ln>
              <a:noFill/>
            </a:ln>
            <a:effectLst>
              <a:outerShdw blurRad="127000" sx="102000" sy="102000" algn="ctr"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cs typeface="+mn-ea"/>
                <a:sym typeface="+mn-lt"/>
              </a:endParaRPr>
            </a:p>
          </p:txBody>
        </p:sp>
        <p:sp>
          <p:nvSpPr>
            <p:cNvPr id="119" name="矩形 118"/>
            <p:cNvSpPr/>
            <p:nvPr/>
          </p:nvSpPr>
          <p:spPr>
            <a:xfrm>
              <a:off x="7597270" y="5012146"/>
              <a:ext cx="585417" cy="523220"/>
            </a:xfrm>
            <a:prstGeom prst="rect">
              <a:avLst/>
            </a:prstGeom>
          </p:spPr>
          <p:txBody>
            <a:bodyPr wrap="none">
              <a:spAutoFit/>
            </a:bodyPr>
            <a:lstStyle/>
            <a:p>
              <a:pPr algn="ctr"/>
              <a:r>
                <a:rPr lang="en-US" altLang="zh-CN" sz="2800" b="1" dirty="0">
                  <a:solidFill>
                    <a:schemeClr val="tx1">
                      <a:lumMod val="85000"/>
                      <a:lumOff val="15000"/>
                    </a:schemeClr>
                  </a:solidFill>
                  <a:cs typeface="+mn-ea"/>
                  <a:sym typeface="+mn-lt"/>
                </a:rPr>
                <a:t>04</a:t>
              </a:r>
              <a:endParaRPr lang="zh-CN" altLang="en-US" sz="2800" b="1" dirty="0">
                <a:solidFill>
                  <a:schemeClr val="tx1">
                    <a:lumMod val="85000"/>
                    <a:lumOff val="15000"/>
                  </a:schemeClr>
                </a:solidFill>
                <a:cs typeface="+mn-ea"/>
                <a:sym typeface="+mn-lt"/>
              </a:endParaRPr>
            </a:p>
          </p:txBody>
        </p:sp>
      </p:grpSp>
      <p:sp>
        <p:nvSpPr>
          <p:cNvPr id="120" name="矩形 119"/>
          <p:cNvSpPr/>
          <p:nvPr/>
        </p:nvSpPr>
        <p:spPr>
          <a:xfrm>
            <a:off x="5073208" y="1157333"/>
            <a:ext cx="4085654" cy="1154162"/>
          </a:xfrm>
          <a:prstGeom prst="rect">
            <a:avLst/>
          </a:prstGeom>
        </p:spPr>
        <p:txBody>
          <a:bodyPr wrap="square">
            <a:spAutoFit/>
          </a:bodyPr>
          <a:lstStyle/>
          <a:p>
            <a:pPr defTabSz="1450940">
              <a:lnSpc>
                <a:spcPct val="150000"/>
              </a:lnSpc>
            </a:pPr>
            <a:r>
              <a:rPr lang="zh-CN" altLang="en-US" b="1" kern="0" dirty="0">
                <a:solidFill>
                  <a:schemeClr val="tx1">
                    <a:lumMod val="75000"/>
                    <a:lumOff val="25000"/>
                  </a:schemeClr>
                </a:solidFill>
                <a:cs typeface="+mn-ea"/>
                <a:sym typeface="+mn-lt"/>
              </a:rPr>
              <a:t>指导思想之一</a:t>
            </a:r>
            <a:endParaRPr lang="en-US" altLang="zh-CN" b="1" kern="0" dirty="0">
              <a:solidFill>
                <a:schemeClr val="tx1">
                  <a:lumMod val="75000"/>
                  <a:lumOff val="25000"/>
                </a:schemeClr>
              </a:solidFill>
              <a:cs typeface="+mn-ea"/>
              <a:sym typeface="+mn-lt"/>
            </a:endParaRPr>
          </a:p>
          <a:p>
            <a:pPr defTabSz="1450940">
              <a:lnSpc>
                <a:spcPct val="150000"/>
              </a:lnSpc>
            </a:pPr>
            <a:r>
              <a:rPr lang="zh-CN" altLang="en-US" sz="1400" kern="0" dirty="0" smtClean="0">
                <a:solidFill>
                  <a:schemeClr val="tx1">
                    <a:lumMod val="50000"/>
                    <a:lumOff val="50000"/>
                  </a:schemeClr>
                </a:solidFill>
                <a:cs typeface="+mn-ea"/>
                <a:sym typeface="+mn-lt"/>
              </a:rPr>
              <a:t>此处添加详细文本描述，文字内容建议与标题相关尽量简洁生动</a:t>
            </a:r>
            <a:r>
              <a:rPr lang="en-US" altLang="zh-CN" sz="1400" kern="0" dirty="0" smtClean="0">
                <a:solidFill>
                  <a:schemeClr val="tx1">
                    <a:lumMod val="50000"/>
                    <a:lumOff val="50000"/>
                  </a:schemeClr>
                </a:solidFill>
                <a:cs typeface="+mn-ea"/>
                <a:sym typeface="+mn-lt"/>
              </a:rPr>
              <a:t>……</a:t>
            </a:r>
            <a:endParaRPr lang="zh-CN" altLang="en-US" sz="1400" kern="0" dirty="0">
              <a:solidFill>
                <a:schemeClr val="tx1">
                  <a:lumMod val="50000"/>
                  <a:lumOff val="50000"/>
                </a:schemeClr>
              </a:solidFill>
              <a:cs typeface="+mn-ea"/>
              <a:sym typeface="+mn-lt"/>
            </a:endParaRPr>
          </a:p>
        </p:txBody>
      </p:sp>
      <p:sp>
        <p:nvSpPr>
          <p:cNvPr id="121" name="矩形 120"/>
          <p:cNvSpPr/>
          <p:nvPr/>
        </p:nvSpPr>
        <p:spPr>
          <a:xfrm>
            <a:off x="635000" y="2790801"/>
            <a:ext cx="4085654" cy="1154162"/>
          </a:xfrm>
          <a:prstGeom prst="rect">
            <a:avLst/>
          </a:prstGeom>
        </p:spPr>
        <p:txBody>
          <a:bodyPr wrap="square">
            <a:spAutoFit/>
          </a:bodyPr>
          <a:lstStyle/>
          <a:p>
            <a:pPr algn="r" defTabSz="1450940">
              <a:lnSpc>
                <a:spcPct val="150000"/>
              </a:lnSpc>
            </a:pPr>
            <a:r>
              <a:rPr lang="zh-CN" altLang="en-US" b="1" kern="0" dirty="0">
                <a:solidFill>
                  <a:schemeClr val="tx1">
                    <a:lumMod val="75000"/>
                    <a:lumOff val="25000"/>
                  </a:schemeClr>
                </a:solidFill>
                <a:cs typeface="+mn-ea"/>
                <a:sym typeface="+mn-lt"/>
              </a:rPr>
              <a:t>指导思想之二</a:t>
            </a:r>
          </a:p>
          <a:p>
            <a:pPr algn="r" defTabSz="1450940">
              <a:lnSpc>
                <a:spcPct val="150000"/>
              </a:lnSpc>
            </a:pPr>
            <a:r>
              <a:rPr lang="zh-CN" altLang="en-US" sz="1400" kern="0" dirty="0" smtClean="0">
                <a:solidFill>
                  <a:schemeClr val="tx1">
                    <a:lumMod val="50000"/>
                    <a:lumOff val="50000"/>
                  </a:schemeClr>
                </a:solidFill>
                <a:cs typeface="+mn-ea"/>
                <a:sym typeface="+mn-lt"/>
              </a:rPr>
              <a:t>此处添加详细文本描述，文字内容建议与标题相关尽量简洁生动</a:t>
            </a:r>
            <a:r>
              <a:rPr lang="en-US" altLang="zh-CN" sz="1400" kern="0" dirty="0" smtClean="0">
                <a:solidFill>
                  <a:schemeClr val="tx1">
                    <a:lumMod val="50000"/>
                    <a:lumOff val="50000"/>
                  </a:schemeClr>
                </a:solidFill>
                <a:cs typeface="+mn-ea"/>
                <a:sym typeface="+mn-lt"/>
              </a:rPr>
              <a:t>……</a:t>
            </a:r>
            <a:endParaRPr lang="zh-CN" altLang="en-US" sz="1400" kern="0" dirty="0">
              <a:solidFill>
                <a:schemeClr val="tx1">
                  <a:lumMod val="50000"/>
                  <a:lumOff val="50000"/>
                </a:schemeClr>
              </a:solidFill>
              <a:cs typeface="+mn-ea"/>
              <a:sym typeface="+mn-lt"/>
            </a:endParaRPr>
          </a:p>
        </p:txBody>
      </p:sp>
      <p:sp>
        <p:nvSpPr>
          <p:cNvPr id="122" name="矩形 121"/>
          <p:cNvSpPr/>
          <p:nvPr/>
        </p:nvSpPr>
        <p:spPr>
          <a:xfrm>
            <a:off x="7582535" y="3394411"/>
            <a:ext cx="4085654" cy="1154162"/>
          </a:xfrm>
          <a:prstGeom prst="rect">
            <a:avLst/>
          </a:prstGeom>
        </p:spPr>
        <p:txBody>
          <a:bodyPr wrap="square">
            <a:spAutoFit/>
          </a:bodyPr>
          <a:lstStyle/>
          <a:p>
            <a:pPr defTabSz="1450940">
              <a:lnSpc>
                <a:spcPct val="150000"/>
              </a:lnSpc>
            </a:pPr>
            <a:r>
              <a:rPr lang="zh-CN" altLang="en-US" b="1" kern="0" dirty="0">
                <a:solidFill>
                  <a:schemeClr val="tx1">
                    <a:lumMod val="75000"/>
                    <a:lumOff val="25000"/>
                  </a:schemeClr>
                </a:solidFill>
                <a:cs typeface="+mn-ea"/>
                <a:sym typeface="+mn-lt"/>
              </a:rPr>
              <a:t>指导思想之三</a:t>
            </a:r>
            <a:endParaRPr lang="en-US" altLang="zh-CN" b="1" kern="0" dirty="0">
              <a:solidFill>
                <a:schemeClr val="tx1">
                  <a:lumMod val="75000"/>
                  <a:lumOff val="25000"/>
                </a:schemeClr>
              </a:solidFill>
              <a:cs typeface="+mn-ea"/>
              <a:sym typeface="+mn-lt"/>
            </a:endParaRPr>
          </a:p>
          <a:p>
            <a:pPr defTabSz="1450940">
              <a:lnSpc>
                <a:spcPct val="150000"/>
              </a:lnSpc>
            </a:pPr>
            <a:r>
              <a:rPr lang="zh-CN" altLang="en-US" sz="1400" kern="0" dirty="0" smtClean="0">
                <a:solidFill>
                  <a:schemeClr val="tx1">
                    <a:lumMod val="50000"/>
                    <a:lumOff val="50000"/>
                  </a:schemeClr>
                </a:solidFill>
                <a:cs typeface="+mn-ea"/>
                <a:sym typeface="+mn-lt"/>
              </a:rPr>
              <a:t>此处添加详细文本描述，文字内容建议与标题相关尽量简洁生动</a:t>
            </a:r>
            <a:r>
              <a:rPr lang="en-US" altLang="zh-CN" sz="1400" kern="0" dirty="0" smtClean="0">
                <a:solidFill>
                  <a:schemeClr val="tx1">
                    <a:lumMod val="50000"/>
                    <a:lumOff val="50000"/>
                  </a:schemeClr>
                </a:solidFill>
                <a:cs typeface="+mn-ea"/>
                <a:sym typeface="+mn-lt"/>
              </a:rPr>
              <a:t>……</a:t>
            </a:r>
            <a:endParaRPr lang="zh-CN" altLang="en-US" sz="1400" kern="0" dirty="0">
              <a:solidFill>
                <a:schemeClr val="tx1">
                  <a:lumMod val="50000"/>
                  <a:lumOff val="50000"/>
                </a:schemeClr>
              </a:solidFill>
              <a:cs typeface="+mn-ea"/>
              <a:sym typeface="+mn-lt"/>
            </a:endParaRPr>
          </a:p>
        </p:txBody>
      </p:sp>
      <p:sp>
        <p:nvSpPr>
          <p:cNvPr id="123" name="矩形 122"/>
          <p:cNvSpPr/>
          <p:nvPr/>
        </p:nvSpPr>
        <p:spPr>
          <a:xfrm>
            <a:off x="3144327" y="5027879"/>
            <a:ext cx="4085654" cy="1154162"/>
          </a:xfrm>
          <a:prstGeom prst="rect">
            <a:avLst/>
          </a:prstGeom>
        </p:spPr>
        <p:txBody>
          <a:bodyPr wrap="square">
            <a:spAutoFit/>
          </a:bodyPr>
          <a:lstStyle/>
          <a:p>
            <a:pPr algn="r" defTabSz="1450940">
              <a:lnSpc>
                <a:spcPct val="150000"/>
              </a:lnSpc>
            </a:pPr>
            <a:r>
              <a:rPr lang="zh-CN" altLang="en-US" b="1" kern="0" dirty="0">
                <a:solidFill>
                  <a:schemeClr val="tx1">
                    <a:lumMod val="75000"/>
                    <a:lumOff val="25000"/>
                  </a:schemeClr>
                </a:solidFill>
                <a:cs typeface="+mn-ea"/>
                <a:sym typeface="+mn-lt"/>
              </a:rPr>
              <a:t>指导思想之三</a:t>
            </a:r>
            <a:endParaRPr lang="en-US" altLang="zh-CN" b="1" kern="0" dirty="0">
              <a:solidFill>
                <a:schemeClr val="tx1">
                  <a:lumMod val="75000"/>
                  <a:lumOff val="25000"/>
                </a:schemeClr>
              </a:solidFill>
              <a:cs typeface="+mn-ea"/>
              <a:sym typeface="+mn-lt"/>
            </a:endParaRPr>
          </a:p>
          <a:p>
            <a:pPr algn="r" defTabSz="1450940">
              <a:lnSpc>
                <a:spcPct val="150000"/>
              </a:lnSpc>
            </a:pPr>
            <a:r>
              <a:rPr lang="zh-CN" altLang="en-US" sz="1400" kern="0" dirty="0" smtClean="0">
                <a:solidFill>
                  <a:schemeClr val="tx1">
                    <a:lumMod val="50000"/>
                    <a:lumOff val="50000"/>
                  </a:schemeClr>
                </a:solidFill>
                <a:cs typeface="+mn-ea"/>
                <a:sym typeface="+mn-lt"/>
              </a:rPr>
              <a:t>此处添加详细文本描述，文字内容建议与标题相关尽量简洁生动</a:t>
            </a:r>
            <a:r>
              <a:rPr lang="en-US" altLang="zh-CN" sz="1400" kern="0" dirty="0" smtClean="0">
                <a:solidFill>
                  <a:schemeClr val="tx1">
                    <a:lumMod val="50000"/>
                    <a:lumOff val="50000"/>
                  </a:schemeClr>
                </a:solidFill>
                <a:cs typeface="+mn-ea"/>
                <a:sym typeface="+mn-lt"/>
              </a:rPr>
              <a:t>……</a:t>
            </a:r>
            <a:endParaRPr lang="zh-CN" altLang="en-US" sz="1400" kern="0" dirty="0">
              <a:solidFill>
                <a:schemeClr val="tx1">
                  <a:lumMod val="50000"/>
                  <a:lumOff val="50000"/>
                </a:schemeClr>
              </a:solidFill>
              <a:cs typeface="+mn-ea"/>
              <a:sym typeface="+mn-lt"/>
            </a:endParaRPr>
          </a:p>
        </p:txBody>
      </p:sp>
      <p:sp>
        <p:nvSpPr>
          <p:cNvPr id="19" name="矩形 18"/>
          <p:cNvSpPr/>
          <p:nvPr/>
        </p:nvSpPr>
        <p:spPr>
          <a:xfrm>
            <a:off x="1050702" y="138229"/>
            <a:ext cx="2281394"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总体指导思想</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Tree>
    <p:extLst>
      <p:ext uri="{BB962C8B-B14F-4D97-AF65-F5344CB8AC3E}">
        <p14:creationId xmlns:p14="http://schemas.microsoft.com/office/powerpoint/2010/main" val="633681102"/>
      </p:ext>
    </p:extLst>
  </p:cSld>
  <p:clrMapOvr>
    <a:masterClrMapping/>
  </p:clrMapOvr>
  <p:transition spd="slow">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椭圆 9"/>
          <p:cNvSpPr/>
          <p:nvPr/>
        </p:nvSpPr>
        <p:spPr>
          <a:xfrm>
            <a:off x="3187217" y="-790469"/>
            <a:ext cx="8483040" cy="8483040"/>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280111" y="3709253"/>
            <a:ext cx="2631086" cy="2631086"/>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2469420" y="1447602"/>
            <a:ext cx="717797" cy="717797"/>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52755" y="298396"/>
            <a:ext cx="1928733" cy="1323439"/>
          </a:xfrm>
          <a:prstGeom prst="rect">
            <a:avLst/>
          </a:prstGeom>
        </p:spPr>
        <p:txBody>
          <a:bodyPr wrap="none">
            <a:spAutoFit/>
          </a:bodyPr>
          <a:lstStyle/>
          <a:p>
            <a:pPr algn="ctr"/>
            <a:r>
              <a:rPr lang="zh-CN" altLang="en-US" sz="8000" dirty="0">
                <a:gradFill>
                  <a:gsLst>
                    <a:gs pos="0">
                      <a:srgbClr val="3A95D2"/>
                    </a:gs>
                    <a:gs pos="100000">
                      <a:srgbClr val="2450A2"/>
                    </a:gs>
                  </a:gsLst>
                  <a:lin ang="5400000" scaled="1"/>
                </a:gradFill>
                <a:latin typeface="字体圈欣意冠黑体" panose="00000500000000000000" pitchFamily="2" charset="-122"/>
                <a:ea typeface="字体圈欣意冠黑体" panose="00000500000000000000" pitchFamily="2" charset="-122"/>
                <a:cs typeface="+mn-ea"/>
                <a:sym typeface="+mn-lt"/>
              </a:rPr>
              <a:t>目录</a:t>
            </a:r>
          </a:p>
        </p:txBody>
      </p:sp>
      <p:sp>
        <p:nvSpPr>
          <p:cNvPr id="11" name="矩形 10"/>
          <p:cNvSpPr/>
          <p:nvPr/>
        </p:nvSpPr>
        <p:spPr>
          <a:xfrm>
            <a:off x="482422" y="1621835"/>
            <a:ext cx="1737568" cy="369332"/>
          </a:xfrm>
          <a:prstGeom prst="rect">
            <a:avLst/>
          </a:prstGeom>
        </p:spPr>
        <p:txBody>
          <a:bodyPr wrap="square">
            <a:spAutoFit/>
          </a:bodyPr>
          <a:lstStyle/>
          <a:p>
            <a:pPr algn="dist"/>
            <a:r>
              <a:rPr lang="en-US" altLang="zh-CN" i="1" dirty="0">
                <a:gradFill>
                  <a:gsLst>
                    <a:gs pos="0">
                      <a:srgbClr val="3A95D2"/>
                    </a:gs>
                    <a:gs pos="100000">
                      <a:srgbClr val="2450A2"/>
                    </a:gs>
                  </a:gsLst>
                  <a:lin ang="5400000" scaled="1"/>
                </a:gradFill>
              </a:rPr>
              <a:t>CONTENTS</a:t>
            </a:r>
            <a:endParaRPr lang="zh-CN" altLang="en-US" i="1" dirty="0">
              <a:gradFill>
                <a:gsLst>
                  <a:gs pos="0">
                    <a:srgbClr val="3A95D2"/>
                  </a:gs>
                  <a:gs pos="100000">
                    <a:srgbClr val="2450A2"/>
                  </a:gs>
                </a:gsLst>
                <a:lin ang="5400000" scaled="1"/>
              </a:gradFill>
            </a:endParaRPr>
          </a:p>
        </p:txBody>
      </p:sp>
      <p:sp>
        <p:nvSpPr>
          <p:cNvPr id="53" name="椭圆 52"/>
          <p:cNvSpPr/>
          <p:nvPr/>
        </p:nvSpPr>
        <p:spPr>
          <a:xfrm>
            <a:off x="534999" y="2405892"/>
            <a:ext cx="457518" cy="457518"/>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33973" y="183523"/>
            <a:ext cx="229746" cy="229746"/>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094338" y="2245536"/>
            <a:ext cx="3231956" cy="861236"/>
            <a:chOff x="2145551" y="2846244"/>
            <a:chExt cx="3231956" cy="861236"/>
          </a:xfrm>
        </p:grpSpPr>
        <p:sp>
          <p:nvSpPr>
            <p:cNvPr id="14" name="圆角矩形 13"/>
            <p:cNvSpPr/>
            <p:nvPr/>
          </p:nvSpPr>
          <p:spPr>
            <a:xfrm>
              <a:off x="2929235" y="2846244"/>
              <a:ext cx="2078123" cy="513832"/>
            </a:xfrm>
            <a:prstGeom prst="round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lumMod val="85000"/>
                      <a:lumOff val="15000"/>
                    </a:schemeClr>
                  </a:solidFill>
                  <a:latin typeface="字体圈欣意冠黑体" panose="00000500000000000000" pitchFamily="2" charset="-122"/>
                  <a:ea typeface="字体圈欣意冠黑体" panose="00000500000000000000" pitchFamily="2" charset="-122"/>
                  <a:cs typeface="+mn-ea"/>
                  <a:sym typeface="+mn-lt"/>
                </a:rPr>
                <a:t>个人简历</a:t>
              </a:r>
            </a:p>
          </p:txBody>
        </p:sp>
        <p:sp>
          <p:nvSpPr>
            <p:cNvPr id="15" name="椭圆 14"/>
            <p:cNvSpPr/>
            <p:nvPr/>
          </p:nvSpPr>
          <p:spPr>
            <a:xfrm>
              <a:off x="2145551" y="2933350"/>
              <a:ext cx="711676" cy="711674"/>
            </a:xfrm>
            <a:prstGeom prst="ellipse">
              <a:avLst/>
            </a:prstGeom>
            <a:gradFill>
              <a:gsLst>
                <a:gs pos="15000">
                  <a:srgbClr val="3A95D2"/>
                </a:gs>
                <a:gs pos="100000">
                  <a:srgbClr val="2450A2"/>
                </a:gs>
              </a:gsLst>
              <a:lin ang="189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bg1"/>
                  </a:solidFill>
                  <a:cs typeface="+mn-ea"/>
                  <a:sym typeface="+mn-lt"/>
                </a:rPr>
                <a:t>01</a:t>
              </a:r>
              <a:endParaRPr lang="zh-CN" altLang="en-US" sz="2800" dirty="0">
                <a:solidFill>
                  <a:schemeClr val="bg1"/>
                </a:solidFill>
                <a:cs typeface="+mn-ea"/>
                <a:sym typeface="+mn-lt"/>
              </a:endParaRPr>
            </a:p>
          </p:txBody>
        </p:sp>
        <p:sp>
          <p:nvSpPr>
            <p:cNvPr id="16" name="PA_文本框 62"/>
            <p:cNvSpPr txBox="1"/>
            <p:nvPr>
              <p:custDataLst>
                <p:tags r:id="rId4"/>
              </p:custDataLst>
            </p:nvPr>
          </p:nvSpPr>
          <p:spPr>
            <a:xfrm>
              <a:off x="3003809" y="3307370"/>
              <a:ext cx="2373698" cy="400110"/>
            </a:xfrm>
            <a:prstGeom prst="rect">
              <a:avLst/>
            </a:prstGeom>
            <a:noFill/>
            <a:effectLst/>
          </p:spPr>
          <p:txBody>
            <a:bodyPr wrap="square" rtlCol="0">
              <a:spAutoFit/>
            </a:bodyPr>
            <a:lstStyle/>
            <a:p>
              <a:r>
                <a:rPr lang="en-US" altLang="zh-CN" sz="1000" dirty="0">
                  <a:solidFill>
                    <a:schemeClr val="bg1">
                      <a:lumMod val="50000"/>
                    </a:schemeClr>
                  </a:solidFill>
                  <a:cs typeface="+mn-ea"/>
                  <a:sym typeface="+mn-lt"/>
                </a:rPr>
                <a:t>Your content to play here, or through paste in this box and select</a:t>
              </a:r>
            </a:p>
          </p:txBody>
        </p:sp>
      </p:grpSp>
      <p:grpSp>
        <p:nvGrpSpPr>
          <p:cNvPr id="17" name="组合 16"/>
          <p:cNvGrpSpPr/>
          <p:nvPr/>
        </p:nvGrpSpPr>
        <p:grpSpPr>
          <a:xfrm>
            <a:off x="7897304" y="2245536"/>
            <a:ext cx="3231956" cy="861236"/>
            <a:chOff x="2145551" y="2846244"/>
            <a:chExt cx="3231956" cy="861236"/>
          </a:xfrm>
        </p:grpSpPr>
        <p:sp>
          <p:nvSpPr>
            <p:cNvPr id="18" name="圆角矩形 17"/>
            <p:cNvSpPr/>
            <p:nvPr/>
          </p:nvSpPr>
          <p:spPr>
            <a:xfrm>
              <a:off x="2929235" y="2846244"/>
              <a:ext cx="2078123" cy="513832"/>
            </a:xfrm>
            <a:prstGeom prst="round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lumMod val="85000"/>
                      <a:lumOff val="15000"/>
                    </a:schemeClr>
                  </a:solidFill>
                  <a:latin typeface="字体圈欣意冠黑体" panose="00000500000000000000" pitchFamily="2" charset="-122"/>
                  <a:ea typeface="字体圈欣意冠黑体" panose="00000500000000000000" pitchFamily="2" charset="-122"/>
                  <a:cs typeface="+mn-ea"/>
                  <a:sym typeface="+mn-lt"/>
                </a:rPr>
                <a:t>岗位认知</a:t>
              </a:r>
            </a:p>
          </p:txBody>
        </p:sp>
        <p:sp>
          <p:nvSpPr>
            <p:cNvPr id="19" name="椭圆 18"/>
            <p:cNvSpPr/>
            <p:nvPr/>
          </p:nvSpPr>
          <p:spPr>
            <a:xfrm>
              <a:off x="2145551" y="2933350"/>
              <a:ext cx="711676" cy="711674"/>
            </a:xfrm>
            <a:prstGeom prst="ellipse">
              <a:avLst/>
            </a:prstGeom>
            <a:gradFill>
              <a:gsLst>
                <a:gs pos="15000">
                  <a:srgbClr val="3A95D2"/>
                </a:gs>
                <a:gs pos="100000">
                  <a:srgbClr val="2450A2"/>
                </a:gs>
              </a:gsLst>
              <a:lin ang="189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bg1"/>
                  </a:solidFill>
                  <a:cs typeface="+mn-ea"/>
                  <a:sym typeface="+mn-lt"/>
                </a:rPr>
                <a:t>02</a:t>
              </a:r>
              <a:endParaRPr lang="zh-CN" altLang="en-US" sz="2800" dirty="0">
                <a:solidFill>
                  <a:schemeClr val="bg1"/>
                </a:solidFill>
                <a:cs typeface="+mn-ea"/>
                <a:sym typeface="+mn-lt"/>
              </a:endParaRPr>
            </a:p>
          </p:txBody>
        </p:sp>
        <p:sp>
          <p:nvSpPr>
            <p:cNvPr id="20" name="PA_文本框 62"/>
            <p:cNvSpPr txBox="1"/>
            <p:nvPr>
              <p:custDataLst>
                <p:tags r:id="rId3"/>
              </p:custDataLst>
            </p:nvPr>
          </p:nvSpPr>
          <p:spPr>
            <a:xfrm>
              <a:off x="3003809" y="3307370"/>
              <a:ext cx="2373698" cy="400110"/>
            </a:xfrm>
            <a:prstGeom prst="rect">
              <a:avLst/>
            </a:prstGeom>
            <a:noFill/>
            <a:effectLst/>
          </p:spPr>
          <p:txBody>
            <a:bodyPr wrap="square" rtlCol="0">
              <a:spAutoFit/>
            </a:bodyPr>
            <a:lstStyle/>
            <a:p>
              <a:r>
                <a:rPr lang="en-US" altLang="zh-CN" sz="1000" dirty="0">
                  <a:solidFill>
                    <a:schemeClr val="bg1">
                      <a:lumMod val="50000"/>
                    </a:schemeClr>
                  </a:solidFill>
                  <a:cs typeface="+mn-ea"/>
                  <a:sym typeface="+mn-lt"/>
                </a:rPr>
                <a:t>Your content to play here, or through paste in this box and select</a:t>
              </a:r>
            </a:p>
          </p:txBody>
        </p:sp>
      </p:grpSp>
      <p:grpSp>
        <p:nvGrpSpPr>
          <p:cNvPr id="21" name="组合 20"/>
          <p:cNvGrpSpPr/>
          <p:nvPr/>
        </p:nvGrpSpPr>
        <p:grpSpPr>
          <a:xfrm>
            <a:off x="4094338" y="3644387"/>
            <a:ext cx="3231956" cy="861236"/>
            <a:chOff x="2145551" y="2846244"/>
            <a:chExt cx="3231956" cy="861236"/>
          </a:xfrm>
        </p:grpSpPr>
        <p:sp>
          <p:nvSpPr>
            <p:cNvPr id="22" name="圆角矩形 21"/>
            <p:cNvSpPr/>
            <p:nvPr/>
          </p:nvSpPr>
          <p:spPr>
            <a:xfrm>
              <a:off x="2929235" y="2846244"/>
              <a:ext cx="2078123" cy="513832"/>
            </a:xfrm>
            <a:prstGeom prst="round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lumMod val="85000"/>
                      <a:lumOff val="15000"/>
                    </a:schemeClr>
                  </a:solidFill>
                  <a:latin typeface="字体圈欣意冠黑体" panose="00000500000000000000" pitchFamily="2" charset="-122"/>
                  <a:ea typeface="字体圈欣意冠黑体" panose="00000500000000000000" pitchFamily="2" charset="-122"/>
                  <a:cs typeface="+mn-ea"/>
                  <a:sym typeface="+mn-lt"/>
                </a:rPr>
                <a:t>竞聘优势</a:t>
              </a:r>
            </a:p>
          </p:txBody>
        </p:sp>
        <p:sp>
          <p:nvSpPr>
            <p:cNvPr id="23" name="椭圆 22"/>
            <p:cNvSpPr/>
            <p:nvPr/>
          </p:nvSpPr>
          <p:spPr>
            <a:xfrm>
              <a:off x="2145551" y="2933350"/>
              <a:ext cx="711676" cy="711674"/>
            </a:xfrm>
            <a:prstGeom prst="ellipse">
              <a:avLst/>
            </a:prstGeom>
            <a:gradFill>
              <a:gsLst>
                <a:gs pos="15000">
                  <a:srgbClr val="3A95D2"/>
                </a:gs>
                <a:gs pos="100000">
                  <a:srgbClr val="2450A2"/>
                </a:gs>
              </a:gsLst>
              <a:lin ang="189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bg1"/>
                  </a:solidFill>
                  <a:cs typeface="+mn-ea"/>
                  <a:sym typeface="+mn-lt"/>
                </a:rPr>
                <a:t>03</a:t>
              </a:r>
              <a:endParaRPr lang="zh-CN" altLang="en-US" sz="2800" dirty="0">
                <a:solidFill>
                  <a:schemeClr val="bg1"/>
                </a:solidFill>
                <a:cs typeface="+mn-ea"/>
                <a:sym typeface="+mn-lt"/>
              </a:endParaRPr>
            </a:p>
          </p:txBody>
        </p:sp>
        <p:sp>
          <p:nvSpPr>
            <p:cNvPr id="24" name="PA_文本框 62"/>
            <p:cNvSpPr txBox="1"/>
            <p:nvPr>
              <p:custDataLst>
                <p:tags r:id="rId2"/>
              </p:custDataLst>
            </p:nvPr>
          </p:nvSpPr>
          <p:spPr>
            <a:xfrm>
              <a:off x="3003809" y="3307370"/>
              <a:ext cx="2373698" cy="400110"/>
            </a:xfrm>
            <a:prstGeom prst="rect">
              <a:avLst/>
            </a:prstGeom>
            <a:noFill/>
            <a:effectLst/>
          </p:spPr>
          <p:txBody>
            <a:bodyPr wrap="square" rtlCol="0">
              <a:spAutoFit/>
            </a:bodyPr>
            <a:lstStyle/>
            <a:p>
              <a:r>
                <a:rPr lang="en-US" altLang="zh-CN" sz="1000" dirty="0">
                  <a:solidFill>
                    <a:schemeClr val="bg1">
                      <a:lumMod val="50000"/>
                    </a:schemeClr>
                  </a:solidFill>
                  <a:cs typeface="+mn-ea"/>
                  <a:sym typeface="+mn-lt"/>
                </a:rPr>
                <a:t>Your content to play here, or through paste in this box and select</a:t>
              </a:r>
            </a:p>
          </p:txBody>
        </p:sp>
      </p:grpSp>
      <p:grpSp>
        <p:nvGrpSpPr>
          <p:cNvPr id="25" name="组合 24"/>
          <p:cNvGrpSpPr/>
          <p:nvPr/>
        </p:nvGrpSpPr>
        <p:grpSpPr>
          <a:xfrm>
            <a:off x="7897304" y="3644387"/>
            <a:ext cx="3231956" cy="861236"/>
            <a:chOff x="2145551" y="2846244"/>
            <a:chExt cx="3231956" cy="861236"/>
          </a:xfrm>
        </p:grpSpPr>
        <p:sp>
          <p:nvSpPr>
            <p:cNvPr id="26" name="圆角矩形 25"/>
            <p:cNvSpPr/>
            <p:nvPr/>
          </p:nvSpPr>
          <p:spPr>
            <a:xfrm>
              <a:off x="2929235" y="2846244"/>
              <a:ext cx="2078123" cy="513832"/>
            </a:xfrm>
            <a:prstGeom prst="roundRect">
              <a:avLst/>
            </a:prstGeom>
            <a:no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lumMod val="85000"/>
                      <a:lumOff val="15000"/>
                    </a:schemeClr>
                  </a:solidFill>
                  <a:latin typeface="字体圈欣意冠黑体" panose="00000500000000000000" pitchFamily="2" charset="-122"/>
                  <a:ea typeface="字体圈欣意冠黑体" panose="00000500000000000000" pitchFamily="2" charset="-122"/>
                  <a:cs typeface="+mn-ea"/>
                  <a:sym typeface="+mn-lt"/>
                </a:rPr>
                <a:t>未来规划</a:t>
              </a:r>
            </a:p>
          </p:txBody>
        </p:sp>
        <p:sp>
          <p:nvSpPr>
            <p:cNvPr id="27" name="椭圆 26"/>
            <p:cNvSpPr/>
            <p:nvPr/>
          </p:nvSpPr>
          <p:spPr>
            <a:xfrm>
              <a:off x="2145551" y="2933350"/>
              <a:ext cx="711676" cy="711674"/>
            </a:xfrm>
            <a:prstGeom prst="ellipse">
              <a:avLst/>
            </a:prstGeom>
            <a:gradFill>
              <a:gsLst>
                <a:gs pos="15000">
                  <a:srgbClr val="3A95D2"/>
                </a:gs>
                <a:gs pos="100000">
                  <a:srgbClr val="2450A2"/>
                </a:gs>
              </a:gsLst>
              <a:lin ang="189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dirty="0">
                  <a:solidFill>
                    <a:schemeClr val="bg1"/>
                  </a:solidFill>
                  <a:cs typeface="+mn-ea"/>
                  <a:sym typeface="+mn-lt"/>
                </a:rPr>
                <a:t>04</a:t>
              </a:r>
              <a:endParaRPr lang="zh-CN" altLang="en-US" sz="2800" dirty="0">
                <a:solidFill>
                  <a:schemeClr val="bg1"/>
                </a:solidFill>
                <a:cs typeface="+mn-ea"/>
                <a:sym typeface="+mn-lt"/>
              </a:endParaRPr>
            </a:p>
          </p:txBody>
        </p:sp>
        <p:sp>
          <p:nvSpPr>
            <p:cNvPr id="28" name="PA_文本框 62"/>
            <p:cNvSpPr txBox="1"/>
            <p:nvPr>
              <p:custDataLst>
                <p:tags r:id="rId1"/>
              </p:custDataLst>
            </p:nvPr>
          </p:nvSpPr>
          <p:spPr>
            <a:xfrm>
              <a:off x="3003809" y="3307370"/>
              <a:ext cx="2373698" cy="400110"/>
            </a:xfrm>
            <a:prstGeom prst="rect">
              <a:avLst/>
            </a:prstGeom>
            <a:noFill/>
            <a:effectLst/>
          </p:spPr>
          <p:txBody>
            <a:bodyPr wrap="square" rtlCol="0">
              <a:spAutoFit/>
            </a:bodyPr>
            <a:lstStyle/>
            <a:p>
              <a:r>
                <a:rPr lang="en-US" altLang="zh-CN" sz="1000" dirty="0">
                  <a:solidFill>
                    <a:schemeClr val="bg1">
                      <a:lumMod val="50000"/>
                    </a:schemeClr>
                  </a:solidFill>
                  <a:cs typeface="+mn-ea"/>
                  <a:sym typeface="+mn-lt"/>
                </a:rPr>
                <a:t>Your content to play here, or through paste in this box and select</a:t>
              </a:r>
            </a:p>
          </p:txBody>
        </p:sp>
      </p:grpSp>
      <p:sp>
        <p:nvSpPr>
          <p:cNvPr id="2" name="矩形 1"/>
          <p:cNvSpPr/>
          <p:nvPr/>
        </p:nvSpPr>
        <p:spPr>
          <a:xfrm>
            <a:off x="-664571" y="-8439666"/>
            <a:ext cx="4163384" cy="369332"/>
          </a:xfrm>
          <a:prstGeom prst="rect">
            <a:avLst/>
          </a:prstGeom>
        </p:spPr>
        <p:txBody>
          <a:bodyPr wrap="none">
            <a:spAutoFit/>
          </a:bodyPr>
          <a:lstStyle/>
          <a:p>
            <a:r>
              <a:rPr lang="en-US" altLang="zh-CN" dirty="0">
                <a:solidFill>
                  <a:srgbClr val="FEFEFE"/>
                </a:solidFill>
              </a:rPr>
              <a:t>51PPT</a:t>
            </a:r>
            <a:r>
              <a:rPr lang="zh-CN" altLang="en-US" dirty="0">
                <a:solidFill>
                  <a:srgbClr val="FEFEFE"/>
                </a:solidFill>
              </a:rPr>
              <a:t>模板网   </a:t>
            </a:r>
            <a:r>
              <a:rPr lang="en-US" altLang="zh-CN" dirty="0">
                <a:solidFill>
                  <a:srgbClr val="FEFEFE"/>
                </a:solidFill>
              </a:rPr>
              <a:t>www.51 pptmoban.com</a:t>
            </a:r>
            <a:endParaRPr lang="zh-CN" altLang="en-US" dirty="0">
              <a:solidFill>
                <a:srgbClr val="FEFEFE"/>
              </a:solidFill>
            </a:endParaRPr>
          </a:p>
        </p:txBody>
      </p:sp>
    </p:spTree>
    <p:extLst>
      <p:ext uri="{BB962C8B-B14F-4D97-AF65-F5344CB8AC3E}">
        <p14:creationId xmlns:p14="http://schemas.microsoft.com/office/powerpoint/2010/main" val="2231325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MH_Other_1"/>
          <p:cNvSpPr/>
          <p:nvPr>
            <p:custDataLst>
              <p:tags r:id="rId2"/>
            </p:custDataLst>
          </p:nvPr>
        </p:nvSpPr>
        <p:spPr>
          <a:xfrm>
            <a:off x="1851259" y="2420364"/>
            <a:ext cx="1212851" cy="914400"/>
          </a:xfrm>
          <a:custGeom>
            <a:avLst/>
            <a:gdLst>
              <a:gd name="connsiteX0" fmla="*/ 453425 w 910625"/>
              <a:gd name="connsiteY0" fmla="*/ 0 h 914400"/>
              <a:gd name="connsiteX1" fmla="*/ 910625 w 910625"/>
              <a:gd name="connsiteY1" fmla="*/ 457200 h 914400"/>
              <a:gd name="connsiteX2" fmla="*/ 453425 w 910625"/>
              <a:gd name="connsiteY2" fmla="*/ 914400 h 914400"/>
              <a:gd name="connsiteX3" fmla="*/ 5514 w 910625"/>
              <a:gd name="connsiteY3" fmla="*/ 549342 h 914400"/>
              <a:gd name="connsiteX4" fmla="*/ 0 w 910625"/>
              <a:gd name="connsiteY4" fmla="*/ 494647 h 914400"/>
              <a:gd name="connsiteX5" fmla="*/ 433360 w 910625"/>
              <a:gd name="connsiteY5" fmla="*/ 2023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625" h="914400">
                <a:moveTo>
                  <a:pt x="453425" y="0"/>
                </a:moveTo>
                <a:cubicBezTo>
                  <a:pt x="705930" y="0"/>
                  <a:pt x="910625" y="204695"/>
                  <a:pt x="910625" y="457200"/>
                </a:cubicBezTo>
                <a:cubicBezTo>
                  <a:pt x="910625" y="709705"/>
                  <a:pt x="705930" y="914400"/>
                  <a:pt x="453425" y="914400"/>
                </a:cubicBezTo>
                <a:cubicBezTo>
                  <a:pt x="232483" y="914400"/>
                  <a:pt x="48146" y="757681"/>
                  <a:pt x="5514" y="549342"/>
                </a:cubicBezTo>
                <a:lnTo>
                  <a:pt x="0" y="494647"/>
                </a:lnTo>
                <a:lnTo>
                  <a:pt x="433360" y="2023"/>
                </a:lnTo>
                <a:close/>
              </a:path>
            </a:pathLst>
          </a:custGeom>
          <a:gradFill>
            <a:gsLst>
              <a:gs pos="0">
                <a:srgbClr val="3A95D2"/>
              </a:gs>
              <a:gs pos="100000">
                <a:srgbClr val="2450A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3733" b="1" dirty="0">
                <a:solidFill>
                  <a:schemeClr val="bg1"/>
                </a:solidFill>
                <a:cs typeface="+mn-ea"/>
                <a:sym typeface="+mn-lt"/>
              </a:rPr>
              <a:t>A</a:t>
            </a:r>
            <a:endParaRPr lang="zh-CN" altLang="en-US" sz="3733" b="1" dirty="0">
              <a:solidFill>
                <a:schemeClr val="bg1"/>
              </a:solidFill>
              <a:cs typeface="+mn-ea"/>
              <a:sym typeface="+mn-lt"/>
            </a:endParaRPr>
          </a:p>
        </p:txBody>
      </p:sp>
      <p:cxnSp>
        <p:nvCxnSpPr>
          <p:cNvPr id="44" name="MH_Other_2"/>
          <p:cNvCxnSpPr/>
          <p:nvPr>
            <p:custDataLst>
              <p:tags r:id="rId3"/>
            </p:custDataLst>
          </p:nvPr>
        </p:nvCxnSpPr>
        <p:spPr>
          <a:xfrm flipV="1">
            <a:off x="1827971" y="1879032"/>
            <a:ext cx="1157816" cy="100647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45" name="MH_SubTitle_1"/>
          <p:cNvSpPr txBox="1"/>
          <p:nvPr>
            <p:custDataLst>
              <p:tags r:id="rId4"/>
            </p:custDataLst>
          </p:nvPr>
        </p:nvSpPr>
        <p:spPr>
          <a:xfrm rot="18633972">
            <a:off x="1469994" y="1821618"/>
            <a:ext cx="1319213" cy="738716"/>
          </a:xfrm>
          <a:prstGeom prst="rect">
            <a:avLst/>
          </a:prstGeom>
          <a:noFill/>
        </p:spPr>
        <p:txBody>
          <a:bodyPr lIns="91423" tIns="45719" rIns="91423" bIns="45719" anchor="ctr">
            <a:normAutofit/>
          </a:bodyPr>
          <a:lstStyle/>
          <a:p>
            <a:pPr>
              <a:lnSpc>
                <a:spcPct val="150000"/>
              </a:lnSpc>
              <a:defRPr/>
            </a:pPr>
            <a:r>
              <a:rPr lang="zh-CN" altLang="en-US" sz="2133" b="1" dirty="0">
                <a:solidFill>
                  <a:schemeClr val="tx1">
                    <a:lumMod val="65000"/>
                    <a:lumOff val="35000"/>
                  </a:schemeClr>
                </a:solidFill>
                <a:cs typeface="+mn-ea"/>
                <a:sym typeface="+mn-lt"/>
              </a:rPr>
              <a:t>预见性</a:t>
            </a:r>
            <a:endParaRPr lang="zh-CN" altLang="en-US" sz="1867" b="1" dirty="0">
              <a:solidFill>
                <a:schemeClr val="tx1">
                  <a:lumMod val="65000"/>
                  <a:lumOff val="35000"/>
                </a:schemeClr>
              </a:solidFill>
              <a:cs typeface="+mn-ea"/>
              <a:sym typeface="+mn-lt"/>
            </a:endParaRPr>
          </a:p>
        </p:txBody>
      </p:sp>
      <p:sp>
        <p:nvSpPr>
          <p:cNvPr id="46" name="MH_Other_3"/>
          <p:cNvSpPr/>
          <p:nvPr>
            <p:custDataLst>
              <p:tags r:id="rId5"/>
            </p:custDataLst>
          </p:nvPr>
        </p:nvSpPr>
        <p:spPr>
          <a:xfrm>
            <a:off x="3724518" y="2420364"/>
            <a:ext cx="1214967" cy="914400"/>
          </a:xfrm>
          <a:custGeom>
            <a:avLst/>
            <a:gdLst>
              <a:gd name="connsiteX0" fmla="*/ 453425 w 910625"/>
              <a:gd name="connsiteY0" fmla="*/ 0 h 914400"/>
              <a:gd name="connsiteX1" fmla="*/ 910625 w 910625"/>
              <a:gd name="connsiteY1" fmla="*/ 457200 h 914400"/>
              <a:gd name="connsiteX2" fmla="*/ 453425 w 910625"/>
              <a:gd name="connsiteY2" fmla="*/ 914400 h 914400"/>
              <a:gd name="connsiteX3" fmla="*/ 5514 w 910625"/>
              <a:gd name="connsiteY3" fmla="*/ 549342 h 914400"/>
              <a:gd name="connsiteX4" fmla="*/ 0 w 910625"/>
              <a:gd name="connsiteY4" fmla="*/ 494647 h 914400"/>
              <a:gd name="connsiteX5" fmla="*/ 433360 w 910625"/>
              <a:gd name="connsiteY5" fmla="*/ 2023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625" h="914400">
                <a:moveTo>
                  <a:pt x="453425" y="0"/>
                </a:moveTo>
                <a:cubicBezTo>
                  <a:pt x="705930" y="0"/>
                  <a:pt x="910625" y="204695"/>
                  <a:pt x="910625" y="457200"/>
                </a:cubicBezTo>
                <a:cubicBezTo>
                  <a:pt x="910625" y="709705"/>
                  <a:pt x="705930" y="914400"/>
                  <a:pt x="453425" y="914400"/>
                </a:cubicBezTo>
                <a:cubicBezTo>
                  <a:pt x="232483" y="914400"/>
                  <a:pt x="48146" y="757681"/>
                  <a:pt x="5514" y="549342"/>
                </a:cubicBezTo>
                <a:lnTo>
                  <a:pt x="0" y="494647"/>
                </a:lnTo>
                <a:lnTo>
                  <a:pt x="433360" y="2023"/>
                </a:lnTo>
                <a:close/>
              </a:path>
            </a:pathLst>
          </a:custGeom>
          <a:gradFill>
            <a:gsLst>
              <a:gs pos="0">
                <a:schemeClr val="bg1"/>
              </a:gs>
              <a:gs pos="100000">
                <a:schemeClr val="bg1">
                  <a:lumMod val="95000"/>
                </a:schemeClr>
              </a:gs>
            </a:gsLst>
            <a:lin ang="0" scaled="0"/>
          </a:gradFill>
          <a:ln>
            <a:no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3" tIns="45719" rIns="91423" bIns="45719" anchor="ctr"/>
          <a:lstStyle/>
          <a:p>
            <a:pPr algn="ctr">
              <a:defRPr/>
            </a:pPr>
            <a:r>
              <a:rPr lang="en-US" altLang="zh-CN" sz="3733" b="1" dirty="0">
                <a:solidFill>
                  <a:schemeClr val="tx1">
                    <a:lumMod val="85000"/>
                    <a:lumOff val="15000"/>
                  </a:schemeClr>
                </a:solidFill>
                <a:cs typeface="+mn-ea"/>
                <a:sym typeface="+mn-lt"/>
              </a:rPr>
              <a:t>B</a:t>
            </a:r>
            <a:endParaRPr lang="zh-CN" altLang="en-US" sz="3733" b="1" dirty="0">
              <a:solidFill>
                <a:schemeClr val="tx1">
                  <a:lumMod val="85000"/>
                  <a:lumOff val="15000"/>
                </a:schemeClr>
              </a:solidFill>
              <a:cs typeface="+mn-ea"/>
              <a:sym typeface="+mn-lt"/>
            </a:endParaRPr>
          </a:p>
        </p:txBody>
      </p:sp>
      <p:cxnSp>
        <p:nvCxnSpPr>
          <p:cNvPr id="47" name="MH_Other_4"/>
          <p:cNvCxnSpPr/>
          <p:nvPr>
            <p:custDataLst>
              <p:tags r:id="rId6"/>
            </p:custDataLst>
          </p:nvPr>
        </p:nvCxnSpPr>
        <p:spPr>
          <a:xfrm flipV="1">
            <a:off x="3703345" y="1879032"/>
            <a:ext cx="1155700" cy="100647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67" name="MH_SubTitle_2"/>
          <p:cNvSpPr txBox="1"/>
          <p:nvPr>
            <p:custDataLst>
              <p:tags r:id="rId7"/>
            </p:custDataLst>
          </p:nvPr>
        </p:nvSpPr>
        <p:spPr>
          <a:xfrm rot="18633972">
            <a:off x="3344302" y="1820568"/>
            <a:ext cx="1319213" cy="740833"/>
          </a:xfrm>
          <a:prstGeom prst="rect">
            <a:avLst/>
          </a:prstGeom>
          <a:noFill/>
        </p:spPr>
        <p:txBody>
          <a:bodyPr lIns="91423" tIns="45719" rIns="91423" bIns="45719" anchor="ctr">
            <a:normAutofit/>
          </a:bodyPr>
          <a:lstStyle/>
          <a:p>
            <a:pPr>
              <a:lnSpc>
                <a:spcPct val="150000"/>
              </a:lnSpc>
              <a:defRPr/>
            </a:pPr>
            <a:r>
              <a:rPr lang="zh-CN" altLang="en-US" sz="2133" b="1" dirty="0">
                <a:solidFill>
                  <a:schemeClr val="tx1">
                    <a:lumMod val="65000"/>
                    <a:lumOff val="35000"/>
                  </a:schemeClr>
                </a:solidFill>
                <a:cs typeface="+mn-ea"/>
                <a:sym typeface="+mn-lt"/>
              </a:rPr>
              <a:t>适应性</a:t>
            </a:r>
            <a:endParaRPr lang="zh-CN" altLang="en-US" sz="1867" b="1" dirty="0">
              <a:solidFill>
                <a:schemeClr val="tx1">
                  <a:lumMod val="65000"/>
                  <a:lumOff val="35000"/>
                </a:schemeClr>
              </a:solidFill>
              <a:cs typeface="+mn-ea"/>
              <a:sym typeface="+mn-lt"/>
            </a:endParaRPr>
          </a:p>
        </p:txBody>
      </p:sp>
      <p:sp>
        <p:nvSpPr>
          <p:cNvPr id="68" name="MH_Other_5"/>
          <p:cNvSpPr/>
          <p:nvPr>
            <p:custDataLst>
              <p:tags r:id="rId8"/>
            </p:custDataLst>
          </p:nvPr>
        </p:nvSpPr>
        <p:spPr>
          <a:xfrm>
            <a:off x="5599885" y="2420364"/>
            <a:ext cx="1212849" cy="914400"/>
          </a:xfrm>
          <a:custGeom>
            <a:avLst/>
            <a:gdLst>
              <a:gd name="connsiteX0" fmla="*/ 453425 w 910625"/>
              <a:gd name="connsiteY0" fmla="*/ 0 h 914400"/>
              <a:gd name="connsiteX1" fmla="*/ 910625 w 910625"/>
              <a:gd name="connsiteY1" fmla="*/ 457200 h 914400"/>
              <a:gd name="connsiteX2" fmla="*/ 453425 w 910625"/>
              <a:gd name="connsiteY2" fmla="*/ 914400 h 914400"/>
              <a:gd name="connsiteX3" fmla="*/ 5514 w 910625"/>
              <a:gd name="connsiteY3" fmla="*/ 549342 h 914400"/>
              <a:gd name="connsiteX4" fmla="*/ 0 w 910625"/>
              <a:gd name="connsiteY4" fmla="*/ 494647 h 914400"/>
              <a:gd name="connsiteX5" fmla="*/ 433360 w 910625"/>
              <a:gd name="connsiteY5" fmla="*/ 2023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625" h="914400">
                <a:moveTo>
                  <a:pt x="453425" y="0"/>
                </a:moveTo>
                <a:cubicBezTo>
                  <a:pt x="705930" y="0"/>
                  <a:pt x="910625" y="204695"/>
                  <a:pt x="910625" y="457200"/>
                </a:cubicBezTo>
                <a:cubicBezTo>
                  <a:pt x="910625" y="709705"/>
                  <a:pt x="705930" y="914400"/>
                  <a:pt x="453425" y="914400"/>
                </a:cubicBezTo>
                <a:cubicBezTo>
                  <a:pt x="232483" y="914400"/>
                  <a:pt x="48146" y="757681"/>
                  <a:pt x="5514" y="549342"/>
                </a:cubicBezTo>
                <a:lnTo>
                  <a:pt x="0" y="494647"/>
                </a:lnTo>
                <a:lnTo>
                  <a:pt x="433360" y="2023"/>
                </a:lnTo>
                <a:close/>
              </a:path>
            </a:pathLst>
          </a:custGeom>
          <a:gradFill>
            <a:gsLst>
              <a:gs pos="0">
                <a:srgbClr val="3A95D2"/>
              </a:gs>
              <a:gs pos="100000">
                <a:srgbClr val="2450A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9" rIns="91423" bIns="45719" anchor="ctr"/>
          <a:lstStyle/>
          <a:p>
            <a:pPr algn="ctr">
              <a:defRPr/>
            </a:pPr>
            <a:r>
              <a:rPr lang="en-US" altLang="zh-CN" sz="3733" b="1" dirty="0">
                <a:solidFill>
                  <a:schemeClr val="bg1"/>
                </a:solidFill>
                <a:cs typeface="+mn-ea"/>
                <a:sym typeface="+mn-lt"/>
              </a:rPr>
              <a:t>C</a:t>
            </a:r>
            <a:endParaRPr lang="zh-CN" altLang="en-US" sz="3733" b="1" dirty="0">
              <a:solidFill>
                <a:schemeClr val="bg1"/>
              </a:solidFill>
              <a:cs typeface="+mn-ea"/>
              <a:sym typeface="+mn-lt"/>
            </a:endParaRPr>
          </a:p>
        </p:txBody>
      </p:sp>
      <p:cxnSp>
        <p:nvCxnSpPr>
          <p:cNvPr id="69" name="MH_Other_6"/>
          <p:cNvCxnSpPr/>
          <p:nvPr>
            <p:custDataLst>
              <p:tags r:id="rId9"/>
            </p:custDataLst>
          </p:nvPr>
        </p:nvCxnSpPr>
        <p:spPr>
          <a:xfrm flipV="1">
            <a:off x="5576601" y="1879032"/>
            <a:ext cx="1157817" cy="100647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70" name="MH_SubTitle_3"/>
          <p:cNvSpPr txBox="1"/>
          <p:nvPr>
            <p:custDataLst>
              <p:tags r:id="rId10"/>
            </p:custDataLst>
          </p:nvPr>
        </p:nvSpPr>
        <p:spPr>
          <a:xfrm rot="18633972">
            <a:off x="5217554" y="1820568"/>
            <a:ext cx="1319213" cy="740833"/>
          </a:xfrm>
          <a:prstGeom prst="rect">
            <a:avLst/>
          </a:prstGeom>
          <a:noFill/>
        </p:spPr>
        <p:txBody>
          <a:bodyPr lIns="91423" tIns="45719" rIns="91423" bIns="45719" anchor="ctr">
            <a:normAutofit/>
          </a:bodyPr>
          <a:lstStyle/>
          <a:p>
            <a:pPr>
              <a:lnSpc>
                <a:spcPct val="150000"/>
              </a:lnSpc>
              <a:defRPr/>
            </a:pPr>
            <a:r>
              <a:rPr lang="zh-CN" altLang="en-US" sz="2133" b="1" dirty="0">
                <a:solidFill>
                  <a:schemeClr val="tx1">
                    <a:lumMod val="65000"/>
                    <a:lumOff val="35000"/>
                  </a:schemeClr>
                </a:solidFill>
                <a:cs typeface="+mn-ea"/>
                <a:sym typeface="+mn-lt"/>
              </a:rPr>
              <a:t>及时性</a:t>
            </a:r>
          </a:p>
        </p:txBody>
      </p:sp>
      <p:sp>
        <p:nvSpPr>
          <p:cNvPr id="71" name="MH_Other_7"/>
          <p:cNvSpPr/>
          <p:nvPr>
            <p:custDataLst>
              <p:tags r:id="rId11"/>
            </p:custDataLst>
          </p:nvPr>
        </p:nvSpPr>
        <p:spPr>
          <a:xfrm>
            <a:off x="7473127" y="2420364"/>
            <a:ext cx="1212851" cy="914400"/>
          </a:xfrm>
          <a:custGeom>
            <a:avLst/>
            <a:gdLst>
              <a:gd name="connsiteX0" fmla="*/ 453425 w 910625"/>
              <a:gd name="connsiteY0" fmla="*/ 0 h 914400"/>
              <a:gd name="connsiteX1" fmla="*/ 910625 w 910625"/>
              <a:gd name="connsiteY1" fmla="*/ 457200 h 914400"/>
              <a:gd name="connsiteX2" fmla="*/ 453425 w 910625"/>
              <a:gd name="connsiteY2" fmla="*/ 914400 h 914400"/>
              <a:gd name="connsiteX3" fmla="*/ 5514 w 910625"/>
              <a:gd name="connsiteY3" fmla="*/ 549342 h 914400"/>
              <a:gd name="connsiteX4" fmla="*/ 0 w 910625"/>
              <a:gd name="connsiteY4" fmla="*/ 494647 h 914400"/>
              <a:gd name="connsiteX5" fmla="*/ 433360 w 910625"/>
              <a:gd name="connsiteY5" fmla="*/ 2023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625" h="914400">
                <a:moveTo>
                  <a:pt x="453425" y="0"/>
                </a:moveTo>
                <a:cubicBezTo>
                  <a:pt x="705930" y="0"/>
                  <a:pt x="910625" y="204695"/>
                  <a:pt x="910625" y="457200"/>
                </a:cubicBezTo>
                <a:cubicBezTo>
                  <a:pt x="910625" y="709705"/>
                  <a:pt x="705930" y="914400"/>
                  <a:pt x="453425" y="914400"/>
                </a:cubicBezTo>
                <a:cubicBezTo>
                  <a:pt x="232483" y="914400"/>
                  <a:pt x="48146" y="757681"/>
                  <a:pt x="5514" y="549342"/>
                </a:cubicBezTo>
                <a:lnTo>
                  <a:pt x="0" y="494647"/>
                </a:lnTo>
                <a:lnTo>
                  <a:pt x="433360" y="2023"/>
                </a:lnTo>
                <a:close/>
              </a:path>
            </a:pathLst>
          </a:custGeom>
          <a:gradFill>
            <a:gsLst>
              <a:gs pos="0">
                <a:schemeClr val="bg1"/>
              </a:gs>
              <a:gs pos="100000">
                <a:schemeClr val="bg1">
                  <a:lumMod val="95000"/>
                </a:schemeClr>
              </a:gs>
            </a:gsLst>
            <a:lin ang="0" scaled="0"/>
          </a:gradFill>
          <a:ln>
            <a:no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23" tIns="45719" rIns="91423" bIns="45719" anchor="ctr"/>
          <a:lstStyle/>
          <a:p>
            <a:pPr algn="ctr">
              <a:defRPr/>
            </a:pPr>
            <a:r>
              <a:rPr lang="en-US" altLang="zh-CN" sz="3733" b="1" dirty="0">
                <a:solidFill>
                  <a:schemeClr val="tx1">
                    <a:lumMod val="85000"/>
                    <a:lumOff val="15000"/>
                  </a:schemeClr>
                </a:solidFill>
                <a:cs typeface="+mn-ea"/>
                <a:sym typeface="+mn-lt"/>
              </a:rPr>
              <a:t>D</a:t>
            </a:r>
            <a:endParaRPr lang="zh-CN" altLang="en-US" sz="3733" b="1" dirty="0">
              <a:solidFill>
                <a:schemeClr val="tx1">
                  <a:lumMod val="85000"/>
                  <a:lumOff val="15000"/>
                </a:schemeClr>
              </a:solidFill>
              <a:cs typeface="+mn-ea"/>
              <a:sym typeface="+mn-lt"/>
            </a:endParaRPr>
          </a:p>
        </p:txBody>
      </p:sp>
      <p:cxnSp>
        <p:nvCxnSpPr>
          <p:cNvPr id="72" name="MH_Other_8"/>
          <p:cNvCxnSpPr/>
          <p:nvPr>
            <p:custDataLst>
              <p:tags r:id="rId12"/>
            </p:custDataLst>
          </p:nvPr>
        </p:nvCxnSpPr>
        <p:spPr>
          <a:xfrm flipV="1">
            <a:off x="7449837" y="1879032"/>
            <a:ext cx="1157816" cy="100647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73" name="MH_SubTitle_4"/>
          <p:cNvSpPr txBox="1"/>
          <p:nvPr>
            <p:custDataLst>
              <p:tags r:id="rId13"/>
            </p:custDataLst>
          </p:nvPr>
        </p:nvSpPr>
        <p:spPr>
          <a:xfrm rot="18633972">
            <a:off x="7091862" y="1821618"/>
            <a:ext cx="1319213" cy="738716"/>
          </a:xfrm>
          <a:prstGeom prst="rect">
            <a:avLst/>
          </a:prstGeom>
          <a:noFill/>
        </p:spPr>
        <p:txBody>
          <a:bodyPr lIns="91423" tIns="45719" rIns="91423" bIns="45719" anchor="ctr">
            <a:normAutofit/>
          </a:bodyPr>
          <a:lstStyle/>
          <a:p>
            <a:pPr>
              <a:lnSpc>
                <a:spcPct val="150000"/>
              </a:lnSpc>
              <a:defRPr/>
            </a:pPr>
            <a:r>
              <a:rPr lang="zh-CN" altLang="en-US" sz="2133" b="1" dirty="0">
                <a:solidFill>
                  <a:schemeClr val="tx1">
                    <a:lumMod val="65000"/>
                    <a:lumOff val="35000"/>
                  </a:schemeClr>
                </a:solidFill>
                <a:cs typeface="+mn-ea"/>
                <a:sym typeface="+mn-lt"/>
              </a:rPr>
              <a:t>准确性</a:t>
            </a:r>
          </a:p>
        </p:txBody>
      </p:sp>
      <p:sp>
        <p:nvSpPr>
          <p:cNvPr id="74" name="MH_Other_9"/>
          <p:cNvSpPr/>
          <p:nvPr>
            <p:custDataLst>
              <p:tags r:id="rId14"/>
            </p:custDataLst>
          </p:nvPr>
        </p:nvSpPr>
        <p:spPr>
          <a:xfrm>
            <a:off x="9346385" y="2420364"/>
            <a:ext cx="1214967" cy="914400"/>
          </a:xfrm>
          <a:custGeom>
            <a:avLst/>
            <a:gdLst>
              <a:gd name="connsiteX0" fmla="*/ 453425 w 910625"/>
              <a:gd name="connsiteY0" fmla="*/ 0 h 914400"/>
              <a:gd name="connsiteX1" fmla="*/ 910625 w 910625"/>
              <a:gd name="connsiteY1" fmla="*/ 457200 h 914400"/>
              <a:gd name="connsiteX2" fmla="*/ 453425 w 910625"/>
              <a:gd name="connsiteY2" fmla="*/ 914400 h 914400"/>
              <a:gd name="connsiteX3" fmla="*/ 5514 w 910625"/>
              <a:gd name="connsiteY3" fmla="*/ 549342 h 914400"/>
              <a:gd name="connsiteX4" fmla="*/ 0 w 910625"/>
              <a:gd name="connsiteY4" fmla="*/ 494647 h 914400"/>
              <a:gd name="connsiteX5" fmla="*/ 433360 w 910625"/>
              <a:gd name="connsiteY5" fmla="*/ 2023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0625" h="914400">
                <a:moveTo>
                  <a:pt x="453425" y="0"/>
                </a:moveTo>
                <a:cubicBezTo>
                  <a:pt x="705930" y="0"/>
                  <a:pt x="910625" y="204695"/>
                  <a:pt x="910625" y="457200"/>
                </a:cubicBezTo>
                <a:cubicBezTo>
                  <a:pt x="910625" y="709705"/>
                  <a:pt x="705930" y="914400"/>
                  <a:pt x="453425" y="914400"/>
                </a:cubicBezTo>
                <a:cubicBezTo>
                  <a:pt x="232483" y="914400"/>
                  <a:pt x="48146" y="757681"/>
                  <a:pt x="5514" y="549342"/>
                </a:cubicBezTo>
                <a:lnTo>
                  <a:pt x="0" y="494647"/>
                </a:lnTo>
                <a:lnTo>
                  <a:pt x="433360" y="2023"/>
                </a:lnTo>
                <a:close/>
              </a:path>
            </a:pathLst>
          </a:custGeom>
          <a:gradFill>
            <a:gsLst>
              <a:gs pos="0">
                <a:srgbClr val="3A95D2"/>
              </a:gs>
              <a:gs pos="100000">
                <a:srgbClr val="2450A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23" tIns="45719" rIns="91423" bIns="45719" anchor="ctr"/>
          <a:lstStyle/>
          <a:p>
            <a:pPr algn="ctr">
              <a:defRPr/>
            </a:pPr>
            <a:r>
              <a:rPr lang="en-US" altLang="zh-CN" sz="3733" b="1" dirty="0">
                <a:solidFill>
                  <a:schemeClr val="bg1"/>
                </a:solidFill>
                <a:cs typeface="+mn-ea"/>
                <a:sym typeface="+mn-lt"/>
              </a:rPr>
              <a:t>E</a:t>
            </a:r>
            <a:endParaRPr lang="zh-CN" altLang="en-US" sz="3733" b="1" dirty="0">
              <a:solidFill>
                <a:schemeClr val="bg1"/>
              </a:solidFill>
              <a:cs typeface="+mn-ea"/>
              <a:sym typeface="+mn-lt"/>
            </a:endParaRPr>
          </a:p>
        </p:txBody>
      </p:sp>
      <p:cxnSp>
        <p:nvCxnSpPr>
          <p:cNvPr id="75" name="MH_Other_10"/>
          <p:cNvCxnSpPr/>
          <p:nvPr>
            <p:custDataLst>
              <p:tags r:id="rId15"/>
            </p:custDataLst>
          </p:nvPr>
        </p:nvCxnSpPr>
        <p:spPr>
          <a:xfrm flipV="1">
            <a:off x="9325209" y="1879032"/>
            <a:ext cx="1155700" cy="100647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76" name="MH_SubTitle_5"/>
          <p:cNvSpPr txBox="1"/>
          <p:nvPr>
            <p:custDataLst>
              <p:tags r:id="rId16"/>
            </p:custDataLst>
          </p:nvPr>
        </p:nvSpPr>
        <p:spPr>
          <a:xfrm rot="18633972">
            <a:off x="8966170" y="1820568"/>
            <a:ext cx="1319213" cy="740833"/>
          </a:xfrm>
          <a:prstGeom prst="rect">
            <a:avLst/>
          </a:prstGeom>
          <a:noFill/>
        </p:spPr>
        <p:txBody>
          <a:bodyPr lIns="91423" tIns="45719" rIns="91423" bIns="45719" anchor="ctr">
            <a:normAutofit/>
          </a:bodyPr>
          <a:lstStyle/>
          <a:p>
            <a:pPr>
              <a:lnSpc>
                <a:spcPct val="150000"/>
              </a:lnSpc>
              <a:defRPr/>
            </a:pPr>
            <a:r>
              <a:rPr lang="zh-CN" altLang="en-US" sz="2133" b="1" dirty="0">
                <a:solidFill>
                  <a:schemeClr val="tx1">
                    <a:lumMod val="65000"/>
                    <a:lumOff val="35000"/>
                  </a:schemeClr>
                </a:solidFill>
                <a:cs typeface="+mn-ea"/>
                <a:sym typeface="+mn-lt"/>
              </a:rPr>
              <a:t>有效性</a:t>
            </a:r>
            <a:endParaRPr lang="zh-CN" altLang="en-US" sz="1867" b="1" dirty="0">
              <a:solidFill>
                <a:schemeClr val="tx1">
                  <a:lumMod val="65000"/>
                  <a:lumOff val="35000"/>
                </a:schemeClr>
              </a:solidFill>
              <a:cs typeface="+mn-ea"/>
              <a:sym typeface="+mn-lt"/>
            </a:endParaRPr>
          </a:p>
        </p:txBody>
      </p:sp>
      <p:sp>
        <p:nvSpPr>
          <p:cNvPr id="77" name="MH_Desc_1"/>
          <p:cNvSpPr/>
          <p:nvPr>
            <p:custDataLst>
              <p:tags r:id="rId17"/>
            </p:custDataLst>
          </p:nvPr>
        </p:nvSpPr>
        <p:spPr>
          <a:xfrm>
            <a:off x="1622341" y="3658152"/>
            <a:ext cx="9167935" cy="912000"/>
          </a:xfrm>
          <a:prstGeom prst="rect">
            <a:avLst/>
          </a:prstGeom>
        </p:spPr>
        <p:txBody>
          <a:bodyPr lIns="91423" tIns="45719" rIns="91423" bIns="45719">
            <a:noAutofit/>
          </a:bodyPr>
          <a:lstStyle/>
          <a:p>
            <a:pPr algn="just">
              <a:lnSpc>
                <a:spcPct val="150000"/>
              </a:lnSpc>
              <a:defRPr/>
            </a:pPr>
            <a:r>
              <a:rPr lang="zh-CN" altLang="en-US" sz="1600" kern="0" dirty="0">
                <a:solidFill>
                  <a:schemeClr val="tx1">
                    <a:lumMod val="65000"/>
                    <a:lumOff val="35000"/>
                  </a:schemeClr>
                </a:solidFill>
                <a:cs typeface="+mn-ea"/>
                <a:sym typeface="+mn-lt"/>
              </a:rPr>
              <a:t>企事业内部控制系统具有预见性、适应性、及时性、真实性和有效性。控制系统能适应环境的变化有预见地、及时地发现偏差，有重点地、经济地采用措施</a:t>
            </a:r>
            <a:r>
              <a:rPr lang="en-US" altLang="zh-CN" sz="1600" kern="0" dirty="0">
                <a:solidFill>
                  <a:schemeClr val="tx1">
                    <a:lumMod val="65000"/>
                    <a:lumOff val="35000"/>
                  </a:schemeClr>
                </a:solidFill>
                <a:cs typeface="+mn-ea"/>
                <a:sym typeface="+mn-lt"/>
              </a:rPr>
              <a:t>-----</a:t>
            </a:r>
          </a:p>
        </p:txBody>
      </p:sp>
      <p:sp>
        <p:nvSpPr>
          <p:cNvPr id="78" name="矩形 77"/>
          <p:cNvSpPr/>
          <p:nvPr/>
        </p:nvSpPr>
        <p:spPr>
          <a:xfrm>
            <a:off x="1622333" y="5002099"/>
            <a:ext cx="9370212" cy="912000"/>
          </a:xfrm>
          <a:prstGeom prst="rect">
            <a:avLst/>
          </a:prstGeom>
        </p:spPr>
        <p:txBody>
          <a:bodyPr wrap="square" lIns="91423" tIns="45719" rIns="91423" bIns="45719">
            <a:noAutofit/>
          </a:bodyPr>
          <a:lstStyle/>
          <a:p>
            <a:pPr>
              <a:lnSpc>
                <a:spcPct val="150000"/>
              </a:lnSpc>
            </a:pPr>
            <a:r>
              <a:rPr lang="zh-CN" altLang="en-US" sz="1600" kern="0" dirty="0">
                <a:solidFill>
                  <a:schemeClr val="tx1">
                    <a:lumMod val="65000"/>
                    <a:lumOff val="35000"/>
                  </a:schemeClr>
                </a:solidFill>
                <a:cs typeface="+mn-ea"/>
                <a:sym typeface="+mn-lt"/>
              </a:rPr>
              <a:t>企业、事业各部门领导人具有合格的管理素质，有战略眼光，管理部门的工作健全而有效率、管理责任审计就是针对企事业的管理工作是否达到了上述责任要求，进行审查和评价。</a:t>
            </a:r>
            <a:endParaRPr lang="zh-CN" altLang="en-US" sz="1600" dirty="0">
              <a:solidFill>
                <a:schemeClr val="tx1">
                  <a:lumMod val="65000"/>
                  <a:lumOff val="35000"/>
                </a:schemeClr>
              </a:solidFill>
              <a:cs typeface="+mn-ea"/>
              <a:sym typeface="+mn-lt"/>
            </a:endParaRPr>
          </a:p>
        </p:txBody>
      </p:sp>
      <p:sp>
        <p:nvSpPr>
          <p:cNvPr id="79" name="矩形 78"/>
          <p:cNvSpPr/>
          <p:nvPr/>
        </p:nvSpPr>
        <p:spPr>
          <a:xfrm>
            <a:off x="1622331" y="4586596"/>
            <a:ext cx="4753190" cy="379654"/>
          </a:xfrm>
          <a:prstGeom prst="rect">
            <a:avLst/>
          </a:prstGeom>
        </p:spPr>
        <p:txBody>
          <a:bodyPr wrap="none" lIns="91423" tIns="45719" rIns="91423" bIns="45719">
            <a:spAutoFit/>
          </a:bodyPr>
          <a:lstStyle/>
          <a:p>
            <a:r>
              <a:rPr lang="zh-CN" altLang="en-US" sz="1867" b="1" kern="0" dirty="0">
                <a:solidFill>
                  <a:schemeClr val="tx1">
                    <a:lumMod val="65000"/>
                    <a:lumOff val="35000"/>
                  </a:schemeClr>
                </a:solidFill>
                <a:cs typeface="+mn-ea"/>
                <a:sym typeface="+mn-lt"/>
              </a:rPr>
              <a:t>把整个企业的活动引到目标管理轨道上来。</a:t>
            </a:r>
            <a:endParaRPr lang="zh-CN" altLang="en-US" sz="1867" b="1" dirty="0">
              <a:solidFill>
                <a:schemeClr val="tx1">
                  <a:lumMod val="65000"/>
                  <a:lumOff val="35000"/>
                </a:schemeClr>
              </a:solidFill>
              <a:cs typeface="+mn-ea"/>
              <a:sym typeface="+mn-lt"/>
            </a:endParaRPr>
          </a:p>
        </p:txBody>
      </p:sp>
      <p:sp>
        <p:nvSpPr>
          <p:cNvPr id="22" name="矩形 21"/>
          <p:cNvSpPr/>
          <p:nvPr/>
        </p:nvSpPr>
        <p:spPr>
          <a:xfrm>
            <a:off x="1050702" y="138229"/>
            <a:ext cx="2630848"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建设专业性部门</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Tree>
    <p:custDataLst>
      <p:tags r:id="rId1"/>
    </p:custDataLst>
    <p:extLst>
      <p:ext uri="{BB962C8B-B14F-4D97-AF65-F5344CB8AC3E}">
        <p14:creationId xmlns:p14="http://schemas.microsoft.com/office/powerpoint/2010/main" val="2094555768"/>
      </p:ext>
    </p:extLst>
  </p:cSld>
  <p:clrMapOvr>
    <a:masterClrMapping/>
  </p:clrMapOvr>
  <p:transition spd="slow">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2126924" y="1852611"/>
            <a:ext cx="3455471" cy="3455471"/>
          </a:xfrm>
          <a:prstGeom prst="ellipse">
            <a:avLst/>
          </a:prstGeom>
          <a:gradFill>
            <a:gsLst>
              <a:gs pos="0">
                <a:srgbClr val="3A95D2"/>
              </a:gs>
              <a:gs pos="100000">
                <a:srgbClr val="2450A2"/>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rgbClr val="FFFFFF"/>
              </a:solidFill>
              <a:cs typeface="+mn-ea"/>
              <a:sym typeface="+mn-lt"/>
            </a:endParaRPr>
          </a:p>
        </p:txBody>
      </p:sp>
      <p:sp>
        <p:nvSpPr>
          <p:cNvPr id="25" name="椭圆 24"/>
          <p:cNvSpPr/>
          <p:nvPr/>
        </p:nvSpPr>
        <p:spPr>
          <a:xfrm>
            <a:off x="6660824" y="1852610"/>
            <a:ext cx="3455471" cy="3455471"/>
          </a:xfrm>
          <a:prstGeom prst="ellipse">
            <a:avLst/>
          </a:prstGeom>
          <a:gradFill>
            <a:gsLst>
              <a:gs pos="0">
                <a:schemeClr val="bg1"/>
              </a:gs>
              <a:gs pos="100000">
                <a:schemeClr val="bg1">
                  <a:lumMod val="95000"/>
                </a:schemeClr>
              </a:gs>
            </a:gsLst>
            <a:lin ang="0" scaled="0"/>
          </a:gradFill>
          <a:ln>
            <a:noFill/>
          </a:ln>
          <a:effectLst>
            <a:outerShdw blurRad="1270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rgbClr val="FFFFFF"/>
              </a:solidFill>
              <a:cs typeface="+mn-ea"/>
              <a:sym typeface="+mn-lt"/>
            </a:endParaRPr>
          </a:p>
        </p:txBody>
      </p:sp>
      <p:sp>
        <p:nvSpPr>
          <p:cNvPr id="41" name="椭圆 40"/>
          <p:cNvSpPr/>
          <p:nvPr/>
        </p:nvSpPr>
        <p:spPr>
          <a:xfrm>
            <a:off x="5195563" y="2654300"/>
            <a:ext cx="1852094" cy="1852092"/>
          </a:xfrm>
          <a:prstGeom prst="ellipse">
            <a:avLst/>
          </a:prstGeom>
          <a:solidFill>
            <a:srgbClr val="404040"/>
          </a:solidFill>
          <a:ln>
            <a:noFill/>
          </a:ln>
          <a:effectLst>
            <a:outerShdw blurRad="1270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bg1"/>
              </a:solidFill>
              <a:cs typeface="+mn-ea"/>
              <a:sym typeface="+mn-lt"/>
            </a:endParaRPr>
          </a:p>
        </p:txBody>
      </p:sp>
      <p:cxnSp>
        <p:nvCxnSpPr>
          <p:cNvPr id="45" name="直接连接符 44"/>
          <p:cNvCxnSpPr/>
          <p:nvPr/>
        </p:nvCxnSpPr>
        <p:spPr>
          <a:xfrm>
            <a:off x="3105629" y="3404410"/>
            <a:ext cx="14980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639529" y="3404410"/>
            <a:ext cx="149806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7" name="组合 46"/>
          <p:cNvGrpSpPr/>
          <p:nvPr/>
        </p:nvGrpSpPr>
        <p:grpSpPr>
          <a:xfrm>
            <a:off x="2787165" y="2917636"/>
            <a:ext cx="2241974" cy="1982393"/>
            <a:chOff x="6613765" y="1590700"/>
            <a:chExt cx="2241974" cy="1982393"/>
          </a:xfrm>
        </p:grpSpPr>
        <p:sp>
          <p:nvSpPr>
            <p:cNvPr id="48" name="矩形 47"/>
            <p:cNvSpPr/>
            <p:nvPr/>
          </p:nvSpPr>
          <p:spPr>
            <a:xfrm>
              <a:off x="6638758" y="2188098"/>
              <a:ext cx="2191988"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cs typeface="+mn-ea"/>
                  <a:sym typeface="+mn-lt"/>
                </a:rPr>
                <a:t>用户可以在投影仪或者计算机上进行演示也可以将演示文稿打印出来制作成胶片以便应用到更广泛的领域中</a:t>
              </a:r>
            </a:p>
          </p:txBody>
        </p:sp>
        <p:sp>
          <p:nvSpPr>
            <p:cNvPr id="49" name="矩形 48"/>
            <p:cNvSpPr/>
            <p:nvPr/>
          </p:nvSpPr>
          <p:spPr>
            <a:xfrm>
              <a:off x="6613765" y="1590700"/>
              <a:ext cx="2241974" cy="461665"/>
            </a:xfrm>
            <a:prstGeom prst="rect">
              <a:avLst/>
            </a:prstGeom>
          </p:spPr>
          <p:txBody>
            <a:bodyPr wrap="square">
              <a:spAutoFit/>
              <a:scene3d>
                <a:camera prst="orthographicFront"/>
                <a:lightRig rig="threePt" dir="t"/>
              </a:scene3d>
              <a:sp3d contourW="12700"/>
            </a:bodyPr>
            <a:lstStyle/>
            <a:p>
              <a:pPr lvl="0" algn="ctr" fontAlgn="base">
                <a:spcBef>
                  <a:spcPct val="0"/>
                </a:spcBef>
                <a:spcAft>
                  <a:spcPct val="0"/>
                </a:spcAft>
                <a:defRPr/>
              </a:pPr>
              <a:r>
                <a:rPr lang="zh-CN" altLang="en-US" sz="2400" b="1" kern="0" dirty="0">
                  <a:solidFill>
                    <a:srgbClr val="FFFFFF"/>
                  </a:solidFill>
                  <a:cs typeface="+mn-ea"/>
                  <a:sym typeface="+mn-lt"/>
                </a:rPr>
                <a:t>培训学习</a:t>
              </a:r>
            </a:p>
          </p:txBody>
        </p:sp>
      </p:grpSp>
      <p:grpSp>
        <p:nvGrpSpPr>
          <p:cNvPr id="50" name="组合 49"/>
          <p:cNvGrpSpPr/>
          <p:nvPr/>
        </p:nvGrpSpPr>
        <p:grpSpPr>
          <a:xfrm>
            <a:off x="7265067" y="2917636"/>
            <a:ext cx="2241974" cy="1982393"/>
            <a:chOff x="6613765" y="1590700"/>
            <a:chExt cx="2241974" cy="1982393"/>
          </a:xfrm>
        </p:grpSpPr>
        <p:sp>
          <p:nvSpPr>
            <p:cNvPr id="51" name="矩形 50"/>
            <p:cNvSpPr/>
            <p:nvPr/>
          </p:nvSpPr>
          <p:spPr>
            <a:xfrm>
              <a:off x="6638758" y="2188098"/>
              <a:ext cx="2191988" cy="13849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85000"/>
                      <a:lumOff val="15000"/>
                    </a:schemeClr>
                  </a:solidFill>
                  <a:cs typeface="+mn-ea"/>
                  <a:sym typeface="+mn-lt"/>
                </a:rPr>
                <a:t>用户可以在投影仪或者计算机上进行演示也可以将演示文稿打印出来制作成胶片以便应用到更广泛的领域中</a:t>
              </a:r>
            </a:p>
          </p:txBody>
        </p:sp>
        <p:sp>
          <p:nvSpPr>
            <p:cNvPr id="52" name="矩形 51"/>
            <p:cNvSpPr/>
            <p:nvPr/>
          </p:nvSpPr>
          <p:spPr>
            <a:xfrm>
              <a:off x="6613765" y="1590700"/>
              <a:ext cx="2241974" cy="461665"/>
            </a:xfrm>
            <a:prstGeom prst="rect">
              <a:avLst/>
            </a:prstGeom>
          </p:spPr>
          <p:txBody>
            <a:bodyPr wrap="square">
              <a:spAutoFit/>
              <a:scene3d>
                <a:camera prst="orthographicFront"/>
                <a:lightRig rig="threePt" dir="t"/>
              </a:scene3d>
              <a:sp3d contourW="12700"/>
            </a:bodyPr>
            <a:lstStyle/>
            <a:p>
              <a:pPr lvl="0" algn="ctr" fontAlgn="base">
                <a:spcBef>
                  <a:spcPct val="0"/>
                </a:spcBef>
                <a:spcAft>
                  <a:spcPct val="0"/>
                </a:spcAft>
                <a:defRPr/>
              </a:pPr>
              <a:r>
                <a:rPr lang="zh-CN" altLang="en-US" sz="2400" b="1" kern="0" dirty="0">
                  <a:solidFill>
                    <a:schemeClr val="tx1">
                      <a:lumMod val="85000"/>
                      <a:lumOff val="15000"/>
                    </a:schemeClr>
                  </a:solidFill>
                  <a:cs typeface="+mn-ea"/>
                  <a:sym typeface="+mn-lt"/>
                </a:rPr>
                <a:t>团队文化</a:t>
              </a:r>
            </a:p>
          </p:txBody>
        </p:sp>
      </p:grpSp>
      <p:sp>
        <p:nvSpPr>
          <p:cNvPr id="53" name="TextBox 54">
            <a:extLst>
              <a:ext uri="{FF2B5EF4-FFF2-40B4-BE49-F238E27FC236}">
                <a16:creationId xmlns="" xmlns:a16="http://schemas.microsoft.com/office/drawing/2014/main" id="{F41DE1BC-F1D8-41A0-A101-50935CB76A30}"/>
              </a:ext>
            </a:extLst>
          </p:cNvPr>
          <p:cNvSpPr txBox="1"/>
          <p:nvPr/>
        </p:nvSpPr>
        <p:spPr>
          <a:xfrm>
            <a:off x="5560819" y="3188699"/>
            <a:ext cx="1111323" cy="830997"/>
          </a:xfrm>
          <a:prstGeom prst="rect">
            <a:avLst/>
          </a:prstGeom>
          <a:noFill/>
        </p:spPr>
        <p:txBody>
          <a:bodyPr wrap="square" rtlCol="0">
            <a:spAutoFit/>
          </a:bodyPr>
          <a:lstStyle>
            <a:defPPr>
              <a:defRPr lang="zh-CN"/>
            </a:defPPr>
            <a:lvl1pPr>
              <a:defRPr sz="3200">
                <a:solidFill>
                  <a:schemeClr val="tx1">
                    <a:lumMod val="75000"/>
                  </a:schemeClr>
                </a:solidFill>
                <a:latin typeface="方正卡通简体" pitchFamily="65" charset="-122"/>
                <a:ea typeface="方正卡通简体" pitchFamily="65" charset="-122"/>
              </a:defRPr>
            </a:lvl1pPr>
          </a:lstStyle>
          <a:p>
            <a:pPr algn="ctr" fontAlgn="base">
              <a:spcBef>
                <a:spcPct val="0"/>
              </a:spcBef>
              <a:spcAft>
                <a:spcPct val="0"/>
              </a:spcAft>
              <a:buFont typeface="Arial" pitchFamily="34" charset="0"/>
              <a:buNone/>
            </a:pPr>
            <a:r>
              <a:rPr lang="zh-CN" altLang="en-US" sz="2400" b="1" spc="300" dirty="0">
                <a:solidFill>
                  <a:schemeClr val="bg1"/>
                </a:solidFill>
                <a:latin typeface="+mn-lt"/>
                <a:ea typeface="+mn-ea"/>
                <a:cs typeface="+mn-ea"/>
                <a:sym typeface="+mn-lt"/>
              </a:rPr>
              <a:t>建设</a:t>
            </a:r>
            <a:endParaRPr lang="en-US" altLang="zh-CN" sz="2400" b="1" spc="300" dirty="0">
              <a:solidFill>
                <a:schemeClr val="bg1"/>
              </a:solidFill>
              <a:latin typeface="+mn-lt"/>
              <a:ea typeface="+mn-ea"/>
              <a:cs typeface="+mn-ea"/>
              <a:sym typeface="+mn-lt"/>
            </a:endParaRPr>
          </a:p>
          <a:p>
            <a:pPr algn="ctr" fontAlgn="base">
              <a:spcBef>
                <a:spcPct val="0"/>
              </a:spcBef>
              <a:spcAft>
                <a:spcPct val="0"/>
              </a:spcAft>
              <a:buFont typeface="Arial" pitchFamily="34" charset="0"/>
              <a:buNone/>
            </a:pPr>
            <a:r>
              <a:rPr lang="zh-CN" altLang="en-US" sz="2400" b="1" spc="300" dirty="0">
                <a:solidFill>
                  <a:schemeClr val="bg1"/>
                </a:solidFill>
                <a:latin typeface="+mn-lt"/>
                <a:ea typeface="+mn-ea"/>
                <a:cs typeface="+mn-ea"/>
                <a:sym typeface="+mn-lt"/>
              </a:rPr>
              <a:t>方案</a:t>
            </a:r>
          </a:p>
        </p:txBody>
      </p:sp>
      <p:sp>
        <p:nvSpPr>
          <p:cNvPr id="15" name="矩形 14"/>
          <p:cNvSpPr/>
          <p:nvPr/>
        </p:nvSpPr>
        <p:spPr>
          <a:xfrm>
            <a:off x="1050702" y="138229"/>
            <a:ext cx="1582484"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团队建设</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Tree>
    <p:custDataLst>
      <p:tags r:id="rId1"/>
    </p:custDataLst>
    <p:extLst>
      <p:ext uri="{BB962C8B-B14F-4D97-AF65-F5344CB8AC3E}">
        <p14:creationId xmlns:p14="http://schemas.microsoft.com/office/powerpoint/2010/main" val="576155842"/>
      </p:ext>
    </p:extLst>
  </p:cSld>
  <p:clrMapOvr>
    <a:masterClrMapping/>
  </p:clrMapOvr>
  <p:transition spd="slow">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6"/>
          <p:cNvSpPr>
            <a:spLocks/>
          </p:cNvSpPr>
          <p:nvPr/>
        </p:nvSpPr>
        <p:spPr bwMode="auto">
          <a:xfrm>
            <a:off x="4476958" y="2775840"/>
            <a:ext cx="1029734" cy="1454348"/>
          </a:xfrm>
          <a:custGeom>
            <a:avLst/>
            <a:gdLst>
              <a:gd name="T0" fmla="*/ 591 w 3198"/>
              <a:gd name="T1" fmla="*/ 4516 h 4516"/>
              <a:gd name="T2" fmla="*/ 0 w 3198"/>
              <a:gd name="T3" fmla="*/ 2258 h 4516"/>
              <a:gd name="T4" fmla="*/ 591 w 3198"/>
              <a:gd name="T5" fmla="*/ 0 h 4516"/>
              <a:gd name="T6" fmla="*/ 2835 w 3198"/>
              <a:gd name="T7" fmla="*/ 1296 h 4516"/>
              <a:gd name="T8" fmla="*/ 2605 w 3198"/>
              <a:gd name="T9" fmla="*/ 2013 h 4516"/>
              <a:gd name="T10" fmla="*/ 2603 w 3198"/>
              <a:gd name="T11" fmla="*/ 2026 h 4516"/>
              <a:gd name="T12" fmla="*/ 2623 w 3198"/>
              <a:gd name="T13" fmla="*/ 2066 h 4516"/>
              <a:gd name="T14" fmla="*/ 2633 w 3198"/>
              <a:gd name="T15" fmla="*/ 2071 h 4516"/>
              <a:gd name="T16" fmla="*/ 2654 w 3198"/>
              <a:gd name="T17" fmla="*/ 2076 h 4516"/>
              <a:gd name="T18" fmla="*/ 2691 w 3198"/>
              <a:gd name="T19" fmla="*/ 2060 h 4516"/>
              <a:gd name="T20" fmla="*/ 2891 w 3198"/>
              <a:gd name="T21" fmla="*/ 1969 h 4516"/>
              <a:gd name="T22" fmla="*/ 2891 w 3198"/>
              <a:gd name="T23" fmla="*/ 1969 h 4516"/>
              <a:gd name="T24" fmla="*/ 3192 w 3198"/>
              <a:gd name="T25" fmla="*/ 2247 h 4516"/>
              <a:gd name="T26" fmla="*/ 2914 w 3198"/>
              <a:gd name="T27" fmla="*/ 2548 h 4516"/>
              <a:gd name="T28" fmla="*/ 2902 w 3198"/>
              <a:gd name="T29" fmla="*/ 2548 h 4516"/>
              <a:gd name="T30" fmla="*/ 2696 w 3198"/>
              <a:gd name="T31" fmla="*/ 2461 h 4516"/>
              <a:gd name="T32" fmla="*/ 2654 w 3198"/>
              <a:gd name="T33" fmla="*/ 2440 h 4516"/>
              <a:gd name="T34" fmla="*/ 2616 w 3198"/>
              <a:gd name="T35" fmla="*/ 2457 h 4516"/>
              <a:gd name="T36" fmla="*/ 2603 w 3198"/>
              <a:gd name="T37" fmla="*/ 2491 h 4516"/>
              <a:gd name="T38" fmla="*/ 2605 w 3198"/>
              <a:gd name="T39" fmla="*/ 2503 h 4516"/>
              <a:gd name="T40" fmla="*/ 2835 w 3198"/>
              <a:gd name="T41" fmla="*/ 3221 h 4516"/>
              <a:gd name="T42" fmla="*/ 591 w 3198"/>
              <a:gd name="T43" fmla="*/ 4516 h 4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98" h="4516">
                <a:moveTo>
                  <a:pt x="591" y="4516"/>
                </a:moveTo>
                <a:cubicBezTo>
                  <a:pt x="204" y="3830"/>
                  <a:pt x="0" y="3051"/>
                  <a:pt x="0" y="2258"/>
                </a:cubicBezTo>
                <a:cubicBezTo>
                  <a:pt x="0" y="1466"/>
                  <a:pt x="204" y="687"/>
                  <a:pt x="591" y="0"/>
                </a:cubicBezTo>
                <a:lnTo>
                  <a:pt x="2835" y="1296"/>
                </a:lnTo>
                <a:cubicBezTo>
                  <a:pt x="2713" y="1519"/>
                  <a:pt x="2636" y="1759"/>
                  <a:pt x="2605" y="2013"/>
                </a:cubicBezTo>
                <a:cubicBezTo>
                  <a:pt x="2604" y="2017"/>
                  <a:pt x="2603" y="2021"/>
                  <a:pt x="2603" y="2026"/>
                </a:cubicBezTo>
                <a:cubicBezTo>
                  <a:pt x="2603" y="2041"/>
                  <a:pt x="2611" y="2056"/>
                  <a:pt x="2623" y="2066"/>
                </a:cubicBezTo>
                <a:cubicBezTo>
                  <a:pt x="2625" y="2067"/>
                  <a:pt x="2631" y="2070"/>
                  <a:pt x="2633" y="2071"/>
                </a:cubicBezTo>
                <a:cubicBezTo>
                  <a:pt x="2640" y="2074"/>
                  <a:pt x="2647" y="2076"/>
                  <a:pt x="2654" y="2076"/>
                </a:cubicBezTo>
                <a:cubicBezTo>
                  <a:pt x="2668" y="2076"/>
                  <a:pt x="2681" y="2070"/>
                  <a:pt x="2691" y="2060"/>
                </a:cubicBezTo>
                <a:cubicBezTo>
                  <a:pt x="2743" y="2004"/>
                  <a:pt x="2814" y="1972"/>
                  <a:pt x="2891" y="1969"/>
                </a:cubicBezTo>
                <a:cubicBezTo>
                  <a:pt x="2891" y="1969"/>
                  <a:pt x="2891" y="1969"/>
                  <a:pt x="2891" y="1969"/>
                </a:cubicBezTo>
                <a:cubicBezTo>
                  <a:pt x="3059" y="1969"/>
                  <a:pt x="3186" y="2091"/>
                  <a:pt x="3192" y="2247"/>
                </a:cubicBezTo>
                <a:cubicBezTo>
                  <a:pt x="3198" y="2406"/>
                  <a:pt x="3073" y="2541"/>
                  <a:pt x="2914" y="2548"/>
                </a:cubicBezTo>
                <a:lnTo>
                  <a:pt x="2902" y="2548"/>
                </a:lnTo>
                <a:cubicBezTo>
                  <a:pt x="2824" y="2548"/>
                  <a:pt x="2750" y="2516"/>
                  <a:pt x="2696" y="2461"/>
                </a:cubicBezTo>
                <a:cubicBezTo>
                  <a:pt x="2686" y="2448"/>
                  <a:pt x="2671" y="2440"/>
                  <a:pt x="2654" y="2440"/>
                </a:cubicBezTo>
                <a:cubicBezTo>
                  <a:pt x="2639" y="2440"/>
                  <a:pt x="2626" y="2446"/>
                  <a:pt x="2616" y="2457"/>
                </a:cubicBezTo>
                <a:cubicBezTo>
                  <a:pt x="2608" y="2466"/>
                  <a:pt x="2603" y="2478"/>
                  <a:pt x="2603" y="2491"/>
                </a:cubicBezTo>
                <a:cubicBezTo>
                  <a:pt x="2603" y="2495"/>
                  <a:pt x="2604" y="2499"/>
                  <a:pt x="2605" y="2503"/>
                </a:cubicBezTo>
                <a:cubicBezTo>
                  <a:pt x="2636" y="2757"/>
                  <a:pt x="2713" y="2998"/>
                  <a:pt x="2835" y="3221"/>
                </a:cubicBezTo>
                <a:lnTo>
                  <a:pt x="591" y="4516"/>
                </a:lnTo>
                <a:close/>
              </a:path>
            </a:pathLst>
          </a:custGeom>
          <a:gradFill>
            <a:gsLst>
              <a:gs pos="0">
                <a:schemeClr val="bg1"/>
              </a:gs>
              <a:gs pos="100000">
                <a:schemeClr val="bg1">
                  <a:lumMod val="95000"/>
                </a:schemeClr>
              </a:gs>
            </a:gsLst>
            <a:lin ang="0" scaled="0"/>
          </a:gradFill>
          <a:ln>
            <a:noFill/>
          </a:ln>
          <a:effectLst>
            <a:outerShdw blurRad="127000" sx="102000" sy="102000" algn="ctr"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7"/>
          <p:cNvSpPr>
            <a:spLocks/>
          </p:cNvSpPr>
          <p:nvPr/>
        </p:nvSpPr>
        <p:spPr bwMode="auto">
          <a:xfrm>
            <a:off x="4683248" y="3841675"/>
            <a:ext cx="1260091" cy="1144912"/>
          </a:xfrm>
          <a:custGeom>
            <a:avLst/>
            <a:gdLst>
              <a:gd name="T0" fmla="*/ 3910 w 3910"/>
              <a:gd name="T1" fmla="*/ 3552 h 3552"/>
              <a:gd name="T2" fmla="*/ 0 w 3910"/>
              <a:gd name="T3" fmla="*/ 1295 h 3552"/>
              <a:gd name="T4" fmla="*/ 2243 w 3910"/>
              <a:gd name="T5" fmla="*/ 0 h 3552"/>
              <a:gd name="T6" fmla="*/ 2685 w 3910"/>
              <a:gd name="T7" fmla="*/ 506 h 3552"/>
              <a:gd name="T8" fmla="*/ 2516 w 3910"/>
              <a:gd name="T9" fmla="*/ 671 h 3552"/>
              <a:gd name="T10" fmla="*/ 2680 w 3910"/>
              <a:gd name="T11" fmla="*/ 1199 h 3552"/>
              <a:gd name="T12" fmla="*/ 2862 w 3910"/>
              <a:gd name="T13" fmla="*/ 1244 h 3552"/>
              <a:gd name="T14" fmla="*/ 3208 w 3910"/>
              <a:gd name="T15" fmla="*/ 1035 h 3552"/>
              <a:gd name="T16" fmla="*/ 3252 w 3910"/>
              <a:gd name="T17" fmla="*/ 834 h 3552"/>
              <a:gd name="T18" fmla="*/ 3910 w 3910"/>
              <a:gd name="T19" fmla="*/ 962 h 3552"/>
              <a:gd name="T20" fmla="*/ 3910 w 3910"/>
              <a:gd name="T21" fmla="*/ 3552 h 3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10" h="3552">
                <a:moveTo>
                  <a:pt x="3910" y="3552"/>
                </a:moveTo>
                <a:cubicBezTo>
                  <a:pt x="2308" y="3534"/>
                  <a:pt x="818" y="2675"/>
                  <a:pt x="0" y="1295"/>
                </a:cubicBezTo>
                <a:lnTo>
                  <a:pt x="2243" y="0"/>
                </a:lnTo>
                <a:cubicBezTo>
                  <a:pt x="2361" y="193"/>
                  <a:pt x="2509" y="363"/>
                  <a:pt x="2685" y="506"/>
                </a:cubicBezTo>
                <a:cubicBezTo>
                  <a:pt x="2611" y="543"/>
                  <a:pt x="2553" y="600"/>
                  <a:pt x="2516" y="671"/>
                </a:cubicBezTo>
                <a:cubicBezTo>
                  <a:pt x="2416" y="862"/>
                  <a:pt x="2490" y="1099"/>
                  <a:pt x="2680" y="1199"/>
                </a:cubicBezTo>
                <a:cubicBezTo>
                  <a:pt x="2736" y="1228"/>
                  <a:pt x="2799" y="1244"/>
                  <a:pt x="2862" y="1244"/>
                </a:cubicBezTo>
                <a:cubicBezTo>
                  <a:pt x="3008" y="1244"/>
                  <a:pt x="3140" y="1164"/>
                  <a:pt x="3208" y="1035"/>
                </a:cubicBezTo>
                <a:cubicBezTo>
                  <a:pt x="3241" y="972"/>
                  <a:pt x="3256" y="903"/>
                  <a:pt x="3252" y="834"/>
                </a:cubicBezTo>
                <a:cubicBezTo>
                  <a:pt x="3463" y="914"/>
                  <a:pt x="3683" y="956"/>
                  <a:pt x="3910" y="962"/>
                </a:cubicBezTo>
                <a:lnTo>
                  <a:pt x="3910" y="3552"/>
                </a:lnTo>
                <a:close/>
              </a:path>
            </a:pathLst>
          </a:custGeom>
          <a:gradFill>
            <a:gsLst>
              <a:gs pos="0">
                <a:srgbClr val="3A95D2"/>
              </a:gs>
              <a:gs pos="100000">
                <a:srgbClr val="2450A2"/>
              </a:gs>
            </a:gsLst>
            <a:lin ang="27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8"/>
          <p:cNvSpPr>
            <a:spLocks/>
          </p:cNvSpPr>
          <p:nvPr/>
        </p:nvSpPr>
        <p:spPr bwMode="auto">
          <a:xfrm>
            <a:off x="4683248" y="2019442"/>
            <a:ext cx="1260091" cy="1144912"/>
          </a:xfrm>
          <a:custGeom>
            <a:avLst/>
            <a:gdLst>
              <a:gd name="T0" fmla="*/ 0 w 3910"/>
              <a:gd name="T1" fmla="*/ 2257 h 3552"/>
              <a:gd name="T2" fmla="*/ 3910 w 3910"/>
              <a:gd name="T3" fmla="*/ 0 h 3552"/>
              <a:gd name="T4" fmla="*/ 3910 w 3910"/>
              <a:gd name="T5" fmla="*/ 2590 h 3552"/>
              <a:gd name="T6" fmla="*/ 3252 w 3910"/>
              <a:gd name="T7" fmla="*/ 2718 h 3552"/>
              <a:gd name="T8" fmla="*/ 3192 w 3910"/>
              <a:gd name="T9" fmla="*/ 2491 h 3552"/>
              <a:gd name="T10" fmla="*/ 2862 w 3910"/>
              <a:gd name="T11" fmla="*/ 2309 h 3552"/>
              <a:gd name="T12" fmla="*/ 2653 w 3910"/>
              <a:gd name="T13" fmla="*/ 2369 h 3552"/>
              <a:gd name="T14" fmla="*/ 2532 w 3910"/>
              <a:gd name="T15" fmla="*/ 2908 h 3552"/>
              <a:gd name="T16" fmla="*/ 2683 w 3910"/>
              <a:gd name="T17" fmla="*/ 3047 h 3552"/>
              <a:gd name="T18" fmla="*/ 2243 w 3910"/>
              <a:gd name="T19" fmla="*/ 3552 h 3552"/>
              <a:gd name="T20" fmla="*/ 0 w 3910"/>
              <a:gd name="T21" fmla="*/ 2257 h 3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10" h="3552">
                <a:moveTo>
                  <a:pt x="0" y="2257"/>
                </a:moveTo>
                <a:cubicBezTo>
                  <a:pt x="818" y="878"/>
                  <a:pt x="2308" y="18"/>
                  <a:pt x="3910" y="0"/>
                </a:cubicBezTo>
                <a:lnTo>
                  <a:pt x="3910" y="2590"/>
                </a:lnTo>
                <a:cubicBezTo>
                  <a:pt x="3683" y="2596"/>
                  <a:pt x="3463" y="2639"/>
                  <a:pt x="3252" y="2718"/>
                </a:cubicBezTo>
                <a:cubicBezTo>
                  <a:pt x="3256" y="2639"/>
                  <a:pt x="3236" y="2559"/>
                  <a:pt x="3192" y="2491"/>
                </a:cubicBezTo>
                <a:cubicBezTo>
                  <a:pt x="3120" y="2377"/>
                  <a:pt x="2997" y="2309"/>
                  <a:pt x="2862" y="2309"/>
                </a:cubicBezTo>
                <a:cubicBezTo>
                  <a:pt x="2788" y="2309"/>
                  <a:pt x="2716" y="2330"/>
                  <a:pt x="2653" y="2369"/>
                </a:cubicBezTo>
                <a:cubicBezTo>
                  <a:pt x="2471" y="2484"/>
                  <a:pt x="2417" y="2726"/>
                  <a:pt x="2532" y="2908"/>
                </a:cubicBezTo>
                <a:cubicBezTo>
                  <a:pt x="2569" y="2968"/>
                  <a:pt x="2622" y="3016"/>
                  <a:pt x="2683" y="3047"/>
                </a:cubicBezTo>
                <a:cubicBezTo>
                  <a:pt x="2509" y="3190"/>
                  <a:pt x="2361" y="3360"/>
                  <a:pt x="2243" y="3552"/>
                </a:cubicBezTo>
                <a:lnTo>
                  <a:pt x="0" y="2257"/>
                </a:lnTo>
                <a:close/>
              </a:path>
            </a:pathLst>
          </a:custGeom>
          <a:gradFill>
            <a:gsLst>
              <a:gs pos="0">
                <a:srgbClr val="3A95D2"/>
              </a:gs>
              <a:gs pos="100000">
                <a:srgbClr val="2450A2"/>
              </a:gs>
            </a:gsLst>
            <a:lin ang="27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9"/>
          <p:cNvSpPr>
            <a:spLocks/>
          </p:cNvSpPr>
          <p:nvPr/>
        </p:nvSpPr>
        <p:spPr bwMode="auto">
          <a:xfrm>
            <a:off x="6529548" y="2775840"/>
            <a:ext cx="912836" cy="1454348"/>
          </a:xfrm>
          <a:custGeom>
            <a:avLst/>
            <a:gdLst>
              <a:gd name="T0" fmla="*/ 0 w 2834"/>
              <a:gd name="T1" fmla="*/ 3221 h 4516"/>
              <a:gd name="T2" fmla="*/ 217 w 2834"/>
              <a:gd name="T3" fmla="*/ 2587 h 4516"/>
              <a:gd name="T4" fmla="*/ 428 w 2834"/>
              <a:gd name="T5" fmla="*/ 2649 h 4516"/>
              <a:gd name="T6" fmla="*/ 444 w 2834"/>
              <a:gd name="T7" fmla="*/ 2649 h 4516"/>
              <a:gd name="T8" fmla="*/ 716 w 2834"/>
              <a:gd name="T9" fmla="*/ 2523 h 4516"/>
              <a:gd name="T10" fmla="*/ 819 w 2834"/>
              <a:gd name="T11" fmla="*/ 2243 h 4516"/>
              <a:gd name="T12" fmla="*/ 429 w 2834"/>
              <a:gd name="T13" fmla="*/ 1867 h 4516"/>
              <a:gd name="T14" fmla="*/ 413 w 2834"/>
              <a:gd name="T15" fmla="*/ 1868 h 4516"/>
              <a:gd name="T16" fmla="*/ 217 w 2834"/>
              <a:gd name="T17" fmla="*/ 1930 h 4516"/>
              <a:gd name="T18" fmla="*/ 0 w 2834"/>
              <a:gd name="T19" fmla="*/ 1296 h 4516"/>
              <a:gd name="T20" fmla="*/ 2243 w 2834"/>
              <a:gd name="T21" fmla="*/ 0 h 4516"/>
              <a:gd name="T22" fmla="*/ 2834 w 2834"/>
              <a:gd name="T23" fmla="*/ 2258 h 4516"/>
              <a:gd name="T24" fmla="*/ 2243 w 2834"/>
              <a:gd name="T25" fmla="*/ 4516 h 4516"/>
              <a:gd name="T26" fmla="*/ 0 w 2834"/>
              <a:gd name="T27" fmla="*/ 3221 h 4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34" h="4516">
                <a:moveTo>
                  <a:pt x="0" y="3221"/>
                </a:moveTo>
                <a:cubicBezTo>
                  <a:pt x="108" y="3022"/>
                  <a:pt x="181" y="2809"/>
                  <a:pt x="217" y="2587"/>
                </a:cubicBezTo>
                <a:cubicBezTo>
                  <a:pt x="280" y="2627"/>
                  <a:pt x="353" y="2649"/>
                  <a:pt x="428" y="2649"/>
                </a:cubicBezTo>
                <a:lnTo>
                  <a:pt x="444" y="2649"/>
                </a:lnTo>
                <a:cubicBezTo>
                  <a:pt x="549" y="2644"/>
                  <a:pt x="645" y="2600"/>
                  <a:pt x="716" y="2523"/>
                </a:cubicBezTo>
                <a:cubicBezTo>
                  <a:pt x="787" y="2447"/>
                  <a:pt x="823" y="2347"/>
                  <a:pt x="819" y="2243"/>
                </a:cubicBezTo>
                <a:cubicBezTo>
                  <a:pt x="811" y="2032"/>
                  <a:pt x="639" y="1867"/>
                  <a:pt x="429" y="1867"/>
                </a:cubicBezTo>
                <a:lnTo>
                  <a:pt x="413" y="1868"/>
                </a:lnTo>
                <a:cubicBezTo>
                  <a:pt x="342" y="1871"/>
                  <a:pt x="275" y="1892"/>
                  <a:pt x="217" y="1930"/>
                </a:cubicBezTo>
                <a:cubicBezTo>
                  <a:pt x="182" y="1711"/>
                  <a:pt x="109" y="1496"/>
                  <a:pt x="0" y="1296"/>
                </a:cubicBezTo>
                <a:lnTo>
                  <a:pt x="2243" y="0"/>
                </a:lnTo>
                <a:cubicBezTo>
                  <a:pt x="2630" y="686"/>
                  <a:pt x="2834" y="1466"/>
                  <a:pt x="2834" y="2258"/>
                </a:cubicBezTo>
                <a:cubicBezTo>
                  <a:pt x="2834" y="3051"/>
                  <a:pt x="2630" y="3830"/>
                  <a:pt x="2243" y="4516"/>
                </a:cubicBezTo>
                <a:lnTo>
                  <a:pt x="0" y="3221"/>
                </a:lnTo>
                <a:close/>
              </a:path>
            </a:pathLst>
          </a:custGeom>
          <a:gradFill>
            <a:gsLst>
              <a:gs pos="0">
                <a:srgbClr val="3A95D2"/>
              </a:gs>
              <a:gs pos="100000">
                <a:srgbClr val="2450A2"/>
              </a:gs>
            </a:gsLst>
            <a:lin ang="2700000" scaled="0"/>
          </a:gra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10"/>
          <p:cNvSpPr>
            <a:spLocks/>
          </p:cNvSpPr>
          <p:nvPr/>
        </p:nvSpPr>
        <p:spPr bwMode="auto">
          <a:xfrm>
            <a:off x="5976002" y="3841675"/>
            <a:ext cx="1260091" cy="1144912"/>
          </a:xfrm>
          <a:custGeom>
            <a:avLst/>
            <a:gdLst>
              <a:gd name="T0" fmla="*/ 0 w 3910"/>
              <a:gd name="T1" fmla="*/ 962 h 3552"/>
              <a:gd name="T2" fmla="*/ 742 w 3910"/>
              <a:gd name="T3" fmla="*/ 800 h 3552"/>
              <a:gd name="T4" fmla="*/ 773 w 3910"/>
              <a:gd name="T5" fmla="*/ 750 h 3552"/>
              <a:gd name="T6" fmla="*/ 734 w 3910"/>
              <a:gd name="T7" fmla="*/ 705 h 3552"/>
              <a:gd name="T8" fmla="*/ 555 w 3910"/>
              <a:gd name="T9" fmla="*/ 577 h 3552"/>
              <a:gd name="T10" fmla="*/ 517 w 3910"/>
              <a:gd name="T11" fmla="*/ 359 h 3552"/>
              <a:gd name="T12" fmla="*/ 645 w 3910"/>
              <a:gd name="T13" fmla="*/ 178 h 3552"/>
              <a:gd name="T14" fmla="*/ 799 w 3910"/>
              <a:gd name="T15" fmla="*/ 133 h 3552"/>
              <a:gd name="T16" fmla="*/ 1045 w 3910"/>
              <a:gd name="T17" fmla="*/ 268 h 3552"/>
              <a:gd name="T18" fmla="*/ 1079 w 3910"/>
              <a:gd name="T19" fmla="*/ 499 h 3552"/>
              <a:gd name="T20" fmla="*/ 1074 w 3910"/>
              <a:gd name="T21" fmla="*/ 521 h 3552"/>
              <a:gd name="T22" fmla="*/ 1113 w 3910"/>
              <a:gd name="T23" fmla="*/ 571 h 3552"/>
              <a:gd name="T24" fmla="*/ 1125 w 3910"/>
              <a:gd name="T25" fmla="*/ 572 h 3552"/>
              <a:gd name="T26" fmla="*/ 1156 w 3910"/>
              <a:gd name="T27" fmla="*/ 562 h 3552"/>
              <a:gd name="T28" fmla="*/ 1161 w 3910"/>
              <a:gd name="T29" fmla="*/ 557 h 3552"/>
              <a:gd name="T30" fmla="*/ 1667 w 3910"/>
              <a:gd name="T31" fmla="*/ 0 h 3552"/>
              <a:gd name="T32" fmla="*/ 3910 w 3910"/>
              <a:gd name="T33" fmla="*/ 1295 h 3552"/>
              <a:gd name="T34" fmla="*/ 0 w 3910"/>
              <a:gd name="T35" fmla="*/ 3552 h 3552"/>
              <a:gd name="T36" fmla="*/ 0 w 3910"/>
              <a:gd name="T37" fmla="*/ 962 h 3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10" h="3552">
                <a:moveTo>
                  <a:pt x="0" y="962"/>
                </a:moveTo>
                <a:cubicBezTo>
                  <a:pt x="257" y="956"/>
                  <a:pt x="507" y="901"/>
                  <a:pt x="742" y="800"/>
                </a:cubicBezTo>
                <a:cubicBezTo>
                  <a:pt x="762" y="792"/>
                  <a:pt x="774" y="771"/>
                  <a:pt x="773" y="750"/>
                </a:cubicBezTo>
                <a:cubicBezTo>
                  <a:pt x="771" y="728"/>
                  <a:pt x="755" y="710"/>
                  <a:pt x="734" y="705"/>
                </a:cubicBezTo>
                <a:cubicBezTo>
                  <a:pt x="659" y="687"/>
                  <a:pt x="596" y="642"/>
                  <a:pt x="555" y="577"/>
                </a:cubicBezTo>
                <a:cubicBezTo>
                  <a:pt x="513" y="512"/>
                  <a:pt x="500" y="434"/>
                  <a:pt x="517" y="359"/>
                </a:cubicBezTo>
                <a:cubicBezTo>
                  <a:pt x="534" y="283"/>
                  <a:pt x="579" y="219"/>
                  <a:pt x="645" y="178"/>
                </a:cubicBezTo>
                <a:cubicBezTo>
                  <a:pt x="691" y="148"/>
                  <a:pt x="745" y="133"/>
                  <a:pt x="799" y="133"/>
                </a:cubicBezTo>
                <a:cubicBezTo>
                  <a:pt x="900" y="133"/>
                  <a:pt x="991" y="183"/>
                  <a:pt x="1045" y="268"/>
                </a:cubicBezTo>
                <a:cubicBezTo>
                  <a:pt x="1088" y="337"/>
                  <a:pt x="1101" y="421"/>
                  <a:pt x="1079" y="499"/>
                </a:cubicBezTo>
                <a:cubicBezTo>
                  <a:pt x="1076" y="506"/>
                  <a:pt x="1074" y="513"/>
                  <a:pt x="1074" y="521"/>
                </a:cubicBezTo>
                <a:cubicBezTo>
                  <a:pt x="1074" y="545"/>
                  <a:pt x="1091" y="566"/>
                  <a:pt x="1113" y="571"/>
                </a:cubicBezTo>
                <a:cubicBezTo>
                  <a:pt x="1115" y="571"/>
                  <a:pt x="1123" y="572"/>
                  <a:pt x="1125" y="572"/>
                </a:cubicBezTo>
                <a:cubicBezTo>
                  <a:pt x="1136" y="572"/>
                  <a:pt x="1147" y="569"/>
                  <a:pt x="1156" y="562"/>
                </a:cubicBezTo>
                <a:cubicBezTo>
                  <a:pt x="1158" y="560"/>
                  <a:pt x="1160" y="559"/>
                  <a:pt x="1161" y="557"/>
                </a:cubicBezTo>
                <a:cubicBezTo>
                  <a:pt x="1365" y="403"/>
                  <a:pt x="1535" y="216"/>
                  <a:pt x="1667" y="0"/>
                </a:cubicBezTo>
                <a:lnTo>
                  <a:pt x="3910" y="1295"/>
                </a:lnTo>
                <a:cubicBezTo>
                  <a:pt x="3092" y="2675"/>
                  <a:pt x="1602" y="3534"/>
                  <a:pt x="0" y="3552"/>
                </a:cubicBezTo>
                <a:lnTo>
                  <a:pt x="0" y="962"/>
                </a:lnTo>
                <a:close/>
              </a:path>
            </a:pathLst>
          </a:custGeom>
          <a:gradFill>
            <a:gsLst>
              <a:gs pos="0">
                <a:schemeClr val="bg1"/>
              </a:gs>
              <a:gs pos="100000">
                <a:schemeClr val="bg1">
                  <a:lumMod val="95000"/>
                </a:schemeClr>
              </a:gs>
            </a:gsLst>
            <a:lin ang="0" scaled="0"/>
          </a:gradFill>
          <a:ln>
            <a:noFill/>
          </a:ln>
          <a:effectLst>
            <a:outerShdw blurRad="127000" sx="102000" sy="102000" algn="ctr"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11"/>
          <p:cNvSpPr>
            <a:spLocks/>
          </p:cNvSpPr>
          <p:nvPr/>
        </p:nvSpPr>
        <p:spPr bwMode="auto">
          <a:xfrm>
            <a:off x="5976002" y="2019442"/>
            <a:ext cx="1260091" cy="1144912"/>
          </a:xfrm>
          <a:custGeom>
            <a:avLst/>
            <a:gdLst>
              <a:gd name="T0" fmla="*/ 1667 w 3910"/>
              <a:gd name="T1" fmla="*/ 3552 h 3552"/>
              <a:gd name="T2" fmla="*/ 1161 w 3910"/>
              <a:gd name="T3" fmla="*/ 2995 h 3552"/>
              <a:gd name="T4" fmla="*/ 1148 w 3910"/>
              <a:gd name="T5" fmla="*/ 2986 h 3552"/>
              <a:gd name="T6" fmla="*/ 1125 w 3910"/>
              <a:gd name="T7" fmla="*/ 2980 h 3552"/>
              <a:gd name="T8" fmla="*/ 1102 w 3910"/>
              <a:gd name="T9" fmla="*/ 2986 h 3552"/>
              <a:gd name="T10" fmla="*/ 1074 w 3910"/>
              <a:gd name="T11" fmla="*/ 3031 h 3552"/>
              <a:gd name="T12" fmla="*/ 1079 w 3910"/>
              <a:gd name="T13" fmla="*/ 3051 h 3552"/>
              <a:gd name="T14" fmla="*/ 1056 w 3910"/>
              <a:gd name="T15" fmla="*/ 3264 h 3552"/>
              <a:gd name="T16" fmla="*/ 799 w 3910"/>
              <a:gd name="T17" fmla="*/ 3420 h 3552"/>
              <a:gd name="T18" fmla="*/ 665 w 3910"/>
              <a:gd name="T19" fmla="*/ 3386 h 3552"/>
              <a:gd name="T20" fmla="*/ 543 w 3910"/>
              <a:gd name="T21" fmla="*/ 2995 h 3552"/>
              <a:gd name="T22" fmla="*/ 734 w 3910"/>
              <a:gd name="T23" fmla="*/ 2847 h 3552"/>
              <a:gd name="T24" fmla="*/ 773 w 3910"/>
              <a:gd name="T25" fmla="*/ 2803 h 3552"/>
              <a:gd name="T26" fmla="*/ 742 w 3910"/>
              <a:gd name="T27" fmla="*/ 2752 h 3552"/>
              <a:gd name="T28" fmla="*/ 0 w 3910"/>
              <a:gd name="T29" fmla="*/ 2590 h 3552"/>
              <a:gd name="T30" fmla="*/ 0 w 3910"/>
              <a:gd name="T31" fmla="*/ 0 h 3552"/>
              <a:gd name="T32" fmla="*/ 3910 w 3910"/>
              <a:gd name="T33" fmla="*/ 2257 h 3552"/>
              <a:gd name="T34" fmla="*/ 1667 w 3910"/>
              <a:gd name="T35" fmla="*/ 3552 h 3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10" h="3552">
                <a:moveTo>
                  <a:pt x="1667" y="3552"/>
                </a:moveTo>
                <a:cubicBezTo>
                  <a:pt x="1534" y="3336"/>
                  <a:pt x="1364" y="3148"/>
                  <a:pt x="1161" y="2995"/>
                </a:cubicBezTo>
                <a:cubicBezTo>
                  <a:pt x="1157" y="2991"/>
                  <a:pt x="1153" y="2988"/>
                  <a:pt x="1148" y="2986"/>
                </a:cubicBezTo>
                <a:cubicBezTo>
                  <a:pt x="1141" y="2982"/>
                  <a:pt x="1133" y="2980"/>
                  <a:pt x="1125" y="2980"/>
                </a:cubicBezTo>
                <a:cubicBezTo>
                  <a:pt x="1117" y="2980"/>
                  <a:pt x="1109" y="2982"/>
                  <a:pt x="1102" y="2986"/>
                </a:cubicBezTo>
                <a:cubicBezTo>
                  <a:pt x="1085" y="2994"/>
                  <a:pt x="1074" y="3012"/>
                  <a:pt x="1074" y="3031"/>
                </a:cubicBezTo>
                <a:cubicBezTo>
                  <a:pt x="1074" y="3038"/>
                  <a:pt x="1076" y="3045"/>
                  <a:pt x="1079" y="3051"/>
                </a:cubicBezTo>
                <a:cubicBezTo>
                  <a:pt x="1099" y="3123"/>
                  <a:pt x="1091" y="3198"/>
                  <a:pt x="1056" y="3264"/>
                </a:cubicBezTo>
                <a:cubicBezTo>
                  <a:pt x="1006" y="3360"/>
                  <a:pt x="908" y="3420"/>
                  <a:pt x="799" y="3420"/>
                </a:cubicBezTo>
                <a:cubicBezTo>
                  <a:pt x="752" y="3420"/>
                  <a:pt x="707" y="3408"/>
                  <a:pt x="665" y="3386"/>
                </a:cubicBezTo>
                <a:cubicBezTo>
                  <a:pt x="523" y="3312"/>
                  <a:pt x="469" y="3136"/>
                  <a:pt x="543" y="2995"/>
                </a:cubicBezTo>
                <a:cubicBezTo>
                  <a:pt x="582" y="2920"/>
                  <a:pt x="652" y="2867"/>
                  <a:pt x="734" y="2847"/>
                </a:cubicBezTo>
                <a:cubicBezTo>
                  <a:pt x="755" y="2843"/>
                  <a:pt x="771" y="2824"/>
                  <a:pt x="773" y="2803"/>
                </a:cubicBezTo>
                <a:cubicBezTo>
                  <a:pt x="774" y="2781"/>
                  <a:pt x="762" y="2761"/>
                  <a:pt x="742" y="2752"/>
                </a:cubicBezTo>
                <a:cubicBezTo>
                  <a:pt x="507" y="2651"/>
                  <a:pt x="257" y="2597"/>
                  <a:pt x="0" y="2590"/>
                </a:cubicBezTo>
                <a:lnTo>
                  <a:pt x="0" y="0"/>
                </a:lnTo>
                <a:cubicBezTo>
                  <a:pt x="1602" y="18"/>
                  <a:pt x="3092" y="878"/>
                  <a:pt x="3910" y="2257"/>
                </a:cubicBezTo>
                <a:lnTo>
                  <a:pt x="1667" y="3552"/>
                </a:lnTo>
                <a:close/>
              </a:path>
            </a:pathLst>
          </a:custGeom>
          <a:gradFill>
            <a:gsLst>
              <a:gs pos="0">
                <a:schemeClr val="bg1"/>
              </a:gs>
              <a:gs pos="100000">
                <a:schemeClr val="bg1">
                  <a:lumMod val="95000"/>
                </a:schemeClr>
              </a:gs>
            </a:gsLst>
            <a:lin ang="0" scaled="0"/>
          </a:gradFill>
          <a:ln>
            <a:noFill/>
          </a:ln>
          <a:effectLst>
            <a:outerShdw blurRad="127000" sx="102000" sy="102000" algn="ctr"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12"/>
          <p:cNvSpPr>
            <a:spLocks/>
          </p:cNvSpPr>
          <p:nvPr/>
        </p:nvSpPr>
        <p:spPr bwMode="auto">
          <a:xfrm>
            <a:off x="5362287" y="2796470"/>
            <a:ext cx="1407933" cy="1413090"/>
          </a:xfrm>
          <a:custGeom>
            <a:avLst/>
            <a:gdLst>
              <a:gd name="T0" fmla="*/ 647 w 4370"/>
              <a:gd name="T1" fmla="*/ 4352 h 4386"/>
              <a:gd name="T2" fmla="*/ 716 w 4370"/>
              <a:gd name="T3" fmla="*/ 3814 h 4386"/>
              <a:gd name="T4" fmla="*/ 755 w 4370"/>
              <a:gd name="T5" fmla="*/ 3761 h 4386"/>
              <a:gd name="T6" fmla="*/ 734 w 4370"/>
              <a:gd name="T7" fmla="*/ 3723 h 4386"/>
              <a:gd name="T8" fmla="*/ 0 w 4370"/>
              <a:gd name="T9" fmla="*/ 2540 h 4386"/>
              <a:gd name="T10" fmla="*/ 195 w 4370"/>
              <a:gd name="T11" fmla="*/ 2583 h 4386"/>
              <a:gd name="T12" fmla="*/ 180 w 4370"/>
              <a:gd name="T13" fmla="*/ 1802 h 4386"/>
              <a:gd name="T14" fmla="*/ 0 w 4370"/>
              <a:gd name="T15" fmla="*/ 1846 h 4386"/>
              <a:gd name="T16" fmla="*/ 734 w 4370"/>
              <a:gd name="T17" fmla="*/ 663 h 4386"/>
              <a:gd name="T18" fmla="*/ 754 w 4370"/>
              <a:gd name="T19" fmla="*/ 611 h 4386"/>
              <a:gd name="T20" fmla="*/ 536 w 4370"/>
              <a:gd name="T21" fmla="*/ 445 h 4386"/>
              <a:gd name="T22" fmla="*/ 781 w 4370"/>
              <a:gd name="T23" fmla="*/ 0 h 4386"/>
              <a:gd name="T24" fmla="*/ 1058 w 4370"/>
              <a:gd name="T25" fmla="*/ 374 h 4386"/>
              <a:gd name="T26" fmla="*/ 1107 w 4370"/>
              <a:gd name="T27" fmla="*/ 440 h 4386"/>
              <a:gd name="T28" fmla="*/ 1127 w 4370"/>
              <a:gd name="T29" fmla="*/ 436 h 4386"/>
              <a:gd name="T30" fmla="*/ 2520 w 4370"/>
              <a:gd name="T31" fmla="*/ 391 h 4386"/>
              <a:gd name="T32" fmla="*/ 2548 w 4370"/>
              <a:gd name="T33" fmla="*/ 1067 h 4386"/>
              <a:gd name="T34" fmla="*/ 3076 w 4370"/>
              <a:gd name="T35" fmla="*/ 902 h 4386"/>
              <a:gd name="T36" fmla="*/ 3536 w 4370"/>
              <a:gd name="T37" fmla="*/ 1237 h 4386"/>
              <a:gd name="T38" fmla="*/ 3828 w 4370"/>
              <a:gd name="T39" fmla="*/ 2014 h 4386"/>
              <a:gd name="T40" fmla="*/ 4065 w 4370"/>
              <a:gd name="T41" fmla="*/ 1904 h 4386"/>
              <a:gd name="T42" fmla="*/ 4367 w 4370"/>
              <a:gd name="T43" fmla="*/ 2181 h 4386"/>
              <a:gd name="T44" fmla="*/ 4089 w 4370"/>
              <a:gd name="T45" fmla="*/ 2483 h 4386"/>
              <a:gd name="T46" fmla="*/ 3866 w 4370"/>
              <a:gd name="T47" fmla="*/ 2391 h 4386"/>
              <a:gd name="T48" fmla="*/ 3828 w 4370"/>
              <a:gd name="T49" fmla="*/ 2375 h 4386"/>
              <a:gd name="T50" fmla="*/ 3778 w 4370"/>
              <a:gd name="T51" fmla="*/ 2420 h 4386"/>
              <a:gd name="T52" fmla="*/ 3120 w 4370"/>
              <a:gd name="T53" fmla="*/ 3647 h 4386"/>
              <a:gd name="T54" fmla="*/ 2730 w 4370"/>
              <a:gd name="T55" fmla="*/ 3275 h 4386"/>
              <a:gd name="T56" fmla="*/ 2349 w 4370"/>
              <a:gd name="T57" fmla="*/ 3580 h 4386"/>
              <a:gd name="T58" fmla="*/ 2520 w 4370"/>
              <a:gd name="T59" fmla="*/ 3995 h 4386"/>
              <a:gd name="T60" fmla="*/ 1128 w 4370"/>
              <a:gd name="T61" fmla="*/ 3951 h 4386"/>
              <a:gd name="T62" fmla="*/ 1085 w 4370"/>
              <a:gd name="T63" fmla="*/ 3951 h 4386"/>
              <a:gd name="T64" fmla="*/ 1038 w 4370"/>
              <a:gd name="T65" fmla="*/ 4230 h 4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70" h="4386">
                <a:moveTo>
                  <a:pt x="781" y="4386"/>
                </a:moveTo>
                <a:cubicBezTo>
                  <a:pt x="734" y="4386"/>
                  <a:pt x="689" y="4374"/>
                  <a:pt x="647" y="4352"/>
                </a:cubicBezTo>
                <a:cubicBezTo>
                  <a:pt x="505" y="4278"/>
                  <a:pt x="450" y="4102"/>
                  <a:pt x="525" y="3961"/>
                </a:cubicBezTo>
                <a:cubicBezTo>
                  <a:pt x="564" y="3887"/>
                  <a:pt x="633" y="3833"/>
                  <a:pt x="716" y="3814"/>
                </a:cubicBezTo>
                <a:cubicBezTo>
                  <a:pt x="721" y="3812"/>
                  <a:pt x="726" y="3810"/>
                  <a:pt x="731" y="3807"/>
                </a:cubicBezTo>
                <a:cubicBezTo>
                  <a:pt x="747" y="3798"/>
                  <a:pt x="756" y="3780"/>
                  <a:pt x="755" y="3761"/>
                </a:cubicBezTo>
                <a:cubicBezTo>
                  <a:pt x="754" y="3749"/>
                  <a:pt x="749" y="3737"/>
                  <a:pt x="740" y="3729"/>
                </a:cubicBezTo>
                <a:cubicBezTo>
                  <a:pt x="738" y="3727"/>
                  <a:pt x="736" y="3725"/>
                  <a:pt x="734" y="3723"/>
                </a:cubicBezTo>
                <a:cubicBezTo>
                  <a:pt x="526" y="3567"/>
                  <a:pt x="354" y="3374"/>
                  <a:pt x="224" y="3149"/>
                </a:cubicBezTo>
                <a:cubicBezTo>
                  <a:pt x="114" y="2959"/>
                  <a:pt x="39" y="2755"/>
                  <a:pt x="0" y="2540"/>
                </a:cubicBezTo>
                <a:cubicBezTo>
                  <a:pt x="55" y="2568"/>
                  <a:pt x="116" y="2584"/>
                  <a:pt x="179" y="2584"/>
                </a:cubicBezTo>
                <a:lnTo>
                  <a:pt x="195" y="2583"/>
                </a:lnTo>
                <a:cubicBezTo>
                  <a:pt x="410" y="2575"/>
                  <a:pt x="578" y="2393"/>
                  <a:pt x="570" y="2177"/>
                </a:cubicBezTo>
                <a:cubicBezTo>
                  <a:pt x="562" y="1967"/>
                  <a:pt x="390" y="1802"/>
                  <a:pt x="180" y="1802"/>
                </a:cubicBezTo>
                <a:lnTo>
                  <a:pt x="164" y="1803"/>
                </a:lnTo>
                <a:cubicBezTo>
                  <a:pt x="106" y="1805"/>
                  <a:pt x="50" y="1820"/>
                  <a:pt x="0" y="1846"/>
                </a:cubicBezTo>
                <a:cubicBezTo>
                  <a:pt x="39" y="1631"/>
                  <a:pt x="114" y="1427"/>
                  <a:pt x="224" y="1237"/>
                </a:cubicBezTo>
                <a:cubicBezTo>
                  <a:pt x="354" y="1012"/>
                  <a:pt x="526" y="819"/>
                  <a:pt x="734" y="663"/>
                </a:cubicBezTo>
                <a:cubicBezTo>
                  <a:pt x="738" y="660"/>
                  <a:pt x="741" y="657"/>
                  <a:pt x="744" y="653"/>
                </a:cubicBezTo>
                <a:cubicBezTo>
                  <a:pt x="753" y="642"/>
                  <a:pt x="757" y="626"/>
                  <a:pt x="754" y="611"/>
                </a:cubicBezTo>
                <a:cubicBezTo>
                  <a:pt x="750" y="592"/>
                  <a:pt x="735" y="577"/>
                  <a:pt x="716" y="573"/>
                </a:cubicBezTo>
                <a:cubicBezTo>
                  <a:pt x="641" y="555"/>
                  <a:pt x="577" y="510"/>
                  <a:pt x="536" y="445"/>
                </a:cubicBezTo>
                <a:cubicBezTo>
                  <a:pt x="451" y="310"/>
                  <a:pt x="491" y="131"/>
                  <a:pt x="627" y="45"/>
                </a:cubicBezTo>
                <a:cubicBezTo>
                  <a:pt x="673" y="16"/>
                  <a:pt x="726" y="0"/>
                  <a:pt x="781" y="0"/>
                </a:cubicBezTo>
                <a:cubicBezTo>
                  <a:pt x="881" y="0"/>
                  <a:pt x="973" y="51"/>
                  <a:pt x="1026" y="136"/>
                </a:cubicBezTo>
                <a:cubicBezTo>
                  <a:pt x="1071" y="207"/>
                  <a:pt x="1083" y="294"/>
                  <a:pt x="1058" y="374"/>
                </a:cubicBezTo>
                <a:cubicBezTo>
                  <a:pt x="1051" y="398"/>
                  <a:pt x="1063" y="424"/>
                  <a:pt x="1085" y="435"/>
                </a:cubicBezTo>
                <a:cubicBezTo>
                  <a:pt x="1092" y="438"/>
                  <a:pt x="1100" y="440"/>
                  <a:pt x="1107" y="440"/>
                </a:cubicBezTo>
                <a:cubicBezTo>
                  <a:pt x="1111" y="440"/>
                  <a:pt x="1114" y="439"/>
                  <a:pt x="1118" y="439"/>
                </a:cubicBezTo>
                <a:cubicBezTo>
                  <a:pt x="1121" y="438"/>
                  <a:pt x="1124" y="437"/>
                  <a:pt x="1127" y="436"/>
                </a:cubicBezTo>
                <a:cubicBezTo>
                  <a:pt x="1365" y="333"/>
                  <a:pt x="1618" y="282"/>
                  <a:pt x="1880" y="282"/>
                </a:cubicBezTo>
                <a:cubicBezTo>
                  <a:pt x="2100" y="282"/>
                  <a:pt x="2315" y="318"/>
                  <a:pt x="2520" y="391"/>
                </a:cubicBezTo>
                <a:cubicBezTo>
                  <a:pt x="2463" y="427"/>
                  <a:pt x="2416" y="478"/>
                  <a:pt x="2384" y="539"/>
                </a:cubicBezTo>
                <a:cubicBezTo>
                  <a:pt x="2284" y="730"/>
                  <a:pt x="2358" y="966"/>
                  <a:pt x="2548" y="1067"/>
                </a:cubicBezTo>
                <a:cubicBezTo>
                  <a:pt x="2604" y="1096"/>
                  <a:pt x="2667" y="1111"/>
                  <a:pt x="2730" y="1111"/>
                </a:cubicBezTo>
                <a:cubicBezTo>
                  <a:pt x="2876" y="1111"/>
                  <a:pt x="3008" y="1031"/>
                  <a:pt x="3076" y="902"/>
                </a:cubicBezTo>
                <a:cubicBezTo>
                  <a:pt x="3103" y="851"/>
                  <a:pt x="3118" y="795"/>
                  <a:pt x="3121" y="739"/>
                </a:cubicBezTo>
                <a:cubicBezTo>
                  <a:pt x="3287" y="880"/>
                  <a:pt x="3426" y="1047"/>
                  <a:pt x="3536" y="1237"/>
                </a:cubicBezTo>
                <a:cubicBezTo>
                  <a:pt x="3666" y="1462"/>
                  <a:pt x="3748" y="1707"/>
                  <a:pt x="3778" y="1966"/>
                </a:cubicBezTo>
                <a:cubicBezTo>
                  <a:pt x="3778" y="1994"/>
                  <a:pt x="3801" y="2014"/>
                  <a:pt x="3828" y="2014"/>
                </a:cubicBezTo>
                <a:cubicBezTo>
                  <a:pt x="3846" y="2014"/>
                  <a:pt x="3862" y="2004"/>
                  <a:pt x="3871" y="1989"/>
                </a:cubicBezTo>
                <a:cubicBezTo>
                  <a:pt x="3927" y="1935"/>
                  <a:pt x="3994" y="1906"/>
                  <a:pt x="4065" y="1904"/>
                </a:cubicBezTo>
                <a:cubicBezTo>
                  <a:pt x="4066" y="1904"/>
                  <a:pt x="4066" y="1904"/>
                  <a:pt x="4066" y="1904"/>
                </a:cubicBezTo>
                <a:cubicBezTo>
                  <a:pt x="4234" y="1904"/>
                  <a:pt x="4360" y="2026"/>
                  <a:pt x="4367" y="2181"/>
                </a:cubicBezTo>
                <a:cubicBezTo>
                  <a:pt x="4370" y="2259"/>
                  <a:pt x="4342" y="2333"/>
                  <a:pt x="4290" y="2390"/>
                </a:cubicBezTo>
                <a:cubicBezTo>
                  <a:pt x="4238" y="2447"/>
                  <a:pt x="4166" y="2480"/>
                  <a:pt x="4089" y="2483"/>
                </a:cubicBezTo>
                <a:lnTo>
                  <a:pt x="4077" y="2483"/>
                </a:lnTo>
                <a:cubicBezTo>
                  <a:pt x="3997" y="2483"/>
                  <a:pt x="3920" y="2449"/>
                  <a:pt x="3866" y="2391"/>
                </a:cubicBezTo>
                <a:cubicBezTo>
                  <a:pt x="3865" y="2391"/>
                  <a:pt x="3864" y="2390"/>
                  <a:pt x="3864" y="2390"/>
                </a:cubicBezTo>
                <a:cubicBezTo>
                  <a:pt x="3855" y="2381"/>
                  <a:pt x="3842" y="2375"/>
                  <a:pt x="3828" y="2375"/>
                </a:cubicBezTo>
                <a:cubicBezTo>
                  <a:pt x="3803" y="2375"/>
                  <a:pt x="3782" y="2394"/>
                  <a:pt x="3778" y="2419"/>
                </a:cubicBezTo>
                <a:cubicBezTo>
                  <a:pt x="3778" y="2419"/>
                  <a:pt x="3778" y="2420"/>
                  <a:pt x="3778" y="2420"/>
                </a:cubicBezTo>
                <a:cubicBezTo>
                  <a:pt x="3748" y="2678"/>
                  <a:pt x="3666" y="2924"/>
                  <a:pt x="3536" y="3149"/>
                </a:cubicBezTo>
                <a:cubicBezTo>
                  <a:pt x="3426" y="3339"/>
                  <a:pt x="3286" y="3506"/>
                  <a:pt x="3120" y="3647"/>
                </a:cubicBezTo>
                <a:cubicBezTo>
                  <a:pt x="3117" y="3581"/>
                  <a:pt x="3097" y="3515"/>
                  <a:pt x="3060" y="3457"/>
                </a:cubicBezTo>
                <a:cubicBezTo>
                  <a:pt x="2988" y="3343"/>
                  <a:pt x="2865" y="3275"/>
                  <a:pt x="2730" y="3275"/>
                </a:cubicBezTo>
                <a:cubicBezTo>
                  <a:pt x="2656" y="3275"/>
                  <a:pt x="2584" y="3296"/>
                  <a:pt x="2521" y="3335"/>
                </a:cubicBezTo>
                <a:cubicBezTo>
                  <a:pt x="2433" y="3391"/>
                  <a:pt x="2372" y="3478"/>
                  <a:pt x="2349" y="3580"/>
                </a:cubicBezTo>
                <a:cubicBezTo>
                  <a:pt x="2326" y="3681"/>
                  <a:pt x="2344" y="3786"/>
                  <a:pt x="2400" y="3874"/>
                </a:cubicBezTo>
                <a:cubicBezTo>
                  <a:pt x="2431" y="3924"/>
                  <a:pt x="2472" y="3964"/>
                  <a:pt x="2520" y="3995"/>
                </a:cubicBezTo>
                <a:cubicBezTo>
                  <a:pt x="2315" y="4068"/>
                  <a:pt x="2100" y="4105"/>
                  <a:pt x="1880" y="4105"/>
                </a:cubicBezTo>
                <a:cubicBezTo>
                  <a:pt x="1619" y="4105"/>
                  <a:pt x="1366" y="4053"/>
                  <a:pt x="1128" y="3951"/>
                </a:cubicBezTo>
                <a:cubicBezTo>
                  <a:pt x="1121" y="3948"/>
                  <a:pt x="1114" y="3946"/>
                  <a:pt x="1107" y="3946"/>
                </a:cubicBezTo>
                <a:cubicBezTo>
                  <a:pt x="1100" y="3946"/>
                  <a:pt x="1092" y="3948"/>
                  <a:pt x="1085" y="3951"/>
                </a:cubicBezTo>
                <a:cubicBezTo>
                  <a:pt x="1063" y="3962"/>
                  <a:pt x="1051" y="3988"/>
                  <a:pt x="1058" y="4012"/>
                </a:cubicBezTo>
                <a:cubicBezTo>
                  <a:pt x="1081" y="4085"/>
                  <a:pt x="1074" y="4163"/>
                  <a:pt x="1038" y="4230"/>
                </a:cubicBezTo>
                <a:cubicBezTo>
                  <a:pt x="988" y="4326"/>
                  <a:pt x="889" y="4386"/>
                  <a:pt x="781" y="4386"/>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TextBox 35"/>
          <p:cNvSpPr txBox="1"/>
          <p:nvPr/>
        </p:nvSpPr>
        <p:spPr>
          <a:xfrm>
            <a:off x="5375577" y="3193358"/>
            <a:ext cx="1135523" cy="646331"/>
          </a:xfrm>
          <a:prstGeom prst="rect">
            <a:avLst/>
          </a:prstGeom>
          <a:noFill/>
        </p:spPr>
        <p:txBody>
          <a:bodyPr wrap="square" rtlCol="0">
            <a:spAutoFit/>
          </a:bodyPr>
          <a:lstStyle/>
          <a:p>
            <a:pPr algn="ctr"/>
            <a:r>
              <a:rPr lang="zh-CN" altLang="en-US" b="1" dirty="0">
                <a:solidFill>
                  <a:schemeClr val="tx1">
                    <a:lumMod val="75000"/>
                    <a:lumOff val="25000"/>
                  </a:schemeClr>
                </a:solidFill>
                <a:cs typeface="+mn-ea"/>
                <a:sym typeface="+mn-lt"/>
              </a:rPr>
              <a:t>业务</a:t>
            </a:r>
            <a:endParaRPr lang="en-US" altLang="zh-CN" b="1" dirty="0">
              <a:solidFill>
                <a:schemeClr val="tx1">
                  <a:lumMod val="75000"/>
                  <a:lumOff val="25000"/>
                </a:schemeClr>
              </a:solidFill>
              <a:cs typeface="+mn-ea"/>
              <a:sym typeface="+mn-lt"/>
            </a:endParaRPr>
          </a:p>
          <a:p>
            <a:pPr algn="ctr"/>
            <a:r>
              <a:rPr lang="zh-CN" altLang="en-US" b="1" dirty="0">
                <a:solidFill>
                  <a:schemeClr val="tx1">
                    <a:lumMod val="75000"/>
                    <a:lumOff val="25000"/>
                  </a:schemeClr>
                </a:solidFill>
                <a:cs typeface="+mn-ea"/>
                <a:sym typeface="+mn-lt"/>
              </a:rPr>
              <a:t>拓展</a:t>
            </a:r>
          </a:p>
        </p:txBody>
      </p:sp>
      <p:sp>
        <p:nvSpPr>
          <p:cNvPr id="31" name="TextBox 39"/>
          <p:cNvSpPr txBox="1"/>
          <p:nvPr/>
        </p:nvSpPr>
        <p:spPr>
          <a:xfrm>
            <a:off x="5153719" y="2339996"/>
            <a:ext cx="507741" cy="400110"/>
          </a:xfrm>
          <a:prstGeom prst="rect">
            <a:avLst/>
          </a:prstGeom>
          <a:noFill/>
        </p:spPr>
        <p:txBody>
          <a:bodyPr wrap="square" rtlCol="0">
            <a:spAutoFit/>
          </a:bodyPr>
          <a:lstStyle/>
          <a:p>
            <a:pPr algn="ctr"/>
            <a:r>
              <a:rPr lang="en-US" altLang="zh-CN" sz="2000" b="1" dirty="0">
                <a:solidFill>
                  <a:schemeClr val="bg1"/>
                </a:solidFill>
                <a:cs typeface="+mn-ea"/>
                <a:sym typeface="+mn-lt"/>
              </a:rPr>
              <a:t>01</a:t>
            </a:r>
            <a:endParaRPr lang="zh-CN" altLang="en-US" sz="2000" b="1" dirty="0">
              <a:solidFill>
                <a:schemeClr val="bg1"/>
              </a:solidFill>
              <a:cs typeface="+mn-ea"/>
              <a:sym typeface="+mn-lt"/>
            </a:endParaRPr>
          </a:p>
        </p:txBody>
      </p:sp>
      <p:sp>
        <p:nvSpPr>
          <p:cNvPr id="32" name="TextBox 40"/>
          <p:cNvSpPr txBox="1"/>
          <p:nvPr/>
        </p:nvSpPr>
        <p:spPr>
          <a:xfrm>
            <a:off x="6175695" y="2361596"/>
            <a:ext cx="507741" cy="400110"/>
          </a:xfrm>
          <a:prstGeom prst="rect">
            <a:avLst/>
          </a:prstGeom>
          <a:noFill/>
        </p:spPr>
        <p:txBody>
          <a:bodyPr wrap="square" rtlCol="0">
            <a:spAutoFit/>
          </a:bodyPr>
          <a:lstStyle/>
          <a:p>
            <a:pPr algn="ctr"/>
            <a:r>
              <a:rPr lang="en-US" altLang="zh-CN" sz="2000" b="1" dirty="0">
                <a:solidFill>
                  <a:schemeClr val="tx1">
                    <a:lumMod val="85000"/>
                    <a:lumOff val="15000"/>
                  </a:schemeClr>
                </a:solidFill>
                <a:cs typeface="+mn-ea"/>
                <a:sym typeface="+mn-lt"/>
              </a:rPr>
              <a:t>02</a:t>
            </a:r>
            <a:endParaRPr lang="zh-CN" altLang="en-US" sz="2000" b="1" dirty="0">
              <a:solidFill>
                <a:schemeClr val="tx1">
                  <a:lumMod val="85000"/>
                  <a:lumOff val="15000"/>
                </a:schemeClr>
              </a:solidFill>
              <a:cs typeface="+mn-ea"/>
              <a:sym typeface="+mn-lt"/>
            </a:endParaRPr>
          </a:p>
        </p:txBody>
      </p:sp>
      <p:sp>
        <p:nvSpPr>
          <p:cNvPr id="33" name="TextBox 41"/>
          <p:cNvSpPr txBox="1"/>
          <p:nvPr/>
        </p:nvSpPr>
        <p:spPr>
          <a:xfrm>
            <a:off x="6823767" y="3302960"/>
            <a:ext cx="507741" cy="400110"/>
          </a:xfrm>
          <a:prstGeom prst="rect">
            <a:avLst/>
          </a:prstGeom>
          <a:noFill/>
        </p:spPr>
        <p:txBody>
          <a:bodyPr wrap="square" rtlCol="0">
            <a:spAutoFit/>
          </a:bodyPr>
          <a:lstStyle/>
          <a:p>
            <a:pPr algn="ctr"/>
            <a:r>
              <a:rPr lang="en-US" altLang="zh-CN" sz="2000" b="1" dirty="0">
                <a:solidFill>
                  <a:schemeClr val="bg1"/>
                </a:solidFill>
                <a:cs typeface="+mn-ea"/>
                <a:sym typeface="+mn-lt"/>
              </a:rPr>
              <a:t>03</a:t>
            </a:r>
            <a:endParaRPr lang="zh-CN" altLang="en-US" sz="2000" b="1" dirty="0">
              <a:solidFill>
                <a:schemeClr val="bg1"/>
              </a:solidFill>
              <a:cs typeface="+mn-ea"/>
              <a:sym typeface="+mn-lt"/>
            </a:endParaRPr>
          </a:p>
        </p:txBody>
      </p:sp>
      <p:sp>
        <p:nvSpPr>
          <p:cNvPr id="34" name="TextBox 42"/>
          <p:cNvSpPr txBox="1"/>
          <p:nvPr/>
        </p:nvSpPr>
        <p:spPr>
          <a:xfrm>
            <a:off x="6257229" y="4209560"/>
            <a:ext cx="507741" cy="400110"/>
          </a:xfrm>
          <a:prstGeom prst="rect">
            <a:avLst/>
          </a:prstGeom>
          <a:noFill/>
        </p:spPr>
        <p:txBody>
          <a:bodyPr wrap="square" rtlCol="0">
            <a:spAutoFit/>
          </a:bodyPr>
          <a:lstStyle/>
          <a:p>
            <a:pPr algn="ctr"/>
            <a:r>
              <a:rPr lang="en-US" altLang="zh-CN" sz="2000" b="1" dirty="0">
                <a:solidFill>
                  <a:schemeClr val="tx1">
                    <a:lumMod val="85000"/>
                    <a:lumOff val="15000"/>
                  </a:schemeClr>
                </a:solidFill>
                <a:cs typeface="+mn-ea"/>
                <a:sym typeface="+mn-lt"/>
              </a:rPr>
              <a:t>04</a:t>
            </a:r>
            <a:endParaRPr lang="zh-CN" altLang="en-US" sz="2000" b="1" dirty="0">
              <a:solidFill>
                <a:schemeClr val="tx1">
                  <a:lumMod val="85000"/>
                  <a:lumOff val="15000"/>
                </a:schemeClr>
              </a:solidFill>
              <a:cs typeface="+mn-ea"/>
              <a:sym typeface="+mn-lt"/>
            </a:endParaRPr>
          </a:p>
        </p:txBody>
      </p:sp>
      <p:sp>
        <p:nvSpPr>
          <p:cNvPr id="35" name="TextBox 43"/>
          <p:cNvSpPr txBox="1"/>
          <p:nvPr/>
        </p:nvSpPr>
        <p:spPr>
          <a:xfrm>
            <a:off x="5139318" y="4266188"/>
            <a:ext cx="507741" cy="400110"/>
          </a:xfrm>
          <a:prstGeom prst="rect">
            <a:avLst/>
          </a:prstGeom>
          <a:noFill/>
        </p:spPr>
        <p:txBody>
          <a:bodyPr wrap="square" rtlCol="0">
            <a:spAutoFit/>
          </a:bodyPr>
          <a:lstStyle/>
          <a:p>
            <a:pPr algn="ctr"/>
            <a:r>
              <a:rPr lang="en-US" altLang="zh-CN" sz="2000" b="1" dirty="0">
                <a:solidFill>
                  <a:schemeClr val="bg1"/>
                </a:solidFill>
                <a:cs typeface="+mn-ea"/>
                <a:sym typeface="+mn-lt"/>
              </a:rPr>
              <a:t>05</a:t>
            </a:r>
            <a:endParaRPr lang="zh-CN" altLang="en-US" sz="2000" b="1" dirty="0">
              <a:solidFill>
                <a:schemeClr val="bg1"/>
              </a:solidFill>
              <a:cs typeface="+mn-ea"/>
              <a:sym typeface="+mn-lt"/>
            </a:endParaRPr>
          </a:p>
        </p:txBody>
      </p:sp>
      <p:sp>
        <p:nvSpPr>
          <p:cNvPr id="36" name="TextBox 44"/>
          <p:cNvSpPr txBox="1"/>
          <p:nvPr/>
        </p:nvSpPr>
        <p:spPr>
          <a:xfrm>
            <a:off x="4650364" y="3302960"/>
            <a:ext cx="507741" cy="400110"/>
          </a:xfrm>
          <a:prstGeom prst="rect">
            <a:avLst/>
          </a:prstGeom>
          <a:noFill/>
        </p:spPr>
        <p:txBody>
          <a:bodyPr wrap="square" rtlCol="0">
            <a:spAutoFit/>
          </a:bodyPr>
          <a:lstStyle/>
          <a:p>
            <a:pPr algn="ctr"/>
            <a:r>
              <a:rPr lang="en-US" altLang="zh-CN" sz="2000" b="1" dirty="0">
                <a:solidFill>
                  <a:schemeClr val="tx1">
                    <a:lumMod val="85000"/>
                    <a:lumOff val="15000"/>
                  </a:schemeClr>
                </a:solidFill>
                <a:cs typeface="+mn-ea"/>
                <a:sym typeface="+mn-lt"/>
              </a:rPr>
              <a:t>06</a:t>
            </a:r>
            <a:endParaRPr lang="zh-CN" altLang="en-US" sz="2000" b="1" dirty="0">
              <a:solidFill>
                <a:schemeClr val="tx1">
                  <a:lumMod val="85000"/>
                  <a:lumOff val="15000"/>
                </a:schemeClr>
              </a:solidFill>
              <a:cs typeface="+mn-ea"/>
              <a:sym typeface="+mn-lt"/>
            </a:endParaRPr>
          </a:p>
        </p:txBody>
      </p:sp>
      <p:sp>
        <p:nvSpPr>
          <p:cNvPr id="37" name="TextBox 19"/>
          <p:cNvSpPr txBox="1"/>
          <p:nvPr/>
        </p:nvSpPr>
        <p:spPr>
          <a:xfrm>
            <a:off x="1337108" y="1794292"/>
            <a:ext cx="3313255" cy="369332"/>
          </a:xfrm>
          <a:prstGeom prst="rect">
            <a:avLst/>
          </a:prstGeom>
          <a:noFill/>
        </p:spPr>
        <p:txBody>
          <a:bodyPr wrap="square" rtlCol="0">
            <a:spAutoFit/>
          </a:bodyPr>
          <a:lstStyle/>
          <a:p>
            <a:pPr algn="r" fontAlgn="base">
              <a:spcBef>
                <a:spcPct val="0"/>
              </a:spcBef>
              <a:spcAft>
                <a:spcPct val="0"/>
              </a:spcAft>
              <a:buFont typeface="Arial" pitchFamily="34" charset="0"/>
              <a:buNone/>
            </a:pPr>
            <a:r>
              <a:rPr lang="zh-CN" altLang="en-US" b="1" dirty="0">
                <a:solidFill>
                  <a:schemeClr val="tx1">
                    <a:lumMod val="75000"/>
                    <a:lumOff val="25000"/>
                  </a:schemeClr>
                </a:solidFill>
                <a:cs typeface="+mn-ea"/>
                <a:sym typeface="+mn-lt"/>
              </a:rPr>
              <a:t>挖掘存量客户</a:t>
            </a:r>
            <a:endParaRPr lang="en-US" altLang="zh-CN" b="1" dirty="0">
              <a:solidFill>
                <a:schemeClr val="tx1">
                  <a:lumMod val="75000"/>
                  <a:lumOff val="25000"/>
                </a:schemeClr>
              </a:solidFill>
              <a:cs typeface="+mn-ea"/>
              <a:sym typeface="+mn-lt"/>
            </a:endParaRPr>
          </a:p>
        </p:txBody>
      </p:sp>
      <p:sp>
        <p:nvSpPr>
          <p:cNvPr id="38" name="TextBox 49"/>
          <p:cNvSpPr txBox="1"/>
          <p:nvPr/>
        </p:nvSpPr>
        <p:spPr>
          <a:xfrm>
            <a:off x="1337109" y="2076235"/>
            <a:ext cx="3313255" cy="609398"/>
          </a:xfrm>
          <a:prstGeom prst="rect">
            <a:avLst/>
          </a:prstGeom>
          <a:noFill/>
        </p:spPr>
        <p:txBody>
          <a:bodyPr wrap="square" rtlCol="0">
            <a:spAutoFit/>
          </a:bodyPr>
          <a:lstStyle/>
          <a:p>
            <a:pPr algn="r">
              <a:lnSpc>
                <a:spcPct val="120000"/>
              </a:lnSpc>
            </a:pPr>
            <a:r>
              <a:rPr lang="zh-CN" altLang="en-US" sz="1400" dirty="0">
                <a:solidFill>
                  <a:schemeClr val="tx1">
                    <a:lumMod val="50000"/>
                    <a:lumOff val="50000"/>
                  </a:schemeClr>
                </a:solidFill>
                <a:cs typeface="+mn-ea"/>
                <a:sym typeface="+mn-lt"/>
              </a:rPr>
              <a:t>配合集团经营公司、融资管理中心等相关部门，做好大量的会计报表资料</a:t>
            </a:r>
          </a:p>
        </p:txBody>
      </p:sp>
      <p:sp>
        <p:nvSpPr>
          <p:cNvPr id="39" name="TextBox 50"/>
          <p:cNvSpPr txBox="1"/>
          <p:nvPr/>
        </p:nvSpPr>
        <p:spPr>
          <a:xfrm>
            <a:off x="7556108" y="1803937"/>
            <a:ext cx="3313255" cy="369332"/>
          </a:xfrm>
          <a:prstGeom prst="rect">
            <a:avLst/>
          </a:prstGeom>
          <a:noFill/>
        </p:spPr>
        <p:txBody>
          <a:bodyPr wrap="square" rtlCol="0">
            <a:spAutoFit/>
          </a:bodyPr>
          <a:lstStyle/>
          <a:p>
            <a:pPr fontAlgn="base">
              <a:spcBef>
                <a:spcPct val="0"/>
              </a:spcBef>
              <a:spcAft>
                <a:spcPct val="0"/>
              </a:spcAft>
              <a:buFont typeface="Arial" pitchFamily="34" charset="0"/>
              <a:buNone/>
            </a:pPr>
            <a:r>
              <a:rPr lang="zh-CN" altLang="en-US" b="1" dirty="0">
                <a:solidFill>
                  <a:schemeClr val="tx1">
                    <a:lumMod val="75000"/>
                    <a:lumOff val="25000"/>
                  </a:schemeClr>
                </a:solidFill>
                <a:cs typeface="+mn-ea"/>
                <a:sym typeface="+mn-lt"/>
              </a:rPr>
              <a:t>开发新客户</a:t>
            </a:r>
            <a:endParaRPr lang="en-US" altLang="zh-CN" b="1" dirty="0">
              <a:solidFill>
                <a:schemeClr val="tx1">
                  <a:lumMod val="75000"/>
                  <a:lumOff val="25000"/>
                </a:schemeClr>
              </a:solidFill>
              <a:cs typeface="+mn-ea"/>
              <a:sym typeface="+mn-lt"/>
            </a:endParaRPr>
          </a:p>
        </p:txBody>
      </p:sp>
      <p:sp>
        <p:nvSpPr>
          <p:cNvPr id="40" name="TextBox 51"/>
          <p:cNvSpPr txBox="1"/>
          <p:nvPr/>
        </p:nvSpPr>
        <p:spPr>
          <a:xfrm>
            <a:off x="7583222" y="2085880"/>
            <a:ext cx="3313255" cy="609398"/>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cs typeface="+mn-ea"/>
                <a:sym typeface="+mn-lt"/>
              </a:rPr>
              <a:t>配合集团经营公司、融资管理中心等相关部门，做好大量的会计报表</a:t>
            </a:r>
          </a:p>
        </p:txBody>
      </p:sp>
      <p:sp>
        <p:nvSpPr>
          <p:cNvPr id="54" name="TextBox 52"/>
          <p:cNvSpPr txBox="1"/>
          <p:nvPr/>
        </p:nvSpPr>
        <p:spPr>
          <a:xfrm>
            <a:off x="7799246" y="3069050"/>
            <a:ext cx="3313255" cy="424732"/>
          </a:xfrm>
          <a:prstGeom prst="rect">
            <a:avLst/>
          </a:prstGeom>
          <a:noFill/>
        </p:spPr>
        <p:txBody>
          <a:bodyPr wrap="square" rtlCol="0">
            <a:spAutoFit/>
          </a:bodyPr>
          <a:lstStyle/>
          <a:p>
            <a:pPr>
              <a:lnSpc>
                <a:spcPct val="120000"/>
              </a:lnSpc>
            </a:pPr>
            <a:r>
              <a:rPr lang="zh-CN" altLang="en-US" b="1" dirty="0">
                <a:solidFill>
                  <a:schemeClr val="tx1">
                    <a:lumMod val="75000"/>
                    <a:lumOff val="25000"/>
                  </a:schemeClr>
                </a:solidFill>
                <a:cs typeface="+mn-ea"/>
                <a:sym typeface="+mn-lt"/>
              </a:rPr>
              <a:t>线上渠道挖掘</a:t>
            </a:r>
          </a:p>
        </p:txBody>
      </p:sp>
      <p:sp>
        <p:nvSpPr>
          <p:cNvPr id="55" name="TextBox 53"/>
          <p:cNvSpPr txBox="1"/>
          <p:nvPr/>
        </p:nvSpPr>
        <p:spPr>
          <a:xfrm>
            <a:off x="7826360" y="3350993"/>
            <a:ext cx="3313255" cy="609398"/>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cs typeface="+mn-ea"/>
                <a:sym typeface="+mn-lt"/>
              </a:rPr>
              <a:t>配合集团经营公司、融资管理中心等相关部门，做好大量的会计报表</a:t>
            </a:r>
          </a:p>
        </p:txBody>
      </p:sp>
      <p:sp>
        <p:nvSpPr>
          <p:cNvPr id="56" name="TextBox 54"/>
          <p:cNvSpPr txBox="1"/>
          <p:nvPr/>
        </p:nvSpPr>
        <p:spPr>
          <a:xfrm>
            <a:off x="7305922" y="4536685"/>
            <a:ext cx="3313255" cy="405496"/>
          </a:xfrm>
          <a:prstGeom prst="rect">
            <a:avLst/>
          </a:prstGeom>
          <a:noFill/>
        </p:spPr>
        <p:txBody>
          <a:bodyPr wrap="square" rtlCol="0">
            <a:spAutoFit/>
          </a:bodyPr>
          <a:lstStyle/>
          <a:p>
            <a:pPr>
              <a:lnSpc>
                <a:spcPct val="120000"/>
              </a:lnSpc>
            </a:pPr>
            <a:r>
              <a:rPr lang="zh-CN" altLang="en-US" b="1" dirty="0">
                <a:solidFill>
                  <a:schemeClr val="tx1">
                    <a:lumMod val="75000"/>
                    <a:lumOff val="25000"/>
                  </a:schemeClr>
                </a:solidFill>
                <a:cs typeface="+mn-ea"/>
                <a:sym typeface="+mn-lt"/>
              </a:rPr>
              <a:t>地推方案实施</a:t>
            </a:r>
          </a:p>
        </p:txBody>
      </p:sp>
      <p:sp>
        <p:nvSpPr>
          <p:cNvPr id="57" name="TextBox 55"/>
          <p:cNvSpPr txBox="1"/>
          <p:nvPr/>
        </p:nvSpPr>
        <p:spPr>
          <a:xfrm>
            <a:off x="7333036" y="4818628"/>
            <a:ext cx="3313255" cy="609398"/>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cs typeface="+mn-ea"/>
                <a:sym typeface="+mn-lt"/>
              </a:rPr>
              <a:t>配合集团经营公司、融资管理中心等相关部门，做好大量的会计报表</a:t>
            </a:r>
          </a:p>
        </p:txBody>
      </p:sp>
      <p:sp>
        <p:nvSpPr>
          <p:cNvPr id="58" name="TextBox 58"/>
          <p:cNvSpPr txBox="1"/>
          <p:nvPr/>
        </p:nvSpPr>
        <p:spPr>
          <a:xfrm>
            <a:off x="1049077" y="3056991"/>
            <a:ext cx="3313255" cy="369332"/>
          </a:xfrm>
          <a:prstGeom prst="rect">
            <a:avLst/>
          </a:prstGeom>
          <a:noFill/>
        </p:spPr>
        <p:txBody>
          <a:bodyPr wrap="square" rtlCol="0">
            <a:spAutoFit/>
          </a:bodyPr>
          <a:lstStyle/>
          <a:p>
            <a:pPr algn="r" fontAlgn="base">
              <a:spcBef>
                <a:spcPct val="0"/>
              </a:spcBef>
              <a:spcAft>
                <a:spcPct val="0"/>
              </a:spcAft>
              <a:buFont typeface="Arial" pitchFamily="34" charset="0"/>
              <a:buNone/>
            </a:pPr>
            <a:r>
              <a:rPr lang="zh-CN" altLang="en-US" b="1" dirty="0">
                <a:solidFill>
                  <a:schemeClr val="tx1">
                    <a:lumMod val="75000"/>
                    <a:lumOff val="25000"/>
                  </a:schemeClr>
                </a:solidFill>
                <a:cs typeface="+mn-ea"/>
                <a:sym typeface="+mn-lt"/>
              </a:rPr>
              <a:t>开辟电商渠道</a:t>
            </a:r>
            <a:endParaRPr lang="en-US" altLang="zh-CN" b="1" dirty="0">
              <a:solidFill>
                <a:schemeClr val="tx1">
                  <a:lumMod val="75000"/>
                  <a:lumOff val="25000"/>
                </a:schemeClr>
              </a:solidFill>
              <a:cs typeface="+mn-ea"/>
              <a:sym typeface="+mn-lt"/>
            </a:endParaRPr>
          </a:p>
        </p:txBody>
      </p:sp>
      <p:sp>
        <p:nvSpPr>
          <p:cNvPr id="59" name="TextBox 59"/>
          <p:cNvSpPr txBox="1"/>
          <p:nvPr/>
        </p:nvSpPr>
        <p:spPr>
          <a:xfrm>
            <a:off x="1049078" y="3338934"/>
            <a:ext cx="3313255" cy="609398"/>
          </a:xfrm>
          <a:prstGeom prst="rect">
            <a:avLst/>
          </a:prstGeom>
          <a:noFill/>
        </p:spPr>
        <p:txBody>
          <a:bodyPr wrap="square" rtlCol="0">
            <a:spAutoFit/>
          </a:bodyPr>
          <a:lstStyle/>
          <a:p>
            <a:pPr algn="r">
              <a:lnSpc>
                <a:spcPct val="120000"/>
              </a:lnSpc>
            </a:pPr>
            <a:r>
              <a:rPr lang="zh-CN" altLang="en-US" sz="1400" dirty="0">
                <a:solidFill>
                  <a:schemeClr val="tx1">
                    <a:lumMod val="50000"/>
                    <a:lumOff val="50000"/>
                  </a:schemeClr>
                </a:solidFill>
                <a:cs typeface="+mn-ea"/>
                <a:sym typeface="+mn-lt"/>
              </a:rPr>
              <a:t>配合集团经营公司、融资管理中心等相关部门，做好大量的会计报表资料</a:t>
            </a:r>
          </a:p>
        </p:txBody>
      </p:sp>
      <p:sp>
        <p:nvSpPr>
          <p:cNvPr id="60" name="TextBox 60"/>
          <p:cNvSpPr txBox="1"/>
          <p:nvPr/>
        </p:nvSpPr>
        <p:spPr>
          <a:xfrm>
            <a:off x="1481125" y="4536684"/>
            <a:ext cx="3313255" cy="424732"/>
          </a:xfrm>
          <a:prstGeom prst="rect">
            <a:avLst/>
          </a:prstGeom>
          <a:noFill/>
        </p:spPr>
        <p:txBody>
          <a:bodyPr wrap="square" rtlCol="0">
            <a:spAutoFit/>
          </a:bodyPr>
          <a:lstStyle/>
          <a:p>
            <a:pPr algn="r">
              <a:lnSpc>
                <a:spcPct val="120000"/>
              </a:lnSpc>
            </a:pPr>
            <a:r>
              <a:rPr lang="zh-CN" altLang="en-US" b="1" dirty="0">
                <a:solidFill>
                  <a:schemeClr val="tx1">
                    <a:lumMod val="75000"/>
                    <a:lumOff val="25000"/>
                  </a:schemeClr>
                </a:solidFill>
                <a:cs typeface="+mn-ea"/>
                <a:sym typeface="+mn-lt"/>
              </a:rPr>
              <a:t>互联网操作</a:t>
            </a:r>
          </a:p>
        </p:txBody>
      </p:sp>
      <p:sp>
        <p:nvSpPr>
          <p:cNvPr id="61" name="TextBox 61"/>
          <p:cNvSpPr txBox="1"/>
          <p:nvPr/>
        </p:nvSpPr>
        <p:spPr>
          <a:xfrm>
            <a:off x="1481126" y="4818627"/>
            <a:ext cx="3313255" cy="609398"/>
          </a:xfrm>
          <a:prstGeom prst="rect">
            <a:avLst/>
          </a:prstGeom>
          <a:noFill/>
        </p:spPr>
        <p:txBody>
          <a:bodyPr wrap="square" rtlCol="0">
            <a:spAutoFit/>
          </a:bodyPr>
          <a:lstStyle/>
          <a:p>
            <a:pPr algn="r">
              <a:lnSpc>
                <a:spcPct val="120000"/>
              </a:lnSpc>
            </a:pPr>
            <a:r>
              <a:rPr lang="zh-CN" altLang="en-US" sz="1400" dirty="0">
                <a:solidFill>
                  <a:schemeClr val="tx1">
                    <a:lumMod val="50000"/>
                    <a:lumOff val="50000"/>
                  </a:schemeClr>
                </a:solidFill>
                <a:cs typeface="+mn-ea"/>
                <a:sym typeface="+mn-lt"/>
              </a:rPr>
              <a:t>配合集团经营公司、融资管理中心等相关部门，做好大量的会计报表资料。</a:t>
            </a:r>
          </a:p>
        </p:txBody>
      </p:sp>
      <p:sp>
        <p:nvSpPr>
          <p:cNvPr id="30" name="矩形 29"/>
          <p:cNvSpPr/>
          <p:nvPr/>
        </p:nvSpPr>
        <p:spPr>
          <a:xfrm>
            <a:off x="1050702" y="138229"/>
            <a:ext cx="1582484"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业务拓展</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Tree>
    <p:custDataLst>
      <p:tags r:id="rId1"/>
    </p:custDataLst>
    <p:extLst>
      <p:ext uri="{BB962C8B-B14F-4D97-AF65-F5344CB8AC3E}">
        <p14:creationId xmlns:p14="http://schemas.microsoft.com/office/powerpoint/2010/main" val="3057180941"/>
      </p:ext>
    </p:extLst>
  </p:cSld>
  <p:clrMapOvr>
    <a:masterClrMapping/>
  </p:clrMapOvr>
  <p:transition spd="slow">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bwMode="auto">
          <a:xfrm rot="2700000">
            <a:off x="4652825" y="2268108"/>
            <a:ext cx="2850032" cy="2850030"/>
          </a:xfrm>
          <a:prstGeom prst="rect">
            <a:avLst/>
          </a:prstGeom>
          <a:solidFill>
            <a:srgbClr val="484849">
              <a:lumMod val="20000"/>
              <a:lumOff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294A5A"/>
              </a:solidFill>
              <a:effectLst/>
              <a:uLnTx/>
              <a:uFillTx/>
              <a:cs typeface="+mn-ea"/>
              <a:sym typeface="+mn-lt"/>
            </a:endParaRPr>
          </a:p>
        </p:txBody>
      </p:sp>
      <p:sp>
        <p:nvSpPr>
          <p:cNvPr id="27" name="圆角矩形 26"/>
          <p:cNvSpPr/>
          <p:nvPr/>
        </p:nvSpPr>
        <p:spPr bwMode="auto">
          <a:xfrm>
            <a:off x="4487617" y="2161156"/>
            <a:ext cx="1531524" cy="1531524"/>
          </a:xfrm>
          <a:prstGeom prst="roundRect">
            <a:avLst/>
          </a:prstGeom>
          <a:gradFill>
            <a:gsLst>
              <a:gs pos="0">
                <a:srgbClr val="3A95D2"/>
              </a:gs>
              <a:gs pos="100000">
                <a:srgbClr val="2450A2"/>
              </a:gs>
            </a:gsLst>
            <a:lin ang="27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294A5A"/>
              </a:solidFill>
              <a:effectLst/>
              <a:uLnTx/>
              <a:uFillTx/>
              <a:cs typeface="+mn-ea"/>
              <a:sym typeface="+mn-lt"/>
            </a:endParaRPr>
          </a:p>
        </p:txBody>
      </p:sp>
      <p:sp>
        <p:nvSpPr>
          <p:cNvPr id="28" name="圆角矩形 27"/>
          <p:cNvSpPr/>
          <p:nvPr/>
        </p:nvSpPr>
        <p:spPr bwMode="auto">
          <a:xfrm>
            <a:off x="6180189" y="2161156"/>
            <a:ext cx="1531524" cy="1531524"/>
          </a:xfrm>
          <a:prstGeom prst="roundRect">
            <a:avLst/>
          </a:prstGeom>
          <a:gradFill>
            <a:gsLst>
              <a:gs pos="0">
                <a:schemeClr val="bg1"/>
              </a:gs>
              <a:gs pos="100000">
                <a:schemeClr val="bg1">
                  <a:lumMod val="95000"/>
                </a:schemeClr>
              </a:gs>
            </a:gsLst>
            <a:lin ang="0" scaled="0"/>
          </a:gradFill>
          <a:ln w="9525" cap="flat" cmpd="sng" algn="ctr">
            <a:noFill/>
            <a:prstDash val="solid"/>
            <a:round/>
            <a:headEnd type="none" w="med" len="med"/>
            <a:tailEnd type="none" w="med" len="med"/>
          </a:ln>
          <a:effectLst>
            <a:outerShdw blurRad="127000" sx="102000" sy="102000" algn="ctr" rotWithShape="0">
              <a:prstClr val="black">
                <a:alpha val="25000"/>
              </a:prstClr>
            </a:outerShdw>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294A5A"/>
              </a:solidFill>
              <a:effectLst/>
              <a:uLnTx/>
              <a:uFillTx/>
              <a:cs typeface="+mn-ea"/>
              <a:sym typeface="+mn-lt"/>
            </a:endParaRPr>
          </a:p>
        </p:txBody>
      </p:sp>
      <p:sp>
        <p:nvSpPr>
          <p:cNvPr id="29" name="圆角矩形 28"/>
          <p:cNvSpPr/>
          <p:nvPr/>
        </p:nvSpPr>
        <p:spPr bwMode="auto">
          <a:xfrm>
            <a:off x="4487617" y="3801594"/>
            <a:ext cx="1531524" cy="1531524"/>
          </a:xfrm>
          <a:prstGeom prst="roundRect">
            <a:avLst/>
          </a:prstGeom>
          <a:gradFill>
            <a:gsLst>
              <a:gs pos="0">
                <a:schemeClr val="bg1"/>
              </a:gs>
              <a:gs pos="100000">
                <a:schemeClr val="bg1">
                  <a:lumMod val="95000"/>
                </a:schemeClr>
              </a:gs>
            </a:gsLst>
            <a:lin ang="0" scaled="0"/>
          </a:gradFill>
          <a:ln w="9525" cap="flat" cmpd="sng" algn="ctr">
            <a:noFill/>
            <a:prstDash val="solid"/>
            <a:round/>
            <a:headEnd type="none" w="med" len="med"/>
            <a:tailEnd type="none" w="med" len="med"/>
          </a:ln>
          <a:effectLst>
            <a:outerShdw blurRad="127000" sx="102000" sy="102000" algn="ctr" rotWithShape="0">
              <a:prstClr val="black">
                <a:alpha val="25000"/>
              </a:prstClr>
            </a:outerShdw>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294A5A"/>
              </a:solidFill>
              <a:effectLst/>
              <a:uLnTx/>
              <a:uFillTx/>
              <a:cs typeface="+mn-ea"/>
              <a:sym typeface="+mn-lt"/>
            </a:endParaRPr>
          </a:p>
        </p:txBody>
      </p:sp>
      <p:sp>
        <p:nvSpPr>
          <p:cNvPr id="31" name="圆角矩形 30"/>
          <p:cNvSpPr/>
          <p:nvPr/>
        </p:nvSpPr>
        <p:spPr bwMode="auto">
          <a:xfrm>
            <a:off x="6180189" y="3801594"/>
            <a:ext cx="1531524" cy="1531524"/>
          </a:xfrm>
          <a:prstGeom prst="roundRect">
            <a:avLst/>
          </a:prstGeom>
          <a:gradFill>
            <a:gsLst>
              <a:gs pos="0">
                <a:srgbClr val="3A95D2"/>
              </a:gs>
              <a:gs pos="100000">
                <a:srgbClr val="2450A2"/>
              </a:gs>
            </a:gsLst>
            <a:lin ang="27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294A5A"/>
              </a:solidFill>
              <a:effectLst/>
              <a:uLnTx/>
              <a:uFillTx/>
              <a:cs typeface="+mn-ea"/>
              <a:sym typeface="+mn-lt"/>
            </a:endParaRPr>
          </a:p>
        </p:txBody>
      </p:sp>
      <p:sp>
        <p:nvSpPr>
          <p:cNvPr id="32" name="TextBox 8"/>
          <p:cNvSpPr txBox="1"/>
          <p:nvPr/>
        </p:nvSpPr>
        <p:spPr>
          <a:xfrm>
            <a:off x="4803486" y="2588501"/>
            <a:ext cx="892735" cy="707886"/>
          </a:xfrm>
          <a:prstGeom prst="rect">
            <a:avLst/>
          </a:prstGeom>
          <a:noFill/>
        </p:spPr>
        <p:txBody>
          <a:bodyPr wrap="square" rtlCol="0">
            <a:spAutoFit/>
          </a:bodyPr>
          <a:lstStyle/>
          <a:p>
            <a:pPr algn="ctr" fontAlgn="base">
              <a:spcBef>
                <a:spcPct val="0"/>
              </a:spcBef>
              <a:spcAft>
                <a:spcPct val="0"/>
              </a:spcAft>
              <a:buFont typeface="Arial" pitchFamily="34" charset="0"/>
              <a:buNone/>
            </a:pPr>
            <a:r>
              <a:rPr lang="zh-CN" altLang="en-US" sz="2000" b="1" spc="300" dirty="0">
                <a:solidFill>
                  <a:srgbClr val="FFFFFF"/>
                </a:solidFill>
                <a:cs typeface="+mn-ea"/>
                <a:sym typeface="+mn-lt"/>
              </a:rPr>
              <a:t>人员管理</a:t>
            </a:r>
          </a:p>
        </p:txBody>
      </p:sp>
      <p:sp>
        <p:nvSpPr>
          <p:cNvPr id="33" name="TextBox 9"/>
          <p:cNvSpPr txBox="1"/>
          <p:nvPr/>
        </p:nvSpPr>
        <p:spPr>
          <a:xfrm>
            <a:off x="6499583" y="2574855"/>
            <a:ext cx="892735" cy="707886"/>
          </a:xfrm>
          <a:prstGeom prst="rect">
            <a:avLst/>
          </a:prstGeom>
          <a:noFill/>
        </p:spPr>
        <p:txBody>
          <a:bodyPr wrap="square" rtlCol="0">
            <a:spAutoFit/>
          </a:bodyPr>
          <a:lstStyle/>
          <a:p>
            <a:pPr algn="ctr" fontAlgn="base">
              <a:spcBef>
                <a:spcPct val="0"/>
              </a:spcBef>
              <a:spcAft>
                <a:spcPct val="0"/>
              </a:spcAft>
              <a:buFont typeface="Arial" pitchFamily="34" charset="0"/>
              <a:buNone/>
            </a:pPr>
            <a:r>
              <a:rPr lang="zh-CN" altLang="en-US" sz="2000" b="1" spc="300" dirty="0">
                <a:solidFill>
                  <a:schemeClr val="tx1">
                    <a:lumMod val="85000"/>
                    <a:lumOff val="15000"/>
                  </a:schemeClr>
                </a:solidFill>
                <a:cs typeface="+mn-ea"/>
                <a:sym typeface="+mn-lt"/>
              </a:rPr>
              <a:t>目标管理</a:t>
            </a:r>
          </a:p>
        </p:txBody>
      </p:sp>
      <p:sp>
        <p:nvSpPr>
          <p:cNvPr id="34" name="TextBox 10"/>
          <p:cNvSpPr txBox="1"/>
          <p:nvPr/>
        </p:nvSpPr>
        <p:spPr>
          <a:xfrm>
            <a:off x="4803486" y="4228939"/>
            <a:ext cx="892735" cy="707886"/>
          </a:xfrm>
          <a:prstGeom prst="rect">
            <a:avLst/>
          </a:prstGeom>
          <a:noFill/>
        </p:spPr>
        <p:txBody>
          <a:bodyPr wrap="square" rtlCol="0">
            <a:spAutoFit/>
          </a:bodyPr>
          <a:lstStyle>
            <a:defPPr>
              <a:defRPr lang="zh-CN"/>
            </a:defPPr>
            <a:lvl1pPr algn="ctr">
              <a:defRPr sz="2400" b="1">
                <a:solidFill>
                  <a:schemeClr val="accent2"/>
                </a:solidFill>
                <a:latin typeface="+mj-ea"/>
                <a:ea typeface="+mj-ea"/>
              </a:defRPr>
            </a:lvl1pPr>
          </a:lstStyle>
          <a:p>
            <a:pPr fontAlgn="base">
              <a:spcBef>
                <a:spcPct val="0"/>
              </a:spcBef>
              <a:spcAft>
                <a:spcPct val="0"/>
              </a:spcAft>
              <a:buFont typeface="Arial" pitchFamily="34" charset="0"/>
              <a:buNone/>
            </a:pPr>
            <a:r>
              <a:rPr lang="zh-CN" altLang="en-US" sz="2000" spc="300" dirty="0">
                <a:solidFill>
                  <a:schemeClr val="tx1">
                    <a:lumMod val="85000"/>
                    <a:lumOff val="15000"/>
                  </a:schemeClr>
                </a:solidFill>
                <a:latin typeface="+mn-lt"/>
                <a:ea typeface="+mn-ea"/>
                <a:cs typeface="+mn-ea"/>
                <a:sym typeface="+mn-lt"/>
              </a:rPr>
              <a:t>规章制度</a:t>
            </a:r>
          </a:p>
        </p:txBody>
      </p:sp>
      <p:sp>
        <p:nvSpPr>
          <p:cNvPr id="35" name="TextBox 11"/>
          <p:cNvSpPr txBox="1"/>
          <p:nvPr/>
        </p:nvSpPr>
        <p:spPr>
          <a:xfrm>
            <a:off x="6499583" y="4215293"/>
            <a:ext cx="892735" cy="707886"/>
          </a:xfrm>
          <a:prstGeom prst="rect">
            <a:avLst/>
          </a:prstGeom>
          <a:noFill/>
        </p:spPr>
        <p:txBody>
          <a:bodyPr wrap="square" rtlCol="0">
            <a:spAutoFit/>
          </a:bodyPr>
          <a:lstStyle>
            <a:defPPr>
              <a:defRPr lang="zh-CN"/>
            </a:defPPr>
            <a:lvl1pPr algn="ctr">
              <a:defRPr sz="2400" b="1">
                <a:solidFill>
                  <a:schemeClr val="accent2"/>
                </a:solidFill>
                <a:latin typeface="+mj-ea"/>
                <a:ea typeface="+mj-ea"/>
              </a:defRPr>
            </a:lvl1pPr>
          </a:lstStyle>
          <a:p>
            <a:pPr fontAlgn="base">
              <a:spcBef>
                <a:spcPct val="0"/>
              </a:spcBef>
              <a:spcAft>
                <a:spcPct val="0"/>
              </a:spcAft>
              <a:buFont typeface="Arial" pitchFamily="34" charset="0"/>
              <a:buNone/>
            </a:pPr>
            <a:r>
              <a:rPr lang="zh-CN" altLang="en-US" sz="2000" spc="300" dirty="0">
                <a:solidFill>
                  <a:srgbClr val="FFFFFF"/>
                </a:solidFill>
                <a:latin typeface="+mn-lt"/>
                <a:ea typeface="+mn-ea"/>
                <a:cs typeface="+mn-ea"/>
                <a:sym typeface="+mn-lt"/>
              </a:rPr>
              <a:t>团队文化</a:t>
            </a:r>
          </a:p>
        </p:txBody>
      </p:sp>
      <p:sp>
        <p:nvSpPr>
          <p:cNvPr id="36" name="TextBox 12"/>
          <p:cNvSpPr txBox="1"/>
          <p:nvPr/>
        </p:nvSpPr>
        <p:spPr>
          <a:xfrm>
            <a:off x="7980388" y="2346389"/>
            <a:ext cx="2935409" cy="1384995"/>
          </a:xfrm>
          <a:prstGeom prst="rect">
            <a:avLst/>
          </a:prstGeom>
          <a:noFill/>
        </p:spPr>
        <p:txBody>
          <a:bodyPr wrap="square">
            <a:spAutoFit/>
          </a:bodyPr>
          <a:lstStyle>
            <a:defPPr>
              <a:defRPr lang="zh-CN"/>
            </a:defPPr>
            <a:lvl1pPr algn="just">
              <a:buNone/>
              <a:defRPr sz="2400">
                <a:solidFill>
                  <a:schemeClr val="accent1"/>
                </a:solidFill>
                <a:latin typeface="微软雅黑"/>
                <a:ea typeface="微软雅黑"/>
              </a:defRPr>
            </a:lvl1pPr>
          </a:lstStyle>
          <a:p>
            <a:pPr fontAlgn="base">
              <a:lnSpc>
                <a:spcPct val="150000"/>
              </a:lnSpc>
              <a:spcBef>
                <a:spcPct val="0"/>
              </a:spcBef>
              <a:spcAft>
                <a:spcPct val="0"/>
              </a:spcAft>
              <a:defRPr/>
            </a:pPr>
            <a:r>
              <a:rPr lang="zh-CN" altLang="en-US" sz="1400" kern="0" dirty="0">
                <a:solidFill>
                  <a:schemeClr val="tx1">
                    <a:lumMod val="50000"/>
                    <a:lumOff val="50000"/>
                  </a:schemeClr>
                </a:solidFill>
                <a:latin typeface="+mn-lt"/>
                <a:ea typeface="+mn-ea"/>
                <a:cs typeface="+mn-ea"/>
                <a:sym typeface="+mn-lt"/>
              </a:rPr>
              <a:t>强化</a:t>
            </a:r>
            <a:r>
              <a:rPr lang="en-US" altLang="zh-CN" sz="1400" kern="0" dirty="0">
                <a:solidFill>
                  <a:schemeClr val="tx1">
                    <a:lumMod val="50000"/>
                    <a:lumOff val="50000"/>
                  </a:schemeClr>
                </a:solidFill>
                <a:latin typeface="+mn-lt"/>
                <a:ea typeface="+mn-ea"/>
                <a:cs typeface="+mn-ea"/>
                <a:sym typeface="+mn-lt"/>
              </a:rPr>
              <a:t>KPI</a:t>
            </a:r>
            <a:r>
              <a:rPr lang="zh-CN" altLang="en-US" sz="1400" kern="0" dirty="0">
                <a:solidFill>
                  <a:schemeClr val="tx1">
                    <a:lumMod val="50000"/>
                    <a:lumOff val="50000"/>
                  </a:schemeClr>
                </a:solidFill>
                <a:latin typeface="+mn-lt"/>
                <a:ea typeface="+mn-ea"/>
                <a:cs typeface="+mn-ea"/>
                <a:sym typeface="+mn-lt"/>
              </a:rPr>
              <a:t>考核，让想干事的人有事干，有为者有位。强化</a:t>
            </a:r>
            <a:r>
              <a:rPr lang="en-US" altLang="zh-CN" sz="1400" kern="0" dirty="0">
                <a:solidFill>
                  <a:schemeClr val="tx1">
                    <a:lumMod val="50000"/>
                    <a:lumOff val="50000"/>
                  </a:schemeClr>
                </a:solidFill>
                <a:latin typeface="+mn-lt"/>
                <a:ea typeface="+mn-ea"/>
                <a:cs typeface="+mn-ea"/>
                <a:sym typeface="+mn-lt"/>
              </a:rPr>
              <a:t>KPI</a:t>
            </a:r>
            <a:r>
              <a:rPr lang="zh-CN" altLang="en-US" sz="1400" kern="0" dirty="0">
                <a:solidFill>
                  <a:schemeClr val="tx1">
                    <a:lumMod val="50000"/>
                    <a:lumOff val="50000"/>
                  </a:schemeClr>
                </a:solidFill>
                <a:latin typeface="+mn-lt"/>
                <a:ea typeface="+mn-ea"/>
                <a:cs typeface="+mn-ea"/>
                <a:sym typeface="+mn-lt"/>
              </a:rPr>
              <a:t>考核，让想干事的人有事干，有为者有位。</a:t>
            </a:r>
          </a:p>
          <a:p>
            <a:pPr lvl="0" fontAlgn="base">
              <a:lnSpc>
                <a:spcPct val="150000"/>
              </a:lnSpc>
              <a:spcBef>
                <a:spcPct val="0"/>
              </a:spcBef>
              <a:spcAft>
                <a:spcPct val="0"/>
              </a:spcAft>
              <a:defRPr/>
            </a:pPr>
            <a:endParaRPr lang="zh-CN" altLang="en-US" sz="1400" kern="0" dirty="0">
              <a:solidFill>
                <a:schemeClr val="tx1">
                  <a:lumMod val="50000"/>
                  <a:lumOff val="50000"/>
                </a:schemeClr>
              </a:solidFill>
              <a:latin typeface="+mn-lt"/>
              <a:ea typeface="+mn-ea"/>
              <a:cs typeface="+mn-ea"/>
              <a:sym typeface="+mn-lt"/>
            </a:endParaRPr>
          </a:p>
        </p:txBody>
      </p:sp>
      <p:sp>
        <p:nvSpPr>
          <p:cNvPr id="37" name="TextBox 13"/>
          <p:cNvSpPr txBox="1"/>
          <p:nvPr/>
        </p:nvSpPr>
        <p:spPr>
          <a:xfrm>
            <a:off x="7980389" y="4215724"/>
            <a:ext cx="2935408" cy="1384995"/>
          </a:xfrm>
          <a:prstGeom prst="rect">
            <a:avLst/>
          </a:prstGeom>
          <a:noFill/>
        </p:spPr>
        <p:txBody>
          <a:bodyPr wrap="square">
            <a:spAutoFit/>
          </a:bodyPr>
          <a:lstStyle>
            <a:defPPr>
              <a:defRPr lang="zh-CN"/>
            </a:defPPr>
            <a:lvl1pPr algn="just">
              <a:buNone/>
              <a:defRPr sz="2400">
                <a:solidFill>
                  <a:schemeClr val="accent1"/>
                </a:solidFill>
                <a:latin typeface="微软雅黑"/>
                <a:ea typeface="微软雅黑"/>
              </a:defRPr>
            </a:lvl1pPr>
          </a:lstStyle>
          <a:p>
            <a:pPr fontAlgn="base">
              <a:lnSpc>
                <a:spcPct val="150000"/>
              </a:lnSpc>
              <a:spcBef>
                <a:spcPct val="0"/>
              </a:spcBef>
              <a:spcAft>
                <a:spcPct val="0"/>
              </a:spcAft>
              <a:defRPr/>
            </a:pPr>
            <a:r>
              <a:rPr kumimoji="0" lang="zh-CN" altLang="en-US" sz="1400" b="0" i="0" u="none" strike="noStrike" kern="0" cap="none" spc="0" normalizeH="0" baseline="0" noProof="0" dirty="0">
                <a:ln>
                  <a:noFill/>
                </a:ln>
                <a:solidFill>
                  <a:schemeClr val="tx1">
                    <a:lumMod val="50000"/>
                    <a:lumOff val="50000"/>
                  </a:schemeClr>
                </a:solidFill>
                <a:effectLst/>
                <a:uLnTx/>
                <a:uFillTx/>
                <a:latin typeface="+mn-lt"/>
                <a:ea typeface="+mn-ea"/>
                <a:cs typeface="+mn-ea"/>
                <a:sym typeface="+mn-lt"/>
              </a:rPr>
              <a:t>定期培训学习、组织团队活动，凝聚团队战斗力</a:t>
            </a:r>
            <a:r>
              <a:rPr lang="zh-CN" altLang="en-US" sz="1400" kern="0" dirty="0">
                <a:solidFill>
                  <a:schemeClr val="tx1">
                    <a:lumMod val="50000"/>
                    <a:lumOff val="50000"/>
                  </a:schemeClr>
                </a:solidFill>
                <a:latin typeface="+mn-lt"/>
                <a:ea typeface="+mn-ea"/>
                <a:cs typeface="+mn-ea"/>
                <a:sym typeface="+mn-lt"/>
              </a:rPr>
              <a:t>。强化</a:t>
            </a:r>
            <a:r>
              <a:rPr lang="en-US" altLang="zh-CN" sz="1400" kern="0" dirty="0">
                <a:solidFill>
                  <a:schemeClr val="tx1">
                    <a:lumMod val="50000"/>
                    <a:lumOff val="50000"/>
                  </a:schemeClr>
                </a:solidFill>
                <a:latin typeface="+mn-lt"/>
                <a:ea typeface="+mn-ea"/>
                <a:cs typeface="+mn-ea"/>
                <a:sym typeface="+mn-lt"/>
              </a:rPr>
              <a:t>KPI</a:t>
            </a:r>
            <a:r>
              <a:rPr lang="zh-CN" altLang="en-US" sz="1400" kern="0" dirty="0">
                <a:solidFill>
                  <a:schemeClr val="tx1">
                    <a:lumMod val="50000"/>
                    <a:lumOff val="50000"/>
                  </a:schemeClr>
                </a:solidFill>
                <a:latin typeface="+mn-lt"/>
                <a:ea typeface="+mn-ea"/>
                <a:cs typeface="+mn-ea"/>
                <a:sym typeface="+mn-lt"/>
              </a:rPr>
              <a:t>考核，让想干事的人有事干，有为者有位。</a:t>
            </a:r>
          </a:p>
          <a:p>
            <a:pPr marL="0" marR="0" lvl="0" indent="0" algn="just" defTabSz="914400" eaLnBrk="1" fontAlgn="base" latinLnBrk="0" hangingPunct="1">
              <a:lnSpc>
                <a:spcPct val="150000"/>
              </a:lnSpc>
              <a:spcBef>
                <a:spcPct val="0"/>
              </a:spcBef>
              <a:spcAft>
                <a:spcPct val="0"/>
              </a:spcAft>
              <a:buClrTx/>
              <a:buSzTx/>
              <a:buFont typeface="Arial" pitchFamily="34" charset="0"/>
              <a:buNone/>
              <a:tabLst/>
              <a:defRPr/>
            </a:pPr>
            <a:endParaRPr kumimoji="0" lang="zh-CN" altLang="en-US" sz="1400" b="0" i="0" u="none" strike="noStrike" kern="0" cap="none" spc="0" normalizeH="0" baseline="0" noProof="0" dirty="0">
              <a:ln>
                <a:noFill/>
              </a:ln>
              <a:solidFill>
                <a:schemeClr val="tx1">
                  <a:lumMod val="50000"/>
                  <a:lumOff val="50000"/>
                </a:schemeClr>
              </a:solidFill>
              <a:effectLst/>
              <a:uLnTx/>
              <a:uFillTx/>
              <a:latin typeface="+mn-lt"/>
              <a:ea typeface="+mn-ea"/>
              <a:cs typeface="+mn-ea"/>
              <a:sym typeface="+mn-lt"/>
            </a:endParaRPr>
          </a:p>
        </p:txBody>
      </p:sp>
      <p:sp>
        <p:nvSpPr>
          <p:cNvPr id="38" name="TextBox 14"/>
          <p:cNvSpPr txBox="1"/>
          <p:nvPr/>
        </p:nvSpPr>
        <p:spPr>
          <a:xfrm>
            <a:off x="1050702" y="2269176"/>
            <a:ext cx="3170727" cy="1384995"/>
          </a:xfrm>
          <a:prstGeom prst="rect">
            <a:avLst/>
          </a:prstGeom>
          <a:noFill/>
        </p:spPr>
        <p:txBody>
          <a:bodyPr wrap="square">
            <a:spAutoFit/>
          </a:bodyPr>
          <a:lstStyle>
            <a:defPPr>
              <a:defRPr lang="zh-CN"/>
            </a:defPPr>
            <a:lvl1pPr algn="just">
              <a:buNone/>
              <a:defRPr sz="2400">
                <a:solidFill>
                  <a:schemeClr val="accent1"/>
                </a:solidFill>
                <a:latin typeface="微软雅黑"/>
                <a:ea typeface="微软雅黑"/>
              </a:defRPr>
            </a:lvl1pPr>
          </a:lstStyle>
          <a:p>
            <a:pPr algn="r" fontAlgn="base">
              <a:lnSpc>
                <a:spcPct val="150000"/>
              </a:lnSpc>
              <a:spcBef>
                <a:spcPct val="0"/>
              </a:spcBef>
              <a:spcAft>
                <a:spcPct val="0"/>
              </a:spcAft>
              <a:defRPr/>
            </a:pPr>
            <a:r>
              <a:rPr kumimoji="0" lang="zh-CN" altLang="en-US" sz="1400" b="0" i="0" u="none" strike="noStrike" kern="0" cap="none" spc="0" normalizeH="0" baseline="0" noProof="0" dirty="0">
                <a:ln>
                  <a:noFill/>
                </a:ln>
                <a:solidFill>
                  <a:schemeClr val="tx1">
                    <a:lumMod val="50000"/>
                    <a:lumOff val="50000"/>
                  </a:schemeClr>
                </a:solidFill>
                <a:effectLst/>
                <a:uLnTx/>
                <a:uFillTx/>
                <a:latin typeface="+mn-lt"/>
                <a:ea typeface="+mn-ea"/>
                <a:cs typeface="+mn-ea"/>
                <a:sym typeface="+mn-lt"/>
              </a:rPr>
              <a:t>强化</a:t>
            </a:r>
            <a:r>
              <a:rPr kumimoji="0" lang="en-US" altLang="zh-CN" sz="1400" b="0" i="0" u="none" strike="noStrike" kern="0" cap="none" spc="0" normalizeH="0" baseline="0" noProof="0" dirty="0">
                <a:ln>
                  <a:noFill/>
                </a:ln>
                <a:solidFill>
                  <a:schemeClr val="tx1">
                    <a:lumMod val="50000"/>
                    <a:lumOff val="50000"/>
                  </a:schemeClr>
                </a:solidFill>
                <a:effectLst/>
                <a:uLnTx/>
                <a:uFillTx/>
                <a:latin typeface="+mn-lt"/>
                <a:ea typeface="+mn-ea"/>
                <a:cs typeface="+mn-ea"/>
                <a:sym typeface="+mn-lt"/>
              </a:rPr>
              <a:t>KPI</a:t>
            </a:r>
            <a:r>
              <a:rPr kumimoji="0" lang="zh-CN" altLang="en-US" sz="1400" b="0" i="0" u="none" strike="noStrike" kern="0" cap="none" spc="0" normalizeH="0" baseline="0" noProof="0" dirty="0">
                <a:ln>
                  <a:noFill/>
                </a:ln>
                <a:solidFill>
                  <a:schemeClr val="tx1">
                    <a:lumMod val="50000"/>
                    <a:lumOff val="50000"/>
                  </a:schemeClr>
                </a:solidFill>
                <a:effectLst/>
                <a:uLnTx/>
                <a:uFillTx/>
                <a:latin typeface="+mn-lt"/>
                <a:ea typeface="+mn-ea"/>
                <a:cs typeface="+mn-ea"/>
                <a:sym typeface="+mn-lt"/>
              </a:rPr>
              <a:t>考核，让想干事的人有事干，有为者有位</a:t>
            </a:r>
            <a:r>
              <a:rPr lang="zh-CN" altLang="en-US" sz="1400" kern="0" dirty="0">
                <a:solidFill>
                  <a:schemeClr val="tx1">
                    <a:lumMod val="50000"/>
                    <a:lumOff val="50000"/>
                  </a:schemeClr>
                </a:solidFill>
                <a:latin typeface="+mn-lt"/>
                <a:ea typeface="+mn-ea"/>
                <a:cs typeface="+mn-ea"/>
                <a:sym typeface="+mn-lt"/>
              </a:rPr>
              <a:t>。强化</a:t>
            </a:r>
            <a:r>
              <a:rPr lang="en-US" altLang="zh-CN" sz="1400" kern="0" dirty="0">
                <a:solidFill>
                  <a:schemeClr val="tx1">
                    <a:lumMod val="50000"/>
                    <a:lumOff val="50000"/>
                  </a:schemeClr>
                </a:solidFill>
                <a:latin typeface="+mn-lt"/>
                <a:ea typeface="+mn-ea"/>
                <a:cs typeface="+mn-ea"/>
                <a:sym typeface="+mn-lt"/>
              </a:rPr>
              <a:t>KPI</a:t>
            </a:r>
            <a:r>
              <a:rPr lang="zh-CN" altLang="en-US" sz="1400" kern="0" dirty="0">
                <a:solidFill>
                  <a:schemeClr val="tx1">
                    <a:lumMod val="50000"/>
                    <a:lumOff val="50000"/>
                  </a:schemeClr>
                </a:solidFill>
                <a:latin typeface="+mn-lt"/>
                <a:ea typeface="+mn-ea"/>
                <a:cs typeface="+mn-ea"/>
                <a:sym typeface="+mn-lt"/>
              </a:rPr>
              <a:t>考核，让想干事的人有事干，有为者有位。</a:t>
            </a:r>
          </a:p>
          <a:p>
            <a:pPr marL="0" marR="0" lvl="0" indent="0" algn="r" defTabSz="914400" eaLnBrk="1" fontAlgn="base" latinLnBrk="0" hangingPunct="1">
              <a:lnSpc>
                <a:spcPct val="150000"/>
              </a:lnSpc>
              <a:spcBef>
                <a:spcPct val="0"/>
              </a:spcBef>
              <a:spcAft>
                <a:spcPct val="0"/>
              </a:spcAft>
              <a:buClrTx/>
              <a:buSzTx/>
              <a:buFont typeface="Arial" pitchFamily="34" charset="0"/>
              <a:buNone/>
              <a:tabLst/>
              <a:defRPr/>
            </a:pPr>
            <a:endParaRPr kumimoji="0" lang="zh-CN" altLang="en-US" sz="1400" b="0" i="0" u="none" strike="noStrike" kern="0" cap="none" spc="0" normalizeH="0" baseline="0" noProof="0" dirty="0">
              <a:ln>
                <a:noFill/>
              </a:ln>
              <a:solidFill>
                <a:schemeClr val="tx1">
                  <a:lumMod val="50000"/>
                  <a:lumOff val="50000"/>
                </a:schemeClr>
              </a:solidFill>
              <a:effectLst/>
              <a:uLnTx/>
              <a:uFillTx/>
              <a:latin typeface="+mn-lt"/>
              <a:ea typeface="+mn-ea"/>
              <a:cs typeface="+mn-ea"/>
              <a:sym typeface="+mn-lt"/>
            </a:endParaRPr>
          </a:p>
        </p:txBody>
      </p:sp>
      <p:sp>
        <p:nvSpPr>
          <p:cNvPr id="39" name="TextBox 15"/>
          <p:cNvSpPr txBox="1"/>
          <p:nvPr/>
        </p:nvSpPr>
        <p:spPr>
          <a:xfrm>
            <a:off x="1050702" y="4289045"/>
            <a:ext cx="3170727" cy="1384995"/>
          </a:xfrm>
          <a:prstGeom prst="rect">
            <a:avLst/>
          </a:prstGeom>
          <a:noFill/>
        </p:spPr>
        <p:txBody>
          <a:bodyPr wrap="square">
            <a:spAutoFit/>
          </a:bodyPr>
          <a:lstStyle>
            <a:defPPr>
              <a:defRPr lang="zh-CN"/>
            </a:defPPr>
            <a:lvl1pPr algn="just">
              <a:buNone/>
              <a:defRPr sz="2400">
                <a:solidFill>
                  <a:schemeClr val="accent1"/>
                </a:solidFill>
                <a:latin typeface="微软雅黑"/>
                <a:ea typeface="微软雅黑"/>
              </a:defRPr>
            </a:lvl1pPr>
          </a:lstStyle>
          <a:p>
            <a:pPr algn="r" fontAlgn="base">
              <a:lnSpc>
                <a:spcPct val="150000"/>
              </a:lnSpc>
              <a:spcBef>
                <a:spcPct val="0"/>
              </a:spcBef>
              <a:spcAft>
                <a:spcPct val="0"/>
              </a:spcAft>
              <a:defRPr/>
            </a:pPr>
            <a:r>
              <a:rPr kumimoji="0" lang="zh-CN" altLang="en-US" sz="1400" b="0" i="0" u="none" strike="noStrike" kern="0" cap="none" spc="0" normalizeH="0" baseline="0" noProof="0" dirty="0">
                <a:ln>
                  <a:noFill/>
                </a:ln>
                <a:solidFill>
                  <a:schemeClr val="tx1">
                    <a:lumMod val="50000"/>
                    <a:lumOff val="50000"/>
                  </a:schemeClr>
                </a:solidFill>
                <a:effectLst/>
                <a:uLnTx/>
                <a:uFillTx/>
                <a:latin typeface="+mn-lt"/>
                <a:ea typeface="+mn-ea"/>
                <a:cs typeface="+mn-ea"/>
                <a:sym typeface="+mn-lt"/>
              </a:rPr>
              <a:t>建立健合的规章制度，强化执行力</a:t>
            </a:r>
            <a:r>
              <a:rPr lang="zh-CN" altLang="en-US" sz="1400" kern="0" dirty="0">
                <a:solidFill>
                  <a:schemeClr val="tx1">
                    <a:lumMod val="50000"/>
                    <a:lumOff val="50000"/>
                  </a:schemeClr>
                </a:solidFill>
                <a:latin typeface="+mn-lt"/>
                <a:ea typeface="+mn-ea"/>
                <a:cs typeface="+mn-ea"/>
                <a:sym typeface="+mn-lt"/>
              </a:rPr>
              <a:t>。强化</a:t>
            </a:r>
            <a:r>
              <a:rPr lang="en-US" altLang="zh-CN" sz="1400" kern="0" dirty="0">
                <a:solidFill>
                  <a:schemeClr val="tx1">
                    <a:lumMod val="50000"/>
                    <a:lumOff val="50000"/>
                  </a:schemeClr>
                </a:solidFill>
                <a:latin typeface="+mn-lt"/>
                <a:ea typeface="+mn-ea"/>
                <a:cs typeface="+mn-ea"/>
                <a:sym typeface="+mn-lt"/>
              </a:rPr>
              <a:t>KPI</a:t>
            </a:r>
            <a:r>
              <a:rPr lang="zh-CN" altLang="en-US" sz="1400" kern="0" dirty="0">
                <a:solidFill>
                  <a:schemeClr val="tx1">
                    <a:lumMod val="50000"/>
                    <a:lumOff val="50000"/>
                  </a:schemeClr>
                </a:solidFill>
                <a:latin typeface="+mn-lt"/>
                <a:ea typeface="+mn-ea"/>
                <a:cs typeface="+mn-ea"/>
                <a:sym typeface="+mn-lt"/>
              </a:rPr>
              <a:t>考核，让想干事的人有事干，有为者有位。</a:t>
            </a:r>
          </a:p>
          <a:p>
            <a:pPr marL="0" marR="0" lvl="0" indent="0" algn="r" defTabSz="914400" eaLnBrk="1" fontAlgn="base" latinLnBrk="0" hangingPunct="1">
              <a:lnSpc>
                <a:spcPct val="150000"/>
              </a:lnSpc>
              <a:spcBef>
                <a:spcPct val="0"/>
              </a:spcBef>
              <a:spcAft>
                <a:spcPct val="0"/>
              </a:spcAft>
              <a:buClrTx/>
              <a:buSzTx/>
              <a:buFont typeface="Arial" pitchFamily="34" charset="0"/>
              <a:buNone/>
              <a:tabLst/>
              <a:defRPr/>
            </a:pPr>
            <a:endParaRPr kumimoji="0" lang="zh-CN" altLang="en-US" sz="1400" b="0" i="0" u="none" strike="noStrike" kern="0" cap="none" spc="0" normalizeH="0" baseline="0" noProof="0" dirty="0">
              <a:ln>
                <a:noFill/>
              </a:ln>
              <a:solidFill>
                <a:schemeClr val="tx1">
                  <a:lumMod val="50000"/>
                  <a:lumOff val="50000"/>
                </a:schemeClr>
              </a:solidFill>
              <a:effectLst/>
              <a:uLnTx/>
              <a:uFillTx/>
              <a:latin typeface="+mn-lt"/>
              <a:ea typeface="+mn-ea"/>
              <a:cs typeface="+mn-ea"/>
              <a:sym typeface="+mn-lt"/>
            </a:endParaRPr>
          </a:p>
        </p:txBody>
      </p:sp>
      <p:sp>
        <p:nvSpPr>
          <p:cNvPr id="17" name="矩形 16"/>
          <p:cNvSpPr/>
          <p:nvPr/>
        </p:nvSpPr>
        <p:spPr>
          <a:xfrm>
            <a:off x="1050702" y="138229"/>
            <a:ext cx="1582484"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管理举措</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Tree>
    <p:custDataLst>
      <p:tags r:id="rId1"/>
    </p:custDataLst>
    <p:extLst>
      <p:ext uri="{BB962C8B-B14F-4D97-AF65-F5344CB8AC3E}">
        <p14:creationId xmlns:p14="http://schemas.microsoft.com/office/powerpoint/2010/main" val="1801434006"/>
      </p:ext>
    </p:extLst>
  </p:cSld>
  <p:clrMapOvr>
    <a:masterClrMapping/>
  </p:clrMapOvr>
  <p:transition spd="slow">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 name="椭圆 50"/>
          <p:cNvSpPr/>
          <p:nvPr/>
        </p:nvSpPr>
        <p:spPr>
          <a:xfrm>
            <a:off x="8958951" y="1657296"/>
            <a:ext cx="2631086" cy="2631086"/>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5441230" y="2632270"/>
            <a:ext cx="717797" cy="717797"/>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993900" y="-927100"/>
            <a:ext cx="6273800" cy="6273800"/>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394197" y="4635500"/>
            <a:ext cx="7912100" cy="2476500"/>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808616" y="1657296"/>
            <a:ext cx="1928733" cy="1323439"/>
          </a:xfrm>
          <a:prstGeom prst="rect">
            <a:avLst/>
          </a:prstGeom>
        </p:spPr>
        <p:txBody>
          <a:bodyPr wrap="none">
            <a:spAutoFit/>
          </a:bodyPr>
          <a:lstStyle/>
          <a:p>
            <a:pPr algn="ctr"/>
            <a:r>
              <a:rPr lang="zh-CN" altLang="en-US" sz="8000" dirty="0" smtClean="0">
                <a:gradFill>
                  <a:gsLst>
                    <a:gs pos="0">
                      <a:srgbClr val="3A95D2"/>
                    </a:gs>
                    <a:gs pos="100000">
                      <a:srgbClr val="2450A2"/>
                    </a:gs>
                  </a:gsLst>
                  <a:lin ang="5400000" scaled="1"/>
                </a:gradFill>
                <a:latin typeface="字体圈欣意冠黑体" panose="00000500000000000000" pitchFamily="2" charset="-122"/>
                <a:ea typeface="字体圈欣意冠黑体" panose="00000500000000000000" pitchFamily="2" charset="-122"/>
                <a:cs typeface="+mn-ea"/>
                <a:sym typeface="+mn-lt"/>
              </a:rPr>
              <a:t>谢谢</a:t>
            </a:r>
            <a:endParaRPr lang="zh-CN" altLang="en-US" sz="8000" dirty="0">
              <a:gradFill>
                <a:gsLst>
                  <a:gs pos="0">
                    <a:srgbClr val="3A95D2"/>
                  </a:gs>
                  <a:gs pos="100000">
                    <a:srgbClr val="2450A2"/>
                  </a:gs>
                </a:gsLst>
                <a:lin ang="5400000" scaled="1"/>
              </a:gradFill>
              <a:latin typeface="字体圈欣意冠黑体" panose="00000500000000000000" pitchFamily="2" charset="-122"/>
              <a:ea typeface="字体圈欣意冠黑体" panose="00000500000000000000" pitchFamily="2" charset="-122"/>
              <a:cs typeface="+mn-ea"/>
              <a:sym typeface="+mn-lt"/>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4897" y="-215900"/>
            <a:ext cx="5143006" cy="6858000"/>
          </a:xfrm>
          <a:prstGeom prst="rect">
            <a:avLst/>
          </a:prstGeom>
        </p:spPr>
      </p:pic>
      <p:sp>
        <p:nvSpPr>
          <p:cNvPr id="11" name="矩形 10"/>
          <p:cNvSpPr/>
          <p:nvPr/>
        </p:nvSpPr>
        <p:spPr>
          <a:xfrm>
            <a:off x="7038132" y="2980735"/>
            <a:ext cx="3540968" cy="369332"/>
          </a:xfrm>
          <a:prstGeom prst="rect">
            <a:avLst/>
          </a:prstGeom>
        </p:spPr>
        <p:txBody>
          <a:bodyPr wrap="square">
            <a:spAutoFit/>
          </a:bodyPr>
          <a:lstStyle/>
          <a:p>
            <a:pPr algn="dist"/>
            <a:r>
              <a:rPr lang="zh-CN" altLang="en-US" i="1" dirty="0" smtClean="0">
                <a:gradFill>
                  <a:gsLst>
                    <a:gs pos="0">
                      <a:srgbClr val="3A95D2"/>
                    </a:gs>
                    <a:gs pos="100000">
                      <a:srgbClr val="2450A2"/>
                    </a:gs>
                  </a:gsLst>
                  <a:lin ang="5400000" scaled="1"/>
                </a:gradFill>
              </a:rPr>
              <a:t>COMPETE FOR A POST</a:t>
            </a:r>
            <a:endParaRPr lang="zh-CN" altLang="en-US" i="1" dirty="0">
              <a:gradFill>
                <a:gsLst>
                  <a:gs pos="0">
                    <a:srgbClr val="3A95D2"/>
                  </a:gs>
                  <a:gs pos="100000">
                    <a:srgbClr val="2450A2"/>
                  </a:gs>
                </a:gsLst>
                <a:lin ang="5400000" scaled="1"/>
              </a:gradFill>
            </a:endParaRPr>
          </a:p>
        </p:txBody>
      </p:sp>
      <p:sp>
        <p:nvSpPr>
          <p:cNvPr id="53" name="椭圆 52"/>
          <p:cNvSpPr/>
          <p:nvPr/>
        </p:nvSpPr>
        <p:spPr>
          <a:xfrm>
            <a:off x="8501433" y="3906350"/>
            <a:ext cx="457518" cy="457518"/>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PA_矩形 29"/>
          <p:cNvSpPr/>
          <p:nvPr>
            <p:custDataLst>
              <p:tags r:id="rId1"/>
            </p:custDataLst>
          </p:nvPr>
        </p:nvSpPr>
        <p:spPr>
          <a:xfrm>
            <a:off x="5787308" y="3558361"/>
            <a:ext cx="4791792" cy="276999"/>
          </a:xfrm>
          <a:prstGeom prst="rect">
            <a:avLst/>
          </a:prstGeom>
          <a:ln>
            <a:noFill/>
          </a:ln>
        </p:spPr>
        <p:txBody>
          <a:bodyPr wrap="square">
            <a:spAutoFit/>
          </a:bodyPr>
          <a:lstStyle/>
          <a:p>
            <a:pPr algn="dist"/>
            <a:r>
              <a:rPr lang="zh-CN" altLang="en-US" sz="1200" dirty="0">
                <a:solidFill>
                  <a:schemeClr val="tx1">
                    <a:lumMod val="75000"/>
                    <a:lumOff val="25000"/>
                  </a:schemeClr>
                </a:solidFill>
                <a:latin typeface="+mn-ea"/>
                <a:cs typeface="+mn-ea"/>
                <a:sym typeface="+mn-lt"/>
              </a:rPr>
              <a:t>述职报告 </a:t>
            </a:r>
            <a:r>
              <a:rPr lang="en-US" altLang="zh-CN" sz="1200" dirty="0">
                <a:solidFill>
                  <a:schemeClr val="tx1">
                    <a:lumMod val="75000"/>
                    <a:lumOff val="25000"/>
                  </a:schemeClr>
                </a:solidFill>
                <a:latin typeface="+mn-ea"/>
                <a:cs typeface="+mn-ea"/>
                <a:sym typeface="+mn-lt"/>
              </a:rPr>
              <a:t>| </a:t>
            </a:r>
            <a:r>
              <a:rPr lang="zh-CN" altLang="en-US" sz="1200" dirty="0">
                <a:solidFill>
                  <a:schemeClr val="tx1">
                    <a:lumMod val="75000"/>
                    <a:lumOff val="25000"/>
                  </a:schemeClr>
                </a:solidFill>
                <a:latin typeface="+mn-ea"/>
                <a:cs typeface="+mn-ea"/>
                <a:sym typeface="+mn-lt"/>
              </a:rPr>
              <a:t>岗位竞聘 </a:t>
            </a:r>
            <a:r>
              <a:rPr lang="en-US" altLang="zh-CN" sz="1200" dirty="0">
                <a:solidFill>
                  <a:schemeClr val="tx1">
                    <a:lumMod val="75000"/>
                    <a:lumOff val="25000"/>
                  </a:schemeClr>
                </a:solidFill>
                <a:latin typeface="+mn-ea"/>
                <a:cs typeface="+mn-ea"/>
                <a:sym typeface="+mn-lt"/>
              </a:rPr>
              <a:t>| </a:t>
            </a:r>
            <a:r>
              <a:rPr lang="zh-CN" altLang="en-US" sz="1200" dirty="0">
                <a:solidFill>
                  <a:schemeClr val="tx1">
                    <a:lumMod val="75000"/>
                    <a:lumOff val="25000"/>
                  </a:schemeClr>
                </a:solidFill>
                <a:latin typeface="+mn-ea"/>
                <a:cs typeface="+mn-ea"/>
                <a:sym typeface="+mn-lt"/>
              </a:rPr>
              <a:t>个人简历 </a:t>
            </a:r>
            <a:r>
              <a:rPr lang="en-US" altLang="zh-CN" sz="1200" dirty="0">
                <a:solidFill>
                  <a:schemeClr val="tx1">
                    <a:lumMod val="75000"/>
                    <a:lumOff val="25000"/>
                  </a:schemeClr>
                </a:solidFill>
                <a:latin typeface="+mn-ea"/>
                <a:cs typeface="+mn-ea"/>
                <a:sym typeface="+mn-lt"/>
              </a:rPr>
              <a:t>| </a:t>
            </a:r>
            <a:r>
              <a:rPr lang="zh-CN" altLang="en-US" sz="1200" dirty="0">
                <a:solidFill>
                  <a:schemeClr val="tx1">
                    <a:lumMod val="75000"/>
                    <a:lumOff val="25000"/>
                  </a:schemeClr>
                </a:solidFill>
                <a:latin typeface="+mn-ea"/>
                <a:cs typeface="+mn-ea"/>
                <a:sym typeface="+mn-lt"/>
              </a:rPr>
              <a:t>自我介绍 </a:t>
            </a:r>
            <a:r>
              <a:rPr lang="en-US" altLang="zh-CN" sz="1200" dirty="0">
                <a:solidFill>
                  <a:schemeClr val="tx1">
                    <a:lumMod val="75000"/>
                    <a:lumOff val="25000"/>
                  </a:schemeClr>
                </a:solidFill>
                <a:latin typeface="+mn-ea"/>
                <a:cs typeface="+mn-ea"/>
                <a:sym typeface="+mn-lt"/>
              </a:rPr>
              <a:t>| </a:t>
            </a:r>
            <a:r>
              <a:rPr lang="zh-CN" altLang="en-US" sz="1200" dirty="0">
                <a:solidFill>
                  <a:schemeClr val="tx1">
                    <a:lumMod val="75000"/>
                    <a:lumOff val="25000"/>
                  </a:schemeClr>
                </a:solidFill>
                <a:latin typeface="+mn-ea"/>
                <a:cs typeface="+mn-ea"/>
                <a:sym typeface="+mn-lt"/>
              </a:rPr>
              <a:t>岗位晋升 </a:t>
            </a:r>
            <a:r>
              <a:rPr lang="en-US" altLang="zh-CN" sz="1200" dirty="0">
                <a:solidFill>
                  <a:schemeClr val="tx1">
                    <a:lumMod val="75000"/>
                    <a:lumOff val="25000"/>
                  </a:schemeClr>
                </a:solidFill>
                <a:latin typeface="+mn-ea"/>
                <a:cs typeface="+mn-ea"/>
                <a:sym typeface="+mn-lt"/>
              </a:rPr>
              <a:t>| </a:t>
            </a:r>
            <a:r>
              <a:rPr lang="zh-CN" altLang="en-US" sz="1200" dirty="0">
                <a:solidFill>
                  <a:schemeClr val="tx1">
                    <a:lumMod val="75000"/>
                    <a:lumOff val="25000"/>
                  </a:schemeClr>
                </a:solidFill>
                <a:latin typeface="+mn-ea"/>
                <a:cs typeface="+mn-ea"/>
                <a:sym typeface="+mn-lt"/>
              </a:rPr>
              <a:t>部门竞聘</a:t>
            </a:r>
            <a:endParaRPr lang="en-US" altLang="zh-CN" sz="1200" dirty="0">
              <a:solidFill>
                <a:schemeClr val="tx1">
                  <a:lumMod val="75000"/>
                  <a:lumOff val="25000"/>
                </a:schemeClr>
              </a:solidFill>
              <a:latin typeface="+mn-ea"/>
              <a:cs typeface="+mn-ea"/>
              <a:sym typeface="+mn-lt"/>
            </a:endParaRPr>
          </a:p>
        </p:txBody>
      </p:sp>
      <p:sp>
        <p:nvSpPr>
          <p:cNvPr id="12" name="圆角矩形 11"/>
          <p:cNvSpPr/>
          <p:nvPr/>
        </p:nvSpPr>
        <p:spPr>
          <a:xfrm>
            <a:off x="8183204" y="4706120"/>
            <a:ext cx="2362200" cy="319775"/>
          </a:xfrm>
          <a:prstGeom prst="roundRect">
            <a:avLst>
              <a:gd name="adj" fmla="val 50000"/>
            </a:avLst>
          </a:prstGeom>
          <a:gradFill>
            <a:gsLst>
              <a:gs pos="0">
                <a:srgbClr val="3A95D2"/>
              </a:gs>
              <a:gs pos="100000">
                <a:srgbClr val="2450A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t>竞聘人：</a:t>
            </a:r>
            <a:r>
              <a:rPr lang="en-US" altLang="zh-CN" sz="1200" dirty="0" smtClean="0"/>
              <a:t>51PPT</a:t>
            </a:r>
            <a:r>
              <a:rPr lang="zh-CN" altLang="en-US" sz="1200" dirty="0" smtClean="0"/>
              <a:t>模板网</a:t>
            </a:r>
            <a:endParaRPr lang="zh-CN" altLang="en-US" sz="1200" dirty="0"/>
          </a:p>
        </p:txBody>
      </p:sp>
      <p:sp>
        <p:nvSpPr>
          <p:cNvPr id="57" name="椭圆 56"/>
          <p:cNvSpPr/>
          <p:nvPr/>
        </p:nvSpPr>
        <p:spPr>
          <a:xfrm>
            <a:off x="7123554" y="1173091"/>
            <a:ext cx="229746" cy="229746"/>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53600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1642" y="2823411"/>
            <a:ext cx="4746877" cy="1200329"/>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r>
              <a:rPr lang="zh-CN" altLang="en-US" dirty="0"/>
              <a:t>仅</a:t>
            </a:r>
            <a:r>
              <a:rPr lang="zh-CN" altLang="en-US" dirty="0" smtClean="0"/>
              <a:t>供学习参考之用！</a:t>
            </a:r>
            <a:endParaRPr lang="zh-CN" altLang="en-US" dirty="0"/>
          </a:p>
        </p:txBody>
      </p:sp>
    </p:spTree>
    <p:extLst>
      <p:ext uri="{BB962C8B-B14F-4D97-AF65-F5344CB8AC3E}">
        <p14:creationId xmlns:p14="http://schemas.microsoft.com/office/powerpoint/2010/main" val="1871980666"/>
      </p:ext>
    </p:extLst>
  </p:cSld>
  <p:clrMapOvr>
    <a:masterClrMapping/>
  </p:clrMapOvr>
  <mc:AlternateContent xmlns:mc="http://schemas.openxmlformats.org/markup-compatibility/2006" xmlns:p14="http://schemas.microsoft.com/office/powerpoint/2010/main">
    <mc:Choice Requires="p14">
      <p:transition spd="slow" p14:dur="800" advClick="0" advTm="0">
        <p:circle/>
      </p:transition>
    </mc:Choice>
    <mc:Fallback xmlns="">
      <p:transition spd="slow" advClick="0" advTm="0">
        <p:circl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椭圆 9"/>
          <p:cNvSpPr/>
          <p:nvPr/>
        </p:nvSpPr>
        <p:spPr>
          <a:xfrm>
            <a:off x="3187217" y="-790469"/>
            <a:ext cx="8483040" cy="8483040"/>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600133" y="3676210"/>
            <a:ext cx="717797" cy="717797"/>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34999" y="2405892"/>
            <a:ext cx="457518" cy="457518"/>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33973" y="183523"/>
            <a:ext cx="229746" cy="229746"/>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45663" y="593103"/>
            <a:ext cx="2041554" cy="2041548"/>
          </a:xfrm>
          <a:prstGeom prst="ellipse">
            <a:avLst/>
          </a:prstGeom>
          <a:gradFill>
            <a:gsLst>
              <a:gs pos="15000">
                <a:srgbClr val="3A95D2"/>
              </a:gs>
              <a:gs pos="100000">
                <a:srgbClr val="2450A2"/>
              </a:gs>
            </a:gsLst>
            <a:lin ang="189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8800" dirty="0">
                <a:solidFill>
                  <a:schemeClr val="bg1"/>
                </a:solidFill>
                <a:cs typeface="+mn-ea"/>
                <a:sym typeface="+mn-lt"/>
              </a:rPr>
              <a:t>01</a:t>
            </a:r>
            <a:endParaRPr lang="zh-CN" altLang="en-US" sz="8800" dirty="0">
              <a:solidFill>
                <a:schemeClr val="bg1"/>
              </a:solidFill>
              <a:cs typeface="+mn-ea"/>
              <a:sym typeface="+mn-lt"/>
            </a:endParaRPr>
          </a:p>
        </p:txBody>
      </p:sp>
      <p:sp>
        <p:nvSpPr>
          <p:cNvPr id="16" name="PA_文本框 62"/>
          <p:cNvSpPr txBox="1"/>
          <p:nvPr>
            <p:custDataLst>
              <p:tags r:id="rId1"/>
            </p:custDataLst>
          </p:nvPr>
        </p:nvSpPr>
        <p:spPr>
          <a:xfrm>
            <a:off x="4978203" y="3463574"/>
            <a:ext cx="3863519" cy="619657"/>
          </a:xfrm>
          <a:prstGeom prst="rect">
            <a:avLst/>
          </a:prstGeom>
          <a:noFill/>
          <a:effectLst/>
        </p:spPr>
        <p:txBody>
          <a:bodyPr wrap="square" rtlCol="0">
            <a:spAutoFit/>
          </a:bodyPr>
          <a:lstStyle/>
          <a:p>
            <a:pPr>
              <a:lnSpc>
                <a:spcPct val="150000"/>
              </a:lnSpc>
            </a:pPr>
            <a:r>
              <a:rPr lang="zh-CN" altLang="en-US" sz="1200" dirty="0" smtClean="0">
                <a:solidFill>
                  <a:schemeClr val="bg1">
                    <a:lumMod val="50000"/>
                  </a:schemeClr>
                </a:solidFill>
                <a:cs typeface="+mn-ea"/>
                <a:sym typeface="+mn-lt"/>
              </a:rPr>
              <a:t>根据</a:t>
            </a:r>
            <a:r>
              <a:rPr lang="zh-CN" altLang="en-US" sz="1200" dirty="0">
                <a:solidFill>
                  <a:schemeClr val="bg1">
                    <a:lumMod val="50000"/>
                  </a:schemeClr>
                </a:solidFill>
                <a:cs typeface="+mn-ea"/>
                <a:sym typeface="+mn-lt"/>
              </a:rPr>
              <a:t>自己的需要添加适当的文字，此处添加详细文本描述，建议与标题相关尽量简洁</a:t>
            </a:r>
            <a:r>
              <a:rPr lang="en-US" altLang="zh-CN" sz="1200" dirty="0">
                <a:solidFill>
                  <a:schemeClr val="bg1">
                    <a:lumMod val="50000"/>
                  </a:schemeClr>
                </a:solidFill>
                <a:cs typeface="+mn-ea"/>
                <a:sym typeface="+mn-lt"/>
              </a:rPr>
              <a:t>... ...</a:t>
            </a:r>
          </a:p>
        </p:txBody>
      </p:sp>
      <p:sp>
        <p:nvSpPr>
          <p:cNvPr id="2" name="矩形 1"/>
          <p:cNvSpPr/>
          <p:nvPr/>
        </p:nvSpPr>
        <p:spPr>
          <a:xfrm>
            <a:off x="4841428" y="2263245"/>
            <a:ext cx="3326552" cy="1200329"/>
          </a:xfrm>
          <a:prstGeom prst="rect">
            <a:avLst/>
          </a:prstGeom>
        </p:spPr>
        <p:txBody>
          <a:bodyPr wrap="none">
            <a:spAutoFit/>
          </a:bodyPr>
          <a:lstStyle/>
          <a:p>
            <a:r>
              <a:rPr lang="zh-CN" altLang="en-US" sz="7200" dirty="0">
                <a:gradFill>
                  <a:gsLst>
                    <a:gs pos="0">
                      <a:srgbClr val="3A95D2"/>
                    </a:gs>
                    <a:gs pos="100000">
                      <a:srgbClr val="2450A2"/>
                    </a:gs>
                  </a:gsLst>
                  <a:lin ang="5400000" scaled="1"/>
                </a:gradFill>
                <a:latin typeface="字体圈欣意冠黑体" panose="00000500000000000000" pitchFamily="2" charset="-122"/>
                <a:ea typeface="字体圈欣意冠黑体" panose="00000500000000000000" pitchFamily="2" charset="-122"/>
                <a:cs typeface="+mn-ea"/>
                <a:sym typeface="+mn-lt"/>
              </a:rPr>
              <a:t>个人简历</a:t>
            </a:r>
          </a:p>
        </p:txBody>
      </p:sp>
    </p:spTree>
    <p:extLst>
      <p:ext uri="{BB962C8B-B14F-4D97-AF65-F5344CB8AC3E}">
        <p14:creationId xmlns:p14="http://schemas.microsoft.com/office/powerpoint/2010/main" val="2709549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a:off x="0" y="192875"/>
            <a:ext cx="4354286" cy="584775"/>
          </a:xfrm>
          <a:prstGeom prst="homePlate">
            <a:avLst/>
          </a:prstGeom>
          <a:gradFill flip="none" rotWithShape="1">
            <a:gsLst>
              <a:gs pos="0">
                <a:srgbClr val="3A95D2"/>
              </a:gs>
              <a:gs pos="100000">
                <a:srgbClr val="2450A2"/>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320827" y="280738"/>
            <a:ext cx="409048" cy="409048"/>
          </a:xfrm>
          <a:prstGeom prst="ellipse">
            <a:avLst/>
          </a:prstGeom>
          <a:solidFill>
            <a:schemeClr val="bg1"/>
          </a:solidFill>
          <a:ln>
            <a:noFill/>
          </a:ln>
          <a:effectLst>
            <a:innerShdw dist="50800" dir="13500000">
              <a:prstClr val="black">
                <a:alpha val="21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50702" y="138229"/>
            <a:ext cx="1582484"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基本情况</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
        <p:nvSpPr>
          <p:cNvPr id="9" name="椭圆 8"/>
          <p:cNvSpPr/>
          <p:nvPr/>
        </p:nvSpPr>
        <p:spPr>
          <a:xfrm>
            <a:off x="8469872" y="6368536"/>
            <a:ext cx="3722128" cy="3722128"/>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flipH="1" flipV="1">
            <a:off x="10572750" y="5847437"/>
            <a:ext cx="2657154" cy="2657154"/>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91697" y="1298749"/>
            <a:ext cx="3062589" cy="4382025"/>
          </a:xfrm>
          <a:prstGeom prst="rect">
            <a:avLst/>
          </a:prstGeom>
          <a:blipFill dpi="0" rotWithShape="1">
            <a:blip r:embed="rId3"/>
            <a:srcRect/>
            <a:stretch>
              <a:fillRect t="-2418" b="-241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TextBox 14"/>
          <p:cNvSpPr txBox="1"/>
          <p:nvPr/>
        </p:nvSpPr>
        <p:spPr>
          <a:xfrm>
            <a:off x="5239304" y="1362248"/>
            <a:ext cx="3498308" cy="325730"/>
          </a:xfrm>
          <a:prstGeom prst="rect">
            <a:avLst/>
          </a:prstGeom>
          <a:noFill/>
        </p:spPr>
        <p:txBody>
          <a:bodyPr wrap="square" lIns="68580" tIns="34290" rIns="68580" bIns="34290" rtlCol="0">
            <a:spAutoFit/>
          </a:bodyPr>
          <a:lstStyle/>
          <a:p>
            <a:pPr>
              <a:lnSpc>
                <a:spcPts val="2025"/>
              </a:lnSpc>
            </a:pPr>
            <a:r>
              <a:rPr lang="zh-CN" altLang="en-US" sz="1400" b="1" dirty="0">
                <a:solidFill>
                  <a:schemeClr val="tx1">
                    <a:lumMod val="65000"/>
                    <a:lumOff val="35000"/>
                  </a:schemeClr>
                </a:solidFill>
                <a:cs typeface="+mn-ea"/>
                <a:sym typeface="+mn-lt"/>
              </a:rPr>
              <a:t>学      历</a:t>
            </a:r>
            <a:r>
              <a:rPr lang="zh-CN" altLang="en-US" sz="1400" b="1" dirty="0" smtClean="0">
                <a:solidFill>
                  <a:schemeClr val="tx1">
                    <a:lumMod val="65000"/>
                    <a:lumOff val="35000"/>
                  </a:schemeClr>
                </a:solidFill>
                <a:cs typeface="+mn-ea"/>
                <a:sym typeface="+mn-lt"/>
              </a:rPr>
              <a:t>：</a:t>
            </a:r>
            <a:r>
              <a:rPr lang="zh-CN" altLang="en-US" sz="1400" dirty="0" smtClean="0">
                <a:solidFill>
                  <a:schemeClr val="tx1">
                    <a:lumMod val="50000"/>
                    <a:lumOff val="50000"/>
                  </a:schemeClr>
                </a:solidFill>
                <a:cs typeface="+mn-ea"/>
                <a:sym typeface="+mn-lt"/>
              </a:rPr>
              <a:t>硕士</a:t>
            </a:r>
            <a:r>
              <a:rPr lang="zh-CN" altLang="en-US" sz="1400" dirty="0">
                <a:solidFill>
                  <a:schemeClr val="tx1">
                    <a:lumMod val="50000"/>
                    <a:lumOff val="50000"/>
                  </a:schemeClr>
                </a:solidFill>
                <a:cs typeface="+mn-ea"/>
                <a:sym typeface="+mn-lt"/>
              </a:rPr>
              <a:t>研究生</a:t>
            </a:r>
            <a:endParaRPr lang="en-US" altLang="zh-CN" sz="1400" dirty="0">
              <a:solidFill>
                <a:schemeClr val="tx1">
                  <a:lumMod val="50000"/>
                  <a:lumOff val="50000"/>
                </a:schemeClr>
              </a:solidFill>
              <a:cs typeface="+mn-ea"/>
              <a:sym typeface="+mn-lt"/>
            </a:endParaRPr>
          </a:p>
        </p:txBody>
      </p:sp>
      <p:sp>
        <p:nvSpPr>
          <p:cNvPr id="14" name="TextBox 15"/>
          <p:cNvSpPr txBox="1"/>
          <p:nvPr/>
        </p:nvSpPr>
        <p:spPr>
          <a:xfrm>
            <a:off x="5239304" y="1782328"/>
            <a:ext cx="3132348" cy="311304"/>
          </a:xfrm>
          <a:prstGeom prst="rect">
            <a:avLst/>
          </a:prstGeom>
          <a:noFill/>
        </p:spPr>
        <p:txBody>
          <a:bodyPr wrap="square" lIns="68580" tIns="34290" rIns="68580" bIns="34290" rtlCol="0">
            <a:spAutoFit/>
          </a:bodyPr>
          <a:lstStyle/>
          <a:p>
            <a:pPr>
              <a:lnSpc>
                <a:spcPts val="2025"/>
              </a:lnSpc>
            </a:pPr>
            <a:r>
              <a:rPr lang="zh-CN" altLang="en-US" sz="1400" b="1" dirty="0">
                <a:solidFill>
                  <a:schemeClr val="tx1">
                    <a:lumMod val="65000"/>
                    <a:lumOff val="35000"/>
                  </a:schemeClr>
                </a:solidFill>
                <a:cs typeface="+mn-ea"/>
                <a:sym typeface="+mn-lt"/>
              </a:rPr>
              <a:t>专      业：</a:t>
            </a:r>
            <a:r>
              <a:rPr lang="zh-CN" altLang="en-US" sz="1400" dirty="0">
                <a:solidFill>
                  <a:schemeClr val="tx1">
                    <a:lumMod val="50000"/>
                    <a:lumOff val="50000"/>
                  </a:schemeClr>
                </a:solidFill>
                <a:cs typeface="+mn-ea"/>
                <a:sym typeface="+mn-lt"/>
              </a:rPr>
              <a:t>某某专业</a:t>
            </a:r>
            <a:endParaRPr lang="en-US" altLang="zh-CN" sz="1400" dirty="0">
              <a:solidFill>
                <a:schemeClr val="tx1">
                  <a:lumMod val="50000"/>
                  <a:lumOff val="50000"/>
                </a:schemeClr>
              </a:solidFill>
              <a:cs typeface="+mn-ea"/>
              <a:sym typeface="+mn-lt"/>
            </a:endParaRPr>
          </a:p>
        </p:txBody>
      </p:sp>
      <p:sp>
        <p:nvSpPr>
          <p:cNvPr id="17" name="TextBox 18"/>
          <p:cNvSpPr txBox="1"/>
          <p:nvPr/>
        </p:nvSpPr>
        <p:spPr>
          <a:xfrm>
            <a:off x="5239304" y="2202407"/>
            <a:ext cx="4040156" cy="325730"/>
          </a:xfrm>
          <a:prstGeom prst="rect">
            <a:avLst/>
          </a:prstGeom>
          <a:noFill/>
        </p:spPr>
        <p:txBody>
          <a:bodyPr wrap="square" lIns="68580" tIns="34290" rIns="68580" bIns="34290" rtlCol="0">
            <a:spAutoFit/>
          </a:bodyPr>
          <a:lstStyle/>
          <a:p>
            <a:pPr>
              <a:lnSpc>
                <a:spcPts val="2025"/>
              </a:lnSpc>
            </a:pPr>
            <a:r>
              <a:rPr lang="zh-CN" altLang="en-US" sz="1400" b="1" dirty="0">
                <a:solidFill>
                  <a:schemeClr val="tx1">
                    <a:lumMod val="65000"/>
                    <a:lumOff val="35000"/>
                  </a:schemeClr>
                </a:solidFill>
                <a:cs typeface="+mn-ea"/>
                <a:sym typeface="+mn-lt"/>
              </a:rPr>
              <a:t>通讯地址</a:t>
            </a:r>
            <a:r>
              <a:rPr lang="zh-CN" altLang="en-US" sz="1400" b="1" dirty="0" smtClean="0">
                <a:solidFill>
                  <a:schemeClr val="tx1">
                    <a:lumMod val="65000"/>
                    <a:lumOff val="35000"/>
                  </a:schemeClr>
                </a:solidFill>
                <a:cs typeface="+mn-ea"/>
                <a:sym typeface="+mn-lt"/>
              </a:rPr>
              <a:t>：</a:t>
            </a:r>
            <a:r>
              <a:rPr lang="zh-CN" altLang="en-US" sz="1400" dirty="0" smtClean="0">
                <a:solidFill>
                  <a:schemeClr val="tx1">
                    <a:lumMod val="50000"/>
                    <a:lumOff val="50000"/>
                  </a:schemeClr>
                </a:solidFill>
                <a:cs typeface="+mn-ea"/>
                <a:sym typeface="+mn-lt"/>
              </a:rPr>
              <a:t>西安交通大学</a:t>
            </a:r>
            <a:r>
              <a:rPr lang="en-US" altLang="zh-CN" sz="1400" dirty="0" smtClean="0">
                <a:solidFill>
                  <a:schemeClr val="tx1">
                    <a:lumMod val="50000"/>
                    <a:lumOff val="50000"/>
                  </a:schemeClr>
                </a:solidFill>
                <a:cs typeface="+mn-ea"/>
                <a:sym typeface="+mn-lt"/>
              </a:rPr>
              <a:t>xx</a:t>
            </a:r>
            <a:r>
              <a:rPr lang="zh-CN" altLang="en-US" sz="1400" dirty="0">
                <a:solidFill>
                  <a:schemeClr val="tx1">
                    <a:lumMod val="50000"/>
                    <a:lumOff val="50000"/>
                  </a:schemeClr>
                </a:solidFill>
                <a:cs typeface="+mn-ea"/>
                <a:sym typeface="+mn-lt"/>
              </a:rPr>
              <a:t>楼</a:t>
            </a:r>
            <a:endParaRPr lang="en-US" altLang="zh-CN" sz="1400" dirty="0">
              <a:solidFill>
                <a:schemeClr val="tx1">
                  <a:lumMod val="50000"/>
                  <a:lumOff val="50000"/>
                </a:schemeClr>
              </a:solidFill>
              <a:cs typeface="+mn-ea"/>
              <a:sym typeface="+mn-lt"/>
            </a:endParaRPr>
          </a:p>
        </p:txBody>
      </p:sp>
      <p:sp>
        <p:nvSpPr>
          <p:cNvPr id="18" name="TextBox 15"/>
          <p:cNvSpPr txBox="1"/>
          <p:nvPr/>
        </p:nvSpPr>
        <p:spPr>
          <a:xfrm>
            <a:off x="5239304" y="3042566"/>
            <a:ext cx="3148648" cy="311304"/>
          </a:xfrm>
          <a:prstGeom prst="rect">
            <a:avLst/>
          </a:prstGeom>
          <a:noFill/>
        </p:spPr>
        <p:txBody>
          <a:bodyPr wrap="square" lIns="68580" tIns="34290" rIns="68580" bIns="34290" rtlCol="0">
            <a:spAutoFit/>
          </a:bodyPr>
          <a:lstStyle/>
          <a:p>
            <a:pPr>
              <a:lnSpc>
                <a:spcPts val="2025"/>
              </a:lnSpc>
            </a:pPr>
            <a:r>
              <a:rPr lang="zh-CN" altLang="en-US" sz="1400" b="1" dirty="0">
                <a:solidFill>
                  <a:schemeClr val="tx1">
                    <a:lumMod val="65000"/>
                    <a:lumOff val="35000"/>
                  </a:schemeClr>
                </a:solidFill>
                <a:cs typeface="+mn-ea"/>
                <a:sym typeface="+mn-lt"/>
              </a:rPr>
              <a:t>出生日期</a:t>
            </a:r>
            <a:r>
              <a:rPr lang="zh-CN" altLang="en-US" sz="1400" b="1" dirty="0" smtClean="0">
                <a:solidFill>
                  <a:schemeClr val="tx1">
                    <a:lumMod val="65000"/>
                    <a:lumOff val="35000"/>
                  </a:schemeClr>
                </a:solidFill>
                <a:cs typeface="+mn-ea"/>
                <a:sym typeface="+mn-lt"/>
              </a:rPr>
              <a:t>：</a:t>
            </a:r>
            <a:r>
              <a:rPr lang="en-US" altLang="zh-CN" sz="1400" dirty="0" smtClean="0">
                <a:solidFill>
                  <a:schemeClr val="tx1">
                    <a:lumMod val="50000"/>
                    <a:lumOff val="50000"/>
                  </a:schemeClr>
                </a:solidFill>
                <a:cs typeface="+mn-ea"/>
                <a:sym typeface="+mn-lt"/>
              </a:rPr>
              <a:t>1990.1.03</a:t>
            </a:r>
            <a:endParaRPr lang="en-US" altLang="zh-CN" sz="1400" dirty="0">
              <a:solidFill>
                <a:schemeClr val="tx1">
                  <a:lumMod val="50000"/>
                  <a:lumOff val="50000"/>
                </a:schemeClr>
              </a:solidFill>
              <a:cs typeface="+mn-ea"/>
              <a:sym typeface="+mn-lt"/>
            </a:endParaRPr>
          </a:p>
        </p:txBody>
      </p:sp>
      <p:sp>
        <p:nvSpPr>
          <p:cNvPr id="19" name="TextBox 17"/>
          <p:cNvSpPr txBox="1"/>
          <p:nvPr/>
        </p:nvSpPr>
        <p:spPr>
          <a:xfrm>
            <a:off x="5239304" y="2622486"/>
            <a:ext cx="2442917" cy="311304"/>
          </a:xfrm>
          <a:prstGeom prst="rect">
            <a:avLst/>
          </a:prstGeom>
          <a:noFill/>
        </p:spPr>
        <p:txBody>
          <a:bodyPr wrap="square" lIns="68580" tIns="34290" rIns="68580" bIns="34290" rtlCol="0">
            <a:spAutoFit/>
          </a:bodyPr>
          <a:lstStyle/>
          <a:p>
            <a:pPr>
              <a:lnSpc>
                <a:spcPts val="2025"/>
              </a:lnSpc>
            </a:pPr>
            <a:r>
              <a:rPr lang="zh-CN" altLang="en-US" sz="1400" b="1" dirty="0">
                <a:solidFill>
                  <a:schemeClr val="tx1">
                    <a:lumMod val="65000"/>
                    <a:lumOff val="35000"/>
                  </a:schemeClr>
                </a:solidFill>
                <a:cs typeface="+mn-ea"/>
                <a:sym typeface="+mn-lt"/>
              </a:rPr>
              <a:t>政治面貌：</a:t>
            </a:r>
            <a:r>
              <a:rPr lang="zh-CN" altLang="en-US" sz="1400" dirty="0">
                <a:solidFill>
                  <a:schemeClr val="tx1">
                    <a:lumMod val="50000"/>
                    <a:lumOff val="50000"/>
                  </a:schemeClr>
                </a:solidFill>
                <a:cs typeface="+mn-ea"/>
                <a:sym typeface="+mn-lt"/>
              </a:rPr>
              <a:t>中共党员</a:t>
            </a:r>
            <a:endParaRPr lang="en-US" altLang="zh-CN" sz="1400" dirty="0">
              <a:solidFill>
                <a:schemeClr val="tx1">
                  <a:lumMod val="50000"/>
                  <a:lumOff val="50000"/>
                </a:schemeClr>
              </a:solidFill>
              <a:cs typeface="+mn-ea"/>
              <a:sym typeface="+mn-lt"/>
            </a:endParaRPr>
          </a:p>
        </p:txBody>
      </p:sp>
      <p:cxnSp>
        <p:nvCxnSpPr>
          <p:cNvPr id="20" name="直接连接符 19"/>
          <p:cNvCxnSpPr/>
          <p:nvPr/>
        </p:nvCxnSpPr>
        <p:spPr>
          <a:xfrm>
            <a:off x="5258354" y="4254683"/>
            <a:ext cx="6012000" cy="0"/>
          </a:xfrm>
          <a:prstGeom prst="line">
            <a:avLst/>
          </a:prstGeom>
          <a:ln>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文本框 8"/>
          <p:cNvSpPr txBox="1">
            <a:spLocks noChangeArrowheads="1"/>
          </p:cNvSpPr>
          <p:nvPr/>
        </p:nvSpPr>
        <p:spPr bwMode="auto">
          <a:xfrm>
            <a:off x="5239304" y="3417312"/>
            <a:ext cx="6294406" cy="980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pPr>
            <a:r>
              <a:rPr lang="zh-CN" altLang="en-US" sz="1400" b="1" dirty="0">
                <a:solidFill>
                  <a:schemeClr val="tx1">
                    <a:lumMod val="65000"/>
                    <a:lumOff val="35000"/>
                  </a:schemeClr>
                </a:solidFill>
                <a:latin typeface="+mn-lt"/>
                <a:ea typeface="+mn-ea"/>
                <a:cs typeface="+mn-ea"/>
                <a:sym typeface="+mn-lt"/>
              </a:rPr>
              <a:t>自我评价</a:t>
            </a:r>
            <a:r>
              <a:rPr lang="zh-CN" altLang="en-US" sz="1400" b="1" dirty="0" smtClean="0">
                <a:solidFill>
                  <a:schemeClr val="tx1">
                    <a:lumMod val="65000"/>
                    <a:lumOff val="35000"/>
                  </a:schemeClr>
                </a:solidFill>
                <a:latin typeface="+mn-lt"/>
                <a:ea typeface="+mn-ea"/>
                <a:cs typeface="+mn-ea"/>
                <a:sym typeface="+mn-lt"/>
              </a:rPr>
              <a:t>：</a:t>
            </a:r>
            <a:r>
              <a:rPr lang="zh-CN" altLang="en-US" sz="14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此处添加详细文本描述，建议与标题相关并符合整体语言风格，语言描述尽量简洁生动。尽量将每页幻灯片的字数控制在</a:t>
            </a:r>
            <a:r>
              <a:rPr lang="en-US" altLang="zh-CN" sz="1400" dirty="0">
                <a:solidFill>
                  <a:schemeClr val="tx1">
                    <a:lumMod val="50000"/>
                    <a:lumOff val="50000"/>
                  </a:schemeClr>
                </a:solidFill>
                <a:latin typeface="+mn-lt"/>
                <a:ea typeface="+mn-ea"/>
                <a:cs typeface="+mn-ea"/>
                <a:sym typeface="+mn-lt"/>
              </a:rPr>
              <a:t>200</a:t>
            </a:r>
            <a:r>
              <a:rPr lang="zh-CN" altLang="en-US" sz="1400" dirty="0">
                <a:solidFill>
                  <a:schemeClr val="tx1">
                    <a:lumMod val="50000"/>
                    <a:lumOff val="50000"/>
                  </a:schemeClr>
                </a:solidFill>
                <a:latin typeface="+mn-lt"/>
                <a:ea typeface="+mn-ea"/>
                <a:cs typeface="+mn-ea"/>
                <a:sym typeface="+mn-lt"/>
              </a:rPr>
              <a:t>字</a:t>
            </a:r>
            <a:r>
              <a:rPr lang="zh-CN" altLang="en-US" sz="1400" dirty="0" smtClean="0">
                <a:solidFill>
                  <a:schemeClr val="tx1">
                    <a:lumMod val="50000"/>
                    <a:lumOff val="50000"/>
                  </a:schemeClr>
                </a:solidFill>
                <a:latin typeface="+mn-lt"/>
                <a:ea typeface="+mn-ea"/>
                <a:cs typeface="+mn-ea"/>
                <a:sym typeface="+mn-lt"/>
              </a:rPr>
              <a:t>以内</a:t>
            </a:r>
            <a:r>
              <a:rPr lang="en-US" altLang="zh-CN" sz="1400" dirty="0" smtClean="0">
                <a:solidFill>
                  <a:schemeClr val="tx1">
                    <a:lumMod val="50000"/>
                    <a:lumOff val="50000"/>
                  </a:schemeClr>
                </a:solidFill>
                <a:latin typeface="+mn-lt"/>
                <a:ea typeface="+mn-ea"/>
                <a:cs typeface="+mn-ea"/>
                <a:sym typeface="+mn-lt"/>
              </a:rPr>
              <a:t>……</a:t>
            </a:r>
            <a:endParaRPr lang="zh-CN" altLang="en-US" sz="1400" dirty="0">
              <a:solidFill>
                <a:schemeClr val="tx1">
                  <a:lumMod val="50000"/>
                  <a:lumOff val="50000"/>
                </a:schemeClr>
              </a:solidFill>
              <a:latin typeface="+mn-lt"/>
              <a:ea typeface="+mn-ea"/>
              <a:cs typeface="+mn-ea"/>
              <a:sym typeface="+mn-lt"/>
            </a:endParaRPr>
          </a:p>
        </p:txBody>
      </p:sp>
      <p:grpSp>
        <p:nvGrpSpPr>
          <p:cNvPr id="22" name="组合 21"/>
          <p:cNvGrpSpPr/>
          <p:nvPr/>
        </p:nvGrpSpPr>
        <p:grpSpPr>
          <a:xfrm>
            <a:off x="1113181" y="4482833"/>
            <a:ext cx="3419620" cy="1093484"/>
            <a:chOff x="926921" y="4869164"/>
            <a:chExt cx="3419620" cy="1093484"/>
          </a:xfrm>
          <a:solidFill>
            <a:srgbClr val="AF0205"/>
          </a:solidFill>
          <a:effectLst>
            <a:outerShdw blurRad="190500" dist="63500" dir="2700000" algn="tl" rotWithShape="0">
              <a:prstClr val="black">
                <a:alpha val="25000"/>
              </a:prstClr>
            </a:outerShdw>
          </a:effectLst>
        </p:grpSpPr>
        <p:grpSp>
          <p:nvGrpSpPr>
            <p:cNvPr id="23" name="组合 22"/>
            <p:cNvGrpSpPr/>
            <p:nvPr/>
          </p:nvGrpSpPr>
          <p:grpSpPr>
            <a:xfrm>
              <a:off x="926921" y="4869164"/>
              <a:ext cx="3419620" cy="1093484"/>
              <a:chOff x="965021" y="5187950"/>
              <a:chExt cx="3419620" cy="774700"/>
            </a:xfrm>
            <a:grpFill/>
          </p:grpSpPr>
          <p:sp>
            <p:nvSpPr>
              <p:cNvPr id="26" name="矩形 25"/>
              <p:cNvSpPr/>
              <p:nvPr/>
            </p:nvSpPr>
            <p:spPr>
              <a:xfrm>
                <a:off x="965021" y="5187950"/>
                <a:ext cx="3419620" cy="635000"/>
              </a:xfrm>
              <a:prstGeom prst="rect">
                <a:avLst/>
              </a:prstGeom>
              <a:gradFill>
                <a:gsLst>
                  <a:gs pos="0">
                    <a:srgbClr val="3A95D2"/>
                  </a:gs>
                  <a:gs pos="100000">
                    <a:srgbClr val="2450A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直角三角形 27"/>
              <p:cNvSpPr/>
              <p:nvPr/>
            </p:nvSpPr>
            <p:spPr>
              <a:xfrm flipV="1">
                <a:off x="4206126" y="5822950"/>
                <a:ext cx="178515" cy="139700"/>
              </a:xfrm>
              <a:prstGeom prst="rtTriangle">
                <a:avLst/>
              </a:prstGeom>
              <a:gradFill>
                <a:gsLst>
                  <a:gs pos="0">
                    <a:srgbClr val="3A95D2"/>
                  </a:gs>
                  <a:gs pos="100000">
                    <a:srgbClr val="2450A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直角三角形 29"/>
              <p:cNvSpPr/>
              <p:nvPr/>
            </p:nvSpPr>
            <p:spPr>
              <a:xfrm flipH="1" flipV="1">
                <a:off x="965021" y="5822950"/>
                <a:ext cx="178515" cy="139700"/>
              </a:xfrm>
              <a:prstGeom prst="rtTriangle">
                <a:avLst/>
              </a:prstGeom>
              <a:gradFill>
                <a:gsLst>
                  <a:gs pos="0">
                    <a:srgbClr val="3A95D2"/>
                  </a:gs>
                  <a:gs pos="100000">
                    <a:srgbClr val="2450A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4" name="TextBox 12"/>
            <p:cNvSpPr txBox="1"/>
            <p:nvPr/>
          </p:nvSpPr>
          <p:spPr>
            <a:xfrm>
              <a:off x="2081983" y="4998386"/>
              <a:ext cx="1073968" cy="276999"/>
            </a:xfrm>
            <a:prstGeom prst="rect">
              <a:avLst/>
            </a:prstGeom>
            <a:noFill/>
          </p:spPr>
          <p:txBody>
            <a:bodyPr wrap="square" lIns="0" tIns="0" rIns="0" bIns="0" rtlCol="0">
              <a:spAutoFit/>
            </a:bodyPr>
            <a:lstStyle/>
            <a:p>
              <a:pPr algn="ctr"/>
              <a:r>
                <a:rPr lang="zh-CN" altLang="en-US" b="1" dirty="0">
                  <a:solidFill>
                    <a:schemeClr val="bg1"/>
                  </a:solidFill>
                  <a:cs typeface="+mn-ea"/>
                  <a:sym typeface="+mn-lt"/>
                </a:rPr>
                <a:t>待用名</a:t>
              </a:r>
            </a:p>
          </p:txBody>
        </p:sp>
        <p:sp>
          <p:nvSpPr>
            <p:cNvPr id="25" name="TextBox 16"/>
            <p:cNvSpPr txBox="1"/>
            <p:nvPr/>
          </p:nvSpPr>
          <p:spPr>
            <a:xfrm>
              <a:off x="1444247" y="5328519"/>
              <a:ext cx="2349439" cy="338722"/>
            </a:xfrm>
            <a:prstGeom prst="rect">
              <a:avLst/>
            </a:prstGeom>
            <a:noFill/>
          </p:spPr>
          <p:txBody>
            <a:bodyPr wrap="square" lIns="91603" tIns="45803" rIns="91603" bIns="45803" rtlCol="0">
              <a:spAutoFit/>
            </a:bodyPr>
            <a:lstStyle/>
            <a:p>
              <a:pPr algn="ctr"/>
              <a:r>
                <a:rPr lang="zh-CN" altLang="en-US" sz="1600" dirty="0">
                  <a:solidFill>
                    <a:schemeClr val="bg1"/>
                  </a:solidFill>
                  <a:cs typeface="+mn-ea"/>
                  <a:sym typeface="+mn-lt"/>
                </a:rPr>
                <a:t>现任岗位：岗位名称</a:t>
              </a:r>
              <a:endParaRPr lang="en-US" altLang="zh-CN" sz="1600" dirty="0">
                <a:solidFill>
                  <a:schemeClr val="bg1"/>
                </a:solidFill>
                <a:cs typeface="+mn-ea"/>
                <a:sym typeface="+mn-lt"/>
              </a:endParaRPr>
            </a:p>
          </p:txBody>
        </p:sp>
      </p:grpSp>
      <p:sp>
        <p:nvSpPr>
          <p:cNvPr id="31" name="椭圆 30"/>
          <p:cNvSpPr/>
          <p:nvPr/>
        </p:nvSpPr>
        <p:spPr>
          <a:xfrm>
            <a:off x="5400651" y="4564765"/>
            <a:ext cx="1080120" cy="1080120"/>
          </a:xfrm>
          <a:prstGeom prst="ellipse">
            <a:avLst/>
          </a:prstGeom>
          <a:solidFill>
            <a:schemeClr val="bg1"/>
          </a:solidFill>
          <a:ln w="1270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tx1">
                    <a:lumMod val="85000"/>
                    <a:lumOff val="15000"/>
                  </a:schemeClr>
                </a:solidFill>
                <a:cs typeface="+mn-ea"/>
                <a:sym typeface="+mn-lt"/>
              </a:rPr>
              <a:t>标题</a:t>
            </a:r>
          </a:p>
        </p:txBody>
      </p:sp>
      <p:sp>
        <p:nvSpPr>
          <p:cNvPr id="32" name="椭圆 31"/>
          <p:cNvSpPr/>
          <p:nvPr/>
        </p:nvSpPr>
        <p:spPr>
          <a:xfrm>
            <a:off x="6961482" y="4564765"/>
            <a:ext cx="1080120" cy="1080120"/>
          </a:xfrm>
          <a:prstGeom prst="ellipse">
            <a:avLst/>
          </a:prstGeom>
          <a:solidFill>
            <a:srgbClr val="89BAE4"/>
          </a:solidFill>
          <a:ln w="1270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bg1"/>
                </a:solidFill>
                <a:cs typeface="+mn-ea"/>
                <a:sym typeface="+mn-lt"/>
              </a:rPr>
              <a:t>标题</a:t>
            </a:r>
          </a:p>
        </p:txBody>
      </p:sp>
      <p:sp>
        <p:nvSpPr>
          <p:cNvPr id="33" name="椭圆 32"/>
          <p:cNvSpPr/>
          <p:nvPr/>
        </p:nvSpPr>
        <p:spPr>
          <a:xfrm>
            <a:off x="8522313" y="4564765"/>
            <a:ext cx="1080120" cy="1080120"/>
          </a:xfrm>
          <a:prstGeom prst="ellipse">
            <a:avLst/>
          </a:prstGeom>
          <a:solidFill>
            <a:srgbClr val="3A95D2"/>
          </a:solidFill>
          <a:ln w="1270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bg1"/>
                </a:solidFill>
                <a:cs typeface="+mn-ea"/>
                <a:sym typeface="+mn-lt"/>
              </a:rPr>
              <a:t>标题</a:t>
            </a:r>
          </a:p>
        </p:txBody>
      </p:sp>
      <p:sp>
        <p:nvSpPr>
          <p:cNvPr id="34" name="椭圆 33"/>
          <p:cNvSpPr/>
          <p:nvPr/>
        </p:nvSpPr>
        <p:spPr>
          <a:xfrm>
            <a:off x="10083143" y="4564765"/>
            <a:ext cx="1080120" cy="1080120"/>
          </a:xfrm>
          <a:prstGeom prst="ellipse">
            <a:avLst/>
          </a:prstGeom>
          <a:solidFill>
            <a:srgbClr val="2450A2"/>
          </a:solidFill>
          <a:ln w="1270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bg1"/>
                </a:solidFill>
                <a:cs typeface="+mn-ea"/>
                <a:sym typeface="+mn-lt"/>
              </a:rPr>
              <a:t>标题</a:t>
            </a:r>
          </a:p>
        </p:txBody>
      </p:sp>
    </p:spTree>
    <p:extLst>
      <p:ext uri="{BB962C8B-B14F-4D97-AF65-F5344CB8AC3E}">
        <p14:creationId xmlns:p14="http://schemas.microsoft.com/office/powerpoint/2010/main" val="39314523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50702" y="138229"/>
            <a:ext cx="1582484"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学习经历</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cxnSp>
        <p:nvCxnSpPr>
          <p:cNvPr id="35" name="直接连接符 34"/>
          <p:cNvCxnSpPr/>
          <p:nvPr/>
        </p:nvCxnSpPr>
        <p:spPr>
          <a:xfrm>
            <a:off x="6073265" y="1886225"/>
            <a:ext cx="11300" cy="4971775"/>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40" name="Group 4"/>
          <p:cNvGrpSpPr>
            <a:grpSpLocks noChangeAspect="1"/>
          </p:cNvGrpSpPr>
          <p:nvPr/>
        </p:nvGrpSpPr>
        <p:grpSpPr bwMode="auto">
          <a:xfrm>
            <a:off x="5809588" y="723004"/>
            <a:ext cx="527353" cy="1066247"/>
            <a:chOff x="3245" y="959"/>
            <a:chExt cx="1188" cy="2402"/>
          </a:xfrm>
        </p:grpSpPr>
        <p:sp>
          <p:nvSpPr>
            <p:cNvPr id="41" name="Freeform 5"/>
            <p:cNvSpPr/>
            <p:nvPr/>
          </p:nvSpPr>
          <p:spPr bwMode="auto">
            <a:xfrm>
              <a:off x="3663" y="2774"/>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6"/>
            <p:cNvSpPr/>
            <p:nvPr/>
          </p:nvSpPr>
          <p:spPr bwMode="auto">
            <a:xfrm>
              <a:off x="3794" y="3034"/>
              <a:ext cx="85" cy="327"/>
            </a:xfrm>
            <a:custGeom>
              <a:avLst/>
              <a:gdLst>
                <a:gd name="T0" fmla="*/ 18 w 36"/>
                <a:gd name="T1" fmla="*/ 0 h 138"/>
                <a:gd name="T2" fmla="*/ 0 w 36"/>
                <a:gd name="T3" fmla="*/ 18 h 138"/>
                <a:gd name="T4" fmla="*/ 18 w 36"/>
                <a:gd name="T5" fmla="*/ 138 h 138"/>
                <a:gd name="T6" fmla="*/ 36 w 36"/>
                <a:gd name="T7" fmla="*/ 18 h 138"/>
                <a:gd name="T8" fmla="*/ 18 w 36"/>
                <a:gd name="T9" fmla="*/ 0 h 138"/>
              </a:gdLst>
              <a:ahLst/>
              <a:cxnLst>
                <a:cxn ang="0">
                  <a:pos x="T0" y="T1"/>
                </a:cxn>
                <a:cxn ang="0">
                  <a:pos x="T2" y="T3"/>
                </a:cxn>
                <a:cxn ang="0">
                  <a:pos x="T4" y="T5"/>
                </a:cxn>
                <a:cxn ang="0">
                  <a:pos x="T6" y="T7"/>
                </a:cxn>
                <a:cxn ang="0">
                  <a:pos x="T8" y="T9"/>
                </a:cxn>
              </a:cxnLst>
              <a:rect l="0" t="0" r="r" b="b"/>
              <a:pathLst>
                <a:path w="36" h="138">
                  <a:moveTo>
                    <a:pt x="18" y="0"/>
                  </a:moveTo>
                  <a:cubicBezTo>
                    <a:pt x="8" y="0"/>
                    <a:pt x="0" y="8"/>
                    <a:pt x="0" y="18"/>
                  </a:cubicBezTo>
                  <a:cubicBezTo>
                    <a:pt x="0" y="28"/>
                    <a:pt x="18" y="138"/>
                    <a:pt x="18" y="138"/>
                  </a:cubicBezTo>
                  <a:cubicBezTo>
                    <a:pt x="18" y="138"/>
                    <a:pt x="36" y="28"/>
                    <a:pt x="36" y="18"/>
                  </a:cubicBezTo>
                  <a:cubicBezTo>
                    <a:pt x="36" y="8"/>
                    <a:pt x="28" y="0"/>
                    <a:pt x="18" y="0"/>
                  </a:cubicBezTo>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7"/>
            <p:cNvSpPr/>
            <p:nvPr/>
          </p:nvSpPr>
          <p:spPr bwMode="auto">
            <a:xfrm>
              <a:off x="3931" y="2816"/>
              <a:ext cx="86" cy="329"/>
            </a:xfrm>
            <a:custGeom>
              <a:avLst/>
              <a:gdLst>
                <a:gd name="T0" fmla="*/ 18 w 36"/>
                <a:gd name="T1" fmla="*/ 0 h 139"/>
                <a:gd name="T2" fmla="*/ 0 w 36"/>
                <a:gd name="T3" fmla="*/ 18 h 139"/>
                <a:gd name="T4" fmla="*/ 18 w 36"/>
                <a:gd name="T5" fmla="*/ 139 h 139"/>
                <a:gd name="T6" fmla="*/ 36 w 36"/>
                <a:gd name="T7" fmla="*/ 18 h 139"/>
                <a:gd name="T8" fmla="*/ 18 w 36"/>
                <a:gd name="T9" fmla="*/ 0 h 139"/>
              </a:gdLst>
              <a:ahLst/>
              <a:cxnLst>
                <a:cxn ang="0">
                  <a:pos x="T0" y="T1"/>
                </a:cxn>
                <a:cxn ang="0">
                  <a:pos x="T2" y="T3"/>
                </a:cxn>
                <a:cxn ang="0">
                  <a:pos x="T4" y="T5"/>
                </a:cxn>
                <a:cxn ang="0">
                  <a:pos x="T6" y="T7"/>
                </a:cxn>
                <a:cxn ang="0">
                  <a:pos x="T8" y="T9"/>
                </a:cxn>
              </a:cxnLst>
              <a:rect l="0" t="0" r="r" b="b"/>
              <a:pathLst>
                <a:path w="36" h="139">
                  <a:moveTo>
                    <a:pt x="18" y="0"/>
                  </a:moveTo>
                  <a:cubicBezTo>
                    <a:pt x="8" y="0"/>
                    <a:pt x="0" y="8"/>
                    <a:pt x="0" y="18"/>
                  </a:cubicBezTo>
                  <a:cubicBezTo>
                    <a:pt x="0" y="28"/>
                    <a:pt x="18" y="139"/>
                    <a:pt x="18" y="139"/>
                  </a:cubicBezTo>
                  <a:cubicBezTo>
                    <a:pt x="18" y="139"/>
                    <a:pt x="36" y="28"/>
                    <a:pt x="36" y="18"/>
                  </a:cubicBezTo>
                  <a:cubicBezTo>
                    <a:pt x="36" y="8"/>
                    <a:pt x="28" y="0"/>
                    <a:pt x="1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Rectangle 8"/>
            <p:cNvSpPr>
              <a:spLocks noChangeArrowheads="1"/>
            </p:cNvSpPr>
            <p:nvPr/>
          </p:nvSpPr>
          <p:spPr bwMode="auto">
            <a:xfrm>
              <a:off x="3668" y="2638"/>
              <a:ext cx="342" cy="112"/>
            </a:xfrm>
            <a:prstGeom prst="rect">
              <a:avLst/>
            </a:prstGeom>
            <a:solidFill>
              <a:srgbClr val="EDED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Rectangle 9"/>
            <p:cNvSpPr>
              <a:spLocks noChangeArrowheads="1"/>
            </p:cNvSpPr>
            <p:nvPr/>
          </p:nvSpPr>
          <p:spPr bwMode="auto">
            <a:xfrm>
              <a:off x="3668" y="2638"/>
              <a:ext cx="171" cy="11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10"/>
            <p:cNvSpPr/>
            <p:nvPr/>
          </p:nvSpPr>
          <p:spPr bwMode="auto">
            <a:xfrm>
              <a:off x="3245" y="2167"/>
              <a:ext cx="1188" cy="808"/>
            </a:xfrm>
            <a:custGeom>
              <a:avLst/>
              <a:gdLst>
                <a:gd name="T0" fmla="*/ 250 w 500"/>
                <a:gd name="T1" fmla="*/ 182 h 341"/>
                <a:gd name="T2" fmla="*/ 483 w 500"/>
                <a:gd name="T3" fmla="*/ 341 h 341"/>
                <a:gd name="T4" fmla="*/ 500 w 500"/>
                <a:gd name="T5" fmla="*/ 250 h 341"/>
                <a:gd name="T6" fmla="*/ 250 w 500"/>
                <a:gd name="T7" fmla="*/ 0 h 341"/>
                <a:gd name="T8" fmla="*/ 0 w 500"/>
                <a:gd name="T9" fmla="*/ 250 h 341"/>
                <a:gd name="T10" fmla="*/ 17 w 500"/>
                <a:gd name="T11" fmla="*/ 341 h 341"/>
                <a:gd name="T12" fmla="*/ 250 w 500"/>
                <a:gd name="T13" fmla="*/ 182 h 341"/>
              </a:gdLst>
              <a:ahLst/>
              <a:cxnLst>
                <a:cxn ang="0">
                  <a:pos x="T0" y="T1"/>
                </a:cxn>
                <a:cxn ang="0">
                  <a:pos x="T2" y="T3"/>
                </a:cxn>
                <a:cxn ang="0">
                  <a:pos x="T4" y="T5"/>
                </a:cxn>
                <a:cxn ang="0">
                  <a:pos x="T6" y="T7"/>
                </a:cxn>
                <a:cxn ang="0">
                  <a:pos x="T8" y="T9"/>
                </a:cxn>
                <a:cxn ang="0">
                  <a:pos x="T10" y="T11"/>
                </a:cxn>
                <a:cxn ang="0">
                  <a:pos x="T12" y="T13"/>
                </a:cxn>
              </a:cxnLst>
              <a:rect l="0" t="0" r="r" b="b"/>
              <a:pathLst>
                <a:path w="500" h="341">
                  <a:moveTo>
                    <a:pt x="250" y="182"/>
                  </a:moveTo>
                  <a:cubicBezTo>
                    <a:pt x="356" y="182"/>
                    <a:pt x="446" y="248"/>
                    <a:pt x="483" y="341"/>
                  </a:cubicBezTo>
                  <a:cubicBezTo>
                    <a:pt x="494" y="313"/>
                    <a:pt x="500" y="282"/>
                    <a:pt x="500" y="250"/>
                  </a:cubicBezTo>
                  <a:cubicBezTo>
                    <a:pt x="500" y="112"/>
                    <a:pt x="388" y="0"/>
                    <a:pt x="250" y="0"/>
                  </a:cubicBezTo>
                  <a:cubicBezTo>
                    <a:pt x="112" y="0"/>
                    <a:pt x="0" y="112"/>
                    <a:pt x="0" y="250"/>
                  </a:cubicBezTo>
                  <a:cubicBezTo>
                    <a:pt x="0" y="282"/>
                    <a:pt x="6" y="313"/>
                    <a:pt x="17" y="341"/>
                  </a:cubicBezTo>
                  <a:cubicBezTo>
                    <a:pt x="54" y="248"/>
                    <a:pt x="144" y="182"/>
                    <a:pt x="250" y="182"/>
                  </a:cubicBezTo>
                  <a:close/>
                </a:path>
              </a:pathLst>
            </a:custGeom>
            <a:solidFill>
              <a:srgbClr val="245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11"/>
            <p:cNvSpPr/>
            <p:nvPr/>
          </p:nvSpPr>
          <p:spPr bwMode="auto">
            <a:xfrm>
              <a:off x="3991" y="2186"/>
              <a:ext cx="442" cy="789"/>
            </a:xfrm>
            <a:custGeom>
              <a:avLst/>
              <a:gdLst>
                <a:gd name="T0" fmla="*/ 0 w 186"/>
                <a:gd name="T1" fmla="*/ 0 h 333"/>
                <a:gd name="T2" fmla="*/ 0 w 186"/>
                <a:gd name="T3" fmla="*/ 182 h 333"/>
                <a:gd name="T4" fmla="*/ 169 w 186"/>
                <a:gd name="T5" fmla="*/ 333 h 333"/>
                <a:gd name="T6" fmla="*/ 186 w 186"/>
                <a:gd name="T7" fmla="*/ 242 h 333"/>
                <a:gd name="T8" fmla="*/ 0 w 186"/>
                <a:gd name="T9" fmla="*/ 0 h 333"/>
              </a:gdLst>
              <a:ahLst/>
              <a:cxnLst>
                <a:cxn ang="0">
                  <a:pos x="T0" y="T1"/>
                </a:cxn>
                <a:cxn ang="0">
                  <a:pos x="T2" y="T3"/>
                </a:cxn>
                <a:cxn ang="0">
                  <a:pos x="T4" y="T5"/>
                </a:cxn>
                <a:cxn ang="0">
                  <a:pos x="T6" y="T7"/>
                </a:cxn>
                <a:cxn ang="0">
                  <a:pos x="T8" y="T9"/>
                </a:cxn>
              </a:cxnLst>
              <a:rect l="0" t="0" r="r" b="b"/>
              <a:pathLst>
                <a:path w="186" h="333">
                  <a:moveTo>
                    <a:pt x="0" y="0"/>
                  </a:moveTo>
                  <a:cubicBezTo>
                    <a:pt x="0" y="182"/>
                    <a:pt x="0" y="182"/>
                    <a:pt x="0" y="182"/>
                  </a:cubicBezTo>
                  <a:cubicBezTo>
                    <a:pt x="77" y="203"/>
                    <a:pt x="140" y="259"/>
                    <a:pt x="169" y="333"/>
                  </a:cubicBezTo>
                  <a:cubicBezTo>
                    <a:pt x="180" y="305"/>
                    <a:pt x="186" y="274"/>
                    <a:pt x="186" y="242"/>
                  </a:cubicBezTo>
                  <a:cubicBezTo>
                    <a:pt x="186" y="126"/>
                    <a:pt x="107" y="28"/>
                    <a:pt x="0" y="0"/>
                  </a:cubicBezTo>
                  <a:close/>
                </a:path>
              </a:pathLst>
            </a:custGeom>
            <a:solidFill>
              <a:srgbClr val="245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12"/>
            <p:cNvSpPr/>
            <p:nvPr/>
          </p:nvSpPr>
          <p:spPr bwMode="auto">
            <a:xfrm>
              <a:off x="3473" y="959"/>
              <a:ext cx="732" cy="1748"/>
            </a:xfrm>
            <a:custGeom>
              <a:avLst/>
              <a:gdLst>
                <a:gd name="T0" fmla="*/ 154 w 308"/>
                <a:gd name="T1" fmla="*/ 724 h 738"/>
                <a:gd name="T2" fmla="*/ 242 w 308"/>
                <a:gd name="T3" fmla="*/ 738 h 738"/>
                <a:gd name="T4" fmla="*/ 308 w 308"/>
                <a:gd name="T5" fmla="*/ 429 h 738"/>
                <a:gd name="T6" fmla="*/ 154 w 308"/>
                <a:gd name="T7" fmla="*/ 0 h 738"/>
                <a:gd name="T8" fmla="*/ 0 w 308"/>
                <a:gd name="T9" fmla="*/ 429 h 738"/>
                <a:gd name="T10" fmla="*/ 66 w 308"/>
                <a:gd name="T11" fmla="*/ 738 h 738"/>
                <a:gd name="T12" fmla="*/ 154 w 308"/>
                <a:gd name="T13" fmla="*/ 724 h 738"/>
              </a:gdLst>
              <a:ahLst/>
              <a:cxnLst>
                <a:cxn ang="0">
                  <a:pos x="T0" y="T1"/>
                </a:cxn>
                <a:cxn ang="0">
                  <a:pos x="T2" y="T3"/>
                </a:cxn>
                <a:cxn ang="0">
                  <a:pos x="T4" y="T5"/>
                </a:cxn>
                <a:cxn ang="0">
                  <a:pos x="T6" y="T7"/>
                </a:cxn>
                <a:cxn ang="0">
                  <a:pos x="T8" y="T9"/>
                </a:cxn>
                <a:cxn ang="0">
                  <a:pos x="T10" y="T11"/>
                </a:cxn>
                <a:cxn ang="0">
                  <a:pos x="T12" y="T13"/>
                </a:cxn>
              </a:cxnLst>
              <a:rect l="0" t="0" r="r" b="b"/>
              <a:pathLst>
                <a:path w="308" h="738">
                  <a:moveTo>
                    <a:pt x="154" y="724"/>
                  </a:moveTo>
                  <a:cubicBezTo>
                    <a:pt x="185" y="724"/>
                    <a:pt x="214" y="729"/>
                    <a:pt x="242" y="738"/>
                  </a:cubicBezTo>
                  <a:cubicBezTo>
                    <a:pt x="283" y="654"/>
                    <a:pt x="308" y="546"/>
                    <a:pt x="308" y="429"/>
                  </a:cubicBezTo>
                  <a:cubicBezTo>
                    <a:pt x="308" y="242"/>
                    <a:pt x="246" y="80"/>
                    <a:pt x="154" y="0"/>
                  </a:cubicBezTo>
                  <a:cubicBezTo>
                    <a:pt x="62" y="80"/>
                    <a:pt x="0" y="242"/>
                    <a:pt x="0" y="429"/>
                  </a:cubicBezTo>
                  <a:cubicBezTo>
                    <a:pt x="0" y="546"/>
                    <a:pt x="25" y="654"/>
                    <a:pt x="66" y="738"/>
                  </a:cubicBezTo>
                  <a:cubicBezTo>
                    <a:pt x="94" y="729"/>
                    <a:pt x="123" y="724"/>
                    <a:pt x="154" y="724"/>
                  </a:cubicBezTo>
                  <a:close/>
                </a:path>
              </a:pathLst>
            </a:custGeom>
            <a:solidFill>
              <a:srgbClr val="EEED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13"/>
            <p:cNvSpPr/>
            <p:nvPr/>
          </p:nvSpPr>
          <p:spPr bwMode="auto">
            <a:xfrm>
              <a:off x="3836" y="959"/>
              <a:ext cx="369" cy="1748"/>
            </a:xfrm>
            <a:custGeom>
              <a:avLst/>
              <a:gdLst>
                <a:gd name="T0" fmla="*/ 1 w 155"/>
                <a:gd name="T1" fmla="*/ 0 h 738"/>
                <a:gd name="T2" fmla="*/ 0 w 155"/>
                <a:gd name="T3" fmla="*/ 1 h 738"/>
                <a:gd name="T4" fmla="*/ 0 w 155"/>
                <a:gd name="T5" fmla="*/ 724 h 738"/>
                <a:gd name="T6" fmla="*/ 1 w 155"/>
                <a:gd name="T7" fmla="*/ 724 h 738"/>
                <a:gd name="T8" fmla="*/ 89 w 155"/>
                <a:gd name="T9" fmla="*/ 738 h 738"/>
                <a:gd name="T10" fmla="*/ 155 w 155"/>
                <a:gd name="T11" fmla="*/ 429 h 738"/>
                <a:gd name="T12" fmla="*/ 1 w 155"/>
                <a:gd name="T13" fmla="*/ 0 h 738"/>
              </a:gdLst>
              <a:ahLst/>
              <a:cxnLst>
                <a:cxn ang="0">
                  <a:pos x="T0" y="T1"/>
                </a:cxn>
                <a:cxn ang="0">
                  <a:pos x="T2" y="T3"/>
                </a:cxn>
                <a:cxn ang="0">
                  <a:pos x="T4" y="T5"/>
                </a:cxn>
                <a:cxn ang="0">
                  <a:pos x="T6" y="T7"/>
                </a:cxn>
                <a:cxn ang="0">
                  <a:pos x="T8" y="T9"/>
                </a:cxn>
                <a:cxn ang="0">
                  <a:pos x="T10" y="T11"/>
                </a:cxn>
                <a:cxn ang="0">
                  <a:pos x="T12" y="T13"/>
                </a:cxn>
              </a:cxnLst>
              <a:rect l="0" t="0" r="r" b="b"/>
              <a:pathLst>
                <a:path w="155" h="738">
                  <a:moveTo>
                    <a:pt x="1" y="0"/>
                  </a:moveTo>
                  <a:cubicBezTo>
                    <a:pt x="0" y="1"/>
                    <a:pt x="0" y="1"/>
                    <a:pt x="0" y="1"/>
                  </a:cubicBezTo>
                  <a:cubicBezTo>
                    <a:pt x="0" y="724"/>
                    <a:pt x="0" y="724"/>
                    <a:pt x="0" y="724"/>
                  </a:cubicBezTo>
                  <a:cubicBezTo>
                    <a:pt x="1" y="724"/>
                    <a:pt x="1" y="724"/>
                    <a:pt x="1" y="724"/>
                  </a:cubicBezTo>
                  <a:cubicBezTo>
                    <a:pt x="32" y="724"/>
                    <a:pt x="61" y="729"/>
                    <a:pt x="89" y="738"/>
                  </a:cubicBezTo>
                  <a:cubicBezTo>
                    <a:pt x="130" y="654"/>
                    <a:pt x="155" y="546"/>
                    <a:pt x="155" y="429"/>
                  </a:cubicBezTo>
                  <a:cubicBezTo>
                    <a:pt x="155" y="242"/>
                    <a:pt x="93" y="80"/>
                    <a:pt x="1" y="0"/>
                  </a:cubicBezTo>
                  <a:close/>
                </a:path>
              </a:pathLst>
            </a:custGeom>
            <a:solidFill>
              <a:srgbClr val="DDDC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14"/>
            <p:cNvSpPr/>
            <p:nvPr/>
          </p:nvSpPr>
          <p:spPr bwMode="auto">
            <a:xfrm>
              <a:off x="3565" y="959"/>
              <a:ext cx="542" cy="429"/>
            </a:xfrm>
            <a:custGeom>
              <a:avLst/>
              <a:gdLst>
                <a:gd name="T0" fmla="*/ 114 w 228"/>
                <a:gd name="T1" fmla="*/ 177 h 181"/>
                <a:gd name="T2" fmla="*/ 228 w 228"/>
                <a:gd name="T3" fmla="*/ 181 h 181"/>
                <a:gd name="T4" fmla="*/ 114 w 228"/>
                <a:gd name="T5" fmla="*/ 0 h 181"/>
                <a:gd name="T6" fmla="*/ 0 w 228"/>
                <a:gd name="T7" fmla="*/ 181 h 181"/>
                <a:gd name="T8" fmla="*/ 114 w 228"/>
                <a:gd name="T9" fmla="*/ 177 h 181"/>
              </a:gdLst>
              <a:ahLst/>
              <a:cxnLst>
                <a:cxn ang="0">
                  <a:pos x="T0" y="T1"/>
                </a:cxn>
                <a:cxn ang="0">
                  <a:pos x="T2" y="T3"/>
                </a:cxn>
                <a:cxn ang="0">
                  <a:pos x="T4" y="T5"/>
                </a:cxn>
                <a:cxn ang="0">
                  <a:pos x="T6" y="T7"/>
                </a:cxn>
                <a:cxn ang="0">
                  <a:pos x="T8" y="T9"/>
                </a:cxn>
              </a:cxnLst>
              <a:rect l="0" t="0" r="r" b="b"/>
              <a:pathLst>
                <a:path w="228" h="181">
                  <a:moveTo>
                    <a:pt x="114" y="177"/>
                  </a:moveTo>
                  <a:cubicBezTo>
                    <a:pt x="153" y="177"/>
                    <a:pt x="191" y="179"/>
                    <a:pt x="228" y="181"/>
                  </a:cubicBezTo>
                  <a:cubicBezTo>
                    <a:pt x="201" y="104"/>
                    <a:pt x="161" y="41"/>
                    <a:pt x="114" y="0"/>
                  </a:cubicBezTo>
                  <a:cubicBezTo>
                    <a:pt x="67" y="41"/>
                    <a:pt x="27" y="104"/>
                    <a:pt x="0" y="181"/>
                  </a:cubicBezTo>
                  <a:cubicBezTo>
                    <a:pt x="37" y="179"/>
                    <a:pt x="75" y="177"/>
                    <a:pt x="114" y="177"/>
                  </a:cubicBezTo>
                  <a:close/>
                </a:path>
              </a:pathLst>
            </a:custGeom>
            <a:solidFill>
              <a:srgbClr val="3A95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15"/>
            <p:cNvSpPr/>
            <p:nvPr/>
          </p:nvSpPr>
          <p:spPr bwMode="auto">
            <a:xfrm>
              <a:off x="3843" y="959"/>
              <a:ext cx="274" cy="429"/>
            </a:xfrm>
            <a:custGeom>
              <a:avLst/>
              <a:gdLst>
                <a:gd name="T0" fmla="*/ 0 w 115"/>
                <a:gd name="T1" fmla="*/ 1 h 181"/>
                <a:gd name="T2" fmla="*/ 0 w 115"/>
                <a:gd name="T3" fmla="*/ 177 h 181"/>
                <a:gd name="T4" fmla="*/ 1 w 115"/>
                <a:gd name="T5" fmla="*/ 177 h 181"/>
                <a:gd name="T6" fmla="*/ 115 w 115"/>
                <a:gd name="T7" fmla="*/ 181 h 181"/>
                <a:gd name="T8" fmla="*/ 1 w 115"/>
                <a:gd name="T9" fmla="*/ 0 h 181"/>
                <a:gd name="T10" fmla="*/ 0 w 115"/>
                <a:gd name="T11" fmla="*/ 1 h 181"/>
              </a:gdLst>
              <a:ahLst/>
              <a:cxnLst>
                <a:cxn ang="0">
                  <a:pos x="T0" y="T1"/>
                </a:cxn>
                <a:cxn ang="0">
                  <a:pos x="T2" y="T3"/>
                </a:cxn>
                <a:cxn ang="0">
                  <a:pos x="T4" y="T5"/>
                </a:cxn>
                <a:cxn ang="0">
                  <a:pos x="T6" y="T7"/>
                </a:cxn>
                <a:cxn ang="0">
                  <a:pos x="T8" y="T9"/>
                </a:cxn>
                <a:cxn ang="0">
                  <a:pos x="T10" y="T11"/>
                </a:cxn>
              </a:cxnLst>
              <a:rect l="0" t="0" r="r" b="b"/>
              <a:pathLst>
                <a:path w="115" h="181">
                  <a:moveTo>
                    <a:pt x="0" y="1"/>
                  </a:moveTo>
                  <a:cubicBezTo>
                    <a:pt x="0" y="177"/>
                    <a:pt x="0" y="177"/>
                    <a:pt x="0" y="177"/>
                  </a:cubicBezTo>
                  <a:cubicBezTo>
                    <a:pt x="1" y="177"/>
                    <a:pt x="1" y="177"/>
                    <a:pt x="1" y="177"/>
                  </a:cubicBezTo>
                  <a:cubicBezTo>
                    <a:pt x="40" y="177"/>
                    <a:pt x="78" y="179"/>
                    <a:pt x="115" y="181"/>
                  </a:cubicBezTo>
                  <a:cubicBezTo>
                    <a:pt x="88" y="104"/>
                    <a:pt x="48" y="41"/>
                    <a:pt x="1" y="0"/>
                  </a:cubicBezTo>
                  <a:lnTo>
                    <a:pt x="0" y="1"/>
                  </a:lnTo>
                  <a:close/>
                </a:path>
              </a:pathLst>
            </a:custGeom>
            <a:solidFill>
              <a:srgbClr val="245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16"/>
            <p:cNvSpPr/>
            <p:nvPr/>
          </p:nvSpPr>
          <p:spPr bwMode="auto">
            <a:xfrm>
              <a:off x="3760" y="2132"/>
              <a:ext cx="157" cy="843"/>
            </a:xfrm>
            <a:custGeom>
              <a:avLst/>
              <a:gdLst>
                <a:gd name="T0" fmla="*/ 33 w 66"/>
                <a:gd name="T1" fmla="*/ 0 h 356"/>
                <a:gd name="T2" fmla="*/ 0 w 66"/>
                <a:gd name="T3" fmla="*/ 178 h 356"/>
                <a:gd name="T4" fmla="*/ 33 w 66"/>
                <a:gd name="T5" fmla="*/ 356 h 356"/>
                <a:gd name="T6" fmla="*/ 66 w 66"/>
                <a:gd name="T7" fmla="*/ 178 h 356"/>
                <a:gd name="T8" fmla="*/ 33 w 66"/>
                <a:gd name="T9" fmla="*/ 0 h 356"/>
              </a:gdLst>
              <a:ahLst/>
              <a:cxnLst>
                <a:cxn ang="0">
                  <a:pos x="T0" y="T1"/>
                </a:cxn>
                <a:cxn ang="0">
                  <a:pos x="T2" y="T3"/>
                </a:cxn>
                <a:cxn ang="0">
                  <a:pos x="T4" y="T5"/>
                </a:cxn>
                <a:cxn ang="0">
                  <a:pos x="T6" y="T7"/>
                </a:cxn>
                <a:cxn ang="0">
                  <a:pos x="T8" y="T9"/>
                </a:cxn>
              </a:cxnLst>
              <a:rect l="0" t="0" r="r" b="b"/>
              <a:pathLst>
                <a:path w="66" h="356">
                  <a:moveTo>
                    <a:pt x="33" y="0"/>
                  </a:moveTo>
                  <a:cubicBezTo>
                    <a:pt x="13" y="33"/>
                    <a:pt x="0" y="100"/>
                    <a:pt x="0" y="178"/>
                  </a:cubicBezTo>
                  <a:cubicBezTo>
                    <a:pt x="0" y="256"/>
                    <a:pt x="13" y="323"/>
                    <a:pt x="33" y="356"/>
                  </a:cubicBezTo>
                  <a:cubicBezTo>
                    <a:pt x="53" y="323"/>
                    <a:pt x="66" y="256"/>
                    <a:pt x="66" y="178"/>
                  </a:cubicBezTo>
                  <a:cubicBezTo>
                    <a:pt x="66" y="100"/>
                    <a:pt x="53" y="33"/>
                    <a:pt x="33" y="0"/>
                  </a:cubicBezTo>
                  <a:close/>
                </a:path>
              </a:pathLst>
            </a:custGeom>
            <a:solidFill>
              <a:srgbClr val="3A95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17"/>
            <p:cNvSpPr/>
            <p:nvPr/>
          </p:nvSpPr>
          <p:spPr bwMode="auto">
            <a:xfrm>
              <a:off x="3836" y="2132"/>
              <a:ext cx="81" cy="843"/>
            </a:xfrm>
            <a:custGeom>
              <a:avLst/>
              <a:gdLst>
                <a:gd name="T0" fmla="*/ 0 w 34"/>
                <a:gd name="T1" fmla="*/ 1 h 356"/>
                <a:gd name="T2" fmla="*/ 0 w 34"/>
                <a:gd name="T3" fmla="*/ 355 h 356"/>
                <a:gd name="T4" fmla="*/ 1 w 34"/>
                <a:gd name="T5" fmla="*/ 356 h 356"/>
                <a:gd name="T6" fmla="*/ 34 w 34"/>
                <a:gd name="T7" fmla="*/ 178 h 356"/>
                <a:gd name="T8" fmla="*/ 1 w 34"/>
                <a:gd name="T9" fmla="*/ 0 h 356"/>
                <a:gd name="T10" fmla="*/ 0 w 34"/>
                <a:gd name="T11" fmla="*/ 1 h 356"/>
              </a:gdLst>
              <a:ahLst/>
              <a:cxnLst>
                <a:cxn ang="0">
                  <a:pos x="T0" y="T1"/>
                </a:cxn>
                <a:cxn ang="0">
                  <a:pos x="T2" y="T3"/>
                </a:cxn>
                <a:cxn ang="0">
                  <a:pos x="T4" y="T5"/>
                </a:cxn>
                <a:cxn ang="0">
                  <a:pos x="T6" y="T7"/>
                </a:cxn>
                <a:cxn ang="0">
                  <a:pos x="T8" y="T9"/>
                </a:cxn>
                <a:cxn ang="0">
                  <a:pos x="T10" y="T11"/>
                </a:cxn>
              </a:cxnLst>
              <a:rect l="0" t="0" r="r" b="b"/>
              <a:pathLst>
                <a:path w="34" h="356">
                  <a:moveTo>
                    <a:pt x="0" y="1"/>
                  </a:moveTo>
                  <a:cubicBezTo>
                    <a:pt x="0" y="355"/>
                    <a:pt x="0" y="355"/>
                    <a:pt x="0" y="355"/>
                  </a:cubicBezTo>
                  <a:cubicBezTo>
                    <a:pt x="0" y="355"/>
                    <a:pt x="1" y="356"/>
                    <a:pt x="1" y="356"/>
                  </a:cubicBezTo>
                  <a:cubicBezTo>
                    <a:pt x="21" y="323"/>
                    <a:pt x="34" y="256"/>
                    <a:pt x="34" y="178"/>
                  </a:cubicBezTo>
                  <a:cubicBezTo>
                    <a:pt x="34" y="100"/>
                    <a:pt x="21" y="33"/>
                    <a:pt x="1" y="0"/>
                  </a:cubicBezTo>
                  <a:cubicBezTo>
                    <a:pt x="1" y="0"/>
                    <a:pt x="0" y="1"/>
                    <a:pt x="0" y="1"/>
                  </a:cubicBezTo>
                  <a:close/>
                </a:path>
              </a:pathLst>
            </a:custGeom>
            <a:solidFill>
              <a:srgbClr val="245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Oval 18"/>
            <p:cNvSpPr>
              <a:spLocks noChangeArrowheads="1"/>
            </p:cNvSpPr>
            <p:nvPr/>
          </p:nvSpPr>
          <p:spPr bwMode="auto">
            <a:xfrm>
              <a:off x="3632" y="1563"/>
              <a:ext cx="413" cy="412"/>
            </a:xfrm>
            <a:prstGeom prst="ellipse">
              <a:avLst/>
            </a:prstGeom>
            <a:solidFill>
              <a:srgbClr val="3A95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 name="Oval 19"/>
            <p:cNvSpPr>
              <a:spLocks noChangeArrowheads="1"/>
            </p:cNvSpPr>
            <p:nvPr/>
          </p:nvSpPr>
          <p:spPr bwMode="auto">
            <a:xfrm>
              <a:off x="3696" y="1627"/>
              <a:ext cx="285" cy="28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20"/>
            <p:cNvSpPr/>
            <p:nvPr/>
          </p:nvSpPr>
          <p:spPr bwMode="auto">
            <a:xfrm>
              <a:off x="3836" y="1563"/>
              <a:ext cx="209" cy="412"/>
            </a:xfrm>
            <a:custGeom>
              <a:avLst/>
              <a:gdLst>
                <a:gd name="T0" fmla="*/ 1 w 88"/>
                <a:gd name="T1" fmla="*/ 0 h 174"/>
                <a:gd name="T2" fmla="*/ 0 w 88"/>
                <a:gd name="T3" fmla="*/ 0 h 174"/>
                <a:gd name="T4" fmla="*/ 0 w 88"/>
                <a:gd name="T5" fmla="*/ 27 h 174"/>
                <a:gd name="T6" fmla="*/ 1 w 88"/>
                <a:gd name="T7" fmla="*/ 27 h 174"/>
                <a:gd name="T8" fmla="*/ 61 w 88"/>
                <a:gd name="T9" fmla="*/ 87 h 174"/>
                <a:gd name="T10" fmla="*/ 1 w 88"/>
                <a:gd name="T11" fmla="*/ 147 h 174"/>
                <a:gd name="T12" fmla="*/ 0 w 88"/>
                <a:gd name="T13" fmla="*/ 147 h 174"/>
                <a:gd name="T14" fmla="*/ 0 w 88"/>
                <a:gd name="T15" fmla="*/ 174 h 174"/>
                <a:gd name="T16" fmla="*/ 1 w 88"/>
                <a:gd name="T17" fmla="*/ 174 h 174"/>
                <a:gd name="T18" fmla="*/ 88 w 88"/>
                <a:gd name="T19" fmla="*/ 87 h 174"/>
                <a:gd name="T20" fmla="*/ 1 w 88"/>
                <a:gd name="T21"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74">
                  <a:moveTo>
                    <a:pt x="1" y="0"/>
                  </a:moveTo>
                  <a:cubicBezTo>
                    <a:pt x="0" y="0"/>
                    <a:pt x="0" y="0"/>
                    <a:pt x="0" y="0"/>
                  </a:cubicBezTo>
                  <a:cubicBezTo>
                    <a:pt x="0" y="27"/>
                    <a:pt x="0" y="27"/>
                    <a:pt x="0" y="27"/>
                  </a:cubicBezTo>
                  <a:cubicBezTo>
                    <a:pt x="1" y="27"/>
                    <a:pt x="1" y="27"/>
                    <a:pt x="1" y="27"/>
                  </a:cubicBezTo>
                  <a:cubicBezTo>
                    <a:pt x="34" y="27"/>
                    <a:pt x="61" y="54"/>
                    <a:pt x="61" y="87"/>
                  </a:cubicBezTo>
                  <a:cubicBezTo>
                    <a:pt x="61" y="120"/>
                    <a:pt x="34" y="147"/>
                    <a:pt x="1" y="147"/>
                  </a:cubicBezTo>
                  <a:cubicBezTo>
                    <a:pt x="0" y="147"/>
                    <a:pt x="0" y="147"/>
                    <a:pt x="0" y="147"/>
                  </a:cubicBezTo>
                  <a:cubicBezTo>
                    <a:pt x="0" y="174"/>
                    <a:pt x="0" y="174"/>
                    <a:pt x="0" y="174"/>
                  </a:cubicBezTo>
                  <a:cubicBezTo>
                    <a:pt x="1" y="174"/>
                    <a:pt x="1" y="174"/>
                    <a:pt x="1" y="174"/>
                  </a:cubicBezTo>
                  <a:cubicBezTo>
                    <a:pt x="49" y="174"/>
                    <a:pt x="88" y="135"/>
                    <a:pt x="88" y="87"/>
                  </a:cubicBezTo>
                  <a:cubicBezTo>
                    <a:pt x="88" y="39"/>
                    <a:pt x="49" y="0"/>
                    <a:pt x="1" y="0"/>
                  </a:cubicBezTo>
                  <a:close/>
                </a:path>
              </a:pathLst>
            </a:custGeom>
            <a:solidFill>
              <a:srgbClr val="2450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21"/>
            <p:cNvSpPr/>
            <p:nvPr/>
          </p:nvSpPr>
          <p:spPr bwMode="auto">
            <a:xfrm>
              <a:off x="3836" y="1627"/>
              <a:ext cx="145" cy="284"/>
            </a:xfrm>
            <a:custGeom>
              <a:avLst/>
              <a:gdLst>
                <a:gd name="T0" fmla="*/ 61 w 61"/>
                <a:gd name="T1" fmla="*/ 60 h 120"/>
                <a:gd name="T2" fmla="*/ 1 w 61"/>
                <a:gd name="T3" fmla="*/ 0 h 120"/>
                <a:gd name="T4" fmla="*/ 0 w 61"/>
                <a:gd name="T5" fmla="*/ 0 h 120"/>
                <a:gd name="T6" fmla="*/ 0 w 61"/>
                <a:gd name="T7" fmla="*/ 120 h 120"/>
                <a:gd name="T8" fmla="*/ 1 w 61"/>
                <a:gd name="T9" fmla="*/ 120 h 120"/>
                <a:gd name="T10" fmla="*/ 61 w 61"/>
                <a:gd name="T11" fmla="*/ 60 h 120"/>
              </a:gdLst>
              <a:ahLst/>
              <a:cxnLst>
                <a:cxn ang="0">
                  <a:pos x="T0" y="T1"/>
                </a:cxn>
                <a:cxn ang="0">
                  <a:pos x="T2" y="T3"/>
                </a:cxn>
                <a:cxn ang="0">
                  <a:pos x="T4" y="T5"/>
                </a:cxn>
                <a:cxn ang="0">
                  <a:pos x="T6" y="T7"/>
                </a:cxn>
                <a:cxn ang="0">
                  <a:pos x="T8" y="T9"/>
                </a:cxn>
                <a:cxn ang="0">
                  <a:pos x="T10" y="T11"/>
                </a:cxn>
              </a:cxnLst>
              <a:rect l="0" t="0" r="r" b="b"/>
              <a:pathLst>
                <a:path w="61" h="120">
                  <a:moveTo>
                    <a:pt x="61" y="60"/>
                  </a:moveTo>
                  <a:cubicBezTo>
                    <a:pt x="61" y="27"/>
                    <a:pt x="34" y="0"/>
                    <a:pt x="1" y="0"/>
                  </a:cubicBezTo>
                  <a:cubicBezTo>
                    <a:pt x="0" y="0"/>
                    <a:pt x="0" y="0"/>
                    <a:pt x="0" y="0"/>
                  </a:cubicBezTo>
                  <a:cubicBezTo>
                    <a:pt x="0" y="120"/>
                    <a:pt x="0" y="120"/>
                    <a:pt x="0" y="120"/>
                  </a:cubicBezTo>
                  <a:cubicBezTo>
                    <a:pt x="1" y="120"/>
                    <a:pt x="1" y="120"/>
                    <a:pt x="1" y="120"/>
                  </a:cubicBezTo>
                  <a:cubicBezTo>
                    <a:pt x="34" y="120"/>
                    <a:pt x="61" y="93"/>
                    <a:pt x="61" y="6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59" name="组合 58"/>
          <p:cNvGrpSpPr/>
          <p:nvPr/>
        </p:nvGrpSpPr>
        <p:grpSpPr>
          <a:xfrm>
            <a:off x="5693058" y="2156373"/>
            <a:ext cx="770422" cy="772422"/>
            <a:chOff x="5693058" y="2722081"/>
            <a:chExt cx="770422" cy="772422"/>
          </a:xfrm>
        </p:grpSpPr>
        <p:sp>
          <p:nvSpPr>
            <p:cNvPr id="60" name="椭圆 59"/>
            <p:cNvSpPr/>
            <p:nvPr/>
          </p:nvSpPr>
          <p:spPr>
            <a:xfrm>
              <a:off x="5693058" y="2722081"/>
              <a:ext cx="770422" cy="772422"/>
            </a:xfrm>
            <a:prstGeom prst="ellipse">
              <a:avLst/>
            </a:prstGeom>
            <a:solidFill>
              <a:srgbClr val="89BAE4"/>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dirty="0">
                <a:solidFill>
                  <a:srgbClr val="FFFFFF"/>
                </a:solidFill>
                <a:cs typeface="+mn-ea"/>
                <a:sym typeface="+mn-lt"/>
              </a:endParaRPr>
            </a:p>
          </p:txBody>
        </p:sp>
        <p:sp>
          <p:nvSpPr>
            <p:cNvPr id="61" name="Shape 4026"/>
            <p:cNvSpPr/>
            <p:nvPr/>
          </p:nvSpPr>
          <p:spPr>
            <a:xfrm>
              <a:off x="5843230" y="2926121"/>
              <a:ext cx="448402" cy="340785"/>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chemeClr val="bg1"/>
            </a:solidFill>
            <a:ln w="12700">
              <a:miter lim="400000"/>
            </a:ln>
          </p:spPr>
          <p:txBody>
            <a:bodyPr lIns="0" tIns="0" rIns="0" bIns="0" anchor="ctr"/>
            <a:lstStyle/>
            <a:p>
              <a:pPr lvl="0"/>
              <a:endParaRPr sz="1300">
                <a:cs typeface="+mn-ea"/>
                <a:sym typeface="+mn-lt"/>
              </a:endParaRPr>
            </a:p>
          </p:txBody>
        </p:sp>
      </p:grpSp>
      <p:grpSp>
        <p:nvGrpSpPr>
          <p:cNvPr id="62" name="组合 61"/>
          <p:cNvGrpSpPr/>
          <p:nvPr/>
        </p:nvGrpSpPr>
        <p:grpSpPr>
          <a:xfrm>
            <a:off x="5693058" y="3190940"/>
            <a:ext cx="770422" cy="772422"/>
            <a:chOff x="5693058" y="3756648"/>
            <a:chExt cx="770422" cy="772422"/>
          </a:xfrm>
          <a:effectLst/>
        </p:grpSpPr>
        <p:sp>
          <p:nvSpPr>
            <p:cNvPr id="63" name="椭圆 62"/>
            <p:cNvSpPr/>
            <p:nvPr/>
          </p:nvSpPr>
          <p:spPr>
            <a:xfrm>
              <a:off x="5693058" y="3756648"/>
              <a:ext cx="770422" cy="772422"/>
            </a:xfrm>
            <a:prstGeom prst="ellipse">
              <a:avLst/>
            </a:prstGeom>
            <a:solidFill>
              <a:srgbClr val="3A95D2"/>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dirty="0">
                <a:solidFill>
                  <a:srgbClr val="FFFFFF"/>
                </a:solidFill>
                <a:cs typeface="+mn-ea"/>
                <a:sym typeface="+mn-lt"/>
              </a:endParaRPr>
            </a:p>
          </p:txBody>
        </p:sp>
        <p:sp>
          <p:nvSpPr>
            <p:cNvPr id="64" name="Shape 4026"/>
            <p:cNvSpPr/>
            <p:nvPr/>
          </p:nvSpPr>
          <p:spPr>
            <a:xfrm>
              <a:off x="5843230" y="3972466"/>
              <a:ext cx="448402" cy="340785"/>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chemeClr val="bg1"/>
            </a:solidFill>
            <a:ln w="12700">
              <a:miter lim="400000"/>
            </a:ln>
          </p:spPr>
          <p:txBody>
            <a:bodyPr lIns="0" tIns="0" rIns="0" bIns="0" anchor="ctr"/>
            <a:lstStyle/>
            <a:p>
              <a:pPr lvl="0"/>
              <a:endParaRPr sz="1300">
                <a:cs typeface="+mn-ea"/>
                <a:sym typeface="+mn-lt"/>
              </a:endParaRPr>
            </a:p>
          </p:txBody>
        </p:sp>
      </p:grpSp>
      <p:grpSp>
        <p:nvGrpSpPr>
          <p:cNvPr id="65" name="组合 64"/>
          <p:cNvGrpSpPr/>
          <p:nvPr/>
        </p:nvGrpSpPr>
        <p:grpSpPr>
          <a:xfrm>
            <a:off x="5693058" y="4227506"/>
            <a:ext cx="770422" cy="770421"/>
            <a:chOff x="5693058" y="4793214"/>
            <a:chExt cx="770422" cy="770421"/>
          </a:xfrm>
        </p:grpSpPr>
        <p:sp>
          <p:nvSpPr>
            <p:cNvPr id="66" name="椭圆 65"/>
            <p:cNvSpPr/>
            <p:nvPr/>
          </p:nvSpPr>
          <p:spPr>
            <a:xfrm>
              <a:off x="5693058" y="4793214"/>
              <a:ext cx="770422" cy="770421"/>
            </a:xfrm>
            <a:prstGeom prst="ellipse">
              <a:avLst/>
            </a:prstGeom>
            <a:solidFill>
              <a:srgbClr val="2450A2"/>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dirty="0">
                <a:solidFill>
                  <a:srgbClr val="FFFFFF"/>
                </a:solidFill>
                <a:cs typeface="+mn-ea"/>
                <a:sym typeface="+mn-lt"/>
              </a:endParaRPr>
            </a:p>
          </p:txBody>
        </p:sp>
        <p:sp>
          <p:nvSpPr>
            <p:cNvPr id="67" name="Shape 4026"/>
            <p:cNvSpPr/>
            <p:nvPr/>
          </p:nvSpPr>
          <p:spPr>
            <a:xfrm>
              <a:off x="5843230" y="5008031"/>
              <a:ext cx="448402" cy="340785"/>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chemeClr val="bg1"/>
            </a:solidFill>
            <a:ln w="12700">
              <a:miter lim="400000"/>
            </a:ln>
          </p:spPr>
          <p:txBody>
            <a:bodyPr lIns="0" tIns="0" rIns="0" bIns="0" anchor="ctr"/>
            <a:lstStyle/>
            <a:p>
              <a:pPr lvl="0"/>
              <a:endParaRPr sz="1300">
                <a:cs typeface="+mn-ea"/>
                <a:sym typeface="+mn-lt"/>
              </a:endParaRPr>
            </a:p>
          </p:txBody>
        </p:sp>
      </p:grpSp>
      <p:grpSp>
        <p:nvGrpSpPr>
          <p:cNvPr id="68" name="组合 67"/>
          <p:cNvGrpSpPr/>
          <p:nvPr/>
        </p:nvGrpSpPr>
        <p:grpSpPr>
          <a:xfrm>
            <a:off x="5693058" y="5262071"/>
            <a:ext cx="770422" cy="772422"/>
            <a:chOff x="5693058" y="5827779"/>
            <a:chExt cx="770422" cy="772422"/>
          </a:xfrm>
        </p:grpSpPr>
        <p:sp>
          <p:nvSpPr>
            <p:cNvPr id="69" name="椭圆 68"/>
            <p:cNvSpPr/>
            <p:nvPr/>
          </p:nvSpPr>
          <p:spPr>
            <a:xfrm>
              <a:off x="5693058" y="5827779"/>
              <a:ext cx="770422" cy="772422"/>
            </a:xfrm>
            <a:prstGeom prst="ellipse">
              <a:avLst/>
            </a:prstGeom>
            <a:solidFill>
              <a:srgbClr val="404040"/>
            </a:solidFill>
            <a:ln>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200" dirty="0">
                <a:solidFill>
                  <a:srgbClr val="FFFFFF"/>
                </a:solidFill>
                <a:cs typeface="+mn-ea"/>
                <a:sym typeface="+mn-lt"/>
              </a:endParaRPr>
            </a:p>
          </p:txBody>
        </p:sp>
        <p:sp>
          <p:nvSpPr>
            <p:cNvPr id="70" name="Shape 4026"/>
            <p:cNvSpPr/>
            <p:nvPr/>
          </p:nvSpPr>
          <p:spPr>
            <a:xfrm>
              <a:off x="5843230" y="6043596"/>
              <a:ext cx="448402" cy="340785"/>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chemeClr val="bg1"/>
            </a:solidFill>
            <a:ln w="12700">
              <a:miter lim="400000"/>
            </a:ln>
          </p:spPr>
          <p:txBody>
            <a:bodyPr lIns="0" tIns="0" rIns="0" bIns="0" anchor="ctr"/>
            <a:lstStyle/>
            <a:p>
              <a:pPr lvl="0"/>
              <a:endParaRPr sz="1300">
                <a:cs typeface="+mn-ea"/>
                <a:sym typeface="+mn-lt"/>
              </a:endParaRPr>
            </a:p>
          </p:txBody>
        </p:sp>
      </p:grpSp>
      <p:sp>
        <p:nvSpPr>
          <p:cNvPr id="72" name="文本框 71"/>
          <p:cNvSpPr txBox="1"/>
          <p:nvPr/>
        </p:nvSpPr>
        <p:spPr>
          <a:xfrm>
            <a:off x="1090696" y="2082023"/>
            <a:ext cx="2444900" cy="701731"/>
          </a:xfrm>
          <a:prstGeom prst="rect">
            <a:avLst/>
          </a:prstGeom>
          <a:noFill/>
        </p:spPr>
        <p:txBody>
          <a:bodyPr wrap="none">
            <a:spAutoFit/>
          </a:bodyPr>
          <a:lstStyle/>
          <a:p>
            <a:pPr algn="r">
              <a:lnSpc>
                <a:spcPct val="110000"/>
              </a:lnSpc>
              <a:defRPr/>
            </a:pPr>
            <a:r>
              <a:rPr lang="en-US" altLang="zh-CN" sz="1200" b="1" dirty="0">
                <a:solidFill>
                  <a:schemeClr val="tx1">
                    <a:lumMod val="50000"/>
                    <a:lumOff val="50000"/>
                  </a:schemeClr>
                </a:solidFill>
                <a:cs typeface="+mn-ea"/>
                <a:sym typeface="+mn-lt"/>
              </a:rPr>
              <a:t>2016</a:t>
            </a:r>
            <a:r>
              <a:rPr lang="zh-CN" altLang="en-US" sz="1200" b="1" dirty="0">
                <a:solidFill>
                  <a:schemeClr val="tx1">
                    <a:lumMod val="50000"/>
                    <a:lumOff val="50000"/>
                  </a:schemeClr>
                </a:solidFill>
                <a:cs typeface="+mn-ea"/>
                <a:sym typeface="+mn-lt"/>
              </a:rPr>
              <a:t>年</a:t>
            </a:r>
            <a:endParaRPr lang="en-US" altLang="zh-CN" sz="1200" b="1" dirty="0">
              <a:solidFill>
                <a:schemeClr val="tx1">
                  <a:lumMod val="50000"/>
                  <a:lumOff val="50000"/>
                </a:schemeClr>
              </a:solidFill>
              <a:cs typeface="+mn-ea"/>
              <a:sym typeface="+mn-lt"/>
            </a:endParaRPr>
          </a:p>
          <a:p>
            <a:pPr algn="r">
              <a:lnSpc>
                <a:spcPct val="110000"/>
              </a:lnSpc>
              <a:defRPr/>
            </a:pPr>
            <a:r>
              <a:rPr lang="zh-CN" altLang="en-US" sz="1200" dirty="0">
                <a:solidFill>
                  <a:schemeClr val="tx1">
                    <a:lumMod val="50000"/>
                    <a:lumOff val="50000"/>
                  </a:schemeClr>
                </a:solidFill>
                <a:cs typeface="+mn-ea"/>
                <a:sym typeface="+mn-lt"/>
              </a:rPr>
              <a:t>毕业</a:t>
            </a:r>
            <a:r>
              <a:rPr lang="zh-CN" altLang="en-US" sz="1200" dirty="0" smtClean="0">
                <a:solidFill>
                  <a:schemeClr val="tx1">
                    <a:lumMod val="50000"/>
                    <a:lumOff val="50000"/>
                  </a:schemeClr>
                </a:solidFill>
                <a:cs typeface="+mn-ea"/>
                <a:sym typeface="+mn-lt"/>
              </a:rPr>
              <a:t>于西安交大</a:t>
            </a:r>
            <a:endParaRPr lang="en-US" altLang="zh-CN" sz="1200" dirty="0" smtClean="0">
              <a:solidFill>
                <a:schemeClr val="tx1">
                  <a:lumMod val="50000"/>
                  <a:lumOff val="50000"/>
                </a:schemeClr>
              </a:solidFill>
              <a:cs typeface="+mn-ea"/>
              <a:sym typeface="+mn-lt"/>
            </a:endParaRPr>
          </a:p>
          <a:p>
            <a:pPr algn="r">
              <a:lnSpc>
                <a:spcPct val="110000"/>
              </a:lnSpc>
              <a:defRPr/>
            </a:pPr>
            <a:r>
              <a:rPr lang="zh-CN" altLang="en-US" sz="1200" dirty="0" smtClean="0">
                <a:solidFill>
                  <a:schemeClr val="tx1">
                    <a:lumMod val="50000"/>
                    <a:lumOff val="50000"/>
                  </a:schemeClr>
                </a:solidFill>
                <a:cs typeface="+mn-ea"/>
                <a:sym typeface="+mn-lt"/>
              </a:rPr>
              <a:t>后</a:t>
            </a:r>
            <a:r>
              <a:rPr lang="zh-CN" altLang="en-US" sz="1200" dirty="0">
                <a:solidFill>
                  <a:schemeClr val="tx1">
                    <a:lumMod val="50000"/>
                    <a:lumOff val="50000"/>
                  </a:schemeClr>
                </a:solidFill>
                <a:cs typeface="+mn-ea"/>
                <a:sym typeface="+mn-lt"/>
              </a:rPr>
              <a:t>又获得哈佛大学建筑系博士学位</a:t>
            </a:r>
          </a:p>
        </p:txBody>
      </p:sp>
      <p:sp>
        <p:nvSpPr>
          <p:cNvPr id="4" name="圆角矩形标注 3"/>
          <p:cNvSpPr/>
          <p:nvPr/>
        </p:nvSpPr>
        <p:spPr>
          <a:xfrm>
            <a:off x="3630139" y="2101073"/>
            <a:ext cx="1588169" cy="619175"/>
          </a:xfrm>
          <a:prstGeom prst="wedgeRoundRectCallout">
            <a:avLst>
              <a:gd name="adj1" fmla="val -59620"/>
              <a:gd name="adj2" fmla="val 30700"/>
              <a:gd name="adj3" fmla="val 16667"/>
            </a:avLst>
          </a:prstGeom>
          <a:blipFill>
            <a:blip r:embed="rId3"/>
            <a:stretch>
              <a:fillRect t="-2418" b="-2418"/>
            </a:stretch>
          </a:bli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1090696" y="4269009"/>
            <a:ext cx="2444900" cy="701731"/>
          </a:xfrm>
          <a:prstGeom prst="rect">
            <a:avLst/>
          </a:prstGeom>
          <a:noFill/>
        </p:spPr>
        <p:txBody>
          <a:bodyPr wrap="none">
            <a:spAutoFit/>
          </a:bodyPr>
          <a:lstStyle/>
          <a:p>
            <a:pPr algn="r">
              <a:lnSpc>
                <a:spcPct val="110000"/>
              </a:lnSpc>
              <a:defRPr/>
            </a:pPr>
            <a:r>
              <a:rPr lang="en-US" altLang="zh-CN" sz="1200" b="1" dirty="0">
                <a:solidFill>
                  <a:schemeClr val="tx1">
                    <a:lumMod val="50000"/>
                    <a:lumOff val="50000"/>
                  </a:schemeClr>
                </a:solidFill>
                <a:cs typeface="+mn-ea"/>
                <a:sym typeface="+mn-lt"/>
              </a:rPr>
              <a:t>2016</a:t>
            </a:r>
            <a:r>
              <a:rPr lang="zh-CN" altLang="en-US" sz="1200" b="1" dirty="0">
                <a:solidFill>
                  <a:schemeClr val="tx1">
                    <a:lumMod val="50000"/>
                    <a:lumOff val="50000"/>
                  </a:schemeClr>
                </a:solidFill>
                <a:cs typeface="+mn-ea"/>
                <a:sym typeface="+mn-lt"/>
              </a:rPr>
              <a:t>年</a:t>
            </a:r>
            <a:endParaRPr lang="en-US" altLang="zh-CN" sz="1200" b="1" dirty="0">
              <a:solidFill>
                <a:schemeClr val="tx1">
                  <a:lumMod val="50000"/>
                  <a:lumOff val="50000"/>
                </a:schemeClr>
              </a:solidFill>
              <a:cs typeface="+mn-ea"/>
              <a:sym typeface="+mn-lt"/>
            </a:endParaRPr>
          </a:p>
          <a:p>
            <a:pPr algn="r">
              <a:lnSpc>
                <a:spcPct val="110000"/>
              </a:lnSpc>
              <a:defRPr/>
            </a:pPr>
            <a:r>
              <a:rPr lang="zh-CN" altLang="en-US" sz="1200" dirty="0">
                <a:solidFill>
                  <a:schemeClr val="tx1">
                    <a:lumMod val="50000"/>
                    <a:lumOff val="50000"/>
                  </a:schemeClr>
                </a:solidFill>
                <a:cs typeface="+mn-ea"/>
                <a:sym typeface="+mn-lt"/>
              </a:rPr>
              <a:t>毕业</a:t>
            </a:r>
            <a:r>
              <a:rPr lang="zh-CN" altLang="en-US" sz="1200" dirty="0" smtClean="0">
                <a:solidFill>
                  <a:schemeClr val="tx1">
                    <a:lumMod val="50000"/>
                    <a:lumOff val="50000"/>
                  </a:schemeClr>
                </a:solidFill>
                <a:cs typeface="+mn-ea"/>
                <a:sym typeface="+mn-lt"/>
              </a:rPr>
              <a:t>于西安交大</a:t>
            </a:r>
            <a:endParaRPr lang="en-US" altLang="zh-CN" sz="1200" dirty="0" smtClean="0">
              <a:solidFill>
                <a:schemeClr val="tx1">
                  <a:lumMod val="50000"/>
                  <a:lumOff val="50000"/>
                </a:schemeClr>
              </a:solidFill>
              <a:cs typeface="+mn-ea"/>
              <a:sym typeface="+mn-lt"/>
            </a:endParaRPr>
          </a:p>
          <a:p>
            <a:pPr algn="r">
              <a:lnSpc>
                <a:spcPct val="110000"/>
              </a:lnSpc>
              <a:defRPr/>
            </a:pPr>
            <a:r>
              <a:rPr lang="zh-CN" altLang="en-US" sz="1200" dirty="0" smtClean="0">
                <a:solidFill>
                  <a:schemeClr val="tx1">
                    <a:lumMod val="50000"/>
                    <a:lumOff val="50000"/>
                  </a:schemeClr>
                </a:solidFill>
                <a:cs typeface="+mn-ea"/>
                <a:sym typeface="+mn-lt"/>
              </a:rPr>
              <a:t>后</a:t>
            </a:r>
            <a:r>
              <a:rPr lang="zh-CN" altLang="en-US" sz="1200" dirty="0">
                <a:solidFill>
                  <a:schemeClr val="tx1">
                    <a:lumMod val="50000"/>
                    <a:lumOff val="50000"/>
                  </a:schemeClr>
                </a:solidFill>
                <a:cs typeface="+mn-ea"/>
                <a:sym typeface="+mn-lt"/>
              </a:rPr>
              <a:t>又获得哈佛大学建筑系博士学位</a:t>
            </a:r>
          </a:p>
        </p:txBody>
      </p:sp>
      <p:sp>
        <p:nvSpPr>
          <p:cNvPr id="83" name="圆角矩形标注 82"/>
          <p:cNvSpPr/>
          <p:nvPr/>
        </p:nvSpPr>
        <p:spPr>
          <a:xfrm>
            <a:off x="3630139" y="4288059"/>
            <a:ext cx="1588169" cy="619175"/>
          </a:xfrm>
          <a:prstGeom prst="wedgeRoundRectCallout">
            <a:avLst>
              <a:gd name="adj1" fmla="val -59620"/>
              <a:gd name="adj2" fmla="val 30700"/>
              <a:gd name="adj3" fmla="val 16667"/>
            </a:avLst>
          </a:prstGeom>
          <a:blipFill>
            <a:blip r:embed="rId3"/>
            <a:stretch>
              <a:fillRect t="-2418" b="-2418"/>
            </a:stretch>
          </a:bli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圆角矩形标注 83"/>
          <p:cNvSpPr/>
          <p:nvPr/>
        </p:nvSpPr>
        <p:spPr>
          <a:xfrm>
            <a:off x="6938230" y="3012512"/>
            <a:ext cx="1588169" cy="619175"/>
          </a:xfrm>
          <a:prstGeom prst="wedgeRoundRectCallout">
            <a:avLst>
              <a:gd name="adj1" fmla="val 61929"/>
              <a:gd name="adj2" fmla="val 12240"/>
              <a:gd name="adj3" fmla="val 16667"/>
            </a:avLst>
          </a:prstGeom>
          <a:blipFill>
            <a:blip r:embed="rId3"/>
            <a:stretch>
              <a:fillRect t="-2418" b="-2418"/>
            </a:stretch>
          </a:bli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圆角矩形标注 84"/>
          <p:cNvSpPr/>
          <p:nvPr/>
        </p:nvSpPr>
        <p:spPr>
          <a:xfrm>
            <a:off x="6938230" y="5199498"/>
            <a:ext cx="1588169" cy="619175"/>
          </a:xfrm>
          <a:prstGeom prst="wedgeRoundRectCallout">
            <a:avLst>
              <a:gd name="adj1" fmla="val 61129"/>
              <a:gd name="adj2" fmla="val -36987"/>
              <a:gd name="adj3" fmla="val 16667"/>
            </a:avLst>
          </a:prstGeom>
          <a:blipFill>
            <a:blip r:embed="rId3"/>
            <a:stretch>
              <a:fillRect t="-2418" b="-2418"/>
            </a:stretch>
          </a:bli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p:cNvSpPr txBox="1"/>
          <p:nvPr/>
        </p:nvSpPr>
        <p:spPr>
          <a:xfrm>
            <a:off x="8760565" y="3012512"/>
            <a:ext cx="2444900" cy="701731"/>
          </a:xfrm>
          <a:prstGeom prst="rect">
            <a:avLst/>
          </a:prstGeom>
          <a:noFill/>
        </p:spPr>
        <p:txBody>
          <a:bodyPr wrap="none">
            <a:spAutoFit/>
          </a:bodyPr>
          <a:lstStyle/>
          <a:p>
            <a:pPr>
              <a:lnSpc>
                <a:spcPct val="110000"/>
              </a:lnSpc>
              <a:defRPr/>
            </a:pPr>
            <a:r>
              <a:rPr lang="en-US" altLang="zh-CN" sz="1200" b="1" dirty="0">
                <a:solidFill>
                  <a:schemeClr val="tx1">
                    <a:lumMod val="50000"/>
                    <a:lumOff val="50000"/>
                  </a:schemeClr>
                </a:solidFill>
                <a:cs typeface="+mn-ea"/>
                <a:sym typeface="+mn-lt"/>
              </a:rPr>
              <a:t>2016</a:t>
            </a:r>
            <a:r>
              <a:rPr lang="zh-CN" altLang="en-US" sz="1200" b="1" dirty="0">
                <a:solidFill>
                  <a:schemeClr val="tx1">
                    <a:lumMod val="50000"/>
                    <a:lumOff val="50000"/>
                  </a:schemeClr>
                </a:solidFill>
                <a:cs typeface="+mn-ea"/>
                <a:sym typeface="+mn-lt"/>
              </a:rPr>
              <a:t>年</a:t>
            </a:r>
            <a:endParaRPr lang="en-US" altLang="zh-CN" sz="1200" b="1" dirty="0">
              <a:solidFill>
                <a:schemeClr val="tx1">
                  <a:lumMod val="50000"/>
                  <a:lumOff val="50000"/>
                </a:schemeClr>
              </a:solidFill>
              <a:cs typeface="+mn-ea"/>
              <a:sym typeface="+mn-lt"/>
            </a:endParaRPr>
          </a:p>
          <a:p>
            <a:pPr>
              <a:lnSpc>
                <a:spcPct val="110000"/>
              </a:lnSpc>
              <a:defRPr/>
            </a:pPr>
            <a:r>
              <a:rPr lang="zh-CN" altLang="en-US" sz="1200" dirty="0">
                <a:solidFill>
                  <a:schemeClr val="tx1">
                    <a:lumMod val="50000"/>
                    <a:lumOff val="50000"/>
                  </a:schemeClr>
                </a:solidFill>
                <a:cs typeface="+mn-ea"/>
                <a:sym typeface="+mn-lt"/>
              </a:rPr>
              <a:t>毕业</a:t>
            </a:r>
            <a:r>
              <a:rPr lang="zh-CN" altLang="en-US" sz="1200" dirty="0" smtClean="0">
                <a:solidFill>
                  <a:schemeClr val="tx1">
                    <a:lumMod val="50000"/>
                    <a:lumOff val="50000"/>
                  </a:schemeClr>
                </a:solidFill>
                <a:cs typeface="+mn-ea"/>
                <a:sym typeface="+mn-lt"/>
              </a:rPr>
              <a:t>于西安交大</a:t>
            </a:r>
            <a:endParaRPr lang="en-US" altLang="zh-CN" sz="1200" dirty="0" smtClean="0">
              <a:solidFill>
                <a:schemeClr val="tx1">
                  <a:lumMod val="50000"/>
                  <a:lumOff val="50000"/>
                </a:schemeClr>
              </a:solidFill>
              <a:cs typeface="+mn-ea"/>
              <a:sym typeface="+mn-lt"/>
            </a:endParaRPr>
          </a:p>
          <a:p>
            <a:pPr>
              <a:lnSpc>
                <a:spcPct val="110000"/>
              </a:lnSpc>
              <a:defRPr/>
            </a:pPr>
            <a:r>
              <a:rPr lang="zh-CN" altLang="en-US" sz="1200" dirty="0" smtClean="0">
                <a:solidFill>
                  <a:schemeClr val="tx1">
                    <a:lumMod val="50000"/>
                    <a:lumOff val="50000"/>
                  </a:schemeClr>
                </a:solidFill>
                <a:cs typeface="+mn-ea"/>
                <a:sym typeface="+mn-lt"/>
              </a:rPr>
              <a:t>后</a:t>
            </a:r>
            <a:r>
              <a:rPr lang="zh-CN" altLang="en-US" sz="1200" dirty="0">
                <a:solidFill>
                  <a:schemeClr val="tx1">
                    <a:lumMod val="50000"/>
                    <a:lumOff val="50000"/>
                  </a:schemeClr>
                </a:solidFill>
                <a:cs typeface="+mn-ea"/>
                <a:sym typeface="+mn-lt"/>
              </a:rPr>
              <a:t>又获得哈佛大学建筑系博士学位</a:t>
            </a:r>
          </a:p>
        </p:txBody>
      </p:sp>
      <p:sp>
        <p:nvSpPr>
          <p:cNvPr id="87" name="文本框 86"/>
          <p:cNvSpPr txBox="1"/>
          <p:nvPr/>
        </p:nvSpPr>
        <p:spPr>
          <a:xfrm>
            <a:off x="8760565" y="5199498"/>
            <a:ext cx="2444900" cy="701731"/>
          </a:xfrm>
          <a:prstGeom prst="rect">
            <a:avLst/>
          </a:prstGeom>
          <a:noFill/>
        </p:spPr>
        <p:txBody>
          <a:bodyPr wrap="none">
            <a:spAutoFit/>
          </a:bodyPr>
          <a:lstStyle/>
          <a:p>
            <a:pPr>
              <a:lnSpc>
                <a:spcPct val="110000"/>
              </a:lnSpc>
              <a:defRPr/>
            </a:pPr>
            <a:r>
              <a:rPr lang="en-US" altLang="zh-CN" sz="1200" b="1" dirty="0">
                <a:solidFill>
                  <a:schemeClr val="tx1">
                    <a:lumMod val="50000"/>
                    <a:lumOff val="50000"/>
                  </a:schemeClr>
                </a:solidFill>
                <a:cs typeface="+mn-ea"/>
                <a:sym typeface="+mn-lt"/>
              </a:rPr>
              <a:t>2016</a:t>
            </a:r>
            <a:r>
              <a:rPr lang="zh-CN" altLang="en-US" sz="1200" b="1" dirty="0">
                <a:solidFill>
                  <a:schemeClr val="tx1">
                    <a:lumMod val="50000"/>
                    <a:lumOff val="50000"/>
                  </a:schemeClr>
                </a:solidFill>
                <a:cs typeface="+mn-ea"/>
                <a:sym typeface="+mn-lt"/>
              </a:rPr>
              <a:t>年</a:t>
            </a:r>
            <a:endParaRPr lang="en-US" altLang="zh-CN" sz="1200" b="1" dirty="0">
              <a:solidFill>
                <a:schemeClr val="tx1">
                  <a:lumMod val="50000"/>
                  <a:lumOff val="50000"/>
                </a:schemeClr>
              </a:solidFill>
              <a:cs typeface="+mn-ea"/>
              <a:sym typeface="+mn-lt"/>
            </a:endParaRPr>
          </a:p>
          <a:p>
            <a:pPr>
              <a:lnSpc>
                <a:spcPct val="110000"/>
              </a:lnSpc>
              <a:defRPr/>
            </a:pPr>
            <a:r>
              <a:rPr lang="zh-CN" altLang="en-US" sz="1200" dirty="0">
                <a:solidFill>
                  <a:schemeClr val="tx1">
                    <a:lumMod val="50000"/>
                    <a:lumOff val="50000"/>
                  </a:schemeClr>
                </a:solidFill>
                <a:cs typeface="+mn-ea"/>
                <a:sym typeface="+mn-lt"/>
              </a:rPr>
              <a:t>毕业</a:t>
            </a:r>
            <a:r>
              <a:rPr lang="zh-CN" altLang="en-US" sz="1200" dirty="0" smtClean="0">
                <a:solidFill>
                  <a:schemeClr val="tx1">
                    <a:lumMod val="50000"/>
                    <a:lumOff val="50000"/>
                  </a:schemeClr>
                </a:solidFill>
                <a:cs typeface="+mn-ea"/>
                <a:sym typeface="+mn-lt"/>
              </a:rPr>
              <a:t>于西安交大</a:t>
            </a:r>
            <a:endParaRPr lang="en-US" altLang="zh-CN" sz="1200" dirty="0" smtClean="0">
              <a:solidFill>
                <a:schemeClr val="tx1">
                  <a:lumMod val="50000"/>
                  <a:lumOff val="50000"/>
                </a:schemeClr>
              </a:solidFill>
              <a:cs typeface="+mn-ea"/>
              <a:sym typeface="+mn-lt"/>
            </a:endParaRPr>
          </a:p>
          <a:p>
            <a:pPr>
              <a:lnSpc>
                <a:spcPct val="110000"/>
              </a:lnSpc>
              <a:defRPr/>
            </a:pPr>
            <a:r>
              <a:rPr lang="zh-CN" altLang="en-US" sz="1200" dirty="0" smtClean="0">
                <a:solidFill>
                  <a:schemeClr val="tx1">
                    <a:lumMod val="50000"/>
                    <a:lumOff val="50000"/>
                  </a:schemeClr>
                </a:solidFill>
                <a:cs typeface="+mn-ea"/>
                <a:sym typeface="+mn-lt"/>
              </a:rPr>
              <a:t>后</a:t>
            </a:r>
            <a:r>
              <a:rPr lang="zh-CN" altLang="en-US" sz="1200" dirty="0">
                <a:solidFill>
                  <a:schemeClr val="tx1">
                    <a:lumMod val="50000"/>
                    <a:lumOff val="50000"/>
                  </a:schemeClr>
                </a:solidFill>
                <a:cs typeface="+mn-ea"/>
                <a:sym typeface="+mn-lt"/>
              </a:rPr>
              <a:t>又获得哈佛大学建筑系博士学位</a:t>
            </a:r>
          </a:p>
        </p:txBody>
      </p:sp>
    </p:spTree>
    <p:extLst>
      <p:ext uri="{BB962C8B-B14F-4D97-AF65-F5344CB8AC3E}">
        <p14:creationId xmlns:p14="http://schemas.microsoft.com/office/powerpoint/2010/main" val="17287708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6"/>
          <p:cNvSpPr>
            <a:spLocks/>
          </p:cNvSpPr>
          <p:nvPr/>
        </p:nvSpPr>
        <p:spPr bwMode="auto">
          <a:xfrm>
            <a:off x="4260850" y="700087"/>
            <a:ext cx="4108450" cy="6157913"/>
          </a:xfrm>
          <a:custGeom>
            <a:avLst/>
            <a:gdLst>
              <a:gd name="T0" fmla="*/ 546 w 2124"/>
              <a:gd name="T1" fmla="*/ 2447 h 3200"/>
              <a:gd name="T2" fmla="*/ 1954 w 2124"/>
              <a:gd name="T3" fmla="*/ 1431 h 3200"/>
              <a:gd name="T4" fmla="*/ 2086 w 2124"/>
              <a:gd name="T5" fmla="*/ 1231 h 3200"/>
              <a:gd name="T6" fmla="*/ 1 w 2124"/>
              <a:gd name="T7" fmla="*/ 567 h 3200"/>
              <a:gd name="T8" fmla="*/ 34 w 2124"/>
              <a:gd name="T9" fmla="*/ 503 h 3200"/>
              <a:gd name="T10" fmla="*/ 694 w 2124"/>
              <a:gd name="T11" fmla="*/ 103 h 3200"/>
              <a:gd name="T12" fmla="*/ 536 w 2124"/>
              <a:gd name="T13" fmla="*/ 0 h 3200"/>
              <a:gd name="T14" fmla="*/ 538 w 2124"/>
              <a:gd name="T15" fmla="*/ 0 h 3200"/>
              <a:gd name="T16" fmla="*/ 697 w 2124"/>
              <a:gd name="T17" fmla="*/ 105 h 3200"/>
              <a:gd name="T18" fmla="*/ 159 w 2124"/>
              <a:gd name="T19" fmla="*/ 437 h 3200"/>
              <a:gd name="T20" fmla="*/ 6 w 2124"/>
              <a:gd name="T21" fmla="*/ 567 h 3200"/>
              <a:gd name="T22" fmla="*/ 2107 w 2124"/>
              <a:gd name="T23" fmla="*/ 1228 h 3200"/>
              <a:gd name="T24" fmla="*/ 1975 w 2124"/>
              <a:gd name="T25" fmla="*/ 1442 h 3200"/>
              <a:gd name="T26" fmla="*/ 1279 w 2124"/>
              <a:gd name="T27" fmla="*/ 1816 h 3200"/>
              <a:gd name="T28" fmla="*/ 589 w 2124"/>
              <a:gd name="T29" fmla="*/ 2447 h 3200"/>
              <a:gd name="T30" fmla="*/ 1287 w 2124"/>
              <a:gd name="T31" fmla="*/ 3200 h 3200"/>
              <a:gd name="T32" fmla="*/ 1107 w 2124"/>
              <a:gd name="T33" fmla="*/ 3200 h 3200"/>
              <a:gd name="T34" fmla="*/ 546 w 2124"/>
              <a:gd name="T35" fmla="*/ 2447 h 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24" h="3200">
                <a:moveTo>
                  <a:pt x="546" y="2447"/>
                </a:moveTo>
                <a:cubicBezTo>
                  <a:pt x="589" y="2001"/>
                  <a:pt x="1620" y="1660"/>
                  <a:pt x="1954" y="1431"/>
                </a:cubicBezTo>
                <a:cubicBezTo>
                  <a:pt x="2015" y="1388"/>
                  <a:pt x="2101" y="1316"/>
                  <a:pt x="2086" y="1231"/>
                </a:cubicBezTo>
                <a:cubicBezTo>
                  <a:pt x="2019" y="852"/>
                  <a:pt x="5" y="840"/>
                  <a:pt x="1" y="567"/>
                </a:cubicBezTo>
                <a:cubicBezTo>
                  <a:pt x="0" y="541"/>
                  <a:pt x="16" y="521"/>
                  <a:pt x="34" y="503"/>
                </a:cubicBezTo>
                <a:cubicBezTo>
                  <a:pt x="139" y="402"/>
                  <a:pt x="734" y="240"/>
                  <a:pt x="694" y="103"/>
                </a:cubicBezTo>
                <a:cubicBezTo>
                  <a:pt x="682" y="65"/>
                  <a:pt x="619" y="30"/>
                  <a:pt x="536" y="0"/>
                </a:cubicBezTo>
                <a:cubicBezTo>
                  <a:pt x="538" y="0"/>
                  <a:pt x="538" y="0"/>
                  <a:pt x="538" y="0"/>
                </a:cubicBezTo>
                <a:cubicBezTo>
                  <a:pt x="618" y="28"/>
                  <a:pt x="687" y="64"/>
                  <a:pt x="697" y="105"/>
                </a:cubicBezTo>
                <a:cubicBezTo>
                  <a:pt x="724" y="218"/>
                  <a:pt x="324" y="357"/>
                  <a:pt x="159" y="437"/>
                </a:cubicBezTo>
                <a:cubicBezTo>
                  <a:pt x="110" y="460"/>
                  <a:pt x="6" y="509"/>
                  <a:pt x="6" y="567"/>
                </a:cubicBezTo>
                <a:cubicBezTo>
                  <a:pt x="8" y="820"/>
                  <a:pt x="2034" y="833"/>
                  <a:pt x="2107" y="1228"/>
                </a:cubicBezTo>
                <a:cubicBezTo>
                  <a:pt x="2124" y="1323"/>
                  <a:pt x="2044" y="1394"/>
                  <a:pt x="1975" y="1442"/>
                </a:cubicBezTo>
                <a:cubicBezTo>
                  <a:pt x="1775" y="1579"/>
                  <a:pt x="1496" y="1701"/>
                  <a:pt x="1279" y="1816"/>
                </a:cubicBezTo>
                <a:cubicBezTo>
                  <a:pt x="1056" y="1933"/>
                  <a:pt x="616" y="2165"/>
                  <a:pt x="589" y="2447"/>
                </a:cubicBezTo>
                <a:cubicBezTo>
                  <a:pt x="564" y="2710"/>
                  <a:pt x="1087" y="3059"/>
                  <a:pt x="1287" y="3200"/>
                </a:cubicBezTo>
                <a:cubicBezTo>
                  <a:pt x="1107" y="3200"/>
                  <a:pt x="1107" y="3200"/>
                  <a:pt x="1107" y="3200"/>
                </a:cubicBezTo>
                <a:cubicBezTo>
                  <a:pt x="924" y="3045"/>
                  <a:pt x="520" y="2716"/>
                  <a:pt x="546" y="2447"/>
                </a:cubicBezTo>
                <a:close/>
              </a:path>
            </a:pathLst>
          </a:custGeom>
          <a:solidFill>
            <a:srgbClr val="A5A5A5"/>
          </a:solid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7"/>
          <p:cNvSpPr>
            <a:spLocks noEditPoints="1"/>
          </p:cNvSpPr>
          <p:nvPr/>
        </p:nvSpPr>
        <p:spPr bwMode="auto">
          <a:xfrm>
            <a:off x="5149058" y="4805430"/>
            <a:ext cx="400050" cy="657225"/>
          </a:xfrm>
          <a:custGeom>
            <a:avLst/>
            <a:gdLst>
              <a:gd name="T0" fmla="*/ 103 w 207"/>
              <a:gd name="T1" fmla="*/ 0 h 342"/>
              <a:gd name="T2" fmla="*/ 0 w 207"/>
              <a:gd name="T3" fmla="*/ 120 h 342"/>
              <a:gd name="T4" fmla="*/ 103 w 207"/>
              <a:gd name="T5" fmla="*/ 342 h 342"/>
              <a:gd name="T6" fmla="*/ 207 w 207"/>
              <a:gd name="T7" fmla="*/ 120 h 342"/>
              <a:gd name="T8" fmla="*/ 103 w 207"/>
              <a:gd name="T9" fmla="*/ 0 h 342"/>
              <a:gd name="T10" fmla="*/ 103 w 207"/>
              <a:gd name="T11" fmla="*/ 171 h 342"/>
              <a:gd name="T12" fmla="*/ 41 w 207"/>
              <a:gd name="T13" fmla="*/ 109 h 342"/>
              <a:gd name="T14" fmla="*/ 103 w 207"/>
              <a:gd name="T15" fmla="*/ 46 h 342"/>
              <a:gd name="T16" fmla="*/ 166 w 207"/>
              <a:gd name="T17" fmla="*/ 109 h 342"/>
              <a:gd name="T18" fmla="*/ 103 w 207"/>
              <a:gd name="T19"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342">
                <a:moveTo>
                  <a:pt x="103" y="0"/>
                </a:moveTo>
                <a:cubicBezTo>
                  <a:pt x="46" y="0"/>
                  <a:pt x="0" y="47"/>
                  <a:pt x="0" y="120"/>
                </a:cubicBezTo>
                <a:cubicBezTo>
                  <a:pt x="0" y="192"/>
                  <a:pt x="103" y="342"/>
                  <a:pt x="103" y="342"/>
                </a:cubicBezTo>
                <a:cubicBezTo>
                  <a:pt x="103" y="342"/>
                  <a:pt x="207" y="192"/>
                  <a:pt x="207" y="120"/>
                </a:cubicBezTo>
                <a:cubicBezTo>
                  <a:pt x="207" y="47"/>
                  <a:pt x="161" y="0"/>
                  <a:pt x="103" y="0"/>
                </a:cubicBezTo>
                <a:close/>
                <a:moveTo>
                  <a:pt x="103" y="171"/>
                </a:moveTo>
                <a:cubicBezTo>
                  <a:pt x="69" y="171"/>
                  <a:pt x="41" y="143"/>
                  <a:pt x="41" y="109"/>
                </a:cubicBezTo>
                <a:cubicBezTo>
                  <a:pt x="41" y="74"/>
                  <a:pt x="69" y="46"/>
                  <a:pt x="103" y="46"/>
                </a:cubicBezTo>
                <a:cubicBezTo>
                  <a:pt x="138" y="46"/>
                  <a:pt x="166" y="74"/>
                  <a:pt x="166" y="109"/>
                </a:cubicBezTo>
                <a:cubicBezTo>
                  <a:pt x="166" y="143"/>
                  <a:pt x="138" y="171"/>
                  <a:pt x="103" y="171"/>
                </a:cubicBezTo>
                <a:close/>
              </a:path>
            </a:pathLst>
          </a:custGeom>
          <a:solidFill>
            <a:srgbClr val="3A95D2"/>
          </a:solidFill>
          <a:ln>
            <a:noFill/>
          </a:ln>
          <a:effectLst>
            <a:outerShdw blurRad="190500" dist="635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8"/>
          <p:cNvSpPr>
            <a:spLocks noEditPoints="1"/>
          </p:cNvSpPr>
          <p:nvPr/>
        </p:nvSpPr>
        <p:spPr bwMode="auto">
          <a:xfrm>
            <a:off x="6704013" y="1788318"/>
            <a:ext cx="401638" cy="658813"/>
          </a:xfrm>
          <a:custGeom>
            <a:avLst/>
            <a:gdLst>
              <a:gd name="T0" fmla="*/ 103 w 207"/>
              <a:gd name="T1" fmla="*/ 0 h 342"/>
              <a:gd name="T2" fmla="*/ 0 w 207"/>
              <a:gd name="T3" fmla="*/ 120 h 342"/>
              <a:gd name="T4" fmla="*/ 103 w 207"/>
              <a:gd name="T5" fmla="*/ 342 h 342"/>
              <a:gd name="T6" fmla="*/ 207 w 207"/>
              <a:gd name="T7" fmla="*/ 120 h 342"/>
              <a:gd name="T8" fmla="*/ 103 w 207"/>
              <a:gd name="T9" fmla="*/ 0 h 342"/>
              <a:gd name="T10" fmla="*/ 103 w 207"/>
              <a:gd name="T11" fmla="*/ 171 h 342"/>
              <a:gd name="T12" fmla="*/ 41 w 207"/>
              <a:gd name="T13" fmla="*/ 109 h 342"/>
              <a:gd name="T14" fmla="*/ 103 w 207"/>
              <a:gd name="T15" fmla="*/ 46 h 342"/>
              <a:gd name="T16" fmla="*/ 166 w 207"/>
              <a:gd name="T17" fmla="*/ 109 h 342"/>
              <a:gd name="T18" fmla="*/ 103 w 207"/>
              <a:gd name="T19"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342">
                <a:moveTo>
                  <a:pt x="103" y="0"/>
                </a:moveTo>
                <a:cubicBezTo>
                  <a:pt x="46" y="0"/>
                  <a:pt x="0" y="47"/>
                  <a:pt x="0" y="120"/>
                </a:cubicBezTo>
                <a:cubicBezTo>
                  <a:pt x="0" y="192"/>
                  <a:pt x="103" y="342"/>
                  <a:pt x="103" y="342"/>
                </a:cubicBezTo>
                <a:cubicBezTo>
                  <a:pt x="103" y="342"/>
                  <a:pt x="207" y="192"/>
                  <a:pt x="207" y="120"/>
                </a:cubicBezTo>
                <a:cubicBezTo>
                  <a:pt x="207" y="47"/>
                  <a:pt x="161" y="0"/>
                  <a:pt x="103" y="0"/>
                </a:cubicBezTo>
                <a:close/>
                <a:moveTo>
                  <a:pt x="103" y="171"/>
                </a:moveTo>
                <a:cubicBezTo>
                  <a:pt x="69" y="171"/>
                  <a:pt x="41" y="143"/>
                  <a:pt x="41" y="109"/>
                </a:cubicBezTo>
                <a:cubicBezTo>
                  <a:pt x="41" y="74"/>
                  <a:pt x="69" y="46"/>
                  <a:pt x="103" y="46"/>
                </a:cubicBezTo>
                <a:cubicBezTo>
                  <a:pt x="138" y="46"/>
                  <a:pt x="166" y="74"/>
                  <a:pt x="166" y="109"/>
                </a:cubicBezTo>
                <a:cubicBezTo>
                  <a:pt x="166" y="143"/>
                  <a:pt x="138" y="171"/>
                  <a:pt x="103" y="171"/>
                </a:cubicBezTo>
                <a:close/>
              </a:path>
            </a:pathLst>
          </a:custGeom>
          <a:solidFill>
            <a:srgbClr val="3A95D2"/>
          </a:solidFill>
          <a:ln>
            <a:noFill/>
          </a:ln>
          <a:effectLst>
            <a:outerShdw blurRad="190500" dist="635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8"/>
          <p:cNvSpPr>
            <a:spLocks noEditPoints="1"/>
          </p:cNvSpPr>
          <p:nvPr/>
        </p:nvSpPr>
        <p:spPr bwMode="auto">
          <a:xfrm>
            <a:off x="4650582" y="1408112"/>
            <a:ext cx="401638" cy="658813"/>
          </a:xfrm>
          <a:custGeom>
            <a:avLst/>
            <a:gdLst>
              <a:gd name="T0" fmla="*/ 103 w 207"/>
              <a:gd name="T1" fmla="*/ 0 h 342"/>
              <a:gd name="T2" fmla="*/ 0 w 207"/>
              <a:gd name="T3" fmla="*/ 120 h 342"/>
              <a:gd name="T4" fmla="*/ 103 w 207"/>
              <a:gd name="T5" fmla="*/ 342 h 342"/>
              <a:gd name="T6" fmla="*/ 207 w 207"/>
              <a:gd name="T7" fmla="*/ 120 h 342"/>
              <a:gd name="T8" fmla="*/ 103 w 207"/>
              <a:gd name="T9" fmla="*/ 0 h 342"/>
              <a:gd name="T10" fmla="*/ 103 w 207"/>
              <a:gd name="T11" fmla="*/ 171 h 342"/>
              <a:gd name="T12" fmla="*/ 41 w 207"/>
              <a:gd name="T13" fmla="*/ 109 h 342"/>
              <a:gd name="T14" fmla="*/ 103 w 207"/>
              <a:gd name="T15" fmla="*/ 46 h 342"/>
              <a:gd name="T16" fmla="*/ 166 w 207"/>
              <a:gd name="T17" fmla="*/ 109 h 342"/>
              <a:gd name="T18" fmla="*/ 103 w 207"/>
              <a:gd name="T19"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342">
                <a:moveTo>
                  <a:pt x="103" y="0"/>
                </a:moveTo>
                <a:cubicBezTo>
                  <a:pt x="46" y="0"/>
                  <a:pt x="0" y="47"/>
                  <a:pt x="0" y="120"/>
                </a:cubicBezTo>
                <a:cubicBezTo>
                  <a:pt x="0" y="192"/>
                  <a:pt x="103" y="342"/>
                  <a:pt x="103" y="342"/>
                </a:cubicBezTo>
                <a:cubicBezTo>
                  <a:pt x="103" y="342"/>
                  <a:pt x="207" y="192"/>
                  <a:pt x="207" y="120"/>
                </a:cubicBezTo>
                <a:cubicBezTo>
                  <a:pt x="207" y="47"/>
                  <a:pt x="161" y="0"/>
                  <a:pt x="103" y="0"/>
                </a:cubicBezTo>
                <a:close/>
                <a:moveTo>
                  <a:pt x="103" y="171"/>
                </a:moveTo>
                <a:cubicBezTo>
                  <a:pt x="69" y="171"/>
                  <a:pt x="41" y="143"/>
                  <a:pt x="41" y="109"/>
                </a:cubicBezTo>
                <a:cubicBezTo>
                  <a:pt x="41" y="74"/>
                  <a:pt x="69" y="46"/>
                  <a:pt x="103" y="46"/>
                </a:cubicBezTo>
                <a:cubicBezTo>
                  <a:pt x="138" y="46"/>
                  <a:pt x="166" y="74"/>
                  <a:pt x="166" y="109"/>
                </a:cubicBezTo>
                <a:cubicBezTo>
                  <a:pt x="166" y="143"/>
                  <a:pt x="138" y="171"/>
                  <a:pt x="103" y="171"/>
                </a:cubicBezTo>
                <a:close/>
              </a:path>
            </a:pathLst>
          </a:custGeom>
          <a:solidFill>
            <a:srgbClr val="89BAE4"/>
          </a:solidFill>
          <a:ln>
            <a:noFill/>
          </a:ln>
          <a:effectLst>
            <a:outerShdw blurRad="190500" dist="635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8"/>
          <p:cNvSpPr>
            <a:spLocks noEditPoints="1"/>
          </p:cNvSpPr>
          <p:nvPr/>
        </p:nvSpPr>
        <p:spPr bwMode="auto">
          <a:xfrm>
            <a:off x="8092281" y="2575718"/>
            <a:ext cx="401638" cy="658813"/>
          </a:xfrm>
          <a:custGeom>
            <a:avLst/>
            <a:gdLst>
              <a:gd name="T0" fmla="*/ 103 w 207"/>
              <a:gd name="T1" fmla="*/ 0 h 342"/>
              <a:gd name="T2" fmla="*/ 0 w 207"/>
              <a:gd name="T3" fmla="*/ 120 h 342"/>
              <a:gd name="T4" fmla="*/ 103 w 207"/>
              <a:gd name="T5" fmla="*/ 342 h 342"/>
              <a:gd name="T6" fmla="*/ 207 w 207"/>
              <a:gd name="T7" fmla="*/ 120 h 342"/>
              <a:gd name="T8" fmla="*/ 103 w 207"/>
              <a:gd name="T9" fmla="*/ 0 h 342"/>
              <a:gd name="T10" fmla="*/ 103 w 207"/>
              <a:gd name="T11" fmla="*/ 171 h 342"/>
              <a:gd name="T12" fmla="*/ 41 w 207"/>
              <a:gd name="T13" fmla="*/ 109 h 342"/>
              <a:gd name="T14" fmla="*/ 103 w 207"/>
              <a:gd name="T15" fmla="*/ 46 h 342"/>
              <a:gd name="T16" fmla="*/ 166 w 207"/>
              <a:gd name="T17" fmla="*/ 109 h 342"/>
              <a:gd name="T18" fmla="*/ 103 w 207"/>
              <a:gd name="T19"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342">
                <a:moveTo>
                  <a:pt x="103" y="0"/>
                </a:moveTo>
                <a:cubicBezTo>
                  <a:pt x="46" y="0"/>
                  <a:pt x="0" y="47"/>
                  <a:pt x="0" y="120"/>
                </a:cubicBezTo>
                <a:cubicBezTo>
                  <a:pt x="0" y="192"/>
                  <a:pt x="103" y="342"/>
                  <a:pt x="103" y="342"/>
                </a:cubicBezTo>
                <a:cubicBezTo>
                  <a:pt x="103" y="342"/>
                  <a:pt x="207" y="192"/>
                  <a:pt x="207" y="120"/>
                </a:cubicBezTo>
                <a:cubicBezTo>
                  <a:pt x="207" y="47"/>
                  <a:pt x="161" y="0"/>
                  <a:pt x="103" y="0"/>
                </a:cubicBezTo>
                <a:close/>
                <a:moveTo>
                  <a:pt x="103" y="171"/>
                </a:moveTo>
                <a:cubicBezTo>
                  <a:pt x="69" y="171"/>
                  <a:pt x="41" y="143"/>
                  <a:pt x="41" y="109"/>
                </a:cubicBezTo>
                <a:cubicBezTo>
                  <a:pt x="41" y="74"/>
                  <a:pt x="69" y="46"/>
                  <a:pt x="103" y="46"/>
                </a:cubicBezTo>
                <a:cubicBezTo>
                  <a:pt x="138" y="46"/>
                  <a:pt x="166" y="74"/>
                  <a:pt x="166" y="109"/>
                </a:cubicBezTo>
                <a:cubicBezTo>
                  <a:pt x="166" y="143"/>
                  <a:pt x="138" y="171"/>
                  <a:pt x="103" y="171"/>
                </a:cubicBezTo>
                <a:close/>
              </a:path>
            </a:pathLst>
          </a:custGeom>
          <a:solidFill>
            <a:srgbClr val="2450A2"/>
          </a:solidFill>
          <a:ln>
            <a:noFill/>
          </a:ln>
          <a:effectLst>
            <a:outerShdw blurRad="190500" dist="635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8"/>
          <p:cNvSpPr>
            <a:spLocks noEditPoints="1"/>
          </p:cNvSpPr>
          <p:nvPr/>
        </p:nvSpPr>
        <p:spPr bwMode="auto">
          <a:xfrm>
            <a:off x="6365875" y="3588146"/>
            <a:ext cx="401638" cy="658813"/>
          </a:xfrm>
          <a:custGeom>
            <a:avLst/>
            <a:gdLst>
              <a:gd name="T0" fmla="*/ 103 w 207"/>
              <a:gd name="T1" fmla="*/ 0 h 342"/>
              <a:gd name="T2" fmla="*/ 0 w 207"/>
              <a:gd name="T3" fmla="*/ 120 h 342"/>
              <a:gd name="T4" fmla="*/ 103 w 207"/>
              <a:gd name="T5" fmla="*/ 342 h 342"/>
              <a:gd name="T6" fmla="*/ 207 w 207"/>
              <a:gd name="T7" fmla="*/ 120 h 342"/>
              <a:gd name="T8" fmla="*/ 103 w 207"/>
              <a:gd name="T9" fmla="*/ 0 h 342"/>
              <a:gd name="T10" fmla="*/ 103 w 207"/>
              <a:gd name="T11" fmla="*/ 171 h 342"/>
              <a:gd name="T12" fmla="*/ 41 w 207"/>
              <a:gd name="T13" fmla="*/ 109 h 342"/>
              <a:gd name="T14" fmla="*/ 103 w 207"/>
              <a:gd name="T15" fmla="*/ 46 h 342"/>
              <a:gd name="T16" fmla="*/ 166 w 207"/>
              <a:gd name="T17" fmla="*/ 109 h 342"/>
              <a:gd name="T18" fmla="*/ 103 w 207"/>
              <a:gd name="T19"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342">
                <a:moveTo>
                  <a:pt x="103" y="0"/>
                </a:moveTo>
                <a:cubicBezTo>
                  <a:pt x="46" y="0"/>
                  <a:pt x="0" y="47"/>
                  <a:pt x="0" y="120"/>
                </a:cubicBezTo>
                <a:cubicBezTo>
                  <a:pt x="0" y="192"/>
                  <a:pt x="103" y="342"/>
                  <a:pt x="103" y="342"/>
                </a:cubicBezTo>
                <a:cubicBezTo>
                  <a:pt x="103" y="342"/>
                  <a:pt x="207" y="192"/>
                  <a:pt x="207" y="120"/>
                </a:cubicBezTo>
                <a:cubicBezTo>
                  <a:pt x="207" y="47"/>
                  <a:pt x="161" y="0"/>
                  <a:pt x="103" y="0"/>
                </a:cubicBezTo>
                <a:close/>
                <a:moveTo>
                  <a:pt x="103" y="171"/>
                </a:moveTo>
                <a:cubicBezTo>
                  <a:pt x="69" y="171"/>
                  <a:pt x="41" y="143"/>
                  <a:pt x="41" y="109"/>
                </a:cubicBezTo>
                <a:cubicBezTo>
                  <a:pt x="41" y="74"/>
                  <a:pt x="69" y="46"/>
                  <a:pt x="103" y="46"/>
                </a:cubicBezTo>
                <a:cubicBezTo>
                  <a:pt x="138" y="46"/>
                  <a:pt x="166" y="74"/>
                  <a:pt x="166" y="109"/>
                </a:cubicBezTo>
                <a:cubicBezTo>
                  <a:pt x="166" y="143"/>
                  <a:pt x="138" y="171"/>
                  <a:pt x="103" y="171"/>
                </a:cubicBezTo>
                <a:close/>
              </a:path>
            </a:pathLst>
          </a:custGeom>
          <a:solidFill>
            <a:srgbClr val="404040"/>
          </a:solidFill>
          <a:ln>
            <a:noFill/>
          </a:ln>
          <a:effectLst>
            <a:outerShdw blurRad="190500" dist="63500" dir="2700000" algn="tl" rotWithShape="0">
              <a:prstClr val="black">
                <a:alpha val="25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矩形 42"/>
          <p:cNvSpPr/>
          <p:nvPr/>
        </p:nvSpPr>
        <p:spPr>
          <a:xfrm>
            <a:off x="7343349" y="1428219"/>
            <a:ext cx="3235974" cy="954107"/>
          </a:xfrm>
          <a:prstGeom prst="rect">
            <a:avLst/>
          </a:prstGeom>
        </p:spPr>
        <p:txBody>
          <a:bodyPr wrap="square" lIns="0" rIns="0">
            <a:spAutoFit/>
          </a:bodyPr>
          <a:lstStyle/>
          <a:p>
            <a:pPr lvl="0"/>
            <a:r>
              <a:rPr lang="zh-CN" altLang="en-US" sz="1400" b="1" dirty="0">
                <a:solidFill>
                  <a:schemeClr val="tx1">
                    <a:lumMod val="85000"/>
                    <a:lumOff val="15000"/>
                  </a:schemeClr>
                </a:solidFill>
                <a:cs typeface="+mn-ea"/>
                <a:sym typeface="+mn-lt"/>
              </a:rPr>
              <a:t>您任职的公司</a:t>
            </a:r>
            <a:r>
              <a:rPr lang="en-US" altLang="zh-CN" sz="1400" b="1" dirty="0">
                <a:solidFill>
                  <a:schemeClr val="tx1">
                    <a:lumMod val="85000"/>
                    <a:lumOff val="15000"/>
                  </a:schemeClr>
                </a:solidFill>
                <a:cs typeface="+mn-ea"/>
                <a:sym typeface="+mn-lt"/>
              </a:rPr>
              <a:t>/</a:t>
            </a:r>
            <a:r>
              <a:rPr lang="zh-CN" altLang="en-US" sz="1400" b="1" dirty="0">
                <a:solidFill>
                  <a:schemeClr val="tx1">
                    <a:lumMod val="85000"/>
                    <a:lumOff val="15000"/>
                  </a:schemeClr>
                </a:solidFill>
                <a:cs typeface="+mn-ea"/>
                <a:sym typeface="+mn-lt"/>
              </a:rPr>
              <a:t>职位</a:t>
            </a:r>
            <a:endParaRPr lang="en-US" altLang="zh-CN" sz="1400" dirty="0">
              <a:solidFill>
                <a:schemeClr val="tx1">
                  <a:lumMod val="85000"/>
                  <a:lumOff val="15000"/>
                </a:schemeClr>
              </a:solidFill>
              <a:cs typeface="+mn-ea"/>
              <a:sym typeface="+mn-lt"/>
            </a:endParaRPr>
          </a:p>
          <a:p>
            <a:pPr>
              <a:lnSpc>
                <a:spcPct val="150000"/>
              </a:lnSpc>
            </a:pPr>
            <a:r>
              <a:rPr lang="zh-CN" altLang="en-US" sz="1400" dirty="0" smtClean="0">
                <a:solidFill>
                  <a:schemeClr val="tx1">
                    <a:lumMod val="50000"/>
                    <a:lumOff val="50000"/>
                  </a:schemeClr>
                </a:solidFill>
                <a:cs typeface="+mn-ea"/>
                <a:sym typeface="+mn-lt"/>
              </a:rPr>
              <a:t>此处添加详细文本描述，文字内容建议与标题相关尽量简洁生动</a:t>
            </a:r>
            <a:r>
              <a:rPr lang="en-US" altLang="zh-CN" sz="1400" dirty="0" smtClean="0">
                <a:solidFill>
                  <a:schemeClr val="tx1">
                    <a:lumMod val="50000"/>
                    <a:lumOff val="50000"/>
                  </a:schemeClr>
                </a:solidFill>
                <a:cs typeface="+mn-ea"/>
                <a:sym typeface="+mn-lt"/>
              </a:rPr>
              <a:t>……</a:t>
            </a:r>
            <a:endParaRPr lang="zh-CN" altLang="en-US" sz="1400" dirty="0">
              <a:solidFill>
                <a:schemeClr val="tx1">
                  <a:lumMod val="50000"/>
                  <a:lumOff val="50000"/>
                </a:schemeClr>
              </a:solidFill>
              <a:cs typeface="+mn-ea"/>
              <a:sym typeface="+mn-lt"/>
            </a:endParaRPr>
          </a:p>
        </p:txBody>
      </p:sp>
      <p:sp>
        <p:nvSpPr>
          <p:cNvPr id="44" name="矩形 43"/>
          <p:cNvSpPr/>
          <p:nvPr/>
        </p:nvSpPr>
        <p:spPr>
          <a:xfrm>
            <a:off x="8369955" y="3292852"/>
            <a:ext cx="3144803" cy="954107"/>
          </a:xfrm>
          <a:prstGeom prst="rect">
            <a:avLst/>
          </a:prstGeom>
        </p:spPr>
        <p:txBody>
          <a:bodyPr wrap="square" lIns="0" rIns="0">
            <a:spAutoFit/>
          </a:bodyPr>
          <a:lstStyle/>
          <a:p>
            <a:pPr lvl="0"/>
            <a:r>
              <a:rPr lang="zh-CN" altLang="en-US" sz="1400" b="1" dirty="0">
                <a:solidFill>
                  <a:schemeClr val="tx1">
                    <a:lumMod val="85000"/>
                    <a:lumOff val="15000"/>
                  </a:schemeClr>
                </a:solidFill>
                <a:cs typeface="+mn-ea"/>
                <a:sym typeface="+mn-lt"/>
              </a:rPr>
              <a:t>您任职的公司</a:t>
            </a:r>
            <a:r>
              <a:rPr lang="en-US" altLang="zh-CN" sz="1400" b="1" dirty="0">
                <a:solidFill>
                  <a:schemeClr val="tx1">
                    <a:lumMod val="85000"/>
                    <a:lumOff val="15000"/>
                  </a:schemeClr>
                </a:solidFill>
                <a:cs typeface="+mn-ea"/>
                <a:sym typeface="+mn-lt"/>
              </a:rPr>
              <a:t>/</a:t>
            </a:r>
            <a:r>
              <a:rPr lang="zh-CN" altLang="en-US" sz="1400" b="1" dirty="0">
                <a:solidFill>
                  <a:schemeClr val="tx1">
                    <a:lumMod val="85000"/>
                    <a:lumOff val="15000"/>
                  </a:schemeClr>
                </a:solidFill>
                <a:cs typeface="+mn-ea"/>
                <a:sym typeface="+mn-lt"/>
              </a:rPr>
              <a:t>职位</a:t>
            </a:r>
            <a:endParaRPr lang="en-US" altLang="zh-CN" sz="1400" dirty="0">
              <a:solidFill>
                <a:schemeClr val="tx1">
                  <a:lumMod val="85000"/>
                  <a:lumOff val="15000"/>
                </a:schemeClr>
              </a:solidFill>
              <a:cs typeface="+mn-ea"/>
              <a:sym typeface="+mn-lt"/>
            </a:endParaRPr>
          </a:p>
          <a:p>
            <a:pPr>
              <a:lnSpc>
                <a:spcPct val="150000"/>
              </a:lnSpc>
            </a:pPr>
            <a:r>
              <a:rPr lang="zh-CN" altLang="en-US" sz="1400" dirty="0">
                <a:solidFill>
                  <a:schemeClr val="tx1">
                    <a:lumMod val="50000"/>
                    <a:lumOff val="50000"/>
                  </a:schemeClr>
                </a:solidFill>
                <a:cs typeface="+mn-ea"/>
                <a:sym typeface="+mn-lt"/>
              </a:rPr>
              <a:t>添加您的文字说明，请详细说明您的内容，添加适当的文字，一页的文字</a:t>
            </a:r>
          </a:p>
        </p:txBody>
      </p:sp>
      <p:sp>
        <p:nvSpPr>
          <p:cNvPr id="45" name="矩形 44"/>
          <p:cNvSpPr/>
          <p:nvPr/>
        </p:nvSpPr>
        <p:spPr>
          <a:xfrm>
            <a:off x="5833240" y="5050680"/>
            <a:ext cx="3310760" cy="954107"/>
          </a:xfrm>
          <a:prstGeom prst="rect">
            <a:avLst/>
          </a:prstGeom>
        </p:spPr>
        <p:txBody>
          <a:bodyPr wrap="square" lIns="0" rIns="0">
            <a:spAutoFit/>
          </a:bodyPr>
          <a:lstStyle/>
          <a:p>
            <a:pPr lvl="0"/>
            <a:r>
              <a:rPr lang="zh-CN" altLang="en-US" sz="1400" b="1" dirty="0">
                <a:solidFill>
                  <a:schemeClr val="tx1">
                    <a:lumMod val="85000"/>
                    <a:lumOff val="15000"/>
                  </a:schemeClr>
                </a:solidFill>
                <a:cs typeface="+mn-ea"/>
                <a:sym typeface="+mn-lt"/>
              </a:rPr>
              <a:t>您任职的公司</a:t>
            </a:r>
            <a:r>
              <a:rPr lang="en-US" altLang="zh-CN" sz="1400" b="1" dirty="0">
                <a:solidFill>
                  <a:schemeClr val="tx1">
                    <a:lumMod val="85000"/>
                    <a:lumOff val="15000"/>
                  </a:schemeClr>
                </a:solidFill>
                <a:cs typeface="+mn-ea"/>
                <a:sym typeface="+mn-lt"/>
              </a:rPr>
              <a:t>/</a:t>
            </a:r>
            <a:r>
              <a:rPr lang="zh-CN" altLang="en-US" sz="1400" b="1" dirty="0">
                <a:solidFill>
                  <a:schemeClr val="tx1">
                    <a:lumMod val="85000"/>
                    <a:lumOff val="15000"/>
                  </a:schemeClr>
                </a:solidFill>
                <a:cs typeface="+mn-ea"/>
                <a:sym typeface="+mn-lt"/>
              </a:rPr>
              <a:t>职位</a:t>
            </a:r>
            <a:endParaRPr lang="en-US" altLang="zh-CN" sz="1400" dirty="0">
              <a:solidFill>
                <a:schemeClr val="tx1">
                  <a:lumMod val="85000"/>
                  <a:lumOff val="15000"/>
                </a:schemeClr>
              </a:solidFill>
              <a:cs typeface="+mn-ea"/>
              <a:sym typeface="+mn-lt"/>
            </a:endParaRPr>
          </a:p>
          <a:p>
            <a:pPr>
              <a:lnSpc>
                <a:spcPct val="150000"/>
              </a:lnSpc>
            </a:pPr>
            <a:r>
              <a:rPr lang="zh-CN" altLang="en-US" sz="1400" dirty="0" smtClean="0">
                <a:solidFill>
                  <a:schemeClr val="tx1">
                    <a:lumMod val="50000"/>
                    <a:lumOff val="50000"/>
                  </a:schemeClr>
                </a:solidFill>
                <a:cs typeface="+mn-ea"/>
                <a:sym typeface="+mn-lt"/>
              </a:rPr>
              <a:t>此处添加详细文本描述，文字内容建议与标题相关尽量简洁生动</a:t>
            </a:r>
            <a:r>
              <a:rPr lang="en-US" altLang="zh-CN" sz="1400" dirty="0" smtClean="0">
                <a:solidFill>
                  <a:schemeClr val="tx1">
                    <a:lumMod val="50000"/>
                    <a:lumOff val="50000"/>
                  </a:schemeClr>
                </a:solidFill>
                <a:cs typeface="+mn-ea"/>
                <a:sym typeface="+mn-lt"/>
              </a:rPr>
              <a:t>……</a:t>
            </a:r>
            <a:endParaRPr lang="zh-CN" altLang="en-US" sz="1400" dirty="0">
              <a:solidFill>
                <a:schemeClr val="tx1">
                  <a:lumMod val="50000"/>
                  <a:lumOff val="50000"/>
                </a:schemeClr>
              </a:solidFill>
              <a:cs typeface="+mn-ea"/>
              <a:sym typeface="+mn-lt"/>
            </a:endParaRPr>
          </a:p>
        </p:txBody>
      </p:sp>
      <p:sp>
        <p:nvSpPr>
          <p:cNvPr id="46" name="矩形 45"/>
          <p:cNvSpPr/>
          <p:nvPr/>
        </p:nvSpPr>
        <p:spPr>
          <a:xfrm>
            <a:off x="944658" y="2014411"/>
            <a:ext cx="3378598" cy="954107"/>
          </a:xfrm>
          <a:prstGeom prst="rect">
            <a:avLst/>
          </a:prstGeom>
        </p:spPr>
        <p:txBody>
          <a:bodyPr wrap="square" lIns="0" rIns="0">
            <a:spAutoFit/>
          </a:bodyPr>
          <a:lstStyle/>
          <a:p>
            <a:pPr lvl="0" algn="r"/>
            <a:r>
              <a:rPr lang="zh-CN" altLang="en-US" sz="1400" b="1" dirty="0">
                <a:solidFill>
                  <a:schemeClr val="tx1">
                    <a:lumMod val="85000"/>
                    <a:lumOff val="15000"/>
                  </a:schemeClr>
                </a:solidFill>
                <a:cs typeface="+mn-ea"/>
                <a:sym typeface="+mn-lt"/>
              </a:rPr>
              <a:t>您任职的公司</a:t>
            </a:r>
            <a:r>
              <a:rPr lang="en-US" altLang="zh-CN" sz="1400" b="1" dirty="0">
                <a:solidFill>
                  <a:schemeClr val="tx1">
                    <a:lumMod val="85000"/>
                    <a:lumOff val="15000"/>
                  </a:schemeClr>
                </a:solidFill>
                <a:cs typeface="+mn-ea"/>
                <a:sym typeface="+mn-lt"/>
              </a:rPr>
              <a:t>/</a:t>
            </a:r>
            <a:r>
              <a:rPr lang="zh-CN" altLang="en-US" sz="1400" b="1" dirty="0">
                <a:solidFill>
                  <a:schemeClr val="tx1">
                    <a:lumMod val="85000"/>
                    <a:lumOff val="15000"/>
                  </a:schemeClr>
                </a:solidFill>
                <a:cs typeface="+mn-ea"/>
                <a:sym typeface="+mn-lt"/>
              </a:rPr>
              <a:t>职位</a:t>
            </a:r>
            <a:endParaRPr lang="en-US" altLang="zh-CN" sz="1400" dirty="0">
              <a:solidFill>
                <a:schemeClr val="tx1">
                  <a:lumMod val="85000"/>
                  <a:lumOff val="15000"/>
                </a:schemeClr>
              </a:solidFill>
              <a:cs typeface="+mn-ea"/>
              <a:sym typeface="+mn-lt"/>
            </a:endParaRPr>
          </a:p>
          <a:p>
            <a:pPr algn="r">
              <a:lnSpc>
                <a:spcPct val="150000"/>
              </a:lnSpc>
            </a:pPr>
            <a:r>
              <a:rPr lang="zh-CN" altLang="en-US" sz="1400" dirty="0" smtClean="0">
                <a:solidFill>
                  <a:schemeClr val="tx1">
                    <a:lumMod val="50000"/>
                    <a:lumOff val="50000"/>
                  </a:schemeClr>
                </a:solidFill>
                <a:cs typeface="+mn-ea"/>
                <a:sym typeface="+mn-lt"/>
              </a:rPr>
              <a:t>此处添加详细文本描述，文字内容建议与标题相关尽量简洁生动</a:t>
            </a:r>
            <a:r>
              <a:rPr lang="en-US" altLang="zh-CN" sz="1400" dirty="0" smtClean="0">
                <a:solidFill>
                  <a:schemeClr val="tx1">
                    <a:lumMod val="50000"/>
                    <a:lumOff val="50000"/>
                  </a:schemeClr>
                </a:solidFill>
                <a:cs typeface="+mn-ea"/>
                <a:sym typeface="+mn-lt"/>
              </a:rPr>
              <a:t>……</a:t>
            </a:r>
            <a:endParaRPr lang="zh-CN" altLang="en-US" sz="1400" dirty="0">
              <a:solidFill>
                <a:schemeClr val="tx1">
                  <a:lumMod val="50000"/>
                  <a:lumOff val="50000"/>
                </a:schemeClr>
              </a:solidFill>
              <a:cs typeface="+mn-ea"/>
              <a:sym typeface="+mn-lt"/>
            </a:endParaRPr>
          </a:p>
        </p:txBody>
      </p:sp>
      <p:sp>
        <p:nvSpPr>
          <p:cNvPr id="47" name="矩形 46"/>
          <p:cNvSpPr/>
          <p:nvPr/>
        </p:nvSpPr>
        <p:spPr>
          <a:xfrm>
            <a:off x="2692401" y="3417446"/>
            <a:ext cx="3378598" cy="954107"/>
          </a:xfrm>
          <a:prstGeom prst="rect">
            <a:avLst/>
          </a:prstGeom>
        </p:spPr>
        <p:txBody>
          <a:bodyPr wrap="square" lIns="0" rIns="0">
            <a:spAutoFit/>
          </a:bodyPr>
          <a:lstStyle/>
          <a:p>
            <a:pPr lvl="0" algn="r"/>
            <a:r>
              <a:rPr lang="zh-CN" altLang="en-US" sz="1400" b="1" dirty="0">
                <a:solidFill>
                  <a:schemeClr val="tx1">
                    <a:lumMod val="85000"/>
                    <a:lumOff val="15000"/>
                  </a:schemeClr>
                </a:solidFill>
                <a:cs typeface="+mn-ea"/>
                <a:sym typeface="+mn-lt"/>
              </a:rPr>
              <a:t>您任职的公司</a:t>
            </a:r>
            <a:r>
              <a:rPr lang="en-US" altLang="zh-CN" sz="1400" b="1" dirty="0">
                <a:solidFill>
                  <a:schemeClr val="tx1">
                    <a:lumMod val="85000"/>
                    <a:lumOff val="15000"/>
                  </a:schemeClr>
                </a:solidFill>
                <a:cs typeface="+mn-ea"/>
                <a:sym typeface="+mn-lt"/>
              </a:rPr>
              <a:t>/</a:t>
            </a:r>
            <a:r>
              <a:rPr lang="zh-CN" altLang="en-US" sz="1400" b="1" dirty="0">
                <a:solidFill>
                  <a:schemeClr val="tx1">
                    <a:lumMod val="85000"/>
                    <a:lumOff val="15000"/>
                  </a:schemeClr>
                </a:solidFill>
                <a:cs typeface="+mn-ea"/>
                <a:sym typeface="+mn-lt"/>
              </a:rPr>
              <a:t>职位</a:t>
            </a:r>
            <a:endParaRPr lang="en-US" altLang="zh-CN" sz="1400" dirty="0">
              <a:solidFill>
                <a:schemeClr val="tx1">
                  <a:lumMod val="85000"/>
                  <a:lumOff val="15000"/>
                </a:schemeClr>
              </a:solidFill>
              <a:cs typeface="+mn-ea"/>
              <a:sym typeface="+mn-lt"/>
            </a:endParaRPr>
          </a:p>
          <a:p>
            <a:pPr algn="r">
              <a:lnSpc>
                <a:spcPct val="150000"/>
              </a:lnSpc>
            </a:pPr>
            <a:r>
              <a:rPr lang="zh-CN" altLang="en-US" sz="1400" dirty="0" smtClean="0">
                <a:solidFill>
                  <a:schemeClr val="tx1">
                    <a:lumMod val="50000"/>
                    <a:lumOff val="50000"/>
                  </a:schemeClr>
                </a:solidFill>
                <a:cs typeface="+mn-ea"/>
                <a:sym typeface="+mn-lt"/>
              </a:rPr>
              <a:t>此处添加详细文本描述，文字内容建议与标题相关尽量简洁生动</a:t>
            </a:r>
            <a:r>
              <a:rPr lang="en-US" altLang="zh-CN" sz="1400" dirty="0" smtClean="0">
                <a:solidFill>
                  <a:schemeClr val="tx1">
                    <a:lumMod val="50000"/>
                    <a:lumOff val="50000"/>
                  </a:schemeClr>
                </a:solidFill>
                <a:cs typeface="+mn-ea"/>
                <a:sym typeface="+mn-lt"/>
              </a:rPr>
              <a:t>……</a:t>
            </a:r>
            <a:endParaRPr lang="zh-CN" altLang="en-US" sz="1400" dirty="0">
              <a:solidFill>
                <a:schemeClr val="tx1">
                  <a:lumMod val="50000"/>
                  <a:lumOff val="50000"/>
                </a:schemeClr>
              </a:solidFill>
              <a:cs typeface="+mn-ea"/>
              <a:sym typeface="+mn-lt"/>
            </a:endParaRPr>
          </a:p>
        </p:txBody>
      </p:sp>
      <p:sp>
        <p:nvSpPr>
          <p:cNvPr id="14" name="矩形 13"/>
          <p:cNvSpPr/>
          <p:nvPr/>
        </p:nvSpPr>
        <p:spPr>
          <a:xfrm>
            <a:off x="1050702" y="138229"/>
            <a:ext cx="1582484"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工作经历</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Tree>
    <p:extLst>
      <p:ext uri="{BB962C8B-B14F-4D97-AF65-F5344CB8AC3E}">
        <p14:creationId xmlns:p14="http://schemas.microsoft.com/office/powerpoint/2010/main" val="1585439002"/>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050702" y="1765300"/>
            <a:ext cx="2276698" cy="3898900"/>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16"/>
          <p:cNvSpPr txBox="1"/>
          <p:nvPr/>
        </p:nvSpPr>
        <p:spPr>
          <a:xfrm>
            <a:off x="1688698" y="4233948"/>
            <a:ext cx="1339040" cy="830997"/>
          </a:xfrm>
          <a:prstGeom prst="rect">
            <a:avLst/>
          </a:prstGeom>
          <a:noFill/>
        </p:spPr>
        <p:txBody>
          <a:bodyPr wrap="square" lIns="0" tIns="0" rIns="0" bIns="0" rtlCol="0">
            <a:spAutoFit/>
          </a:bodyPr>
          <a:lstStyle/>
          <a:p>
            <a:pPr algn="just">
              <a:lnSpc>
                <a:spcPct val="150000"/>
              </a:lnSpc>
            </a:pPr>
            <a:r>
              <a:rPr lang="en-US" altLang="zh-CN" sz="1200" dirty="0">
                <a:solidFill>
                  <a:schemeClr val="tx1">
                    <a:lumMod val="95000"/>
                    <a:lumOff val="5000"/>
                  </a:schemeClr>
                </a:solidFill>
                <a:cs typeface="+mn-ea"/>
                <a:sym typeface="+mn-lt"/>
              </a:rPr>
              <a:t>2018</a:t>
            </a:r>
            <a:r>
              <a:rPr lang="zh-CN" altLang="en-US" sz="1200" dirty="0">
                <a:solidFill>
                  <a:schemeClr val="tx1">
                    <a:lumMod val="95000"/>
                    <a:lumOff val="5000"/>
                  </a:schemeClr>
                </a:solidFill>
                <a:cs typeface="+mn-ea"/>
                <a:sym typeface="+mn-lt"/>
              </a:rPr>
              <a:t>年在某公司获得“关于什么”的荣誉或奖励</a:t>
            </a:r>
          </a:p>
        </p:txBody>
      </p:sp>
      <p:grpSp>
        <p:nvGrpSpPr>
          <p:cNvPr id="2" name="组合 1"/>
          <p:cNvGrpSpPr/>
          <p:nvPr/>
        </p:nvGrpSpPr>
        <p:grpSpPr>
          <a:xfrm>
            <a:off x="1123911" y="4256589"/>
            <a:ext cx="409094" cy="461150"/>
            <a:chOff x="2946256" y="5370344"/>
            <a:chExt cx="409094" cy="461150"/>
          </a:xfrm>
          <a:solidFill>
            <a:srgbClr val="3A95D2"/>
          </a:solidFill>
        </p:grpSpPr>
        <p:grpSp>
          <p:nvGrpSpPr>
            <p:cNvPr id="29" name="组合 28"/>
            <p:cNvGrpSpPr/>
            <p:nvPr/>
          </p:nvGrpSpPr>
          <p:grpSpPr>
            <a:xfrm>
              <a:off x="2946256" y="5370344"/>
              <a:ext cx="409094" cy="461150"/>
              <a:chOff x="2574925" y="1377950"/>
              <a:chExt cx="973138" cy="1096963"/>
            </a:xfrm>
            <a:grpFill/>
          </p:grpSpPr>
          <p:sp>
            <p:nvSpPr>
              <p:cNvPr id="30" name="Freeform 5"/>
              <p:cNvSpPr>
                <a:spLocks noEditPoints="1"/>
              </p:cNvSpPr>
              <p:nvPr/>
            </p:nvSpPr>
            <p:spPr bwMode="auto">
              <a:xfrm>
                <a:off x="2647950" y="1377950"/>
                <a:ext cx="827088" cy="860425"/>
              </a:xfrm>
              <a:custGeom>
                <a:avLst/>
                <a:gdLst>
                  <a:gd name="T0" fmla="*/ 218 w 328"/>
                  <a:gd name="T1" fmla="*/ 307 h 341"/>
                  <a:gd name="T2" fmla="*/ 250 w 328"/>
                  <a:gd name="T3" fmla="*/ 312 h 341"/>
                  <a:gd name="T4" fmla="*/ 265 w 328"/>
                  <a:gd name="T5" fmla="*/ 309 h 341"/>
                  <a:gd name="T6" fmla="*/ 273 w 328"/>
                  <a:gd name="T7" fmla="*/ 296 h 341"/>
                  <a:gd name="T8" fmla="*/ 277 w 328"/>
                  <a:gd name="T9" fmla="*/ 264 h 341"/>
                  <a:gd name="T10" fmla="*/ 288 w 328"/>
                  <a:gd name="T11" fmla="*/ 249 h 341"/>
                  <a:gd name="T12" fmla="*/ 317 w 328"/>
                  <a:gd name="T13" fmla="*/ 235 h 341"/>
                  <a:gd name="T14" fmla="*/ 327 w 328"/>
                  <a:gd name="T15" fmla="*/ 224 h 341"/>
                  <a:gd name="T16" fmla="*/ 325 w 328"/>
                  <a:gd name="T17" fmla="*/ 208 h 341"/>
                  <a:gd name="T18" fmla="*/ 311 w 328"/>
                  <a:gd name="T19" fmla="*/ 180 h 341"/>
                  <a:gd name="T20" fmla="*/ 311 w 328"/>
                  <a:gd name="T21" fmla="*/ 162 h 341"/>
                  <a:gd name="T22" fmla="*/ 325 w 328"/>
                  <a:gd name="T23" fmla="*/ 133 h 341"/>
                  <a:gd name="T24" fmla="*/ 327 w 328"/>
                  <a:gd name="T25" fmla="*/ 118 h 341"/>
                  <a:gd name="T26" fmla="*/ 317 w 328"/>
                  <a:gd name="T27" fmla="*/ 106 h 341"/>
                  <a:gd name="T28" fmla="*/ 288 w 328"/>
                  <a:gd name="T29" fmla="*/ 92 h 341"/>
                  <a:gd name="T30" fmla="*/ 277 w 328"/>
                  <a:gd name="T31" fmla="*/ 78 h 341"/>
                  <a:gd name="T32" fmla="*/ 273 w 328"/>
                  <a:gd name="T33" fmla="*/ 46 h 341"/>
                  <a:gd name="T34" fmla="*/ 265 w 328"/>
                  <a:gd name="T35" fmla="*/ 33 h 341"/>
                  <a:gd name="T36" fmla="*/ 250 w 328"/>
                  <a:gd name="T37" fmla="*/ 29 h 341"/>
                  <a:gd name="T38" fmla="*/ 218 w 328"/>
                  <a:gd name="T39" fmla="*/ 34 h 341"/>
                  <a:gd name="T40" fmla="*/ 201 w 328"/>
                  <a:gd name="T41" fmla="*/ 29 h 341"/>
                  <a:gd name="T42" fmla="*/ 179 w 328"/>
                  <a:gd name="T43" fmla="*/ 6 h 341"/>
                  <a:gd name="T44" fmla="*/ 164 w 328"/>
                  <a:gd name="T45" fmla="*/ 0 h 341"/>
                  <a:gd name="T46" fmla="*/ 150 w 328"/>
                  <a:gd name="T47" fmla="*/ 6 h 341"/>
                  <a:gd name="T48" fmla="*/ 128 w 328"/>
                  <a:gd name="T49" fmla="*/ 29 h 341"/>
                  <a:gd name="T50" fmla="*/ 111 w 328"/>
                  <a:gd name="T51" fmla="*/ 34 h 341"/>
                  <a:gd name="T52" fmla="*/ 79 w 328"/>
                  <a:gd name="T53" fmla="*/ 29 h 341"/>
                  <a:gd name="T54" fmla="*/ 64 w 328"/>
                  <a:gd name="T55" fmla="*/ 33 h 341"/>
                  <a:gd name="T56" fmla="*/ 56 w 328"/>
                  <a:gd name="T57" fmla="*/ 46 h 341"/>
                  <a:gd name="T58" fmla="*/ 51 w 328"/>
                  <a:gd name="T59" fmla="*/ 78 h 341"/>
                  <a:gd name="T60" fmla="*/ 41 w 328"/>
                  <a:gd name="T61" fmla="*/ 92 h 341"/>
                  <a:gd name="T62" fmla="*/ 12 w 328"/>
                  <a:gd name="T63" fmla="*/ 106 h 341"/>
                  <a:gd name="T64" fmla="*/ 2 w 328"/>
                  <a:gd name="T65" fmla="*/ 118 h 341"/>
                  <a:gd name="T66" fmla="*/ 3 w 328"/>
                  <a:gd name="T67" fmla="*/ 133 h 341"/>
                  <a:gd name="T68" fmla="*/ 18 w 328"/>
                  <a:gd name="T69" fmla="*/ 162 h 341"/>
                  <a:gd name="T70" fmla="*/ 18 w 328"/>
                  <a:gd name="T71" fmla="*/ 180 h 341"/>
                  <a:gd name="T72" fmla="*/ 3 w 328"/>
                  <a:gd name="T73" fmla="*/ 208 h 341"/>
                  <a:gd name="T74" fmla="*/ 2 w 328"/>
                  <a:gd name="T75" fmla="*/ 224 h 341"/>
                  <a:gd name="T76" fmla="*/ 12 w 328"/>
                  <a:gd name="T77" fmla="*/ 235 h 341"/>
                  <a:gd name="T78" fmla="*/ 41 w 328"/>
                  <a:gd name="T79" fmla="*/ 249 h 341"/>
                  <a:gd name="T80" fmla="*/ 51 w 328"/>
                  <a:gd name="T81" fmla="*/ 264 h 341"/>
                  <a:gd name="T82" fmla="*/ 56 w 328"/>
                  <a:gd name="T83" fmla="*/ 296 h 341"/>
                  <a:gd name="T84" fmla="*/ 64 w 328"/>
                  <a:gd name="T85" fmla="*/ 309 h 341"/>
                  <a:gd name="T86" fmla="*/ 79 w 328"/>
                  <a:gd name="T87" fmla="*/ 312 h 341"/>
                  <a:gd name="T88" fmla="*/ 111 w 328"/>
                  <a:gd name="T89" fmla="*/ 307 h 341"/>
                  <a:gd name="T90" fmla="*/ 128 w 328"/>
                  <a:gd name="T91" fmla="*/ 313 h 341"/>
                  <a:gd name="T92" fmla="*/ 150 w 328"/>
                  <a:gd name="T93" fmla="*/ 335 h 341"/>
                  <a:gd name="T94" fmla="*/ 164 w 328"/>
                  <a:gd name="T95" fmla="*/ 341 h 341"/>
                  <a:gd name="T96" fmla="*/ 179 w 328"/>
                  <a:gd name="T97" fmla="*/ 335 h 341"/>
                  <a:gd name="T98" fmla="*/ 201 w 328"/>
                  <a:gd name="T99" fmla="*/ 313 h 341"/>
                  <a:gd name="T100" fmla="*/ 218 w 328"/>
                  <a:gd name="T101" fmla="*/ 307 h 341"/>
                  <a:gd name="T102" fmla="*/ 164 w 328"/>
                  <a:gd name="T103" fmla="*/ 281 h 341"/>
                  <a:gd name="T104" fmla="*/ 51 w 328"/>
                  <a:gd name="T105" fmla="*/ 168 h 341"/>
                  <a:gd name="T106" fmla="*/ 164 w 328"/>
                  <a:gd name="T107" fmla="*/ 55 h 341"/>
                  <a:gd name="T108" fmla="*/ 277 w 328"/>
                  <a:gd name="T109" fmla="*/ 168 h 341"/>
                  <a:gd name="T110" fmla="*/ 164 w 328"/>
                  <a:gd name="T111" fmla="*/ 28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41">
                    <a:moveTo>
                      <a:pt x="218" y="307"/>
                    </a:moveTo>
                    <a:cubicBezTo>
                      <a:pt x="250" y="312"/>
                      <a:pt x="250" y="312"/>
                      <a:pt x="250" y="312"/>
                    </a:cubicBezTo>
                    <a:cubicBezTo>
                      <a:pt x="255" y="313"/>
                      <a:pt x="260" y="312"/>
                      <a:pt x="265" y="309"/>
                    </a:cubicBezTo>
                    <a:cubicBezTo>
                      <a:pt x="269" y="306"/>
                      <a:pt x="272" y="301"/>
                      <a:pt x="273" y="296"/>
                    </a:cubicBezTo>
                    <a:cubicBezTo>
                      <a:pt x="277" y="264"/>
                      <a:pt x="277" y="264"/>
                      <a:pt x="277" y="264"/>
                    </a:cubicBezTo>
                    <a:cubicBezTo>
                      <a:pt x="278" y="258"/>
                      <a:pt x="282" y="252"/>
                      <a:pt x="288" y="249"/>
                    </a:cubicBezTo>
                    <a:cubicBezTo>
                      <a:pt x="317" y="235"/>
                      <a:pt x="317" y="235"/>
                      <a:pt x="317" y="235"/>
                    </a:cubicBezTo>
                    <a:cubicBezTo>
                      <a:pt x="321" y="233"/>
                      <a:pt x="325" y="229"/>
                      <a:pt x="327" y="224"/>
                    </a:cubicBezTo>
                    <a:cubicBezTo>
                      <a:pt x="328" y="218"/>
                      <a:pt x="328" y="213"/>
                      <a:pt x="325" y="208"/>
                    </a:cubicBezTo>
                    <a:cubicBezTo>
                      <a:pt x="311" y="180"/>
                      <a:pt x="311" y="180"/>
                      <a:pt x="311" y="180"/>
                    </a:cubicBezTo>
                    <a:cubicBezTo>
                      <a:pt x="308" y="174"/>
                      <a:pt x="308" y="167"/>
                      <a:pt x="311" y="162"/>
                    </a:cubicBezTo>
                    <a:cubicBezTo>
                      <a:pt x="325" y="133"/>
                      <a:pt x="325" y="133"/>
                      <a:pt x="325" y="133"/>
                    </a:cubicBezTo>
                    <a:cubicBezTo>
                      <a:pt x="328" y="129"/>
                      <a:pt x="328" y="123"/>
                      <a:pt x="327" y="118"/>
                    </a:cubicBezTo>
                    <a:cubicBezTo>
                      <a:pt x="325" y="113"/>
                      <a:pt x="321" y="109"/>
                      <a:pt x="317" y="106"/>
                    </a:cubicBezTo>
                    <a:cubicBezTo>
                      <a:pt x="288" y="92"/>
                      <a:pt x="288" y="92"/>
                      <a:pt x="288" y="92"/>
                    </a:cubicBezTo>
                    <a:cubicBezTo>
                      <a:pt x="282" y="89"/>
                      <a:pt x="278" y="84"/>
                      <a:pt x="277" y="78"/>
                    </a:cubicBezTo>
                    <a:cubicBezTo>
                      <a:pt x="273" y="46"/>
                      <a:pt x="273" y="46"/>
                      <a:pt x="273" y="46"/>
                    </a:cubicBezTo>
                    <a:cubicBezTo>
                      <a:pt x="272" y="41"/>
                      <a:pt x="269" y="36"/>
                      <a:pt x="265" y="33"/>
                    </a:cubicBezTo>
                    <a:cubicBezTo>
                      <a:pt x="260" y="30"/>
                      <a:pt x="255" y="28"/>
                      <a:pt x="250" y="29"/>
                    </a:cubicBezTo>
                    <a:cubicBezTo>
                      <a:pt x="218" y="34"/>
                      <a:pt x="218" y="34"/>
                      <a:pt x="218" y="34"/>
                    </a:cubicBezTo>
                    <a:cubicBezTo>
                      <a:pt x="212" y="35"/>
                      <a:pt x="205" y="33"/>
                      <a:pt x="201" y="29"/>
                    </a:cubicBezTo>
                    <a:cubicBezTo>
                      <a:pt x="179" y="6"/>
                      <a:pt x="179" y="6"/>
                      <a:pt x="179" y="6"/>
                    </a:cubicBezTo>
                    <a:cubicBezTo>
                      <a:pt x="175" y="2"/>
                      <a:pt x="170" y="0"/>
                      <a:pt x="164" y="0"/>
                    </a:cubicBezTo>
                    <a:cubicBezTo>
                      <a:pt x="159" y="0"/>
                      <a:pt x="154" y="2"/>
                      <a:pt x="150" y="6"/>
                    </a:cubicBezTo>
                    <a:cubicBezTo>
                      <a:pt x="128" y="29"/>
                      <a:pt x="128" y="29"/>
                      <a:pt x="128" y="29"/>
                    </a:cubicBezTo>
                    <a:cubicBezTo>
                      <a:pt x="123" y="33"/>
                      <a:pt x="117" y="35"/>
                      <a:pt x="111" y="34"/>
                    </a:cubicBezTo>
                    <a:cubicBezTo>
                      <a:pt x="79" y="29"/>
                      <a:pt x="79" y="29"/>
                      <a:pt x="79" y="29"/>
                    </a:cubicBezTo>
                    <a:cubicBezTo>
                      <a:pt x="74" y="28"/>
                      <a:pt x="68" y="30"/>
                      <a:pt x="64" y="33"/>
                    </a:cubicBezTo>
                    <a:cubicBezTo>
                      <a:pt x="60" y="36"/>
                      <a:pt x="57" y="41"/>
                      <a:pt x="56" y="46"/>
                    </a:cubicBezTo>
                    <a:cubicBezTo>
                      <a:pt x="51" y="78"/>
                      <a:pt x="51" y="78"/>
                      <a:pt x="51" y="78"/>
                    </a:cubicBezTo>
                    <a:cubicBezTo>
                      <a:pt x="50" y="84"/>
                      <a:pt x="46" y="89"/>
                      <a:pt x="41" y="92"/>
                    </a:cubicBezTo>
                    <a:cubicBezTo>
                      <a:pt x="12" y="106"/>
                      <a:pt x="12" y="106"/>
                      <a:pt x="12" y="106"/>
                    </a:cubicBezTo>
                    <a:cubicBezTo>
                      <a:pt x="7" y="109"/>
                      <a:pt x="4" y="113"/>
                      <a:pt x="2" y="118"/>
                    </a:cubicBezTo>
                    <a:cubicBezTo>
                      <a:pt x="0" y="123"/>
                      <a:pt x="1" y="129"/>
                      <a:pt x="3" y="133"/>
                    </a:cubicBezTo>
                    <a:cubicBezTo>
                      <a:pt x="18" y="162"/>
                      <a:pt x="18" y="162"/>
                      <a:pt x="18" y="162"/>
                    </a:cubicBezTo>
                    <a:cubicBezTo>
                      <a:pt x="21" y="167"/>
                      <a:pt x="21" y="174"/>
                      <a:pt x="18" y="180"/>
                    </a:cubicBezTo>
                    <a:cubicBezTo>
                      <a:pt x="3" y="208"/>
                      <a:pt x="3" y="208"/>
                      <a:pt x="3" y="208"/>
                    </a:cubicBezTo>
                    <a:cubicBezTo>
                      <a:pt x="1" y="213"/>
                      <a:pt x="0" y="218"/>
                      <a:pt x="2" y="224"/>
                    </a:cubicBezTo>
                    <a:cubicBezTo>
                      <a:pt x="4" y="229"/>
                      <a:pt x="7" y="233"/>
                      <a:pt x="12" y="235"/>
                    </a:cubicBezTo>
                    <a:cubicBezTo>
                      <a:pt x="41" y="249"/>
                      <a:pt x="41" y="249"/>
                      <a:pt x="41" y="249"/>
                    </a:cubicBezTo>
                    <a:cubicBezTo>
                      <a:pt x="46" y="252"/>
                      <a:pt x="50" y="258"/>
                      <a:pt x="51" y="264"/>
                    </a:cubicBezTo>
                    <a:cubicBezTo>
                      <a:pt x="56" y="296"/>
                      <a:pt x="56" y="296"/>
                      <a:pt x="56" y="296"/>
                    </a:cubicBezTo>
                    <a:cubicBezTo>
                      <a:pt x="57" y="301"/>
                      <a:pt x="60" y="306"/>
                      <a:pt x="64" y="309"/>
                    </a:cubicBezTo>
                    <a:cubicBezTo>
                      <a:pt x="68" y="312"/>
                      <a:pt x="74" y="313"/>
                      <a:pt x="79" y="312"/>
                    </a:cubicBezTo>
                    <a:cubicBezTo>
                      <a:pt x="111" y="307"/>
                      <a:pt x="111" y="307"/>
                      <a:pt x="111" y="307"/>
                    </a:cubicBezTo>
                    <a:cubicBezTo>
                      <a:pt x="117" y="306"/>
                      <a:pt x="123" y="308"/>
                      <a:pt x="128" y="313"/>
                    </a:cubicBezTo>
                    <a:cubicBezTo>
                      <a:pt x="150" y="335"/>
                      <a:pt x="150" y="335"/>
                      <a:pt x="150" y="335"/>
                    </a:cubicBezTo>
                    <a:cubicBezTo>
                      <a:pt x="154" y="339"/>
                      <a:pt x="159" y="341"/>
                      <a:pt x="164" y="341"/>
                    </a:cubicBezTo>
                    <a:cubicBezTo>
                      <a:pt x="170" y="341"/>
                      <a:pt x="175" y="339"/>
                      <a:pt x="179" y="335"/>
                    </a:cubicBezTo>
                    <a:cubicBezTo>
                      <a:pt x="201" y="313"/>
                      <a:pt x="201" y="313"/>
                      <a:pt x="201" y="313"/>
                    </a:cubicBezTo>
                    <a:cubicBezTo>
                      <a:pt x="205" y="308"/>
                      <a:pt x="212" y="306"/>
                      <a:pt x="218" y="307"/>
                    </a:cubicBezTo>
                    <a:close/>
                    <a:moveTo>
                      <a:pt x="164" y="281"/>
                    </a:moveTo>
                    <a:cubicBezTo>
                      <a:pt x="102" y="281"/>
                      <a:pt x="51" y="230"/>
                      <a:pt x="51" y="168"/>
                    </a:cubicBezTo>
                    <a:cubicBezTo>
                      <a:pt x="51" y="106"/>
                      <a:pt x="102" y="55"/>
                      <a:pt x="164" y="55"/>
                    </a:cubicBezTo>
                    <a:cubicBezTo>
                      <a:pt x="227" y="55"/>
                      <a:pt x="277" y="106"/>
                      <a:pt x="277" y="168"/>
                    </a:cubicBezTo>
                    <a:cubicBezTo>
                      <a:pt x="277" y="230"/>
                      <a:pt x="227" y="281"/>
                      <a:pt x="164"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31" name="Freeform 6"/>
              <p:cNvSpPr>
                <a:spLocks/>
              </p:cNvSpPr>
              <p:nvPr/>
            </p:nvSpPr>
            <p:spPr bwMode="auto">
              <a:xfrm>
                <a:off x="3133725" y="2111375"/>
                <a:ext cx="414338" cy="363538"/>
              </a:xfrm>
              <a:custGeom>
                <a:avLst/>
                <a:gdLst>
                  <a:gd name="T0" fmla="*/ 104 w 164"/>
                  <a:gd name="T1" fmla="*/ 0 h 144"/>
                  <a:gd name="T2" fmla="*/ 102 w 164"/>
                  <a:gd name="T3" fmla="*/ 8 h 144"/>
                  <a:gd name="T4" fmla="*/ 85 w 164"/>
                  <a:gd name="T5" fmla="*/ 36 h 144"/>
                  <a:gd name="T6" fmla="*/ 60 w 164"/>
                  <a:gd name="T7" fmla="*/ 45 h 144"/>
                  <a:gd name="T8" fmla="*/ 53 w 164"/>
                  <a:gd name="T9" fmla="*/ 44 h 144"/>
                  <a:gd name="T10" fmla="*/ 23 w 164"/>
                  <a:gd name="T11" fmla="*/ 39 h 144"/>
                  <a:gd name="T12" fmla="*/ 2 w 164"/>
                  <a:gd name="T13" fmla="*/ 61 h 144"/>
                  <a:gd name="T14" fmla="*/ 0 w 164"/>
                  <a:gd name="T15" fmla="*/ 63 h 144"/>
                  <a:gd name="T16" fmla="*/ 81 w 164"/>
                  <a:gd name="T17" fmla="*/ 144 h 144"/>
                  <a:gd name="T18" fmla="*/ 83 w 164"/>
                  <a:gd name="T19" fmla="*/ 62 h 144"/>
                  <a:gd name="T20" fmla="*/ 164 w 164"/>
                  <a:gd name="T21" fmla="*/ 60 h 144"/>
                  <a:gd name="T22" fmla="*/ 104 w 164"/>
                  <a:gd name="T2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44">
                    <a:moveTo>
                      <a:pt x="104" y="0"/>
                    </a:moveTo>
                    <a:cubicBezTo>
                      <a:pt x="102" y="8"/>
                      <a:pt x="102" y="8"/>
                      <a:pt x="102" y="8"/>
                    </a:cubicBezTo>
                    <a:cubicBezTo>
                      <a:pt x="101" y="19"/>
                      <a:pt x="94" y="30"/>
                      <a:pt x="85" y="36"/>
                    </a:cubicBezTo>
                    <a:cubicBezTo>
                      <a:pt x="78" y="42"/>
                      <a:pt x="69" y="45"/>
                      <a:pt x="60" y="45"/>
                    </a:cubicBezTo>
                    <a:cubicBezTo>
                      <a:pt x="58" y="45"/>
                      <a:pt x="55" y="45"/>
                      <a:pt x="53" y="44"/>
                    </a:cubicBezTo>
                    <a:cubicBezTo>
                      <a:pt x="23" y="39"/>
                      <a:pt x="23" y="39"/>
                      <a:pt x="23" y="39"/>
                    </a:cubicBezTo>
                    <a:cubicBezTo>
                      <a:pt x="2" y="61"/>
                      <a:pt x="2" y="61"/>
                      <a:pt x="2" y="61"/>
                    </a:cubicBezTo>
                    <a:cubicBezTo>
                      <a:pt x="1" y="61"/>
                      <a:pt x="0" y="62"/>
                      <a:pt x="0" y="63"/>
                    </a:cubicBezTo>
                    <a:cubicBezTo>
                      <a:pt x="81" y="144"/>
                      <a:pt x="81" y="144"/>
                      <a:pt x="81" y="144"/>
                    </a:cubicBezTo>
                    <a:cubicBezTo>
                      <a:pt x="83" y="62"/>
                      <a:pt x="83" y="62"/>
                      <a:pt x="83" y="62"/>
                    </a:cubicBezTo>
                    <a:cubicBezTo>
                      <a:pt x="164" y="60"/>
                      <a:pt x="164" y="60"/>
                      <a:pt x="164" y="60"/>
                    </a:cubicBezTo>
                    <a:lnTo>
                      <a:pt x="1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32" name="Freeform 7"/>
              <p:cNvSpPr>
                <a:spLocks/>
              </p:cNvSpPr>
              <p:nvPr/>
            </p:nvSpPr>
            <p:spPr bwMode="auto">
              <a:xfrm>
                <a:off x="2574925" y="2111375"/>
                <a:ext cx="415925" cy="363538"/>
              </a:xfrm>
              <a:custGeom>
                <a:avLst/>
                <a:gdLst>
                  <a:gd name="T0" fmla="*/ 141 w 165"/>
                  <a:gd name="T1" fmla="*/ 39 h 144"/>
                  <a:gd name="T2" fmla="*/ 112 w 165"/>
                  <a:gd name="T3" fmla="*/ 44 h 144"/>
                  <a:gd name="T4" fmla="*/ 79 w 165"/>
                  <a:gd name="T5" fmla="*/ 36 h 144"/>
                  <a:gd name="T6" fmla="*/ 62 w 165"/>
                  <a:gd name="T7" fmla="*/ 8 h 144"/>
                  <a:gd name="T8" fmla="*/ 61 w 165"/>
                  <a:gd name="T9" fmla="*/ 0 h 144"/>
                  <a:gd name="T10" fmla="*/ 0 w 165"/>
                  <a:gd name="T11" fmla="*/ 60 h 144"/>
                  <a:gd name="T12" fmla="*/ 82 w 165"/>
                  <a:gd name="T13" fmla="*/ 62 h 144"/>
                  <a:gd name="T14" fmla="*/ 84 w 165"/>
                  <a:gd name="T15" fmla="*/ 144 h 144"/>
                  <a:gd name="T16" fmla="*/ 165 w 165"/>
                  <a:gd name="T17" fmla="*/ 63 h 144"/>
                  <a:gd name="T18" fmla="*/ 163 w 165"/>
                  <a:gd name="T19" fmla="*/ 61 h 144"/>
                  <a:gd name="T20" fmla="*/ 141 w 165"/>
                  <a:gd name="T21"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144">
                    <a:moveTo>
                      <a:pt x="141" y="39"/>
                    </a:moveTo>
                    <a:cubicBezTo>
                      <a:pt x="112" y="44"/>
                      <a:pt x="112" y="44"/>
                      <a:pt x="112" y="44"/>
                    </a:cubicBezTo>
                    <a:cubicBezTo>
                      <a:pt x="100" y="46"/>
                      <a:pt x="89" y="43"/>
                      <a:pt x="79" y="36"/>
                    </a:cubicBezTo>
                    <a:cubicBezTo>
                      <a:pt x="70" y="30"/>
                      <a:pt x="64" y="19"/>
                      <a:pt x="62" y="8"/>
                    </a:cubicBezTo>
                    <a:cubicBezTo>
                      <a:pt x="61" y="0"/>
                      <a:pt x="61" y="0"/>
                      <a:pt x="61" y="0"/>
                    </a:cubicBezTo>
                    <a:cubicBezTo>
                      <a:pt x="0" y="60"/>
                      <a:pt x="0" y="60"/>
                      <a:pt x="0" y="60"/>
                    </a:cubicBezTo>
                    <a:cubicBezTo>
                      <a:pt x="82" y="62"/>
                      <a:pt x="82" y="62"/>
                      <a:pt x="82" y="62"/>
                    </a:cubicBezTo>
                    <a:cubicBezTo>
                      <a:pt x="84" y="144"/>
                      <a:pt x="84" y="144"/>
                      <a:pt x="84" y="144"/>
                    </a:cubicBezTo>
                    <a:cubicBezTo>
                      <a:pt x="165" y="63"/>
                      <a:pt x="165" y="63"/>
                      <a:pt x="165" y="63"/>
                    </a:cubicBezTo>
                    <a:cubicBezTo>
                      <a:pt x="164" y="62"/>
                      <a:pt x="163" y="61"/>
                      <a:pt x="163" y="61"/>
                    </a:cubicBezTo>
                    <a:lnTo>
                      <a:pt x="141"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sp>
          <p:nvSpPr>
            <p:cNvPr id="33" name="TextBox 172"/>
            <p:cNvSpPr txBox="1"/>
            <p:nvPr/>
          </p:nvSpPr>
          <p:spPr>
            <a:xfrm>
              <a:off x="3018784" y="5437001"/>
              <a:ext cx="264038" cy="246221"/>
            </a:xfrm>
            <a:prstGeom prst="rect">
              <a:avLst/>
            </a:prstGeom>
            <a:noFill/>
          </p:spPr>
          <p:txBody>
            <a:bodyPr wrap="square" lIns="0" tIns="0" rIns="0" bIns="0" rtlCol="0">
              <a:spAutoFit/>
            </a:bodyPr>
            <a:lstStyle/>
            <a:p>
              <a:pPr algn="ctr"/>
              <a:r>
                <a:rPr lang="en-US" altLang="zh-CN" sz="1600" b="1" dirty="0">
                  <a:solidFill>
                    <a:schemeClr val="tx1">
                      <a:lumMod val="95000"/>
                      <a:lumOff val="5000"/>
                    </a:schemeClr>
                  </a:solidFill>
                  <a:cs typeface="+mn-ea"/>
                  <a:sym typeface="+mn-lt"/>
                </a:rPr>
                <a:t>1</a:t>
              </a:r>
              <a:endParaRPr lang="zh-CN" altLang="en-US" sz="1600" b="1" dirty="0">
                <a:solidFill>
                  <a:schemeClr val="tx1">
                    <a:lumMod val="95000"/>
                    <a:lumOff val="5000"/>
                  </a:schemeClr>
                </a:solidFill>
                <a:cs typeface="+mn-ea"/>
                <a:sym typeface="+mn-lt"/>
              </a:endParaRPr>
            </a:p>
          </p:txBody>
        </p:sp>
      </p:grpSp>
      <p:pic>
        <p:nvPicPr>
          <p:cNvPr id="86" name="图片 85"/>
          <p:cNvPicPr>
            <a:picLocks noChangeAspect="1"/>
          </p:cNvPicPr>
          <p:nvPr/>
        </p:nvPicPr>
        <p:blipFill rotWithShape="1">
          <a:blip r:embed="rId4" cstate="print">
            <a:extLst>
              <a:ext uri="{28A0092B-C50C-407E-A947-70E740481C1C}">
                <a14:useLocalDpi xmlns:a14="http://schemas.microsoft.com/office/drawing/2010/main" val="0"/>
              </a:ext>
            </a:extLst>
          </a:blip>
          <a:srcRect t="11016"/>
          <a:stretch/>
        </p:blipFill>
        <p:spPr>
          <a:xfrm>
            <a:off x="8028315" y="377371"/>
            <a:ext cx="4369766" cy="6480629"/>
          </a:xfrm>
          <a:prstGeom prst="rect">
            <a:avLst/>
          </a:prstGeom>
        </p:spPr>
      </p:pic>
      <p:sp>
        <p:nvSpPr>
          <p:cNvPr id="38" name="矩形 37"/>
          <p:cNvSpPr/>
          <p:nvPr/>
        </p:nvSpPr>
        <p:spPr>
          <a:xfrm>
            <a:off x="1050702" y="138229"/>
            <a:ext cx="1582484"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所获荣誉</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
        <p:nvSpPr>
          <p:cNvPr id="6" name="矩形 5"/>
          <p:cNvSpPr/>
          <p:nvPr/>
        </p:nvSpPr>
        <p:spPr>
          <a:xfrm>
            <a:off x="1211335" y="2095500"/>
            <a:ext cx="2484365" cy="1522185"/>
          </a:xfrm>
          <a:prstGeom prst="rect">
            <a:avLst/>
          </a:prstGeom>
          <a:solidFill>
            <a:srgbClr val="3A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荣誉奖章</a:t>
            </a:r>
            <a:endParaRPr lang="zh-CN" altLang="en-US" dirty="0"/>
          </a:p>
        </p:txBody>
      </p:sp>
      <p:sp>
        <p:nvSpPr>
          <p:cNvPr id="39" name="圆角矩形 38"/>
          <p:cNvSpPr/>
          <p:nvPr/>
        </p:nvSpPr>
        <p:spPr>
          <a:xfrm>
            <a:off x="3856333" y="1765300"/>
            <a:ext cx="2276698" cy="3898900"/>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16"/>
          <p:cNvSpPr txBox="1"/>
          <p:nvPr/>
        </p:nvSpPr>
        <p:spPr>
          <a:xfrm>
            <a:off x="4494329" y="4233948"/>
            <a:ext cx="1339040" cy="830997"/>
          </a:xfrm>
          <a:prstGeom prst="rect">
            <a:avLst/>
          </a:prstGeom>
          <a:noFill/>
        </p:spPr>
        <p:txBody>
          <a:bodyPr wrap="square" lIns="0" tIns="0" rIns="0" bIns="0" rtlCol="0">
            <a:spAutoFit/>
          </a:bodyPr>
          <a:lstStyle/>
          <a:p>
            <a:pPr algn="just">
              <a:lnSpc>
                <a:spcPct val="150000"/>
              </a:lnSpc>
            </a:pPr>
            <a:r>
              <a:rPr lang="en-US" altLang="zh-CN" sz="1200" dirty="0">
                <a:solidFill>
                  <a:schemeClr val="tx1">
                    <a:lumMod val="95000"/>
                    <a:lumOff val="5000"/>
                  </a:schemeClr>
                </a:solidFill>
                <a:cs typeface="+mn-ea"/>
                <a:sym typeface="+mn-lt"/>
              </a:rPr>
              <a:t>2018</a:t>
            </a:r>
            <a:r>
              <a:rPr lang="zh-CN" altLang="en-US" sz="1200" dirty="0">
                <a:solidFill>
                  <a:schemeClr val="tx1">
                    <a:lumMod val="95000"/>
                    <a:lumOff val="5000"/>
                  </a:schemeClr>
                </a:solidFill>
                <a:cs typeface="+mn-ea"/>
                <a:sym typeface="+mn-lt"/>
              </a:rPr>
              <a:t>年在某公司获得“关于什么”的荣誉或奖励</a:t>
            </a:r>
          </a:p>
        </p:txBody>
      </p:sp>
      <p:grpSp>
        <p:nvGrpSpPr>
          <p:cNvPr id="41" name="组合 40"/>
          <p:cNvGrpSpPr/>
          <p:nvPr/>
        </p:nvGrpSpPr>
        <p:grpSpPr>
          <a:xfrm>
            <a:off x="3929542" y="4256589"/>
            <a:ext cx="409094" cy="461150"/>
            <a:chOff x="2946256" y="5370344"/>
            <a:chExt cx="409094" cy="461150"/>
          </a:xfrm>
          <a:solidFill>
            <a:srgbClr val="3A95D2"/>
          </a:solidFill>
        </p:grpSpPr>
        <p:grpSp>
          <p:nvGrpSpPr>
            <p:cNvPr id="42" name="组合 41"/>
            <p:cNvGrpSpPr/>
            <p:nvPr/>
          </p:nvGrpSpPr>
          <p:grpSpPr>
            <a:xfrm>
              <a:off x="2946256" y="5370344"/>
              <a:ext cx="409094" cy="461150"/>
              <a:chOff x="2574925" y="1377950"/>
              <a:chExt cx="973138" cy="1096963"/>
            </a:xfrm>
            <a:grpFill/>
          </p:grpSpPr>
          <p:sp>
            <p:nvSpPr>
              <p:cNvPr id="44" name="Freeform 5"/>
              <p:cNvSpPr>
                <a:spLocks noEditPoints="1"/>
              </p:cNvSpPr>
              <p:nvPr/>
            </p:nvSpPr>
            <p:spPr bwMode="auto">
              <a:xfrm>
                <a:off x="2647950" y="1377950"/>
                <a:ext cx="827088" cy="860425"/>
              </a:xfrm>
              <a:custGeom>
                <a:avLst/>
                <a:gdLst>
                  <a:gd name="T0" fmla="*/ 218 w 328"/>
                  <a:gd name="T1" fmla="*/ 307 h 341"/>
                  <a:gd name="T2" fmla="*/ 250 w 328"/>
                  <a:gd name="T3" fmla="*/ 312 h 341"/>
                  <a:gd name="T4" fmla="*/ 265 w 328"/>
                  <a:gd name="T5" fmla="*/ 309 h 341"/>
                  <a:gd name="T6" fmla="*/ 273 w 328"/>
                  <a:gd name="T7" fmla="*/ 296 h 341"/>
                  <a:gd name="T8" fmla="*/ 277 w 328"/>
                  <a:gd name="T9" fmla="*/ 264 h 341"/>
                  <a:gd name="T10" fmla="*/ 288 w 328"/>
                  <a:gd name="T11" fmla="*/ 249 h 341"/>
                  <a:gd name="T12" fmla="*/ 317 w 328"/>
                  <a:gd name="T13" fmla="*/ 235 h 341"/>
                  <a:gd name="T14" fmla="*/ 327 w 328"/>
                  <a:gd name="T15" fmla="*/ 224 h 341"/>
                  <a:gd name="T16" fmla="*/ 325 w 328"/>
                  <a:gd name="T17" fmla="*/ 208 h 341"/>
                  <a:gd name="T18" fmla="*/ 311 w 328"/>
                  <a:gd name="T19" fmla="*/ 180 h 341"/>
                  <a:gd name="T20" fmla="*/ 311 w 328"/>
                  <a:gd name="T21" fmla="*/ 162 h 341"/>
                  <a:gd name="T22" fmla="*/ 325 w 328"/>
                  <a:gd name="T23" fmla="*/ 133 h 341"/>
                  <a:gd name="T24" fmla="*/ 327 w 328"/>
                  <a:gd name="T25" fmla="*/ 118 h 341"/>
                  <a:gd name="T26" fmla="*/ 317 w 328"/>
                  <a:gd name="T27" fmla="*/ 106 h 341"/>
                  <a:gd name="T28" fmla="*/ 288 w 328"/>
                  <a:gd name="T29" fmla="*/ 92 h 341"/>
                  <a:gd name="T30" fmla="*/ 277 w 328"/>
                  <a:gd name="T31" fmla="*/ 78 h 341"/>
                  <a:gd name="T32" fmla="*/ 273 w 328"/>
                  <a:gd name="T33" fmla="*/ 46 h 341"/>
                  <a:gd name="T34" fmla="*/ 265 w 328"/>
                  <a:gd name="T35" fmla="*/ 33 h 341"/>
                  <a:gd name="T36" fmla="*/ 250 w 328"/>
                  <a:gd name="T37" fmla="*/ 29 h 341"/>
                  <a:gd name="T38" fmla="*/ 218 w 328"/>
                  <a:gd name="T39" fmla="*/ 34 h 341"/>
                  <a:gd name="T40" fmla="*/ 201 w 328"/>
                  <a:gd name="T41" fmla="*/ 29 h 341"/>
                  <a:gd name="T42" fmla="*/ 179 w 328"/>
                  <a:gd name="T43" fmla="*/ 6 h 341"/>
                  <a:gd name="T44" fmla="*/ 164 w 328"/>
                  <a:gd name="T45" fmla="*/ 0 h 341"/>
                  <a:gd name="T46" fmla="*/ 150 w 328"/>
                  <a:gd name="T47" fmla="*/ 6 h 341"/>
                  <a:gd name="T48" fmla="*/ 128 w 328"/>
                  <a:gd name="T49" fmla="*/ 29 h 341"/>
                  <a:gd name="T50" fmla="*/ 111 w 328"/>
                  <a:gd name="T51" fmla="*/ 34 h 341"/>
                  <a:gd name="T52" fmla="*/ 79 w 328"/>
                  <a:gd name="T53" fmla="*/ 29 h 341"/>
                  <a:gd name="T54" fmla="*/ 64 w 328"/>
                  <a:gd name="T55" fmla="*/ 33 h 341"/>
                  <a:gd name="T56" fmla="*/ 56 w 328"/>
                  <a:gd name="T57" fmla="*/ 46 h 341"/>
                  <a:gd name="T58" fmla="*/ 51 w 328"/>
                  <a:gd name="T59" fmla="*/ 78 h 341"/>
                  <a:gd name="T60" fmla="*/ 41 w 328"/>
                  <a:gd name="T61" fmla="*/ 92 h 341"/>
                  <a:gd name="T62" fmla="*/ 12 w 328"/>
                  <a:gd name="T63" fmla="*/ 106 h 341"/>
                  <a:gd name="T64" fmla="*/ 2 w 328"/>
                  <a:gd name="T65" fmla="*/ 118 h 341"/>
                  <a:gd name="T66" fmla="*/ 3 w 328"/>
                  <a:gd name="T67" fmla="*/ 133 h 341"/>
                  <a:gd name="T68" fmla="*/ 18 w 328"/>
                  <a:gd name="T69" fmla="*/ 162 h 341"/>
                  <a:gd name="T70" fmla="*/ 18 w 328"/>
                  <a:gd name="T71" fmla="*/ 180 h 341"/>
                  <a:gd name="T72" fmla="*/ 3 w 328"/>
                  <a:gd name="T73" fmla="*/ 208 h 341"/>
                  <a:gd name="T74" fmla="*/ 2 w 328"/>
                  <a:gd name="T75" fmla="*/ 224 h 341"/>
                  <a:gd name="T76" fmla="*/ 12 w 328"/>
                  <a:gd name="T77" fmla="*/ 235 h 341"/>
                  <a:gd name="T78" fmla="*/ 41 w 328"/>
                  <a:gd name="T79" fmla="*/ 249 h 341"/>
                  <a:gd name="T80" fmla="*/ 51 w 328"/>
                  <a:gd name="T81" fmla="*/ 264 h 341"/>
                  <a:gd name="T82" fmla="*/ 56 w 328"/>
                  <a:gd name="T83" fmla="*/ 296 h 341"/>
                  <a:gd name="T84" fmla="*/ 64 w 328"/>
                  <a:gd name="T85" fmla="*/ 309 h 341"/>
                  <a:gd name="T86" fmla="*/ 79 w 328"/>
                  <a:gd name="T87" fmla="*/ 312 h 341"/>
                  <a:gd name="T88" fmla="*/ 111 w 328"/>
                  <a:gd name="T89" fmla="*/ 307 h 341"/>
                  <a:gd name="T90" fmla="*/ 128 w 328"/>
                  <a:gd name="T91" fmla="*/ 313 h 341"/>
                  <a:gd name="T92" fmla="*/ 150 w 328"/>
                  <a:gd name="T93" fmla="*/ 335 h 341"/>
                  <a:gd name="T94" fmla="*/ 164 w 328"/>
                  <a:gd name="T95" fmla="*/ 341 h 341"/>
                  <a:gd name="T96" fmla="*/ 179 w 328"/>
                  <a:gd name="T97" fmla="*/ 335 h 341"/>
                  <a:gd name="T98" fmla="*/ 201 w 328"/>
                  <a:gd name="T99" fmla="*/ 313 h 341"/>
                  <a:gd name="T100" fmla="*/ 218 w 328"/>
                  <a:gd name="T101" fmla="*/ 307 h 341"/>
                  <a:gd name="T102" fmla="*/ 164 w 328"/>
                  <a:gd name="T103" fmla="*/ 281 h 341"/>
                  <a:gd name="T104" fmla="*/ 51 w 328"/>
                  <a:gd name="T105" fmla="*/ 168 h 341"/>
                  <a:gd name="T106" fmla="*/ 164 w 328"/>
                  <a:gd name="T107" fmla="*/ 55 h 341"/>
                  <a:gd name="T108" fmla="*/ 277 w 328"/>
                  <a:gd name="T109" fmla="*/ 168 h 341"/>
                  <a:gd name="T110" fmla="*/ 164 w 328"/>
                  <a:gd name="T111" fmla="*/ 28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41">
                    <a:moveTo>
                      <a:pt x="218" y="307"/>
                    </a:moveTo>
                    <a:cubicBezTo>
                      <a:pt x="250" y="312"/>
                      <a:pt x="250" y="312"/>
                      <a:pt x="250" y="312"/>
                    </a:cubicBezTo>
                    <a:cubicBezTo>
                      <a:pt x="255" y="313"/>
                      <a:pt x="260" y="312"/>
                      <a:pt x="265" y="309"/>
                    </a:cubicBezTo>
                    <a:cubicBezTo>
                      <a:pt x="269" y="306"/>
                      <a:pt x="272" y="301"/>
                      <a:pt x="273" y="296"/>
                    </a:cubicBezTo>
                    <a:cubicBezTo>
                      <a:pt x="277" y="264"/>
                      <a:pt x="277" y="264"/>
                      <a:pt x="277" y="264"/>
                    </a:cubicBezTo>
                    <a:cubicBezTo>
                      <a:pt x="278" y="258"/>
                      <a:pt x="282" y="252"/>
                      <a:pt x="288" y="249"/>
                    </a:cubicBezTo>
                    <a:cubicBezTo>
                      <a:pt x="317" y="235"/>
                      <a:pt x="317" y="235"/>
                      <a:pt x="317" y="235"/>
                    </a:cubicBezTo>
                    <a:cubicBezTo>
                      <a:pt x="321" y="233"/>
                      <a:pt x="325" y="229"/>
                      <a:pt x="327" y="224"/>
                    </a:cubicBezTo>
                    <a:cubicBezTo>
                      <a:pt x="328" y="218"/>
                      <a:pt x="328" y="213"/>
                      <a:pt x="325" y="208"/>
                    </a:cubicBezTo>
                    <a:cubicBezTo>
                      <a:pt x="311" y="180"/>
                      <a:pt x="311" y="180"/>
                      <a:pt x="311" y="180"/>
                    </a:cubicBezTo>
                    <a:cubicBezTo>
                      <a:pt x="308" y="174"/>
                      <a:pt x="308" y="167"/>
                      <a:pt x="311" y="162"/>
                    </a:cubicBezTo>
                    <a:cubicBezTo>
                      <a:pt x="325" y="133"/>
                      <a:pt x="325" y="133"/>
                      <a:pt x="325" y="133"/>
                    </a:cubicBezTo>
                    <a:cubicBezTo>
                      <a:pt x="328" y="129"/>
                      <a:pt x="328" y="123"/>
                      <a:pt x="327" y="118"/>
                    </a:cubicBezTo>
                    <a:cubicBezTo>
                      <a:pt x="325" y="113"/>
                      <a:pt x="321" y="109"/>
                      <a:pt x="317" y="106"/>
                    </a:cubicBezTo>
                    <a:cubicBezTo>
                      <a:pt x="288" y="92"/>
                      <a:pt x="288" y="92"/>
                      <a:pt x="288" y="92"/>
                    </a:cubicBezTo>
                    <a:cubicBezTo>
                      <a:pt x="282" y="89"/>
                      <a:pt x="278" y="84"/>
                      <a:pt x="277" y="78"/>
                    </a:cubicBezTo>
                    <a:cubicBezTo>
                      <a:pt x="273" y="46"/>
                      <a:pt x="273" y="46"/>
                      <a:pt x="273" y="46"/>
                    </a:cubicBezTo>
                    <a:cubicBezTo>
                      <a:pt x="272" y="41"/>
                      <a:pt x="269" y="36"/>
                      <a:pt x="265" y="33"/>
                    </a:cubicBezTo>
                    <a:cubicBezTo>
                      <a:pt x="260" y="30"/>
                      <a:pt x="255" y="28"/>
                      <a:pt x="250" y="29"/>
                    </a:cubicBezTo>
                    <a:cubicBezTo>
                      <a:pt x="218" y="34"/>
                      <a:pt x="218" y="34"/>
                      <a:pt x="218" y="34"/>
                    </a:cubicBezTo>
                    <a:cubicBezTo>
                      <a:pt x="212" y="35"/>
                      <a:pt x="205" y="33"/>
                      <a:pt x="201" y="29"/>
                    </a:cubicBezTo>
                    <a:cubicBezTo>
                      <a:pt x="179" y="6"/>
                      <a:pt x="179" y="6"/>
                      <a:pt x="179" y="6"/>
                    </a:cubicBezTo>
                    <a:cubicBezTo>
                      <a:pt x="175" y="2"/>
                      <a:pt x="170" y="0"/>
                      <a:pt x="164" y="0"/>
                    </a:cubicBezTo>
                    <a:cubicBezTo>
                      <a:pt x="159" y="0"/>
                      <a:pt x="154" y="2"/>
                      <a:pt x="150" y="6"/>
                    </a:cubicBezTo>
                    <a:cubicBezTo>
                      <a:pt x="128" y="29"/>
                      <a:pt x="128" y="29"/>
                      <a:pt x="128" y="29"/>
                    </a:cubicBezTo>
                    <a:cubicBezTo>
                      <a:pt x="123" y="33"/>
                      <a:pt x="117" y="35"/>
                      <a:pt x="111" y="34"/>
                    </a:cubicBezTo>
                    <a:cubicBezTo>
                      <a:pt x="79" y="29"/>
                      <a:pt x="79" y="29"/>
                      <a:pt x="79" y="29"/>
                    </a:cubicBezTo>
                    <a:cubicBezTo>
                      <a:pt x="74" y="28"/>
                      <a:pt x="68" y="30"/>
                      <a:pt x="64" y="33"/>
                    </a:cubicBezTo>
                    <a:cubicBezTo>
                      <a:pt x="60" y="36"/>
                      <a:pt x="57" y="41"/>
                      <a:pt x="56" y="46"/>
                    </a:cubicBezTo>
                    <a:cubicBezTo>
                      <a:pt x="51" y="78"/>
                      <a:pt x="51" y="78"/>
                      <a:pt x="51" y="78"/>
                    </a:cubicBezTo>
                    <a:cubicBezTo>
                      <a:pt x="50" y="84"/>
                      <a:pt x="46" y="89"/>
                      <a:pt x="41" y="92"/>
                    </a:cubicBezTo>
                    <a:cubicBezTo>
                      <a:pt x="12" y="106"/>
                      <a:pt x="12" y="106"/>
                      <a:pt x="12" y="106"/>
                    </a:cubicBezTo>
                    <a:cubicBezTo>
                      <a:pt x="7" y="109"/>
                      <a:pt x="4" y="113"/>
                      <a:pt x="2" y="118"/>
                    </a:cubicBezTo>
                    <a:cubicBezTo>
                      <a:pt x="0" y="123"/>
                      <a:pt x="1" y="129"/>
                      <a:pt x="3" y="133"/>
                    </a:cubicBezTo>
                    <a:cubicBezTo>
                      <a:pt x="18" y="162"/>
                      <a:pt x="18" y="162"/>
                      <a:pt x="18" y="162"/>
                    </a:cubicBezTo>
                    <a:cubicBezTo>
                      <a:pt x="21" y="167"/>
                      <a:pt x="21" y="174"/>
                      <a:pt x="18" y="180"/>
                    </a:cubicBezTo>
                    <a:cubicBezTo>
                      <a:pt x="3" y="208"/>
                      <a:pt x="3" y="208"/>
                      <a:pt x="3" y="208"/>
                    </a:cubicBezTo>
                    <a:cubicBezTo>
                      <a:pt x="1" y="213"/>
                      <a:pt x="0" y="218"/>
                      <a:pt x="2" y="224"/>
                    </a:cubicBezTo>
                    <a:cubicBezTo>
                      <a:pt x="4" y="229"/>
                      <a:pt x="7" y="233"/>
                      <a:pt x="12" y="235"/>
                    </a:cubicBezTo>
                    <a:cubicBezTo>
                      <a:pt x="41" y="249"/>
                      <a:pt x="41" y="249"/>
                      <a:pt x="41" y="249"/>
                    </a:cubicBezTo>
                    <a:cubicBezTo>
                      <a:pt x="46" y="252"/>
                      <a:pt x="50" y="258"/>
                      <a:pt x="51" y="264"/>
                    </a:cubicBezTo>
                    <a:cubicBezTo>
                      <a:pt x="56" y="296"/>
                      <a:pt x="56" y="296"/>
                      <a:pt x="56" y="296"/>
                    </a:cubicBezTo>
                    <a:cubicBezTo>
                      <a:pt x="57" y="301"/>
                      <a:pt x="60" y="306"/>
                      <a:pt x="64" y="309"/>
                    </a:cubicBezTo>
                    <a:cubicBezTo>
                      <a:pt x="68" y="312"/>
                      <a:pt x="74" y="313"/>
                      <a:pt x="79" y="312"/>
                    </a:cubicBezTo>
                    <a:cubicBezTo>
                      <a:pt x="111" y="307"/>
                      <a:pt x="111" y="307"/>
                      <a:pt x="111" y="307"/>
                    </a:cubicBezTo>
                    <a:cubicBezTo>
                      <a:pt x="117" y="306"/>
                      <a:pt x="123" y="308"/>
                      <a:pt x="128" y="313"/>
                    </a:cubicBezTo>
                    <a:cubicBezTo>
                      <a:pt x="150" y="335"/>
                      <a:pt x="150" y="335"/>
                      <a:pt x="150" y="335"/>
                    </a:cubicBezTo>
                    <a:cubicBezTo>
                      <a:pt x="154" y="339"/>
                      <a:pt x="159" y="341"/>
                      <a:pt x="164" y="341"/>
                    </a:cubicBezTo>
                    <a:cubicBezTo>
                      <a:pt x="170" y="341"/>
                      <a:pt x="175" y="339"/>
                      <a:pt x="179" y="335"/>
                    </a:cubicBezTo>
                    <a:cubicBezTo>
                      <a:pt x="201" y="313"/>
                      <a:pt x="201" y="313"/>
                      <a:pt x="201" y="313"/>
                    </a:cubicBezTo>
                    <a:cubicBezTo>
                      <a:pt x="205" y="308"/>
                      <a:pt x="212" y="306"/>
                      <a:pt x="218" y="307"/>
                    </a:cubicBezTo>
                    <a:close/>
                    <a:moveTo>
                      <a:pt x="164" y="281"/>
                    </a:moveTo>
                    <a:cubicBezTo>
                      <a:pt x="102" y="281"/>
                      <a:pt x="51" y="230"/>
                      <a:pt x="51" y="168"/>
                    </a:cubicBezTo>
                    <a:cubicBezTo>
                      <a:pt x="51" y="106"/>
                      <a:pt x="102" y="55"/>
                      <a:pt x="164" y="55"/>
                    </a:cubicBezTo>
                    <a:cubicBezTo>
                      <a:pt x="227" y="55"/>
                      <a:pt x="277" y="106"/>
                      <a:pt x="277" y="168"/>
                    </a:cubicBezTo>
                    <a:cubicBezTo>
                      <a:pt x="277" y="230"/>
                      <a:pt x="227" y="281"/>
                      <a:pt x="164"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45" name="Freeform 6"/>
              <p:cNvSpPr>
                <a:spLocks/>
              </p:cNvSpPr>
              <p:nvPr/>
            </p:nvSpPr>
            <p:spPr bwMode="auto">
              <a:xfrm>
                <a:off x="3133725" y="2111375"/>
                <a:ext cx="414338" cy="363538"/>
              </a:xfrm>
              <a:custGeom>
                <a:avLst/>
                <a:gdLst>
                  <a:gd name="T0" fmla="*/ 104 w 164"/>
                  <a:gd name="T1" fmla="*/ 0 h 144"/>
                  <a:gd name="T2" fmla="*/ 102 w 164"/>
                  <a:gd name="T3" fmla="*/ 8 h 144"/>
                  <a:gd name="T4" fmla="*/ 85 w 164"/>
                  <a:gd name="T5" fmla="*/ 36 h 144"/>
                  <a:gd name="T6" fmla="*/ 60 w 164"/>
                  <a:gd name="T7" fmla="*/ 45 h 144"/>
                  <a:gd name="T8" fmla="*/ 53 w 164"/>
                  <a:gd name="T9" fmla="*/ 44 h 144"/>
                  <a:gd name="T10" fmla="*/ 23 w 164"/>
                  <a:gd name="T11" fmla="*/ 39 h 144"/>
                  <a:gd name="T12" fmla="*/ 2 w 164"/>
                  <a:gd name="T13" fmla="*/ 61 h 144"/>
                  <a:gd name="T14" fmla="*/ 0 w 164"/>
                  <a:gd name="T15" fmla="*/ 63 h 144"/>
                  <a:gd name="T16" fmla="*/ 81 w 164"/>
                  <a:gd name="T17" fmla="*/ 144 h 144"/>
                  <a:gd name="T18" fmla="*/ 83 w 164"/>
                  <a:gd name="T19" fmla="*/ 62 h 144"/>
                  <a:gd name="T20" fmla="*/ 164 w 164"/>
                  <a:gd name="T21" fmla="*/ 60 h 144"/>
                  <a:gd name="T22" fmla="*/ 104 w 164"/>
                  <a:gd name="T2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44">
                    <a:moveTo>
                      <a:pt x="104" y="0"/>
                    </a:moveTo>
                    <a:cubicBezTo>
                      <a:pt x="102" y="8"/>
                      <a:pt x="102" y="8"/>
                      <a:pt x="102" y="8"/>
                    </a:cubicBezTo>
                    <a:cubicBezTo>
                      <a:pt x="101" y="19"/>
                      <a:pt x="94" y="30"/>
                      <a:pt x="85" y="36"/>
                    </a:cubicBezTo>
                    <a:cubicBezTo>
                      <a:pt x="78" y="42"/>
                      <a:pt x="69" y="45"/>
                      <a:pt x="60" y="45"/>
                    </a:cubicBezTo>
                    <a:cubicBezTo>
                      <a:pt x="58" y="45"/>
                      <a:pt x="55" y="45"/>
                      <a:pt x="53" y="44"/>
                    </a:cubicBezTo>
                    <a:cubicBezTo>
                      <a:pt x="23" y="39"/>
                      <a:pt x="23" y="39"/>
                      <a:pt x="23" y="39"/>
                    </a:cubicBezTo>
                    <a:cubicBezTo>
                      <a:pt x="2" y="61"/>
                      <a:pt x="2" y="61"/>
                      <a:pt x="2" y="61"/>
                    </a:cubicBezTo>
                    <a:cubicBezTo>
                      <a:pt x="1" y="61"/>
                      <a:pt x="0" y="62"/>
                      <a:pt x="0" y="63"/>
                    </a:cubicBezTo>
                    <a:cubicBezTo>
                      <a:pt x="81" y="144"/>
                      <a:pt x="81" y="144"/>
                      <a:pt x="81" y="144"/>
                    </a:cubicBezTo>
                    <a:cubicBezTo>
                      <a:pt x="83" y="62"/>
                      <a:pt x="83" y="62"/>
                      <a:pt x="83" y="62"/>
                    </a:cubicBezTo>
                    <a:cubicBezTo>
                      <a:pt x="164" y="60"/>
                      <a:pt x="164" y="60"/>
                      <a:pt x="164" y="60"/>
                    </a:cubicBezTo>
                    <a:lnTo>
                      <a:pt x="1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46" name="Freeform 7"/>
              <p:cNvSpPr>
                <a:spLocks/>
              </p:cNvSpPr>
              <p:nvPr/>
            </p:nvSpPr>
            <p:spPr bwMode="auto">
              <a:xfrm>
                <a:off x="2574925" y="2111375"/>
                <a:ext cx="415925" cy="363538"/>
              </a:xfrm>
              <a:custGeom>
                <a:avLst/>
                <a:gdLst>
                  <a:gd name="T0" fmla="*/ 141 w 165"/>
                  <a:gd name="T1" fmla="*/ 39 h 144"/>
                  <a:gd name="T2" fmla="*/ 112 w 165"/>
                  <a:gd name="T3" fmla="*/ 44 h 144"/>
                  <a:gd name="T4" fmla="*/ 79 w 165"/>
                  <a:gd name="T5" fmla="*/ 36 h 144"/>
                  <a:gd name="T6" fmla="*/ 62 w 165"/>
                  <a:gd name="T7" fmla="*/ 8 h 144"/>
                  <a:gd name="T8" fmla="*/ 61 w 165"/>
                  <a:gd name="T9" fmla="*/ 0 h 144"/>
                  <a:gd name="T10" fmla="*/ 0 w 165"/>
                  <a:gd name="T11" fmla="*/ 60 h 144"/>
                  <a:gd name="T12" fmla="*/ 82 w 165"/>
                  <a:gd name="T13" fmla="*/ 62 h 144"/>
                  <a:gd name="T14" fmla="*/ 84 w 165"/>
                  <a:gd name="T15" fmla="*/ 144 h 144"/>
                  <a:gd name="T16" fmla="*/ 165 w 165"/>
                  <a:gd name="T17" fmla="*/ 63 h 144"/>
                  <a:gd name="T18" fmla="*/ 163 w 165"/>
                  <a:gd name="T19" fmla="*/ 61 h 144"/>
                  <a:gd name="T20" fmla="*/ 141 w 165"/>
                  <a:gd name="T21"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144">
                    <a:moveTo>
                      <a:pt x="141" y="39"/>
                    </a:moveTo>
                    <a:cubicBezTo>
                      <a:pt x="112" y="44"/>
                      <a:pt x="112" y="44"/>
                      <a:pt x="112" y="44"/>
                    </a:cubicBezTo>
                    <a:cubicBezTo>
                      <a:pt x="100" y="46"/>
                      <a:pt x="89" y="43"/>
                      <a:pt x="79" y="36"/>
                    </a:cubicBezTo>
                    <a:cubicBezTo>
                      <a:pt x="70" y="30"/>
                      <a:pt x="64" y="19"/>
                      <a:pt x="62" y="8"/>
                    </a:cubicBezTo>
                    <a:cubicBezTo>
                      <a:pt x="61" y="0"/>
                      <a:pt x="61" y="0"/>
                      <a:pt x="61" y="0"/>
                    </a:cubicBezTo>
                    <a:cubicBezTo>
                      <a:pt x="0" y="60"/>
                      <a:pt x="0" y="60"/>
                      <a:pt x="0" y="60"/>
                    </a:cubicBezTo>
                    <a:cubicBezTo>
                      <a:pt x="82" y="62"/>
                      <a:pt x="82" y="62"/>
                      <a:pt x="82" y="62"/>
                    </a:cubicBezTo>
                    <a:cubicBezTo>
                      <a:pt x="84" y="144"/>
                      <a:pt x="84" y="144"/>
                      <a:pt x="84" y="144"/>
                    </a:cubicBezTo>
                    <a:cubicBezTo>
                      <a:pt x="165" y="63"/>
                      <a:pt x="165" y="63"/>
                      <a:pt x="165" y="63"/>
                    </a:cubicBezTo>
                    <a:cubicBezTo>
                      <a:pt x="164" y="62"/>
                      <a:pt x="163" y="61"/>
                      <a:pt x="163" y="61"/>
                    </a:cubicBezTo>
                    <a:lnTo>
                      <a:pt x="141"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sp>
          <p:nvSpPr>
            <p:cNvPr id="43" name="TextBox 172"/>
            <p:cNvSpPr txBox="1"/>
            <p:nvPr/>
          </p:nvSpPr>
          <p:spPr>
            <a:xfrm>
              <a:off x="3018784" y="5437001"/>
              <a:ext cx="264038" cy="246221"/>
            </a:xfrm>
            <a:prstGeom prst="rect">
              <a:avLst/>
            </a:prstGeom>
            <a:noFill/>
          </p:spPr>
          <p:txBody>
            <a:bodyPr wrap="square" lIns="0" tIns="0" rIns="0" bIns="0" rtlCol="0">
              <a:spAutoFit/>
            </a:bodyPr>
            <a:lstStyle/>
            <a:p>
              <a:pPr algn="ctr"/>
              <a:r>
                <a:rPr lang="en-US" altLang="zh-CN" sz="1600" b="1" dirty="0" smtClean="0">
                  <a:solidFill>
                    <a:schemeClr val="tx1">
                      <a:lumMod val="95000"/>
                      <a:lumOff val="5000"/>
                    </a:schemeClr>
                  </a:solidFill>
                  <a:cs typeface="+mn-ea"/>
                  <a:sym typeface="+mn-lt"/>
                </a:rPr>
                <a:t>2</a:t>
              </a:r>
              <a:endParaRPr lang="zh-CN" altLang="en-US" sz="1600" b="1" dirty="0">
                <a:solidFill>
                  <a:schemeClr val="tx1">
                    <a:lumMod val="95000"/>
                    <a:lumOff val="5000"/>
                  </a:schemeClr>
                </a:solidFill>
                <a:cs typeface="+mn-ea"/>
                <a:sym typeface="+mn-lt"/>
              </a:endParaRPr>
            </a:p>
          </p:txBody>
        </p:sp>
      </p:grpSp>
      <p:sp>
        <p:nvSpPr>
          <p:cNvPr id="47" name="矩形 46"/>
          <p:cNvSpPr/>
          <p:nvPr/>
        </p:nvSpPr>
        <p:spPr>
          <a:xfrm>
            <a:off x="4016966" y="2095500"/>
            <a:ext cx="2484365" cy="1522185"/>
          </a:xfrm>
          <a:prstGeom prst="rect">
            <a:avLst/>
          </a:prstGeom>
          <a:solidFill>
            <a:srgbClr val="3A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荣誉奖章</a:t>
            </a:r>
            <a:endParaRPr lang="zh-CN" altLang="en-US" dirty="0"/>
          </a:p>
        </p:txBody>
      </p:sp>
      <p:sp>
        <p:nvSpPr>
          <p:cNvPr id="48" name="圆角矩形 47"/>
          <p:cNvSpPr/>
          <p:nvPr/>
        </p:nvSpPr>
        <p:spPr>
          <a:xfrm>
            <a:off x="6661964" y="1765300"/>
            <a:ext cx="2276698" cy="3898900"/>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16"/>
          <p:cNvSpPr txBox="1"/>
          <p:nvPr/>
        </p:nvSpPr>
        <p:spPr>
          <a:xfrm>
            <a:off x="7299960" y="4233948"/>
            <a:ext cx="1339040" cy="830997"/>
          </a:xfrm>
          <a:prstGeom prst="rect">
            <a:avLst/>
          </a:prstGeom>
          <a:noFill/>
        </p:spPr>
        <p:txBody>
          <a:bodyPr wrap="square" lIns="0" tIns="0" rIns="0" bIns="0" rtlCol="0">
            <a:spAutoFit/>
          </a:bodyPr>
          <a:lstStyle/>
          <a:p>
            <a:pPr algn="just">
              <a:lnSpc>
                <a:spcPct val="150000"/>
              </a:lnSpc>
            </a:pPr>
            <a:r>
              <a:rPr lang="en-US" altLang="zh-CN" sz="1200" dirty="0">
                <a:solidFill>
                  <a:schemeClr val="tx1">
                    <a:lumMod val="95000"/>
                    <a:lumOff val="5000"/>
                  </a:schemeClr>
                </a:solidFill>
                <a:cs typeface="+mn-ea"/>
                <a:sym typeface="+mn-lt"/>
              </a:rPr>
              <a:t>2018</a:t>
            </a:r>
            <a:r>
              <a:rPr lang="zh-CN" altLang="en-US" sz="1200" dirty="0">
                <a:solidFill>
                  <a:schemeClr val="tx1">
                    <a:lumMod val="95000"/>
                    <a:lumOff val="5000"/>
                  </a:schemeClr>
                </a:solidFill>
                <a:cs typeface="+mn-ea"/>
                <a:sym typeface="+mn-lt"/>
              </a:rPr>
              <a:t>年在某公司获得“关于什么”的荣誉或奖励</a:t>
            </a:r>
          </a:p>
        </p:txBody>
      </p:sp>
      <p:grpSp>
        <p:nvGrpSpPr>
          <p:cNvPr id="50" name="组合 49"/>
          <p:cNvGrpSpPr/>
          <p:nvPr/>
        </p:nvGrpSpPr>
        <p:grpSpPr>
          <a:xfrm>
            <a:off x="6735173" y="4256589"/>
            <a:ext cx="409094" cy="461150"/>
            <a:chOff x="2946256" y="5370344"/>
            <a:chExt cx="409094" cy="461150"/>
          </a:xfrm>
          <a:solidFill>
            <a:srgbClr val="3A95D2"/>
          </a:solidFill>
        </p:grpSpPr>
        <p:grpSp>
          <p:nvGrpSpPr>
            <p:cNvPr id="57" name="组合 56"/>
            <p:cNvGrpSpPr/>
            <p:nvPr/>
          </p:nvGrpSpPr>
          <p:grpSpPr>
            <a:xfrm>
              <a:off x="2946256" y="5370344"/>
              <a:ext cx="409094" cy="461150"/>
              <a:chOff x="2574925" y="1377950"/>
              <a:chExt cx="973138" cy="1096963"/>
            </a:xfrm>
            <a:grpFill/>
          </p:grpSpPr>
          <p:sp>
            <p:nvSpPr>
              <p:cNvPr id="59" name="Freeform 5"/>
              <p:cNvSpPr>
                <a:spLocks noEditPoints="1"/>
              </p:cNvSpPr>
              <p:nvPr/>
            </p:nvSpPr>
            <p:spPr bwMode="auto">
              <a:xfrm>
                <a:off x="2647950" y="1377950"/>
                <a:ext cx="827088" cy="860425"/>
              </a:xfrm>
              <a:custGeom>
                <a:avLst/>
                <a:gdLst>
                  <a:gd name="T0" fmla="*/ 218 w 328"/>
                  <a:gd name="T1" fmla="*/ 307 h 341"/>
                  <a:gd name="T2" fmla="*/ 250 w 328"/>
                  <a:gd name="T3" fmla="*/ 312 h 341"/>
                  <a:gd name="T4" fmla="*/ 265 w 328"/>
                  <a:gd name="T5" fmla="*/ 309 h 341"/>
                  <a:gd name="T6" fmla="*/ 273 w 328"/>
                  <a:gd name="T7" fmla="*/ 296 h 341"/>
                  <a:gd name="T8" fmla="*/ 277 w 328"/>
                  <a:gd name="T9" fmla="*/ 264 h 341"/>
                  <a:gd name="T10" fmla="*/ 288 w 328"/>
                  <a:gd name="T11" fmla="*/ 249 h 341"/>
                  <a:gd name="T12" fmla="*/ 317 w 328"/>
                  <a:gd name="T13" fmla="*/ 235 h 341"/>
                  <a:gd name="T14" fmla="*/ 327 w 328"/>
                  <a:gd name="T15" fmla="*/ 224 h 341"/>
                  <a:gd name="T16" fmla="*/ 325 w 328"/>
                  <a:gd name="T17" fmla="*/ 208 h 341"/>
                  <a:gd name="T18" fmla="*/ 311 w 328"/>
                  <a:gd name="T19" fmla="*/ 180 h 341"/>
                  <a:gd name="T20" fmla="*/ 311 w 328"/>
                  <a:gd name="T21" fmla="*/ 162 h 341"/>
                  <a:gd name="T22" fmla="*/ 325 w 328"/>
                  <a:gd name="T23" fmla="*/ 133 h 341"/>
                  <a:gd name="T24" fmla="*/ 327 w 328"/>
                  <a:gd name="T25" fmla="*/ 118 h 341"/>
                  <a:gd name="T26" fmla="*/ 317 w 328"/>
                  <a:gd name="T27" fmla="*/ 106 h 341"/>
                  <a:gd name="T28" fmla="*/ 288 w 328"/>
                  <a:gd name="T29" fmla="*/ 92 h 341"/>
                  <a:gd name="T30" fmla="*/ 277 w 328"/>
                  <a:gd name="T31" fmla="*/ 78 h 341"/>
                  <a:gd name="T32" fmla="*/ 273 w 328"/>
                  <a:gd name="T33" fmla="*/ 46 h 341"/>
                  <a:gd name="T34" fmla="*/ 265 w 328"/>
                  <a:gd name="T35" fmla="*/ 33 h 341"/>
                  <a:gd name="T36" fmla="*/ 250 w 328"/>
                  <a:gd name="T37" fmla="*/ 29 h 341"/>
                  <a:gd name="T38" fmla="*/ 218 w 328"/>
                  <a:gd name="T39" fmla="*/ 34 h 341"/>
                  <a:gd name="T40" fmla="*/ 201 w 328"/>
                  <a:gd name="T41" fmla="*/ 29 h 341"/>
                  <a:gd name="T42" fmla="*/ 179 w 328"/>
                  <a:gd name="T43" fmla="*/ 6 h 341"/>
                  <a:gd name="T44" fmla="*/ 164 w 328"/>
                  <a:gd name="T45" fmla="*/ 0 h 341"/>
                  <a:gd name="T46" fmla="*/ 150 w 328"/>
                  <a:gd name="T47" fmla="*/ 6 h 341"/>
                  <a:gd name="T48" fmla="*/ 128 w 328"/>
                  <a:gd name="T49" fmla="*/ 29 h 341"/>
                  <a:gd name="T50" fmla="*/ 111 w 328"/>
                  <a:gd name="T51" fmla="*/ 34 h 341"/>
                  <a:gd name="T52" fmla="*/ 79 w 328"/>
                  <a:gd name="T53" fmla="*/ 29 h 341"/>
                  <a:gd name="T54" fmla="*/ 64 w 328"/>
                  <a:gd name="T55" fmla="*/ 33 h 341"/>
                  <a:gd name="T56" fmla="*/ 56 w 328"/>
                  <a:gd name="T57" fmla="*/ 46 h 341"/>
                  <a:gd name="T58" fmla="*/ 51 w 328"/>
                  <a:gd name="T59" fmla="*/ 78 h 341"/>
                  <a:gd name="T60" fmla="*/ 41 w 328"/>
                  <a:gd name="T61" fmla="*/ 92 h 341"/>
                  <a:gd name="T62" fmla="*/ 12 w 328"/>
                  <a:gd name="T63" fmla="*/ 106 h 341"/>
                  <a:gd name="T64" fmla="*/ 2 w 328"/>
                  <a:gd name="T65" fmla="*/ 118 h 341"/>
                  <a:gd name="T66" fmla="*/ 3 w 328"/>
                  <a:gd name="T67" fmla="*/ 133 h 341"/>
                  <a:gd name="T68" fmla="*/ 18 w 328"/>
                  <a:gd name="T69" fmla="*/ 162 h 341"/>
                  <a:gd name="T70" fmla="*/ 18 w 328"/>
                  <a:gd name="T71" fmla="*/ 180 h 341"/>
                  <a:gd name="T72" fmla="*/ 3 w 328"/>
                  <a:gd name="T73" fmla="*/ 208 h 341"/>
                  <a:gd name="T74" fmla="*/ 2 w 328"/>
                  <a:gd name="T75" fmla="*/ 224 h 341"/>
                  <a:gd name="T76" fmla="*/ 12 w 328"/>
                  <a:gd name="T77" fmla="*/ 235 h 341"/>
                  <a:gd name="T78" fmla="*/ 41 w 328"/>
                  <a:gd name="T79" fmla="*/ 249 h 341"/>
                  <a:gd name="T80" fmla="*/ 51 w 328"/>
                  <a:gd name="T81" fmla="*/ 264 h 341"/>
                  <a:gd name="T82" fmla="*/ 56 w 328"/>
                  <a:gd name="T83" fmla="*/ 296 h 341"/>
                  <a:gd name="T84" fmla="*/ 64 w 328"/>
                  <a:gd name="T85" fmla="*/ 309 h 341"/>
                  <a:gd name="T86" fmla="*/ 79 w 328"/>
                  <a:gd name="T87" fmla="*/ 312 h 341"/>
                  <a:gd name="T88" fmla="*/ 111 w 328"/>
                  <a:gd name="T89" fmla="*/ 307 h 341"/>
                  <a:gd name="T90" fmla="*/ 128 w 328"/>
                  <a:gd name="T91" fmla="*/ 313 h 341"/>
                  <a:gd name="T92" fmla="*/ 150 w 328"/>
                  <a:gd name="T93" fmla="*/ 335 h 341"/>
                  <a:gd name="T94" fmla="*/ 164 w 328"/>
                  <a:gd name="T95" fmla="*/ 341 h 341"/>
                  <a:gd name="T96" fmla="*/ 179 w 328"/>
                  <a:gd name="T97" fmla="*/ 335 h 341"/>
                  <a:gd name="T98" fmla="*/ 201 w 328"/>
                  <a:gd name="T99" fmla="*/ 313 h 341"/>
                  <a:gd name="T100" fmla="*/ 218 w 328"/>
                  <a:gd name="T101" fmla="*/ 307 h 341"/>
                  <a:gd name="T102" fmla="*/ 164 w 328"/>
                  <a:gd name="T103" fmla="*/ 281 h 341"/>
                  <a:gd name="T104" fmla="*/ 51 w 328"/>
                  <a:gd name="T105" fmla="*/ 168 h 341"/>
                  <a:gd name="T106" fmla="*/ 164 w 328"/>
                  <a:gd name="T107" fmla="*/ 55 h 341"/>
                  <a:gd name="T108" fmla="*/ 277 w 328"/>
                  <a:gd name="T109" fmla="*/ 168 h 341"/>
                  <a:gd name="T110" fmla="*/ 164 w 328"/>
                  <a:gd name="T111" fmla="*/ 281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41">
                    <a:moveTo>
                      <a:pt x="218" y="307"/>
                    </a:moveTo>
                    <a:cubicBezTo>
                      <a:pt x="250" y="312"/>
                      <a:pt x="250" y="312"/>
                      <a:pt x="250" y="312"/>
                    </a:cubicBezTo>
                    <a:cubicBezTo>
                      <a:pt x="255" y="313"/>
                      <a:pt x="260" y="312"/>
                      <a:pt x="265" y="309"/>
                    </a:cubicBezTo>
                    <a:cubicBezTo>
                      <a:pt x="269" y="306"/>
                      <a:pt x="272" y="301"/>
                      <a:pt x="273" y="296"/>
                    </a:cubicBezTo>
                    <a:cubicBezTo>
                      <a:pt x="277" y="264"/>
                      <a:pt x="277" y="264"/>
                      <a:pt x="277" y="264"/>
                    </a:cubicBezTo>
                    <a:cubicBezTo>
                      <a:pt x="278" y="258"/>
                      <a:pt x="282" y="252"/>
                      <a:pt x="288" y="249"/>
                    </a:cubicBezTo>
                    <a:cubicBezTo>
                      <a:pt x="317" y="235"/>
                      <a:pt x="317" y="235"/>
                      <a:pt x="317" y="235"/>
                    </a:cubicBezTo>
                    <a:cubicBezTo>
                      <a:pt x="321" y="233"/>
                      <a:pt x="325" y="229"/>
                      <a:pt x="327" y="224"/>
                    </a:cubicBezTo>
                    <a:cubicBezTo>
                      <a:pt x="328" y="218"/>
                      <a:pt x="328" y="213"/>
                      <a:pt x="325" y="208"/>
                    </a:cubicBezTo>
                    <a:cubicBezTo>
                      <a:pt x="311" y="180"/>
                      <a:pt x="311" y="180"/>
                      <a:pt x="311" y="180"/>
                    </a:cubicBezTo>
                    <a:cubicBezTo>
                      <a:pt x="308" y="174"/>
                      <a:pt x="308" y="167"/>
                      <a:pt x="311" y="162"/>
                    </a:cubicBezTo>
                    <a:cubicBezTo>
                      <a:pt x="325" y="133"/>
                      <a:pt x="325" y="133"/>
                      <a:pt x="325" y="133"/>
                    </a:cubicBezTo>
                    <a:cubicBezTo>
                      <a:pt x="328" y="129"/>
                      <a:pt x="328" y="123"/>
                      <a:pt x="327" y="118"/>
                    </a:cubicBezTo>
                    <a:cubicBezTo>
                      <a:pt x="325" y="113"/>
                      <a:pt x="321" y="109"/>
                      <a:pt x="317" y="106"/>
                    </a:cubicBezTo>
                    <a:cubicBezTo>
                      <a:pt x="288" y="92"/>
                      <a:pt x="288" y="92"/>
                      <a:pt x="288" y="92"/>
                    </a:cubicBezTo>
                    <a:cubicBezTo>
                      <a:pt x="282" y="89"/>
                      <a:pt x="278" y="84"/>
                      <a:pt x="277" y="78"/>
                    </a:cubicBezTo>
                    <a:cubicBezTo>
                      <a:pt x="273" y="46"/>
                      <a:pt x="273" y="46"/>
                      <a:pt x="273" y="46"/>
                    </a:cubicBezTo>
                    <a:cubicBezTo>
                      <a:pt x="272" y="41"/>
                      <a:pt x="269" y="36"/>
                      <a:pt x="265" y="33"/>
                    </a:cubicBezTo>
                    <a:cubicBezTo>
                      <a:pt x="260" y="30"/>
                      <a:pt x="255" y="28"/>
                      <a:pt x="250" y="29"/>
                    </a:cubicBezTo>
                    <a:cubicBezTo>
                      <a:pt x="218" y="34"/>
                      <a:pt x="218" y="34"/>
                      <a:pt x="218" y="34"/>
                    </a:cubicBezTo>
                    <a:cubicBezTo>
                      <a:pt x="212" y="35"/>
                      <a:pt x="205" y="33"/>
                      <a:pt x="201" y="29"/>
                    </a:cubicBezTo>
                    <a:cubicBezTo>
                      <a:pt x="179" y="6"/>
                      <a:pt x="179" y="6"/>
                      <a:pt x="179" y="6"/>
                    </a:cubicBezTo>
                    <a:cubicBezTo>
                      <a:pt x="175" y="2"/>
                      <a:pt x="170" y="0"/>
                      <a:pt x="164" y="0"/>
                    </a:cubicBezTo>
                    <a:cubicBezTo>
                      <a:pt x="159" y="0"/>
                      <a:pt x="154" y="2"/>
                      <a:pt x="150" y="6"/>
                    </a:cubicBezTo>
                    <a:cubicBezTo>
                      <a:pt x="128" y="29"/>
                      <a:pt x="128" y="29"/>
                      <a:pt x="128" y="29"/>
                    </a:cubicBezTo>
                    <a:cubicBezTo>
                      <a:pt x="123" y="33"/>
                      <a:pt x="117" y="35"/>
                      <a:pt x="111" y="34"/>
                    </a:cubicBezTo>
                    <a:cubicBezTo>
                      <a:pt x="79" y="29"/>
                      <a:pt x="79" y="29"/>
                      <a:pt x="79" y="29"/>
                    </a:cubicBezTo>
                    <a:cubicBezTo>
                      <a:pt x="74" y="28"/>
                      <a:pt x="68" y="30"/>
                      <a:pt x="64" y="33"/>
                    </a:cubicBezTo>
                    <a:cubicBezTo>
                      <a:pt x="60" y="36"/>
                      <a:pt x="57" y="41"/>
                      <a:pt x="56" y="46"/>
                    </a:cubicBezTo>
                    <a:cubicBezTo>
                      <a:pt x="51" y="78"/>
                      <a:pt x="51" y="78"/>
                      <a:pt x="51" y="78"/>
                    </a:cubicBezTo>
                    <a:cubicBezTo>
                      <a:pt x="50" y="84"/>
                      <a:pt x="46" y="89"/>
                      <a:pt x="41" y="92"/>
                    </a:cubicBezTo>
                    <a:cubicBezTo>
                      <a:pt x="12" y="106"/>
                      <a:pt x="12" y="106"/>
                      <a:pt x="12" y="106"/>
                    </a:cubicBezTo>
                    <a:cubicBezTo>
                      <a:pt x="7" y="109"/>
                      <a:pt x="4" y="113"/>
                      <a:pt x="2" y="118"/>
                    </a:cubicBezTo>
                    <a:cubicBezTo>
                      <a:pt x="0" y="123"/>
                      <a:pt x="1" y="129"/>
                      <a:pt x="3" y="133"/>
                    </a:cubicBezTo>
                    <a:cubicBezTo>
                      <a:pt x="18" y="162"/>
                      <a:pt x="18" y="162"/>
                      <a:pt x="18" y="162"/>
                    </a:cubicBezTo>
                    <a:cubicBezTo>
                      <a:pt x="21" y="167"/>
                      <a:pt x="21" y="174"/>
                      <a:pt x="18" y="180"/>
                    </a:cubicBezTo>
                    <a:cubicBezTo>
                      <a:pt x="3" y="208"/>
                      <a:pt x="3" y="208"/>
                      <a:pt x="3" y="208"/>
                    </a:cubicBezTo>
                    <a:cubicBezTo>
                      <a:pt x="1" y="213"/>
                      <a:pt x="0" y="218"/>
                      <a:pt x="2" y="224"/>
                    </a:cubicBezTo>
                    <a:cubicBezTo>
                      <a:pt x="4" y="229"/>
                      <a:pt x="7" y="233"/>
                      <a:pt x="12" y="235"/>
                    </a:cubicBezTo>
                    <a:cubicBezTo>
                      <a:pt x="41" y="249"/>
                      <a:pt x="41" y="249"/>
                      <a:pt x="41" y="249"/>
                    </a:cubicBezTo>
                    <a:cubicBezTo>
                      <a:pt x="46" y="252"/>
                      <a:pt x="50" y="258"/>
                      <a:pt x="51" y="264"/>
                    </a:cubicBezTo>
                    <a:cubicBezTo>
                      <a:pt x="56" y="296"/>
                      <a:pt x="56" y="296"/>
                      <a:pt x="56" y="296"/>
                    </a:cubicBezTo>
                    <a:cubicBezTo>
                      <a:pt x="57" y="301"/>
                      <a:pt x="60" y="306"/>
                      <a:pt x="64" y="309"/>
                    </a:cubicBezTo>
                    <a:cubicBezTo>
                      <a:pt x="68" y="312"/>
                      <a:pt x="74" y="313"/>
                      <a:pt x="79" y="312"/>
                    </a:cubicBezTo>
                    <a:cubicBezTo>
                      <a:pt x="111" y="307"/>
                      <a:pt x="111" y="307"/>
                      <a:pt x="111" y="307"/>
                    </a:cubicBezTo>
                    <a:cubicBezTo>
                      <a:pt x="117" y="306"/>
                      <a:pt x="123" y="308"/>
                      <a:pt x="128" y="313"/>
                    </a:cubicBezTo>
                    <a:cubicBezTo>
                      <a:pt x="150" y="335"/>
                      <a:pt x="150" y="335"/>
                      <a:pt x="150" y="335"/>
                    </a:cubicBezTo>
                    <a:cubicBezTo>
                      <a:pt x="154" y="339"/>
                      <a:pt x="159" y="341"/>
                      <a:pt x="164" y="341"/>
                    </a:cubicBezTo>
                    <a:cubicBezTo>
                      <a:pt x="170" y="341"/>
                      <a:pt x="175" y="339"/>
                      <a:pt x="179" y="335"/>
                    </a:cubicBezTo>
                    <a:cubicBezTo>
                      <a:pt x="201" y="313"/>
                      <a:pt x="201" y="313"/>
                      <a:pt x="201" y="313"/>
                    </a:cubicBezTo>
                    <a:cubicBezTo>
                      <a:pt x="205" y="308"/>
                      <a:pt x="212" y="306"/>
                      <a:pt x="218" y="307"/>
                    </a:cubicBezTo>
                    <a:close/>
                    <a:moveTo>
                      <a:pt x="164" y="281"/>
                    </a:moveTo>
                    <a:cubicBezTo>
                      <a:pt x="102" y="281"/>
                      <a:pt x="51" y="230"/>
                      <a:pt x="51" y="168"/>
                    </a:cubicBezTo>
                    <a:cubicBezTo>
                      <a:pt x="51" y="106"/>
                      <a:pt x="102" y="55"/>
                      <a:pt x="164" y="55"/>
                    </a:cubicBezTo>
                    <a:cubicBezTo>
                      <a:pt x="227" y="55"/>
                      <a:pt x="277" y="106"/>
                      <a:pt x="277" y="168"/>
                    </a:cubicBezTo>
                    <a:cubicBezTo>
                      <a:pt x="277" y="230"/>
                      <a:pt x="227" y="281"/>
                      <a:pt x="164" y="2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60" name="Freeform 6"/>
              <p:cNvSpPr>
                <a:spLocks/>
              </p:cNvSpPr>
              <p:nvPr/>
            </p:nvSpPr>
            <p:spPr bwMode="auto">
              <a:xfrm>
                <a:off x="3133725" y="2111375"/>
                <a:ext cx="414338" cy="363538"/>
              </a:xfrm>
              <a:custGeom>
                <a:avLst/>
                <a:gdLst>
                  <a:gd name="T0" fmla="*/ 104 w 164"/>
                  <a:gd name="T1" fmla="*/ 0 h 144"/>
                  <a:gd name="T2" fmla="*/ 102 w 164"/>
                  <a:gd name="T3" fmla="*/ 8 h 144"/>
                  <a:gd name="T4" fmla="*/ 85 w 164"/>
                  <a:gd name="T5" fmla="*/ 36 h 144"/>
                  <a:gd name="T6" fmla="*/ 60 w 164"/>
                  <a:gd name="T7" fmla="*/ 45 h 144"/>
                  <a:gd name="T8" fmla="*/ 53 w 164"/>
                  <a:gd name="T9" fmla="*/ 44 h 144"/>
                  <a:gd name="T10" fmla="*/ 23 w 164"/>
                  <a:gd name="T11" fmla="*/ 39 h 144"/>
                  <a:gd name="T12" fmla="*/ 2 w 164"/>
                  <a:gd name="T13" fmla="*/ 61 h 144"/>
                  <a:gd name="T14" fmla="*/ 0 w 164"/>
                  <a:gd name="T15" fmla="*/ 63 h 144"/>
                  <a:gd name="T16" fmla="*/ 81 w 164"/>
                  <a:gd name="T17" fmla="*/ 144 h 144"/>
                  <a:gd name="T18" fmla="*/ 83 w 164"/>
                  <a:gd name="T19" fmla="*/ 62 h 144"/>
                  <a:gd name="T20" fmla="*/ 164 w 164"/>
                  <a:gd name="T21" fmla="*/ 60 h 144"/>
                  <a:gd name="T22" fmla="*/ 104 w 164"/>
                  <a:gd name="T2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44">
                    <a:moveTo>
                      <a:pt x="104" y="0"/>
                    </a:moveTo>
                    <a:cubicBezTo>
                      <a:pt x="102" y="8"/>
                      <a:pt x="102" y="8"/>
                      <a:pt x="102" y="8"/>
                    </a:cubicBezTo>
                    <a:cubicBezTo>
                      <a:pt x="101" y="19"/>
                      <a:pt x="94" y="30"/>
                      <a:pt x="85" y="36"/>
                    </a:cubicBezTo>
                    <a:cubicBezTo>
                      <a:pt x="78" y="42"/>
                      <a:pt x="69" y="45"/>
                      <a:pt x="60" y="45"/>
                    </a:cubicBezTo>
                    <a:cubicBezTo>
                      <a:pt x="58" y="45"/>
                      <a:pt x="55" y="45"/>
                      <a:pt x="53" y="44"/>
                    </a:cubicBezTo>
                    <a:cubicBezTo>
                      <a:pt x="23" y="39"/>
                      <a:pt x="23" y="39"/>
                      <a:pt x="23" y="39"/>
                    </a:cubicBezTo>
                    <a:cubicBezTo>
                      <a:pt x="2" y="61"/>
                      <a:pt x="2" y="61"/>
                      <a:pt x="2" y="61"/>
                    </a:cubicBezTo>
                    <a:cubicBezTo>
                      <a:pt x="1" y="61"/>
                      <a:pt x="0" y="62"/>
                      <a:pt x="0" y="63"/>
                    </a:cubicBezTo>
                    <a:cubicBezTo>
                      <a:pt x="81" y="144"/>
                      <a:pt x="81" y="144"/>
                      <a:pt x="81" y="144"/>
                    </a:cubicBezTo>
                    <a:cubicBezTo>
                      <a:pt x="83" y="62"/>
                      <a:pt x="83" y="62"/>
                      <a:pt x="83" y="62"/>
                    </a:cubicBezTo>
                    <a:cubicBezTo>
                      <a:pt x="164" y="60"/>
                      <a:pt x="164" y="60"/>
                      <a:pt x="164" y="60"/>
                    </a:cubicBezTo>
                    <a:lnTo>
                      <a:pt x="10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61" name="Freeform 7"/>
              <p:cNvSpPr>
                <a:spLocks/>
              </p:cNvSpPr>
              <p:nvPr/>
            </p:nvSpPr>
            <p:spPr bwMode="auto">
              <a:xfrm>
                <a:off x="2574925" y="2111375"/>
                <a:ext cx="415925" cy="363538"/>
              </a:xfrm>
              <a:custGeom>
                <a:avLst/>
                <a:gdLst>
                  <a:gd name="T0" fmla="*/ 141 w 165"/>
                  <a:gd name="T1" fmla="*/ 39 h 144"/>
                  <a:gd name="T2" fmla="*/ 112 w 165"/>
                  <a:gd name="T3" fmla="*/ 44 h 144"/>
                  <a:gd name="T4" fmla="*/ 79 w 165"/>
                  <a:gd name="T5" fmla="*/ 36 h 144"/>
                  <a:gd name="T6" fmla="*/ 62 w 165"/>
                  <a:gd name="T7" fmla="*/ 8 h 144"/>
                  <a:gd name="T8" fmla="*/ 61 w 165"/>
                  <a:gd name="T9" fmla="*/ 0 h 144"/>
                  <a:gd name="T10" fmla="*/ 0 w 165"/>
                  <a:gd name="T11" fmla="*/ 60 h 144"/>
                  <a:gd name="T12" fmla="*/ 82 w 165"/>
                  <a:gd name="T13" fmla="*/ 62 h 144"/>
                  <a:gd name="T14" fmla="*/ 84 w 165"/>
                  <a:gd name="T15" fmla="*/ 144 h 144"/>
                  <a:gd name="T16" fmla="*/ 165 w 165"/>
                  <a:gd name="T17" fmla="*/ 63 h 144"/>
                  <a:gd name="T18" fmla="*/ 163 w 165"/>
                  <a:gd name="T19" fmla="*/ 61 h 144"/>
                  <a:gd name="T20" fmla="*/ 141 w 165"/>
                  <a:gd name="T21"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144">
                    <a:moveTo>
                      <a:pt x="141" y="39"/>
                    </a:moveTo>
                    <a:cubicBezTo>
                      <a:pt x="112" y="44"/>
                      <a:pt x="112" y="44"/>
                      <a:pt x="112" y="44"/>
                    </a:cubicBezTo>
                    <a:cubicBezTo>
                      <a:pt x="100" y="46"/>
                      <a:pt x="89" y="43"/>
                      <a:pt x="79" y="36"/>
                    </a:cubicBezTo>
                    <a:cubicBezTo>
                      <a:pt x="70" y="30"/>
                      <a:pt x="64" y="19"/>
                      <a:pt x="62" y="8"/>
                    </a:cubicBezTo>
                    <a:cubicBezTo>
                      <a:pt x="61" y="0"/>
                      <a:pt x="61" y="0"/>
                      <a:pt x="61" y="0"/>
                    </a:cubicBezTo>
                    <a:cubicBezTo>
                      <a:pt x="0" y="60"/>
                      <a:pt x="0" y="60"/>
                      <a:pt x="0" y="60"/>
                    </a:cubicBezTo>
                    <a:cubicBezTo>
                      <a:pt x="82" y="62"/>
                      <a:pt x="82" y="62"/>
                      <a:pt x="82" y="62"/>
                    </a:cubicBezTo>
                    <a:cubicBezTo>
                      <a:pt x="84" y="144"/>
                      <a:pt x="84" y="144"/>
                      <a:pt x="84" y="144"/>
                    </a:cubicBezTo>
                    <a:cubicBezTo>
                      <a:pt x="165" y="63"/>
                      <a:pt x="165" y="63"/>
                      <a:pt x="165" y="63"/>
                    </a:cubicBezTo>
                    <a:cubicBezTo>
                      <a:pt x="164" y="62"/>
                      <a:pt x="163" y="61"/>
                      <a:pt x="163" y="61"/>
                    </a:cubicBezTo>
                    <a:lnTo>
                      <a:pt x="141"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sp>
          <p:nvSpPr>
            <p:cNvPr id="58" name="TextBox 172"/>
            <p:cNvSpPr txBox="1"/>
            <p:nvPr/>
          </p:nvSpPr>
          <p:spPr>
            <a:xfrm>
              <a:off x="3018784" y="5437001"/>
              <a:ext cx="264038" cy="246221"/>
            </a:xfrm>
            <a:prstGeom prst="rect">
              <a:avLst/>
            </a:prstGeom>
            <a:noFill/>
          </p:spPr>
          <p:txBody>
            <a:bodyPr wrap="square" lIns="0" tIns="0" rIns="0" bIns="0" rtlCol="0">
              <a:spAutoFit/>
            </a:bodyPr>
            <a:lstStyle/>
            <a:p>
              <a:pPr algn="ctr"/>
              <a:r>
                <a:rPr lang="en-US" altLang="zh-CN" sz="1600" b="1" dirty="0" smtClean="0">
                  <a:solidFill>
                    <a:schemeClr val="tx1">
                      <a:lumMod val="95000"/>
                      <a:lumOff val="5000"/>
                    </a:schemeClr>
                  </a:solidFill>
                  <a:cs typeface="+mn-ea"/>
                  <a:sym typeface="+mn-lt"/>
                </a:rPr>
                <a:t>3</a:t>
              </a:r>
              <a:endParaRPr lang="zh-CN" altLang="en-US" sz="1600" b="1" dirty="0">
                <a:solidFill>
                  <a:schemeClr val="tx1">
                    <a:lumMod val="95000"/>
                    <a:lumOff val="5000"/>
                  </a:schemeClr>
                </a:solidFill>
                <a:cs typeface="+mn-ea"/>
                <a:sym typeface="+mn-lt"/>
              </a:endParaRPr>
            </a:p>
          </p:txBody>
        </p:sp>
      </p:grpSp>
      <p:sp>
        <p:nvSpPr>
          <p:cNvPr id="62" name="矩形 61"/>
          <p:cNvSpPr/>
          <p:nvPr/>
        </p:nvSpPr>
        <p:spPr>
          <a:xfrm>
            <a:off x="6822597" y="2095500"/>
            <a:ext cx="2484365" cy="1522185"/>
          </a:xfrm>
          <a:prstGeom prst="rect">
            <a:avLst/>
          </a:prstGeom>
          <a:solidFill>
            <a:srgbClr val="3A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荣誉奖章</a:t>
            </a:r>
            <a:endParaRPr lang="zh-CN" altLang="en-US" dirty="0"/>
          </a:p>
        </p:txBody>
      </p:sp>
    </p:spTree>
    <p:custDataLst>
      <p:tags r:id="rId1"/>
    </p:custDataLst>
    <p:extLst>
      <p:ext uri="{BB962C8B-B14F-4D97-AF65-F5344CB8AC3E}">
        <p14:creationId xmlns:p14="http://schemas.microsoft.com/office/powerpoint/2010/main" val="2016414331"/>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椭圆 9"/>
          <p:cNvSpPr/>
          <p:nvPr/>
        </p:nvSpPr>
        <p:spPr>
          <a:xfrm>
            <a:off x="3187217" y="-790469"/>
            <a:ext cx="8483040" cy="8483040"/>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600133" y="3676210"/>
            <a:ext cx="717797" cy="717797"/>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534999" y="2405892"/>
            <a:ext cx="457518" cy="457518"/>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433973" y="183523"/>
            <a:ext cx="229746" cy="229746"/>
          </a:xfrm>
          <a:prstGeom prst="ellipse">
            <a:avLst/>
          </a:prstGeom>
          <a:gradFill>
            <a:gsLst>
              <a:gs pos="0">
                <a:schemeClr val="accent1">
                  <a:lumMod val="5000"/>
                  <a:lumOff val="9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145663" y="593103"/>
            <a:ext cx="2041554" cy="2041548"/>
          </a:xfrm>
          <a:prstGeom prst="ellipse">
            <a:avLst/>
          </a:prstGeom>
          <a:gradFill>
            <a:gsLst>
              <a:gs pos="15000">
                <a:srgbClr val="3A95D2"/>
              </a:gs>
              <a:gs pos="100000">
                <a:srgbClr val="2450A2"/>
              </a:gs>
            </a:gsLst>
            <a:lin ang="18900000" scaled="0"/>
          </a:gradFill>
          <a:ln>
            <a:noFill/>
          </a:ln>
          <a:effectLst>
            <a:outerShdw blurRad="1016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8800" dirty="0" smtClean="0">
                <a:solidFill>
                  <a:schemeClr val="bg1"/>
                </a:solidFill>
                <a:cs typeface="+mn-ea"/>
                <a:sym typeface="+mn-lt"/>
              </a:rPr>
              <a:t>02</a:t>
            </a:r>
            <a:endParaRPr lang="zh-CN" altLang="en-US" sz="8800" dirty="0">
              <a:solidFill>
                <a:schemeClr val="bg1"/>
              </a:solidFill>
              <a:cs typeface="+mn-ea"/>
              <a:sym typeface="+mn-lt"/>
            </a:endParaRPr>
          </a:p>
        </p:txBody>
      </p:sp>
      <p:sp>
        <p:nvSpPr>
          <p:cNvPr id="16" name="PA_文本框 62"/>
          <p:cNvSpPr txBox="1"/>
          <p:nvPr>
            <p:custDataLst>
              <p:tags r:id="rId1"/>
            </p:custDataLst>
          </p:nvPr>
        </p:nvSpPr>
        <p:spPr>
          <a:xfrm>
            <a:off x="4978203" y="3463574"/>
            <a:ext cx="3863519" cy="619657"/>
          </a:xfrm>
          <a:prstGeom prst="rect">
            <a:avLst/>
          </a:prstGeom>
          <a:noFill/>
          <a:effectLst/>
        </p:spPr>
        <p:txBody>
          <a:bodyPr wrap="square" rtlCol="0">
            <a:spAutoFit/>
          </a:bodyPr>
          <a:lstStyle/>
          <a:p>
            <a:pPr>
              <a:lnSpc>
                <a:spcPct val="150000"/>
              </a:lnSpc>
            </a:pPr>
            <a:r>
              <a:rPr lang="zh-CN" altLang="en-US" sz="1200" dirty="0" smtClean="0">
                <a:solidFill>
                  <a:schemeClr val="bg1">
                    <a:lumMod val="50000"/>
                  </a:schemeClr>
                </a:solidFill>
                <a:cs typeface="+mn-ea"/>
                <a:sym typeface="+mn-lt"/>
              </a:rPr>
              <a:t>根据</a:t>
            </a:r>
            <a:r>
              <a:rPr lang="zh-CN" altLang="en-US" sz="1200" dirty="0">
                <a:solidFill>
                  <a:schemeClr val="bg1">
                    <a:lumMod val="50000"/>
                  </a:schemeClr>
                </a:solidFill>
                <a:cs typeface="+mn-ea"/>
                <a:sym typeface="+mn-lt"/>
              </a:rPr>
              <a:t>自己的需要添加适当的文字，此处添加详细文本描述，建议与标题相关尽量简洁</a:t>
            </a:r>
            <a:r>
              <a:rPr lang="en-US" altLang="zh-CN" sz="1200" dirty="0">
                <a:solidFill>
                  <a:schemeClr val="bg1">
                    <a:lumMod val="50000"/>
                  </a:schemeClr>
                </a:solidFill>
                <a:cs typeface="+mn-ea"/>
                <a:sym typeface="+mn-lt"/>
              </a:rPr>
              <a:t>... ...</a:t>
            </a:r>
          </a:p>
        </p:txBody>
      </p:sp>
      <p:sp>
        <p:nvSpPr>
          <p:cNvPr id="2" name="矩形 1"/>
          <p:cNvSpPr/>
          <p:nvPr/>
        </p:nvSpPr>
        <p:spPr>
          <a:xfrm>
            <a:off x="4841428" y="2263245"/>
            <a:ext cx="4897495" cy="1200329"/>
          </a:xfrm>
          <a:prstGeom prst="rect">
            <a:avLst/>
          </a:prstGeom>
        </p:spPr>
        <p:txBody>
          <a:bodyPr wrap="none">
            <a:spAutoFit/>
          </a:bodyPr>
          <a:lstStyle/>
          <a:p>
            <a:r>
              <a:rPr lang="zh-CN" altLang="en-US" sz="7200" dirty="0" smtClean="0">
                <a:gradFill>
                  <a:gsLst>
                    <a:gs pos="0">
                      <a:srgbClr val="3A95D2"/>
                    </a:gs>
                    <a:gs pos="100000">
                      <a:srgbClr val="2450A2"/>
                    </a:gs>
                  </a:gsLst>
                  <a:lin ang="5400000" scaled="1"/>
                </a:gradFill>
                <a:latin typeface="字体圈欣意冠黑体" panose="00000500000000000000" pitchFamily="2" charset="-122"/>
                <a:ea typeface="字体圈欣意冠黑体" panose="00000500000000000000" pitchFamily="2" charset="-122"/>
                <a:cs typeface="+mn-ea"/>
                <a:sym typeface="+mn-lt"/>
              </a:rPr>
              <a:t>岗位认知情况</a:t>
            </a:r>
            <a:endParaRPr lang="zh-CN" altLang="en-US" sz="7200" dirty="0">
              <a:gradFill>
                <a:gsLst>
                  <a:gs pos="0">
                    <a:srgbClr val="3A95D2"/>
                  </a:gs>
                  <a:gs pos="100000">
                    <a:srgbClr val="2450A2"/>
                  </a:gs>
                </a:gsLst>
                <a:lin ang="5400000" scaled="1"/>
              </a:gradFill>
              <a:latin typeface="字体圈欣意冠黑体" panose="00000500000000000000" pitchFamily="2" charset="-122"/>
              <a:ea typeface="字体圈欣意冠黑体" panose="00000500000000000000" pitchFamily="2" charset="-122"/>
              <a:cs typeface="+mn-ea"/>
              <a:sym typeface="+mn-lt"/>
            </a:endParaRPr>
          </a:p>
        </p:txBody>
      </p:sp>
    </p:spTree>
    <p:extLst>
      <p:ext uri="{BB962C8B-B14F-4D97-AF65-F5344CB8AC3E}">
        <p14:creationId xmlns:p14="http://schemas.microsoft.com/office/powerpoint/2010/main" val="1379403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16"/>
          <p:cNvSpPr/>
          <p:nvPr/>
        </p:nvSpPr>
        <p:spPr>
          <a:xfrm rot="16200000" flipV="1">
            <a:off x="512914" y="1940982"/>
            <a:ext cx="2785424" cy="1862955"/>
          </a:xfrm>
          <a:custGeom>
            <a:avLst/>
            <a:gdLst>
              <a:gd name="connsiteX0" fmla="*/ 820318 w 2454275"/>
              <a:gd name="connsiteY0" fmla="*/ 0 h 1641475"/>
              <a:gd name="connsiteX1" fmla="*/ 1139622 w 2454275"/>
              <a:gd name="connsiteY1" fmla="*/ 64498 h 1641475"/>
              <a:gd name="connsiteX2" fmla="*/ 1172191 w 2454275"/>
              <a:gd name="connsiteY2" fmla="*/ 82185 h 1641475"/>
              <a:gd name="connsiteX3" fmla="*/ 1172191 w 2454275"/>
              <a:gd name="connsiteY3" fmla="*/ 82031 h 1641475"/>
              <a:gd name="connsiteX4" fmla="*/ 2238822 w 2454275"/>
              <a:gd name="connsiteY4" fmla="*/ 578588 h 1641475"/>
              <a:gd name="connsiteX5" fmla="*/ 2238822 w 2454275"/>
              <a:gd name="connsiteY5" fmla="*/ 1062888 h 1641475"/>
              <a:gd name="connsiteX6" fmla="*/ 1172191 w 2454275"/>
              <a:gd name="connsiteY6" fmla="*/ 1559444 h 1641475"/>
              <a:gd name="connsiteX7" fmla="*/ 1172191 w 2454275"/>
              <a:gd name="connsiteY7" fmla="*/ 1559291 h 1641475"/>
              <a:gd name="connsiteX8" fmla="*/ 1139622 w 2454275"/>
              <a:gd name="connsiteY8" fmla="*/ 1576977 h 1641475"/>
              <a:gd name="connsiteX9" fmla="*/ 820318 w 2454275"/>
              <a:gd name="connsiteY9" fmla="*/ 1641475 h 1641475"/>
              <a:gd name="connsiteX10" fmla="*/ 0 w 2454275"/>
              <a:gd name="connsiteY10" fmla="*/ 820738 h 1641475"/>
              <a:gd name="connsiteX11" fmla="*/ 820318 w 2454275"/>
              <a:gd name="connsiteY11" fmla="*/ 0 h 164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4275" h="1641475">
                <a:moveTo>
                  <a:pt x="820318" y="0"/>
                </a:moveTo>
                <a:cubicBezTo>
                  <a:pt x="933579" y="0"/>
                  <a:pt x="1041481" y="22966"/>
                  <a:pt x="1139622" y="64498"/>
                </a:cubicBezTo>
                <a:lnTo>
                  <a:pt x="1172191" y="82185"/>
                </a:lnTo>
                <a:lnTo>
                  <a:pt x="1172191" y="82031"/>
                </a:lnTo>
                <a:lnTo>
                  <a:pt x="2238822" y="578588"/>
                </a:lnTo>
                <a:cubicBezTo>
                  <a:pt x="2526093" y="712324"/>
                  <a:pt x="2526093" y="929152"/>
                  <a:pt x="2238822" y="1062888"/>
                </a:cubicBezTo>
                <a:lnTo>
                  <a:pt x="1172191" y="1559444"/>
                </a:lnTo>
                <a:lnTo>
                  <a:pt x="1172191" y="1559291"/>
                </a:lnTo>
                <a:lnTo>
                  <a:pt x="1139622" y="1576977"/>
                </a:lnTo>
                <a:cubicBezTo>
                  <a:pt x="1041481" y="1618509"/>
                  <a:pt x="933579" y="1641475"/>
                  <a:pt x="820318" y="1641475"/>
                </a:cubicBezTo>
                <a:cubicBezTo>
                  <a:pt x="367268" y="1641475"/>
                  <a:pt x="0" y="1274019"/>
                  <a:pt x="0" y="820738"/>
                </a:cubicBezTo>
                <a:cubicBezTo>
                  <a:pt x="0" y="367456"/>
                  <a:pt x="367268" y="0"/>
                  <a:pt x="820318" y="0"/>
                </a:cubicBez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rot="10800000" flipV="1">
            <a:off x="1072135" y="2475983"/>
            <a:ext cx="1666981" cy="1666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cs typeface="+mn-ea"/>
              <a:sym typeface="+mn-lt"/>
            </a:endParaRPr>
          </a:p>
        </p:txBody>
      </p:sp>
      <p:sp>
        <p:nvSpPr>
          <p:cNvPr id="20" name="椭圆 19"/>
          <p:cNvSpPr/>
          <p:nvPr/>
        </p:nvSpPr>
        <p:spPr>
          <a:xfrm rot="10800000" flipV="1">
            <a:off x="1716625" y="1632078"/>
            <a:ext cx="378000" cy="378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1</a:t>
            </a:r>
            <a:endParaRPr lang="zh-CN" altLang="en-US" sz="2000" b="1" dirty="0">
              <a:solidFill>
                <a:schemeClr val="bg1"/>
              </a:solidFill>
              <a:cs typeface="+mn-ea"/>
              <a:sym typeface="+mn-lt"/>
            </a:endParaRPr>
          </a:p>
        </p:txBody>
      </p:sp>
      <p:sp>
        <p:nvSpPr>
          <p:cNvPr id="21" name="任意多边形 20"/>
          <p:cNvSpPr/>
          <p:nvPr/>
        </p:nvSpPr>
        <p:spPr>
          <a:xfrm rot="10800000" flipV="1">
            <a:off x="1072134" y="2747430"/>
            <a:ext cx="1666982" cy="1395535"/>
          </a:xfrm>
          <a:custGeom>
            <a:avLst/>
            <a:gdLst>
              <a:gd name="connsiteX0" fmla="*/ 1445402 w 1666982"/>
              <a:gd name="connsiteY0" fmla="*/ 0 h 1395535"/>
              <a:gd name="connsiteX1" fmla="*/ 221581 w 1666982"/>
              <a:gd name="connsiteY1" fmla="*/ 0 h 1395535"/>
              <a:gd name="connsiteX2" fmla="*/ 142347 w 1666982"/>
              <a:gd name="connsiteY2" fmla="*/ 96032 h 1395535"/>
              <a:gd name="connsiteX3" fmla="*/ 0 w 1666982"/>
              <a:gd name="connsiteY3" fmla="*/ 562044 h 1395535"/>
              <a:gd name="connsiteX4" fmla="*/ 833491 w 1666982"/>
              <a:gd name="connsiteY4" fmla="*/ 1395535 h 1395535"/>
              <a:gd name="connsiteX5" fmla="*/ 1666982 w 1666982"/>
              <a:gd name="connsiteY5" fmla="*/ 562044 h 1395535"/>
              <a:gd name="connsiteX6" fmla="*/ 1524635 w 1666982"/>
              <a:gd name="connsiteY6" fmla="*/ 96032 h 1395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6982" h="1395535">
                <a:moveTo>
                  <a:pt x="1445402" y="0"/>
                </a:moveTo>
                <a:lnTo>
                  <a:pt x="221581" y="0"/>
                </a:lnTo>
                <a:lnTo>
                  <a:pt x="142347" y="96032"/>
                </a:lnTo>
                <a:cubicBezTo>
                  <a:pt x="52477" y="229058"/>
                  <a:pt x="0" y="389423"/>
                  <a:pt x="0" y="562044"/>
                </a:cubicBezTo>
                <a:cubicBezTo>
                  <a:pt x="0" y="1022368"/>
                  <a:pt x="373167" y="1395535"/>
                  <a:pt x="833491" y="1395535"/>
                </a:cubicBezTo>
                <a:cubicBezTo>
                  <a:pt x="1293815" y="1395535"/>
                  <a:pt x="1666982" y="1022368"/>
                  <a:pt x="1666982" y="562044"/>
                </a:cubicBezTo>
                <a:cubicBezTo>
                  <a:pt x="1666982" y="389423"/>
                  <a:pt x="1614505" y="229058"/>
                  <a:pt x="1524635" y="96032"/>
                </a:cubicBezTo>
                <a:close/>
              </a:path>
            </a:pathLst>
          </a:cu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b="1" dirty="0">
              <a:cs typeface="+mn-ea"/>
              <a:sym typeface="+mn-lt"/>
            </a:endParaRPr>
          </a:p>
        </p:txBody>
      </p:sp>
      <p:sp>
        <p:nvSpPr>
          <p:cNvPr id="22" name="文本框 21"/>
          <p:cNvSpPr txBox="1"/>
          <p:nvPr/>
        </p:nvSpPr>
        <p:spPr>
          <a:xfrm>
            <a:off x="1594634" y="3266227"/>
            <a:ext cx="673581" cy="461665"/>
          </a:xfrm>
          <a:prstGeom prst="rect">
            <a:avLst/>
          </a:prstGeom>
          <a:noFill/>
        </p:spPr>
        <p:txBody>
          <a:bodyPr wrap="none" rtlCol="0">
            <a:spAutoFit/>
          </a:bodyPr>
          <a:lstStyle/>
          <a:p>
            <a:pPr algn="ctr"/>
            <a:r>
              <a:rPr lang="en-US" altLang="zh-CN" sz="2400" dirty="0">
                <a:solidFill>
                  <a:schemeClr val="tx1">
                    <a:lumMod val="95000"/>
                    <a:lumOff val="5000"/>
                  </a:schemeClr>
                </a:solidFill>
                <a:cs typeface="+mn-ea"/>
                <a:sym typeface="+mn-lt"/>
              </a:rPr>
              <a:t>5</a:t>
            </a:r>
            <a:r>
              <a:rPr lang="zh-CN" altLang="en-US" sz="2400" dirty="0">
                <a:solidFill>
                  <a:schemeClr val="tx1">
                    <a:lumMod val="95000"/>
                    <a:lumOff val="5000"/>
                  </a:schemeClr>
                </a:solidFill>
                <a:cs typeface="+mn-ea"/>
                <a:sym typeface="+mn-lt"/>
              </a:rPr>
              <a:t>年</a:t>
            </a:r>
          </a:p>
        </p:txBody>
      </p:sp>
      <p:sp>
        <p:nvSpPr>
          <p:cNvPr id="23" name="TextBox 3"/>
          <p:cNvSpPr txBox="1"/>
          <p:nvPr/>
        </p:nvSpPr>
        <p:spPr>
          <a:xfrm>
            <a:off x="728479" y="4443721"/>
            <a:ext cx="2354289" cy="1223388"/>
          </a:xfrm>
          <a:prstGeom prst="rect">
            <a:avLst/>
          </a:prstGeom>
          <a:noFill/>
        </p:spPr>
        <p:txBody>
          <a:bodyPr wrap="square" lIns="91415" tIns="45708" rIns="91415" bIns="45708" rtlCol="0">
            <a:spAutoFit/>
          </a:bodyPr>
          <a:lstStyle/>
          <a:p>
            <a:pPr algn="ct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algn="ct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25" name="任意多边形 24"/>
          <p:cNvSpPr/>
          <p:nvPr/>
        </p:nvSpPr>
        <p:spPr>
          <a:xfrm rot="16200000" flipV="1">
            <a:off x="3244237" y="1940982"/>
            <a:ext cx="2785424" cy="1862955"/>
          </a:xfrm>
          <a:custGeom>
            <a:avLst/>
            <a:gdLst>
              <a:gd name="connsiteX0" fmla="*/ 820318 w 2454275"/>
              <a:gd name="connsiteY0" fmla="*/ 0 h 1641475"/>
              <a:gd name="connsiteX1" fmla="*/ 1139622 w 2454275"/>
              <a:gd name="connsiteY1" fmla="*/ 64498 h 1641475"/>
              <a:gd name="connsiteX2" fmla="*/ 1172191 w 2454275"/>
              <a:gd name="connsiteY2" fmla="*/ 82185 h 1641475"/>
              <a:gd name="connsiteX3" fmla="*/ 1172191 w 2454275"/>
              <a:gd name="connsiteY3" fmla="*/ 82031 h 1641475"/>
              <a:gd name="connsiteX4" fmla="*/ 2238822 w 2454275"/>
              <a:gd name="connsiteY4" fmla="*/ 578588 h 1641475"/>
              <a:gd name="connsiteX5" fmla="*/ 2238822 w 2454275"/>
              <a:gd name="connsiteY5" fmla="*/ 1062888 h 1641475"/>
              <a:gd name="connsiteX6" fmla="*/ 1172191 w 2454275"/>
              <a:gd name="connsiteY6" fmla="*/ 1559444 h 1641475"/>
              <a:gd name="connsiteX7" fmla="*/ 1172191 w 2454275"/>
              <a:gd name="connsiteY7" fmla="*/ 1559291 h 1641475"/>
              <a:gd name="connsiteX8" fmla="*/ 1139622 w 2454275"/>
              <a:gd name="connsiteY8" fmla="*/ 1576977 h 1641475"/>
              <a:gd name="connsiteX9" fmla="*/ 820318 w 2454275"/>
              <a:gd name="connsiteY9" fmla="*/ 1641475 h 1641475"/>
              <a:gd name="connsiteX10" fmla="*/ 0 w 2454275"/>
              <a:gd name="connsiteY10" fmla="*/ 820738 h 1641475"/>
              <a:gd name="connsiteX11" fmla="*/ 820318 w 2454275"/>
              <a:gd name="connsiteY11" fmla="*/ 0 h 164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4275" h="1641475">
                <a:moveTo>
                  <a:pt x="820318" y="0"/>
                </a:moveTo>
                <a:cubicBezTo>
                  <a:pt x="933579" y="0"/>
                  <a:pt x="1041481" y="22966"/>
                  <a:pt x="1139622" y="64498"/>
                </a:cubicBezTo>
                <a:lnTo>
                  <a:pt x="1172191" y="82185"/>
                </a:lnTo>
                <a:lnTo>
                  <a:pt x="1172191" y="82031"/>
                </a:lnTo>
                <a:lnTo>
                  <a:pt x="2238822" y="578588"/>
                </a:lnTo>
                <a:cubicBezTo>
                  <a:pt x="2526093" y="712324"/>
                  <a:pt x="2526093" y="929152"/>
                  <a:pt x="2238822" y="1062888"/>
                </a:cubicBezTo>
                <a:lnTo>
                  <a:pt x="1172191" y="1559444"/>
                </a:lnTo>
                <a:lnTo>
                  <a:pt x="1172191" y="1559291"/>
                </a:lnTo>
                <a:lnTo>
                  <a:pt x="1139622" y="1576977"/>
                </a:lnTo>
                <a:cubicBezTo>
                  <a:pt x="1041481" y="1618509"/>
                  <a:pt x="933579" y="1641475"/>
                  <a:pt x="820318" y="1641475"/>
                </a:cubicBezTo>
                <a:cubicBezTo>
                  <a:pt x="367268" y="1641475"/>
                  <a:pt x="0" y="1274019"/>
                  <a:pt x="0" y="820738"/>
                </a:cubicBezTo>
                <a:cubicBezTo>
                  <a:pt x="0" y="367456"/>
                  <a:pt x="367268" y="0"/>
                  <a:pt x="820318" y="0"/>
                </a:cubicBez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rot="10800000" flipV="1">
            <a:off x="3803458" y="2475983"/>
            <a:ext cx="1666981" cy="1666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cs typeface="+mn-ea"/>
              <a:sym typeface="+mn-lt"/>
            </a:endParaRPr>
          </a:p>
        </p:txBody>
      </p:sp>
      <p:sp>
        <p:nvSpPr>
          <p:cNvPr id="27" name="椭圆 26"/>
          <p:cNvSpPr/>
          <p:nvPr/>
        </p:nvSpPr>
        <p:spPr>
          <a:xfrm rot="10800000" flipV="1">
            <a:off x="4447948" y="1632078"/>
            <a:ext cx="378000" cy="378000"/>
          </a:xfrm>
          <a:prstGeom prst="ellipse">
            <a:avLst/>
          </a:prstGeom>
          <a:solidFill>
            <a:srgbClr val="89B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2</a:t>
            </a:r>
            <a:endParaRPr lang="zh-CN" altLang="en-US" sz="2000" b="1" dirty="0">
              <a:solidFill>
                <a:schemeClr val="bg1"/>
              </a:solidFill>
              <a:cs typeface="+mn-ea"/>
              <a:sym typeface="+mn-lt"/>
            </a:endParaRPr>
          </a:p>
        </p:txBody>
      </p:sp>
      <p:sp>
        <p:nvSpPr>
          <p:cNvPr id="28" name="任意多边形 27"/>
          <p:cNvSpPr/>
          <p:nvPr/>
        </p:nvSpPr>
        <p:spPr>
          <a:xfrm rot="10800000" flipV="1">
            <a:off x="3803457" y="3006313"/>
            <a:ext cx="1666982" cy="1136652"/>
          </a:xfrm>
          <a:custGeom>
            <a:avLst/>
            <a:gdLst>
              <a:gd name="connsiteX0" fmla="*/ 1608085 w 1666982"/>
              <a:gd name="connsiteY0" fmla="*/ 0 h 1136652"/>
              <a:gd name="connsiteX1" fmla="*/ 58897 w 1666982"/>
              <a:gd name="connsiteY1" fmla="*/ 0 h 1136652"/>
              <a:gd name="connsiteX2" fmla="*/ 16934 w 1666982"/>
              <a:gd name="connsiteY2" fmla="*/ 135184 h 1136652"/>
              <a:gd name="connsiteX3" fmla="*/ 0 w 1666982"/>
              <a:gd name="connsiteY3" fmla="*/ 303161 h 1136652"/>
              <a:gd name="connsiteX4" fmla="*/ 833491 w 1666982"/>
              <a:gd name="connsiteY4" fmla="*/ 1136652 h 1136652"/>
              <a:gd name="connsiteX5" fmla="*/ 1666982 w 1666982"/>
              <a:gd name="connsiteY5" fmla="*/ 303161 h 1136652"/>
              <a:gd name="connsiteX6" fmla="*/ 1650049 w 1666982"/>
              <a:gd name="connsiteY6" fmla="*/ 135183 h 113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6982" h="1136652">
                <a:moveTo>
                  <a:pt x="1608085" y="0"/>
                </a:moveTo>
                <a:lnTo>
                  <a:pt x="58897" y="0"/>
                </a:lnTo>
                <a:lnTo>
                  <a:pt x="16934" y="135184"/>
                </a:lnTo>
                <a:cubicBezTo>
                  <a:pt x="5831" y="189442"/>
                  <a:pt x="0" y="245621"/>
                  <a:pt x="0" y="303161"/>
                </a:cubicBezTo>
                <a:cubicBezTo>
                  <a:pt x="0" y="763485"/>
                  <a:pt x="373167" y="1136652"/>
                  <a:pt x="833491" y="1136652"/>
                </a:cubicBezTo>
                <a:cubicBezTo>
                  <a:pt x="1293815" y="1136652"/>
                  <a:pt x="1666982" y="763485"/>
                  <a:pt x="1666982" y="303161"/>
                </a:cubicBezTo>
                <a:cubicBezTo>
                  <a:pt x="1666982" y="245620"/>
                  <a:pt x="1661151" y="189442"/>
                  <a:pt x="1650049" y="135183"/>
                </a:cubicBezTo>
                <a:close/>
              </a:path>
            </a:pathLst>
          </a:custGeom>
          <a:solidFill>
            <a:srgbClr val="89BAE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b="1" dirty="0">
              <a:solidFill>
                <a:schemeClr val="bg1"/>
              </a:solidFill>
              <a:cs typeface="+mn-ea"/>
              <a:sym typeface="+mn-lt"/>
            </a:endParaRPr>
          </a:p>
        </p:txBody>
      </p:sp>
      <p:sp>
        <p:nvSpPr>
          <p:cNvPr id="29" name="文本框 28"/>
          <p:cNvSpPr txBox="1"/>
          <p:nvPr/>
        </p:nvSpPr>
        <p:spPr>
          <a:xfrm>
            <a:off x="4300156" y="3305811"/>
            <a:ext cx="673582" cy="461665"/>
          </a:xfrm>
          <a:prstGeom prst="rect">
            <a:avLst/>
          </a:prstGeom>
          <a:noFill/>
        </p:spPr>
        <p:txBody>
          <a:bodyPr wrap="none" rtlCol="0">
            <a:spAutoFit/>
          </a:bodyPr>
          <a:lstStyle/>
          <a:p>
            <a:pPr algn="ctr"/>
            <a:r>
              <a:rPr lang="en-US" altLang="zh-CN" sz="2400" dirty="0">
                <a:solidFill>
                  <a:schemeClr val="bg1"/>
                </a:solidFill>
                <a:cs typeface="+mn-ea"/>
                <a:sym typeface="+mn-lt"/>
              </a:rPr>
              <a:t>4</a:t>
            </a:r>
            <a:r>
              <a:rPr lang="zh-CN" altLang="en-US" sz="2400" dirty="0">
                <a:solidFill>
                  <a:schemeClr val="bg1"/>
                </a:solidFill>
                <a:cs typeface="+mn-ea"/>
                <a:sym typeface="+mn-lt"/>
              </a:rPr>
              <a:t>年</a:t>
            </a:r>
          </a:p>
        </p:txBody>
      </p:sp>
      <p:sp>
        <p:nvSpPr>
          <p:cNvPr id="32" name="任意多边形 31"/>
          <p:cNvSpPr/>
          <p:nvPr/>
        </p:nvSpPr>
        <p:spPr>
          <a:xfrm rot="16200000" flipV="1">
            <a:off x="5975559" y="1940983"/>
            <a:ext cx="2785424" cy="1862955"/>
          </a:xfrm>
          <a:custGeom>
            <a:avLst/>
            <a:gdLst>
              <a:gd name="connsiteX0" fmla="*/ 820318 w 2454275"/>
              <a:gd name="connsiteY0" fmla="*/ 0 h 1641475"/>
              <a:gd name="connsiteX1" fmla="*/ 1139622 w 2454275"/>
              <a:gd name="connsiteY1" fmla="*/ 64498 h 1641475"/>
              <a:gd name="connsiteX2" fmla="*/ 1172191 w 2454275"/>
              <a:gd name="connsiteY2" fmla="*/ 82185 h 1641475"/>
              <a:gd name="connsiteX3" fmla="*/ 1172191 w 2454275"/>
              <a:gd name="connsiteY3" fmla="*/ 82031 h 1641475"/>
              <a:gd name="connsiteX4" fmla="*/ 2238822 w 2454275"/>
              <a:gd name="connsiteY4" fmla="*/ 578588 h 1641475"/>
              <a:gd name="connsiteX5" fmla="*/ 2238822 w 2454275"/>
              <a:gd name="connsiteY5" fmla="*/ 1062888 h 1641475"/>
              <a:gd name="connsiteX6" fmla="*/ 1172191 w 2454275"/>
              <a:gd name="connsiteY6" fmla="*/ 1559444 h 1641475"/>
              <a:gd name="connsiteX7" fmla="*/ 1172191 w 2454275"/>
              <a:gd name="connsiteY7" fmla="*/ 1559291 h 1641475"/>
              <a:gd name="connsiteX8" fmla="*/ 1139622 w 2454275"/>
              <a:gd name="connsiteY8" fmla="*/ 1576977 h 1641475"/>
              <a:gd name="connsiteX9" fmla="*/ 820318 w 2454275"/>
              <a:gd name="connsiteY9" fmla="*/ 1641475 h 1641475"/>
              <a:gd name="connsiteX10" fmla="*/ 0 w 2454275"/>
              <a:gd name="connsiteY10" fmla="*/ 820738 h 1641475"/>
              <a:gd name="connsiteX11" fmla="*/ 820318 w 2454275"/>
              <a:gd name="connsiteY11" fmla="*/ 0 h 164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4275" h="1641475">
                <a:moveTo>
                  <a:pt x="820318" y="0"/>
                </a:moveTo>
                <a:cubicBezTo>
                  <a:pt x="933579" y="0"/>
                  <a:pt x="1041481" y="22966"/>
                  <a:pt x="1139622" y="64498"/>
                </a:cubicBezTo>
                <a:lnTo>
                  <a:pt x="1172191" y="82185"/>
                </a:lnTo>
                <a:lnTo>
                  <a:pt x="1172191" y="82031"/>
                </a:lnTo>
                <a:lnTo>
                  <a:pt x="2238822" y="578588"/>
                </a:lnTo>
                <a:cubicBezTo>
                  <a:pt x="2526093" y="712324"/>
                  <a:pt x="2526093" y="929152"/>
                  <a:pt x="2238822" y="1062888"/>
                </a:cubicBezTo>
                <a:lnTo>
                  <a:pt x="1172191" y="1559444"/>
                </a:lnTo>
                <a:lnTo>
                  <a:pt x="1172191" y="1559291"/>
                </a:lnTo>
                <a:lnTo>
                  <a:pt x="1139622" y="1576977"/>
                </a:lnTo>
                <a:cubicBezTo>
                  <a:pt x="1041481" y="1618509"/>
                  <a:pt x="933579" y="1641475"/>
                  <a:pt x="820318" y="1641475"/>
                </a:cubicBezTo>
                <a:cubicBezTo>
                  <a:pt x="367268" y="1641475"/>
                  <a:pt x="0" y="1274019"/>
                  <a:pt x="0" y="820738"/>
                </a:cubicBezTo>
                <a:cubicBezTo>
                  <a:pt x="0" y="367456"/>
                  <a:pt x="367268" y="0"/>
                  <a:pt x="820318" y="0"/>
                </a:cubicBez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rot="10800000" flipV="1">
            <a:off x="6534780" y="2475984"/>
            <a:ext cx="1666981" cy="1666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cs typeface="+mn-ea"/>
              <a:sym typeface="+mn-lt"/>
            </a:endParaRPr>
          </a:p>
        </p:txBody>
      </p:sp>
      <p:sp>
        <p:nvSpPr>
          <p:cNvPr id="34" name="椭圆 33"/>
          <p:cNvSpPr/>
          <p:nvPr/>
        </p:nvSpPr>
        <p:spPr>
          <a:xfrm rot="10800000" flipV="1">
            <a:off x="7179270" y="1632079"/>
            <a:ext cx="378000" cy="378000"/>
          </a:xfrm>
          <a:prstGeom prst="ellipse">
            <a:avLst/>
          </a:prstGeom>
          <a:solidFill>
            <a:srgbClr val="3A95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3</a:t>
            </a:r>
            <a:endParaRPr lang="zh-CN" altLang="en-US" sz="2000" b="1" dirty="0">
              <a:solidFill>
                <a:schemeClr val="bg1"/>
              </a:solidFill>
              <a:cs typeface="+mn-ea"/>
              <a:sym typeface="+mn-lt"/>
            </a:endParaRPr>
          </a:p>
        </p:txBody>
      </p:sp>
      <p:sp>
        <p:nvSpPr>
          <p:cNvPr id="35" name="任意多边形 34"/>
          <p:cNvSpPr/>
          <p:nvPr/>
        </p:nvSpPr>
        <p:spPr>
          <a:xfrm rot="10800000" flipV="1">
            <a:off x="6534779" y="3266227"/>
            <a:ext cx="1666982" cy="876739"/>
          </a:xfrm>
          <a:custGeom>
            <a:avLst/>
            <a:gdLst>
              <a:gd name="connsiteX0" fmla="*/ 1662622 w 1666982"/>
              <a:gd name="connsiteY0" fmla="*/ 0 h 876739"/>
              <a:gd name="connsiteX1" fmla="*/ 4360 w 1666982"/>
              <a:gd name="connsiteY1" fmla="*/ 0 h 876739"/>
              <a:gd name="connsiteX2" fmla="*/ 0 w 1666982"/>
              <a:gd name="connsiteY2" fmla="*/ 43248 h 876739"/>
              <a:gd name="connsiteX3" fmla="*/ 833491 w 1666982"/>
              <a:gd name="connsiteY3" fmla="*/ 876739 h 876739"/>
              <a:gd name="connsiteX4" fmla="*/ 1666982 w 1666982"/>
              <a:gd name="connsiteY4" fmla="*/ 43248 h 876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982" h="876739">
                <a:moveTo>
                  <a:pt x="1662622" y="0"/>
                </a:moveTo>
                <a:lnTo>
                  <a:pt x="4360" y="0"/>
                </a:lnTo>
                <a:lnTo>
                  <a:pt x="0" y="43248"/>
                </a:lnTo>
                <a:cubicBezTo>
                  <a:pt x="0" y="503572"/>
                  <a:pt x="373167" y="876739"/>
                  <a:pt x="833491" y="876739"/>
                </a:cubicBezTo>
                <a:cubicBezTo>
                  <a:pt x="1293815" y="876739"/>
                  <a:pt x="1666982" y="503572"/>
                  <a:pt x="1666982" y="43248"/>
                </a:cubicBezTo>
                <a:close/>
              </a:path>
            </a:pathLst>
          </a:custGeom>
          <a:solidFill>
            <a:srgbClr val="3A95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b="1" dirty="0">
              <a:cs typeface="+mn-ea"/>
              <a:sym typeface="+mn-lt"/>
            </a:endParaRPr>
          </a:p>
        </p:txBody>
      </p:sp>
      <p:sp>
        <p:nvSpPr>
          <p:cNvPr id="36" name="文本框 35"/>
          <p:cNvSpPr txBox="1"/>
          <p:nvPr/>
        </p:nvSpPr>
        <p:spPr>
          <a:xfrm>
            <a:off x="7031479" y="3443622"/>
            <a:ext cx="673582" cy="461665"/>
          </a:xfrm>
          <a:prstGeom prst="rect">
            <a:avLst/>
          </a:prstGeom>
          <a:noFill/>
        </p:spPr>
        <p:txBody>
          <a:bodyPr wrap="none" rtlCol="0">
            <a:spAutoFit/>
          </a:bodyPr>
          <a:lstStyle/>
          <a:p>
            <a:pPr algn="ctr"/>
            <a:r>
              <a:rPr lang="en-US" altLang="zh-CN" sz="2400" dirty="0">
                <a:solidFill>
                  <a:schemeClr val="bg1"/>
                </a:solidFill>
                <a:cs typeface="+mn-ea"/>
                <a:sym typeface="+mn-lt"/>
              </a:rPr>
              <a:t>3</a:t>
            </a:r>
            <a:r>
              <a:rPr lang="zh-CN" altLang="en-US" sz="2400" dirty="0">
                <a:solidFill>
                  <a:schemeClr val="bg1"/>
                </a:solidFill>
                <a:cs typeface="+mn-ea"/>
                <a:sym typeface="+mn-lt"/>
              </a:rPr>
              <a:t>年</a:t>
            </a:r>
          </a:p>
        </p:txBody>
      </p:sp>
      <p:sp>
        <p:nvSpPr>
          <p:cNvPr id="39" name="任意多边形 38"/>
          <p:cNvSpPr/>
          <p:nvPr/>
        </p:nvSpPr>
        <p:spPr>
          <a:xfrm rot="16200000" flipV="1">
            <a:off x="8706882" y="1940983"/>
            <a:ext cx="2785424" cy="1862955"/>
          </a:xfrm>
          <a:custGeom>
            <a:avLst/>
            <a:gdLst>
              <a:gd name="connsiteX0" fmla="*/ 820318 w 2454275"/>
              <a:gd name="connsiteY0" fmla="*/ 0 h 1641475"/>
              <a:gd name="connsiteX1" fmla="*/ 1139622 w 2454275"/>
              <a:gd name="connsiteY1" fmla="*/ 64498 h 1641475"/>
              <a:gd name="connsiteX2" fmla="*/ 1172191 w 2454275"/>
              <a:gd name="connsiteY2" fmla="*/ 82185 h 1641475"/>
              <a:gd name="connsiteX3" fmla="*/ 1172191 w 2454275"/>
              <a:gd name="connsiteY3" fmla="*/ 82031 h 1641475"/>
              <a:gd name="connsiteX4" fmla="*/ 2238822 w 2454275"/>
              <a:gd name="connsiteY4" fmla="*/ 578588 h 1641475"/>
              <a:gd name="connsiteX5" fmla="*/ 2238822 w 2454275"/>
              <a:gd name="connsiteY5" fmla="*/ 1062888 h 1641475"/>
              <a:gd name="connsiteX6" fmla="*/ 1172191 w 2454275"/>
              <a:gd name="connsiteY6" fmla="*/ 1559444 h 1641475"/>
              <a:gd name="connsiteX7" fmla="*/ 1172191 w 2454275"/>
              <a:gd name="connsiteY7" fmla="*/ 1559291 h 1641475"/>
              <a:gd name="connsiteX8" fmla="*/ 1139622 w 2454275"/>
              <a:gd name="connsiteY8" fmla="*/ 1576977 h 1641475"/>
              <a:gd name="connsiteX9" fmla="*/ 820318 w 2454275"/>
              <a:gd name="connsiteY9" fmla="*/ 1641475 h 1641475"/>
              <a:gd name="connsiteX10" fmla="*/ 0 w 2454275"/>
              <a:gd name="connsiteY10" fmla="*/ 820738 h 1641475"/>
              <a:gd name="connsiteX11" fmla="*/ 820318 w 2454275"/>
              <a:gd name="connsiteY11" fmla="*/ 0 h 1641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4275" h="1641475">
                <a:moveTo>
                  <a:pt x="820318" y="0"/>
                </a:moveTo>
                <a:cubicBezTo>
                  <a:pt x="933579" y="0"/>
                  <a:pt x="1041481" y="22966"/>
                  <a:pt x="1139622" y="64498"/>
                </a:cubicBezTo>
                <a:lnTo>
                  <a:pt x="1172191" y="82185"/>
                </a:lnTo>
                <a:lnTo>
                  <a:pt x="1172191" y="82031"/>
                </a:lnTo>
                <a:lnTo>
                  <a:pt x="2238822" y="578588"/>
                </a:lnTo>
                <a:cubicBezTo>
                  <a:pt x="2526093" y="712324"/>
                  <a:pt x="2526093" y="929152"/>
                  <a:pt x="2238822" y="1062888"/>
                </a:cubicBezTo>
                <a:lnTo>
                  <a:pt x="1172191" y="1559444"/>
                </a:lnTo>
                <a:lnTo>
                  <a:pt x="1172191" y="1559291"/>
                </a:lnTo>
                <a:lnTo>
                  <a:pt x="1139622" y="1576977"/>
                </a:lnTo>
                <a:cubicBezTo>
                  <a:pt x="1041481" y="1618509"/>
                  <a:pt x="933579" y="1641475"/>
                  <a:pt x="820318" y="1641475"/>
                </a:cubicBezTo>
                <a:cubicBezTo>
                  <a:pt x="367268" y="1641475"/>
                  <a:pt x="0" y="1274019"/>
                  <a:pt x="0" y="820738"/>
                </a:cubicBezTo>
                <a:cubicBezTo>
                  <a:pt x="0" y="367456"/>
                  <a:pt x="367268" y="0"/>
                  <a:pt x="820318" y="0"/>
                </a:cubicBezTo>
                <a:close/>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rot="10800000" flipV="1">
            <a:off x="9266103" y="2475984"/>
            <a:ext cx="1666981" cy="1666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dirty="0">
              <a:cs typeface="+mn-ea"/>
              <a:sym typeface="+mn-lt"/>
            </a:endParaRPr>
          </a:p>
        </p:txBody>
      </p:sp>
      <p:sp>
        <p:nvSpPr>
          <p:cNvPr id="41" name="椭圆 40"/>
          <p:cNvSpPr/>
          <p:nvPr/>
        </p:nvSpPr>
        <p:spPr>
          <a:xfrm rot="10800000" flipV="1">
            <a:off x="9910593" y="1632079"/>
            <a:ext cx="378000" cy="378000"/>
          </a:xfrm>
          <a:prstGeom prst="ellipse">
            <a:avLst/>
          </a:prstGeom>
          <a:solidFill>
            <a:srgbClr val="24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cs typeface="+mn-ea"/>
                <a:sym typeface="+mn-lt"/>
              </a:rPr>
              <a:t>4</a:t>
            </a:r>
            <a:endParaRPr lang="zh-CN" altLang="en-US" sz="2000" b="1" dirty="0">
              <a:solidFill>
                <a:schemeClr val="bg1"/>
              </a:solidFill>
              <a:cs typeface="+mn-ea"/>
              <a:sym typeface="+mn-lt"/>
            </a:endParaRPr>
          </a:p>
        </p:txBody>
      </p:sp>
      <p:sp>
        <p:nvSpPr>
          <p:cNvPr id="42" name="任意多边形 41"/>
          <p:cNvSpPr/>
          <p:nvPr/>
        </p:nvSpPr>
        <p:spPr>
          <a:xfrm rot="10800000" flipV="1">
            <a:off x="9266102" y="3266227"/>
            <a:ext cx="1666982" cy="876739"/>
          </a:xfrm>
          <a:custGeom>
            <a:avLst/>
            <a:gdLst>
              <a:gd name="connsiteX0" fmla="*/ 1662622 w 1666982"/>
              <a:gd name="connsiteY0" fmla="*/ 0 h 876739"/>
              <a:gd name="connsiteX1" fmla="*/ 4360 w 1666982"/>
              <a:gd name="connsiteY1" fmla="*/ 0 h 876739"/>
              <a:gd name="connsiteX2" fmla="*/ 0 w 1666982"/>
              <a:gd name="connsiteY2" fmla="*/ 43248 h 876739"/>
              <a:gd name="connsiteX3" fmla="*/ 833491 w 1666982"/>
              <a:gd name="connsiteY3" fmla="*/ 876739 h 876739"/>
              <a:gd name="connsiteX4" fmla="*/ 1666982 w 1666982"/>
              <a:gd name="connsiteY4" fmla="*/ 43248 h 876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6982" h="876739">
                <a:moveTo>
                  <a:pt x="1662622" y="0"/>
                </a:moveTo>
                <a:lnTo>
                  <a:pt x="4360" y="0"/>
                </a:lnTo>
                <a:lnTo>
                  <a:pt x="0" y="43248"/>
                </a:lnTo>
                <a:cubicBezTo>
                  <a:pt x="0" y="503572"/>
                  <a:pt x="373167" y="876739"/>
                  <a:pt x="833491" y="876739"/>
                </a:cubicBezTo>
                <a:cubicBezTo>
                  <a:pt x="1293815" y="876739"/>
                  <a:pt x="1666982" y="503572"/>
                  <a:pt x="1666982" y="43248"/>
                </a:cubicBezTo>
                <a:close/>
              </a:path>
            </a:pathLst>
          </a:custGeom>
          <a:solidFill>
            <a:srgbClr val="2450A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000" b="1" dirty="0">
              <a:cs typeface="+mn-ea"/>
              <a:sym typeface="+mn-lt"/>
            </a:endParaRPr>
          </a:p>
        </p:txBody>
      </p:sp>
      <p:sp>
        <p:nvSpPr>
          <p:cNvPr id="43" name="文本框 42"/>
          <p:cNvSpPr txBox="1"/>
          <p:nvPr/>
        </p:nvSpPr>
        <p:spPr>
          <a:xfrm>
            <a:off x="9762802" y="3443622"/>
            <a:ext cx="673582" cy="461665"/>
          </a:xfrm>
          <a:prstGeom prst="rect">
            <a:avLst/>
          </a:prstGeom>
          <a:noFill/>
        </p:spPr>
        <p:txBody>
          <a:bodyPr wrap="none" rtlCol="0">
            <a:spAutoFit/>
          </a:bodyPr>
          <a:lstStyle/>
          <a:p>
            <a:pPr algn="ctr"/>
            <a:r>
              <a:rPr lang="en-US" altLang="zh-CN" sz="2400" dirty="0">
                <a:solidFill>
                  <a:schemeClr val="bg1"/>
                </a:solidFill>
                <a:cs typeface="+mn-ea"/>
                <a:sym typeface="+mn-lt"/>
              </a:rPr>
              <a:t>3</a:t>
            </a:r>
            <a:r>
              <a:rPr lang="zh-CN" altLang="en-US" sz="2400" dirty="0">
                <a:solidFill>
                  <a:schemeClr val="bg1"/>
                </a:solidFill>
                <a:cs typeface="+mn-ea"/>
                <a:sym typeface="+mn-lt"/>
              </a:rPr>
              <a:t>年</a:t>
            </a:r>
          </a:p>
        </p:txBody>
      </p:sp>
      <p:sp>
        <p:nvSpPr>
          <p:cNvPr id="45" name="矩形 44"/>
          <p:cNvSpPr/>
          <p:nvPr/>
        </p:nvSpPr>
        <p:spPr>
          <a:xfrm>
            <a:off x="1050702" y="138229"/>
            <a:ext cx="1582484" cy="584775"/>
          </a:xfrm>
          <a:prstGeom prst="rect">
            <a:avLst/>
          </a:prstGeom>
        </p:spPr>
        <p:txBody>
          <a:bodyPr wrap="none">
            <a:spAutoFit/>
          </a:bodyPr>
          <a:lstStyle/>
          <a:p>
            <a:r>
              <a:rPr lang="zh-CN" altLang="en-US" sz="3200" dirty="0" smtClean="0">
                <a:solidFill>
                  <a:schemeClr val="bg1"/>
                </a:solidFill>
                <a:latin typeface="字体圈欣意冠黑体" panose="00000500000000000000" pitchFamily="2" charset="-122"/>
                <a:ea typeface="字体圈欣意冠黑体" panose="00000500000000000000" pitchFamily="2" charset="-122"/>
                <a:cs typeface="+mn-ea"/>
                <a:sym typeface="+mn-lt"/>
              </a:rPr>
              <a:t>行业概述</a:t>
            </a:r>
            <a:endParaRPr lang="zh-CN" altLang="en-US" sz="3200" dirty="0">
              <a:solidFill>
                <a:schemeClr val="bg1"/>
              </a:solidFill>
              <a:latin typeface="字体圈欣意冠黑体" panose="00000500000000000000" pitchFamily="2" charset="-122"/>
              <a:ea typeface="字体圈欣意冠黑体" panose="00000500000000000000" pitchFamily="2" charset="-122"/>
              <a:cs typeface="+mn-ea"/>
              <a:sym typeface="+mn-lt"/>
            </a:endParaRPr>
          </a:p>
        </p:txBody>
      </p:sp>
      <p:sp>
        <p:nvSpPr>
          <p:cNvPr id="46" name="TextBox 3"/>
          <p:cNvSpPr txBox="1"/>
          <p:nvPr/>
        </p:nvSpPr>
        <p:spPr>
          <a:xfrm>
            <a:off x="3459802" y="4443721"/>
            <a:ext cx="2354289" cy="1223388"/>
          </a:xfrm>
          <a:prstGeom prst="rect">
            <a:avLst/>
          </a:prstGeom>
          <a:noFill/>
        </p:spPr>
        <p:txBody>
          <a:bodyPr wrap="square" lIns="91415" tIns="45708" rIns="91415" bIns="45708" rtlCol="0">
            <a:spAutoFit/>
          </a:bodyPr>
          <a:lstStyle/>
          <a:p>
            <a:pPr algn="ct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algn="ct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47" name="TextBox 3"/>
          <p:cNvSpPr txBox="1"/>
          <p:nvPr/>
        </p:nvSpPr>
        <p:spPr>
          <a:xfrm>
            <a:off x="6191125" y="4443721"/>
            <a:ext cx="2354289" cy="1223388"/>
          </a:xfrm>
          <a:prstGeom prst="rect">
            <a:avLst/>
          </a:prstGeom>
          <a:noFill/>
        </p:spPr>
        <p:txBody>
          <a:bodyPr wrap="square" lIns="91415" tIns="45708" rIns="91415" bIns="45708" rtlCol="0">
            <a:spAutoFit/>
          </a:bodyPr>
          <a:lstStyle/>
          <a:p>
            <a:pPr algn="ct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algn="ct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
        <p:nvSpPr>
          <p:cNvPr id="48" name="TextBox 3"/>
          <p:cNvSpPr txBox="1"/>
          <p:nvPr/>
        </p:nvSpPr>
        <p:spPr>
          <a:xfrm>
            <a:off x="8922448" y="4443721"/>
            <a:ext cx="2354289" cy="1223388"/>
          </a:xfrm>
          <a:prstGeom prst="rect">
            <a:avLst/>
          </a:prstGeom>
          <a:noFill/>
        </p:spPr>
        <p:txBody>
          <a:bodyPr wrap="square" lIns="91415" tIns="45708" rIns="91415" bIns="45708" rtlCol="0">
            <a:spAutoFit/>
          </a:bodyPr>
          <a:lstStyle/>
          <a:p>
            <a:pPr algn="ctr" defTabSz="914156">
              <a:lnSpc>
                <a:spcPct val="150000"/>
              </a:lnSpc>
            </a:pPr>
            <a:r>
              <a:rPr lang="zh-CN" altLang="en-US" sz="1600" b="1" dirty="0" smtClean="0">
                <a:solidFill>
                  <a:schemeClr val="tx1">
                    <a:lumMod val="85000"/>
                    <a:lumOff val="15000"/>
                  </a:schemeClr>
                </a:solidFill>
                <a:cs typeface="+mn-ea"/>
                <a:sym typeface="+mn-lt"/>
              </a:rPr>
              <a:t>添加</a:t>
            </a:r>
            <a:r>
              <a:rPr lang="zh-CN" altLang="en-US" sz="1600" b="1" dirty="0">
                <a:solidFill>
                  <a:schemeClr val="tx1">
                    <a:lumMod val="85000"/>
                    <a:lumOff val="15000"/>
                  </a:schemeClr>
                </a:solidFill>
                <a:cs typeface="+mn-ea"/>
                <a:sym typeface="+mn-lt"/>
              </a:rPr>
              <a:t>标题</a:t>
            </a:r>
            <a:r>
              <a:rPr lang="zh-CN" altLang="en-US" sz="1600" b="1" dirty="0" smtClean="0">
                <a:solidFill>
                  <a:schemeClr val="tx1">
                    <a:lumMod val="85000"/>
                    <a:lumOff val="15000"/>
                  </a:schemeClr>
                </a:solidFill>
                <a:cs typeface="+mn-ea"/>
                <a:sym typeface="+mn-lt"/>
              </a:rPr>
              <a:t>文本</a:t>
            </a:r>
            <a:endParaRPr lang="en-US" altLang="zh-CN" sz="1600" b="1" dirty="0" smtClean="0">
              <a:solidFill>
                <a:schemeClr val="tx1">
                  <a:lumMod val="85000"/>
                  <a:lumOff val="15000"/>
                </a:schemeClr>
              </a:solidFill>
              <a:cs typeface="+mn-ea"/>
              <a:sym typeface="+mn-lt"/>
            </a:endParaRPr>
          </a:p>
          <a:p>
            <a:pPr algn="ctr" defTabSz="914156">
              <a:lnSpc>
                <a:spcPct val="150000"/>
              </a:lnSpc>
            </a:pPr>
            <a:r>
              <a:rPr lang="zh-CN" altLang="en-US" sz="1100" dirty="0">
                <a:solidFill>
                  <a:srgbClr val="56586B"/>
                </a:solidFill>
                <a:cs typeface="+mn-ea"/>
                <a:sym typeface="+mn-lt"/>
              </a:rPr>
              <a:t>根据自己的需要添加适当的文字，此处添加详细文本描述，建议与标题相关尽量简洁</a:t>
            </a:r>
            <a:r>
              <a:rPr lang="en-US" altLang="zh-CN" sz="1100" dirty="0">
                <a:solidFill>
                  <a:srgbClr val="56586B"/>
                </a:solidFill>
                <a:cs typeface="+mn-ea"/>
                <a:sym typeface="+mn-lt"/>
              </a:rPr>
              <a:t>... ...</a:t>
            </a:r>
            <a:endParaRPr lang="zh-CN" altLang="en-US" sz="1100" dirty="0">
              <a:solidFill>
                <a:srgbClr val="56586B"/>
              </a:solidFill>
              <a:cs typeface="+mn-ea"/>
              <a:sym typeface="+mn-lt"/>
            </a:endParaRPr>
          </a:p>
        </p:txBody>
      </p:sp>
    </p:spTree>
    <p:extLst>
      <p:ext uri="{BB962C8B-B14F-4D97-AF65-F5344CB8AC3E}">
        <p14:creationId xmlns:p14="http://schemas.microsoft.com/office/powerpoint/2010/main" val="2705116780"/>
      </p:ext>
    </p:extLst>
  </p:cSld>
  <p:clrMapOvr>
    <a:masterClrMapping/>
  </p:clrMapOvr>
  <p:transition spd="slow">
    <p:push/>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00052A84-177B-46CB-B333-940ABECB3DEA}"/>
  <p:tag name="ISPRING_PROJECT_FOLDER_UPDATED" val="1"/>
  <p:tag name="ISPRING_ULTRA_SCORM_COURSE_ID" val="3FD0B894-162B-44DF-A1A9-82BFB5E6D98D"/>
  <p:tag name="ISPRING_SCORM_RATE_SLIDES" val="1"/>
  <p:tag name="ISPRINGONLINEFOLDERID" val="0"/>
  <p:tag name="ISPRINGONLINEFOLDERPATH" val="Content List"/>
  <p:tag name="ISPRINGCLOUDFOLDERID" val="0"/>
  <p:tag name="ISPRING_PRESENTATION_TITLE" val="竞聘报告"/>
  <p:tag name="ISPRING_SCREEN_RECS_UPDATED" val="C:\Users\Administrator\Desktop\竞聘报告\"/>
  <p:tag name="ISPRING_RESOURCE_FOLDER" val="C:\Users\Administrator\Desktop\竞聘报告\"/>
  <p:tag name="ISPRING_PRESENTATION_PATH" val="C:\Users\Administrator\Desktop\竞聘报告.pptx"/>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BadW5J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WnVuSb+mGY49BAAANBMAACcAAAB1bml2ZXJzYWwvZmxhc2hfcHVibGlzaGluZ19zZXR0aW5ncy54bWzVWF9zGjcQf+dTaK6Tx4Cd2q3jATzYPsZMMFC41MkTI+4WTrVOuko6CHnqp+kH6yfpChl82I4t3JJph2HgVru//S+trn72JeNkDkozKRrBYfUgICBimTAxawQfo/bbk4BoQ0VCuRTQCIQMyFmzUs+LCWc6HYExyKoJwgh9mptGkBqTn9Zqi8WiynSu7KrkhUF8XY1lVssVaBAGVC3ndIk/ZpmDDu4QPADwm0lxJ9asVAipO6RrmRQcCEvQcsGsU5S3OdVpUHNsExrfzpQsRHIhuVREzSaN4IeTlv2seRzUJctA2JjoJhIt2ZzSJGHWCspH7CuQFNgsRXMPD44CsmCJSRvBuyMLg+y1xzArcOc7tTAXEoMgzB1+BoYm1FD36BQqmILCbIBuGlUAgm7RSpwGvpgNwZGSpaAZiyNcITZUjeAyGg/DdjgMexfh+OOw60z1log6UTf0khkMw1HYi8Lh+LzT31HiNVrC61anu6PMTXg+6kS7auq1rncVGVz1e34yV58H4bDb6X0YR/1+N+oM7qVWqS8luV7brpc61pUs1FZVrNtskEojHxSHBoNtzqmaQSTbDKt4SrmGgPyWw+yXgnJmlraycTe4BchbOofYDG3ZNgJbisE9nANE01BZqSeONz3x/mjL+5pTX/LsaUPr1Bgap9g/Zl3+ZcqaayrFVuXbZzKRPNm4BNkEkh7NoLQrjG6ZaCPnYUCmmAiOzrYUozwgzKDz8UZYFxNtmFntPu0yJ0Es3CaBXI8eBSNOqUIXdZl+F3fb+nEzFAm5VHSBW5uLhyN/i30AwoftCmPPbfxB+bCHiuodOEmLcx/m4boSfZivqboFRSIpuRf/YF0rpCOm0sv2jDIvu29gopkBH9Zz5qX6RhY8IUtZEM5ugRhJ0Poiw38pkPJJQKZKZisqHlaGaM6wruYMFpCc+Sj6jCqyAiXxZMw5GKfh94J9JROYSoW4QOdYbEhn2uFXdwLOqdb3oHRt45tRt3MZjju9y/DTG+sgTeYUz6bdwLGtIcvNXvDpkghp1nIYjpgWWMs2KQlLVms+vlVfnwbNsoK7NP/byShB7zEl+9GyS2JetMBbbUrnq0a0zbWCxhZkmBKHiQsxHgpMFOALGFNBpOBLQmPc8rRt6zmThUaKa2AHrV9voZMnTKyeZniAoUaVgPKCPDh89+PR8U8/n7w/rdb++uPPt88K3Y0lA06tOjeXXDw7A3pLPpg3X5D75gTpLberpc9Mk96ST8yU3rIPJ0tvwUfz5QuSz0yZm/ns8QBTr9nB6uk5azUQ/hfHLAzSrz5N0gs/RV79GY684Po+XP0PntOUnRgGpWnBywQ8YWZux8QzhrMMJ5vku+0X+6nqV1TmP7oBuLLeT2X6hvk7d+P/xmX3tLkMb91+NzfK7bcsdiVjgmUYCHukbl7NNI+PDvA+/eRSpYJo22+6mpW/AVBLAwQUAAIACABadW5J2MZ1ibgCAABPCgAAIQAAAHVuaXZlcnNhbC9mbGFzaF9za2luX3NldHRpbmdzLnhtbJVWbW/aMBD+vl+B2HfSvdJJKRKlTKrUrdVa9buTHImFY0e2Q8e/n8+xGxsIZFiV8N3znM/n546makv54sNkkuaCCfkMWlNeKrR424QWN9Os1VrwWS64Bq5nXMiasOni40/7SROLvMQSO5BjORuSQ3/M3H7GUNwZ3+a4hgi5qBvC9w+iFLOM5NtSipYXF1Or9g1IRvnWIK9+zFfrwQMYVfpeQx3ltL7GNY7SSFAKMKXva1wXWYxkwPxJV/YzktMfdf72B7QdVVRb2vITriFaQ0qIi3y9xDWM5yZ6/CpzXOcJGv5qA/3yGdcglJE9yDj43VdcgwzRtM3/aKSRosSCxpzzj/jOYYIUpv0wqytcFwl4ITzo4iu48ti73gUg9zXs+xTbVQr2hHU9GAj46BmDhZYtpInfdT5VibfHVpv+gMWGMGUAoakHPZmkn0irfJjY1uP+wBvlRQByhh7xKlhbw6rLNwDG9h6/Wt3aURHm924LEpSwc8Ygw97YI3+bsh4hA2OPfGa0gEfO9kfwQ0/H8U98S9xjnq++8QInZuvr5Xfeiyc9YOOq4Ghn8JhaFLBQmM4LrQFfLU2srUspOcop5WRHS6Kp4L8Ql+3tZVSaHDic0k7rKtVUMzglN5ujGdLhe9n9ZTV2vwn93br9RJsRfjMlWpO8qs1vkppOHM/0iAkzTU4zcEgaOMh7vhEjOTWRW5AvQrCxp3ChIcTaaw+BRddYQ/A0CUqQJqdrnLogp4rP2zoDuTZvRsGLJrZ1uIqWFTN/+pXCGxQxYcDZMXVlwnFC3zUZGJwAgMi88ortNp2nbpmmDHbg+z4w2AsP3SxVRqFDYlvqB9joUG7OMkqPbkz0QglxseME4dXkJeKBEzpiybvAseY1yZS9WdT1fgD3kaOR7CcZSi8cYnbvlBQFNv7jChoj/iP5D1BLAwQUAAIACABadW5J/aTWJBAEAABFEgAAJgAAAHVuaXZlcnNhbC9odG1sX3B1Ymxpc2hpbmdfc2V0dGluZ3MueG1szVhRcxo3EH73r9BcJ4/h7NRpHQ/gweY8ZoKBwqVOnhhxt3CqddJF0kHIU39Nf1h/SVcIMNgOFh4702E8+Fa73+5qd6XvqJ59yzmZgtJMilpwVDkMCIhEpkxMasGn+PLtSUC0oSKlXAqoBUIG5Kx+UC3KEWc6G4AxqKoJwgh9WphakBlTnIbhbDarMF0ouyp5aRBfVxKZh4UCDcKACgtO5/hl5gXoYIngAYB/uRRLs/rBASFVh3Qt05IDYSlGLphNivIrk/MgdFojmtxOlCxFeiG5VERNRrXgl5OG/ax0HFKT5SDslug6Cq3YnNI0ZTYIygfsO5AM2CTDaI8OjwMyY6nJasG7YwuD6uFDmAW4S51amAuJeyDMEj8HQ1NqqHt0DhWMQWExQNeNKgFBt2Qbmga+mbXAidK5oDlLYlwhdqdqQTMe9qPLqB91LqLhp37bheptEbfiduRl0+tHg6gTR/3heau7p8VzvETXjVZ7T5ub6HzQivf11Glc72vSu+p2/GyuvvSifrvV+TiMu9123OrdWS1Kv1HkarjdL1XsK1mqra5YTVkvk0beaw4NBqecUzWBWF4y7OIx5RoC8lcBkz9KypmZ287Gw+AWoGjoAhLTt21bC2wrBndwDhBDQ2cbM/F+PRMfjreyD537jcweD7RKjaFJhvNjVu2/KVlpjaXY6nz7TEaSp+uUxrjTHLNpKEZ5QJjB7JL1qrF7YC4ZxxpY26PKWJgH6SUZVRi03pQvd9IOc1KPREqais7wrHIZOvGP1HsgfNSucDe53VFQPuqRonoPTdLg3Ee5v+otH+Vrqm5BkVhK7qXfW1WftMRYesWeU+YV9w2MNDPgo3rOvFzfyJKnZC5LwtktECMJRl/m+F8GZPNsJ2Ml84WUU22I5iwFMmUwg/TMx9EXdJGXaIlXXcHBOA9fS/adjGAsFeICnWKzoZxph1/ZC7igWt+B0lWMbwbtVjMatjrN6PMbmyBNpxRvm/3AcVAhL8yr4NM5EdKs7HA7ElpiL9uipCxdrPnkVnl+GTTLS+7K/NLF2IB+xZK8jpd9CvNkBN5uMzpdDKIdrgU0jiDDkjhMXEjwUGeiBF/AhAoiBZ8TmuCRp+1YT5ksNUrcADto/fwInT1hYvE0QZ6KHlUKygvy8Ojdr8fvf/v95MNpJfz373/e7jRaEo0ep9adYxoXO1mdt+U9BvmE3Q85obfdvpHu4Ifelo+wRG/b+1zR2/ABY3zCcgdvXDOuhwSmGlq68zhzWlC8n0OcMO0/fdq+E32OvSYuGnjBdX20uh89+ZHlAL2N+98rBLwzJu4MxFuDsxy5SvrTToDX6dNn9Npulu468YV6zXfjXnpi/r9JuKf1S+XWW+T6zWz714oDlG//9FM/+A9QSwMEFAACAAgAWnVuSVmugxqhAQAALAYAAB8AAAB1bml2ZXJzYWwvaHRtbF9za2luX3NldHRpbmdzLmpzjZRNb8IwDIbv/Ioqu06IfcJ2Q4NJSBwmjdu0QyimVKRxlIQOhvjvq8NX06aD+NK8ffo6duVsW1GxWMyi12jrnt3+w987DUizegW3vi4a9Ix0ZkQ6g0magUglsAqSHz89ybszETJm0plON59ka0p+DOnNnAtTxlXAQgc0E9DygPYT0NahxL9eZYeq9hWV2jxdWYuyHaO0IG1bos64Y9jNu1vlAisw5qAvoHMeg2fadauJPDs+dSnKXIyZ4nIzxgTbUx4vE40rOWvKv9go0MUPX+6Bzkv3bejZidTYkYWsmnjYo2gmlQZj4JD3eUgRhAWfgij5dtz6B/WM6wVV6Dw1qT3S/TuKMq14ArUu9foUPiYLr1o3uxR1zsLa7omHewqPEHwDumY1eKTwQFQrdcUPVBoT6kgNrff8hArks1Qmh9QdiiBHhyXbpu6dC3XHHzBvhLAyQovARGZNF8cVU2+Dg2sqWcehmRchMZQXA5oKfZyfRO80tnqN0P4rYtxaHi+y4nYobkbqOJjiGfRIzpGEjOsl6AmiKOr5vnRy/3LetXZ/UEsDBBQAAgAIAFp1bk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Fp1bkkM0rasbgAAAG4AAAAcAAAAdW5pdmVyc2FsL2xvY2FsX3NldHRpbmdzLnhtbLOxr8jNUShLLSrOzM+zVTLUM1BSSM1Lzk/JzEu3VQoNcdO1UFIoLknMS0nMyc9LtVXKy1dSsLfjssnJT07MCU4tKQEqLFYoyEmsTC0KSc0FMkpS/RJzgSqftq542bxCQVfhyf51z6bsVNK34wIA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Fp1bkk129mtaAEAAPMCAAApAAAAdW5pdmVyc2FsL3NraW5fY3VzdG9taXphdGlvbl9zZXR0aW5ncy54bWyNUttqGzEQfc9XiPyAJY1uC1uDrsWQh0IT8rz1qmGJoy0rhYSij682rXHcurSap5lz5gwzOn1+nJJ9zmV+mr4PZZrT51jKlB7y9gqhfj8f5uXTEnMseXOq3E9pnF926eu81lo1lyGNwzLaFc1bjMLbQ0pq5VTLmGEUSeapV8h5bhvWgevANsxRYvvNbxI/dZe4j6lcVu03Z+ifDbuU41J2aYyvWzhnv4fON/i4DOPUeHkr2Br1OLU6tgZihEvuK9UAIJDljjhcpeykJshjxjFUoyhQQIRz0olKJOXQstCJpsJ8JxCTjFFXqaetG2ltHLVVQkeIbtO86mwNwUiMESEEmKtcQDAYNTY0DQ1qPSA4MCCqNpooQMEGE1j1zgvLkaJeYFyZMYDx6bin7d6f61T973WO5/yH4MUvuIiu3tpcMFe/f16WRr6NT98OQ4noy5DjbvxwHe5ubq5/efLNv0fGatS28V99/QNQSwMEFAACAAgAW3VuSRKquFdGFgAACi4AABcAAAB1bml2ZXJzYWwvdW5pdmVyc2FsLnBuZ+1a+1/SZ9+nbNNtpmvdm5oolk3bNA1cHlJhTqd153LroGEeZoBkmormAQXptnVaeChLJE1ru+eezVOoqShiTQMMlJVTU0QqTktUUgJEBJ4vtr3uPa9nr+f5B/yB15frel+H9+dzva/r87m+cOnLAxEb397yNggE2rhvb9hBEGgDGgSyuG31JlBzR5MdCTzWZR+M+AzUPAx+ARQ2YEO+CAGBaGXvrCS9AZTfytyLzAaB3jtt/qybTobkg0A76/aFhRzOT5gTxl9uwjxjLxhuENYxQVEWtt9VvPTcVvbx3h0fhwVavWP9U/krzo5//5fFFRfbh57vWm+y3hYM3XB7dgfksUyUMbNImhOkDjVSkYpOrTPCj1B1d16u/qRQKKKPT/odqH/Wb4sIwpsM2qjpQmXvISVDZQPwAVF2Lf8zdv8NbhDhH2gY7u4uc10MRQM7P+Kium8J8cRuACqeZj7++sBZXp/JoJRam1uAE2J5GyFH1gNff993mb4w36P0cjeXMvNToH7Rm81t/J1DZL7XTO8pdPK6xAPiZdWSBQgURyrmneKs07lXsyHAuMuBe8vxrx5FZCzOtvH33GIUs9bplEXanjK8oqmzUpVgaUcnejOXnr9YaenVTGYt03Y7mxgH6oqWX0jbyaLdc0FI5W1l5yx3RY/JnTCAW0uPqf2BWerSLN+C5QlzxgctbINePgp5bNCKSFkiovZm7BB/YoulRKSf1h7oR/4SWgRX/3boR3FCkU4qXen8pSIKjr9zVjrVQRxTsxwzaoYLhWcjE9poJYfptQsU4lzyRKhSD0bP0+W1I0TH8ZYt6FJaH2Cr3v9o+YTzb5J784Bzg4Of1LGzmdHlE29eGKgKK8dPNbVnhE2wmYqHQZcONaTsbHKpGJf7npAsX3RWLRGdAjPJ9m03ch2KAddmNoB3csJsllj3D/3CE+aJiHsyJLcyeJQUOrx+yPJSVNDCQITYFfucDFRk5K2MBlGyn2pe9tvWDVfMJU/5PwGLWa0UYSeKfiTEbdwHTmFTfRArz2yj2B/ewcR52VLhlUPt0IwiWWQFdKd2gjHl/447dzuopC1blqKCoRD8WH5uok+Rb4s7haTjJha116aZIKYlNjs9UTYEQ/U+soo2kx/zZZDHh4LgLT8trPAVaAartYzq3aKiMVfA+lq2h6qM/ZGqVD2Qv7NprGLBg5qRRqpsW4xWlBJJF3gKDrOxNgLw2YWsa2Wen9ukZ+3ytSnevFtmsRQwhp70P7MFQuWEHKwckkIT64e2YngULrTjJjcg01GVHDyR21xG5GjC8+k8Zgm+7Pb76MX4j+gZ58O+xR2LqOHcP10v7XCP3B6HLihKXq6q5OqoKaTlkboDLfKsyjq+/2A7rZZWQua2z0bVl+DZy9n4OjWZ6KTiyXKkWempGj+ueytaQK3Ey87qIrkMcS42tsOvHhLqwUE7qlI/QagI/CVGEcyLoiqw50rhw62oWC/3p2SDk2LIcE3K6marabULBTzUnVi+V4NLRQ6/Za4R1Rgo4Hfz9U5Xc8giS1rJQbPpub+6VJytAs+GGT8OtvmVHRJnQzgPzaiXf7rDEiF2SeGEHJZVs6UFx6O8ynJKU6gkcD6GiGJysgQ5mAnuvAB6t5gXXcz2b/vwUVKp61sfUGstprZa0lyj0Trwu2VsAucVuY7CLWDbyZOdUNO0WlwwxccEV1C1OZiEcUJAbeE8vWzbflYZ8aE0YP0DqxBVV2jqm1RGOtvhIx1VXsTKQA1YuV/B+KTHDaee4FEUSGwCQpW9teUBGaK4uFB4/G5tfGuiwKUC58qyvoRAapl9oeG/Da4I5MDxcQ8KlrruD3h5w7QFbtOV9bT9+ouAl06WOPEZL8vPs792yCJ6dgrng0gyKkWYAPHqyRCowQc9OLyvjqc67g9/xelCHg+vd5dsv4Hudb2GJsgGkW4CadbLXmE4WqdbfMLm5V1Rpw0pJqc1nhB6zQIqXiXdKpYRg84nl+/j2LeMrvAM1AWxrk5e8PxBfolk9zUu1TchEHXzigLJJyQj0ROb/LBUrNkCnianBifQp/L8eCNZwSPZAQInbnJiq9KBQhSGO4NAZ0L3TOZxJPeSVzB7LPFUrI0DPajSAcHuWqCo9oIcuGFjAaxTnYEQwinbqawv6Yb9+Hr5LQVM7ysLPi+Acsg+aBk+q277gIRXSWsmc8U31fKsbUMXfUMrB9svb6BebsamJoxrOpRvw5AmTSAq6zwvd+r27rO8rprxkG1hzdgVqw9UE9uv6ANVZTqWNKnRbzHWQauaUVPk++pbxtq4mhwnpFazwFfWkQXavL0a1GyqxkOFNsmlgMRsXpwIcbP0c0AYH9ac7dXdOwH/lPsvPuGOr7EbPga16ci6dQ3P7mgtxWX61s8BDCLqsUwcEXwmIVnEUqO6nM5G2gy08bpM7yVluUWu//yXz+tLlMUOquRaXp0OFlUvxTYrN6NZVF8Kkj9GKJRzaR6csOfcfBss4r0fWAz2YxsYninHwz9DscpcKlJUqa6UtrR5LbCZUbFp44FjFfrTRQZgELkxoQlLOVI+0VwYx4cnG5Da/Eh2Lhteahg6BdH7jEGLEOZw0x9SHGlzlXX/V0/LgIAdXGkkBGJ5MSALHWtTxGrXgXZZ9gd8uWWE9a/Ro+mR3MWJ6apaNV8VbiNhFcBMT+TAjqF9YsPJFpG7aFcFvcGuGALpn8Wsix8C27csBTov2HvPXrzZn5UbI6iCtG2KDf+dzinokAl6eueQRbMZLL7ioTqsiiZUdWRblbBJRUOy3ZUK13D0Sv5GyWK+UX7XN2Fkoi/S8T6marza5arC9cRN9bKgGUsZVezJbQocXnaCKTPGgmWDK6o95qWZcwk5338SXJ6tX/y7mLgZnR5qw0FMBBmBxuN1LtmOWZ8aB2ULliBQl3GDA1B5BhZiTjhuRZavAx47NqPN8fbh30E9Cw89WmrM8K+uHPPj2lsw8wNjDjagT6kuwPygL93WoDVoDVqD1qA1aA1ag9agNWgNWoPWoDVoDVqD1qA1aA1ag9agNejvoFzxzbzpAPMb51sR/+876f/rdfXhcrx+rjOqFi+jVrCdC2clty8479EtUvoIgsEijKm1bkI0OmfuF3qjjBLD/jnv21nSyiwW0fMrNMf8C6VutFv5jwkTyvfcO5ZUPxFBJUlN1E9mYTNiJkSz2hkN0PXeVoZxWdE5t++dmCuomamO0VO1mNrAJrtZ17IX8E7Td15gdG3BzE9Sm+n5VlGDIPtIFMLw6qfR9iZL5/ynkrvjCfonS/I6klHyKAISrB7YHEVI28NWLXK9SadFCP1sm98X1RAKzy+qWgp1VPWqx475feEo1hLj8oIjbGglKlnh0rMLfMbNmN2mH56+a9obr/H0168D3YNKtp8JZbT0xBt+j0DETs8jZcidhU4SWvCrS852NrC8k3MPi1rS+Uck9zTNPfN7gjnxX4i6lUw93NcL6i7OfgnRTmXzX/DnCOCIef03VVNyrYhkivjK7REq6AOcslc7T05BeiHa0mSOI4uMvRJOOw6fkItRgwMGfIdveHfuVvCzA0bkUhvpE+wYRqhfyWqHgEDgUKOLhuNa5imqjndvEMCP7cy+KYHCJRCENxgdHZjz41FhLffhujQbssrHsqsBnxxQlejkKSdf1Ln4KyaxxLj4eW1AumS2PKwqbjr88kBnUDS95qKvc9um0ywCHk72qX/PX9aGnGfq5zG/OeQGR3j1lEydx+kadVnVbJXuaEg9LlkIx96fsAWBSrdiP2qZroj3e81DKKElCDXcd9FeKYR2lOjMVYtl3a0COyznlQQ6Ac99y05H34ihBw0n7PvEIWR7Eoq3Wawrf0ILFnw4zi9Iy1udKm5Y9YqhC6+isp0mofw3HVpLRjuwGgtAXdy8y43TZfERDQLE6lxEzW1mVHg5/TtcJuOGL9fBSuXwtsclkNjTujRD/aTEpa1kM51RsgUqg7D2xKjq7IIAW5q7S4jywAxT83F1QdB5YOQGTGnS3bmJk1TU0VOOoDP9g+yYZpWWldY0fxaoVOyAxMcKjZffQzefAINb6oc6LAfawN9gu+1H7hbMpmPKkU2IDVRDU0cwwMi64RQ/mju7pWixos5TLmKfFACLNZxjfE9wfZS4C2gQL+3TJAgt7bZy4h75+yd84bgIvRav2s6S9ARGi5x+wUlREdkbqvtC3cRs9tXjRhsqUgaB6C4tGLwc/MZ216idYNg/LOgZDZENutcF4aXXYw4Yga0Yt+ezxr+QaDzfMFD12qD8Z+fsKpX3m9tGDWYON3tfPd7P1Scldnpy0i4Qf4x/MKOJG4WHuNEw4yT3mrMrC5if+zWfUsUcQ80uqHN10Aeu3dvzJbh9uxwfpW24sQJ+djzBTUENjdjGYfB8v+UNF5bGJTviExLQielHynXDeczsxfE+o5rUojHZ9C2PtlSqarGrDlbNTlKsGxZok5q0u7zcrlnAJWaCDYEa0w18T6zQrm0UNo6stYjRib54g+rx8P6c/69CjB53JYlwOEXBUOP86S2qK7fs1yVH7t/gMJIV/dAeQfpJeXE3iqmjOS5sF6tUjU+usIm74YCKGrPDaokaaeOO00caxlESuycik1Fr6n0cdcC7Zbhc98C7CLdnp5i/fCFjlVt8683Z/edHX8WLUavluZd8klH1SXSTTDhuXsY44RHjZcXKs1Me2MtlL/CJ8Chu4TMlyaSHFGb48324hTJa6ajDODKmXirPncRHax8ANuJbveklqi5aGd2JXiu4ovCg1uq9KXI9tHWazC/U46lN3Cm7/iNmDa8rTVcXkDcFwSR2z07WciKosmcP7BLjWN8CChXo8ga9JRuuQHkjLPVCNmaVIFTSUbJVnxl9Zg9/ld8XzEC0ejo1sef8pg8XE06Pl2sfyJvclTQfIqNOyKwDY38se4Lb1KBHdcTKglBV3+8t3SjDqXD9uZxXYEd0lQjhPoy217KR/Uj2Nn3XrHbQCnbvUVNC2U9TqL3fHB3ymd3S0ecfI6gdUqXf3J0mryY1r8qtImnlDRQzY9FWhvmet0pkuqGF2U0Q5WxyCN9+8Zsq/JQVTFUoHKjAJeusPnKQqdNKEK+GsHXoCWt8WQC/p2WUCANUWQuVaEpwPcW8KiascnBuWC/f9O+OZylTfVhhHuWKnDUDD7jsYgEWzqj9hwsGvafbivt3CFAc77GV1vj3DatOwmI3opZn5A9PCgAdCUb2HdJlHxO3AtvXLDJu4IDp52tJjhYspAed8TZsoVq0Iju9cvEfDsPfvi1uvBLAJC+1EZX0P+ng7Tt1sBA3lsFfJpq+gGt0qfgfHM6v9LfegPMgzwYzo4cSTxV2xCb7p9qPxCBiogW1TZXIQcR3lBIobdIXBKJ0FvBzvnJYrPVNcgk/MQh5DiPavPnW27Sb2Ebsbt6m4zVHfKYPlX6Na/S5E8OtcQ9NT9Xs7PQm5QvfR3f0+/5MtrqeBBcn5za6bG7QSzyLeQ7GFTmibuWpJcKf+BkP5jUSzQVBOguCS5OONGGpcOa/U60bdMdXNfKsMSky0RCHXOWXqHNq39LX+h9KPecXzrW72pOrrm69vQ1bxVe+wV765twEQcO1CtBRMT412px1WKTQHfCmfLDc4NwZ2JkdU07NwKaZugJJhz8akaecdVFBBEmilBhad7DHpZ341qJn7yT668Y6mTmLQmWR1s0WvvR0UA7X0kfw3zj4i8yem/N+FM9CuDlEj6D+N0mIju1jupfGvzGR88HQazmF2ga3r8pJ5oMOP20fvsue1AXGHdczA/rxXyXVQK9qy8XifwpMl37fFq0dNO86GFkAHS7lq63FTIdxuTRa1vI5ZxeJNLxrXhRqSQ3yA5ohN1BL+gxzGe6JK8/tor7fX/tfPUHGJfGPKvS0Z1us3cvEhnHx0g/disO/NOEKMEXN9exVVfUj+3OZuj8kJncwZaKrvo8ski3nGlePWm7hPF1eqezx2taPhH7tiD7OsJs2eu/Xh53TRVYTRYXK1u6o5AbMcEXSVKnOmmJt9xZMjGBxGNkXJ40Li0dD3Pglo8SsD0KSXbH3CFKPRGR41XVeNSZasd6Yqi6oMbnf1kGqrzPGWHd+nupf5eAhbnkXVfVjiUL8Byl9lbJtRXxVIYY0jq40nLIAZe4uC9Y8WewdZ8Jq3reIDkkmTO3oB2S/mLBLMbmF+8Dfx62fif0RoIZ4TW1arus1+XJ4nbi9mYOGCv22rAAuWdBrODsPLY6sBUQoDirmSaSURLhhx2NwnGaByifIJHKESTcIMS1FzO9CGF5ERSFusNJ1b3QW9MYNzKjts5tE72MWtzg+2orgL69vXY26uYPeMzThf05c4tBXyc7RquaOjaB7owyDRkAxHpzaa+XvQZYY8mSDeiaesD6UVaYdojO4jLj1D+wRxx9gmubLzIEF3dehjYB3X1sQz1ZGQjqTPFQS+KB0DpLBLsiKhLJK9NqfcSc52Vv5l0YNOOeQ5KveiqE8Fo/24eJTo6azL/g6V/ACOA/8ophGdYu37RLd0LRtg9+x3gQvIEsgr8DAj1xDZ3ISUP1L1r/bLxYca8IeNctV5qmT3kgca0hxiP7DiMscYptTtKpp1Yje5ZkGrjZxXDjDrGqqpM8nFLz4QUqklR37AJ1+bnSOSjSq6hCGhiXwsYNPOixfOvjxK0Yq4ID3SGnweesG0P2h6BbK5aO9zhcOLy9Qn8SHfjfkH7/guRrfwa/XXz8Z3ghtlMW/DvQyKvavgT5Y/dshc6AHlgtI5Xo+ah+YAcE7VMSZQ3Wxw+y5jPdduiZm1FmbAK17Yr/bfnoYkvSwXBFwPVN0yCPGfIwFvM6PNDQPFvroUJ/56LigWk08L8THNOi/BjzQ/dD08+mJso83FvPCynXo2Des0jteL3q+9V+Jsu+87i2rzkh4oUfPf/JH9wKDepyivf+5FaxiNKJyMX6jwGKJXC1fuPJDoODjTzPbRhXSbVtMezGOwGCzlsAIlcp3kb2QntLoThLQf0+BObkB7gcbqPuM+plRyrJxGUg+fn8aTOkcUf3A1Clb5GcJ8+A/ncnBesS0DIZOylXV5owSdYLR1+PUmK4Hjo2cbI52AsjpS/pmnfvhpJ1Gg5JEKnhJ3+gl1wF3mcJFMcSUj7/Dn5uzJS31s59b+OkfU5jtBMBYWpSU1932Z5qKGnR3j1YONV8mYB/O5PJh/JMTim1lCzO5iWPnzvJuxho1TUcTDTMxUc6El/cx+chBBjL5rtdTk9Snkr0U8bGCwZH7zQGmsjNnEd3Ck3rwoUS5z7nShQg+cHsKXNiXeyVwvsRv2t/gRc0giB25IJ+/Hl3AXaoOrOt/kkOG6Z0PJY7vuC44TUYUJPhzBmjG1kJrii4Vt34/M8oNMsrhnyLrAPkTl78qjdyMAnraz/9bLCXGvaparijSez8/GCKreE6X1wbigdtRlClwFsnCTJ5cvSGqrP72winME8UfMANPXz4+ns4wGfXcS3/+NbnEFrGSGbDJ3Lt//2U6brHuPnJ1EDblzYpnn3DQS8DK3a1ZbdCwv9ChPyLErd8SQshcnC5U7rQz/5H56fPHsY/jjCT/AB2ifiCf0ekV+o55hH2fHwhr/uzr4v8GUEsDBBQAAgAIAFt1bklYTu9dTAAAAGsAAAAbAAAAdW5pdmVyc2FsL3VuaXZlcnNhbC5wbmcueG1ss7GvyM1RKEstKs7Mz7NVMtQzULK34+WyKShKLctMLVeoAIoBBSFASaHSVsnECMEtz0wpyQCpMDBACGakZqZnlNgqWRiZwgX1gWYCAFBLAQIAABQAAgAIAEOUV0cNwDEewAEAANoDAAAPAAAAAAAAAAEAAAAAAAAAAABub25lL3BsYXllci54bWxQSwECAAAUAAIACABadW5JFQ6tKGQEAAAHEQAAHQAAAAAAAAABAAAAAADtAQAAdW5pdmVyc2FsL2NvbW1vbl9tZXNzYWdlcy5sbmdQSwECAAAUAAIACABadW5Jv6YZjj0EAAA0EwAAJwAAAAAAAAABAAAAAACMBgAAdW5pdmVyc2FsL2ZsYXNoX3B1Ymxpc2hpbmdfc2V0dGluZ3MueG1sUEsBAgAAFAACAAgAWnVuSdjGdYm4AgAATwoAACEAAAAAAAAAAQAAAAAADgsAAHVuaXZlcnNhbC9mbGFzaF9za2luX3NldHRpbmdzLnhtbFBLAQIAABQAAgAIAFp1bkn9pNYkEAQAAEUSAAAmAAAAAAAAAAEAAAAAAAUOAAB1bml2ZXJzYWwvaHRtbF9wdWJsaXNoaW5nX3NldHRpbmdzLnhtbFBLAQIAABQAAgAIAFp1bklZroMaoQEAACwGAAAfAAAAAAAAAAEAAAAAAFkSAAB1bml2ZXJzYWwvaHRtbF9za2luX3NldHRpbmdzLmpzUEsBAgAAFAACAAgAWnVuST08L9HBAAAA5QEAABoAAAAAAAAAAQAAAAAANxQAAHVuaXZlcnNhbC9pMThuX3ByZXNldHMueG1sUEsBAgAAFAACAAgAWnVuSQzStqxuAAAAbgAAABwAAAAAAAAAAQAAAAAAMBUAAHVuaXZlcnNhbC9sb2NhbF9zZXR0aW5ncy54bWxQSwECAAAUAAIACABElFdHI7RO+/sCAACwCAAAFAAAAAAAAAABAAAAAADYFQAAdW5pdmVyc2FsL3BsYXllci54bWxQSwECAAAUAAIACABadW5JNdvZrWgBAADzAgAAKQAAAAAAAAABAAAAAAAFGQAAdW5pdmVyc2FsL3NraW5fY3VzdG9taXphdGlvbl9zZXR0aW5ncy54bWxQSwECAAAUAAIACABbdW5JEqq4V0YWAAAKLgAAFwAAAAAAAAAAAAAAAAC0GgAAdW5pdmVyc2FsL3VuaXZlcnNhbC5wbmdQSwECAAAUAAIACABbdW5JWE7vXUwAAABrAAAAGwAAAAAAAAABAAAAAAAvMQAAdW5pdmVyc2FsL3VuaXZlcnNhbC5wbmcueG1sUEsFBgAAAAAMAAwAhgMAALQxAAAAAA=="/>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 name="ISPRING_PLAYER_PLAYLIST_ID" val="fc44c98e9fb55df0de39baf58361d1373052d439"/>
</p:tagLst>
</file>

<file path=ppt/tags/tag11.xml><?xml version="1.0" encoding="utf-8"?>
<p:tagLst xmlns:a="http://schemas.openxmlformats.org/drawingml/2006/main" xmlns:r="http://schemas.openxmlformats.org/officeDocument/2006/relationships" xmlns:p="http://schemas.openxmlformats.org/presentationml/2006/main">
  <p:tag name="MH" val="20151024163209"/>
  <p:tag name="MH_LIBRARY" val="GRAPHIC"/>
  <p:tag name="MH_TYPE" val="Other"/>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51024163209"/>
  <p:tag name="MH_LIBRARY" val="GRAPHIC"/>
  <p:tag name="MH_TYPE" val="Other"/>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51024163209"/>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1024163209"/>
  <p:tag name="MH_LIBRARY" val="GRAPHIC"/>
  <p:tag name="MH_TYPE" val="SubTitle"/>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51024163209"/>
  <p:tag name="MH_LIBRARY" val="GRAPHIC"/>
  <p:tag name="MH_TYPE" val="SubTitle"/>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51024163209"/>
  <p:tag name="MH_LIBRARY" val="GRAPHIC"/>
  <p:tag name="MH_TYPE" val="SubTitle"/>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 name="ISPRING_PLAYER_PLAYLIST_ID" val="fc44c98e9fb55df0de39baf58361d1373052d439"/>
</p:tagLst>
</file>

<file path=ppt/tags/tag18.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19"/>
</p:tagLst>
</file>

<file path=ppt/tags/tag21.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20"/>
</p:tagLst>
</file>

<file path=ppt/tags/tag22.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21"/>
</p:tagLst>
</file>

<file path=ppt/tags/tag23.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22"/>
</p:tagLst>
</file>

<file path=ppt/tags/tag24.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7"/>
</p:tagLst>
</file>

<file path=ppt/tags/tag25.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18"/>
</p:tagLst>
</file>

<file path=ppt/tags/tag26.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17"/>
</p:tagLst>
</file>

<file path=ppt/tags/tag28.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6"/>
</p:tagLst>
</file>

<file path=ppt/tags/tag29.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16"/>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14"/>
</p:tagLst>
</file>

<file path=ppt/tags/tag32.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15"/>
</p:tagLst>
</file>

<file path=ppt/tags/tag33.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8"/>
</p:tagLst>
</file>

<file path=ppt/tags/tag35.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9"/>
</p:tagLst>
</file>

<file path=ppt/tags/tag36.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10"/>
</p:tagLst>
</file>

<file path=ppt/tags/tag37.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11"/>
</p:tagLst>
</file>

<file path=ppt/tags/tag38.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12"/>
</p:tagLst>
</file>

<file path=ppt/tags/tag39.xml><?xml version="1.0" encoding="utf-8"?>
<p:tagLst xmlns:a="http://schemas.openxmlformats.org/drawingml/2006/main" xmlns:r="http://schemas.openxmlformats.org/officeDocument/2006/relationships" xmlns:p="http://schemas.openxmlformats.org/presentationml/2006/main">
  <p:tag name="MH" val="20150803134832"/>
  <p:tag name="MH_LIBRARY" val="GRAPHIC"/>
  <p:tag name="MH_TYPE" val="Other"/>
  <p:tag name="MH_ORDER" val="13"/>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 name="ISPRING_PLAYER_PLAYLIST_ID" val="fc44c98e9fb55df0de39baf58361d1373052d439"/>
</p:tagLst>
</file>

<file path=ppt/tags/tag4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 name="ISPRING_PLAYER_PLAYLIST_ID" val="fc44c98e9fb55df0de39baf58361d1373052d439"/>
</p:tagLst>
</file>

<file path=ppt/tags/tag43.xml><?xml version="1.0" encoding="utf-8"?>
<p:tagLst xmlns:a="http://schemas.openxmlformats.org/drawingml/2006/main" xmlns:r="http://schemas.openxmlformats.org/officeDocument/2006/relationships" xmlns:p="http://schemas.openxmlformats.org/presentationml/2006/main">
  <p:tag name="MH" val="20151024171134"/>
  <p:tag name="MH_LIBRARY" val="GRAPHIC"/>
  <p:tag name="MH_TYPE" val="Title"/>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51024171134"/>
  <p:tag name="MH_LIBRARY" val="GRAPHIC"/>
  <p:tag name="MH_TYPE" val="Text"/>
  <p:tag name="MH_ORDER" val="5"/>
</p:tagLst>
</file>

<file path=ppt/tags/tag45.xml><?xml version="1.0" encoding="utf-8"?>
<p:tagLst xmlns:a="http://schemas.openxmlformats.org/drawingml/2006/main" xmlns:r="http://schemas.openxmlformats.org/officeDocument/2006/relationships" xmlns:p="http://schemas.openxmlformats.org/presentationml/2006/main">
  <p:tag name="MH" val="20151024171134"/>
  <p:tag name="MH_LIBRARY" val="GRAPHIC"/>
  <p:tag name="MH_TYPE" val="Other"/>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51024171134"/>
  <p:tag name="MH_LIBRARY" val="GRAPHIC"/>
  <p:tag name="MH_TYPE" val="SubTitle"/>
  <p:tag name="MH_ORDER" val="5"/>
</p:tagLst>
</file>

<file path=ppt/tags/tag47.xml><?xml version="1.0" encoding="utf-8"?>
<p:tagLst xmlns:a="http://schemas.openxmlformats.org/drawingml/2006/main" xmlns:r="http://schemas.openxmlformats.org/officeDocument/2006/relationships" xmlns:p="http://schemas.openxmlformats.org/presentationml/2006/main">
  <p:tag name="MH" val="20151024171134"/>
  <p:tag name="MH_LIBRARY" val="GRAPHIC"/>
  <p:tag name="MH_TYPE" val="Other"/>
  <p:tag name="MH_ORDER" val="2"/>
</p:tagLst>
</file>

<file path=ppt/tags/tag48.xml><?xml version="1.0" encoding="utf-8"?>
<p:tagLst xmlns:a="http://schemas.openxmlformats.org/drawingml/2006/main" xmlns:r="http://schemas.openxmlformats.org/officeDocument/2006/relationships" xmlns:p="http://schemas.openxmlformats.org/presentationml/2006/main">
  <p:tag name="MH" val="20151024171134"/>
  <p:tag name="MH_LIBRARY" val="GRAPHIC"/>
  <p:tag name="MH_TYPE" val="SubTitle"/>
  <p:tag name="MH_ORDER" val="1"/>
</p:tagLst>
</file>

<file path=ppt/tags/tag49.xml><?xml version="1.0" encoding="utf-8"?>
<p:tagLst xmlns:a="http://schemas.openxmlformats.org/drawingml/2006/main" xmlns:r="http://schemas.openxmlformats.org/officeDocument/2006/relationships" xmlns:p="http://schemas.openxmlformats.org/presentationml/2006/main">
  <p:tag name="MH" val="20151024171134"/>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MH" val="20151024171134"/>
  <p:tag name="MH_LIBRARY" val="GRAPHIC"/>
  <p:tag name="MH_TYPE" val="SubTitle"/>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51024171134"/>
  <p:tag name="MH_LIBRARY" val="GRAPHIC"/>
  <p:tag name="MH_TYPE" val="Other"/>
  <p:tag name="MH_ORDER" val="4"/>
</p:tagLst>
</file>

<file path=ppt/tags/tag52.xml><?xml version="1.0" encoding="utf-8"?>
<p:tagLst xmlns:a="http://schemas.openxmlformats.org/drawingml/2006/main" xmlns:r="http://schemas.openxmlformats.org/officeDocument/2006/relationships" xmlns:p="http://schemas.openxmlformats.org/presentationml/2006/main">
  <p:tag name="MH" val="20151024171134"/>
  <p:tag name="MH_LIBRARY" val="GRAPHIC"/>
  <p:tag name="MH_TYPE" val="SubTitle"/>
  <p:tag name="MH_ORDER" val="3"/>
</p:tagLst>
</file>

<file path=ppt/tags/tag53.xml><?xml version="1.0" encoding="utf-8"?>
<p:tagLst xmlns:a="http://schemas.openxmlformats.org/drawingml/2006/main" xmlns:r="http://schemas.openxmlformats.org/officeDocument/2006/relationships" xmlns:p="http://schemas.openxmlformats.org/presentationml/2006/main">
  <p:tag name="MH" val="20151024171134"/>
  <p:tag name="MH_LIBRARY" val="GRAPHIC"/>
  <p:tag name="MH_TYPE" val="Other"/>
  <p:tag name="MH_ORDER" val="5"/>
</p:tagLst>
</file>

<file path=ppt/tags/tag54.xml><?xml version="1.0" encoding="utf-8"?>
<p:tagLst xmlns:a="http://schemas.openxmlformats.org/drawingml/2006/main" xmlns:r="http://schemas.openxmlformats.org/officeDocument/2006/relationships" xmlns:p="http://schemas.openxmlformats.org/presentationml/2006/main">
  <p:tag name="MH" val="20151024171134"/>
  <p:tag name="MH_LIBRARY" val="GRAPHIC"/>
  <p:tag name="MH_TYPE" val="SubTitle"/>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PA" val="v3.0.1"/>
</p:tagLst>
</file>

<file path=ppt/tags/tag5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 name="ISPRING_PLAYER_PLAYLIST_ID" val="fc44c98e9fb55df0de39baf58361d1373052d439"/>
</p:tagLst>
</file>

<file path=ppt/tags/tag57.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Other"/>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Other"/>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Other"/>
  <p:tag name="MH_ORDER" val="3"/>
</p:tagLst>
</file>

<file path=ppt/tags/tag61.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Other"/>
  <p:tag name="MH_ORDER" val="4"/>
</p:tagLst>
</file>

<file path=ppt/tags/tag62.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SubTitle"/>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Other"/>
  <p:tag name="MH_ORDER" val="5"/>
</p:tagLst>
</file>

<file path=ppt/tags/tag64.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Other"/>
  <p:tag name="MH_ORDER" val="6"/>
</p:tagLst>
</file>

<file path=ppt/tags/tag65.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SubTitle"/>
  <p:tag name="MH_ORDER" val="3"/>
</p:tagLst>
</file>

<file path=ppt/tags/tag66.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Other"/>
  <p:tag name="MH_ORDER" val="7"/>
</p:tagLst>
</file>

<file path=ppt/tags/tag67.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Other"/>
  <p:tag name="MH_ORDER" val="8"/>
</p:tagLst>
</file>

<file path=ppt/tags/tag68.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SubTitle"/>
  <p:tag name="MH_ORDER" val="4"/>
</p:tagLst>
</file>

<file path=ppt/tags/tag69.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Other"/>
  <p:tag name="MH_ORDER" val="9"/>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Other"/>
  <p:tag name="MH_ORDER" val="10"/>
</p:tagLst>
</file>

<file path=ppt/tags/tag71.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SubTitle"/>
  <p:tag name="MH_ORDER" val="5"/>
</p:tagLst>
</file>

<file path=ppt/tags/tag72.xml><?xml version="1.0" encoding="utf-8"?>
<p:tagLst xmlns:a="http://schemas.openxmlformats.org/drawingml/2006/main" xmlns:r="http://schemas.openxmlformats.org/officeDocument/2006/relationships" xmlns:p="http://schemas.openxmlformats.org/presentationml/2006/main">
  <p:tag name="MH" val="20151024164214"/>
  <p:tag name="MH_LIBRARY" val="GRAPHIC"/>
  <p:tag name="MH_TYPE" val="Desc"/>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 name="ISPRING_PLAYER_PLAYLIST_ID" val="fc44c98e9fb55df0de39baf58361d1373052d439"/>
</p:tagLst>
</file>

<file path=ppt/tags/tag7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 name="ISPRING_PLAYER_PLAYLIST_ID" val="fc44c98e9fb55df0de39baf58361d1373052d439"/>
</p:tagLst>
</file>

<file path=ppt/tags/tag7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 name="ISPRING_PLAYER_PLAYLIST_ID" val="fc44c98e9fb55df0de39baf58361d1373052d439"/>
</p:tagLst>
</file>

<file path=ppt/tags/tag76.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 name="ISPRING_PLAYER_PLAYLIST_ID" val="fc44c98e9fb55df0de39baf58361d1373052d439"/>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1syumaz">
      <a:majorFont>
        <a:latin typeface="Arial" panose="020F0302020204030204"/>
        <a:ea typeface="阿里巴巴普惠体 2.0 55 Regular"/>
        <a:cs typeface=""/>
      </a:majorFont>
      <a:minorFont>
        <a:latin typeface="Arial" panose="020F0502020204030204"/>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1948</Words>
  <Application>Microsoft Office PowerPoint</Application>
  <PresentationFormat>宽屏</PresentationFormat>
  <Paragraphs>268</Paragraphs>
  <Slides>25</Slides>
  <Notes>24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阿里巴巴普惠体 2.0 55 Regular</vt:lpstr>
      <vt:lpstr>宋体</vt:lpstr>
      <vt:lpstr>字体圈欣意冠黑体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 oban.com</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简约实用岗位晋升竞聘ppt模板</dc:title>
  <dc:creator>51PPT模板网</dc:creator>
  <cp:keywords>www.51pptmoban.com</cp:keywords>
  <dc:description>www.51ppt moban.com</dc:description>
  <cp:lastModifiedBy>阳光男孩</cp:lastModifiedBy>
  <cp:revision>3</cp:revision>
  <dcterms:created xsi:type="dcterms:W3CDTF">2018-09-07T03:31:17Z</dcterms:created>
  <dcterms:modified xsi:type="dcterms:W3CDTF">2021-12-01T13:18:25Z</dcterms:modified>
</cp:coreProperties>
</file>