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6" r:id="rId2"/>
  </p:sldMasterIdLst>
  <p:notesMasterIdLst>
    <p:notesMasterId r:id="rId54"/>
  </p:notesMasterIdLst>
  <p:sldIdLst>
    <p:sldId id="270" r:id="rId3"/>
    <p:sldId id="359" r:id="rId4"/>
    <p:sldId id="257" r:id="rId5"/>
    <p:sldId id="360" r:id="rId6"/>
    <p:sldId id="263" r:id="rId7"/>
    <p:sldId id="361" r:id="rId8"/>
    <p:sldId id="352" r:id="rId9"/>
    <p:sldId id="264" r:id="rId10"/>
    <p:sldId id="266" r:id="rId11"/>
    <p:sldId id="265" r:id="rId12"/>
    <p:sldId id="272" r:id="rId13"/>
    <p:sldId id="276" r:id="rId14"/>
    <p:sldId id="354" r:id="rId15"/>
    <p:sldId id="355" r:id="rId16"/>
    <p:sldId id="267" r:id="rId17"/>
    <p:sldId id="273" r:id="rId18"/>
    <p:sldId id="274" r:id="rId19"/>
    <p:sldId id="356" r:id="rId20"/>
    <p:sldId id="271" r:id="rId21"/>
    <p:sldId id="268" r:id="rId22"/>
    <p:sldId id="269" r:id="rId23"/>
    <p:sldId id="262" r:id="rId24"/>
    <p:sldId id="357" r:id="rId25"/>
    <p:sldId id="258" r:id="rId26"/>
    <p:sldId id="275" r:id="rId27"/>
    <p:sldId id="260" r:id="rId28"/>
    <p:sldId id="358" r:id="rId29"/>
    <p:sldId id="362" r:id="rId30"/>
    <p:sldId id="363" r:id="rId31"/>
    <p:sldId id="364" r:id="rId32"/>
    <p:sldId id="365" r:id="rId33"/>
    <p:sldId id="366" r:id="rId34"/>
    <p:sldId id="367" r:id="rId35"/>
    <p:sldId id="368" r:id="rId36"/>
    <p:sldId id="369" r:id="rId37"/>
    <p:sldId id="370" r:id="rId38"/>
    <p:sldId id="371" r:id="rId39"/>
    <p:sldId id="372" r:id="rId40"/>
    <p:sldId id="373" r:id="rId41"/>
    <p:sldId id="374" r:id="rId42"/>
    <p:sldId id="375" r:id="rId43"/>
    <p:sldId id="376" r:id="rId44"/>
    <p:sldId id="377" r:id="rId45"/>
    <p:sldId id="378" r:id="rId46"/>
    <p:sldId id="277" r:id="rId47"/>
    <p:sldId id="379" r:id="rId48"/>
    <p:sldId id="336" r:id="rId49"/>
    <p:sldId id="351" r:id="rId50"/>
    <p:sldId id="337" r:id="rId51"/>
    <p:sldId id="338" r:id="rId52"/>
    <p:sldId id="380" r:id="rId5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 id="{AE224EBD-09C8-4F60-A12D-386D6DE17C7B}">
          <p14:sldIdLst>
            <p14:sldId id="270"/>
            <p14:sldId id="359"/>
          </p14:sldIdLst>
        </p14:section>
        <p14:section name="目录页" id="{4C3A71A0-8B19-46EB-9F5C-4982CCCC70C3}">
          <p14:sldIdLst>
            <p14:sldId id="257"/>
            <p14:sldId id="360"/>
          </p14:sldIdLst>
        </p14:section>
        <p14:section name="过渡页" id="{596ABC9C-B729-4D74-820A-A91BDD33D7BA}">
          <p14:sldIdLst>
            <p14:sldId id="263"/>
            <p14:sldId id="361"/>
          </p14:sldIdLst>
        </p14:section>
        <p14:section name="第一部分" id="{F4361DA1-9AE8-4C97-8449-A2F73EAFDEB7}">
          <p14:sldIdLst>
            <p14:sldId id="352"/>
            <p14:sldId id="264"/>
            <p14:sldId id="266"/>
            <p14:sldId id="265"/>
            <p14:sldId id="272"/>
            <p14:sldId id="276"/>
          </p14:sldIdLst>
        </p14:section>
        <p14:section name="第二部分" id="{4CFC8F14-CF1E-49F2-B9C2-F662419B8BAD}">
          <p14:sldIdLst>
            <p14:sldId id="354"/>
            <p14:sldId id="355"/>
            <p14:sldId id="267"/>
            <p14:sldId id="273"/>
            <p14:sldId id="274"/>
          </p14:sldIdLst>
        </p14:section>
        <p14:section name="第三部分" id="{FA1313C7-2D86-4C05-B4B3-521E0E3B1BD8}">
          <p14:sldIdLst>
            <p14:sldId id="356"/>
            <p14:sldId id="271"/>
            <p14:sldId id="268"/>
            <p14:sldId id="269"/>
            <p14:sldId id="262"/>
          </p14:sldIdLst>
        </p14:section>
        <p14:section name="第四部分" id="{055254E8-5806-4AA3-8662-E08C69716A8E}">
          <p14:sldIdLst>
            <p14:sldId id="357"/>
            <p14:sldId id="258"/>
            <p14:sldId id="275"/>
            <p14:sldId id="260"/>
            <p14:sldId id="358"/>
          </p14:sldIdLst>
        </p14:section>
        <p14:section name=" 换色内容页" id="{767B2A8F-6D6F-41B6-B464-A3AB5CAFC830}">
          <p14:sldIdLst>
            <p14:sldId id="362"/>
            <p14:sldId id="363"/>
            <p14:sldId id="364"/>
            <p14:sldId id="365"/>
            <p14:sldId id="366"/>
            <p14:sldId id="367"/>
            <p14:sldId id="368"/>
            <p14:sldId id="369"/>
            <p14:sldId id="370"/>
            <p14:sldId id="371"/>
            <p14:sldId id="372"/>
            <p14:sldId id="373"/>
            <p14:sldId id="374"/>
            <p14:sldId id="375"/>
            <p14:sldId id="376"/>
            <p14:sldId id="377"/>
            <p14:sldId id="378"/>
          </p14:sldIdLst>
        </p14:section>
        <p14:section name="结尾页" id="{3736992A-6EE7-4516-90D4-D4D55DD05DD2}">
          <p14:sldIdLst>
            <p14:sldId id="277"/>
            <p14:sldId id="379"/>
          </p14:sldIdLst>
        </p14:section>
        <p14:section name="结尾素材" id="{DB560A3E-FE66-40F2-B72C-A08707A3EDCD}">
          <p14:sldIdLst>
            <p14:sldId id="336"/>
            <p14:sldId id="351"/>
            <p14:sldId id="337"/>
            <p14:sldId id="338"/>
            <p14:sldId id="380"/>
          </p14:sldIdLst>
        </p14:section>
      </p14:sectionLst>
    </p:ext>
    <p:ext uri="{EFAFB233-063F-42B5-8137-9DF3F51BA10A}">
      <p15:sldGuideLst xmlns:p15="http://schemas.microsoft.com/office/powerpoint/2012/main">
        <p15:guide id="1" orient="horz" pos="2160" userDrawn="1">
          <p15:clr>
            <a:srgbClr val="A4A3A4"/>
          </p15:clr>
        </p15:guide>
        <p15:guide id="2" pos="7219" userDrawn="1">
          <p15:clr>
            <a:srgbClr val="A4A3A4"/>
          </p15:clr>
        </p15:guide>
        <p15:guide id="3" pos="461" userDrawn="1">
          <p15:clr>
            <a:srgbClr val="A4A3A4"/>
          </p15:clr>
        </p15:guide>
        <p15:guide id="4" pos="3840" userDrawn="1">
          <p15:clr>
            <a:srgbClr val="A4A3A4"/>
          </p15:clr>
        </p15:guide>
        <p15:guide id="6" orient="horz" pos="4110" userDrawn="1">
          <p15:clr>
            <a:srgbClr val="A4A3A4"/>
          </p15:clr>
        </p15:guide>
        <p15:guide id="7" orient="horz" pos="34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1205"/>
    <a:srgbClr val="E6E6E6"/>
    <a:srgbClr val="8F0400"/>
    <a:srgbClr val="DDAF3E"/>
    <a:srgbClr val="C58B52"/>
    <a:srgbClr val="EAC3B0"/>
    <a:srgbClr val="ECC8B6"/>
    <a:srgbClr val="DDB040"/>
    <a:srgbClr val="DD9C7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4" autoAdjust="0"/>
    <p:restoredTop sz="96235" autoAdjust="0"/>
  </p:normalViewPr>
  <p:slideViewPr>
    <p:cSldViewPr snapToGrid="0" showGuides="1">
      <p:cViewPr varScale="1">
        <p:scale>
          <a:sx n="97" d="100"/>
          <a:sy n="97" d="100"/>
        </p:scale>
        <p:origin x="84" y="762"/>
      </p:cViewPr>
      <p:guideLst>
        <p:guide orient="horz" pos="2160"/>
        <p:guide pos="7219"/>
        <p:guide pos="461"/>
        <p:guide pos="3840"/>
        <p:guide orient="horz" pos="4110"/>
        <p:guide orient="horz" pos="346"/>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ableStyles" Target="tableStyle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网剧</c:v>
                </c:pt>
              </c:strCache>
            </c:strRef>
          </c:tx>
          <c:spPr>
            <a:solidFill>
              <a:schemeClr val="accent3"/>
            </a:solidFill>
            <a:ln>
              <a:noFill/>
            </a:ln>
            <a:effectLst/>
          </c:spPr>
          <c:invertIfNegative val="0"/>
          <c:cat>
            <c:strRef>
              <c:f>Sheet1!$A$2:$A$5</c:f>
              <c:strCache>
                <c:ptCount val="4"/>
                <c:pt idx="0">
                  <c:v>一季度</c:v>
                </c:pt>
                <c:pt idx="1">
                  <c:v>二季度</c:v>
                </c:pt>
                <c:pt idx="2">
                  <c:v>三季度</c:v>
                </c:pt>
                <c:pt idx="3">
                  <c:v>四季度</c:v>
                </c:pt>
              </c:strCache>
            </c:strRef>
          </c:cat>
          <c:val>
            <c:numRef>
              <c:f>Sheet1!$B$2:$B$5</c:f>
              <c:numCache>
                <c:formatCode>General</c:formatCode>
                <c:ptCount val="4"/>
                <c:pt idx="0">
                  <c:v>2.4</c:v>
                </c:pt>
                <c:pt idx="1">
                  <c:v>2.5</c:v>
                </c:pt>
                <c:pt idx="2">
                  <c:v>3.5</c:v>
                </c:pt>
                <c:pt idx="3">
                  <c:v>4.5</c:v>
                </c:pt>
              </c:numCache>
            </c:numRef>
          </c:val>
          <c:extLst xmlns:c16r2="http://schemas.microsoft.com/office/drawing/2015/06/chart">
            <c:ext xmlns:c16="http://schemas.microsoft.com/office/drawing/2014/chart" uri="{C3380CC4-5D6E-409C-BE32-E72D297353CC}">
              <c16:uniqueId val="{00000000-8A82-4615-8C6D-EE8E6625CCE7}"/>
            </c:ext>
          </c:extLst>
        </c:ser>
        <c:ser>
          <c:idx val="1"/>
          <c:order val="1"/>
          <c:tx>
            <c:strRef>
              <c:f>Sheet1!$C$1</c:f>
              <c:strCache>
                <c:ptCount val="1"/>
                <c:pt idx="0">
                  <c:v>电视剧</c:v>
                </c:pt>
              </c:strCache>
            </c:strRef>
          </c:tx>
          <c:spPr>
            <a:solidFill>
              <a:schemeClr val="accent2"/>
            </a:solidFill>
            <a:ln>
              <a:noFill/>
            </a:ln>
            <a:effectLst/>
          </c:spPr>
          <c:invertIfNegative val="0"/>
          <c:cat>
            <c:strRef>
              <c:f>Sheet1!$A$2:$A$5</c:f>
              <c:strCache>
                <c:ptCount val="4"/>
                <c:pt idx="0">
                  <c:v>一季度</c:v>
                </c:pt>
                <c:pt idx="1">
                  <c:v>二季度</c:v>
                </c:pt>
                <c:pt idx="2">
                  <c:v>三季度</c:v>
                </c:pt>
                <c:pt idx="3">
                  <c:v>四季度</c:v>
                </c:pt>
              </c:strCache>
            </c:strRef>
          </c:cat>
          <c:val>
            <c:numRef>
              <c:f>Sheet1!$C$2:$C$5</c:f>
              <c:numCache>
                <c:formatCode>General</c:formatCode>
                <c:ptCount val="4"/>
                <c:pt idx="0">
                  <c:v>4.3</c:v>
                </c:pt>
                <c:pt idx="1">
                  <c:v>4.4000000000000004</c:v>
                </c:pt>
                <c:pt idx="2">
                  <c:v>4.5</c:v>
                </c:pt>
                <c:pt idx="3">
                  <c:v>4.5999999999999996</c:v>
                </c:pt>
              </c:numCache>
            </c:numRef>
          </c:val>
          <c:extLst xmlns:c16r2="http://schemas.microsoft.com/office/drawing/2015/06/chart">
            <c:ext xmlns:c16="http://schemas.microsoft.com/office/drawing/2014/chart" uri="{C3380CC4-5D6E-409C-BE32-E72D297353CC}">
              <c16:uniqueId val="{00000001-8A82-4615-8C6D-EE8E6625CCE7}"/>
            </c:ext>
          </c:extLst>
        </c:ser>
        <c:dLbls>
          <c:showLegendKey val="0"/>
          <c:showVal val="0"/>
          <c:showCatName val="0"/>
          <c:showSerName val="0"/>
          <c:showPercent val="0"/>
          <c:showBubbleSize val="0"/>
        </c:dLbls>
        <c:gapWidth val="260"/>
        <c:overlap val="2"/>
        <c:axId val="496464544"/>
        <c:axId val="496453120"/>
      </c:barChart>
      <c:catAx>
        <c:axId val="4964645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accent3"/>
                </a:solidFill>
                <a:latin typeface="+mn-lt"/>
                <a:ea typeface="+mn-ea"/>
                <a:cs typeface="+mn-cs"/>
              </a:defRPr>
            </a:pPr>
            <a:endParaRPr lang="zh-CN"/>
          </a:p>
        </c:txPr>
        <c:crossAx val="496453120"/>
        <c:crosses val="autoZero"/>
        <c:auto val="1"/>
        <c:lblAlgn val="ctr"/>
        <c:lblOffset val="100"/>
        <c:noMultiLvlLbl val="0"/>
      </c:catAx>
      <c:valAx>
        <c:axId val="496453120"/>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496464544"/>
        <c:crosses val="autoZero"/>
        <c:crossBetween val="between"/>
      </c:valAx>
      <c:spPr>
        <a:noFill/>
        <a:ln w="25400">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lnSpc>
          <a:spcPct val="120000"/>
        </a:lnSpc>
        <a:spcBef>
          <a:spcPts val="0"/>
        </a:spcBef>
        <a:spcAft>
          <a:spcPts val="0"/>
        </a:spcAf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09D3-41EE-ADDC-412A8D96D9C3}"/>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09D3-41EE-ADDC-412A8D96D9C3}"/>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09D3-41EE-ADDC-412A8D96D9C3}"/>
              </c:ext>
            </c:extLst>
          </c:dPt>
          <c:dPt>
            <c:idx val="3"/>
            <c:bubble3D val="0"/>
            <c:spPr>
              <a:solidFill>
                <a:schemeClr val="bg1"/>
              </a:solidFill>
              <a:ln w="19050">
                <a:solidFill>
                  <a:schemeClr val="lt1"/>
                </a:solidFill>
              </a:ln>
              <a:effectLst/>
            </c:spPr>
            <c:extLst xmlns:c16r2="http://schemas.microsoft.com/office/drawing/2015/06/chart">
              <c:ext xmlns:c16="http://schemas.microsoft.com/office/drawing/2014/chart" uri="{C3380CC4-5D6E-409C-BE32-E72D297353CC}">
                <c16:uniqueId val="{00000001-22DF-4EEF-B1CD-1AD59545B8E9}"/>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22DF-4EEF-B1CD-1AD59545B8E9}"/>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lnSpc>
          <a:spcPct val="120000"/>
        </a:lnSpc>
        <a:spcBef>
          <a:spcPts val="0"/>
        </a:spcBef>
        <a:spcAft>
          <a:spcPts val="0"/>
        </a:spcAf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网剧</c:v>
                </c:pt>
              </c:strCache>
            </c:strRef>
          </c:tx>
          <c:spPr>
            <a:solidFill>
              <a:schemeClr val="accent3"/>
            </a:solidFill>
            <a:ln>
              <a:noFill/>
            </a:ln>
            <a:effectLst/>
          </c:spPr>
          <c:invertIfNegative val="0"/>
          <c:cat>
            <c:strRef>
              <c:f>Sheet1!$A$2:$A$5</c:f>
              <c:strCache>
                <c:ptCount val="4"/>
                <c:pt idx="0">
                  <c:v>一季度</c:v>
                </c:pt>
                <c:pt idx="1">
                  <c:v>二季度</c:v>
                </c:pt>
                <c:pt idx="2">
                  <c:v>三季度</c:v>
                </c:pt>
                <c:pt idx="3">
                  <c:v>四季度</c:v>
                </c:pt>
              </c:strCache>
            </c:strRef>
          </c:cat>
          <c:val>
            <c:numRef>
              <c:f>Sheet1!$B$2:$B$5</c:f>
              <c:numCache>
                <c:formatCode>General</c:formatCode>
                <c:ptCount val="4"/>
                <c:pt idx="0">
                  <c:v>2.4</c:v>
                </c:pt>
                <c:pt idx="1">
                  <c:v>2.5</c:v>
                </c:pt>
                <c:pt idx="2">
                  <c:v>3.5</c:v>
                </c:pt>
                <c:pt idx="3">
                  <c:v>4.5</c:v>
                </c:pt>
              </c:numCache>
            </c:numRef>
          </c:val>
          <c:extLst xmlns:c16r2="http://schemas.microsoft.com/office/drawing/2015/06/chart">
            <c:ext xmlns:c16="http://schemas.microsoft.com/office/drawing/2014/chart" uri="{C3380CC4-5D6E-409C-BE32-E72D297353CC}">
              <c16:uniqueId val="{00000000-8A82-4615-8C6D-EE8E6625CCE7}"/>
            </c:ext>
          </c:extLst>
        </c:ser>
        <c:ser>
          <c:idx val="1"/>
          <c:order val="1"/>
          <c:tx>
            <c:strRef>
              <c:f>Sheet1!$C$1</c:f>
              <c:strCache>
                <c:ptCount val="1"/>
                <c:pt idx="0">
                  <c:v>电视剧</c:v>
                </c:pt>
              </c:strCache>
            </c:strRef>
          </c:tx>
          <c:spPr>
            <a:solidFill>
              <a:schemeClr val="accent2"/>
            </a:solidFill>
            <a:ln>
              <a:noFill/>
            </a:ln>
            <a:effectLst/>
          </c:spPr>
          <c:invertIfNegative val="0"/>
          <c:cat>
            <c:strRef>
              <c:f>Sheet1!$A$2:$A$5</c:f>
              <c:strCache>
                <c:ptCount val="4"/>
                <c:pt idx="0">
                  <c:v>一季度</c:v>
                </c:pt>
                <c:pt idx="1">
                  <c:v>二季度</c:v>
                </c:pt>
                <c:pt idx="2">
                  <c:v>三季度</c:v>
                </c:pt>
                <c:pt idx="3">
                  <c:v>四季度</c:v>
                </c:pt>
              </c:strCache>
            </c:strRef>
          </c:cat>
          <c:val>
            <c:numRef>
              <c:f>Sheet1!$C$2:$C$5</c:f>
              <c:numCache>
                <c:formatCode>General</c:formatCode>
                <c:ptCount val="4"/>
                <c:pt idx="0">
                  <c:v>4.3</c:v>
                </c:pt>
                <c:pt idx="1">
                  <c:v>4.4000000000000004</c:v>
                </c:pt>
                <c:pt idx="2">
                  <c:v>4.5</c:v>
                </c:pt>
                <c:pt idx="3">
                  <c:v>4.5999999999999996</c:v>
                </c:pt>
              </c:numCache>
            </c:numRef>
          </c:val>
          <c:extLst xmlns:c16r2="http://schemas.microsoft.com/office/drawing/2015/06/chart">
            <c:ext xmlns:c16="http://schemas.microsoft.com/office/drawing/2014/chart" uri="{C3380CC4-5D6E-409C-BE32-E72D297353CC}">
              <c16:uniqueId val="{00000001-8A82-4615-8C6D-EE8E6625CCE7}"/>
            </c:ext>
          </c:extLst>
        </c:ser>
        <c:dLbls>
          <c:showLegendKey val="0"/>
          <c:showVal val="0"/>
          <c:showCatName val="0"/>
          <c:showSerName val="0"/>
          <c:showPercent val="0"/>
          <c:showBubbleSize val="0"/>
        </c:dLbls>
        <c:gapWidth val="260"/>
        <c:overlap val="2"/>
        <c:axId val="1558526144"/>
        <c:axId val="1558518528"/>
      </c:barChart>
      <c:catAx>
        <c:axId val="1558526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accent3"/>
                </a:solidFill>
                <a:latin typeface="+mn-lt"/>
                <a:ea typeface="+mn-ea"/>
                <a:cs typeface="+mn-cs"/>
              </a:defRPr>
            </a:pPr>
            <a:endParaRPr lang="zh-CN"/>
          </a:p>
        </c:txPr>
        <c:crossAx val="1558518528"/>
        <c:crosses val="autoZero"/>
        <c:auto val="1"/>
        <c:lblAlgn val="ctr"/>
        <c:lblOffset val="100"/>
        <c:noMultiLvlLbl val="0"/>
      </c:catAx>
      <c:valAx>
        <c:axId val="1558518528"/>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1558526144"/>
        <c:crosses val="autoZero"/>
        <c:crossBetween val="between"/>
      </c:valAx>
      <c:spPr>
        <a:noFill/>
        <a:ln w="25400">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lnSpc>
          <a:spcPct val="120000"/>
        </a:lnSpc>
        <a:spcBef>
          <a:spcPts val="0"/>
        </a:spcBef>
        <a:spcAft>
          <a:spcPts val="0"/>
        </a:spcAf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09D3-41EE-ADDC-412A8D96D9C3}"/>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09D3-41EE-ADDC-412A8D96D9C3}"/>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09D3-41EE-ADDC-412A8D96D9C3}"/>
              </c:ext>
            </c:extLst>
          </c:dPt>
          <c:dPt>
            <c:idx val="3"/>
            <c:bubble3D val="0"/>
            <c:spPr>
              <a:solidFill>
                <a:schemeClr val="bg1"/>
              </a:solidFill>
              <a:ln w="19050">
                <a:solidFill>
                  <a:schemeClr val="lt1"/>
                </a:solidFill>
              </a:ln>
              <a:effectLst/>
            </c:spPr>
            <c:extLst xmlns:c16r2="http://schemas.microsoft.com/office/drawing/2015/06/chart">
              <c:ext xmlns:c16="http://schemas.microsoft.com/office/drawing/2014/chart" uri="{C3380CC4-5D6E-409C-BE32-E72D297353CC}">
                <c16:uniqueId val="{00000001-22DF-4EEF-B1CD-1AD59545B8E9}"/>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22DF-4EEF-B1CD-1AD59545B8E9}"/>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lnSpc>
          <a:spcPct val="120000"/>
        </a:lnSpc>
        <a:spcBef>
          <a:spcPts val="0"/>
        </a:spcBef>
        <a:spcAft>
          <a:spcPts val="0"/>
        </a:spcAf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7C6E79-7D71-4E01-9342-73EEF8063065}" type="datetimeFigureOut">
              <a:rPr lang="zh-CN" altLang="en-US" smtClean="0"/>
              <a:t>2021/12/1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43F53E-0981-40F1-B043-D1255AA128D9}" type="slidenum">
              <a:rPr lang="zh-CN" altLang="en-US" smtClean="0"/>
              <a:t>‹#›</a:t>
            </a:fld>
            <a:endParaRPr lang="zh-CN" altLang="en-US"/>
          </a:p>
        </p:txBody>
      </p:sp>
    </p:spTree>
    <p:extLst>
      <p:ext uri="{BB962C8B-B14F-4D97-AF65-F5344CB8AC3E}">
        <p14:creationId xmlns:p14="http://schemas.microsoft.com/office/powerpoint/2010/main" val="40646705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143F53E-0981-40F1-B043-D1255AA128D9}" type="slidenum">
              <a:rPr lang="zh-CN" altLang="en-US" smtClean="0"/>
              <a:t>10</a:t>
            </a:fld>
            <a:endParaRPr lang="zh-CN" altLang="en-US"/>
          </a:p>
        </p:txBody>
      </p:sp>
    </p:spTree>
    <p:extLst>
      <p:ext uri="{BB962C8B-B14F-4D97-AF65-F5344CB8AC3E}">
        <p14:creationId xmlns:p14="http://schemas.microsoft.com/office/powerpoint/2010/main" val="989487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143F53E-0981-40F1-B043-D1255AA128D9}" type="slidenum">
              <a:rPr lang="zh-CN" altLang="en-US" smtClean="0"/>
              <a:t>19</a:t>
            </a:fld>
            <a:endParaRPr lang="zh-CN" altLang="en-US"/>
          </a:p>
        </p:txBody>
      </p:sp>
    </p:spTree>
    <p:extLst>
      <p:ext uri="{BB962C8B-B14F-4D97-AF65-F5344CB8AC3E}">
        <p14:creationId xmlns:p14="http://schemas.microsoft.com/office/powerpoint/2010/main" val="23438609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143F53E-0981-40F1-B043-D1255AA128D9}" type="slidenum">
              <a:rPr lang="zh-CN" altLang="en-US" smtClean="0"/>
              <a:t>26</a:t>
            </a:fld>
            <a:endParaRPr lang="zh-CN" altLang="en-US"/>
          </a:p>
        </p:txBody>
      </p:sp>
    </p:spTree>
    <p:extLst>
      <p:ext uri="{BB962C8B-B14F-4D97-AF65-F5344CB8AC3E}">
        <p14:creationId xmlns:p14="http://schemas.microsoft.com/office/powerpoint/2010/main" val="41125808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43F53E-0981-40F1-B043-D1255AA128D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89487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43F53E-0981-40F1-B043-D1255AA128D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43860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43F53E-0981-40F1-B043-D1255AA128D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125808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2.xml"/><Relationship Id="rId6" Type="http://schemas.openxmlformats.org/officeDocument/2006/relationships/image" Target="../media/image9.jpeg"/><Relationship Id="rId5" Type="http://schemas.microsoft.com/office/2007/relationships/hdphoto" Target="../media/hdphoto1.wdp"/><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1.xml"/><Relationship Id="rId6" Type="http://schemas.openxmlformats.org/officeDocument/2006/relationships/image" Target="../media/image9.jpeg"/><Relationship Id="rId5" Type="http://schemas.microsoft.com/office/2007/relationships/hdphoto" Target="../media/hdphoto1.wdp"/><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7C62B4E6-F735-493A-B994-8C395F30FC5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rot="16200000">
            <a:off x="2951041" y="-3368198"/>
            <a:ext cx="7162818" cy="13344241"/>
          </a:xfrm>
          <a:prstGeom prst="rect">
            <a:avLst/>
          </a:prstGeom>
        </p:spPr>
      </p:pic>
      <p:sp>
        <p:nvSpPr>
          <p:cNvPr id="8" name="矩形 7">
            <a:extLst>
              <a:ext uri="{FF2B5EF4-FFF2-40B4-BE49-F238E27FC236}">
                <a16:creationId xmlns:a16="http://schemas.microsoft.com/office/drawing/2014/main" xmlns="" id="{2EAE7A9C-1873-482B-8EFB-274C8BA9FE3B}"/>
              </a:ext>
            </a:extLst>
          </p:cNvPr>
          <p:cNvSpPr/>
          <p:nvPr userDrawn="1"/>
        </p:nvSpPr>
        <p:spPr>
          <a:xfrm>
            <a:off x="-60401" y="-277487"/>
            <a:ext cx="12312802" cy="7162821"/>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xmlns="" id="{729B57A0-2356-4F70-8562-35182815BFBB}"/>
              </a:ext>
            </a:extLst>
          </p:cNvPr>
          <p:cNvGrpSpPr/>
          <p:nvPr userDrawn="1"/>
        </p:nvGrpSpPr>
        <p:grpSpPr>
          <a:xfrm rot="7326227">
            <a:off x="508446" y="-464631"/>
            <a:ext cx="2229306" cy="2199061"/>
            <a:chOff x="2296246" y="2734001"/>
            <a:chExt cx="1054629" cy="1040322"/>
          </a:xfrm>
        </p:grpSpPr>
        <p:sp>
          <p:nvSpPr>
            <p:cNvPr id="10" name="椭圆 9">
              <a:extLst>
                <a:ext uri="{FF2B5EF4-FFF2-40B4-BE49-F238E27FC236}">
                  <a16:creationId xmlns:a16="http://schemas.microsoft.com/office/drawing/2014/main" xmlns="" id="{E8C02B98-721A-44CB-AF24-9355D562CCF4}"/>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11" name="椭圆 10">
              <a:extLst>
                <a:ext uri="{FF2B5EF4-FFF2-40B4-BE49-F238E27FC236}">
                  <a16:creationId xmlns:a16="http://schemas.microsoft.com/office/drawing/2014/main" xmlns="" id="{2A7C763E-E122-4239-9D9A-46D902EA4816}"/>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12" name="椭圆 11">
              <a:extLst>
                <a:ext uri="{FF2B5EF4-FFF2-40B4-BE49-F238E27FC236}">
                  <a16:creationId xmlns:a16="http://schemas.microsoft.com/office/drawing/2014/main" xmlns="" id="{382AA3E2-F897-4134-A1B4-7FBCB2B7A39B}"/>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13" name="椭圆 12">
              <a:extLst>
                <a:ext uri="{FF2B5EF4-FFF2-40B4-BE49-F238E27FC236}">
                  <a16:creationId xmlns:a16="http://schemas.microsoft.com/office/drawing/2014/main" xmlns="" id="{8C15E94A-B669-4C03-B72D-502F148A0F71}"/>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nvGrpSpPr>
          <p:cNvPr id="14" name="组合 13">
            <a:extLst>
              <a:ext uri="{FF2B5EF4-FFF2-40B4-BE49-F238E27FC236}">
                <a16:creationId xmlns:a16="http://schemas.microsoft.com/office/drawing/2014/main" xmlns="" id="{3CA26BD2-B6B2-4BAF-BF12-8FCBD99C3413}"/>
              </a:ext>
            </a:extLst>
          </p:cNvPr>
          <p:cNvGrpSpPr/>
          <p:nvPr userDrawn="1"/>
        </p:nvGrpSpPr>
        <p:grpSpPr>
          <a:xfrm>
            <a:off x="957944" y="1016221"/>
            <a:ext cx="10290628" cy="4652365"/>
            <a:chOff x="795791" y="613228"/>
            <a:chExt cx="10708235" cy="5697085"/>
          </a:xfrm>
          <a:effectLst>
            <a:outerShdw blurRad="76200" dist="38100" dir="5400000" sx="101000" sy="101000" algn="t" rotWithShape="0">
              <a:prstClr val="black">
                <a:alpha val="39000"/>
              </a:prstClr>
            </a:outerShdw>
          </a:effectLst>
        </p:grpSpPr>
        <p:sp>
          <p:nvSpPr>
            <p:cNvPr id="15" name="任意多边形: 形状 14">
              <a:extLst>
                <a:ext uri="{FF2B5EF4-FFF2-40B4-BE49-F238E27FC236}">
                  <a16:creationId xmlns:a16="http://schemas.microsoft.com/office/drawing/2014/main" xmlns="" id="{DA2681F3-58C6-4F48-AB58-03145F5CB8D9}"/>
                </a:ext>
              </a:extLst>
            </p:cNvPr>
            <p:cNvSpPr/>
            <p:nvPr/>
          </p:nvSpPr>
          <p:spPr>
            <a:xfrm>
              <a:off x="810626" y="620713"/>
              <a:ext cx="10693400" cy="5689600"/>
            </a:xfrm>
            <a:custGeom>
              <a:avLst/>
              <a:gdLst>
                <a:gd name="connsiteX0" fmla="*/ 199716 w 10693400"/>
                <a:gd name="connsiteY0" fmla="*/ 0 h 5689600"/>
                <a:gd name="connsiteX1" fmla="*/ 10493685 w 10693400"/>
                <a:gd name="connsiteY1" fmla="*/ 0 h 5689600"/>
                <a:gd name="connsiteX2" fmla="*/ 10693400 w 10693400"/>
                <a:gd name="connsiteY2" fmla="*/ 193617 h 5689600"/>
                <a:gd name="connsiteX3" fmla="*/ 10693400 w 10693400"/>
                <a:gd name="connsiteY3" fmla="*/ 5495983 h 5689600"/>
                <a:gd name="connsiteX4" fmla="*/ 10493685 w 10693400"/>
                <a:gd name="connsiteY4" fmla="*/ 5689600 h 5689600"/>
                <a:gd name="connsiteX5" fmla="*/ 199716 w 10693400"/>
                <a:gd name="connsiteY5" fmla="*/ 5689600 h 5689600"/>
                <a:gd name="connsiteX6" fmla="*/ 0 w 10693400"/>
                <a:gd name="connsiteY6" fmla="*/ 5495983 h 5689600"/>
                <a:gd name="connsiteX7" fmla="*/ 0 w 10693400"/>
                <a:gd name="connsiteY7" fmla="*/ 193617 h 5689600"/>
                <a:gd name="connsiteX8" fmla="*/ 199716 w 10693400"/>
                <a:gd name="connsiteY8" fmla="*/ 0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3400" h="5689600">
                  <a:moveTo>
                    <a:pt x="199716" y="0"/>
                  </a:moveTo>
                  <a:lnTo>
                    <a:pt x="10493685" y="0"/>
                  </a:lnTo>
                  <a:cubicBezTo>
                    <a:pt x="10603984" y="0"/>
                    <a:pt x="10693400" y="86686"/>
                    <a:pt x="10693400" y="193617"/>
                  </a:cubicBezTo>
                  <a:lnTo>
                    <a:pt x="10693400" y="5495983"/>
                  </a:lnTo>
                  <a:cubicBezTo>
                    <a:pt x="10693400" y="5602915"/>
                    <a:pt x="10603984" y="5689600"/>
                    <a:pt x="10493685" y="5689600"/>
                  </a:cubicBezTo>
                  <a:lnTo>
                    <a:pt x="199716" y="5689600"/>
                  </a:lnTo>
                  <a:cubicBezTo>
                    <a:pt x="89416" y="5689600"/>
                    <a:pt x="0" y="5602915"/>
                    <a:pt x="0" y="5495983"/>
                  </a:cubicBezTo>
                  <a:lnTo>
                    <a:pt x="0" y="193617"/>
                  </a:lnTo>
                  <a:cubicBezTo>
                    <a:pt x="0" y="86686"/>
                    <a:pt x="89416" y="0"/>
                    <a:pt x="19971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6" name="图片 15" descr="图片包含 食物, 雪, 游戏机, 覆盖&#10;&#10;描述已自动生成">
              <a:extLst>
                <a:ext uri="{FF2B5EF4-FFF2-40B4-BE49-F238E27FC236}">
                  <a16:creationId xmlns:a16="http://schemas.microsoft.com/office/drawing/2014/main" xmlns="" id="{2BFE294A-FEC2-47B1-8F47-04011100EFA3}"/>
                </a:ext>
              </a:extLst>
            </p:cNvPr>
            <p:cNvPicPr>
              <a:picLocks noChangeAspect="1"/>
            </p:cNvPicPr>
            <p:nvPr/>
          </p:nvPicPr>
          <p:blipFill>
            <a:blip r:embed="rId3" cstate="screen">
              <a:alphaModFix amt="12000"/>
              <a:extLst>
                <a:ext uri="{28A0092B-C50C-407E-A947-70E740481C1C}">
                  <a14:useLocalDpi xmlns:a14="http://schemas.microsoft.com/office/drawing/2010/main"/>
                </a:ext>
              </a:extLst>
            </a:blip>
            <a:srcRect/>
            <a:stretch>
              <a:fillRect/>
            </a:stretch>
          </p:blipFill>
          <p:spPr>
            <a:xfrm>
              <a:off x="795791" y="613228"/>
              <a:ext cx="10693400" cy="5689600"/>
            </a:xfrm>
            <a:custGeom>
              <a:avLst/>
              <a:gdLst>
                <a:gd name="connsiteX0" fmla="*/ 199716 w 10693400"/>
                <a:gd name="connsiteY0" fmla="*/ 0 h 5689600"/>
                <a:gd name="connsiteX1" fmla="*/ 10493685 w 10693400"/>
                <a:gd name="connsiteY1" fmla="*/ 0 h 5689600"/>
                <a:gd name="connsiteX2" fmla="*/ 10693400 w 10693400"/>
                <a:gd name="connsiteY2" fmla="*/ 193617 h 5689600"/>
                <a:gd name="connsiteX3" fmla="*/ 10693400 w 10693400"/>
                <a:gd name="connsiteY3" fmla="*/ 5495983 h 5689600"/>
                <a:gd name="connsiteX4" fmla="*/ 10493685 w 10693400"/>
                <a:gd name="connsiteY4" fmla="*/ 5689600 h 5689600"/>
                <a:gd name="connsiteX5" fmla="*/ 199716 w 10693400"/>
                <a:gd name="connsiteY5" fmla="*/ 5689600 h 5689600"/>
                <a:gd name="connsiteX6" fmla="*/ 0 w 10693400"/>
                <a:gd name="connsiteY6" fmla="*/ 5495983 h 5689600"/>
                <a:gd name="connsiteX7" fmla="*/ 0 w 10693400"/>
                <a:gd name="connsiteY7" fmla="*/ 193617 h 5689600"/>
                <a:gd name="connsiteX8" fmla="*/ 199716 w 10693400"/>
                <a:gd name="connsiteY8" fmla="*/ 0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3400" h="5689600">
                  <a:moveTo>
                    <a:pt x="199716" y="0"/>
                  </a:moveTo>
                  <a:lnTo>
                    <a:pt x="10493685" y="0"/>
                  </a:lnTo>
                  <a:cubicBezTo>
                    <a:pt x="10603984" y="0"/>
                    <a:pt x="10693400" y="86686"/>
                    <a:pt x="10693400" y="193617"/>
                  </a:cubicBezTo>
                  <a:lnTo>
                    <a:pt x="10693400" y="5495983"/>
                  </a:lnTo>
                  <a:cubicBezTo>
                    <a:pt x="10693400" y="5602915"/>
                    <a:pt x="10603984" y="5689600"/>
                    <a:pt x="10493685" y="5689600"/>
                  </a:cubicBezTo>
                  <a:lnTo>
                    <a:pt x="199716" y="5689600"/>
                  </a:lnTo>
                  <a:cubicBezTo>
                    <a:pt x="89416" y="5689600"/>
                    <a:pt x="0" y="5602915"/>
                    <a:pt x="0" y="5495983"/>
                  </a:cubicBezTo>
                  <a:lnTo>
                    <a:pt x="0" y="193617"/>
                  </a:lnTo>
                  <a:cubicBezTo>
                    <a:pt x="0" y="86686"/>
                    <a:pt x="89416" y="0"/>
                    <a:pt x="199716" y="0"/>
                  </a:cubicBezTo>
                  <a:close/>
                </a:path>
              </a:pathLst>
            </a:custGeom>
            <a:solidFill>
              <a:schemeClr val="bg1"/>
            </a:solidFill>
          </p:spPr>
        </p:pic>
      </p:grpSp>
      <p:sp>
        <p:nvSpPr>
          <p:cNvPr id="17" name="椭圆 16">
            <a:extLst>
              <a:ext uri="{FF2B5EF4-FFF2-40B4-BE49-F238E27FC236}">
                <a16:creationId xmlns:a16="http://schemas.microsoft.com/office/drawing/2014/main" xmlns="" id="{82E935C7-9D84-45AB-8321-0A9F918F2C8C}"/>
              </a:ext>
            </a:extLst>
          </p:cNvPr>
          <p:cNvSpPr/>
          <p:nvPr userDrawn="1"/>
        </p:nvSpPr>
        <p:spPr>
          <a:xfrm>
            <a:off x="1788553" y="2151492"/>
            <a:ext cx="482304" cy="482304"/>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19" name="矩形 18">
            <a:extLst>
              <a:ext uri="{FF2B5EF4-FFF2-40B4-BE49-F238E27FC236}">
                <a16:creationId xmlns:a16="http://schemas.microsoft.com/office/drawing/2014/main" xmlns="" id="{FE2E575B-405D-4B64-B606-33A1410D36B5}"/>
              </a:ext>
            </a:extLst>
          </p:cNvPr>
          <p:cNvSpPr/>
          <p:nvPr userDrawn="1"/>
        </p:nvSpPr>
        <p:spPr>
          <a:xfrm>
            <a:off x="972199" y="3193143"/>
            <a:ext cx="8650772" cy="480664"/>
          </a:xfrm>
          <a:prstGeom prst="rect">
            <a:avLst/>
          </a:prstGeom>
          <a:gradFill>
            <a:gsLst>
              <a:gs pos="0">
                <a:sysClr val="window" lastClr="FFFFFF">
                  <a:alpha val="50000"/>
                </a:sysClr>
              </a:gs>
              <a:gs pos="100000">
                <a:schemeClr val="accent3">
                  <a:alpha val="34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xmlns="" id="{2B9EBFCE-C0CC-4B84-8929-1E2367EE9F7E}"/>
              </a:ext>
            </a:extLst>
          </p:cNvPr>
          <p:cNvGrpSpPr/>
          <p:nvPr userDrawn="1"/>
        </p:nvGrpSpPr>
        <p:grpSpPr>
          <a:xfrm>
            <a:off x="8131542" y="2622741"/>
            <a:ext cx="4153261" cy="4098019"/>
            <a:chOff x="908049" y="605054"/>
            <a:chExt cx="5724024" cy="5647889"/>
          </a:xfrm>
          <a:effectLst>
            <a:outerShdw blurRad="50800" dist="38100" dir="18900000" algn="bl" rotWithShape="0">
              <a:prstClr val="black">
                <a:alpha val="40000"/>
              </a:prstClr>
            </a:outerShdw>
          </a:effectLst>
        </p:grpSpPr>
        <p:pic>
          <p:nvPicPr>
            <p:cNvPr id="22" name="图片 21">
              <a:extLst>
                <a:ext uri="{FF2B5EF4-FFF2-40B4-BE49-F238E27FC236}">
                  <a16:creationId xmlns:a16="http://schemas.microsoft.com/office/drawing/2014/main" xmlns="" id="{A07908DD-92CE-46BC-82C2-8F15D19ECACD}"/>
                </a:ext>
              </a:extLst>
            </p:cNvPr>
            <p:cNvPicPr>
              <a:picLocks noChangeAspect="1"/>
            </p:cNvPicPr>
            <p:nvPr/>
          </p:nvPicPr>
          <p:blipFill>
            <a:blip r:embed="rId4" cstate="screen">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rcRect l="7904" t="33604" r="3320" b="25377"/>
            <a:stretch>
              <a:fillRect/>
            </a:stretch>
          </p:blipFill>
          <p:spPr>
            <a:xfrm rot="16200000">
              <a:off x="908050" y="714812"/>
              <a:ext cx="5428376" cy="5428376"/>
            </a:xfrm>
            <a:custGeom>
              <a:avLst/>
              <a:gdLst>
                <a:gd name="connsiteX0" fmla="*/ 6410174 w 6410174"/>
                <a:gd name="connsiteY0" fmla="*/ 3205087 h 6410174"/>
                <a:gd name="connsiteX1" fmla="*/ 3205087 w 6410174"/>
                <a:gd name="connsiteY1" fmla="*/ 6410174 h 6410174"/>
                <a:gd name="connsiteX2" fmla="*/ 0 w 6410174"/>
                <a:gd name="connsiteY2" fmla="*/ 3205087 h 6410174"/>
                <a:gd name="connsiteX3" fmla="*/ 3205087 w 6410174"/>
                <a:gd name="connsiteY3" fmla="*/ 0 h 6410174"/>
                <a:gd name="connsiteX4" fmla="*/ 6410174 w 6410174"/>
                <a:gd name="connsiteY4" fmla="*/ 3205087 h 6410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0174" h="6410174">
                  <a:moveTo>
                    <a:pt x="6410174" y="3205087"/>
                  </a:moveTo>
                  <a:cubicBezTo>
                    <a:pt x="6410174" y="4975208"/>
                    <a:pt x="4975208" y="6410174"/>
                    <a:pt x="3205087" y="6410174"/>
                  </a:cubicBezTo>
                  <a:cubicBezTo>
                    <a:pt x="1434966" y="6410174"/>
                    <a:pt x="0" y="4975208"/>
                    <a:pt x="0" y="3205087"/>
                  </a:cubicBezTo>
                  <a:cubicBezTo>
                    <a:pt x="0" y="1434966"/>
                    <a:pt x="1434966" y="0"/>
                    <a:pt x="3205087" y="0"/>
                  </a:cubicBezTo>
                  <a:cubicBezTo>
                    <a:pt x="4975208" y="0"/>
                    <a:pt x="6410174" y="1434966"/>
                    <a:pt x="6410174" y="3205087"/>
                  </a:cubicBezTo>
                  <a:close/>
                </a:path>
              </a:pathLst>
            </a:custGeom>
          </p:spPr>
        </p:pic>
        <p:sp>
          <p:nvSpPr>
            <p:cNvPr id="23" name="椭圆 22">
              <a:extLst>
                <a:ext uri="{FF2B5EF4-FFF2-40B4-BE49-F238E27FC236}">
                  <a16:creationId xmlns:a16="http://schemas.microsoft.com/office/drawing/2014/main" xmlns="" id="{F06AFCE4-F9B1-4EFD-A15E-6C528CB71316}"/>
                </a:ext>
              </a:extLst>
            </p:cNvPr>
            <p:cNvSpPr/>
            <p:nvPr/>
          </p:nvSpPr>
          <p:spPr>
            <a:xfrm>
              <a:off x="908049" y="605054"/>
              <a:ext cx="5724024" cy="5647889"/>
            </a:xfrm>
            <a:prstGeom prst="ellipse">
              <a:avLst/>
            </a:pr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24" name="组合 23">
            <a:extLst>
              <a:ext uri="{FF2B5EF4-FFF2-40B4-BE49-F238E27FC236}">
                <a16:creationId xmlns:a16="http://schemas.microsoft.com/office/drawing/2014/main" xmlns="" id="{5AB56A06-2AC0-4989-85C3-D09EEF34FF44}"/>
              </a:ext>
            </a:extLst>
          </p:cNvPr>
          <p:cNvGrpSpPr/>
          <p:nvPr userDrawn="1"/>
        </p:nvGrpSpPr>
        <p:grpSpPr>
          <a:xfrm>
            <a:off x="6384627" y="2823915"/>
            <a:ext cx="7870814" cy="2749294"/>
            <a:chOff x="2596246" y="2440116"/>
            <a:chExt cx="7870814" cy="2749294"/>
          </a:xfrm>
        </p:grpSpPr>
        <p:sp>
          <p:nvSpPr>
            <p:cNvPr id="25" name="椭圆 24">
              <a:extLst>
                <a:ext uri="{FF2B5EF4-FFF2-40B4-BE49-F238E27FC236}">
                  <a16:creationId xmlns:a16="http://schemas.microsoft.com/office/drawing/2014/main" xmlns="" id="{71C4A157-739A-4491-96B7-E5740354FC2C}"/>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76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nvGrpSpPr>
            <p:cNvPr id="26" name="组合 25">
              <a:extLst>
                <a:ext uri="{FF2B5EF4-FFF2-40B4-BE49-F238E27FC236}">
                  <a16:creationId xmlns:a16="http://schemas.microsoft.com/office/drawing/2014/main" xmlns="" id="{72B1811F-3EA5-4B7F-8724-8B749ECA8D15}"/>
                </a:ext>
              </a:extLst>
            </p:cNvPr>
            <p:cNvGrpSpPr/>
            <p:nvPr/>
          </p:nvGrpSpPr>
          <p:grpSpPr>
            <a:xfrm>
              <a:off x="3279194" y="3184715"/>
              <a:ext cx="5664945" cy="2004695"/>
              <a:chOff x="3290143" y="3578191"/>
              <a:chExt cx="5664945" cy="2004695"/>
            </a:xfrm>
          </p:grpSpPr>
          <p:sp>
            <p:nvSpPr>
              <p:cNvPr id="27" name="椭圆 26">
                <a:extLst>
                  <a:ext uri="{FF2B5EF4-FFF2-40B4-BE49-F238E27FC236}">
                    <a16:creationId xmlns:a16="http://schemas.microsoft.com/office/drawing/2014/main" xmlns="" id="{C030D0F5-0758-4C91-9B77-66CB1403A655}"/>
                  </a:ext>
                </a:extLst>
              </p:cNvPr>
              <p:cNvSpPr/>
              <p:nvPr/>
            </p:nvSpPr>
            <p:spPr>
              <a:xfrm rot="1221892">
                <a:off x="3290143" y="3578191"/>
                <a:ext cx="5664945" cy="1684380"/>
              </a:xfrm>
              <a:prstGeom prst="ellipse">
                <a:avLst/>
              </a:prstGeom>
              <a:noFill/>
              <a:ln>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28" name="椭圆 27">
                <a:extLst>
                  <a:ext uri="{FF2B5EF4-FFF2-40B4-BE49-F238E27FC236}">
                    <a16:creationId xmlns:a16="http://schemas.microsoft.com/office/drawing/2014/main" xmlns="" id="{F1548F16-419D-4A39-9FAD-50411ED0D910}"/>
                  </a:ext>
                </a:extLst>
              </p:cNvPr>
              <p:cNvSpPr/>
              <p:nvPr/>
            </p:nvSpPr>
            <p:spPr>
              <a:xfrm rot="158429">
                <a:off x="6620783" y="5388240"/>
                <a:ext cx="194646" cy="194646"/>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grpSp>
        <p:nvGrpSpPr>
          <p:cNvPr id="29" name="组合 28">
            <a:extLst>
              <a:ext uri="{FF2B5EF4-FFF2-40B4-BE49-F238E27FC236}">
                <a16:creationId xmlns:a16="http://schemas.microsoft.com/office/drawing/2014/main" xmlns="" id="{3AC04183-4C51-4B1B-A9E6-96933EBC6914}"/>
              </a:ext>
            </a:extLst>
          </p:cNvPr>
          <p:cNvGrpSpPr/>
          <p:nvPr userDrawn="1"/>
        </p:nvGrpSpPr>
        <p:grpSpPr>
          <a:xfrm rot="7326227">
            <a:off x="4082031" y="5388578"/>
            <a:ext cx="711992" cy="702332"/>
            <a:chOff x="2296246" y="2734001"/>
            <a:chExt cx="1054629" cy="1040322"/>
          </a:xfrm>
        </p:grpSpPr>
        <p:sp>
          <p:nvSpPr>
            <p:cNvPr id="30" name="椭圆 29">
              <a:extLst>
                <a:ext uri="{FF2B5EF4-FFF2-40B4-BE49-F238E27FC236}">
                  <a16:creationId xmlns:a16="http://schemas.microsoft.com/office/drawing/2014/main" xmlns="" id="{9AE7659F-36EF-4337-8CF9-6F33AD7CEAF7}"/>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1" name="椭圆 30">
              <a:extLst>
                <a:ext uri="{FF2B5EF4-FFF2-40B4-BE49-F238E27FC236}">
                  <a16:creationId xmlns:a16="http://schemas.microsoft.com/office/drawing/2014/main" xmlns="" id="{CACE4B48-C90A-43E6-84FC-61A7708705F9}"/>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2" name="椭圆 31">
              <a:extLst>
                <a:ext uri="{FF2B5EF4-FFF2-40B4-BE49-F238E27FC236}">
                  <a16:creationId xmlns:a16="http://schemas.microsoft.com/office/drawing/2014/main" xmlns="" id="{DDD4341A-8AF8-4344-9338-21B692A2BF35}"/>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3" name="椭圆 32">
              <a:extLst>
                <a:ext uri="{FF2B5EF4-FFF2-40B4-BE49-F238E27FC236}">
                  <a16:creationId xmlns:a16="http://schemas.microsoft.com/office/drawing/2014/main" xmlns="" id="{BBD0F4B8-D7ED-42BC-A655-6DCCF2F80157}"/>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nvGrpSpPr>
          <p:cNvPr id="34" name="组合 33">
            <a:extLst>
              <a:ext uri="{FF2B5EF4-FFF2-40B4-BE49-F238E27FC236}">
                <a16:creationId xmlns:a16="http://schemas.microsoft.com/office/drawing/2014/main" xmlns="" id="{4CE2DDE2-1B7C-4677-A2B4-79EA6DAC49AD}"/>
              </a:ext>
            </a:extLst>
          </p:cNvPr>
          <p:cNvGrpSpPr/>
          <p:nvPr userDrawn="1"/>
        </p:nvGrpSpPr>
        <p:grpSpPr>
          <a:xfrm rot="2573479">
            <a:off x="10795420" y="1137005"/>
            <a:ext cx="1028820" cy="1014861"/>
            <a:chOff x="2296246" y="2734001"/>
            <a:chExt cx="1054629" cy="1040322"/>
          </a:xfrm>
        </p:grpSpPr>
        <p:sp>
          <p:nvSpPr>
            <p:cNvPr id="35" name="椭圆 34">
              <a:extLst>
                <a:ext uri="{FF2B5EF4-FFF2-40B4-BE49-F238E27FC236}">
                  <a16:creationId xmlns:a16="http://schemas.microsoft.com/office/drawing/2014/main" xmlns="" id="{D32A12BA-778D-43FD-B176-22521B080CFA}"/>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6" name="椭圆 35">
              <a:extLst>
                <a:ext uri="{FF2B5EF4-FFF2-40B4-BE49-F238E27FC236}">
                  <a16:creationId xmlns:a16="http://schemas.microsoft.com/office/drawing/2014/main" xmlns="" id="{963185AB-F30A-4F18-9794-C03A1B2225FD}"/>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7" name="椭圆 36">
              <a:extLst>
                <a:ext uri="{FF2B5EF4-FFF2-40B4-BE49-F238E27FC236}">
                  <a16:creationId xmlns:a16="http://schemas.microsoft.com/office/drawing/2014/main" xmlns="" id="{2B02FE6D-4A9D-4C72-B37F-14F8ABA64CD9}"/>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8" name="椭圆 37">
              <a:extLst>
                <a:ext uri="{FF2B5EF4-FFF2-40B4-BE49-F238E27FC236}">
                  <a16:creationId xmlns:a16="http://schemas.microsoft.com/office/drawing/2014/main" xmlns="" id="{D1649C91-460A-4253-B41B-98CBF6B0CD69}"/>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sp>
        <p:nvSpPr>
          <p:cNvPr id="42" name="图片占位符 41">
            <a:extLst>
              <a:ext uri="{FF2B5EF4-FFF2-40B4-BE49-F238E27FC236}">
                <a16:creationId xmlns:a16="http://schemas.microsoft.com/office/drawing/2014/main" xmlns="" id="{2C28190B-D2A8-4D87-B8FD-EFCE3D851B51}"/>
              </a:ext>
            </a:extLst>
          </p:cNvPr>
          <p:cNvSpPr>
            <a:spLocks noGrp="1"/>
          </p:cNvSpPr>
          <p:nvPr>
            <p:ph type="pic" sz="quarter" idx="10"/>
          </p:nvPr>
        </p:nvSpPr>
        <p:spPr>
          <a:xfrm>
            <a:off x="1105498" y="1163308"/>
            <a:ext cx="1954212" cy="398462"/>
          </a:xfrm>
        </p:spPr>
        <p:txBody>
          <a:bodyPr/>
          <a:lstStyle/>
          <a:p>
            <a:endParaRPr lang="zh-CN" altLang="en-US"/>
          </a:p>
        </p:txBody>
      </p:sp>
      <p:sp>
        <p:nvSpPr>
          <p:cNvPr id="44" name="文本占位符 43">
            <a:extLst>
              <a:ext uri="{FF2B5EF4-FFF2-40B4-BE49-F238E27FC236}">
                <a16:creationId xmlns:a16="http://schemas.microsoft.com/office/drawing/2014/main" xmlns="" id="{BCD21F61-C658-4048-94CD-60A34C1451A5}"/>
              </a:ext>
            </a:extLst>
          </p:cNvPr>
          <p:cNvSpPr>
            <a:spLocks noGrp="1"/>
          </p:cNvSpPr>
          <p:nvPr>
            <p:ph type="body" sz="quarter" idx="11"/>
          </p:nvPr>
        </p:nvSpPr>
        <p:spPr>
          <a:xfrm>
            <a:off x="1788552" y="2251972"/>
            <a:ext cx="7227431" cy="1136650"/>
          </a:xfrm>
        </p:spPr>
        <p:txBody>
          <a:bodyPr>
            <a:noAutofit/>
          </a:bodyPr>
          <a:lstStyle>
            <a:lvl1pPr marL="0" indent="0">
              <a:buNone/>
              <a:defRPr sz="8000">
                <a:solidFill>
                  <a:schemeClr val="accent2"/>
                </a:solidFill>
                <a:latin typeface="字体圈欣意冠黑体" panose="00000500000000000000" pitchFamily="2" charset="-122"/>
                <a:ea typeface="字体圈欣意冠黑体" panose="00000500000000000000" pitchFamily="2"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a:t>
            </a:r>
          </a:p>
        </p:txBody>
      </p:sp>
      <p:sp>
        <p:nvSpPr>
          <p:cNvPr id="46" name="文本占位符 45">
            <a:extLst>
              <a:ext uri="{FF2B5EF4-FFF2-40B4-BE49-F238E27FC236}">
                <a16:creationId xmlns:a16="http://schemas.microsoft.com/office/drawing/2014/main" xmlns="" id="{59116B16-1D8C-4C25-A994-B099672006D8}"/>
              </a:ext>
            </a:extLst>
          </p:cNvPr>
          <p:cNvSpPr>
            <a:spLocks noGrp="1"/>
          </p:cNvSpPr>
          <p:nvPr>
            <p:ph type="body" sz="quarter" idx="12"/>
          </p:nvPr>
        </p:nvSpPr>
        <p:spPr>
          <a:xfrm>
            <a:off x="1788553" y="4420759"/>
            <a:ext cx="2913405" cy="481012"/>
          </a:xfrm>
        </p:spPr>
        <p:txBody>
          <a:bodyPr>
            <a:noAutofit/>
          </a:bodyPr>
          <a:lstStyle>
            <a:lvl1pPr marL="0" indent="0" algn="l">
              <a:buNone/>
              <a:defRPr sz="1800">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lvl="0"/>
            <a:r>
              <a:rPr lang="zh-CN" altLang="en-US" dirty="0"/>
              <a:t>单击此处编辑母版文本样式</a:t>
            </a:r>
            <a:endParaRPr lang="en-US" altLang="zh-CN" dirty="0"/>
          </a:p>
        </p:txBody>
      </p:sp>
      <p:pic>
        <p:nvPicPr>
          <p:cNvPr id="47" name="图片 46" descr="绿色的灯光&#10;&#10;描述已自动生成">
            <a:extLst>
              <a:ext uri="{FF2B5EF4-FFF2-40B4-BE49-F238E27FC236}">
                <a16:creationId xmlns:a16="http://schemas.microsoft.com/office/drawing/2014/main" xmlns="" id="{99FCC085-6878-4D8A-9B16-D984BCC65FF6}"/>
              </a:ext>
            </a:extLst>
          </p:cNvPr>
          <p:cNvPicPr>
            <a:picLocks noChangeAspect="1"/>
          </p:cNvPicPr>
          <p:nvPr userDrawn="1"/>
        </p:nvPicPr>
        <p:blipFill>
          <a:blip r:embed="rId6"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6737991" y="-3228972"/>
            <a:ext cx="6858000" cy="6858000"/>
          </a:xfrm>
          <a:prstGeom prst="rect">
            <a:avLst/>
          </a:prstGeom>
        </p:spPr>
      </p:pic>
    </p:spTree>
    <p:extLst>
      <p:ext uri="{BB962C8B-B14F-4D97-AF65-F5344CB8AC3E}">
        <p14:creationId xmlns:p14="http://schemas.microsoft.com/office/powerpoint/2010/main" val="33366304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D3B1A80F-0175-4B5F-86C3-F443D152043D}"/>
              </a:ext>
            </a:extLst>
          </p:cNvPr>
          <p:cNvGrpSpPr/>
          <p:nvPr userDrawn="1"/>
        </p:nvGrpSpPr>
        <p:grpSpPr>
          <a:xfrm>
            <a:off x="0" y="0"/>
            <a:ext cx="12192925" cy="6857999"/>
            <a:chOff x="-925" y="-406401"/>
            <a:chExt cx="12192925" cy="7412618"/>
          </a:xfrm>
        </p:grpSpPr>
        <p:sp>
          <p:nvSpPr>
            <p:cNvPr id="7" name="矩形 6">
              <a:extLst>
                <a:ext uri="{FF2B5EF4-FFF2-40B4-BE49-F238E27FC236}">
                  <a16:creationId xmlns:a16="http://schemas.microsoft.com/office/drawing/2014/main" xmlns="" id="{9B295840-212E-4E58-80A2-1EFE4EA4D5FC}"/>
                </a:ext>
              </a:extLst>
            </p:cNvPr>
            <p:cNvSpPr/>
            <p:nvPr/>
          </p:nvSpPr>
          <p:spPr>
            <a:xfrm>
              <a:off x="0" y="-406401"/>
              <a:ext cx="12192000" cy="74126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图片包含 食物, 雪, 游戏机, 覆盖&#10;&#10;描述已自动生成">
              <a:extLst>
                <a:ext uri="{FF2B5EF4-FFF2-40B4-BE49-F238E27FC236}">
                  <a16:creationId xmlns:a16="http://schemas.microsoft.com/office/drawing/2014/main" xmlns="" id="{2F218616-807F-42E7-88F3-557EB0CD07D3}"/>
                </a:ext>
              </a:extLst>
            </p:cNvPr>
            <p:cNvPicPr>
              <a:picLocks noChangeAspect="1"/>
            </p:cNvPicPr>
            <p:nvPr/>
          </p:nvPicPr>
          <p:blipFill>
            <a:blip r:embed="rId2" cstate="screen">
              <a:alphaModFix amt="12000"/>
              <a:extLst>
                <a:ext uri="{28A0092B-C50C-407E-A947-70E740481C1C}">
                  <a14:useLocalDpi xmlns:a14="http://schemas.microsoft.com/office/drawing/2010/main"/>
                </a:ext>
              </a:extLst>
            </a:blip>
            <a:stretch>
              <a:fillRect/>
            </a:stretch>
          </p:blipFill>
          <p:spPr>
            <a:xfrm>
              <a:off x="-925" y="-406398"/>
              <a:ext cx="12192000" cy="7412615"/>
            </a:xfrm>
            <a:prstGeom prst="rect">
              <a:avLst/>
            </a:prstGeom>
          </p:spPr>
        </p:pic>
      </p:grpSp>
      <p:grpSp>
        <p:nvGrpSpPr>
          <p:cNvPr id="9" name="组合 8">
            <a:extLst>
              <a:ext uri="{FF2B5EF4-FFF2-40B4-BE49-F238E27FC236}">
                <a16:creationId xmlns:a16="http://schemas.microsoft.com/office/drawing/2014/main" xmlns="" id="{3833BD6A-6F7F-4C4E-A354-7663B7A08BB8}"/>
              </a:ext>
            </a:extLst>
          </p:cNvPr>
          <p:cNvGrpSpPr/>
          <p:nvPr userDrawn="1"/>
        </p:nvGrpSpPr>
        <p:grpSpPr>
          <a:xfrm>
            <a:off x="683082" y="781909"/>
            <a:ext cx="10875799" cy="4706606"/>
            <a:chOff x="668568" y="622255"/>
            <a:chExt cx="10875799" cy="4706606"/>
          </a:xfrm>
        </p:grpSpPr>
        <p:grpSp>
          <p:nvGrpSpPr>
            <p:cNvPr id="10" name="组合 9">
              <a:extLst>
                <a:ext uri="{FF2B5EF4-FFF2-40B4-BE49-F238E27FC236}">
                  <a16:creationId xmlns:a16="http://schemas.microsoft.com/office/drawing/2014/main" xmlns="" id="{3B7C1136-5C15-4819-B0B8-70D0D99E36A1}"/>
                </a:ext>
              </a:extLst>
            </p:cNvPr>
            <p:cNvGrpSpPr/>
            <p:nvPr/>
          </p:nvGrpSpPr>
          <p:grpSpPr>
            <a:xfrm>
              <a:off x="4859415" y="2383449"/>
              <a:ext cx="2761816" cy="2725082"/>
              <a:chOff x="973618" y="1467390"/>
              <a:chExt cx="3427881" cy="3382288"/>
            </a:xfrm>
            <a:effectLst>
              <a:outerShdw blurRad="50800" dist="38100" algn="l" rotWithShape="0">
                <a:prstClr val="black">
                  <a:alpha val="40000"/>
                </a:prstClr>
              </a:outerShdw>
            </a:effectLst>
          </p:grpSpPr>
          <p:pic>
            <p:nvPicPr>
              <p:cNvPr id="40" name="图片 39">
                <a:extLst>
                  <a:ext uri="{FF2B5EF4-FFF2-40B4-BE49-F238E27FC236}">
                    <a16:creationId xmlns:a16="http://schemas.microsoft.com/office/drawing/2014/main" xmlns="" id="{68F80F6D-8A9A-4E00-8FD6-76BEA4447475}"/>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41" name="椭圆 40">
                <a:extLst>
                  <a:ext uri="{FF2B5EF4-FFF2-40B4-BE49-F238E27FC236}">
                    <a16:creationId xmlns:a16="http://schemas.microsoft.com/office/drawing/2014/main" xmlns="" id="{F9680F12-AE73-4E2D-AC90-34BE042025E9}"/>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11" name="组合 10">
              <a:extLst>
                <a:ext uri="{FF2B5EF4-FFF2-40B4-BE49-F238E27FC236}">
                  <a16:creationId xmlns:a16="http://schemas.microsoft.com/office/drawing/2014/main" xmlns="" id="{AD4EB597-6783-4BD2-99C9-954C32E29390}"/>
                </a:ext>
              </a:extLst>
            </p:cNvPr>
            <p:cNvGrpSpPr/>
            <p:nvPr/>
          </p:nvGrpSpPr>
          <p:grpSpPr>
            <a:xfrm>
              <a:off x="5477036" y="3184896"/>
              <a:ext cx="1804144" cy="871391"/>
              <a:chOff x="3356180" y="3089787"/>
              <a:chExt cx="1804144" cy="871391"/>
            </a:xfrm>
          </p:grpSpPr>
          <p:sp>
            <p:nvSpPr>
              <p:cNvPr id="38" name="文本框 37">
                <a:extLst>
                  <a:ext uri="{FF2B5EF4-FFF2-40B4-BE49-F238E27FC236}">
                    <a16:creationId xmlns:a16="http://schemas.microsoft.com/office/drawing/2014/main" xmlns="" id="{18DD9325-CCF4-4B01-929A-F55AC29AA76B}"/>
                  </a:ext>
                </a:extLst>
              </p:cNvPr>
              <p:cNvSpPr txBox="1"/>
              <p:nvPr/>
            </p:nvSpPr>
            <p:spPr>
              <a:xfrm>
                <a:off x="3393242" y="3089787"/>
                <a:ext cx="1767082" cy="830997"/>
              </a:xfrm>
              <a:prstGeom prst="rect">
                <a:avLst/>
              </a:prstGeom>
              <a:noFill/>
            </p:spPr>
            <p:txBody>
              <a:bodyPr wrap="square" rtlCol="0">
                <a:spAutoFit/>
              </a:bodyPr>
              <a:lstStyle/>
              <a:p>
                <a:r>
                  <a:rPr lang="zh-CN" altLang="en-US" sz="4800" dirty="0">
                    <a:ln>
                      <a:gradFill>
                        <a:gsLst>
                          <a:gs pos="0">
                            <a:schemeClr val="accent3"/>
                          </a:gs>
                          <a:gs pos="100000">
                            <a:schemeClr val="accent3">
                              <a:alpha val="28000"/>
                            </a:schemeClr>
                          </a:gs>
                        </a:gsLst>
                        <a:lin ang="5400000" scaled="1"/>
                      </a:gradFill>
                    </a:ln>
                    <a:noFill/>
                    <a:latin typeface="字体圈欣意冠黑体" panose="00000500000000000000" pitchFamily="2" charset="-122"/>
                    <a:ea typeface="字体圈欣意冠黑体" panose="00000500000000000000" pitchFamily="2" charset="-122"/>
                  </a:rPr>
                  <a:t>目 录</a:t>
                </a:r>
              </a:p>
            </p:txBody>
          </p:sp>
          <p:sp>
            <p:nvSpPr>
              <p:cNvPr id="39" name="文本框 38">
                <a:extLst>
                  <a:ext uri="{FF2B5EF4-FFF2-40B4-BE49-F238E27FC236}">
                    <a16:creationId xmlns:a16="http://schemas.microsoft.com/office/drawing/2014/main" xmlns="" id="{26EA9516-504E-48B8-9A71-D03B9E85B6C5}"/>
                  </a:ext>
                </a:extLst>
              </p:cNvPr>
              <p:cNvSpPr txBox="1"/>
              <p:nvPr/>
            </p:nvSpPr>
            <p:spPr>
              <a:xfrm>
                <a:off x="3356180" y="3130181"/>
                <a:ext cx="1479166" cy="830997"/>
              </a:xfrm>
              <a:prstGeom prst="rect">
                <a:avLst/>
              </a:prstGeom>
              <a:noFill/>
            </p:spPr>
            <p:txBody>
              <a:bodyPr wrap="square" rtlCol="0">
                <a:spAutoFit/>
              </a:bodyPr>
              <a:lstStyle/>
              <a:p>
                <a:r>
                  <a:rPr lang="zh-CN" altLang="en-US" sz="4800" dirty="0">
                    <a:solidFill>
                      <a:schemeClr val="accent3"/>
                    </a:solidFill>
                    <a:latin typeface="字体圈欣意冠黑体" panose="00000500000000000000" pitchFamily="2" charset="-122"/>
                    <a:ea typeface="字体圈欣意冠黑体" panose="00000500000000000000" pitchFamily="2" charset="-122"/>
                  </a:rPr>
                  <a:t>目 录</a:t>
                </a:r>
              </a:p>
            </p:txBody>
          </p:sp>
        </p:grpSp>
        <p:sp>
          <p:nvSpPr>
            <p:cNvPr id="12" name="椭圆 11">
              <a:extLst>
                <a:ext uri="{FF2B5EF4-FFF2-40B4-BE49-F238E27FC236}">
                  <a16:creationId xmlns:a16="http://schemas.microsoft.com/office/drawing/2014/main" xmlns="" id="{C345DFA1-69B2-41BB-B956-4507D7807D8A}"/>
                </a:ext>
              </a:extLst>
            </p:cNvPr>
            <p:cNvSpPr/>
            <p:nvPr/>
          </p:nvSpPr>
          <p:spPr>
            <a:xfrm rot="19764189">
              <a:off x="2455238" y="3169241"/>
              <a:ext cx="7806729" cy="459056"/>
            </a:xfrm>
            <a:prstGeom prst="ellipse">
              <a:avLst/>
            </a:prstGeom>
            <a:noFill/>
            <a:ln>
              <a:gradFill>
                <a:gsLst>
                  <a:gs pos="0">
                    <a:schemeClr val="accent3">
                      <a:alpha val="0"/>
                    </a:schemeClr>
                  </a:gs>
                  <a:gs pos="74000">
                    <a:schemeClr val="accent3">
                      <a:alpha val="76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13" name="椭圆 12">
              <a:extLst>
                <a:ext uri="{FF2B5EF4-FFF2-40B4-BE49-F238E27FC236}">
                  <a16:creationId xmlns:a16="http://schemas.microsoft.com/office/drawing/2014/main" xmlns="" id="{A071354F-B86A-4F2A-A55D-E03090E7768A}"/>
                </a:ext>
              </a:extLst>
            </p:cNvPr>
            <p:cNvSpPr/>
            <p:nvPr/>
          </p:nvSpPr>
          <p:spPr>
            <a:xfrm rot="1227294">
              <a:off x="2463152" y="3004275"/>
              <a:ext cx="6645026" cy="698218"/>
            </a:xfrm>
            <a:prstGeom prst="ellipse">
              <a:avLst/>
            </a:prstGeom>
            <a:noFill/>
            <a:ln>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nvGrpSpPr>
            <p:cNvPr id="14" name="组合 13">
              <a:extLst>
                <a:ext uri="{FF2B5EF4-FFF2-40B4-BE49-F238E27FC236}">
                  <a16:creationId xmlns:a16="http://schemas.microsoft.com/office/drawing/2014/main" xmlns="" id="{E3D3B354-5ADD-4785-8568-AD95059AED8B}"/>
                </a:ext>
              </a:extLst>
            </p:cNvPr>
            <p:cNvGrpSpPr/>
            <p:nvPr/>
          </p:nvGrpSpPr>
          <p:grpSpPr>
            <a:xfrm flipH="1">
              <a:off x="3136885" y="622255"/>
              <a:ext cx="624713" cy="610797"/>
              <a:chOff x="5436194" y="1880503"/>
              <a:chExt cx="1304862" cy="1275795"/>
            </a:xfrm>
          </p:grpSpPr>
          <p:grpSp>
            <p:nvGrpSpPr>
              <p:cNvPr id="34" name="组合 33">
                <a:extLst>
                  <a:ext uri="{FF2B5EF4-FFF2-40B4-BE49-F238E27FC236}">
                    <a16:creationId xmlns:a16="http://schemas.microsoft.com/office/drawing/2014/main" xmlns="" id="{7A857A23-FC5C-424B-A06E-9949DBDF358C}"/>
                  </a:ext>
                </a:extLst>
              </p:cNvPr>
              <p:cNvGrpSpPr/>
              <p:nvPr/>
            </p:nvGrpSpPr>
            <p:grpSpPr>
              <a:xfrm>
                <a:off x="5436194" y="1880503"/>
                <a:ext cx="1304862" cy="1275795"/>
                <a:chOff x="5874957" y="2417468"/>
                <a:chExt cx="434244" cy="424571"/>
              </a:xfrm>
              <a:solidFill>
                <a:srgbClr val="DDAF3E"/>
              </a:solidFill>
            </p:grpSpPr>
            <p:sp>
              <p:nvSpPr>
                <p:cNvPr id="36" name="椭圆 35">
                  <a:extLst>
                    <a:ext uri="{FF2B5EF4-FFF2-40B4-BE49-F238E27FC236}">
                      <a16:creationId xmlns:a16="http://schemas.microsoft.com/office/drawing/2014/main" xmlns="" id="{3EA52EB8-BF27-4EA6-B9B1-97F45D5F0890}"/>
                    </a:ext>
                  </a:extLst>
                </p:cNvPr>
                <p:cNvSpPr/>
                <p:nvPr/>
              </p:nvSpPr>
              <p:spPr>
                <a:xfrm>
                  <a:off x="5874957" y="2417468"/>
                  <a:ext cx="424571" cy="4245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37" name="等腰三角形 672">
                  <a:extLst>
                    <a:ext uri="{FF2B5EF4-FFF2-40B4-BE49-F238E27FC236}">
                      <a16:creationId xmlns:a16="http://schemas.microsoft.com/office/drawing/2014/main" xmlns="" id="{C078DE3C-9C5D-4AAC-B5EF-C8D9D03EDBFA}"/>
                    </a:ext>
                  </a:extLst>
                </p:cNvPr>
                <p:cNvSpPr/>
                <p:nvPr/>
              </p:nvSpPr>
              <p:spPr>
                <a:xfrm rot="7392007">
                  <a:off x="6212783" y="2745557"/>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sp>
            <p:nvSpPr>
              <p:cNvPr id="35" name="矩形 34">
                <a:extLst>
                  <a:ext uri="{FF2B5EF4-FFF2-40B4-BE49-F238E27FC236}">
                    <a16:creationId xmlns:a16="http://schemas.microsoft.com/office/drawing/2014/main" xmlns="" id="{3ACAF539-F0B2-48D1-99A2-B5C281458D9D}"/>
                  </a:ext>
                </a:extLst>
              </p:cNvPr>
              <p:cNvSpPr/>
              <p:nvPr/>
            </p:nvSpPr>
            <p:spPr>
              <a:xfrm>
                <a:off x="5507530" y="1884557"/>
                <a:ext cx="1133126" cy="1092870"/>
              </a:xfrm>
              <a:prstGeom prst="rect">
                <a:avLst/>
              </a:prstGeom>
            </p:spPr>
            <p:txBody>
              <a:bodyPr wrap="square">
                <a:spAutoFit/>
              </a:bodyPr>
              <a:lstStyle/>
              <a:p>
                <a:r>
                  <a:rPr kumimoji="1" lang="en-US" altLang="zh-CN" sz="2800" b="1" dirty="0">
                    <a:solidFill>
                      <a:schemeClr val="bg1"/>
                    </a:solidFill>
                    <a:latin typeface="字体圈欣意冠黑体" panose="00000500000000000000" pitchFamily="2" charset="-122"/>
                    <a:ea typeface="字体圈欣意冠黑体" panose="00000500000000000000" pitchFamily="2" charset="-122"/>
                  </a:rPr>
                  <a:t>01</a:t>
                </a:r>
                <a:endParaRPr lang="zh-CN" altLang="en-US" sz="2800" b="1" dirty="0">
                  <a:solidFill>
                    <a:schemeClr val="bg1"/>
                  </a:solidFill>
                  <a:latin typeface="字体圈欣意冠黑体" panose="00000500000000000000" pitchFamily="2" charset="-122"/>
                  <a:ea typeface="字体圈欣意冠黑体" panose="00000500000000000000" pitchFamily="2" charset="-122"/>
                </a:endParaRPr>
              </a:p>
            </p:txBody>
          </p:sp>
        </p:grpSp>
        <p:grpSp>
          <p:nvGrpSpPr>
            <p:cNvPr id="16" name="组合 15">
              <a:extLst>
                <a:ext uri="{FF2B5EF4-FFF2-40B4-BE49-F238E27FC236}">
                  <a16:creationId xmlns:a16="http://schemas.microsoft.com/office/drawing/2014/main" xmlns="" id="{C3B7C1C2-2488-464C-B5B8-32228F77BAA5}"/>
                </a:ext>
              </a:extLst>
            </p:cNvPr>
            <p:cNvGrpSpPr/>
            <p:nvPr/>
          </p:nvGrpSpPr>
          <p:grpSpPr>
            <a:xfrm flipH="1">
              <a:off x="10763637" y="1227606"/>
              <a:ext cx="780730" cy="610797"/>
              <a:chOff x="5110315" y="1880503"/>
              <a:chExt cx="1630741" cy="1275795"/>
            </a:xfrm>
          </p:grpSpPr>
          <p:grpSp>
            <p:nvGrpSpPr>
              <p:cNvPr id="30" name="组合 29">
                <a:extLst>
                  <a:ext uri="{FF2B5EF4-FFF2-40B4-BE49-F238E27FC236}">
                    <a16:creationId xmlns:a16="http://schemas.microsoft.com/office/drawing/2014/main" xmlns="" id="{656C962B-46D9-4BD2-A34E-2DF8A8066EEE}"/>
                  </a:ext>
                </a:extLst>
              </p:cNvPr>
              <p:cNvGrpSpPr/>
              <p:nvPr/>
            </p:nvGrpSpPr>
            <p:grpSpPr>
              <a:xfrm>
                <a:off x="5436194" y="1880503"/>
                <a:ext cx="1304862" cy="1275795"/>
                <a:chOff x="5874957" y="2417468"/>
                <a:chExt cx="434244" cy="424571"/>
              </a:xfrm>
              <a:solidFill>
                <a:srgbClr val="DDAF3E"/>
              </a:solidFill>
            </p:grpSpPr>
            <p:sp>
              <p:nvSpPr>
                <p:cNvPr id="32" name="椭圆 31">
                  <a:extLst>
                    <a:ext uri="{FF2B5EF4-FFF2-40B4-BE49-F238E27FC236}">
                      <a16:creationId xmlns:a16="http://schemas.microsoft.com/office/drawing/2014/main" xmlns="" id="{CBC5874A-EE22-428B-866B-778BDE31D208}"/>
                    </a:ext>
                  </a:extLst>
                </p:cNvPr>
                <p:cNvSpPr/>
                <p:nvPr/>
              </p:nvSpPr>
              <p:spPr>
                <a:xfrm>
                  <a:off x="5874957" y="2417468"/>
                  <a:ext cx="424571" cy="4245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33" name="等腰三角形 672">
                  <a:extLst>
                    <a:ext uri="{FF2B5EF4-FFF2-40B4-BE49-F238E27FC236}">
                      <a16:creationId xmlns:a16="http://schemas.microsoft.com/office/drawing/2014/main" xmlns="" id="{661E6932-532C-4197-8483-FB2F4C2ECC0C}"/>
                    </a:ext>
                  </a:extLst>
                </p:cNvPr>
                <p:cNvSpPr/>
                <p:nvPr/>
              </p:nvSpPr>
              <p:spPr>
                <a:xfrm rot="7392007">
                  <a:off x="6212783" y="2745557"/>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sp>
            <p:nvSpPr>
              <p:cNvPr id="31" name="矩形 30">
                <a:extLst>
                  <a:ext uri="{FF2B5EF4-FFF2-40B4-BE49-F238E27FC236}">
                    <a16:creationId xmlns:a16="http://schemas.microsoft.com/office/drawing/2014/main" xmlns="" id="{E04DF85D-5C9A-4239-A213-40C3F70DD1BC}"/>
                  </a:ext>
                </a:extLst>
              </p:cNvPr>
              <p:cNvSpPr/>
              <p:nvPr/>
            </p:nvSpPr>
            <p:spPr>
              <a:xfrm>
                <a:off x="5110315" y="1900350"/>
                <a:ext cx="1608863" cy="1092870"/>
              </a:xfrm>
              <a:prstGeom prst="rect">
                <a:avLst/>
              </a:prstGeom>
            </p:spPr>
            <p:txBody>
              <a:bodyPr wrap="square">
                <a:spAutoFit/>
              </a:bodyPr>
              <a:lstStyle/>
              <a:p>
                <a:r>
                  <a:rPr kumimoji="1" lang="en-US" altLang="zh-CN" sz="2800" b="1" dirty="0">
                    <a:solidFill>
                      <a:schemeClr val="bg1"/>
                    </a:solidFill>
                    <a:latin typeface="字体圈欣意冠黑体" panose="00000500000000000000" pitchFamily="2" charset="-122"/>
                    <a:ea typeface="字体圈欣意冠黑体" panose="00000500000000000000" pitchFamily="2" charset="-122"/>
                  </a:rPr>
                  <a:t>02</a:t>
                </a:r>
                <a:endParaRPr lang="zh-CN" altLang="en-US" sz="2800" b="1" dirty="0">
                  <a:solidFill>
                    <a:schemeClr val="bg1"/>
                  </a:solidFill>
                  <a:latin typeface="字体圈欣意冠黑体" panose="00000500000000000000" pitchFamily="2" charset="-122"/>
                  <a:ea typeface="字体圈欣意冠黑体" panose="00000500000000000000" pitchFamily="2" charset="-122"/>
                </a:endParaRPr>
              </a:p>
            </p:txBody>
          </p:sp>
        </p:grpSp>
        <p:grpSp>
          <p:nvGrpSpPr>
            <p:cNvPr id="18" name="组合 17">
              <a:extLst>
                <a:ext uri="{FF2B5EF4-FFF2-40B4-BE49-F238E27FC236}">
                  <a16:creationId xmlns:a16="http://schemas.microsoft.com/office/drawing/2014/main" xmlns="" id="{CFF00526-FD58-4266-A7EE-2D7E61823ED5}"/>
                </a:ext>
              </a:extLst>
            </p:cNvPr>
            <p:cNvGrpSpPr/>
            <p:nvPr/>
          </p:nvGrpSpPr>
          <p:grpSpPr>
            <a:xfrm>
              <a:off x="668568" y="4340990"/>
              <a:ext cx="765574" cy="610797"/>
              <a:chOff x="5379980" y="1880503"/>
              <a:chExt cx="1599084" cy="1275795"/>
            </a:xfrm>
          </p:grpSpPr>
          <p:grpSp>
            <p:nvGrpSpPr>
              <p:cNvPr id="26" name="组合 25">
                <a:extLst>
                  <a:ext uri="{FF2B5EF4-FFF2-40B4-BE49-F238E27FC236}">
                    <a16:creationId xmlns:a16="http://schemas.microsoft.com/office/drawing/2014/main" xmlns="" id="{619D5764-4CBE-4BE5-9E9A-C3D75E90D8DC}"/>
                  </a:ext>
                </a:extLst>
              </p:cNvPr>
              <p:cNvGrpSpPr/>
              <p:nvPr/>
            </p:nvGrpSpPr>
            <p:grpSpPr>
              <a:xfrm>
                <a:off x="5436194" y="1880503"/>
                <a:ext cx="1304862" cy="1275795"/>
                <a:chOff x="5874957" y="2417468"/>
                <a:chExt cx="434244" cy="424571"/>
              </a:xfrm>
              <a:solidFill>
                <a:srgbClr val="DDAF3E"/>
              </a:solidFill>
            </p:grpSpPr>
            <p:sp>
              <p:nvSpPr>
                <p:cNvPr id="28" name="椭圆 27">
                  <a:extLst>
                    <a:ext uri="{FF2B5EF4-FFF2-40B4-BE49-F238E27FC236}">
                      <a16:creationId xmlns:a16="http://schemas.microsoft.com/office/drawing/2014/main" xmlns="" id="{9A89E9FA-DDB2-471A-9E06-CE89A143B9BA}"/>
                    </a:ext>
                  </a:extLst>
                </p:cNvPr>
                <p:cNvSpPr/>
                <p:nvPr/>
              </p:nvSpPr>
              <p:spPr>
                <a:xfrm>
                  <a:off x="5874957" y="2417468"/>
                  <a:ext cx="424571" cy="4245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9" name="等腰三角形 672">
                  <a:extLst>
                    <a:ext uri="{FF2B5EF4-FFF2-40B4-BE49-F238E27FC236}">
                      <a16:creationId xmlns:a16="http://schemas.microsoft.com/office/drawing/2014/main" xmlns="" id="{28BF1089-1216-439C-9503-1307E2A2EE28}"/>
                    </a:ext>
                  </a:extLst>
                </p:cNvPr>
                <p:cNvSpPr/>
                <p:nvPr/>
              </p:nvSpPr>
              <p:spPr>
                <a:xfrm rot="7392007">
                  <a:off x="6212783" y="2745557"/>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sp>
            <p:nvSpPr>
              <p:cNvPr id="27" name="矩形 26">
                <a:extLst>
                  <a:ext uri="{FF2B5EF4-FFF2-40B4-BE49-F238E27FC236}">
                    <a16:creationId xmlns:a16="http://schemas.microsoft.com/office/drawing/2014/main" xmlns="" id="{E59AEA86-4F9D-43E1-9085-B4B8D5723BF7}"/>
                  </a:ext>
                </a:extLst>
              </p:cNvPr>
              <p:cNvSpPr/>
              <p:nvPr/>
            </p:nvSpPr>
            <p:spPr>
              <a:xfrm>
                <a:off x="5379980" y="1896943"/>
                <a:ext cx="1599084" cy="1092870"/>
              </a:xfrm>
              <a:prstGeom prst="rect">
                <a:avLst/>
              </a:prstGeom>
            </p:spPr>
            <p:txBody>
              <a:bodyPr wrap="square">
                <a:spAutoFit/>
              </a:bodyPr>
              <a:lstStyle/>
              <a:p>
                <a:r>
                  <a:rPr kumimoji="1" lang="en-US" altLang="zh-CN" sz="2800" b="1" dirty="0">
                    <a:solidFill>
                      <a:schemeClr val="bg1"/>
                    </a:solidFill>
                    <a:latin typeface="字体圈欣意冠黑体" panose="00000500000000000000" pitchFamily="2" charset="-122"/>
                    <a:ea typeface="字体圈欣意冠黑体" panose="00000500000000000000" pitchFamily="2" charset="-122"/>
                  </a:rPr>
                  <a:t>03</a:t>
                </a:r>
                <a:endParaRPr lang="zh-CN" altLang="en-US" sz="2800" b="1" dirty="0">
                  <a:solidFill>
                    <a:schemeClr val="bg1"/>
                  </a:solidFill>
                  <a:latin typeface="字体圈欣意冠黑体" panose="00000500000000000000" pitchFamily="2" charset="-122"/>
                  <a:ea typeface="字体圈欣意冠黑体" panose="00000500000000000000" pitchFamily="2" charset="-122"/>
                </a:endParaRPr>
              </a:p>
            </p:txBody>
          </p:sp>
        </p:grpSp>
        <p:grpSp>
          <p:nvGrpSpPr>
            <p:cNvPr id="20" name="组合 19">
              <a:extLst>
                <a:ext uri="{FF2B5EF4-FFF2-40B4-BE49-F238E27FC236}">
                  <a16:creationId xmlns:a16="http://schemas.microsoft.com/office/drawing/2014/main" xmlns="" id="{89F7A261-D92C-4B77-A6B5-EAAB1E883D83}"/>
                </a:ext>
              </a:extLst>
            </p:cNvPr>
            <p:cNvGrpSpPr/>
            <p:nvPr/>
          </p:nvGrpSpPr>
          <p:grpSpPr>
            <a:xfrm>
              <a:off x="7952463" y="4718064"/>
              <a:ext cx="653217" cy="610797"/>
              <a:chOff x="5412917" y="1880503"/>
              <a:chExt cx="1364399" cy="1275795"/>
            </a:xfrm>
          </p:grpSpPr>
          <p:grpSp>
            <p:nvGrpSpPr>
              <p:cNvPr id="22" name="组合 21">
                <a:extLst>
                  <a:ext uri="{FF2B5EF4-FFF2-40B4-BE49-F238E27FC236}">
                    <a16:creationId xmlns:a16="http://schemas.microsoft.com/office/drawing/2014/main" xmlns="" id="{71C670CD-3EB1-4DF9-9186-46A42D63BC67}"/>
                  </a:ext>
                </a:extLst>
              </p:cNvPr>
              <p:cNvGrpSpPr/>
              <p:nvPr/>
            </p:nvGrpSpPr>
            <p:grpSpPr>
              <a:xfrm>
                <a:off x="5436194" y="1880503"/>
                <a:ext cx="1304862" cy="1275795"/>
                <a:chOff x="5874957" y="2417468"/>
                <a:chExt cx="434244" cy="424571"/>
              </a:xfrm>
              <a:solidFill>
                <a:srgbClr val="DDAF3E"/>
              </a:solidFill>
            </p:grpSpPr>
            <p:sp>
              <p:nvSpPr>
                <p:cNvPr id="24" name="椭圆 23">
                  <a:extLst>
                    <a:ext uri="{FF2B5EF4-FFF2-40B4-BE49-F238E27FC236}">
                      <a16:creationId xmlns:a16="http://schemas.microsoft.com/office/drawing/2014/main" xmlns="" id="{7329E20E-0474-4B74-B2E6-00932EFC5E42}"/>
                    </a:ext>
                  </a:extLst>
                </p:cNvPr>
                <p:cNvSpPr/>
                <p:nvPr/>
              </p:nvSpPr>
              <p:spPr>
                <a:xfrm>
                  <a:off x="5874957" y="2417468"/>
                  <a:ext cx="424571" cy="4245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5" name="等腰三角形 672">
                  <a:extLst>
                    <a:ext uri="{FF2B5EF4-FFF2-40B4-BE49-F238E27FC236}">
                      <a16:creationId xmlns:a16="http://schemas.microsoft.com/office/drawing/2014/main" xmlns="" id="{7D8B5F96-09EC-4D6F-AE9B-2031E0A1F8D6}"/>
                    </a:ext>
                  </a:extLst>
                </p:cNvPr>
                <p:cNvSpPr/>
                <p:nvPr/>
              </p:nvSpPr>
              <p:spPr>
                <a:xfrm rot="7392007">
                  <a:off x="6212783" y="2745557"/>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sp>
            <p:nvSpPr>
              <p:cNvPr id="23" name="矩形 22">
                <a:extLst>
                  <a:ext uri="{FF2B5EF4-FFF2-40B4-BE49-F238E27FC236}">
                    <a16:creationId xmlns:a16="http://schemas.microsoft.com/office/drawing/2014/main" xmlns="" id="{B883DDD1-05AF-4847-BBA5-2F9A7F7FE559}"/>
                  </a:ext>
                </a:extLst>
              </p:cNvPr>
              <p:cNvSpPr/>
              <p:nvPr/>
            </p:nvSpPr>
            <p:spPr>
              <a:xfrm>
                <a:off x="5412917" y="1900831"/>
                <a:ext cx="1364399" cy="1092870"/>
              </a:xfrm>
              <a:prstGeom prst="rect">
                <a:avLst/>
              </a:prstGeom>
            </p:spPr>
            <p:txBody>
              <a:bodyPr wrap="square">
                <a:spAutoFit/>
              </a:bodyPr>
              <a:lstStyle/>
              <a:p>
                <a:r>
                  <a:rPr kumimoji="1" lang="en-US" altLang="zh-CN" sz="2800" b="1" dirty="0">
                    <a:solidFill>
                      <a:schemeClr val="bg1"/>
                    </a:solidFill>
                    <a:latin typeface="字体圈欣意冠黑体" panose="00000500000000000000" pitchFamily="2" charset="-122"/>
                    <a:ea typeface="字体圈欣意冠黑体" panose="00000500000000000000" pitchFamily="2" charset="-122"/>
                  </a:rPr>
                  <a:t>04</a:t>
                </a:r>
                <a:endParaRPr lang="zh-CN" altLang="en-US" sz="2800" b="1" dirty="0">
                  <a:solidFill>
                    <a:schemeClr val="bg1"/>
                  </a:solidFill>
                  <a:latin typeface="字体圈欣意冠黑体" panose="00000500000000000000" pitchFamily="2" charset="-122"/>
                  <a:ea typeface="字体圈欣意冠黑体" panose="00000500000000000000" pitchFamily="2" charset="-122"/>
                </a:endParaRPr>
              </a:p>
            </p:txBody>
          </p:sp>
        </p:grpSp>
      </p:grpSp>
      <p:sp>
        <p:nvSpPr>
          <p:cNvPr id="42" name="文本占位符 43">
            <a:extLst>
              <a:ext uri="{FF2B5EF4-FFF2-40B4-BE49-F238E27FC236}">
                <a16:creationId xmlns:a16="http://schemas.microsoft.com/office/drawing/2014/main" xmlns="" id="{A5F426D3-3278-4FF6-BF7A-97E7A15FAD2A}"/>
              </a:ext>
            </a:extLst>
          </p:cNvPr>
          <p:cNvSpPr>
            <a:spLocks noGrp="1"/>
          </p:cNvSpPr>
          <p:nvPr>
            <p:ph type="body" sz="quarter" idx="11"/>
          </p:nvPr>
        </p:nvSpPr>
        <p:spPr>
          <a:xfrm>
            <a:off x="980107" y="1341907"/>
            <a:ext cx="4511443" cy="1136650"/>
          </a:xfrm>
          <a:effectLst>
            <a:outerShdw blurRad="50800" dist="38100" dir="2700000" algn="tl" rotWithShape="0">
              <a:prstClr val="black">
                <a:alpha val="40000"/>
              </a:prstClr>
            </a:outerShdw>
          </a:effectLst>
        </p:spPr>
        <p:txBody>
          <a:bodyPr>
            <a:noAutofit/>
          </a:bodyPr>
          <a:lstStyle>
            <a:lvl1pPr marL="0" indent="0" algn="l" defTabSz="914400" rtl="0" eaLnBrk="1" latinLnBrk="0" hangingPunct="1">
              <a:buNone/>
              <a:defRPr lang="zh-CN" altLang="en-US" sz="4800" kern="1200" dirty="0" smtClean="0">
                <a:solidFill>
                  <a:schemeClr val="accent3"/>
                </a:solidFill>
                <a:latin typeface="字体圈欣意冠黑体" panose="00000500000000000000" pitchFamily="2" charset="-122"/>
                <a:ea typeface="字体圈欣意冠黑体" panose="00000500000000000000" pitchFamily="2" charset="-122"/>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a:t>
            </a:r>
          </a:p>
        </p:txBody>
      </p:sp>
      <p:sp>
        <p:nvSpPr>
          <p:cNvPr id="43" name="文本占位符 43">
            <a:extLst>
              <a:ext uri="{FF2B5EF4-FFF2-40B4-BE49-F238E27FC236}">
                <a16:creationId xmlns:a16="http://schemas.microsoft.com/office/drawing/2014/main" xmlns="" id="{0C2BF8C8-6FDC-4AE4-AC9A-333F198A4064}"/>
              </a:ext>
            </a:extLst>
          </p:cNvPr>
          <p:cNvSpPr>
            <a:spLocks noGrp="1"/>
          </p:cNvSpPr>
          <p:nvPr>
            <p:ph type="body" sz="quarter" idx="12"/>
          </p:nvPr>
        </p:nvSpPr>
        <p:spPr>
          <a:xfrm>
            <a:off x="709996" y="5153716"/>
            <a:ext cx="4511443" cy="1136650"/>
          </a:xfrm>
          <a:effectLst>
            <a:outerShdw blurRad="50800" dist="38100" algn="l" rotWithShape="0">
              <a:prstClr val="black">
                <a:alpha val="40000"/>
              </a:prstClr>
            </a:outerShdw>
          </a:effectLst>
        </p:spPr>
        <p:txBody>
          <a:bodyPr>
            <a:noAutofit/>
          </a:bodyPr>
          <a:lstStyle>
            <a:lvl1pPr marL="0" indent="0" algn="l" defTabSz="914400" rtl="0" eaLnBrk="1" latinLnBrk="0" hangingPunct="1">
              <a:buNone/>
              <a:defRPr lang="zh-CN" altLang="en-US" sz="4800" kern="1200" dirty="0" smtClean="0">
                <a:solidFill>
                  <a:schemeClr val="accent3"/>
                </a:solidFill>
                <a:latin typeface="字体圈欣意冠黑体" panose="00000500000000000000" pitchFamily="2" charset="-122"/>
                <a:ea typeface="字体圈欣意冠黑体" panose="00000500000000000000" pitchFamily="2" charset="-122"/>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a:t>
            </a:r>
          </a:p>
        </p:txBody>
      </p:sp>
      <p:sp>
        <p:nvSpPr>
          <p:cNvPr id="44" name="文本占位符 43">
            <a:extLst>
              <a:ext uri="{FF2B5EF4-FFF2-40B4-BE49-F238E27FC236}">
                <a16:creationId xmlns:a16="http://schemas.microsoft.com/office/drawing/2014/main" xmlns="" id="{32EC9B3E-FE3C-4CA7-B024-20661E895CEF}"/>
              </a:ext>
            </a:extLst>
          </p:cNvPr>
          <p:cNvSpPr>
            <a:spLocks noGrp="1"/>
          </p:cNvSpPr>
          <p:nvPr>
            <p:ph type="body" sz="quarter" idx="13"/>
          </p:nvPr>
        </p:nvSpPr>
        <p:spPr>
          <a:xfrm>
            <a:off x="8639374" y="5042868"/>
            <a:ext cx="4511443" cy="1136650"/>
          </a:xfrm>
          <a:effectLst>
            <a:outerShdw blurRad="50800" dist="38100" dir="2700000" algn="tl" rotWithShape="0">
              <a:prstClr val="black">
                <a:alpha val="40000"/>
              </a:prstClr>
            </a:outerShdw>
          </a:effectLst>
        </p:spPr>
        <p:txBody>
          <a:bodyPr>
            <a:noAutofit/>
          </a:bodyPr>
          <a:lstStyle>
            <a:lvl1pPr marL="0" indent="0" algn="l" defTabSz="914400" rtl="0" eaLnBrk="1" latinLnBrk="0" hangingPunct="1">
              <a:buNone/>
              <a:defRPr lang="zh-CN" altLang="en-US" sz="4800" kern="1200" dirty="0" smtClean="0">
                <a:solidFill>
                  <a:schemeClr val="accent3"/>
                </a:solidFill>
                <a:latin typeface="字体圈欣意冠黑体" panose="00000500000000000000" pitchFamily="2" charset="-122"/>
                <a:ea typeface="字体圈欣意冠黑体" panose="00000500000000000000" pitchFamily="2" charset="-122"/>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a:t>
            </a:r>
          </a:p>
        </p:txBody>
      </p:sp>
      <p:sp>
        <p:nvSpPr>
          <p:cNvPr id="45" name="文本占位符 43">
            <a:extLst>
              <a:ext uri="{FF2B5EF4-FFF2-40B4-BE49-F238E27FC236}">
                <a16:creationId xmlns:a16="http://schemas.microsoft.com/office/drawing/2014/main" xmlns="" id="{5545D745-835C-4324-9F9E-AFD3804EF3D8}"/>
              </a:ext>
            </a:extLst>
          </p:cNvPr>
          <p:cNvSpPr>
            <a:spLocks noGrp="1"/>
          </p:cNvSpPr>
          <p:nvPr>
            <p:ph type="body" sz="quarter" idx="14"/>
          </p:nvPr>
        </p:nvSpPr>
        <p:spPr>
          <a:xfrm>
            <a:off x="8639373" y="1929484"/>
            <a:ext cx="4511443" cy="1136650"/>
          </a:xfrm>
          <a:effectLst>
            <a:outerShdw blurRad="50800" dist="38100" dir="2700000" algn="tl" rotWithShape="0">
              <a:prstClr val="black">
                <a:alpha val="40000"/>
              </a:prstClr>
            </a:outerShdw>
          </a:effectLst>
        </p:spPr>
        <p:txBody>
          <a:bodyPr>
            <a:noAutofit/>
          </a:bodyPr>
          <a:lstStyle>
            <a:lvl1pPr marL="0" indent="0" algn="l" defTabSz="914400" rtl="0" eaLnBrk="1" latinLnBrk="0" hangingPunct="1">
              <a:buNone/>
              <a:defRPr lang="zh-CN" altLang="en-US" sz="4800" kern="1200" dirty="0" smtClean="0">
                <a:solidFill>
                  <a:schemeClr val="accent3"/>
                </a:solidFill>
                <a:latin typeface="字体圈欣意冠黑体" panose="00000500000000000000" pitchFamily="2" charset="-122"/>
                <a:ea typeface="字体圈欣意冠黑体" panose="00000500000000000000" pitchFamily="2" charset="-122"/>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a:t>
            </a:r>
          </a:p>
        </p:txBody>
      </p:sp>
    </p:spTree>
    <p:extLst>
      <p:ext uri="{BB962C8B-B14F-4D97-AF65-F5344CB8AC3E}">
        <p14:creationId xmlns:p14="http://schemas.microsoft.com/office/powerpoint/2010/main" val="1317768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55C8053E-970D-4798-BC0E-BB1B7D7F3CD8}"/>
              </a:ext>
            </a:extLst>
          </p:cNvPr>
          <p:cNvGrpSpPr/>
          <p:nvPr userDrawn="1"/>
        </p:nvGrpSpPr>
        <p:grpSpPr>
          <a:xfrm>
            <a:off x="0" y="0"/>
            <a:ext cx="12192000" cy="6886239"/>
            <a:chOff x="0" y="-406400"/>
            <a:chExt cx="12192000" cy="7099097"/>
          </a:xfrm>
        </p:grpSpPr>
        <p:sp>
          <p:nvSpPr>
            <p:cNvPr id="6" name="矩形 5">
              <a:extLst>
                <a:ext uri="{FF2B5EF4-FFF2-40B4-BE49-F238E27FC236}">
                  <a16:creationId xmlns:a16="http://schemas.microsoft.com/office/drawing/2014/main" xmlns="" id="{44171FA7-D467-4034-94D2-D026D47BD37A}"/>
                </a:ext>
              </a:extLst>
            </p:cNvPr>
            <p:cNvSpPr/>
            <p:nvPr/>
          </p:nvSpPr>
          <p:spPr>
            <a:xfrm>
              <a:off x="0" y="-406400"/>
              <a:ext cx="12192000" cy="70990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图片包含 食物, 雪, 游戏机, 覆盖&#10;&#10;描述已自动生成">
              <a:extLst>
                <a:ext uri="{FF2B5EF4-FFF2-40B4-BE49-F238E27FC236}">
                  <a16:creationId xmlns:a16="http://schemas.microsoft.com/office/drawing/2014/main" xmlns="" id="{4C11C4FE-35F0-41A8-9F33-DF2CF4120DA2}"/>
                </a:ext>
              </a:extLst>
            </p:cNvPr>
            <p:cNvPicPr>
              <a:picLocks noChangeAspect="1"/>
            </p:cNvPicPr>
            <p:nvPr/>
          </p:nvPicPr>
          <p:blipFill>
            <a:blip r:embed="rId2" cstate="screen">
              <a:alphaModFix amt="12000"/>
              <a:extLst>
                <a:ext uri="{28A0092B-C50C-407E-A947-70E740481C1C}">
                  <a14:useLocalDpi xmlns:a14="http://schemas.microsoft.com/office/drawing/2010/main"/>
                </a:ext>
              </a:extLst>
            </a:blip>
            <a:stretch>
              <a:fillRect/>
            </a:stretch>
          </p:blipFill>
          <p:spPr>
            <a:xfrm>
              <a:off x="0" y="-406399"/>
              <a:ext cx="12192000" cy="7069984"/>
            </a:xfrm>
            <a:prstGeom prst="rect">
              <a:avLst/>
            </a:prstGeom>
          </p:spPr>
        </p:pic>
      </p:grpSp>
      <p:grpSp>
        <p:nvGrpSpPr>
          <p:cNvPr id="8" name="组合 7">
            <a:extLst>
              <a:ext uri="{FF2B5EF4-FFF2-40B4-BE49-F238E27FC236}">
                <a16:creationId xmlns:a16="http://schemas.microsoft.com/office/drawing/2014/main" xmlns="" id="{9287CBB4-67C8-4AC4-94A8-BE1233C0C4D3}"/>
              </a:ext>
            </a:extLst>
          </p:cNvPr>
          <p:cNvGrpSpPr/>
          <p:nvPr userDrawn="1"/>
        </p:nvGrpSpPr>
        <p:grpSpPr>
          <a:xfrm>
            <a:off x="3390896" y="1657967"/>
            <a:ext cx="5526999" cy="5285628"/>
            <a:chOff x="3390896" y="1657967"/>
            <a:chExt cx="5526999" cy="5285628"/>
          </a:xfrm>
        </p:grpSpPr>
        <p:sp>
          <p:nvSpPr>
            <p:cNvPr id="9" name="矩形: 圆角 8">
              <a:extLst>
                <a:ext uri="{FF2B5EF4-FFF2-40B4-BE49-F238E27FC236}">
                  <a16:creationId xmlns:a16="http://schemas.microsoft.com/office/drawing/2014/main" xmlns="" id="{0B0A77D7-E2FB-4510-AA47-C3B757C5E1C1}"/>
                </a:ext>
              </a:extLst>
            </p:cNvPr>
            <p:cNvSpPr/>
            <p:nvPr/>
          </p:nvSpPr>
          <p:spPr>
            <a:xfrm rot="19513220" flipH="1">
              <a:off x="3390896" y="2786438"/>
              <a:ext cx="2679710" cy="4157157"/>
            </a:xfrm>
            <a:prstGeom prst="roundRect">
              <a:avLst>
                <a:gd name="adj" fmla="val 7525"/>
              </a:avLst>
            </a:prstGeom>
            <a:solidFill>
              <a:schemeClr val="bg1"/>
            </a:solidFill>
            <a:ln cap="rnd">
              <a:solidFill>
                <a:srgbClr val="FFFFFF"/>
              </a:solidFill>
              <a:round/>
              <a:extLst>
                <a:ext uri="{C807C97D-BFC1-408E-A445-0C87EB9F89A2}">
                  <ask:lineSketchStyleProps xmlns:ask="http://schemas.microsoft.com/office/drawing/2018/sketchyshapes" xmlns="" sd="1219033472">
                    <a:custGeom>
                      <a:avLst/>
                      <a:gdLst>
                        <a:gd name="connsiteX0" fmla="*/ 0 w 2679710"/>
                        <a:gd name="connsiteY0" fmla="*/ 201648 h 4157157"/>
                        <a:gd name="connsiteX1" fmla="*/ 201648 w 2679710"/>
                        <a:gd name="connsiteY1" fmla="*/ 0 h 4157157"/>
                        <a:gd name="connsiteX2" fmla="*/ 747987 w 2679710"/>
                        <a:gd name="connsiteY2" fmla="*/ 0 h 4157157"/>
                        <a:gd name="connsiteX3" fmla="*/ 1248798 w 2679710"/>
                        <a:gd name="connsiteY3" fmla="*/ 0 h 4157157"/>
                        <a:gd name="connsiteX4" fmla="*/ 1840666 w 2679710"/>
                        <a:gd name="connsiteY4" fmla="*/ 0 h 4157157"/>
                        <a:gd name="connsiteX5" fmla="*/ 2478062 w 2679710"/>
                        <a:gd name="connsiteY5" fmla="*/ 0 h 4157157"/>
                        <a:gd name="connsiteX6" fmla="*/ 2679710 w 2679710"/>
                        <a:gd name="connsiteY6" fmla="*/ 201648 h 4157157"/>
                        <a:gd name="connsiteX7" fmla="*/ 2679710 w 2679710"/>
                        <a:gd name="connsiteY7" fmla="*/ 812991 h 4157157"/>
                        <a:gd name="connsiteX8" fmla="*/ 2679710 w 2679710"/>
                        <a:gd name="connsiteY8" fmla="*/ 1274180 h 4157157"/>
                        <a:gd name="connsiteX9" fmla="*/ 2679710 w 2679710"/>
                        <a:gd name="connsiteY9" fmla="*/ 1697830 h 4157157"/>
                        <a:gd name="connsiteX10" fmla="*/ 2679710 w 2679710"/>
                        <a:gd name="connsiteY10" fmla="*/ 2159018 h 4157157"/>
                        <a:gd name="connsiteX11" fmla="*/ 2679710 w 2679710"/>
                        <a:gd name="connsiteY11" fmla="*/ 2657746 h 4157157"/>
                        <a:gd name="connsiteX12" fmla="*/ 2679710 w 2679710"/>
                        <a:gd name="connsiteY12" fmla="*/ 3194011 h 4157157"/>
                        <a:gd name="connsiteX13" fmla="*/ 2679710 w 2679710"/>
                        <a:gd name="connsiteY13" fmla="*/ 3955509 h 4157157"/>
                        <a:gd name="connsiteX14" fmla="*/ 2478062 w 2679710"/>
                        <a:gd name="connsiteY14" fmla="*/ 4157157 h 4157157"/>
                        <a:gd name="connsiteX15" fmla="*/ 1908959 w 2679710"/>
                        <a:gd name="connsiteY15" fmla="*/ 4157157 h 4157157"/>
                        <a:gd name="connsiteX16" fmla="*/ 1317091 w 2679710"/>
                        <a:gd name="connsiteY16" fmla="*/ 4157157 h 4157157"/>
                        <a:gd name="connsiteX17" fmla="*/ 770752 w 2679710"/>
                        <a:gd name="connsiteY17" fmla="*/ 4157157 h 4157157"/>
                        <a:gd name="connsiteX18" fmla="*/ 201648 w 2679710"/>
                        <a:gd name="connsiteY18" fmla="*/ 4157157 h 4157157"/>
                        <a:gd name="connsiteX19" fmla="*/ 0 w 2679710"/>
                        <a:gd name="connsiteY19" fmla="*/ 3955509 h 4157157"/>
                        <a:gd name="connsiteX20" fmla="*/ 0 w 2679710"/>
                        <a:gd name="connsiteY20" fmla="*/ 3419243 h 4157157"/>
                        <a:gd name="connsiteX21" fmla="*/ 0 w 2679710"/>
                        <a:gd name="connsiteY21" fmla="*/ 2807900 h 4157157"/>
                        <a:gd name="connsiteX22" fmla="*/ 0 w 2679710"/>
                        <a:gd name="connsiteY22" fmla="*/ 2271634 h 4157157"/>
                        <a:gd name="connsiteX23" fmla="*/ 0 w 2679710"/>
                        <a:gd name="connsiteY23" fmla="*/ 1660291 h 4157157"/>
                        <a:gd name="connsiteX24" fmla="*/ 0 w 2679710"/>
                        <a:gd name="connsiteY24" fmla="*/ 1161564 h 4157157"/>
                        <a:gd name="connsiteX25" fmla="*/ 0 w 2679710"/>
                        <a:gd name="connsiteY25" fmla="*/ 700375 h 4157157"/>
                        <a:gd name="connsiteX26" fmla="*/ 0 w 2679710"/>
                        <a:gd name="connsiteY26" fmla="*/ 201648 h 415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679710" h="4157157" fill="none" extrusionOk="0">
                          <a:moveTo>
                            <a:pt x="0" y="201648"/>
                          </a:moveTo>
                          <a:cubicBezTo>
                            <a:pt x="-916" y="71271"/>
                            <a:pt x="109414" y="12054"/>
                            <a:pt x="201648" y="0"/>
                          </a:cubicBezTo>
                          <a:cubicBezTo>
                            <a:pt x="388915" y="-21228"/>
                            <a:pt x="476001" y="1173"/>
                            <a:pt x="747987" y="0"/>
                          </a:cubicBezTo>
                          <a:cubicBezTo>
                            <a:pt x="1019973" y="-1173"/>
                            <a:pt x="1032147" y="35245"/>
                            <a:pt x="1248798" y="0"/>
                          </a:cubicBezTo>
                          <a:cubicBezTo>
                            <a:pt x="1465449" y="-35245"/>
                            <a:pt x="1665354" y="42225"/>
                            <a:pt x="1840666" y="0"/>
                          </a:cubicBezTo>
                          <a:cubicBezTo>
                            <a:pt x="2015978" y="-42225"/>
                            <a:pt x="2332795" y="21019"/>
                            <a:pt x="2478062" y="0"/>
                          </a:cubicBezTo>
                          <a:cubicBezTo>
                            <a:pt x="2563681" y="14437"/>
                            <a:pt x="2682088" y="96725"/>
                            <a:pt x="2679710" y="201648"/>
                          </a:cubicBezTo>
                          <a:cubicBezTo>
                            <a:pt x="2723556" y="420219"/>
                            <a:pt x="2665343" y="519143"/>
                            <a:pt x="2679710" y="812991"/>
                          </a:cubicBezTo>
                          <a:cubicBezTo>
                            <a:pt x="2694077" y="1106839"/>
                            <a:pt x="2637825" y="1140866"/>
                            <a:pt x="2679710" y="1274180"/>
                          </a:cubicBezTo>
                          <a:cubicBezTo>
                            <a:pt x="2721595" y="1407494"/>
                            <a:pt x="2642594" y="1547274"/>
                            <a:pt x="2679710" y="1697830"/>
                          </a:cubicBezTo>
                          <a:cubicBezTo>
                            <a:pt x="2716826" y="1848386"/>
                            <a:pt x="2652589" y="1980250"/>
                            <a:pt x="2679710" y="2159018"/>
                          </a:cubicBezTo>
                          <a:cubicBezTo>
                            <a:pt x="2706831" y="2337786"/>
                            <a:pt x="2674162" y="2548419"/>
                            <a:pt x="2679710" y="2657746"/>
                          </a:cubicBezTo>
                          <a:cubicBezTo>
                            <a:pt x="2685258" y="2767073"/>
                            <a:pt x="2640667" y="3035493"/>
                            <a:pt x="2679710" y="3194011"/>
                          </a:cubicBezTo>
                          <a:cubicBezTo>
                            <a:pt x="2718753" y="3352530"/>
                            <a:pt x="2639756" y="3600828"/>
                            <a:pt x="2679710" y="3955509"/>
                          </a:cubicBezTo>
                          <a:cubicBezTo>
                            <a:pt x="2682568" y="4074222"/>
                            <a:pt x="2603791" y="4163838"/>
                            <a:pt x="2478062" y="4157157"/>
                          </a:cubicBezTo>
                          <a:cubicBezTo>
                            <a:pt x="2235359" y="4203988"/>
                            <a:pt x="2116412" y="4136911"/>
                            <a:pt x="1908959" y="4157157"/>
                          </a:cubicBezTo>
                          <a:cubicBezTo>
                            <a:pt x="1701506" y="4177403"/>
                            <a:pt x="1490148" y="4150165"/>
                            <a:pt x="1317091" y="4157157"/>
                          </a:cubicBezTo>
                          <a:cubicBezTo>
                            <a:pt x="1144034" y="4164149"/>
                            <a:pt x="969213" y="4103801"/>
                            <a:pt x="770752" y="4157157"/>
                          </a:cubicBezTo>
                          <a:cubicBezTo>
                            <a:pt x="572291" y="4210513"/>
                            <a:pt x="357805" y="4123787"/>
                            <a:pt x="201648" y="4157157"/>
                          </a:cubicBezTo>
                          <a:cubicBezTo>
                            <a:pt x="90763" y="4179084"/>
                            <a:pt x="12270" y="4055866"/>
                            <a:pt x="0" y="3955509"/>
                          </a:cubicBezTo>
                          <a:cubicBezTo>
                            <a:pt x="-639" y="3747584"/>
                            <a:pt x="5610" y="3529745"/>
                            <a:pt x="0" y="3419243"/>
                          </a:cubicBezTo>
                          <a:cubicBezTo>
                            <a:pt x="-5610" y="3308741"/>
                            <a:pt x="1432" y="3042979"/>
                            <a:pt x="0" y="2807900"/>
                          </a:cubicBezTo>
                          <a:cubicBezTo>
                            <a:pt x="-1432" y="2572821"/>
                            <a:pt x="5" y="2533673"/>
                            <a:pt x="0" y="2271634"/>
                          </a:cubicBezTo>
                          <a:cubicBezTo>
                            <a:pt x="-5" y="2009595"/>
                            <a:pt x="55192" y="1922050"/>
                            <a:pt x="0" y="1660291"/>
                          </a:cubicBezTo>
                          <a:cubicBezTo>
                            <a:pt x="-55192" y="1398532"/>
                            <a:pt x="594" y="1320581"/>
                            <a:pt x="0" y="1161564"/>
                          </a:cubicBezTo>
                          <a:cubicBezTo>
                            <a:pt x="-594" y="1002547"/>
                            <a:pt x="8886" y="908085"/>
                            <a:pt x="0" y="700375"/>
                          </a:cubicBezTo>
                          <a:cubicBezTo>
                            <a:pt x="-8886" y="492665"/>
                            <a:pt x="11219" y="342105"/>
                            <a:pt x="0" y="201648"/>
                          </a:cubicBezTo>
                          <a:close/>
                        </a:path>
                        <a:path w="2679710" h="4157157" stroke="0" extrusionOk="0">
                          <a:moveTo>
                            <a:pt x="0" y="201648"/>
                          </a:moveTo>
                          <a:cubicBezTo>
                            <a:pt x="-2663" y="88639"/>
                            <a:pt x="75877" y="5406"/>
                            <a:pt x="201648" y="0"/>
                          </a:cubicBezTo>
                          <a:cubicBezTo>
                            <a:pt x="381494" y="-66157"/>
                            <a:pt x="578157" y="61409"/>
                            <a:pt x="816280" y="0"/>
                          </a:cubicBezTo>
                          <a:cubicBezTo>
                            <a:pt x="1054403" y="-61409"/>
                            <a:pt x="1133245" y="6396"/>
                            <a:pt x="1362619" y="0"/>
                          </a:cubicBezTo>
                          <a:cubicBezTo>
                            <a:pt x="1591993" y="-6396"/>
                            <a:pt x="1633222" y="33776"/>
                            <a:pt x="1886194" y="0"/>
                          </a:cubicBezTo>
                          <a:cubicBezTo>
                            <a:pt x="2139167" y="-33776"/>
                            <a:pt x="2295226" y="7437"/>
                            <a:pt x="2478062" y="0"/>
                          </a:cubicBezTo>
                          <a:cubicBezTo>
                            <a:pt x="2600035" y="-21826"/>
                            <a:pt x="2654987" y="86495"/>
                            <a:pt x="2679710" y="201648"/>
                          </a:cubicBezTo>
                          <a:cubicBezTo>
                            <a:pt x="2684457" y="360092"/>
                            <a:pt x="2667342" y="584547"/>
                            <a:pt x="2679710" y="737914"/>
                          </a:cubicBezTo>
                          <a:cubicBezTo>
                            <a:pt x="2692078" y="891281"/>
                            <a:pt x="2612910" y="1061691"/>
                            <a:pt x="2679710" y="1349257"/>
                          </a:cubicBezTo>
                          <a:cubicBezTo>
                            <a:pt x="2746510" y="1636823"/>
                            <a:pt x="2646621" y="1623495"/>
                            <a:pt x="2679710" y="1772907"/>
                          </a:cubicBezTo>
                          <a:cubicBezTo>
                            <a:pt x="2712799" y="1922319"/>
                            <a:pt x="2656209" y="2180829"/>
                            <a:pt x="2679710" y="2309173"/>
                          </a:cubicBezTo>
                          <a:cubicBezTo>
                            <a:pt x="2703211" y="2437517"/>
                            <a:pt x="2665585" y="2692818"/>
                            <a:pt x="2679710" y="2845439"/>
                          </a:cubicBezTo>
                          <a:cubicBezTo>
                            <a:pt x="2693835" y="2998060"/>
                            <a:pt x="2629572" y="3149708"/>
                            <a:pt x="2679710" y="3344166"/>
                          </a:cubicBezTo>
                          <a:cubicBezTo>
                            <a:pt x="2729848" y="3538624"/>
                            <a:pt x="2614091" y="3734043"/>
                            <a:pt x="2679710" y="3955509"/>
                          </a:cubicBezTo>
                          <a:cubicBezTo>
                            <a:pt x="2689272" y="4055006"/>
                            <a:pt x="2581981" y="4154278"/>
                            <a:pt x="2478062" y="4157157"/>
                          </a:cubicBezTo>
                          <a:cubicBezTo>
                            <a:pt x="2224048" y="4195072"/>
                            <a:pt x="2075580" y="4157107"/>
                            <a:pt x="1908959" y="4157157"/>
                          </a:cubicBezTo>
                          <a:cubicBezTo>
                            <a:pt x="1742338" y="4157207"/>
                            <a:pt x="1537425" y="4088474"/>
                            <a:pt x="1294327" y="4157157"/>
                          </a:cubicBezTo>
                          <a:cubicBezTo>
                            <a:pt x="1051229" y="4225840"/>
                            <a:pt x="951335" y="4096880"/>
                            <a:pt x="725223" y="4157157"/>
                          </a:cubicBezTo>
                          <a:cubicBezTo>
                            <a:pt x="499111" y="4217434"/>
                            <a:pt x="355566" y="4099061"/>
                            <a:pt x="201648" y="4157157"/>
                          </a:cubicBezTo>
                          <a:cubicBezTo>
                            <a:pt x="60393" y="4158388"/>
                            <a:pt x="1465" y="4064235"/>
                            <a:pt x="0" y="3955509"/>
                          </a:cubicBezTo>
                          <a:cubicBezTo>
                            <a:pt x="-23527" y="3702447"/>
                            <a:pt x="62257" y="3580265"/>
                            <a:pt x="0" y="3381705"/>
                          </a:cubicBezTo>
                          <a:cubicBezTo>
                            <a:pt x="-62257" y="3183145"/>
                            <a:pt x="28157" y="3093290"/>
                            <a:pt x="0" y="2920516"/>
                          </a:cubicBezTo>
                          <a:cubicBezTo>
                            <a:pt x="-28157" y="2747742"/>
                            <a:pt x="41255" y="2559949"/>
                            <a:pt x="0" y="2384250"/>
                          </a:cubicBezTo>
                          <a:cubicBezTo>
                            <a:pt x="-41255" y="2208551"/>
                            <a:pt x="33516" y="2168454"/>
                            <a:pt x="0" y="1960600"/>
                          </a:cubicBezTo>
                          <a:cubicBezTo>
                            <a:pt x="-33516" y="1752746"/>
                            <a:pt x="29016" y="1649726"/>
                            <a:pt x="0" y="1536950"/>
                          </a:cubicBezTo>
                          <a:cubicBezTo>
                            <a:pt x="-29016" y="1424174"/>
                            <a:pt x="60720" y="1265223"/>
                            <a:pt x="0" y="1000684"/>
                          </a:cubicBezTo>
                          <a:cubicBezTo>
                            <a:pt x="-60720" y="736145"/>
                            <a:pt x="24729" y="539606"/>
                            <a:pt x="0" y="201648"/>
                          </a:cubicBezTo>
                          <a:close/>
                        </a:path>
                      </a:pathLst>
                    </a:custGeom>
                    <ask:type>
                      <ask:lineSketchNone/>
                    </ask:type>
                  </ask:lineSketchStyleProps>
                </a:ext>
              </a:extLst>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圆角 9">
              <a:extLst>
                <a:ext uri="{FF2B5EF4-FFF2-40B4-BE49-F238E27FC236}">
                  <a16:creationId xmlns:a16="http://schemas.microsoft.com/office/drawing/2014/main" xmlns="" id="{C876C7AA-5728-43B3-B99A-097981B45FE2}"/>
                </a:ext>
              </a:extLst>
            </p:cNvPr>
            <p:cNvSpPr/>
            <p:nvPr/>
          </p:nvSpPr>
          <p:spPr>
            <a:xfrm rot="2238220" flipH="1">
              <a:off x="6238185" y="2759488"/>
              <a:ext cx="2679710" cy="4157157"/>
            </a:xfrm>
            <a:prstGeom prst="roundRect">
              <a:avLst>
                <a:gd name="adj" fmla="val 7525"/>
              </a:avLst>
            </a:prstGeom>
            <a:solidFill>
              <a:schemeClr val="bg1"/>
            </a:solidFill>
            <a:ln>
              <a:solidFill>
                <a:srgbClr val="FFFFFF"/>
              </a:solid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圆角 10">
              <a:extLst>
                <a:ext uri="{FF2B5EF4-FFF2-40B4-BE49-F238E27FC236}">
                  <a16:creationId xmlns:a16="http://schemas.microsoft.com/office/drawing/2014/main" xmlns="" id="{D8710F3A-397E-4E11-81AA-C33A84AC744F}"/>
                </a:ext>
              </a:extLst>
            </p:cNvPr>
            <p:cNvSpPr/>
            <p:nvPr/>
          </p:nvSpPr>
          <p:spPr>
            <a:xfrm rot="1467970" flipH="1">
              <a:off x="5730101" y="2312266"/>
              <a:ext cx="2679710" cy="4157157"/>
            </a:xfrm>
            <a:prstGeom prst="roundRect">
              <a:avLst>
                <a:gd name="adj" fmla="val 7525"/>
              </a:avLst>
            </a:prstGeom>
            <a:solidFill>
              <a:schemeClr val="bg1"/>
            </a:solidFill>
            <a:ln>
              <a:solidFill>
                <a:srgbClr val="FFFFFF"/>
              </a:solid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圆角 11">
              <a:extLst>
                <a:ext uri="{FF2B5EF4-FFF2-40B4-BE49-F238E27FC236}">
                  <a16:creationId xmlns:a16="http://schemas.microsoft.com/office/drawing/2014/main" xmlns="" id="{909844BA-415A-42AC-8D72-8A17BFFB81DA}"/>
                </a:ext>
              </a:extLst>
            </p:cNvPr>
            <p:cNvSpPr/>
            <p:nvPr/>
          </p:nvSpPr>
          <p:spPr>
            <a:xfrm rot="610428">
              <a:off x="5260109" y="1962304"/>
              <a:ext cx="2679710" cy="4157157"/>
            </a:xfrm>
            <a:prstGeom prst="roundRect">
              <a:avLst>
                <a:gd name="adj" fmla="val 7525"/>
              </a:avLst>
            </a:prstGeom>
            <a:solidFill>
              <a:schemeClr val="bg1"/>
            </a:solidFill>
            <a:ln>
              <a:solidFill>
                <a:srgbClr val="FFFFFF"/>
              </a:solid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圆角 12">
              <a:extLst>
                <a:ext uri="{FF2B5EF4-FFF2-40B4-BE49-F238E27FC236}">
                  <a16:creationId xmlns:a16="http://schemas.microsoft.com/office/drawing/2014/main" xmlns="" id="{0540FAB1-37E7-4376-90C7-8508C952AC76}"/>
                </a:ext>
              </a:extLst>
            </p:cNvPr>
            <p:cNvSpPr/>
            <p:nvPr/>
          </p:nvSpPr>
          <p:spPr>
            <a:xfrm rot="20352181">
              <a:off x="3781210" y="2331260"/>
              <a:ext cx="2679710" cy="4157157"/>
            </a:xfrm>
            <a:prstGeom prst="roundRect">
              <a:avLst>
                <a:gd name="adj" fmla="val 7525"/>
              </a:avLst>
            </a:prstGeom>
            <a:solidFill>
              <a:schemeClr val="bg1"/>
            </a:solidFill>
            <a:ln>
              <a:solidFill>
                <a:srgbClr val="FFFFFF"/>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圆角 13">
              <a:extLst>
                <a:ext uri="{FF2B5EF4-FFF2-40B4-BE49-F238E27FC236}">
                  <a16:creationId xmlns:a16="http://schemas.microsoft.com/office/drawing/2014/main" xmlns="" id="{1C21DD62-8AC7-49A3-9AD6-D7E85A27139C}"/>
                </a:ext>
              </a:extLst>
            </p:cNvPr>
            <p:cNvSpPr/>
            <p:nvPr/>
          </p:nvSpPr>
          <p:spPr>
            <a:xfrm rot="20712401">
              <a:off x="4269831" y="1915183"/>
              <a:ext cx="2679710" cy="4157157"/>
            </a:xfrm>
            <a:prstGeom prst="roundRect">
              <a:avLst>
                <a:gd name="adj" fmla="val 7525"/>
              </a:avLst>
            </a:prstGeom>
            <a:solidFill>
              <a:schemeClr val="bg1"/>
            </a:solidFill>
            <a:ln>
              <a:solidFill>
                <a:srgbClr val="FFFFFF"/>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圆角 14">
              <a:extLst>
                <a:ext uri="{FF2B5EF4-FFF2-40B4-BE49-F238E27FC236}">
                  <a16:creationId xmlns:a16="http://schemas.microsoft.com/office/drawing/2014/main" xmlns="" id="{D1F5F0E2-8167-46DD-94B9-5E6DD523C174}"/>
                </a:ext>
              </a:extLst>
            </p:cNvPr>
            <p:cNvSpPr/>
            <p:nvPr/>
          </p:nvSpPr>
          <p:spPr>
            <a:xfrm>
              <a:off x="4694852" y="1657967"/>
              <a:ext cx="2679710" cy="4157157"/>
            </a:xfrm>
            <a:prstGeom prst="roundRect">
              <a:avLst>
                <a:gd name="adj" fmla="val 7525"/>
              </a:avLst>
            </a:prstGeom>
            <a:solidFill>
              <a:schemeClr val="bg1"/>
            </a:solidFill>
            <a:ln>
              <a:solidFill>
                <a:srgbClr val="FF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7" name="组合 16">
              <a:extLst>
                <a:ext uri="{FF2B5EF4-FFF2-40B4-BE49-F238E27FC236}">
                  <a16:creationId xmlns:a16="http://schemas.microsoft.com/office/drawing/2014/main" xmlns="" id="{49033F12-B746-49AF-9592-BE4C906B1920}"/>
                </a:ext>
              </a:extLst>
            </p:cNvPr>
            <p:cNvGrpSpPr/>
            <p:nvPr/>
          </p:nvGrpSpPr>
          <p:grpSpPr>
            <a:xfrm>
              <a:off x="5436194" y="1880503"/>
              <a:ext cx="1304862" cy="1275795"/>
              <a:chOff x="5874957" y="2417468"/>
              <a:chExt cx="434244" cy="424571"/>
            </a:xfrm>
            <a:solidFill>
              <a:srgbClr val="DDAF3E"/>
            </a:solidFill>
          </p:grpSpPr>
          <p:sp>
            <p:nvSpPr>
              <p:cNvPr id="19" name="椭圆 18">
                <a:extLst>
                  <a:ext uri="{FF2B5EF4-FFF2-40B4-BE49-F238E27FC236}">
                    <a16:creationId xmlns:a16="http://schemas.microsoft.com/office/drawing/2014/main" xmlns="" id="{7C39ED07-5A92-4BAE-9E45-4165E70BB776}"/>
                  </a:ext>
                </a:extLst>
              </p:cNvPr>
              <p:cNvSpPr/>
              <p:nvPr/>
            </p:nvSpPr>
            <p:spPr>
              <a:xfrm>
                <a:off x="5874957" y="2417468"/>
                <a:ext cx="424571" cy="424571"/>
              </a:xfrm>
              <a:prstGeom prst="ellipse">
                <a:avLst/>
              </a:prstGeom>
              <a:solidFill>
                <a:schemeClr val="accent3"/>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0" name="等腰三角形 672">
                <a:extLst>
                  <a:ext uri="{FF2B5EF4-FFF2-40B4-BE49-F238E27FC236}">
                    <a16:creationId xmlns:a16="http://schemas.microsoft.com/office/drawing/2014/main" xmlns="" id="{0DDF0A73-B68D-4C61-ADD0-3E835CF249E9}"/>
                  </a:ext>
                </a:extLst>
              </p:cNvPr>
              <p:cNvSpPr/>
              <p:nvPr/>
            </p:nvSpPr>
            <p:spPr>
              <a:xfrm rot="7392007">
                <a:off x="6212783" y="2745557"/>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grpSp>
      <p:sp>
        <p:nvSpPr>
          <p:cNvPr id="33" name="文本占位符 32">
            <a:extLst>
              <a:ext uri="{FF2B5EF4-FFF2-40B4-BE49-F238E27FC236}">
                <a16:creationId xmlns:a16="http://schemas.microsoft.com/office/drawing/2014/main" xmlns="" id="{E716DB11-A015-4DDB-8D42-C84D55FDD24E}"/>
              </a:ext>
            </a:extLst>
          </p:cNvPr>
          <p:cNvSpPr>
            <a:spLocks noGrp="1"/>
          </p:cNvSpPr>
          <p:nvPr>
            <p:ph type="body" sz="quarter" idx="10" hasCustomPrompt="1"/>
          </p:nvPr>
        </p:nvSpPr>
        <p:spPr>
          <a:xfrm>
            <a:off x="4544119" y="2198337"/>
            <a:ext cx="3070225" cy="1357313"/>
          </a:xfrm>
        </p:spPr>
        <p:txBody>
          <a:bodyPr>
            <a:normAutofit/>
          </a:bodyPr>
          <a:lstStyle>
            <a:lvl1pPr marL="0" indent="0" algn="ctr" defTabSz="914400" rtl="0" eaLnBrk="1" latinLnBrk="0" hangingPunct="1">
              <a:buNone/>
              <a:defRPr kumimoji="1" lang="zh-CN" altLang="en-US" sz="4400" b="1" kern="1200" dirty="0" smtClean="0">
                <a:solidFill>
                  <a:schemeClr val="bg1"/>
                </a:solidFill>
                <a:latin typeface="字体圈欣意冠黑体" panose="00000500000000000000" pitchFamily="2" charset="-122"/>
                <a:ea typeface="字体圈欣意冠黑体2.0" panose="00000500000000000000" pitchFamily="2" charset="-122"/>
                <a:cs typeface="+mn-cs"/>
              </a:defRPr>
            </a:lvl1pPr>
          </a:lstStyle>
          <a:p>
            <a:pPr lvl="0"/>
            <a:r>
              <a:rPr lang="zh-CN" altLang="en-US" dirty="0"/>
              <a:t>点击</a:t>
            </a:r>
          </a:p>
        </p:txBody>
      </p:sp>
      <p:grpSp>
        <p:nvGrpSpPr>
          <p:cNvPr id="37" name="组合 36">
            <a:extLst>
              <a:ext uri="{FF2B5EF4-FFF2-40B4-BE49-F238E27FC236}">
                <a16:creationId xmlns:a16="http://schemas.microsoft.com/office/drawing/2014/main" xmlns="" id="{9FDFB0D1-B689-44A4-A8AE-0D179867945A}"/>
              </a:ext>
            </a:extLst>
          </p:cNvPr>
          <p:cNvGrpSpPr/>
          <p:nvPr userDrawn="1"/>
        </p:nvGrpSpPr>
        <p:grpSpPr>
          <a:xfrm>
            <a:off x="1716245" y="3709944"/>
            <a:ext cx="8636924" cy="3314893"/>
            <a:chOff x="1965252" y="3543108"/>
            <a:chExt cx="8636924" cy="3314893"/>
          </a:xfrm>
        </p:grpSpPr>
        <p:pic>
          <p:nvPicPr>
            <p:cNvPr id="38" name="图片 37">
              <a:extLst>
                <a:ext uri="{FF2B5EF4-FFF2-40B4-BE49-F238E27FC236}">
                  <a16:creationId xmlns:a16="http://schemas.microsoft.com/office/drawing/2014/main" xmlns="" id="{98A95105-A94D-48AD-9B9A-6DD59CC36CA7}"/>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a:ext>
              </a:extLst>
            </a:blip>
            <a:srcRect l="50280" t="23008" r="2297" b="20543"/>
            <a:stretch>
              <a:fillRect/>
            </a:stretch>
          </p:blipFill>
          <p:spPr>
            <a:xfrm rot="16200000">
              <a:off x="4557579" y="1042949"/>
              <a:ext cx="3252173" cy="8377931"/>
            </a:xfrm>
            <a:custGeom>
              <a:avLst/>
              <a:gdLst>
                <a:gd name="connsiteX0" fmla="*/ 3252173 w 3252173"/>
                <a:gd name="connsiteY0" fmla="*/ 4188965 h 8377931"/>
                <a:gd name="connsiteX1" fmla="*/ 62235 w 3252173"/>
                <a:gd name="connsiteY1" fmla="*/ 8363374 h 8377931"/>
                <a:gd name="connsiteX2" fmla="*/ 0 w 3252173"/>
                <a:gd name="connsiteY2" fmla="*/ 8377931 h 8377931"/>
                <a:gd name="connsiteX3" fmla="*/ 1 w 3252173"/>
                <a:gd name="connsiteY3" fmla="*/ 0 h 8377931"/>
                <a:gd name="connsiteX4" fmla="*/ 62235 w 3252173"/>
                <a:gd name="connsiteY4" fmla="*/ 14558 h 8377931"/>
                <a:gd name="connsiteX5" fmla="*/ 3252173 w 3252173"/>
                <a:gd name="connsiteY5" fmla="*/ 4188965 h 8377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2173" h="8377931">
                  <a:moveTo>
                    <a:pt x="3252173" y="4188965"/>
                  </a:moveTo>
                  <a:cubicBezTo>
                    <a:pt x="3252173" y="6197430"/>
                    <a:pt x="1896666" y="7885033"/>
                    <a:pt x="62235" y="8363374"/>
                  </a:cubicBezTo>
                  <a:lnTo>
                    <a:pt x="0" y="8377931"/>
                  </a:lnTo>
                  <a:lnTo>
                    <a:pt x="1" y="0"/>
                  </a:lnTo>
                  <a:lnTo>
                    <a:pt x="62235" y="14558"/>
                  </a:lnTo>
                  <a:cubicBezTo>
                    <a:pt x="1896666" y="492899"/>
                    <a:pt x="3252173" y="2180501"/>
                    <a:pt x="3252173" y="4188965"/>
                  </a:cubicBezTo>
                  <a:close/>
                </a:path>
              </a:pathLst>
            </a:custGeom>
          </p:spPr>
        </p:pic>
        <p:sp>
          <p:nvSpPr>
            <p:cNvPr id="39" name="任意多边形: 形状 38">
              <a:extLst>
                <a:ext uri="{FF2B5EF4-FFF2-40B4-BE49-F238E27FC236}">
                  <a16:creationId xmlns:a16="http://schemas.microsoft.com/office/drawing/2014/main" xmlns="" id="{0B31F3D2-E300-43A3-94E0-25E7C097E886}"/>
                </a:ext>
              </a:extLst>
            </p:cNvPr>
            <p:cNvSpPr/>
            <p:nvPr/>
          </p:nvSpPr>
          <p:spPr>
            <a:xfrm>
              <a:off x="1965252" y="3543108"/>
              <a:ext cx="8636924" cy="3314893"/>
            </a:xfrm>
            <a:custGeom>
              <a:avLst/>
              <a:gdLst>
                <a:gd name="connsiteX0" fmla="*/ 4318462 w 8636924"/>
                <a:gd name="connsiteY0" fmla="*/ 0 h 3314893"/>
                <a:gd name="connsiteX1" fmla="*/ 8632688 w 8636924"/>
                <a:gd name="connsiteY1" fmla="*/ 3296783 h 3314893"/>
                <a:gd name="connsiteX2" fmla="*/ 8636924 w 8636924"/>
                <a:gd name="connsiteY2" fmla="*/ 3314893 h 3314893"/>
                <a:gd name="connsiteX3" fmla="*/ 0 w 8636924"/>
                <a:gd name="connsiteY3" fmla="*/ 3314893 h 3314893"/>
                <a:gd name="connsiteX4" fmla="*/ 4237 w 8636924"/>
                <a:gd name="connsiteY4" fmla="*/ 3296783 h 3314893"/>
                <a:gd name="connsiteX5" fmla="*/ 4318462 w 8636924"/>
                <a:gd name="connsiteY5" fmla="*/ 0 h 3314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6924" h="3314893">
                  <a:moveTo>
                    <a:pt x="4318462" y="0"/>
                  </a:moveTo>
                  <a:cubicBezTo>
                    <a:pt x="6394199" y="0"/>
                    <a:pt x="8138325" y="1400909"/>
                    <a:pt x="8632688" y="3296783"/>
                  </a:cubicBezTo>
                  <a:lnTo>
                    <a:pt x="8636924" y="3314893"/>
                  </a:lnTo>
                  <a:lnTo>
                    <a:pt x="0" y="3314893"/>
                  </a:lnTo>
                  <a:lnTo>
                    <a:pt x="4237" y="3296783"/>
                  </a:lnTo>
                  <a:cubicBezTo>
                    <a:pt x="498599" y="1400909"/>
                    <a:pt x="2242725" y="0"/>
                    <a:pt x="4318462" y="0"/>
                  </a:cubicBezTo>
                  <a:close/>
                </a:path>
              </a:pathLst>
            </a:cu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21" name="组合 20">
            <a:extLst>
              <a:ext uri="{FF2B5EF4-FFF2-40B4-BE49-F238E27FC236}">
                <a16:creationId xmlns:a16="http://schemas.microsoft.com/office/drawing/2014/main" xmlns="" id="{C9AE8D35-00DC-4916-B9BD-9B71CFB99F8C}"/>
              </a:ext>
            </a:extLst>
          </p:cNvPr>
          <p:cNvGrpSpPr/>
          <p:nvPr userDrawn="1"/>
        </p:nvGrpSpPr>
        <p:grpSpPr>
          <a:xfrm rot="206529">
            <a:off x="207813" y="4617474"/>
            <a:ext cx="13228395" cy="3913160"/>
            <a:chOff x="2596246" y="2440116"/>
            <a:chExt cx="8605368" cy="2585980"/>
          </a:xfrm>
        </p:grpSpPr>
        <p:grpSp>
          <p:nvGrpSpPr>
            <p:cNvPr id="22" name="组合 21">
              <a:extLst>
                <a:ext uri="{FF2B5EF4-FFF2-40B4-BE49-F238E27FC236}">
                  <a16:creationId xmlns:a16="http://schemas.microsoft.com/office/drawing/2014/main" xmlns="" id="{00FF09C7-638D-45F1-BDAB-3C08F371D058}"/>
                </a:ext>
              </a:extLst>
            </p:cNvPr>
            <p:cNvGrpSpPr/>
            <p:nvPr/>
          </p:nvGrpSpPr>
          <p:grpSpPr>
            <a:xfrm>
              <a:off x="2903662" y="2658470"/>
              <a:ext cx="8297952" cy="2367626"/>
              <a:chOff x="2914611" y="3051946"/>
              <a:chExt cx="8297952" cy="2367626"/>
            </a:xfrm>
          </p:grpSpPr>
          <p:sp>
            <p:nvSpPr>
              <p:cNvPr id="24" name="椭圆 23">
                <a:extLst>
                  <a:ext uri="{FF2B5EF4-FFF2-40B4-BE49-F238E27FC236}">
                    <a16:creationId xmlns:a16="http://schemas.microsoft.com/office/drawing/2014/main" xmlns="" id="{B04D14D6-0C45-4E87-AA26-9AD1052D33E1}"/>
                  </a:ext>
                </a:extLst>
              </p:cNvPr>
              <p:cNvSpPr/>
              <p:nvPr/>
            </p:nvSpPr>
            <p:spPr>
              <a:xfrm rot="1221892">
                <a:off x="2914611" y="3735192"/>
                <a:ext cx="8297952" cy="1684380"/>
              </a:xfrm>
              <a:prstGeom prst="ellipse">
                <a:avLst/>
              </a:prstGeom>
              <a:noFill/>
              <a:ln>
                <a:gradFill>
                  <a:gsLst>
                    <a:gs pos="0">
                      <a:schemeClr val="accent1">
                        <a:lumMod val="5000"/>
                        <a:lumOff val="95000"/>
                        <a:alpha val="0"/>
                      </a:schemeClr>
                    </a:gs>
                    <a:gs pos="74000">
                      <a:schemeClr val="accent3">
                        <a:alpha val="27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25" name="椭圆 24">
                <a:extLst>
                  <a:ext uri="{FF2B5EF4-FFF2-40B4-BE49-F238E27FC236}">
                    <a16:creationId xmlns:a16="http://schemas.microsoft.com/office/drawing/2014/main" xmlns="" id="{A71CE479-5AE3-4771-890B-92E513EFBA3C}"/>
                  </a:ext>
                </a:extLst>
              </p:cNvPr>
              <p:cNvSpPr/>
              <p:nvPr/>
            </p:nvSpPr>
            <p:spPr>
              <a:xfrm rot="158429">
                <a:off x="7871136" y="3051946"/>
                <a:ext cx="194646" cy="194646"/>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sp>
          <p:nvSpPr>
            <p:cNvPr id="23" name="椭圆 22">
              <a:extLst>
                <a:ext uri="{FF2B5EF4-FFF2-40B4-BE49-F238E27FC236}">
                  <a16:creationId xmlns:a16="http://schemas.microsoft.com/office/drawing/2014/main" xmlns="" id="{92FB2A88-DA2E-45E1-9CB9-97AE91072484}"/>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43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sp>
        <p:nvSpPr>
          <p:cNvPr id="36" name="文本占位符 43">
            <a:extLst>
              <a:ext uri="{FF2B5EF4-FFF2-40B4-BE49-F238E27FC236}">
                <a16:creationId xmlns:a16="http://schemas.microsoft.com/office/drawing/2014/main" xmlns="" id="{968E99E2-C97E-4E25-825D-19214874454F}"/>
              </a:ext>
            </a:extLst>
          </p:cNvPr>
          <p:cNvSpPr>
            <a:spLocks noGrp="1"/>
          </p:cNvSpPr>
          <p:nvPr>
            <p:ph type="body" sz="quarter" idx="12"/>
          </p:nvPr>
        </p:nvSpPr>
        <p:spPr>
          <a:xfrm>
            <a:off x="3369424" y="5001113"/>
            <a:ext cx="5527867" cy="1136650"/>
          </a:xfrm>
        </p:spPr>
        <p:txBody>
          <a:bodyPr>
            <a:noAutofit/>
          </a:bodyPr>
          <a:lstStyle>
            <a:lvl1pPr marL="0" indent="0" algn="ctr" defTabSz="914400" rtl="0" eaLnBrk="1" latinLnBrk="0" hangingPunct="1">
              <a:buNone/>
              <a:defRPr lang="zh-CN" altLang="en-US" sz="8000" kern="1200" dirty="0" smtClean="0">
                <a:ln>
                  <a:gradFill>
                    <a:gsLst>
                      <a:gs pos="0">
                        <a:schemeClr val="accent3"/>
                      </a:gs>
                      <a:gs pos="100000">
                        <a:schemeClr val="accent3">
                          <a:alpha val="0"/>
                        </a:schemeClr>
                      </a:gs>
                    </a:gsLst>
                    <a:lin ang="5400000" scaled="1"/>
                  </a:gradFill>
                </a:ln>
                <a:noFill/>
                <a:latin typeface="字体圈欣意冠黑体" panose="00000500000000000000" pitchFamily="2" charset="-122"/>
                <a:ea typeface="字体圈欣意冠黑体" panose="00000500000000000000" pitchFamily="2" charset="-122"/>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a:t>
            </a:r>
          </a:p>
        </p:txBody>
      </p:sp>
      <p:sp>
        <p:nvSpPr>
          <p:cNvPr id="35" name="文本占位符 43">
            <a:extLst>
              <a:ext uri="{FF2B5EF4-FFF2-40B4-BE49-F238E27FC236}">
                <a16:creationId xmlns:a16="http://schemas.microsoft.com/office/drawing/2014/main" xmlns="" id="{723B2063-1A05-4898-98A2-70C64C57818E}"/>
              </a:ext>
            </a:extLst>
          </p:cNvPr>
          <p:cNvSpPr>
            <a:spLocks noGrp="1"/>
          </p:cNvSpPr>
          <p:nvPr>
            <p:ph type="body" sz="quarter" idx="11"/>
          </p:nvPr>
        </p:nvSpPr>
        <p:spPr>
          <a:xfrm>
            <a:off x="3293895" y="5039751"/>
            <a:ext cx="5527867" cy="1136650"/>
          </a:xfrm>
        </p:spPr>
        <p:txBody>
          <a:bodyPr>
            <a:noAutofit/>
          </a:bodyPr>
          <a:lstStyle>
            <a:lvl1pPr marL="0" indent="0" algn="ctr" defTabSz="914400" rtl="0" eaLnBrk="1" latinLnBrk="0" hangingPunct="1">
              <a:buNone/>
              <a:defRPr lang="zh-CN" altLang="en-US" sz="8000" kern="1200" dirty="0" smtClean="0">
                <a:solidFill>
                  <a:schemeClr val="accent3"/>
                </a:solidFill>
                <a:latin typeface="字体圈欣意冠黑体" panose="00000500000000000000" pitchFamily="2" charset="-122"/>
                <a:ea typeface="字体圈欣意冠黑体" panose="00000500000000000000" pitchFamily="2" charset="-122"/>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a:t>
            </a:r>
          </a:p>
        </p:txBody>
      </p:sp>
    </p:spTree>
    <p:extLst>
      <p:ext uri="{BB962C8B-B14F-4D97-AF65-F5344CB8AC3E}">
        <p14:creationId xmlns:p14="http://schemas.microsoft.com/office/powerpoint/2010/main" val="3157950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07F30BB3-C4B4-4A97-9FA6-865F8561D48D}"/>
              </a:ext>
            </a:extLst>
          </p:cNvPr>
          <p:cNvGrpSpPr/>
          <p:nvPr userDrawn="1"/>
        </p:nvGrpSpPr>
        <p:grpSpPr>
          <a:xfrm>
            <a:off x="0" y="0"/>
            <a:ext cx="12192000" cy="6858000"/>
            <a:chOff x="0" y="-408805"/>
            <a:chExt cx="12192000" cy="7072325"/>
          </a:xfrm>
        </p:grpSpPr>
        <p:sp>
          <p:nvSpPr>
            <p:cNvPr id="7" name="矩形 6">
              <a:extLst>
                <a:ext uri="{FF2B5EF4-FFF2-40B4-BE49-F238E27FC236}">
                  <a16:creationId xmlns:a16="http://schemas.microsoft.com/office/drawing/2014/main" xmlns="" id="{96FB8D3A-9461-4102-A01C-8C88C32CD64F}"/>
                </a:ext>
              </a:extLst>
            </p:cNvPr>
            <p:cNvSpPr/>
            <p:nvPr/>
          </p:nvSpPr>
          <p:spPr>
            <a:xfrm>
              <a:off x="0" y="-406400"/>
              <a:ext cx="12192000" cy="7069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图片包含 食物, 雪, 游戏机, 覆盖&#10;&#10;描述已自动生成">
              <a:extLst>
                <a:ext uri="{FF2B5EF4-FFF2-40B4-BE49-F238E27FC236}">
                  <a16:creationId xmlns:a16="http://schemas.microsoft.com/office/drawing/2014/main" xmlns="" id="{08835707-A629-442B-8BD4-E1464E05569B}"/>
                </a:ext>
              </a:extLst>
            </p:cNvPr>
            <p:cNvPicPr>
              <a:picLocks noChangeAspect="1"/>
            </p:cNvPicPr>
            <p:nvPr/>
          </p:nvPicPr>
          <p:blipFill>
            <a:blip r:embed="rId2" cstate="screen">
              <a:alphaModFix amt="12000"/>
              <a:extLst>
                <a:ext uri="{28A0092B-C50C-407E-A947-70E740481C1C}">
                  <a14:useLocalDpi xmlns:a14="http://schemas.microsoft.com/office/drawing/2010/main"/>
                </a:ext>
              </a:extLst>
            </a:blip>
            <a:stretch>
              <a:fillRect/>
            </a:stretch>
          </p:blipFill>
          <p:spPr>
            <a:xfrm>
              <a:off x="0" y="-408805"/>
              <a:ext cx="12192000" cy="7069920"/>
            </a:xfrm>
            <a:prstGeom prst="rect">
              <a:avLst/>
            </a:prstGeom>
          </p:spPr>
        </p:pic>
      </p:grpSp>
      <p:sp>
        <p:nvSpPr>
          <p:cNvPr id="10" name="图片占位符 9">
            <a:extLst>
              <a:ext uri="{FF2B5EF4-FFF2-40B4-BE49-F238E27FC236}">
                <a16:creationId xmlns:a16="http://schemas.microsoft.com/office/drawing/2014/main" xmlns="" id="{5A179E8E-6A5E-41FD-989A-F037B2E89031}"/>
              </a:ext>
            </a:extLst>
          </p:cNvPr>
          <p:cNvSpPr>
            <a:spLocks noGrp="1"/>
          </p:cNvSpPr>
          <p:nvPr>
            <p:ph type="pic" sz="quarter" idx="10"/>
          </p:nvPr>
        </p:nvSpPr>
        <p:spPr>
          <a:xfrm>
            <a:off x="276225" y="261938"/>
            <a:ext cx="2393950" cy="492125"/>
          </a:xfrm>
        </p:spPr>
        <p:txBody>
          <a:bodyPr/>
          <a:lstStyle>
            <a:lvl1pPr marL="0" indent="0">
              <a:buNone/>
              <a:defRPr/>
            </a:lvl1pPr>
          </a:lstStyle>
          <a:p>
            <a:endParaRPr lang="zh-CN" altLang="en-US" dirty="0"/>
          </a:p>
        </p:txBody>
      </p:sp>
      <p:pic>
        <p:nvPicPr>
          <p:cNvPr id="12" name="图片 11">
            <a:extLst>
              <a:ext uri="{FF2B5EF4-FFF2-40B4-BE49-F238E27FC236}">
                <a16:creationId xmlns:a16="http://schemas.microsoft.com/office/drawing/2014/main" xmlns="" id="{AAB91D90-39FB-4C80-A820-CD81EC8579C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045" y="-84345"/>
            <a:ext cx="2638130" cy="1184690"/>
          </a:xfrm>
          <a:prstGeom prst="rect">
            <a:avLst/>
          </a:prstGeom>
        </p:spPr>
      </p:pic>
    </p:spTree>
    <p:extLst>
      <p:ext uri="{BB962C8B-B14F-4D97-AF65-F5344CB8AC3E}">
        <p14:creationId xmlns:p14="http://schemas.microsoft.com/office/powerpoint/2010/main" val="10117847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结尾页">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89ED0DF0-EABE-4A98-BD93-0E115CB00115}"/>
              </a:ext>
            </a:extLst>
          </p:cNvPr>
          <p:cNvGrpSpPr/>
          <p:nvPr userDrawn="1"/>
        </p:nvGrpSpPr>
        <p:grpSpPr>
          <a:xfrm>
            <a:off x="-925" y="-28351"/>
            <a:ext cx="12192925" cy="6897333"/>
            <a:chOff x="-925" y="-436424"/>
            <a:chExt cx="12192925" cy="7304368"/>
          </a:xfrm>
        </p:grpSpPr>
        <p:sp>
          <p:nvSpPr>
            <p:cNvPr id="7" name="矩形 6">
              <a:extLst>
                <a:ext uri="{FF2B5EF4-FFF2-40B4-BE49-F238E27FC236}">
                  <a16:creationId xmlns:a16="http://schemas.microsoft.com/office/drawing/2014/main" xmlns="" id="{BC8EECE2-644E-4BE1-82EC-3F6CDB89DE3D}"/>
                </a:ext>
              </a:extLst>
            </p:cNvPr>
            <p:cNvSpPr/>
            <p:nvPr/>
          </p:nvSpPr>
          <p:spPr>
            <a:xfrm>
              <a:off x="0" y="-406400"/>
              <a:ext cx="12192000" cy="727434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图片包含 食物, 雪, 游戏机, 覆盖&#10;&#10;描述已自动生成">
              <a:extLst>
                <a:ext uri="{FF2B5EF4-FFF2-40B4-BE49-F238E27FC236}">
                  <a16:creationId xmlns:a16="http://schemas.microsoft.com/office/drawing/2014/main" xmlns="" id="{749FDF7D-4454-4592-B309-EC36C3AC7578}"/>
                </a:ext>
              </a:extLst>
            </p:cNvPr>
            <p:cNvPicPr>
              <a:picLocks noChangeAspect="1"/>
            </p:cNvPicPr>
            <p:nvPr/>
          </p:nvPicPr>
          <p:blipFill>
            <a:blip r:embed="rId2" cstate="screen">
              <a:alphaModFix amt="12000"/>
              <a:extLst>
                <a:ext uri="{28A0092B-C50C-407E-A947-70E740481C1C}">
                  <a14:useLocalDpi xmlns:a14="http://schemas.microsoft.com/office/drawing/2010/main"/>
                </a:ext>
              </a:extLst>
            </a:blip>
            <a:stretch>
              <a:fillRect/>
            </a:stretch>
          </p:blipFill>
          <p:spPr>
            <a:xfrm>
              <a:off x="-925" y="-436424"/>
              <a:ext cx="12192000" cy="7304368"/>
            </a:xfrm>
            <a:prstGeom prst="rect">
              <a:avLst/>
            </a:prstGeom>
          </p:spPr>
        </p:pic>
      </p:grpSp>
      <p:grpSp>
        <p:nvGrpSpPr>
          <p:cNvPr id="9" name="组合 8">
            <a:extLst>
              <a:ext uri="{FF2B5EF4-FFF2-40B4-BE49-F238E27FC236}">
                <a16:creationId xmlns:a16="http://schemas.microsoft.com/office/drawing/2014/main" xmlns="" id="{035AA6AD-F3A2-43E4-A486-D35C68A66F50}"/>
              </a:ext>
            </a:extLst>
          </p:cNvPr>
          <p:cNvGrpSpPr/>
          <p:nvPr userDrawn="1"/>
        </p:nvGrpSpPr>
        <p:grpSpPr>
          <a:xfrm rot="7326227">
            <a:off x="641948" y="376712"/>
            <a:ext cx="2229306" cy="2199061"/>
            <a:chOff x="2296246" y="2734001"/>
            <a:chExt cx="1054629" cy="1040322"/>
          </a:xfrm>
        </p:grpSpPr>
        <p:sp>
          <p:nvSpPr>
            <p:cNvPr id="10" name="椭圆 9">
              <a:extLst>
                <a:ext uri="{FF2B5EF4-FFF2-40B4-BE49-F238E27FC236}">
                  <a16:creationId xmlns:a16="http://schemas.microsoft.com/office/drawing/2014/main" xmlns="" id="{21BFD5AA-3FCC-4971-8640-93ABE7CF37BC}"/>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11" name="椭圆 10">
              <a:extLst>
                <a:ext uri="{FF2B5EF4-FFF2-40B4-BE49-F238E27FC236}">
                  <a16:creationId xmlns:a16="http://schemas.microsoft.com/office/drawing/2014/main" xmlns="" id="{9047A041-B2C6-4B41-AB10-7E16A5DA0FA1}"/>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12" name="椭圆 11">
              <a:extLst>
                <a:ext uri="{FF2B5EF4-FFF2-40B4-BE49-F238E27FC236}">
                  <a16:creationId xmlns:a16="http://schemas.microsoft.com/office/drawing/2014/main" xmlns="" id="{A37E4AAF-9C39-4B64-8ACB-C732BB6DA777}"/>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13" name="椭圆 12">
              <a:extLst>
                <a:ext uri="{FF2B5EF4-FFF2-40B4-BE49-F238E27FC236}">
                  <a16:creationId xmlns:a16="http://schemas.microsoft.com/office/drawing/2014/main" xmlns="" id="{2341C59B-3807-4113-94EC-425FCAD5103F}"/>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pic>
        <p:nvPicPr>
          <p:cNvPr id="14" name="图片 13" descr="绿色的灯光&#10;&#10;描述已自动生成">
            <a:extLst>
              <a:ext uri="{FF2B5EF4-FFF2-40B4-BE49-F238E27FC236}">
                <a16:creationId xmlns:a16="http://schemas.microsoft.com/office/drawing/2014/main" xmlns="" id="{1D9D1327-DB49-4C31-837A-DA5778238C6C}"/>
              </a:ext>
            </a:extLst>
          </p:cNvPr>
          <p:cNvPicPr>
            <a:picLocks noChangeAspect="1"/>
          </p:cNvPicPr>
          <p:nvPr userDrawn="1"/>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6287339" y="-2851270"/>
            <a:ext cx="6858000" cy="6858000"/>
          </a:xfrm>
          <a:prstGeom prst="rect">
            <a:avLst/>
          </a:prstGeom>
        </p:spPr>
      </p:pic>
      <p:sp>
        <p:nvSpPr>
          <p:cNvPr id="16" name="矩形 15">
            <a:extLst>
              <a:ext uri="{FF2B5EF4-FFF2-40B4-BE49-F238E27FC236}">
                <a16:creationId xmlns:a16="http://schemas.microsoft.com/office/drawing/2014/main" xmlns="" id="{0152D3C7-5505-43F8-8BF3-CF267519CD13}"/>
              </a:ext>
            </a:extLst>
          </p:cNvPr>
          <p:cNvSpPr/>
          <p:nvPr userDrawn="1"/>
        </p:nvSpPr>
        <p:spPr>
          <a:xfrm>
            <a:off x="1483091" y="3193143"/>
            <a:ext cx="8139880" cy="480664"/>
          </a:xfrm>
          <a:prstGeom prst="rect">
            <a:avLst/>
          </a:prstGeom>
          <a:gradFill>
            <a:gsLst>
              <a:gs pos="0">
                <a:sysClr val="window" lastClr="FFFFFF">
                  <a:alpha val="50000"/>
                </a:sysClr>
              </a:gs>
              <a:gs pos="100000">
                <a:schemeClr val="accent3">
                  <a:alpha val="34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xmlns="" id="{E88B8853-AF2C-4EB6-BE32-2AD52F5B341E}"/>
              </a:ext>
            </a:extLst>
          </p:cNvPr>
          <p:cNvGrpSpPr/>
          <p:nvPr userDrawn="1"/>
        </p:nvGrpSpPr>
        <p:grpSpPr>
          <a:xfrm>
            <a:off x="8131542" y="2622741"/>
            <a:ext cx="4153261" cy="4098019"/>
            <a:chOff x="908049" y="605054"/>
            <a:chExt cx="5724024" cy="5647889"/>
          </a:xfrm>
          <a:effectLst>
            <a:outerShdw blurRad="50800" dist="38100" dir="18900000" algn="bl" rotWithShape="0">
              <a:prstClr val="black">
                <a:alpha val="40000"/>
              </a:prstClr>
            </a:outerShdw>
          </a:effectLst>
        </p:grpSpPr>
        <p:pic>
          <p:nvPicPr>
            <p:cNvPr id="18" name="图片 17">
              <a:extLst>
                <a:ext uri="{FF2B5EF4-FFF2-40B4-BE49-F238E27FC236}">
                  <a16:creationId xmlns:a16="http://schemas.microsoft.com/office/drawing/2014/main" xmlns="" id="{00A2003A-F96F-4265-B78E-434270B5FF8C}"/>
                </a:ext>
              </a:extLst>
            </p:cNvPr>
            <p:cNvPicPr>
              <a:picLocks noChangeAspect="1"/>
            </p:cNvPicPr>
            <p:nvPr/>
          </p:nvPicPr>
          <p:blipFill>
            <a:blip r:embed="rId4" cstate="screen">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rcRect l="7904" t="33604" r="3320" b="25377"/>
            <a:stretch>
              <a:fillRect/>
            </a:stretch>
          </p:blipFill>
          <p:spPr>
            <a:xfrm rot="16200000">
              <a:off x="908050" y="714812"/>
              <a:ext cx="5428376" cy="5428376"/>
            </a:xfrm>
            <a:custGeom>
              <a:avLst/>
              <a:gdLst>
                <a:gd name="connsiteX0" fmla="*/ 6410174 w 6410174"/>
                <a:gd name="connsiteY0" fmla="*/ 3205087 h 6410174"/>
                <a:gd name="connsiteX1" fmla="*/ 3205087 w 6410174"/>
                <a:gd name="connsiteY1" fmla="*/ 6410174 h 6410174"/>
                <a:gd name="connsiteX2" fmla="*/ 0 w 6410174"/>
                <a:gd name="connsiteY2" fmla="*/ 3205087 h 6410174"/>
                <a:gd name="connsiteX3" fmla="*/ 3205087 w 6410174"/>
                <a:gd name="connsiteY3" fmla="*/ 0 h 6410174"/>
                <a:gd name="connsiteX4" fmla="*/ 6410174 w 6410174"/>
                <a:gd name="connsiteY4" fmla="*/ 3205087 h 6410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0174" h="6410174">
                  <a:moveTo>
                    <a:pt x="6410174" y="3205087"/>
                  </a:moveTo>
                  <a:cubicBezTo>
                    <a:pt x="6410174" y="4975208"/>
                    <a:pt x="4975208" y="6410174"/>
                    <a:pt x="3205087" y="6410174"/>
                  </a:cubicBezTo>
                  <a:cubicBezTo>
                    <a:pt x="1434966" y="6410174"/>
                    <a:pt x="0" y="4975208"/>
                    <a:pt x="0" y="3205087"/>
                  </a:cubicBezTo>
                  <a:cubicBezTo>
                    <a:pt x="0" y="1434966"/>
                    <a:pt x="1434966" y="0"/>
                    <a:pt x="3205087" y="0"/>
                  </a:cubicBezTo>
                  <a:cubicBezTo>
                    <a:pt x="4975208" y="0"/>
                    <a:pt x="6410174" y="1434966"/>
                    <a:pt x="6410174" y="3205087"/>
                  </a:cubicBezTo>
                  <a:close/>
                </a:path>
              </a:pathLst>
            </a:custGeom>
          </p:spPr>
        </p:pic>
        <p:sp>
          <p:nvSpPr>
            <p:cNvPr id="19" name="椭圆 18">
              <a:extLst>
                <a:ext uri="{FF2B5EF4-FFF2-40B4-BE49-F238E27FC236}">
                  <a16:creationId xmlns:a16="http://schemas.microsoft.com/office/drawing/2014/main" xmlns="" id="{E7168EDA-43F1-4E12-92F7-FA4029A0490C}"/>
                </a:ext>
              </a:extLst>
            </p:cNvPr>
            <p:cNvSpPr/>
            <p:nvPr/>
          </p:nvSpPr>
          <p:spPr>
            <a:xfrm>
              <a:off x="908049" y="605054"/>
              <a:ext cx="5724024" cy="5647889"/>
            </a:xfrm>
            <a:prstGeom prst="ellipse">
              <a:avLst/>
            </a:pr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20" name="组合 19">
            <a:extLst>
              <a:ext uri="{FF2B5EF4-FFF2-40B4-BE49-F238E27FC236}">
                <a16:creationId xmlns:a16="http://schemas.microsoft.com/office/drawing/2014/main" xmlns="" id="{BA80832B-0693-4118-A59D-843F4BA5D7B6}"/>
              </a:ext>
            </a:extLst>
          </p:cNvPr>
          <p:cNvGrpSpPr/>
          <p:nvPr userDrawn="1"/>
        </p:nvGrpSpPr>
        <p:grpSpPr>
          <a:xfrm>
            <a:off x="6384627" y="2823915"/>
            <a:ext cx="7870814" cy="2749294"/>
            <a:chOff x="2596246" y="2440116"/>
            <a:chExt cx="7870814" cy="2749294"/>
          </a:xfrm>
        </p:grpSpPr>
        <p:sp>
          <p:nvSpPr>
            <p:cNvPr id="21" name="椭圆 20">
              <a:extLst>
                <a:ext uri="{FF2B5EF4-FFF2-40B4-BE49-F238E27FC236}">
                  <a16:creationId xmlns:a16="http://schemas.microsoft.com/office/drawing/2014/main" xmlns="" id="{BAC30B02-7DF5-448F-8BC6-A6E7AF707CAB}"/>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76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nvGrpSpPr>
            <p:cNvPr id="22" name="组合 21">
              <a:extLst>
                <a:ext uri="{FF2B5EF4-FFF2-40B4-BE49-F238E27FC236}">
                  <a16:creationId xmlns:a16="http://schemas.microsoft.com/office/drawing/2014/main" xmlns="" id="{D780CFBB-ABA2-4265-BD62-741705FABE22}"/>
                </a:ext>
              </a:extLst>
            </p:cNvPr>
            <p:cNvGrpSpPr/>
            <p:nvPr/>
          </p:nvGrpSpPr>
          <p:grpSpPr>
            <a:xfrm>
              <a:off x="3279194" y="3184715"/>
              <a:ext cx="5664945" cy="2004695"/>
              <a:chOff x="3290143" y="3578191"/>
              <a:chExt cx="5664945" cy="2004695"/>
            </a:xfrm>
          </p:grpSpPr>
          <p:sp>
            <p:nvSpPr>
              <p:cNvPr id="23" name="椭圆 22">
                <a:extLst>
                  <a:ext uri="{FF2B5EF4-FFF2-40B4-BE49-F238E27FC236}">
                    <a16:creationId xmlns:a16="http://schemas.microsoft.com/office/drawing/2014/main" xmlns="" id="{6DA722F7-04CF-4C46-B779-D562F4F6AC46}"/>
                  </a:ext>
                </a:extLst>
              </p:cNvPr>
              <p:cNvSpPr/>
              <p:nvPr/>
            </p:nvSpPr>
            <p:spPr>
              <a:xfrm rot="1221892">
                <a:off x="3290143" y="3578191"/>
                <a:ext cx="5664945" cy="1684380"/>
              </a:xfrm>
              <a:prstGeom prst="ellipse">
                <a:avLst/>
              </a:prstGeom>
              <a:noFill/>
              <a:ln>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24" name="椭圆 23">
                <a:extLst>
                  <a:ext uri="{FF2B5EF4-FFF2-40B4-BE49-F238E27FC236}">
                    <a16:creationId xmlns:a16="http://schemas.microsoft.com/office/drawing/2014/main" xmlns="" id="{85A29333-4E5E-49B3-BDB7-CC7B50D5D024}"/>
                  </a:ext>
                </a:extLst>
              </p:cNvPr>
              <p:cNvSpPr/>
              <p:nvPr/>
            </p:nvSpPr>
            <p:spPr>
              <a:xfrm rot="158429">
                <a:off x="6620783" y="5388240"/>
                <a:ext cx="194646" cy="194646"/>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grpSp>
        <p:nvGrpSpPr>
          <p:cNvPr id="25" name="组合 24">
            <a:extLst>
              <a:ext uri="{FF2B5EF4-FFF2-40B4-BE49-F238E27FC236}">
                <a16:creationId xmlns:a16="http://schemas.microsoft.com/office/drawing/2014/main" xmlns="" id="{9557670A-C073-4815-A658-0A8905CA3252}"/>
              </a:ext>
            </a:extLst>
          </p:cNvPr>
          <p:cNvGrpSpPr/>
          <p:nvPr userDrawn="1"/>
        </p:nvGrpSpPr>
        <p:grpSpPr>
          <a:xfrm rot="7326227">
            <a:off x="4082031" y="5388578"/>
            <a:ext cx="711992" cy="702332"/>
            <a:chOff x="2296246" y="2734001"/>
            <a:chExt cx="1054629" cy="1040322"/>
          </a:xfrm>
        </p:grpSpPr>
        <p:sp>
          <p:nvSpPr>
            <p:cNvPr id="26" name="椭圆 25">
              <a:extLst>
                <a:ext uri="{FF2B5EF4-FFF2-40B4-BE49-F238E27FC236}">
                  <a16:creationId xmlns:a16="http://schemas.microsoft.com/office/drawing/2014/main" xmlns="" id="{BA8566EB-4F39-4767-9E1C-BA1E37784020}"/>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27" name="椭圆 26">
              <a:extLst>
                <a:ext uri="{FF2B5EF4-FFF2-40B4-BE49-F238E27FC236}">
                  <a16:creationId xmlns:a16="http://schemas.microsoft.com/office/drawing/2014/main" xmlns="" id="{58DAD2F7-5959-4668-8E10-75772FDE4450}"/>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28" name="椭圆 27">
              <a:extLst>
                <a:ext uri="{FF2B5EF4-FFF2-40B4-BE49-F238E27FC236}">
                  <a16:creationId xmlns:a16="http://schemas.microsoft.com/office/drawing/2014/main" xmlns="" id="{CF35FDE6-C30E-4F1E-ABF5-732DE3C4B164}"/>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29" name="椭圆 28">
              <a:extLst>
                <a:ext uri="{FF2B5EF4-FFF2-40B4-BE49-F238E27FC236}">
                  <a16:creationId xmlns:a16="http://schemas.microsoft.com/office/drawing/2014/main" xmlns="" id="{ACC91A3B-D81E-4AB9-B5E2-A5729EE56B5A}"/>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nvGrpSpPr>
          <p:cNvPr id="30" name="组合 29">
            <a:extLst>
              <a:ext uri="{FF2B5EF4-FFF2-40B4-BE49-F238E27FC236}">
                <a16:creationId xmlns:a16="http://schemas.microsoft.com/office/drawing/2014/main" xmlns="" id="{D60D20E1-FD9A-4B07-B3D0-F91C135B7DC2}"/>
              </a:ext>
            </a:extLst>
          </p:cNvPr>
          <p:cNvGrpSpPr/>
          <p:nvPr userDrawn="1"/>
        </p:nvGrpSpPr>
        <p:grpSpPr>
          <a:xfrm rot="2573479">
            <a:off x="10795420" y="1137005"/>
            <a:ext cx="1028820" cy="1014861"/>
            <a:chOff x="2296246" y="2734001"/>
            <a:chExt cx="1054629" cy="1040322"/>
          </a:xfrm>
        </p:grpSpPr>
        <p:sp>
          <p:nvSpPr>
            <p:cNvPr id="31" name="椭圆 30">
              <a:extLst>
                <a:ext uri="{FF2B5EF4-FFF2-40B4-BE49-F238E27FC236}">
                  <a16:creationId xmlns:a16="http://schemas.microsoft.com/office/drawing/2014/main" xmlns="" id="{39A954F8-F2AD-4838-BD53-286D0A3D19E7}"/>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2" name="椭圆 31">
              <a:extLst>
                <a:ext uri="{FF2B5EF4-FFF2-40B4-BE49-F238E27FC236}">
                  <a16:creationId xmlns:a16="http://schemas.microsoft.com/office/drawing/2014/main" xmlns="" id="{D7951FD8-39FA-41C7-9C02-3DAB6C98B6BC}"/>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3" name="椭圆 32">
              <a:extLst>
                <a:ext uri="{FF2B5EF4-FFF2-40B4-BE49-F238E27FC236}">
                  <a16:creationId xmlns:a16="http://schemas.microsoft.com/office/drawing/2014/main" xmlns="" id="{9757F6BA-8D5D-4FB7-B914-C9B30AB148BB}"/>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4" name="椭圆 33">
              <a:extLst>
                <a:ext uri="{FF2B5EF4-FFF2-40B4-BE49-F238E27FC236}">
                  <a16:creationId xmlns:a16="http://schemas.microsoft.com/office/drawing/2014/main" xmlns="" id="{C9EDF0B1-4D9A-47C6-BDE1-64F9C2FD245B}"/>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nvGrpSpPr>
          <p:cNvPr id="35" name="组合 34">
            <a:extLst>
              <a:ext uri="{FF2B5EF4-FFF2-40B4-BE49-F238E27FC236}">
                <a16:creationId xmlns:a16="http://schemas.microsoft.com/office/drawing/2014/main" xmlns="" id="{FCD2A2AF-92C6-4A27-BEA6-FE2EBC995250}"/>
              </a:ext>
            </a:extLst>
          </p:cNvPr>
          <p:cNvGrpSpPr/>
          <p:nvPr userDrawn="1"/>
        </p:nvGrpSpPr>
        <p:grpSpPr>
          <a:xfrm>
            <a:off x="1467655" y="2104114"/>
            <a:ext cx="6239432" cy="1389795"/>
            <a:chOff x="795791" y="613228"/>
            <a:chExt cx="10708235" cy="5697085"/>
          </a:xfrm>
          <a:effectLst>
            <a:outerShdw blurRad="76200" dist="38100" dir="5400000" sx="101000" sy="101000" algn="t" rotWithShape="0">
              <a:prstClr val="black">
                <a:alpha val="39000"/>
              </a:prstClr>
            </a:outerShdw>
          </a:effectLst>
        </p:grpSpPr>
        <p:sp>
          <p:nvSpPr>
            <p:cNvPr id="36" name="任意多边形: 形状 35">
              <a:extLst>
                <a:ext uri="{FF2B5EF4-FFF2-40B4-BE49-F238E27FC236}">
                  <a16:creationId xmlns:a16="http://schemas.microsoft.com/office/drawing/2014/main" xmlns="" id="{EA5966DC-32B7-4F94-88D0-11CF6F4756D7}"/>
                </a:ext>
              </a:extLst>
            </p:cNvPr>
            <p:cNvSpPr/>
            <p:nvPr/>
          </p:nvSpPr>
          <p:spPr>
            <a:xfrm>
              <a:off x="810626" y="620713"/>
              <a:ext cx="10693400" cy="5689600"/>
            </a:xfrm>
            <a:custGeom>
              <a:avLst/>
              <a:gdLst>
                <a:gd name="connsiteX0" fmla="*/ 199716 w 10693400"/>
                <a:gd name="connsiteY0" fmla="*/ 0 h 5689600"/>
                <a:gd name="connsiteX1" fmla="*/ 10493685 w 10693400"/>
                <a:gd name="connsiteY1" fmla="*/ 0 h 5689600"/>
                <a:gd name="connsiteX2" fmla="*/ 10693400 w 10693400"/>
                <a:gd name="connsiteY2" fmla="*/ 193617 h 5689600"/>
                <a:gd name="connsiteX3" fmla="*/ 10693400 w 10693400"/>
                <a:gd name="connsiteY3" fmla="*/ 5495983 h 5689600"/>
                <a:gd name="connsiteX4" fmla="*/ 10493685 w 10693400"/>
                <a:gd name="connsiteY4" fmla="*/ 5689600 h 5689600"/>
                <a:gd name="connsiteX5" fmla="*/ 199716 w 10693400"/>
                <a:gd name="connsiteY5" fmla="*/ 5689600 h 5689600"/>
                <a:gd name="connsiteX6" fmla="*/ 0 w 10693400"/>
                <a:gd name="connsiteY6" fmla="*/ 5495983 h 5689600"/>
                <a:gd name="connsiteX7" fmla="*/ 0 w 10693400"/>
                <a:gd name="connsiteY7" fmla="*/ 193617 h 5689600"/>
                <a:gd name="connsiteX8" fmla="*/ 199716 w 10693400"/>
                <a:gd name="connsiteY8" fmla="*/ 0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3400" h="5689600">
                  <a:moveTo>
                    <a:pt x="199716" y="0"/>
                  </a:moveTo>
                  <a:lnTo>
                    <a:pt x="10493685" y="0"/>
                  </a:lnTo>
                  <a:cubicBezTo>
                    <a:pt x="10603984" y="0"/>
                    <a:pt x="10693400" y="86686"/>
                    <a:pt x="10693400" y="193617"/>
                  </a:cubicBezTo>
                  <a:lnTo>
                    <a:pt x="10693400" y="5495983"/>
                  </a:lnTo>
                  <a:cubicBezTo>
                    <a:pt x="10693400" y="5602915"/>
                    <a:pt x="10603984" y="5689600"/>
                    <a:pt x="10493685" y="5689600"/>
                  </a:cubicBezTo>
                  <a:lnTo>
                    <a:pt x="199716" y="5689600"/>
                  </a:lnTo>
                  <a:cubicBezTo>
                    <a:pt x="89416" y="5689600"/>
                    <a:pt x="0" y="5602915"/>
                    <a:pt x="0" y="5495983"/>
                  </a:cubicBezTo>
                  <a:lnTo>
                    <a:pt x="0" y="193617"/>
                  </a:lnTo>
                  <a:cubicBezTo>
                    <a:pt x="0" y="86686"/>
                    <a:pt x="89416" y="0"/>
                    <a:pt x="19971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37" name="图片 36" descr="图片包含 食物, 雪, 游戏机, 覆盖&#10;&#10;描述已自动生成">
              <a:extLst>
                <a:ext uri="{FF2B5EF4-FFF2-40B4-BE49-F238E27FC236}">
                  <a16:creationId xmlns:a16="http://schemas.microsoft.com/office/drawing/2014/main" xmlns="" id="{1A8F749D-0573-4CC1-818C-716E3D03E296}"/>
                </a:ext>
              </a:extLst>
            </p:cNvPr>
            <p:cNvPicPr>
              <a:picLocks noChangeAspect="1"/>
            </p:cNvPicPr>
            <p:nvPr/>
          </p:nvPicPr>
          <p:blipFill>
            <a:blip r:embed="rId6" cstate="screen">
              <a:alphaModFix amt="12000"/>
              <a:extLst>
                <a:ext uri="{28A0092B-C50C-407E-A947-70E740481C1C}">
                  <a14:useLocalDpi xmlns:a14="http://schemas.microsoft.com/office/drawing/2010/main"/>
                </a:ext>
              </a:extLst>
            </a:blip>
            <a:srcRect/>
            <a:stretch>
              <a:fillRect/>
            </a:stretch>
          </p:blipFill>
          <p:spPr>
            <a:xfrm>
              <a:off x="795791" y="613228"/>
              <a:ext cx="10693400" cy="5689600"/>
            </a:xfrm>
            <a:custGeom>
              <a:avLst/>
              <a:gdLst>
                <a:gd name="connsiteX0" fmla="*/ 199716 w 10693400"/>
                <a:gd name="connsiteY0" fmla="*/ 0 h 5689600"/>
                <a:gd name="connsiteX1" fmla="*/ 10493685 w 10693400"/>
                <a:gd name="connsiteY1" fmla="*/ 0 h 5689600"/>
                <a:gd name="connsiteX2" fmla="*/ 10693400 w 10693400"/>
                <a:gd name="connsiteY2" fmla="*/ 193617 h 5689600"/>
                <a:gd name="connsiteX3" fmla="*/ 10693400 w 10693400"/>
                <a:gd name="connsiteY3" fmla="*/ 5495983 h 5689600"/>
                <a:gd name="connsiteX4" fmla="*/ 10493685 w 10693400"/>
                <a:gd name="connsiteY4" fmla="*/ 5689600 h 5689600"/>
                <a:gd name="connsiteX5" fmla="*/ 199716 w 10693400"/>
                <a:gd name="connsiteY5" fmla="*/ 5689600 h 5689600"/>
                <a:gd name="connsiteX6" fmla="*/ 0 w 10693400"/>
                <a:gd name="connsiteY6" fmla="*/ 5495983 h 5689600"/>
                <a:gd name="connsiteX7" fmla="*/ 0 w 10693400"/>
                <a:gd name="connsiteY7" fmla="*/ 193617 h 5689600"/>
                <a:gd name="connsiteX8" fmla="*/ 199716 w 10693400"/>
                <a:gd name="connsiteY8" fmla="*/ 0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3400" h="5689600">
                  <a:moveTo>
                    <a:pt x="199716" y="0"/>
                  </a:moveTo>
                  <a:lnTo>
                    <a:pt x="10493685" y="0"/>
                  </a:lnTo>
                  <a:cubicBezTo>
                    <a:pt x="10603984" y="0"/>
                    <a:pt x="10693400" y="86686"/>
                    <a:pt x="10693400" y="193617"/>
                  </a:cubicBezTo>
                  <a:lnTo>
                    <a:pt x="10693400" y="5495983"/>
                  </a:lnTo>
                  <a:cubicBezTo>
                    <a:pt x="10693400" y="5602915"/>
                    <a:pt x="10603984" y="5689600"/>
                    <a:pt x="10493685" y="5689600"/>
                  </a:cubicBezTo>
                  <a:lnTo>
                    <a:pt x="199716" y="5689600"/>
                  </a:lnTo>
                  <a:cubicBezTo>
                    <a:pt x="89416" y="5689600"/>
                    <a:pt x="0" y="5602915"/>
                    <a:pt x="0" y="5495983"/>
                  </a:cubicBezTo>
                  <a:lnTo>
                    <a:pt x="0" y="193617"/>
                  </a:lnTo>
                  <a:cubicBezTo>
                    <a:pt x="0" y="86686"/>
                    <a:pt x="89416" y="0"/>
                    <a:pt x="199716" y="0"/>
                  </a:cubicBezTo>
                  <a:close/>
                </a:path>
              </a:pathLst>
            </a:custGeom>
            <a:solidFill>
              <a:schemeClr val="bg1"/>
            </a:solidFill>
          </p:spPr>
        </p:pic>
      </p:grpSp>
      <p:sp>
        <p:nvSpPr>
          <p:cNvPr id="39" name="椭圆 38">
            <a:extLst>
              <a:ext uri="{FF2B5EF4-FFF2-40B4-BE49-F238E27FC236}">
                <a16:creationId xmlns:a16="http://schemas.microsoft.com/office/drawing/2014/main" xmlns="" id="{7060219B-AE7C-4294-85FA-DF8F7EA19DC9}"/>
              </a:ext>
            </a:extLst>
          </p:cNvPr>
          <p:cNvSpPr/>
          <p:nvPr userDrawn="1"/>
        </p:nvSpPr>
        <p:spPr>
          <a:xfrm>
            <a:off x="1788553" y="2151492"/>
            <a:ext cx="482304" cy="482304"/>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42" name="图片占位符 41">
            <a:extLst>
              <a:ext uri="{FF2B5EF4-FFF2-40B4-BE49-F238E27FC236}">
                <a16:creationId xmlns:a16="http://schemas.microsoft.com/office/drawing/2014/main" xmlns="" id="{008FCA0C-8BB0-4B63-9EA9-F37F538298E9}"/>
              </a:ext>
            </a:extLst>
          </p:cNvPr>
          <p:cNvSpPr>
            <a:spLocks noGrp="1"/>
          </p:cNvSpPr>
          <p:nvPr>
            <p:ph type="pic" sz="quarter" idx="10"/>
          </p:nvPr>
        </p:nvSpPr>
        <p:spPr>
          <a:xfrm>
            <a:off x="809663" y="1176634"/>
            <a:ext cx="1954212" cy="398462"/>
          </a:xfrm>
        </p:spPr>
        <p:txBody>
          <a:bodyPr/>
          <a:lstStyle/>
          <a:p>
            <a:endParaRPr lang="zh-CN" altLang="en-US"/>
          </a:p>
        </p:txBody>
      </p:sp>
      <p:sp>
        <p:nvSpPr>
          <p:cNvPr id="43" name="文本占位符 45">
            <a:extLst>
              <a:ext uri="{FF2B5EF4-FFF2-40B4-BE49-F238E27FC236}">
                <a16:creationId xmlns:a16="http://schemas.microsoft.com/office/drawing/2014/main" xmlns="" id="{8B6009A2-DE30-43CD-97E0-B83156C2E796}"/>
              </a:ext>
            </a:extLst>
          </p:cNvPr>
          <p:cNvSpPr>
            <a:spLocks noGrp="1"/>
          </p:cNvSpPr>
          <p:nvPr>
            <p:ph type="body" sz="quarter" idx="12"/>
          </p:nvPr>
        </p:nvSpPr>
        <p:spPr>
          <a:xfrm>
            <a:off x="5642986" y="2682620"/>
            <a:ext cx="2013853" cy="481012"/>
          </a:xfrm>
        </p:spPr>
        <p:txBody>
          <a:bodyPr>
            <a:noAutofit/>
          </a:bodyPr>
          <a:lstStyle>
            <a:lvl1pPr marL="0" indent="0" algn="r">
              <a:buNone/>
              <a:defRPr sz="1800">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lvl="0"/>
            <a:r>
              <a:rPr lang="zh-CN" altLang="en-US" dirty="0"/>
              <a:t>单击此处编辑母版</a:t>
            </a:r>
            <a:endParaRPr lang="en-US" altLang="zh-CN" dirty="0"/>
          </a:p>
          <a:p>
            <a:pPr lvl="0"/>
            <a:r>
              <a:rPr lang="zh-CN" altLang="en-US" dirty="0"/>
              <a:t>文本样式</a:t>
            </a:r>
            <a:endParaRPr lang="en-US" altLang="zh-CN" dirty="0"/>
          </a:p>
        </p:txBody>
      </p:sp>
      <p:sp>
        <p:nvSpPr>
          <p:cNvPr id="44" name="文本占位符 43">
            <a:extLst>
              <a:ext uri="{FF2B5EF4-FFF2-40B4-BE49-F238E27FC236}">
                <a16:creationId xmlns:a16="http://schemas.microsoft.com/office/drawing/2014/main" xmlns="" id="{8446A65A-EA8A-4B84-8D11-6194121DFE06}"/>
              </a:ext>
            </a:extLst>
          </p:cNvPr>
          <p:cNvSpPr>
            <a:spLocks noGrp="1"/>
          </p:cNvSpPr>
          <p:nvPr>
            <p:ph type="body" sz="quarter" idx="11"/>
          </p:nvPr>
        </p:nvSpPr>
        <p:spPr>
          <a:xfrm>
            <a:off x="1827358" y="2195956"/>
            <a:ext cx="3856868" cy="1136650"/>
          </a:xfrm>
        </p:spPr>
        <p:txBody>
          <a:bodyPr>
            <a:noAutofit/>
          </a:bodyPr>
          <a:lstStyle>
            <a:lvl1pPr marL="0" indent="0">
              <a:buNone/>
              <a:defRPr sz="8000">
                <a:solidFill>
                  <a:schemeClr val="accent2"/>
                </a:solidFill>
                <a:effectLst>
                  <a:outerShdw blurRad="50800" dist="38100" dir="5400000" algn="t" rotWithShape="0">
                    <a:prstClr val="black">
                      <a:alpha val="40000"/>
                    </a:prstClr>
                  </a:outerShdw>
                </a:effectLst>
                <a:latin typeface="字体圈欣意冠黑体" panose="00000500000000000000" pitchFamily="2" charset="-122"/>
                <a:ea typeface="字体圈欣意冠黑体" panose="00000500000000000000" pitchFamily="2"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a:t>
            </a:r>
          </a:p>
        </p:txBody>
      </p:sp>
    </p:spTree>
    <p:extLst>
      <p:ext uri="{BB962C8B-B14F-4D97-AF65-F5344CB8AC3E}">
        <p14:creationId xmlns:p14="http://schemas.microsoft.com/office/powerpoint/2010/main" val="29442009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445B12D-0324-7A41-B7D7-D2D4B7C9D6F0}"/>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xmlns="" id="{29B50178-42EC-424D-9C46-D8D2C9E4A30B}"/>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xmlns="" id="{F93AC295-D9B7-BB48-8DC5-896F2DB827A3}"/>
              </a:ext>
            </a:extLst>
          </p:cNvPr>
          <p:cNvSpPr>
            <a:spLocks noGrp="1"/>
          </p:cNvSpPr>
          <p:nvPr>
            <p:ph type="dt" sz="half" idx="10"/>
          </p:nvPr>
        </p:nvSpPr>
        <p:spPr/>
        <p:txBody>
          <a:bodyPr/>
          <a:lstStyle/>
          <a:p>
            <a:fld id="{8897C2C2-4784-D247-870A-CDF1567FE4A3}" type="datetimeFigureOut">
              <a:rPr kumimoji="1" lang="zh-CN" altLang="en-US" smtClean="0"/>
              <a:t>2021/12/1</a:t>
            </a:fld>
            <a:endParaRPr kumimoji="1" lang="zh-CN" altLang="en-US"/>
          </a:p>
        </p:txBody>
      </p:sp>
      <p:sp>
        <p:nvSpPr>
          <p:cNvPr id="5" name="页脚占位符 4">
            <a:extLst>
              <a:ext uri="{FF2B5EF4-FFF2-40B4-BE49-F238E27FC236}">
                <a16:creationId xmlns:a16="http://schemas.microsoft.com/office/drawing/2014/main" xmlns="" id="{F96B9AED-73D4-E648-BA80-E74CE137647A}"/>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xmlns="" id="{D5210752-90A6-AF41-B0A5-16A33FDB4608}"/>
              </a:ext>
            </a:extLst>
          </p:cNvPr>
          <p:cNvSpPr>
            <a:spLocks noGrp="1"/>
          </p:cNvSpPr>
          <p:nvPr>
            <p:ph type="sldNum" sz="quarter" idx="12"/>
          </p:nvPr>
        </p:nvSpPr>
        <p:spPr/>
        <p:txBody>
          <a:bodyPr/>
          <a:lstStyle/>
          <a:p>
            <a:fld id="{FD60CA13-1D35-FB4C-A00C-0558FB41B5AA}" type="slidenum">
              <a:rPr kumimoji="1" lang="zh-CN" altLang="en-US" smtClean="0"/>
              <a:t>‹#›</a:t>
            </a:fld>
            <a:endParaRPr kumimoji="1" lang="zh-CN" altLang="en-US"/>
          </a:p>
        </p:txBody>
      </p:sp>
      <p:sp>
        <p:nvSpPr>
          <p:cNvPr id="7" name="矩形 6">
            <a:extLst>
              <a:ext uri="{FF2B5EF4-FFF2-40B4-BE49-F238E27FC236}">
                <a16:creationId xmlns:a16="http://schemas.microsoft.com/office/drawing/2014/main" xmlns="" id="{0C0E657D-EA97-432B-8883-F840E9618B53}"/>
              </a:ext>
            </a:extLst>
          </p:cNvPr>
          <p:cNvSpPr/>
          <p:nvPr userDrawn="1"/>
        </p:nvSpPr>
        <p:spPr>
          <a:xfrm>
            <a:off x="11996" y="0"/>
            <a:ext cx="12180003"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7">
            <a:extLst>
              <a:ext uri="{FF2B5EF4-FFF2-40B4-BE49-F238E27FC236}">
                <a16:creationId xmlns:a16="http://schemas.microsoft.com/office/drawing/2014/main" xmlns="" id="{FEA56EC2-4812-41F5-BA7F-61F0634DE6B5}"/>
              </a:ext>
            </a:extLst>
          </p:cNvPr>
          <p:cNvSpPr/>
          <p:nvPr userDrawn="1"/>
        </p:nvSpPr>
        <p:spPr>
          <a:xfrm>
            <a:off x="626964" y="568470"/>
            <a:ext cx="662361" cy="379656"/>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标注</a:t>
            </a:r>
          </a:p>
        </p:txBody>
      </p:sp>
      <p:sp>
        <p:nvSpPr>
          <p:cNvPr id="9" name="矩形 8">
            <a:extLst>
              <a:ext uri="{FF2B5EF4-FFF2-40B4-BE49-F238E27FC236}">
                <a16:creationId xmlns:a16="http://schemas.microsoft.com/office/drawing/2014/main" xmlns="" id="{1401ECA1-94DC-4D1C-AF87-0D360A49BAF4}"/>
              </a:ext>
            </a:extLst>
          </p:cNvPr>
          <p:cNvSpPr/>
          <p:nvPr userDrawn="1"/>
        </p:nvSpPr>
        <p:spPr>
          <a:xfrm>
            <a:off x="2450801" y="595724"/>
            <a:ext cx="1402001" cy="5666551"/>
          </a:xfrm>
          <a:prstGeom prst="rect">
            <a:avLst/>
          </a:prstGeom>
        </p:spPr>
        <p:txBody>
          <a:bodyPr wrap="square">
            <a:spAutoFit/>
          </a:bodyPr>
          <a:lstStyle/>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字体使用 </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行距</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图片出处</a:t>
            </a: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声明</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来源</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作者</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p:txBody>
      </p:sp>
      <p:pic>
        <p:nvPicPr>
          <p:cNvPr id="10" name="图片 9">
            <a:extLst>
              <a:ext uri="{FF2B5EF4-FFF2-40B4-BE49-F238E27FC236}">
                <a16:creationId xmlns:a16="http://schemas.microsoft.com/office/drawing/2014/main" xmlns="" id="{C20F86CE-6AD0-42CB-A116-D6ACFC6F708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98462" y="83245"/>
            <a:ext cx="1402001" cy="629588"/>
          </a:xfrm>
          <a:prstGeom prst="rect">
            <a:avLst/>
          </a:prstGeom>
        </p:spPr>
      </p:pic>
      <p:sp>
        <p:nvSpPr>
          <p:cNvPr id="11" name="矩形 10">
            <a:extLst>
              <a:ext uri="{FF2B5EF4-FFF2-40B4-BE49-F238E27FC236}">
                <a16:creationId xmlns:a16="http://schemas.microsoft.com/office/drawing/2014/main" xmlns="" id="{8C5025A5-7AB0-4907-B6AD-25A6A7C3F9B4}"/>
              </a:ext>
            </a:extLst>
          </p:cNvPr>
          <p:cNvSpPr/>
          <p:nvPr userDrawn="1"/>
        </p:nvSpPr>
        <p:spPr>
          <a:xfrm>
            <a:off x="4159510" y="595724"/>
            <a:ext cx="7074345" cy="5666551"/>
          </a:xfrm>
          <a:prstGeom prst="rect">
            <a:avLst/>
          </a:prstGeom>
        </p:spPr>
        <p:txBody>
          <a:bodyPr wrap="square">
            <a:spAutoFit/>
          </a:bodyPr>
          <a:lstStyle/>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标题 </a:t>
            </a:r>
            <a:r>
              <a:rPr kumimoji="0" lang="zh-CN" altLang="en-US" sz="1400" b="0" i="0" u="none" strike="noStrike" kern="1200" cap="none" spc="0" normalizeH="0" baseline="0" noProof="0" dirty="0">
                <a:ln>
                  <a:noFill/>
                </a:ln>
                <a:solidFill>
                  <a:prstClr val="white"/>
                </a:solidFill>
                <a:effectLst/>
                <a:uLnTx/>
                <a:uFillTx/>
                <a:latin typeface="字体圈欣意冠黑体" panose="00000500000000000000" pitchFamily="2" charset="-122"/>
                <a:ea typeface="字体圈欣意冠黑体" panose="00000500000000000000" pitchFamily="2" charset="-122"/>
                <a:cs typeface="Segoe UI Light"/>
              </a:rPr>
              <a:t>字体圈欣意冠黒体</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（可商用字体）</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zh-CN" altLang="en-US" sz="1400" dirty="0">
                <a:solidFill>
                  <a:prstClr val="white"/>
                </a:solidFill>
                <a:latin typeface="Microsoft YaHei" panose="020B0503020204020204" pitchFamily="34" charset="-122"/>
                <a:ea typeface="Microsoft YaHei" panose="020B0503020204020204" pitchFamily="34" charset="-122"/>
                <a:cs typeface="Segoe UI Light"/>
              </a:rPr>
              <a:t>内容</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 </a:t>
            </a:r>
            <a:r>
              <a:rPr kumimoji="0" lang="zh-CN" altLang="en-US" sz="1400" b="0" i="0" u="none" strike="noStrike" kern="1200" cap="none" spc="0" normalizeH="0" baseline="0" noProof="0" dirty="0">
                <a:ln>
                  <a:noFill/>
                </a:ln>
                <a:solidFill>
                  <a:prstClr val="white"/>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rPr>
              <a:t>阿里巴巴</a:t>
            </a:r>
            <a:r>
              <a:rPr lang="zh-CN" altLang="en-US" sz="1400" dirty="0">
                <a:solidFill>
                  <a:prstClr val="whit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普惠体</a:t>
            </a:r>
            <a:r>
              <a:rPr lang="en-US" altLang="zh-CN" sz="1400" dirty="0">
                <a:solidFill>
                  <a:prstClr val="whit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R</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（可商用字体）</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正文 </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1.2</a:t>
            </a: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lvl="0" defTabSz="609585">
              <a:lnSpc>
                <a:spcPct val="130000"/>
              </a:lnSpc>
            </a:pPr>
            <a:r>
              <a:rPr lang="en-US" altLang="zh-CN" sz="1400" dirty="0">
                <a:solidFill>
                  <a:prstClr val="white"/>
                </a:solidFill>
                <a:latin typeface="Microsoft YaHei" panose="020B0503020204020204" pitchFamily="34" charset="-122"/>
                <a:ea typeface="Microsoft YaHei" panose="020B0503020204020204" pitchFamily="34" charset="-122"/>
                <a:cs typeface="Segoe UI Light"/>
              </a:rPr>
              <a:t>https://www.pexels.com/</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（可商用素材网站）</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本网站所提供的任何信息内容（包括但不限于 </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PPT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模板、</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Word</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文档、</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Excel</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图表、图片素材等）均受</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中华人民共和国著作权法</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信息网络传播权保护条例</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及其他适用的法律法规的保护，未经权利人书面明确授权，信息内容的任何部分</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包括图片或图表</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不得被全部或部分的复制、传播、销售，否则将承担法律责任。</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设计灵感来自卡片式创意设计</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作者名 （花花以发发    </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52595173@qq.com</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p:txBody>
      </p:sp>
    </p:spTree>
    <p:extLst>
      <p:ext uri="{BB962C8B-B14F-4D97-AF65-F5344CB8AC3E}">
        <p14:creationId xmlns:p14="http://schemas.microsoft.com/office/powerpoint/2010/main" val="5318405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5419F674-7F6C-D94B-AA2B-7C7861F794AC}"/>
              </a:ext>
            </a:extLst>
          </p:cNvPr>
          <p:cNvSpPr>
            <a:spLocks noGrp="1"/>
          </p:cNvSpPr>
          <p:nvPr>
            <p:ph type="dt" sz="half" idx="10"/>
          </p:nvPr>
        </p:nvSpPr>
        <p:spPr/>
        <p:txBody>
          <a:bodyPr/>
          <a:lstStyle/>
          <a:p>
            <a:fld id="{8897C2C2-4784-D247-870A-CDF1567FE4A3}" type="datetimeFigureOut">
              <a:rPr kumimoji="1" lang="zh-CN" altLang="en-US" smtClean="0"/>
              <a:t>2021/12/1</a:t>
            </a:fld>
            <a:endParaRPr kumimoji="1" lang="zh-CN" altLang="en-US"/>
          </a:p>
        </p:txBody>
      </p:sp>
      <p:sp>
        <p:nvSpPr>
          <p:cNvPr id="3" name="页脚占位符 2">
            <a:extLst>
              <a:ext uri="{FF2B5EF4-FFF2-40B4-BE49-F238E27FC236}">
                <a16:creationId xmlns:a16="http://schemas.microsoft.com/office/drawing/2014/main" xmlns="" id="{E772D922-99CC-BF44-9976-F9E864E8D697}"/>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xmlns="" id="{A66E3E75-6C1E-F843-A08E-D33679636521}"/>
              </a:ext>
            </a:extLst>
          </p:cNvPr>
          <p:cNvSpPr>
            <a:spLocks noGrp="1"/>
          </p:cNvSpPr>
          <p:nvPr>
            <p:ph type="sldNum" sz="quarter" idx="12"/>
          </p:nvPr>
        </p:nvSpPr>
        <p:spPr/>
        <p:txBody>
          <a:bodyPr/>
          <a:lstStyle/>
          <a:p>
            <a:fld id="{FD60CA13-1D35-FB4C-A00C-0558FB41B5AA}" type="slidenum">
              <a:rPr kumimoji="1" lang="zh-CN" altLang="en-US" smtClean="0"/>
              <a:t>‹#›</a:t>
            </a:fld>
            <a:endParaRPr kumimoji="1" lang="zh-CN" altLang="en-US"/>
          </a:p>
        </p:txBody>
      </p:sp>
    </p:spTree>
    <p:extLst>
      <p:ext uri="{BB962C8B-B14F-4D97-AF65-F5344CB8AC3E}">
        <p14:creationId xmlns:p14="http://schemas.microsoft.com/office/powerpoint/2010/main" val="2075441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0_标题幻灯片">
    <p:bg>
      <p:bgPr>
        <a:solidFill>
          <a:srgbClr val="404040"/>
        </a:solidFill>
        <a:effectLst/>
      </p:bgPr>
    </p:bg>
    <p:spTree>
      <p:nvGrpSpPr>
        <p:cNvPr id="1" name=""/>
        <p:cNvGrpSpPr/>
        <p:nvPr/>
      </p:nvGrpSpPr>
      <p:grpSpPr>
        <a:xfrm>
          <a:off x="0" y="0"/>
          <a:ext cx="0" cy="0"/>
          <a:chOff x="0" y="0"/>
          <a:chExt cx="0" cy="0"/>
        </a:xfrm>
      </p:grpSpPr>
      <p:sp>
        <p:nvSpPr>
          <p:cNvPr id="6" name="文本占位符 2"/>
          <p:cNvSpPr>
            <a:spLocks noGrp="1"/>
          </p:cNvSpPr>
          <p:nvPr>
            <p:ph type="body" sz="quarter" idx="10" hasCustomPrompt="1"/>
          </p:nvPr>
        </p:nvSpPr>
        <p:spPr>
          <a:xfrm>
            <a:off x="440604" y="759873"/>
            <a:ext cx="2259871" cy="440267"/>
          </a:xfrm>
          <a:prstGeom prst="rect">
            <a:avLst/>
          </a:prstGeom>
        </p:spPr>
        <p:txBody>
          <a:bodyPr/>
          <a:lstStyle>
            <a:lvl1pPr marL="0" marR="0" indent="0" algn="l" defTabSz="914354" rtl="0" eaLnBrk="1" fontAlgn="auto" latinLnBrk="0" hangingPunct="1">
              <a:lnSpc>
                <a:spcPct val="100000"/>
              </a:lnSpc>
              <a:spcBef>
                <a:spcPts val="1000"/>
              </a:spcBef>
              <a:spcAft>
                <a:spcPts val="0"/>
              </a:spcAft>
              <a:buClrTx/>
              <a:buSzTx/>
              <a:buFont typeface="Arial" panose="020B0604020202020204" pitchFamily="34" charset="0"/>
              <a:buNone/>
              <a:tabLst/>
              <a:defRPr sz="1867">
                <a:solidFill>
                  <a:schemeClr val="bg1"/>
                </a:solidFill>
                <a:latin typeface="Microsoft YaHei" charset="0"/>
                <a:ea typeface="Microsoft YaHei" charset="0"/>
                <a:cs typeface="Microsoft YaHei" charset="0"/>
              </a:defRPr>
            </a:lvl1pPr>
          </a:lstStyle>
          <a:p>
            <a:pPr marL="0" marR="0" lvl="0" indent="0" algn="l" defTabSz="914354"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1" lang="en-US" altLang="zh-CN"/>
              <a:t>OfficePLUS</a:t>
            </a:r>
            <a:endParaRPr kumimoji="1" lang="zh-CN" altLang="en-US" dirty="0"/>
          </a:p>
        </p:txBody>
      </p:sp>
      <p:sp>
        <p:nvSpPr>
          <p:cNvPr id="7" name="文本占位符 2"/>
          <p:cNvSpPr>
            <a:spLocks noGrp="1"/>
          </p:cNvSpPr>
          <p:nvPr>
            <p:ph type="body" sz="quarter" idx="11" hasCustomPrompt="1"/>
          </p:nvPr>
        </p:nvSpPr>
        <p:spPr>
          <a:xfrm>
            <a:off x="440604" y="182445"/>
            <a:ext cx="2259871" cy="287259"/>
          </a:xfrm>
          <a:prstGeom prst="rect">
            <a:avLst/>
          </a:prstGeom>
        </p:spPr>
        <p:txBody>
          <a:bodyPr/>
          <a:lstStyle>
            <a:lvl1pPr marL="0" indent="0">
              <a:lnSpc>
                <a:spcPct val="100000"/>
              </a:lnSpc>
              <a:buNone/>
              <a:defRPr sz="1067" baseline="0">
                <a:solidFill>
                  <a:schemeClr val="bg1"/>
                </a:solidFill>
                <a:latin typeface="Segoe UI Light" charset="0"/>
                <a:ea typeface="Segoe UI Light" charset="0"/>
                <a:cs typeface="Segoe UI Light" charset="0"/>
              </a:defRPr>
            </a:lvl1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1" lang="en-US" altLang="zh-CN" dirty="0">
                <a:latin typeface="Segoe UI Light"/>
                <a:ea typeface="微软雅黑"/>
                <a:cs typeface="Segoe UI Light"/>
              </a:rPr>
              <a:t>Design</a:t>
            </a:r>
            <a:r>
              <a:rPr kumimoji="1" lang="zh-CN" altLang="en-US" dirty="0">
                <a:latin typeface="Segoe UI Light"/>
                <a:ea typeface="微软雅黑"/>
                <a:cs typeface="Segoe UI Light"/>
              </a:rPr>
              <a:t> </a:t>
            </a:r>
            <a:r>
              <a:rPr kumimoji="1" lang="en-US" altLang="zh-CN" dirty="0">
                <a:latin typeface="Segoe UI Light"/>
                <a:ea typeface="微软雅黑"/>
                <a:cs typeface="Segoe UI Light"/>
              </a:rPr>
              <a:t>Guidelines</a:t>
            </a:r>
            <a:endParaRPr lang="zh-CN" altLang="en-US" dirty="0">
              <a:latin typeface="Segoe UI Light"/>
              <a:cs typeface="Segoe UI Light"/>
            </a:endParaRPr>
          </a:p>
        </p:txBody>
      </p:sp>
      <p:sp>
        <p:nvSpPr>
          <p:cNvPr id="8" name="文本占位符 2"/>
          <p:cNvSpPr>
            <a:spLocks noGrp="1"/>
          </p:cNvSpPr>
          <p:nvPr>
            <p:ph type="body" sz="quarter" idx="12" hasCustomPrompt="1"/>
          </p:nvPr>
        </p:nvSpPr>
        <p:spPr>
          <a:xfrm>
            <a:off x="4153011" y="182445"/>
            <a:ext cx="2259871" cy="287259"/>
          </a:xfrm>
          <a:prstGeom prst="rect">
            <a:avLst/>
          </a:prstGeom>
        </p:spPr>
        <p:txBody>
          <a:bodyPr/>
          <a:lstStyle>
            <a:lvl1pPr marL="0" indent="0">
              <a:lnSpc>
                <a:spcPct val="100000"/>
              </a:lnSpc>
              <a:buNone/>
              <a:defRPr sz="1067" baseline="0">
                <a:solidFill>
                  <a:schemeClr val="bg1"/>
                </a:solidFill>
                <a:latin typeface="Segoe UI Light" charset="0"/>
                <a:ea typeface="Segoe UI Light" charset="0"/>
                <a:cs typeface="Segoe UI Light" charset="0"/>
              </a:defRPr>
            </a:lvl1pPr>
          </a:lstStyle>
          <a:p>
            <a:pPr lvl="0"/>
            <a:r>
              <a:rPr kumimoji="1" lang="en-US" altLang="zh-CN"/>
              <a:t>OfficePLUS</a:t>
            </a:r>
            <a:endParaRPr kumimoji="1" lang="zh-CN" altLang="en-US" dirty="0"/>
          </a:p>
        </p:txBody>
      </p:sp>
      <p:sp>
        <p:nvSpPr>
          <p:cNvPr id="9" name="文本占位符 2"/>
          <p:cNvSpPr>
            <a:spLocks noGrp="1"/>
          </p:cNvSpPr>
          <p:nvPr>
            <p:ph type="body" sz="quarter" idx="13" hasCustomPrompt="1"/>
          </p:nvPr>
        </p:nvSpPr>
        <p:spPr>
          <a:xfrm>
            <a:off x="4153012" y="759876"/>
            <a:ext cx="7074345" cy="5399189"/>
          </a:xfrm>
          <a:prstGeom prst="rect">
            <a:avLst/>
          </a:prstGeom>
        </p:spPr>
        <p:txBody>
          <a:bodyPr/>
          <a:lstStyle>
            <a:lvl1pPr marL="0" indent="0">
              <a:lnSpc>
                <a:spcPct val="150000"/>
              </a:lnSpc>
              <a:buNone/>
              <a:defRPr sz="1333" baseline="0">
                <a:solidFill>
                  <a:schemeClr val="bg1"/>
                </a:solidFill>
                <a:latin typeface="Microsoft YaHei" charset="0"/>
                <a:ea typeface="Microsoft YaHei" charset="0"/>
                <a:cs typeface="Microsoft YaHei" charset="0"/>
              </a:defRPr>
            </a:lvl1pPr>
          </a:lstStyle>
          <a:p>
            <a:pPr lvl="0"/>
            <a:r>
              <a:rPr kumimoji="1" lang="en-US" altLang="zh-CN" dirty="0"/>
              <a:t>OfficePLUS</a:t>
            </a:r>
            <a:endParaRPr kumimoji="1" lang="zh-CN" altLang="en-US" dirty="0"/>
          </a:p>
        </p:txBody>
      </p:sp>
    </p:spTree>
    <p:extLst>
      <p:ext uri="{BB962C8B-B14F-4D97-AF65-F5344CB8AC3E}">
        <p14:creationId xmlns:p14="http://schemas.microsoft.com/office/powerpoint/2010/main" val="871973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D3B1A80F-0175-4B5F-86C3-F443D152043D}"/>
              </a:ext>
            </a:extLst>
          </p:cNvPr>
          <p:cNvGrpSpPr/>
          <p:nvPr userDrawn="1"/>
        </p:nvGrpSpPr>
        <p:grpSpPr>
          <a:xfrm>
            <a:off x="0" y="0"/>
            <a:ext cx="12192925" cy="6857999"/>
            <a:chOff x="-925" y="-406401"/>
            <a:chExt cx="12192925" cy="7412618"/>
          </a:xfrm>
        </p:grpSpPr>
        <p:sp>
          <p:nvSpPr>
            <p:cNvPr id="7" name="矩形 6">
              <a:extLst>
                <a:ext uri="{FF2B5EF4-FFF2-40B4-BE49-F238E27FC236}">
                  <a16:creationId xmlns:a16="http://schemas.microsoft.com/office/drawing/2014/main" xmlns="" id="{9B295840-212E-4E58-80A2-1EFE4EA4D5FC}"/>
                </a:ext>
              </a:extLst>
            </p:cNvPr>
            <p:cNvSpPr/>
            <p:nvPr/>
          </p:nvSpPr>
          <p:spPr>
            <a:xfrm>
              <a:off x="0" y="-406401"/>
              <a:ext cx="12192000" cy="74126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图片包含 食物, 雪, 游戏机, 覆盖&#10;&#10;描述已自动生成">
              <a:extLst>
                <a:ext uri="{FF2B5EF4-FFF2-40B4-BE49-F238E27FC236}">
                  <a16:creationId xmlns:a16="http://schemas.microsoft.com/office/drawing/2014/main" xmlns="" id="{2F218616-807F-42E7-88F3-557EB0CD07D3}"/>
                </a:ext>
              </a:extLst>
            </p:cNvPr>
            <p:cNvPicPr>
              <a:picLocks noChangeAspect="1"/>
            </p:cNvPicPr>
            <p:nvPr/>
          </p:nvPicPr>
          <p:blipFill>
            <a:blip r:embed="rId2" cstate="screen">
              <a:alphaModFix amt="12000"/>
              <a:extLst>
                <a:ext uri="{28A0092B-C50C-407E-A947-70E740481C1C}">
                  <a14:useLocalDpi xmlns:a14="http://schemas.microsoft.com/office/drawing/2010/main"/>
                </a:ext>
              </a:extLst>
            </a:blip>
            <a:stretch>
              <a:fillRect/>
            </a:stretch>
          </p:blipFill>
          <p:spPr>
            <a:xfrm>
              <a:off x="-925" y="-406398"/>
              <a:ext cx="12192000" cy="7412615"/>
            </a:xfrm>
            <a:prstGeom prst="rect">
              <a:avLst/>
            </a:prstGeom>
          </p:spPr>
        </p:pic>
      </p:grpSp>
      <p:grpSp>
        <p:nvGrpSpPr>
          <p:cNvPr id="9" name="组合 8">
            <a:extLst>
              <a:ext uri="{FF2B5EF4-FFF2-40B4-BE49-F238E27FC236}">
                <a16:creationId xmlns:a16="http://schemas.microsoft.com/office/drawing/2014/main" xmlns="" id="{3833BD6A-6F7F-4C4E-A354-7663B7A08BB8}"/>
              </a:ext>
            </a:extLst>
          </p:cNvPr>
          <p:cNvGrpSpPr/>
          <p:nvPr userDrawn="1"/>
        </p:nvGrpSpPr>
        <p:grpSpPr>
          <a:xfrm>
            <a:off x="683082" y="781909"/>
            <a:ext cx="10875799" cy="4706606"/>
            <a:chOff x="668568" y="622255"/>
            <a:chExt cx="10875799" cy="4706606"/>
          </a:xfrm>
        </p:grpSpPr>
        <p:grpSp>
          <p:nvGrpSpPr>
            <p:cNvPr id="10" name="组合 9">
              <a:extLst>
                <a:ext uri="{FF2B5EF4-FFF2-40B4-BE49-F238E27FC236}">
                  <a16:creationId xmlns:a16="http://schemas.microsoft.com/office/drawing/2014/main" xmlns="" id="{3B7C1136-5C15-4819-B0B8-70D0D99E36A1}"/>
                </a:ext>
              </a:extLst>
            </p:cNvPr>
            <p:cNvGrpSpPr/>
            <p:nvPr/>
          </p:nvGrpSpPr>
          <p:grpSpPr>
            <a:xfrm>
              <a:off x="4859415" y="2383449"/>
              <a:ext cx="2761816" cy="2725082"/>
              <a:chOff x="973618" y="1467390"/>
              <a:chExt cx="3427881" cy="3382288"/>
            </a:xfrm>
            <a:effectLst>
              <a:outerShdw blurRad="50800" dist="38100" algn="l" rotWithShape="0">
                <a:prstClr val="black">
                  <a:alpha val="40000"/>
                </a:prstClr>
              </a:outerShdw>
            </a:effectLst>
          </p:grpSpPr>
          <p:pic>
            <p:nvPicPr>
              <p:cNvPr id="40" name="图片 39">
                <a:extLst>
                  <a:ext uri="{FF2B5EF4-FFF2-40B4-BE49-F238E27FC236}">
                    <a16:creationId xmlns:a16="http://schemas.microsoft.com/office/drawing/2014/main" xmlns="" id="{68F80F6D-8A9A-4E00-8FD6-76BEA4447475}"/>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41" name="椭圆 40">
                <a:extLst>
                  <a:ext uri="{FF2B5EF4-FFF2-40B4-BE49-F238E27FC236}">
                    <a16:creationId xmlns:a16="http://schemas.microsoft.com/office/drawing/2014/main" xmlns="" id="{F9680F12-AE73-4E2D-AC90-34BE042025E9}"/>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11" name="组合 10">
              <a:extLst>
                <a:ext uri="{FF2B5EF4-FFF2-40B4-BE49-F238E27FC236}">
                  <a16:creationId xmlns:a16="http://schemas.microsoft.com/office/drawing/2014/main" xmlns="" id="{AD4EB597-6783-4BD2-99C9-954C32E29390}"/>
                </a:ext>
              </a:extLst>
            </p:cNvPr>
            <p:cNvGrpSpPr/>
            <p:nvPr/>
          </p:nvGrpSpPr>
          <p:grpSpPr>
            <a:xfrm>
              <a:off x="5477036" y="3184896"/>
              <a:ext cx="1804144" cy="871391"/>
              <a:chOff x="3356180" y="3089787"/>
              <a:chExt cx="1804144" cy="871391"/>
            </a:xfrm>
          </p:grpSpPr>
          <p:sp>
            <p:nvSpPr>
              <p:cNvPr id="38" name="文本框 37">
                <a:extLst>
                  <a:ext uri="{FF2B5EF4-FFF2-40B4-BE49-F238E27FC236}">
                    <a16:creationId xmlns:a16="http://schemas.microsoft.com/office/drawing/2014/main" xmlns="" id="{18DD9325-CCF4-4B01-929A-F55AC29AA76B}"/>
                  </a:ext>
                </a:extLst>
              </p:cNvPr>
              <p:cNvSpPr txBox="1"/>
              <p:nvPr/>
            </p:nvSpPr>
            <p:spPr>
              <a:xfrm>
                <a:off x="3393242" y="3089787"/>
                <a:ext cx="1767082" cy="830997"/>
              </a:xfrm>
              <a:prstGeom prst="rect">
                <a:avLst/>
              </a:prstGeom>
              <a:noFill/>
            </p:spPr>
            <p:txBody>
              <a:bodyPr wrap="square" rtlCol="0">
                <a:spAutoFit/>
              </a:bodyPr>
              <a:lstStyle/>
              <a:p>
                <a:r>
                  <a:rPr lang="zh-CN" altLang="en-US" sz="4800" dirty="0">
                    <a:ln>
                      <a:gradFill>
                        <a:gsLst>
                          <a:gs pos="0">
                            <a:schemeClr val="accent3"/>
                          </a:gs>
                          <a:gs pos="100000">
                            <a:schemeClr val="accent3">
                              <a:alpha val="28000"/>
                            </a:schemeClr>
                          </a:gs>
                        </a:gsLst>
                        <a:lin ang="5400000" scaled="1"/>
                      </a:gradFill>
                    </a:ln>
                    <a:noFill/>
                    <a:latin typeface="字体圈欣意冠黑体" panose="00000500000000000000" pitchFamily="2" charset="-122"/>
                    <a:ea typeface="字体圈欣意冠黑体" panose="00000500000000000000" pitchFamily="2" charset="-122"/>
                  </a:rPr>
                  <a:t>目 录</a:t>
                </a:r>
              </a:p>
            </p:txBody>
          </p:sp>
          <p:sp>
            <p:nvSpPr>
              <p:cNvPr id="39" name="文本框 38">
                <a:extLst>
                  <a:ext uri="{FF2B5EF4-FFF2-40B4-BE49-F238E27FC236}">
                    <a16:creationId xmlns:a16="http://schemas.microsoft.com/office/drawing/2014/main" xmlns="" id="{26EA9516-504E-48B8-9A71-D03B9E85B6C5}"/>
                  </a:ext>
                </a:extLst>
              </p:cNvPr>
              <p:cNvSpPr txBox="1"/>
              <p:nvPr/>
            </p:nvSpPr>
            <p:spPr>
              <a:xfrm>
                <a:off x="3356180" y="3130181"/>
                <a:ext cx="1479166" cy="830997"/>
              </a:xfrm>
              <a:prstGeom prst="rect">
                <a:avLst/>
              </a:prstGeom>
              <a:noFill/>
            </p:spPr>
            <p:txBody>
              <a:bodyPr wrap="square" rtlCol="0">
                <a:spAutoFit/>
              </a:bodyPr>
              <a:lstStyle/>
              <a:p>
                <a:r>
                  <a:rPr lang="zh-CN" altLang="en-US" sz="4800" dirty="0">
                    <a:solidFill>
                      <a:schemeClr val="accent3"/>
                    </a:solidFill>
                    <a:latin typeface="字体圈欣意冠黑体" panose="00000500000000000000" pitchFamily="2" charset="-122"/>
                    <a:ea typeface="字体圈欣意冠黑体" panose="00000500000000000000" pitchFamily="2" charset="-122"/>
                  </a:rPr>
                  <a:t>目 录</a:t>
                </a:r>
              </a:p>
            </p:txBody>
          </p:sp>
        </p:grpSp>
        <p:sp>
          <p:nvSpPr>
            <p:cNvPr id="12" name="椭圆 11">
              <a:extLst>
                <a:ext uri="{FF2B5EF4-FFF2-40B4-BE49-F238E27FC236}">
                  <a16:creationId xmlns:a16="http://schemas.microsoft.com/office/drawing/2014/main" xmlns="" id="{C345DFA1-69B2-41BB-B956-4507D7807D8A}"/>
                </a:ext>
              </a:extLst>
            </p:cNvPr>
            <p:cNvSpPr/>
            <p:nvPr/>
          </p:nvSpPr>
          <p:spPr>
            <a:xfrm rot="19764189">
              <a:off x="2455238" y="3169241"/>
              <a:ext cx="7806729" cy="459056"/>
            </a:xfrm>
            <a:prstGeom prst="ellipse">
              <a:avLst/>
            </a:prstGeom>
            <a:noFill/>
            <a:ln>
              <a:gradFill>
                <a:gsLst>
                  <a:gs pos="0">
                    <a:schemeClr val="accent3">
                      <a:alpha val="0"/>
                    </a:schemeClr>
                  </a:gs>
                  <a:gs pos="74000">
                    <a:schemeClr val="accent3">
                      <a:alpha val="76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13" name="椭圆 12">
              <a:extLst>
                <a:ext uri="{FF2B5EF4-FFF2-40B4-BE49-F238E27FC236}">
                  <a16:creationId xmlns:a16="http://schemas.microsoft.com/office/drawing/2014/main" xmlns="" id="{A071354F-B86A-4F2A-A55D-E03090E7768A}"/>
                </a:ext>
              </a:extLst>
            </p:cNvPr>
            <p:cNvSpPr/>
            <p:nvPr/>
          </p:nvSpPr>
          <p:spPr>
            <a:xfrm rot="1227294">
              <a:off x="2463152" y="3004275"/>
              <a:ext cx="6645026" cy="698218"/>
            </a:xfrm>
            <a:prstGeom prst="ellipse">
              <a:avLst/>
            </a:prstGeom>
            <a:noFill/>
            <a:ln>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nvGrpSpPr>
            <p:cNvPr id="14" name="组合 13">
              <a:extLst>
                <a:ext uri="{FF2B5EF4-FFF2-40B4-BE49-F238E27FC236}">
                  <a16:creationId xmlns:a16="http://schemas.microsoft.com/office/drawing/2014/main" xmlns="" id="{E3D3B354-5ADD-4785-8568-AD95059AED8B}"/>
                </a:ext>
              </a:extLst>
            </p:cNvPr>
            <p:cNvGrpSpPr/>
            <p:nvPr/>
          </p:nvGrpSpPr>
          <p:grpSpPr>
            <a:xfrm flipH="1">
              <a:off x="3136885" y="622255"/>
              <a:ext cx="624713" cy="610797"/>
              <a:chOff x="5436194" y="1880503"/>
              <a:chExt cx="1304862" cy="1275795"/>
            </a:xfrm>
          </p:grpSpPr>
          <p:grpSp>
            <p:nvGrpSpPr>
              <p:cNvPr id="34" name="组合 33">
                <a:extLst>
                  <a:ext uri="{FF2B5EF4-FFF2-40B4-BE49-F238E27FC236}">
                    <a16:creationId xmlns:a16="http://schemas.microsoft.com/office/drawing/2014/main" xmlns="" id="{7A857A23-FC5C-424B-A06E-9949DBDF358C}"/>
                  </a:ext>
                </a:extLst>
              </p:cNvPr>
              <p:cNvGrpSpPr/>
              <p:nvPr/>
            </p:nvGrpSpPr>
            <p:grpSpPr>
              <a:xfrm>
                <a:off x="5436194" y="1880503"/>
                <a:ext cx="1304862" cy="1275795"/>
                <a:chOff x="5874957" y="2417468"/>
                <a:chExt cx="434244" cy="424571"/>
              </a:xfrm>
              <a:solidFill>
                <a:srgbClr val="DDAF3E"/>
              </a:solidFill>
            </p:grpSpPr>
            <p:sp>
              <p:nvSpPr>
                <p:cNvPr id="36" name="椭圆 35">
                  <a:extLst>
                    <a:ext uri="{FF2B5EF4-FFF2-40B4-BE49-F238E27FC236}">
                      <a16:creationId xmlns:a16="http://schemas.microsoft.com/office/drawing/2014/main" xmlns="" id="{3EA52EB8-BF27-4EA6-B9B1-97F45D5F0890}"/>
                    </a:ext>
                  </a:extLst>
                </p:cNvPr>
                <p:cNvSpPr/>
                <p:nvPr/>
              </p:nvSpPr>
              <p:spPr>
                <a:xfrm>
                  <a:off x="5874957" y="2417468"/>
                  <a:ext cx="424571" cy="4245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37" name="等腰三角形 672">
                  <a:extLst>
                    <a:ext uri="{FF2B5EF4-FFF2-40B4-BE49-F238E27FC236}">
                      <a16:creationId xmlns:a16="http://schemas.microsoft.com/office/drawing/2014/main" xmlns="" id="{C078DE3C-9C5D-4AAC-B5EF-C8D9D03EDBFA}"/>
                    </a:ext>
                  </a:extLst>
                </p:cNvPr>
                <p:cNvSpPr/>
                <p:nvPr/>
              </p:nvSpPr>
              <p:spPr>
                <a:xfrm rot="7392007">
                  <a:off x="6212783" y="2745557"/>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sp>
            <p:nvSpPr>
              <p:cNvPr id="35" name="矩形 34">
                <a:extLst>
                  <a:ext uri="{FF2B5EF4-FFF2-40B4-BE49-F238E27FC236}">
                    <a16:creationId xmlns:a16="http://schemas.microsoft.com/office/drawing/2014/main" xmlns="" id="{3ACAF539-F0B2-48D1-99A2-B5C281458D9D}"/>
                  </a:ext>
                </a:extLst>
              </p:cNvPr>
              <p:cNvSpPr/>
              <p:nvPr/>
            </p:nvSpPr>
            <p:spPr>
              <a:xfrm>
                <a:off x="5507530" y="1884557"/>
                <a:ext cx="1133126" cy="1092870"/>
              </a:xfrm>
              <a:prstGeom prst="rect">
                <a:avLst/>
              </a:prstGeom>
            </p:spPr>
            <p:txBody>
              <a:bodyPr wrap="square">
                <a:spAutoFit/>
              </a:bodyPr>
              <a:lstStyle/>
              <a:p>
                <a:r>
                  <a:rPr kumimoji="1" lang="en-US" altLang="zh-CN" sz="2800" b="1" dirty="0">
                    <a:solidFill>
                      <a:schemeClr val="bg1"/>
                    </a:solidFill>
                    <a:latin typeface="字体圈欣意冠黑体" panose="00000500000000000000" pitchFamily="2" charset="-122"/>
                    <a:ea typeface="字体圈欣意冠黑体" panose="00000500000000000000" pitchFamily="2" charset="-122"/>
                  </a:rPr>
                  <a:t>01</a:t>
                </a:r>
                <a:endParaRPr lang="zh-CN" altLang="en-US" sz="2800" b="1" dirty="0">
                  <a:solidFill>
                    <a:schemeClr val="bg1"/>
                  </a:solidFill>
                  <a:latin typeface="字体圈欣意冠黑体" panose="00000500000000000000" pitchFamily="2" charset="-122"/>
                  <a:ea typeface="字体圈欣意冠黑体" panose="00000500000000000000" pitchFamily="2" charset="-122"/>
                </a:endParaRPr>
              </a:p>
            </p:txBody>
          </p:sp>
        </p:grpSp>
        <p:grpSp>
          <p:nvGrpSpPr>
            <p:cNvPr id="16" name="组合 15">
              <a:extLst>
                <a:ext uri="{FF2B5EF4-FFF2-40B4-BE49-F238E27FC236}">
                  <a16:creationId xmlns:a16="http://schemas.microsoft.com/office/drawing/2014/main" xmlns="" id="{C3B7C1C2-2488-464C-B5B8-32228F77BAA5}"/>
                </a:ext>
              </a:extLst>
            </p:cNvPr>
            <p:cNvGrpSpPr/>
            <p:nvPr/>
          </p:nvGrpSpPr>
          <p:grpSpPr>
            <a:xfrm flipH="1">
              <a:off x="10763637" y="1227606"/>
              <a:ext cx="780730" cy="610797"/>
              <a:chOff x="5110315" y="1880503"/>
              <a:chExt cx="1630741" cy="1275795"/>
            </a:xfrm>
          </p:grpSpPr>
          <p:grpSp>
            <p:nvGrpSpPr>
              <p:cNvPr id="30" name="组合 29">
                <a:extLst>
                  <a:ext uri="{FF2B5EF4-FFF2-40B4-BE49-F238E27FC236}">
                    <a16:creationId xmlns:a16="http://schemas.microsoft.com/office/drawing/2014/main" xmlns="" id="{656C962B-46D9-4BD2-A34E-2DF8A8066EEE}"/>
                  </a:ext>
                </a:extLst>
              </p:cNvPr>
              <p:cNvGrpSpPr/>
              <p:nvPr/>
            </p:nvGrpSpPr>
            <p:grpSpPr>
              <a:xfrm>
                <a:off x="5436194" y="1880503"/>
                <a:ext cx="1304862" cy="1275795"/>
                <a:chOff x="5874957" y="2417468"/>
                <a:chExt cx="434244" cy="424571"/>
              </a:xfrm>
              <a:solidFill>
                <a:srgbClr val="DDAF3E"/>
              </a:solidFill>
            </p:grpSpPr>
            <p:sp>
              <p:nvSpPr>
                <p:cNvPr id="32" name="椭圆 31">
                  <a:extLst>
                    <a:ext uri="{FF2B5EF4-FFF2-40B4-BE49-F238E27FC236}">
                      <a16:creationId xmlns:a16="http://schemas.microsoft.com/office/drawing/2014/main" xmlns="" id="{CBC5874A-EE22-428B-866B-778BDE31D208}"/>
                    </a:ext>
                  </a:extLst>
                </p:cNvPr>
                <p:cNvSpPr/>
                <p:nvPr/>
              </p:nvSpPr>
              <p:spPr>
                <a:xfrm>
                  <a:off x="5874957" y="2417468"/>
                  <a:ext cx="424571" cy="4245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33" name="等腰三角形 672">
                  <a:extLst>
                    <a:ext uri="{FF2B5EF4-FFF2-40B4-BE49-F238E27FC236}">
                      <a16:creationId xmlns:a16="http://schemas.microsoft.com/office/drawing/2014/main" xmlns="" id="{661E6932-532C-4197-8483-FB2F4C2ECC0C}"/>
                    </a:ext>
                  </a:extLst>
                </p:cNvPr>
                <p:cNvSpPr/>
                <p:nvPr/>
              </p:nvSpPr>
              <p:spPr>
                <a:xfrm rot="7392007">
                  <a:off x="6212783" y="2745557"/>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sp>
            <p:nvSpPr>
              <p:cNvPr id="31" name="矩形 30">
                <a:extLst>
                  <a:ext uri="{FF2B5EF4-FFF2-40B4-BE49-F238E27FC236}">
                    <a16:creationId xmlns:a16="http://schemas.microsoft.com/office/drawing/2014/main" xmlns="" id="{E04DF85D-5C9A-4239-A213-40C3F70DD1BC}"/>
                  </a:ext>
                </a:extLst>
              </p:cNvPr>
              <p:cNvSpPr/>
              <p:nvPr/>
            </p:nvSpPr>
            <p:spPr>
              <a:xfrm>
                <a:off x="5110315" y="1900350"/>
                <a:ext cx="1608863" cy="1092870"/>
              </a:xfrm>
              <a:prstGeom prst="rect">
                <a:avLst/>
              </a:prstGeom>
            </p:spPr>
            <p:txBody>
              <a:bodyPr wrap="square">
                <a:spAutoFit/>
              </a:bodyPr>
              <a:lstStyle/>
              <a:p>
                <a:r>
                  <a:rPr kumimoji="1" lang="en-US" altLang="zh-CN" sz="2800" b="1" dirty="0">
                    <a:solidFill>
                      <a:schemeClr val="bg1"/>
                    </a:solidFill>
                    <a:latin typeface="字体圈欣意冠黑体" panose="00000500000000000000" pitchFamily="2" charset="-122"/>
                    <a:ea typeface="字体圈欣意冠黑体" panose="00000500000000000000" pitchFamily="2" charset="-122"/>
                  </a:rPr>
                  <a:t>02</a:t>
                </a:r>
                <a:endParaRPr lang="zh-CN" altLang="en-US" sz="2800" b="1" dirty="0">
                  <a:solidFill>
                    <a:schemeClr val="bg1"/>
                  </a:solidFill>
                  <a:latin typeface="字体圈欣意冠黑体" panose="00000500000000000000" pitchFamily="2" charset="-122"/>
                  <a:ea typeface="字体圈欣意冠黑体" panose="00000500000000000000" pitchFamily="2" charset="-122"/>
                </a:endParaRPr>
              </a:p>
            </p:txBody>
          </p:sp>
        </p:grpSp>
        <p:grpSp>
          <p:nvGrpSpPr>
            <p:cNvPr id="18" name="组合 17">
              <a:extLst>
                <a:ext uri="{FF2B5EF4-FFF2-40B4-BE49-F238E27FC236}">
                  <a16:creationId xmlns:a16="http://schemas.microsoft.com/office/drawing/2014/main" xmlns="" id="{CFF00526-FD58-4266-A7EE-2D7E61823ED5}"/>
                </a:ext>
              </a:extLst>
            </p:cNvPr>
            <p:cNvGrpSpPr/>
            <p:nvPr/>
          </p:nvGrpSpPr>
          <p:grpSpPr>
            <a:xfrm>
              <a:off x="668568" y="4340990"/>
              <a:ext cx="765574" cy="610797"/>
              <a:chOff x="5379980" y="1880503"/>
              <a:chExt cx="1599084" cy="1275795"/>
            </a:xfrm>
          </p:grpSpPr>
          <p:grpSp>
            <p:nvGrpSpPr>
              <p:cNvPr id="26" name="组合 25">
                <a:extLst>
                  <a:ext uri="{FF2B5EF4-FFF2-40B4-BE49-F238E27FC236}">
                    <a16:creationId xmlns:a16="http://schemas.microsoft.com/office/drawing/2014/main" xmlns="" id="{619D5764-4CBE-4BE5-9E9A-C3D75E90D8DC}"/>
                  </a:ext>
                </a:extLst>
              </p:cNvPr>
              <p:cNvGrpSpPr/>
              <p:nvPr/>
            </p:nvGrpSpPr>
            <p:grpSpPr>
              <a:xfrm>
                <a:off x="5436194" y="1880503"/>
                <a:ext cx="1304862" cy="1275795"/>
                <a:chOff x="5874957" y="2417468"/>
                <a:chExt cx="434244" cy="424571"/>
              </a:xfrm>
              <a:solidFill>
                <a:srgbClr val="DDAF3E"/>
              </a:solidFill>
            </p:grpSpPr>
            <p:sp>
              <p:nvSpPr>
                <p:cNvPr id="28" name="椭圆 27">
                  <a:extLst>
                    <a:ext uri="{FF2B5EF4-FFF2-40B4-BE49-F238E27FC236}">
                      <a16:creationId xmlns:a16="http://schemas.microsoft.com/office/drawing/2014/main" xmlns="" id="{9A89E9FA-DDB2-471A-9E06-CE89A143B9BA}"/>
                    </a:ext>
                  </a:extLst>
                </p:cNvPr>
                <p:cNvSpPr/>
                <p:nvPr/>
              </p:nvSpPr>
              <p:spPr>
                <a:xfrm>
                  <a:off x="5874957" y="2417468"/>
                  <a:ext cx="424571" cy="4245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9" name="等腰三角形 672">
                  <a:extLst>
                    <a:ext uri="{FF2B5EF4-FFF2-40B4-BE49-F238E27FC236}">
                      <a16:creationId xmlns:a16="http://schemas.microsoft.com/office/drawing/2014/main" xmlns="" id="{28BF1089-1216-439C-9503-1307E2A2EE28}"/>
                    </a:ext>
                  </a:extLst>
                </p:cNvPr>
                <p:cNvSpPr/>
                <p:nvPr/>
              </p:nvSpPr>
              <p:spPr>
                <a:xfrm rot="7392007">
                  <a:off x="6212783" y="2745557"/>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sp>
            <p:nvSpPr>
              <p:cNvPr id="27" name="矩形 26">
                <a:extLst>
                  <a:ext uri="{FF2B5EF4-FFF2-40B4-BE49-F238E27FC236}">
                    <a16:creationId xmlns:a16="http://schemas.microsoft.com/office/drawing/2014/main" xmlns="" id="{E59AEA86-4F9D-43E1-9085-B4B8D5723BF7}"/>
                  </a:ext>
                </a:extLst>
              </p:cNvPr>
              <p:cNvSpPr/>
              <p:nvPr/>
            </p:nvSpPr>
            <p:spPr>
              <a:xfrm>
                <a:off x="5379980" y="1896943"/>
                <a:ext cx="1599084" cy="1092870"/>
              </a:xfrm>
              <a:prstGeom prst="rect">
                <a:avLst/>
              </a:prstGeom>
            </p:spPr>
            <p:txBody>
              <a:bodyPr wrap="square">
                <a:spAutoFit/>
              </a:bodyPr>
              <a:lstStyle/>
              <a:p>
                <a:r>
                  <a:rPr kumimoji="1" lang="en-US" altLang="zh-CN" sz="2800" b="1" dirty="0">
                    <a:solidFill>
                      <a:schemeClr val="bg1"/>
                    </a:solidFill>
                    <a:latin typeface="字体圈欣意冠黑体" panose="00000500000000000000" pitchFamily="2" charset="-122"/>
                    <a:ea typeface="字体圈欣意冠黑体" panose="00000500000000000000" pitchFamily="2" charset="-122"/>
                  </a:rPr>
                  <a:t>03</a:t>
                </a:r>
                <a:endParaRPr lang="zh-CN" altLang="en-US" sz="2800" b="1" dirty="0">
                  <a:solidFill>
                    <a:schemeClr val="bg1"/>
                  </a:solidFill>
                  <a:latin typeface="字体圈欣意冠黑体" panose="00000500000000000000" pitchFamily="2" charset="-122"/>
                  <a:ea typeface="字体圈欣意冠黑体" panose="00000500000000000000" pitchFamily="2" charset="-122"/>
                </a:endParaRPr>
              </a:p>
            </p:txBody>
          </p:sp>
        </p:grpSp>
        <p:grpSp>
          <p:nvGrpSpPr>
            <p:cNvPr id="20" name="组合 19">
              <a:extLst>
                <a:ext uri="{FF2B5EF4-FFF2-40B4-BE49-F238E27FC236}">
                  <a16:creationId xmlns:a16="http://schemas.microsoft.com/office/drawing/2014/main" xmlns="" id="{89F7A261-D92C-4B77-A6B5-EAAB1E883D83}"/>
                </a:ext>
              </a:extLst>
            </p:cNvPr>
            <p:cNvGrpSpPr/>
            <p:nvPr/>
          </p:nvGrpSpPr>
          <p:grpSpPr>
            <a:xfrm>
              <a:off x="7952463" y="4718064"/>
              <a:ext cx="653217" cy="610797"/>
              <a:chOff x="5412917" y="1880503"/>
              <a:chExt cx="1364399" cy="1275795"/>
            </a:xfrm>
          </p:grpSpPr>
          <p:grpSp>
            <p:nvGrpSpPr>
              <p:cNvPr id="22" name="组合 21">
                <a:extLst>
                  <a:ext uri="{FF2B5EF4-FFF2-40B4-BE49-F238E27FC236}">
                    <a16:creationId xmlns:a16="http://schemas.microsoft.com/office/drawing/2014/main" xmlns="" id="{71C670CD-3EB1-4DF9-9186-46A42D63BC67}"/>
                  </a:ext>
                </a:extLst>
              </p:cNvPr>
              <p:cNvGrpSpPr/>
              <p:nvPr/>
            </p:nvGrpSpPr>
            <p:grpSpPr>
              <a:xfrm>
                <a:off x="5436194" y="1880503"/>
                <a:ext cx="1304862" cy="1275795"/>
                <a:chOff x="5874957" y="2417468"/>
                <a:chExt cx="434244" cy="424571"/>
              </a:xfrm>
              <a:solidFill>
                <a:srgbClr val="DDAF3E"/>
              </a:solidFill>
            </p:grpSpPr>
            <p:sp>
              <p:nvSpPr>
                <p:cNvPr id="24" name="椭圆 23">
                  <a:extLst>
                    <a:ext uri="{FF2B5EF4-FFF2-40B4-BE49-F238E27FC236}">
                      <a16:creationId xmlns:a16="http://schemas.microsoft.com/office/drawing/2014/main" xmlns="" id="{7329E20E-0474-4B74-B2E6-00932EFC5E42}"/>
                    </a:ext>
                  </a:extLst>
                </p:cNvPr>
                <p:cNvSpPr/>
                <p:nvPr/>
              </p:nvSpPr>
              <p:spPr>
                <a:xfrm>
                  <a:off x="5874957" y="2417468"/>
                  <a:ext cx="424571" cy="4245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5" name="等腰三角形 672">
                  <a:extLst>
                    <a:ext uri="{FF2B5EF4-FFF2-40B4-BE49-F238E27FC236}">
                      <a16:creationId xmlns:a16="http://schemas.microsoft.com/office/drawing/2014/main" xmlns="" id="{7D8B5F96-09EC-4D6F-AE9B-2031E0A1F8D6}"/>
                    </a:ext>
                  </a:extLst>
                </p:cNvPr>
                <p:cNvSpPr/>
                <p:nvPr/>
              </p:nvSpPr>
              <p:spPr>
                <a:xfrm rot="7392007">
                  <a:off x="6212783" y="2745557"/>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sp>
            <p:nvSpPr>
              <p:cNvPr id="23" name="矩形 22">
                <a:extLst>
                  <a:ext uri="{FF2B5EF4-FFF2-40B4-BE49-F238E27FC236}">
                    <a16:creationId xmlns:a16="http://schemas.microsoft.com/office/drawing/2014/main" xmlns="" id="{B883DDD1-05AF-4847-BBA5-2F9A7F7FE559}"/>
                  </a:ext>
                </a:extLst>
              </p:cNvPr>
              <p:cNvSpPr/>
              <p:nvPr/>
            </p:nvSpPr>
            <p:spPr>
              <a:xfrm>
                <a:off x="5412917" y="1900831"/>
                <a:ext cx="1364399" cy="1092870"/>
              </a:xfrm>
              <a:prstGeom prst="rect">
                <a:avLst/>
              </a:prstGeom>
            </p:spPr>
            <p:txBody>
              <a:bodyPr wrap="square">
                <a:spAutoFit/>
              </a:bodyPr>
              <a:lstStyle/>
              <a:p>
                <a:r>
                  <a:rPr kumimoji="1" lang="en-US" altLang="zh-CN" sz="2800" b="1" dirty="0">
                    <a:solidFill>
                      <a:schemeClr val="bg1"/>
                    </a:solidFill>
                    <a:latin typeface="字体圈欣意冠黑体" panose="00000500000000000000" pitchFamily="2" charset="-122"/>
                    <a:ea typeface="字体圈欣意冠黑体" panose="00000500000000000000" pitchFamily="2" charset="-122"/>
                  </a:rPr>
                  <a:t>04</a:t>
                </a:r>
                <a:endParaRPr lang="zh-CN" altLang="en-US" sz="2800" b="1" dirty="0">
                  <a:solidFill>
                    <a:schemeClr val="bg1"/>
                  </a:solidFill>
                  <a:latin typeface="字体圈欣意冠黑体" panose="00000500000000000000" pitchFamily="2" charset="-122"/>
                  <a:ea typeface="字体圈欣意冠黑体" panose="00000500000000000000" pitchFamily="2" charset="-122"/>
                </a:endParaRPr>
              </a:p>
            </p:txBody>
          </p:sp>
        </p:grpSp>
      </p:grpSp>
      <p:sp>
        <p:nvSpPr>
          <p:cNvPr id="42" name="文本占位符 43">
            <a:extLst>
              <a:ext uri="{FF2B5EF4-FFF2-40B4-BE49-F238E27FC236}">
                <a16:creationId xmlns:a16="http://schemas.microsoft.com/office/drawing/2014/main" xmlns="" id="{A5F426D3-3278-4FF6-BF7A-97E7A15FAD2A}"/>
              </a:ext>
            </a:extLst>
          </p:cNvPr>
          <p:cNvSpPr>
            <a:spLocks noGrp="1"/>
          </p:cNvSpPr>
          <p:nvPr>
            <p:ph type="body" sz="quarter" idx="11"/>
          </p:nvPr>
        </p:nvSpPr>
        <p:spPr>
          <a:xfrm>
            <a:off x="980107" y="1341907"/>
            <a:ext cx="4511443" cy="1136650"/>
          </a:xfrm>
          <a:effectLst>
            <a:outerShdw blurRad="50800" dist="38100" dir="2700000" algn="tl" rotWithShape="0">
              <a:prstClr val="black">
                <a:alpha val="40000"/>
              </a:prstClr>
            </a:outerShdw>
          </a:effectLst>
        </p:spPr>
        <p:txBody>
          <a:bodyPr>
            <a:noAutofit/>
          </a:bodyPr>
          <a:lstStyle>
            <a:lvl1pPr marL="0" indent="0" algn="l" defTabSz="914400" rtl="0" eaLnBrk="1" latinLnBrk="0" hangingPunct="1">
              <a:buNone/>
              <a:defRPr lang="zh-CN" altLang="en-US" sz="4800" kern="1200" dirty="0" smtClean="0">
                <a:solidFill>
                  <a:schemeClr val="accent3"/>
                </a:solidFill>
                <a:latin typeface="字体圈欣意冠黑体" panose="00000500000000000000" pitchFamily="2" charset="-122"/>
                <a:ea typeface="字体圈欣意冠黑体" panose="00000500000000000000" pitchFamily="2" charset="-122"/>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a:t>
            </a:r>
          </a:p>
        </p:txBody>
      </p:sp>
      <p:sp>
        <p:nvSpPr>
          <p:cNvPr id="43" name="文本占位符 43">
            <a:extLst>
              <a:ext uri="{FF2B5EF4-FFF2-40B4-BE49-F238E27FC236}">
                <a16:creationId xmlns:a16="http://schemas.microsoft.com/office/drawing/2014/main" xmlns="" id="{0C2BF8C8-6FDC-4AE4-AC9A-333F198A4064}"/>
              </a:ext>
            </a:extLst>
          </p:cNvPr>
          <p:cNvSpPr>
            <a:spLocks noGrp="1"/>
          </p:cNvSpPr>
          <p:nvPr>
            <p:ph type="body" sz="quarter" idx="12"/>
          </p:nvPr>
        </p:nvSpPr>
        <p:spPr>
          <a:xfrm>
            <a:off x="709996" y="5153716"/>
            <a:ext cx="4511443" cy="1136650"/>
          </a:xfrm>
          <a:effectLst>
            <a:outerShdw blurRad="50800" dist="38100" algn="l" rotWithShape="0">
              <a:prstClr val="black">
                <a:alpha val="40000"/>
              </a:prstClr>
            </a:outerShdw>
          </a:effectLst>
        </p:spPr>
        <p:txBody>
          <a:bodyPr>
            <a:noAutofit/>
          </a:bodyPr>
          <a:lstStyle>
            <a:lvl1pPr marL="0" indent="0" algn="l" defTabSz="914400" rtl="0" eaLnBrk="1" latinLnBrk="0" hangingPunct="1">
              <a:buNone/>
              <a:defRPr lang="zh-CN" altLang="en-US" sz="4800" kern="1200" dirty="0" smtClean="0">
                <a:solidFill>
                  <a:schemeClr val="accent3"/>
                </a:solidFill>
                <a:latin typeface="字体圈欣意冠黑体" panose="00000500000000000000" pitchFamily="2" charset="-122"/>
                <a:ea typeface="字体圈欣意冠黑体" panose="00000500000000000000" pitchFamily="2" charset="-122"/>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a:t>
            </a:r>
          </a:p>
        </p:txBody>
      </p:sp>
      <p:sp>
        <p:nvSpPr>
          <p:cNvPr id="44" name="文本占位符 43">
            <a:extLst>
              <a:ext uri="{FF2B5EF4-FFF2-40B4-BE49-F238E27FC236}">
                <a16:creationId xmlns:a16="http://schemas.microsoft.com/office/drawing/2014/main" xmlns="" id="{32EC9B3E-FE3C-4CA7-B024-20661E895CEF}"/>
              </a:ext>
            </a:extLst>
          </p:cNvPr>
          <p:cNvSpPr>
            <a:spLocks noGrp="1"/>
          </p:cNvSpPr>
          <p:nvPr>
            <p:ph type="body" sz="quarter" idx="13"/>
          </p:nvPr>
        </p:nvSpPr>
        <p:spPr>
          <a:xfrm>
            <a:off x="8639374" y="5042868"/>
            <a:ext cx="4511443" cy="1136650"/>
          </a:xfrm>
          <a:effectLst>
            <a:outerShdw blurRad="50800" dist="38100" dir="2700000" algn="tl" rotWithShape="0">
              <a:prstClr val="black">
                <a:alpha val="40000"/>
              </a:prstClr>
            </a:outerShdw>
          </a:effectLst>
        </p:spPr>
        <p:txBody>
          <a:bodyPr>
            <a:noAutofit/>
          </a:bodyPr>
          <a:lstStyle>
            <a:lvl1pPr marL="0" indent="0" algn="l" defTabSz="914400" rtl="0" eaLnBrk="1" latinLnBrk="0" hangingPunct="1">
              <a:buNone/>
              <a:defRPr lang="zh-CN" altLang="en-US" sz="4800" kern="1200" dirty="0" smtClean="0">
                <a:solidFill>
                  <a:schemeClr val="accent3"/>
                </a:solidFill>
                <a:latin typeface="字体圈欣意冠黑体" panose="00000500000000000000" pitchFamily="2" charset="-122"/>
                <a:ea typeface="字体圈欣意冠黑体" panose="00000500000000000000" pitchFamily="2" charset="-122"/>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a:t>
            </a:r>
          </a:p>
        </p:txBody>
      </p:sp>
      <p:sp>
        <p:nvSpPr>
          <p:cNvPr id="45" name="文本占位符 43">
            <a:extLst>
              <a:ext uri="{FF2B5EF4-FFF2-40B4-BE49-F238E27FC236}">
                <a16:creationId xmlns:a16="http://schemas.microsoft.com/office/drawing/2014/main" xmlns="" id="{5545D745-835C-4324-9F9E-AFD3804EF3D8}"/>
              </a:ext>
            </a:extLst>
          </p:cNvPr>
          <p:cNvSpPr>
            <a:spLocks noGrp="1"/>
          </p:cNvSpPr>
          <p:nvPr>
            <p:ph type="body" sz="quarter" idx="14"/>
          </p:nvPr>
        </p:nvSpPr>
        <p:spPr>
          <a:xfrm>
            <a:off x="8639373" y="1929484"/>
            <a:ext cx="4511443" cy="1136650"/>
          </a:xfrm>
          <a:effectLst>
            <a:outerShdw blurRad="50800" dist="38100" dir="2700000" algn="tl" rotWithShape="0">
              <a:prstClr val="black">
                <a:alpha val="40000"/>
              </a:prstClr>
            </a:outerShdw>
          </a:effectLst>
        </p:spPr>
        <p:txBody>
          <a:bodyPr>
            <a:noAutofit/>
          </a:bodyPr>
          <a:lstStyle>
            <a:lvl1pPr marL="0" indent="0" algn="l" defTabSz="914400" rtl="0" eaLnBrk="1" latinLnBrk="0" hangingPunct="1">
              <a:buNone/>
              <a:defRPr lang="zh-CN" altLang="en-US" sz="4800" kern="1200" dirty="0" smtClean="0">
                <a:solidFill>
                  <a:schemeClr val="accent3"/>
                </a:solidFill>
                <a:latin typeface="字体圈欣意冠黑体" panose="00000500000000000000" pitchFamily="2" charset="-122"/>
                <a:ea typeface="字体圈欣意冠黑体" panose="00000500000000000000" pitchFamily="2" charset="-122"/>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a:t>
            </a:r>
          </a:p>
        </p:txBody>
      </p:sp>
    </p:spTree>
    <p:extLst>
      <p:ext uri="{BB962C8B-B14F-4D97-AF65-F5344CB8AC3E}">
        <p14:creationId xmlns:p14="http://schemas.microsoft.com/office/powerpoint/2010/main" val="2125561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55C8053E-970D-4798-BC0E-BB1B7D7F3CD8}"/>
              </a:ext>
            </a:extLst>
          </p:cNvPr>
          <p:cNvGrpSpPr/>
          <p:nvPr userDrawn="1"/>
        </p:nvGrpSpPr>
        <p:grpSpPr>
          <a:xfrm>
            <a:off x="0" y="0"/>
            <a:ext cx="12192000" cy="6886239"/>
            <a:chOff x="0" y="-406400"/>
            <a:chExt cx="12192000" cy="7099097"/>
          </a:xfrm>
        </p:grpSpPr>
        <p:sp>
          <p:nvSpPr>
            <p:cNvPr id="6" name="矩形 5">
              <a:extLst>
                <a:ext uri="{FF2B5EF4-FFF2-40B4-BE49-F238E27FC236}">
                  <a16:creationId xmlns:a16="http://schemas.microsoft.com/office/drawing/2014/main" xmlns="" id="{44171FA7-D467-4034-94D2-D026D47BD37A}"/>
                </a:ext>
              </a:extLst>
            </p:cNvPr>
            <p:cNvSpPr/>
            <p:nvPr/>
          </p:nvSpPr>
          <p:spPr>
            <a:xfrm>
              <a:off x="0" y="-406400"/>
              <a:ext cx="12192000" cy="70990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图片包含 食物, 雪, 游戏机, 覆盖&#10;&#10;描述已自动生成">
              <a:extLst>
                <a:ext uri="{FF2B5EF4-FFF2-40B4-BE49-F238E27FC236}">
                  <a16:creationId xmlns:a16="http://schemas.microsoft.com/office/drawing/2014/main" xmlns="" id="{4C11C4FE-35F0-41A8-9F33-DF2CF4120DA2}"/>
                </a:ext>
              </a:extLst>
            </p:cNvPr>
            <p:cNvPicPr>
              <a:picLocks noChangeAspect="1"/>
            </p:cNvPicPr>
            <p:nvPr/>
          </p:nvPicPr>
          <p:blipFill>
            <a:blip r:embed="rId2" cstate="screen">
              <a:alphaModFix amt="12000"/>
              <a:extLst>
                <a:ext uri="{28A0092B-C50C-407E-A947-70E740481C1C}">
                  <a14:useLocalDpi xmlns:a14="http://schemas.microsoft.com/office/drawing/2010/main"/>
                </a:ext>
              </a:extLst>
            </a:blip>
            <a:stretch>
              <a:fillRect/>
            </a:stretch>
          </p:blipFill>
          <p:spPr>
            <a:xfrm>
              <a:off x="0" y="-406399"/>
              <a:ext cx="12192000" cy="7069984"/>
            </a:xfrm>
            <a:prstGeom prst="rect">
              <a:avLst/>
            </a:prstGeom>
          </p:spPr>
        </p:pic>
      </p:grpSp>
      <p:grpSp>
        <p:nvGrpSpPr>
          <p:cNvPr id="8" name="组合 7">
            <a:extLst>
              <a:ext uri="{FF2B5EF4-FFF2-40B4-BE49-F238E27FC236}">
                <a16:creationId xmlns:a16="http://schemas.microsoft.com/office/drawing/2014/main" xmlns="" id="{9287CBB4-67C8-4AC4-94A8-BE1233C0C4D3}"/>
              </a:ext>
            </a:extLst>
          </p:cNvPr>
          <p:cNvGrpSpPr/>
          <p:nvPr userDrawn="1"/>
        </p:nvGrpSpPr>
        <p:grpSpPr>
          <a:xfrm>
            <a:off x="3390896" y="1657967"/>
            <a:ext cx="5526999" cy="5285628"/>
            <a:chOff x="3390896" y="1657967"/>
            <a:chExt cx="5526999" cy="5285628"/>
          </a:xfrm>
        </p:grpSpPr>
        <p:sp>
          <p:nvSpPr>
            <p:cNvPr id="9" name="矩形: 圆角 8">
              <a:extLst>
                <a:ext uri="{FF2B5EF4-FFF2-40B4-BE49-F238E27FC236}">
                  <a16:creationId xmlns:a16="http://schemas.microsoft.com/office/drawing/2014/main" xmlns="" id="{0B0A77D7-E2FB-4510-AA47-C3B757C5E1C1}"/>
                </a:ext>
              </a:extLst>
            </p:cNvPr>
            <p:cNvSpPr/>
            <p:nvPr/>
          </p:nvSpPr>
          <p:spPr>
            <a:xfrm rot="19513220" flipH="1">
              <a:off x="3390896" y="2786438"/>
              <a:ext cx="2679710" cy="4157157"/>
            </a:xfrm>
            <a:prstGeom prst="roundRect">
              <a:avLst>
                <a:gd name="adj" fmla="val 7525"/>
              </a:avLst>
            </a:prstGeom>
            <a:solidFill>
              <a:schemeClr val="bg1"/>
            </a:solidFill>
            <a:ln cap="rnd">
              <a:solidFill>
                <a:srgbClr val="FFFFFF"/>
              </a:solidFill>
              <a:round/>
              <a:extLst>
                <a:ext uri="{C807C97D-BFC1-408E-A445-0C87EB9F89A2}">
                  <ask:lineSketchStyleProps xmlns:ask="http://schemas.microsoft.com/office/drawing/2018/sketchyshapes" xmlns="" sd="1219033472">
                    <a:custGeom>
                      <a:avLst/>
                      <a:gdLst>
                        <a:gd name="connsiteX0" fmla="*/ 0 w 2679710"/>
                        <a:gd name="connsiteY0" fmla="*/ 201648 h 4157157"/>
                        <a:gd name="connsiteX1" fmla="*/ 201648 w 2679710"/>
                        <a:gd name="connsiteY1" fmla="*/ 0 h 4157157"/>
                        <a:gd name="connsiteX2" fmla="*/ 747987 w 2679710"/>
                        <a:gd name="connsiteY2" fmla="*/ 0 h 4157157"/>
                        <a:gd name="connsiteX3" fmla="*/ 1248798 w 2679710"/>
                        <a:gd name="connsiteY3" fmla="*/ 0 h 4157157"/>
                        <a:gd name="connsiteX4" fmla="*/ 1840666 w 2679710"/>
                        <a:gd name="connsiteY4" fmla="*/ 0 h 4157157"/>
                        <a:gd name="connsiteX5" fmla="*/ 2478062 w 2679710"/>
                        <a:gd name="connsiteY5" fmla="*/ 0 h 4157157"/>
                        <a:gd name="connsiteX6" fmla="*/ 2679710 w 2679710"/>
                        <a:gd name="connsiteY6" fmla="*/ 201648 h 4157157"/>
                        <a:gd name="connsiteX7" fmla="*/ 2679710 w 2679710"/>
                        <a:gd name="connsiteY7" fmla="*/ 812991 h 4157157"/>
                        <a:gd name="connsiteX8" fmla="*/ 2679710 w 2679710"/>
                        <a:gd name="connsiteY8" fmla="*/ 1274180 h 4157157"/>
                        <a:gd name="connsiteX9" fmla="*/ 2679710 w 2679710"/>
                        <a:gd name="connsiteY9" fmla="*/ 1697830 h 4157157"/>
                        <a:gd name="connsiteX10" fmla="*/ 2679710 w 2679710"/>
                        <a:gd name="connsiteY10" fmla="*/ 2159018 h 4157157"/>
                        <a:gd name="connsiteX11" fmla="*/ 2679710 w 2679710"/>
                        <a:gd name="connsiteY11" fmla="*/ 2657746 h 4157157"/>
                        <a:gd name="connsiteX12" fmla="*/ 2679710 w 2679710"/>
                        <a:gd name="connsiteY12" fmla="*/ 3194011 h 4157157"/>
                        <a:gd name="connsiteX13" fmla="*/ 2679710 w 2679710"/>
                        <a:gd name="connsiteY13" fmla="*/ 3955509 h 4157157"/>
                        <a:gd name="connsiteX14" fmla="*/ 2478062 w 2679710"/>
                        <a:gd name="connsiteY14" fmla="*/ 4157157 h 4157157"/>
                        <a:gd name="connsiteX15" fmla="*/ 1908959 w 2679710"/>
                        <a:gd name="connsiteY15" fmla="*/ 4157157 h 4157157"/>
                        <a:gd name="connsiteX16" fmla="*/ 1317091 w 2679710"/>
                        <a:gd name="connsiteY16" fmla="*/ 4157157 h 4157157"/>
                        <a:gd name="connsiteX17" fmla="*/ 770752 w 2679710"/>
                        <a:gd name="connsiteY17" fmla="*/ 4157157 h 4157157"/>
                        <a:gd name="connsiteX18" fmla="*/ 201648 w 2679710"/>
                        <a:gd name="connsiteY18" fmla="*/ 4157157 h 4157157"/>
                        <a:gd name="connsiteX19" fmla="*/ 0 w 2679710"/>
                        <a:gd name="connsiteY19" fmla="*/ 3955509 h 4157157"/>
                        <a:gd name="connsiteX20" fmla="*/ 0 w 2679710"/>
                        <a:gd name="connsiteY20" fmla="*/ 3419243 h 4157157"/>
                        <a:gd name="connsiteX21" fmla="*/ 0 w 2679710"/>
                        <a:gd name="connsiteY21" fmla="*/ 2807900 h 4157157"/>
                        <a:gd name="connsiteX22" fmla="*/ 0 w 2679710"/>
                        <a:gd name="connsiteY22" fmla="*/ 2271634 h 4157157"/>
                        <a:gd name="connsiteX23" fmla="*/ 0 w 2679710"/>
                        <a:gd name="connsiteY23" fmla="*/ 1660291 h 4157157"/>
                        <a:gd name="connsiteX24" fmla="*/ 0 w 2679710"/>
                        <a:gd name="connsiteY24" fmla="*/ 1161564 h 4157157"/>
                        <a:gd name="connsiteX25" fmla="*/ 0 w 2679710"/>
                        <a:gd name="connsiteY25" fmla="*/ 700375 h 4157157"/>
                        <a:gd name="connsiteX26" fmla="*/ 0 w 2679710"/>
                        <a:gd name="connsiteY26" fmla="*/ 201648 h 415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679710" h="4157157" fill="none" extrusionOk="0">
                          <a:moveTo>
                            <a:pt x="0" y="201648"/>
                          </a:moveTo>
                          <a:cubicBezTo>
                            <a:pt x="-916" y="71271"/>
                            <a:pt x="109414" y="12054"/>
                            <a:pt x="201648" y="0"/>
                          </a:cubicBezTo>
                          <a:cubicBezTo>
                            <a:pt x="388915" y="-21228"/>
                            <a:pt x="476001" y="1173"/>
                            <a:pt x="747987" y="0"/>
                          </a:cubicBezTo>
                          <a:cubicBezTo>
                            <a:pt x="1019973" y="-1173"/>
                            <a:pt x="1032147" y="35245"/>
                            <a:pt x="1248798" y="0"/>
                          </a:cubicBezTo>
                          <a:cubicBezTo>
                            <a:pt x="1465449" y="-35245"/>
                            <a:pt x="1665354" y="42225"/>
                            <a:pt x="1840666" y="0"/>
                          </a:cubicBezTo>
                          <a:cubicBezTo>
                            <a:pt x="2015978" y="-42225"/>
                            <a:pt x="2332795" y="21019"/>
                            <a:pt x="2478062" y="0"/>
                          </a:cubicBezTo>
                          <a:cubicBezTo>
                            <a:pt x="2563681" y="14437"/>
                            <a:pt x="2682088" y="96725"/>
                            <a:pt x="2679710" y="201648"/>
                          </a:cubicBezTo>
                          <a:cubicBezTo>
                            <a:pt x="2723556" y="420219"/>
                            <a:pt x="2665343" y="519143"/>
                            <a:pt x="2679710" y="812991"/>
                          </a:cubicBezTo>
                          <a:cubicBezTo>
                            <a:pt x="2694077" y="1106839"/>
                            <a:pt x="2637825" y="1140866"/>
                            <a:pt x="2679710" y="1274180"/>
                          </a:cubicBezTo>
                          <a:cubicBezTo>
                            <a:pt x="2721595" y="1407494"/>
                            <a:pt x="2642594" y="1547274"/>
                            <a:pt x="2679710" y="1697830"/>
                          </a:cubicBezTo>
                          <a:cubicBezTo>
                            <a:pt x="2716826" y="1848386"/>
                            <a:pt x="2652589" y="1980250"/>
                            <a:pt x="2679710" y="2159018"/>
                          </a:cubicBezTo>
                          <a:cubicBezTo>
                            <a:pt x="2706831" y="2337786"/>
                            <a:pt x="2674162" y="2548419"/>
                            <a:pt x="2679710" y="2657746"/>
                          </a:cubicBezTo>
                          <a:cubicBezTo>
                            <a:pt x="2685258" y="2767073"/>
                            <a:pt x="2640667" y="3035493"/>
                            <a:pt x="2679710" y="3194011"/>
                          </a:cubicBezTo>
                          <a:cubicBezTo>
                            <a:pt x="2718753" y="3352530"/>
                            <a:pt x="2639756" y="3600828"/>
                            <a:pt x="2679710" y="3955509"/>
                          </a:cubicBezTo>
                          <a:cubicBezTo>
                            <a:pt x="2682568" y="4074222"/>
                            <a:pt x="2603791" y="4163838"/>
                            <a:pt x="2478062" y="4157157"/>
                          </a:cubicBezTo>
                          <a:cubicBezTo>
                            <a:pt x="2235359" y="4203988"/>
                            <a:pt x="2116412" y="4136911"/>
                            <a:pt x="1908959" y="4157157"/>
                          </a:cubicBezTo>
                          <a:cubicBezTo>
                            <a:pt x="1701506" y="4177403"/>
                            <a:pt x="1490148" y="4150165"/>
                            <a:pt x="1317091" y="4157157"/>
                          </a:cubicBezTo>
                          <a:cubicBezTo>
                            <a:pt x="1144034" y="4164149"/>
                            <a:pt x="969213" y="4103801"/>
                            <a:pt x="770752" y="4157157"/>
                          </a:cubicBezTo>
                          <a:cubicBezTo>
                            <a:pt x="572291" y="4210513"/>
                            <a:pt x="357805" y="4123787"/>
                            <a:pt x="201648" y="4157157"/>
                          </a:cubicBezTo>
                          <a:cubicBezTo>
                            <a:pt x="90763" y="4179084"/>
                            <a:pt x="12270" y="4055866"/>
                            <a:pt x="0" y="3955509"/>
                          </a:cubicBezTo>
                          <a:cubicBezTo>
                            <a:pt x="-639" y="3747584"/>
                            <a:pt x="5610" y="3529745"/>
                            <a:pt x="0" y="3419243"/>
                          </a:cubicBezTo>
                          <a:cubicBezTo>
                            <a:pt x="-5610" y="3308741"/>
                            <a:pt x="1432" y="3042979"/>
                            <a:pt x="0" y="2807900"/>
                          </a:cubicBezTo>
                          <a:cubicBezTo>
                            <a:pt x="-1432" y="2572821"/>
                            <a:pt x="5" y="2533673"/>
                            <a:pt x="0" y="2271634"/>
                          </a:cubicBezTo>
                          <a:cubicBezTo>
                            <a:pt x="-5" y="2009595"/>
                            <a:pt x="55192" y="1922050"/>
                            <a:pt x="0" y="1660291"/>
                          </a:cubicBezTo>
                          <a:cubicBezTo>
                            <a:pt x="-55192" y="1398532"/>
                            <a:pt x="594" y="1320581"/>
                            <a:pt x="0" y="1161564"/>
                          </a:cubicBezTo>
                          <a:cubicBezTo>
                            <a:pt x="-594" y="1002547"/>
                            <a:pt x="8886" y="908085"/>
                            <a:pt x="0" y="700375"/>
                          </a:cubicBezTo>
                          <a:cubicBezTo>
                            <a:pt x="-8886" y="492665"/>
                            <a:pt x="11219" y="342105"/>
                            <a:pt x="0" y="201648"/>
                          </a:cubicBezTo>
                          <a:close/>
                        </a:path>
                        <a:path w="2679710" h="4157157" stroke="0" extrusionOk="0">
                          <a:moveTo>
                            <a:pt x="0" y="201648"/>
                          </a:moveTo>
                          <a:cubicBezTo>
                            <a:pt x="-2663" y="88639"/>
                            <a:pt x="75877" y="5406"/>
                            <a:pt x="201648" y="0"/>
                          </a:cubicBezTo>
                          <a:cubicBezTo>
                            <a:pt x="381494" y="-66157"/>
                            <a:pt x="578157" y="61409"/>
                            <a:pt x="816280" y="0"/>
                          </a:cubicBezTo>
                          <a:cubicBezTo>
                            <a:pt x="1054403" y="-61409"/>
                            <a:pt x="1133245" y="6396"/>
                            <a:pt x="1362619" y="0"/>
                          </a:cubicBezTo>
                          <a:cubicBezTo>
                            <a:pt x="1591993" y="-6396"/>
                            <a:pt x="1633222" y="33776"/>
                            <a:pt x="1886194" y="0"/>
                          </a:cubicBezTo>
                          <a:cubicBezTo>
                            <a:pt x="2139167" y="-33776"/>
                            <a:pt x="2295226" y="7437"/>
                            <a:pt x="2478062" y="0"/>
                          </a:cubicBezTo>
                          <a:cubicBezTo>
                            <a:pt x="2600035" y="-21826"/>
                            <a:pt x="2654987" y="86495"/>
                            <a:pt x="2679710" y="201648"/>
                          </a:cubicBezTo>
                          <a:cubicBezTo>
                            <a:pt x="2684457" y="360092"/>
                            <a:pt x="2667342" y="584547"/>
                            <a:pt x="2679710" y="737914"/>
                          </a:cubicBezTo>
                          <a:cubicBezTo>
                            <a:pt x="2692078" y="891281"/>
                            <a:pt x="2612910" y="1061691"/>
                            <a:pt x="2679710" y="1349257"/>
                          </a:cubicBezTo>
                          <a:cubicBezTo>
                            <a:pt x="2746510" y="1636823"/>
                            <a:pt x="2646621" y="1623495"/>
                            <a:pt x="2679710" y="1772907"/>
                          </a:cubicBezTo>
                          <a:cubicBezTo>
                            <a:pt x="2712799" y="1922319"/>
                            <a:pt x="2656209" y="2180829"/>
                            <a:pt x="2679710" y="2309173"/>
                          </a:cubicBezTo>
                          <a:cubicBezTo>
                            <a:pt x="2703211" y="2437517"/>
                            <a:pt x="2665585" y="2692818"/>
                            <a:pt x="2679710" y="2845439"/>
                          </a:cubicBezTo>
                          <a:cubicBezTo>
                            <a:pt x="2693835" y="2998060"/>
                            <a:pt x="2629572" y="3149708"/>
                            <a:pt x="2679710" y="3344166"/>
                          </a:cubicBezTo>
                          <a:cubicBezTo>
                            <a:pt x="2729848" y="3538624"/>
                            <a:pt x="2614091" y="3734043"/>
                            <a:pt x="2679710" y="3955509"/>
                          </a:cubicBezTo>
                          <a:cubicBezTo>
                            <a:pt x="2689272" y="4055006"/>
                            <a:pt x="2581981" y="4154278"/>
                            <a:pt x="2478062" y="4157157"/>
                          </a:cubicBezTo>
                          <a:cubicBezTo>
                            <a:pt x="2224048" y="4195072"/>
                            <a:pt x="2075580" y="4157107"/>
                            <a:pt x="1908959" y="4157157"/>
                          </a:cubicBezTo>
                          <a:cubicBezTo>
                            <a:pt x="1742338" y="4157207"/>
                            <a:pt x="1537425" y="4088474"/>
                            <a:pt x="1294327" y="4157157"/>
                          </a:cubicBezTo>
                          <a:cubicBezTo>
                            <a:pt x="1051229" y="4225840"/>
                            <a:pt x="951335" y="4096880"/>
                            <a:pt x="725223" y="4157157"/>
                          </a:cubicBezTo>
                          <a:cubicBezTo>
                            <a:pt x="499111" y="4217434"/>
                            <a:pt x="355566" y="4099061"/>
                            <a:pt x="201648" y="4157157"/>
                          </a:cubicBezTo>
                          <a:cubicBezTo>
                            <a:pt x="60393" y="4158388"/>
                            <a:pt x="1465" y="4064235"/>
                            <a:pt x="0" y="3955509"/>
                          </a:cubicBezTo>
                          <a:cubicBezTo>
                            <a:pt x="-23527" y="3702447"/>
                            <a:pt x="62257" y="3580265"/>
                            <a:pt x="0" y="3381705"/>
                          </a:cubicBezTo>
                          <a:cubicBezTo>
                            <a:pt x="-62257" y="3183145"/>
                            <a:pt x="28157" y="3093290"/>
                            <a:pt x="0" y="2920516"/>
                          </a:cubicBezTo>
                          <a:cubicBezTo>
                            <a:pt x="-28157" y="2747742"/>
                            <a:pt x="41255" y="2559949"/>
                            <a:pt x="0" y="2384250"/>
                          </a:cubicBezTo>
                          <a:cubicBezTo>
                            <a:pt x="-41255" y="2208551"/>
                            <a:pt x="33516" y="2168454"/>
                            <a:pt x="0" y="1960600"/>
                          </a:cubicBezTo>
                          <a:cubicBezTo>
                            <a:pt x="-33516" y="1752746"/>
                            <a:pt x="29016" y="1649726"/>
                            <a:pt x="0" y="1536950"/>
                          </a:cubicBezTo>
                          <a:cubicBezTo>
                            <a:pt x="-29016" y="1424174"/>
                            <a:pt x="60720" y="1265223"/>
                            <a:pt x="0" y="1000684"/>
                          </a:cubicBezTo>
                          <a:cubicBezTo>
                            <a:pt x="-60720" y="736145"/>
                            <a:pt x="24729" y="539606"/>
                            <a:pt x="0" y="201648"/>
                          </a:cubicBezTo>
                          <a:close/>
                        </a:path>
                      </a:pathLst>
                    </a:custGeom>
                    <ask:type>
                      <ask:lineSketchNone/>
                    </ask:type>
                  </ask:lineSketchStyleProps>
                </a:ext>
              </a:extLst>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圆角 9">
              <a:extLst>
                <a:ext uri="{FF2B5EF4-FFF2-40B4-BE49-F238E27FC236}">
                  <a16:creationId xmlns:a16="http://schemas.microsoft.com/office/drawing/2014/main" xmlns="" id="{C876C7AA-5728-43B3-B99A-097981B45FE2}"/>
                </a:ext>
              </a:extLst>
            </p:cNvPr>
            <p:cNvSpPr/>
            <p:nvPr/>
          </p:nvSpPr>
          <p:spPr>
            <a:xfrm rot="2238220" flipH="1">
              <a:off x="6238185" y="2759488"/>
              <a:ext cx="2679710" cy="4157157"/>
            </a:xfrm>
            <a:prstGeom prst="roundRect">
              <a:avLst>
                <a:gd name="adj" fmla="val 7525"/>
              </a:avLst>
            </a:prstGeom>
            <a:solidFill>
              <a:schemeClr val="bg1"/>
            </a:solidFill>
            <a:ln>
              <a:solidFill>
                <a:srgbClr val="FFFFFF"/>
              </a:solid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圆角 10">
              <a:extLst>
                <a:ext uri="{FF2B5EF4-FFF2-40B4-BE49-F238E27FC236}">
                  <a16:creationId xmlns:a16="http://schemas.microsoft.com/office/drawing/2014/main" xmlns="" id="{D8710F3A-397E-4E11-81AA-C33A84AC744F}"/>
                </a:ext>
              </a:extLst>
            </p:cNvPr>
            <p:cNvSpPr/>
            <p:nvPr/>
          </p:nvSpPr>
          <p:spPr>
            <a:xfrm rot="1467970" flipH="1">
              <a:off x="5730101" y="2312266"/>
              <a:ext cx="2679710" cy="4157157"/>
            </a:xfrm>
            <a:prstGeom prst="roundRect">
              <a:avLst>
                <a:gd name="adj" fmla="val 7525"/>
              </a:avLst>
            </a:prstGeom>
            <a:solidFill>
              <a:schemeClr val="bg1"/>
            </a:solidFill>
            <a:ln>
              <a:solidFill>
                <a:srgbClr val="FFFFFF"/>
              </a:solid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圆角 11">
              <a:extLst>
                <a:ext uri="{FF2B5EF4-FFF2-40B4-BE49-F238E27FC236}">
                  <a16:creationId xmlns:a16="http://schemas.microsoft.com/office/drawing/2014/main" xmlns="" id="{909844BA-415A-42AC-8D72-8A17BFFB81DA}"/>
                </a:ext>
              </a:extLst>
            </p:cNvPr>
            <p:cNvSpPr/>
            <p:nvPr/>
          </p:nvSpPr>
          <p:spPr>
            <a:xfrm rot="610428">
              <a:off x="5260109" y="1962304"/>
              <a:ext cx="2679710" cy="4157157"/>
            </a:xfrm>
            <a:prstGeom prst="roundRect">
              <a:avLst>
                <a:gd name="adj" fmla="val 7525"/>
              </a:avLst>
            </a:prstGeom>
            <a:solidFill>
              <a:schemeClr val="bg1"/>
            </a:solidFill>
            <a:ln>
              <a:solidFill>
                <a:srgbClr val="FFFFFF"/>
              </a:solid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圆角 12">
              <a:extLst>
                <a:ext uri="{FF2B5EF4-FFF2-40B4-BE49-F238E27FC236}">
                  <a16:creationId xmlns:a16="http://schemas.microsoft.com/office/drawing/2014/main" xmlns="" id="{0540FAB1-37E7-4376-90C7-8508C952AC76}"/>
                </a:ext>
              </a:extLst>
            </p:cNvPr>
            <p:cNvSpPr/>
            <p:nvPr/>
          </p:nvSpPr>
          <p:spPr>
            <a:xfrm rot="20352181">
              <a:off x="3781210" y="2331260"/>
              <a:ext cx="2679710" cy="4157157"/>
            </a:xfrm>
            <a:prstGeom prst="roundRect">
              <a:avLst>
                <a:gd name="adj" fmla="val 7525"/>
              </a:avLst>
            </a:prstGeom>
            <a:solidFill>
              <a:schemeClr val="bg1"/>
            </a:solidFill>
            <a:ln>
              <a:solidFill>
                <a:srgbClr val="FFFFFF"/>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圆角 13">
              <a:extLst>
                <a:ext uri="{FF2B5EF4-FFF2-40B4-BE49-F238E27FC236}">
                  <a16:creationId xmlns:a16="http://schemas.microsoft.com/office/drawing/2014/main" xmlns="" id="{1C21DD62-8AC7-49A3-9AD6-D7E85A27139C}"/>
                </a:ext>
              </a:extLst>
            </p:cNvPr>
            <p:cNvSpPr/>
            <p:nvPr/>
          </p:nvSpPr>
          <p:spPr>
            <a:xfrm rot="20712401">
              <a:off x="4269831" y="1915183"/>
              <a:ext cx="2679710" cy="4157157"/>
            </a:xfrm>
            <a:prstGeom prst="roundRect">
              <a:avLst>
                <a:gd name="adj" fmla="val 7525"/>
              </a:avLst>
            </a:prstGeom>
            <a:solidFill>
              <a:schemeClr val="bg1"/>
            </a:solidFill>
            <a:ln>
              <a:solidFill>
                <a:srgbClr val="FFFFFF"/>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圆角 14">
              <a:extLst>
                <a:ext uri="{FF2B5EF4-FFF2-40B4-BE49-F238E27FC236}">
                  <a16:creationId xmlns:a16="http://schemas.microsoft.com/office/drawing/2014/main" xmlns="" id="{D1F5F0E2-8167-46DD-94B9-5E6DD523C174}"/>
                </a:ext>
              </a:extLst>
            </p:cNvPr>
            <p:cNvSpPr/>
            <p:nvPr/>
          </p:nvSpPr>
          <p:spPr>
            <a:xfrm>
              <a:off x="4694852" y="1657967"/>
              <a:ext cx="2679710" cy="4157157"/>
            </a:xfrm>
            <a:prstGeom prst="roundRect">
              <a:avLst>
                <a:gd name="adj" fmla="val 7525"/>
              </a:avLst>
            </a:prstGeom>
            <a:solidFill>
              <a:schemeClr val="bg1"/>
            </a:solidFill>
            <a:ln>
              <a:solidFill>
                <a:srgbClr val="FF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7" name="组合 16">
              <a:extLst>
                <a:ext uri="{FF2B5EF4-FFF2-40B4-BE49-F238E27FC236}">
                  <a16:creationId xmlns:a16="http://schemas.microsoft.com/office/drawing/2014/main" xmlns="" id="{49033F12-B746-49AF-9592-BE4C906B1920}"/>
                </a:ext>
              </a:extLst>
            </p:cNvPr>
            <p:cNvGrpSpPr/>
            <p:nvPr/>
          </p:nvGrpSpPr>
          <p:grpSpPr>
            <a:xfrm>
              <a:off x="5436194" y="1880503"/>
              <a:ext cx="1304862" cy="1275795"/>
              <a:chOff x="5874957" y="2417468"/>
              <a:chExt cx="434244" cy="424571"/>
            </a:xfrm>
            <a:solidFill>
              <a:srgbClr val="DDAF3E"/>
            </a:solidFill>
          </p:grpSpPr>
          <p:sp>
            <p:nvSpPr>
              <p:cNvPr id="19" name="椭圆 18">
                <a:extLst>
                  <a:ext uri="{FF2B5EF4-FFF2-40B4-BE49-F238E27FC236}">
                    <a16:creationId xmlns:a16="http://schemas.microsoft.com/office/drawing/2014/main" xmlns="" id="{7C39ED07-5A92-4BAE-9E45-4165E70BB776}"/>
                  </a:ext>
                </a:extLst>
              </p:cNvPr>
              <p:cNvSpPr/>
              <p:nvPr/>
            </p:nvSpPr>
            <p:spPr>
              <a:xfrm>
                <a:off x="5874957" y="2417468"/>
                <a:ext cx="424571" cy="424571"/>
              </a:xfrm>
              <a:prstGeom prst="ellipse">
                <a:avLst/>
              </a:prstGeom>
              <a:solidFill>
                <a:schemeClr val="accent3"/>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0" name="等腰三角形 672">
                <a:extLst>
                  <a:ext uri="{FF2B5EF4-FFF2-40B4-BE49-F238E27FC236}">
                    <a16:creationId xmlns:a16="http://schemas.microsoft.com/office/drawing/2014/main" xmlns="" id="{0DDF0A73-B68D-4C61-ADD0-3E835CF249E9}"/>
                  </a:ext>
                </a:extLst>
              </p:cNvPr>
              <p:cNvSpPr/>
              <p:nvPr/>
            </p:nvSpPr>
            <p:spPr>
              <a:xfrm rot="7392007">
                <a:off x="6212783" y="2745557"/>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grpSp>
      <p:sp>
        <p:nvSpPr>
          <p:cNvPr id="33" name="文本占位符 32">
            <a:extLst>
              <a:ext uri="{FF2B5EF4-FFF2-40B4-BE49-F238E27FC236}">
                <a16:creationId xmlns:a16="http://schemas.microsoft.com/office/drawing/2014/main" xmlns="" id="{E716DB11-A015-4DDB-8D42-C84D55FDD24E}"/>
              </a:ext>
            </a:extLst>
          </p:cNvPr>
          <p:cNvSpPr>
            <a:spLocks noGrp="1"/>
          </p:cNvSpPr>
          <p:nvPr>
            <p:ph type="body" sz="quarter" idx="10" hasCustomPrompt="1"/>
          </p:nvPr>
        </p:nvSpPr>
        <p:spPr>
          <a:xfrm>
            <a:off x="4544119" y="2198337"/>
            <a:ext cx="3070225" cy="1357313"/>
          </a:xfrm>
        </p:spPr>
        <p:txBody>
          <a:bodyPr>
            <a:normAutofit/>
          </a:bodyPr>
          <a:lstStyle>
            <a:lvl1pPr marL="0" indent="0" algn="ctr" defTabSz="914400" rtl="0" eaLnBrk="1" latinLnBrk="0" hangingPunct="1">
              <a:buNone/>
              <a:defRPr kumimoji="1" lang="zh-CN" altLang="en-US" sz="4400" b="1" kern="1200" dirty="0" smtClean="0">
                <a:solidFill>
                  <a:schemeClr val="bg1"/>
                </a:solidFill>
                <a:latin typeface="字体圈欣意冠黑体" panose="00000500000000000000" pitchFamily="2" charset="-122"/>
                <a:ea typeface="字体圈欣意冠黑体2.0" panose="00000500000000000000" pitchFamily="2" charset="-122"/>
                <a:cs typeface="+mn-cs"/>
              </a:defRPr>
            </a:lvl1pPr>
          </a:lstStyle>
          <a:p>
            <a:pPr lvl="0"/>
            <a:r>
              <a:rPr lang="zh-CN" altLang="en-US" dirty="0"/>
              <a:t>点击</a:t>
            </a:r>
          </a:p>
        </p:txBody>
      </p:sp>
      <p:grpSp>
        <p:nvGrpSpPr>
          <p:cNvPr id="37" name="组合 36">
            <a:extLst>
              <a:ext uri="{FF2B5EF4-FFF2-40B4-BE49-F238E27FC236}">
                <a16:creationId xmlns:a16="http://schemas.microsoft.com/office/drawing/2014/main" xmlns="" id="{9FDFB0D1-B689-44A4-A8AE-0D179867945A}"/>
              </a:ext>
            </a:extLst>
          </p:cNvPr>
          <p:cNvGrpSpPr/>
          <p:nvPr userDrawn="1"/>
        </p:nvGrpSpPr>
        <p:grpSpPr>
          <a:xfrm>
            <a:off x="1716245" y="3709944"/>
            <a:ext cx="8636924" cy="3314893"/>
            <a:chOff x="1965252" y="3543108"/>
            <a:chExt cx="8636924" cy="3314893"/>
          </a:xfrm>
        </p:grpSpPr>
        <p:pic>
          <p:nvPicPr>
            <p:cNvPr id="38" name="图片 37">
              <a:extLst>
                <a:ext uri="{FF2B5EF4-FFF2-40B4-BE49-F238E27FC236}">
                  <a16:creationId xmlns:a16="http://schemas.microsoft.com/office/drawing/2014/main" xmlns="" id="{98A95105-A94D-48AD-9B9A-6DD59CC36CA7}"/>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a:ext>
              </a:extLst>
            </a:blip>
            <a:srcRect l="50280" t="23008" r="2297" b="20543"/>
            <a:stretch>
              <a:fillRect/>
            </a:stretch>
          </p:blipFill>
          <p:spPr>
            <a:xfrm rot="16200000">
              <a:off x="4557579" y="1042949"/>
              <a:ext cx="3252173" cy="8377931"/>
            </a:xfrm>
            <a:custGeom>
              <a:avLst/>
              <a:gdLst>
                <a:gd name="connsiteX0" fmla="*/ 3252173 w 3252173"/>
                <a:gd name="connsiteY0" fmla="*/ 4188965 h 8377931"/>
                <a:gd name="connsiteX1" fmla="*/ 62235 w 3252173"/>
                <a:gd name="connsiteY1" fmla="*/ 8363374 h 8377931"/>
                <a:gd name="connsiteX2" fmla="*/ 0 w 3252173"/>
                <a:gd name="connsiteY2" fmla="*/ 8377931 h 8377931"/>
                <a:gd name="connsiteX3" fmla="*/ 1 w 3252173"/>
                <a:gd name="connsiteY3" fmla="*/ 0 h 8377931"/>
                <a:gd name="connsiteX4" fmla="*/ 62235 w 3252173"/>
                <a:gd name="connsiteY4" fmla="*/ 14558 h 8377931"/>
                <a:gd name="connsiteX5" fmla="*/ 3252173 w 3252173"/>
                <a:gd name="connsiteY5" fmla="*/ 4188965 h 8377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2173" h="8377931">
                  <a:moveTo>
                    <a:pt x="3252173" y="4188965"/>
                  </a:moveTo>
                  <a:cubicBezTo>
                    <a:pt x="3252173" y="6197430"/>
                    <a:pt x="1896666" y="7885033"/>
                    <a:pt x="62235" y="8363374"/>
                  </a:cubicBezTo>
                  <a:lnTo>
                    <a:pt x="0" y="8377931"/>
                  </a:lnTo>
                  <a:lnTo>
                    <a:pt x="1" y="0"/>
                  </a:lnTo>
                  <a:lnTo>
                    <a:pt x="62235" y="14558"/>
                  </a:lnTo>
                  <a:cubicBezTo>
                    <a:pt x="1896666" y="492899"/>
                    <a:pt x="3252173" y="2180501"/>
                    <a:pt x="3252173" y="4188965"/>
                  </a:cubicBezTo>
                  <a:close/>
                </a:path>
              </a:pathLst>
            </a:custGeom>
          </p:spPr>
        </p:pic>
        <p:sp>
          <p:nvSpPr>
            <p:cNvPr id="39" name="任意多边形: 形状 38">
              <a:extLst>
                <a:ext uri="{FF2B5EF4-FFF2-40B4-BE49-F238E27FC236}">
                  <a16:creationId xmlns:a16="http://schemas.microsoft.com/office/drawing/2014/main" xmlns="" id="{0B31F3D2-E300-43A3-94E0-25E7C097E886}"/>
                </a:ext>
              </a:extLst>
            </p:cNvPr>
            <p:cNvSpPr/>
            <p:nvPr/>
          </p:nvSpPr>
          <p:spPr>
            <a:xfrm>
              <a:off x="1965252" y="3543108"/>
              <a:ext cx="8636924" cy="3314893"/>
            </a:xfrm>
            <a:custGeom>
              <a:avLst/>
              <a:gdLst>
                <a:gd name="connsiteX0" fmla="*/ 4318462 w 8636924"/>
                <a:gd name="connsiteY0" fmla="*/ 0 h 3314893"/>
                <a:gd name="connsiteX1" fmla="*/ 8632688 w 8636924"/>
                <a:gd name="connsiteY1" fmla="*/ 3296783 h 3314893"/>
                <a:gd name="connsiteX2" fmla="*/ 8636924 w 8636924"/>
                <a:gd name="connsiteY2" fmla="*/ 3314893 h 3314893"/>
                <a:gd name="connsiteX3" fmla="*/ 0 w 8636924"/>
                <a:gd name="connsiteY3" fmla="*/ 3314893 h 3314893"/>
                <a:gd name="connsiteX4" fmla="*/ 4237 w 8636924"/>
                <a:gd name="connsiteY4" fmla="*/ 3296783 h 3314893"/>
                <a:gd name="connsiteX5" fmla="*/ 4318462 w 8636924"/>
                <a:gd name="connsiteY5" fmla="*/ 0 h 3314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6924" h="3314893">
                  <a:moveTo>
                    <a:pt x="4318462" y="0"/>
                  </a:moveTo>
                  <a:cubicBezTo>
                    <a:pt x="6394199" y="0"/>
                    <a:pt x="8138325" y="1400909"/>
                    <a:pt x="8632688" y="3296783"/>
                  </a:cubicBezTo>
                  <a:lnTo>
                    <a:pt x="8636924" y="3314893"/>
                  </a:lnTo>
                  <a:lnTo>
                    <a:pt x="0" y="3314893"/>
                  </a:lnTo>
                  <a:lnTo>
                    <a:pt x="4237" y="3296783"/>
                  </a:lnTo>
                  <a:cubicBezTo>
                    <a:pt x="498599" y="1400909"/>
                    <a:pt x="2242725" y="0"/>
                    <a:pt x="4318462" y="0"/>
                  </a:cubicBezTo>
                  <a:close/>
                </a:path>
              </a:pathLst>
            </a:cu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21" name="组合 20">
            <a:extLst>
              <a:ext uri="{FF2B5EF4-FFF2-40B4-BE49-F238E27FC236}">
                <a16:creationId xmlns:a16="http://schemas.microsoft.com/office/drawing/2014/main" xmlns="" id="{C9AE8D35-00DC-4916-B9BD-9B71CFB99F8C}"/>
              </a:ext>
            </a:extLst>
          </p:cNvPr>
          <p:cNvGrpSpPr/>
          <p:nvPr userDrawn="1"/>
        </p:nvGrpSpPr>
        <p:grpSpPr>
          <a:xfrm rot="206529">
            <a:off x="207813" y="4617474"/>
            <a:ext cx="13228395" cy="3913160"/>
            <a:chOff x="2596246" y="2440116"/>
            <a:chExt cx="8605368" cy="2585980"/>
          </a:xfrm>
        </p:grpSpPr>
        <p:grpSp>
          <p:nvGrpSpPr>
            <p:cNvPr id="22" name="组合 21">
              <a:extLst>
                <a:ext uri="{FF2B5EF4-FFF2-40B4-BE49-F238E27FC236}">
                  <a16:creationId xmlns:a16="http://schemas.microsoft.com/office/drawing/2014/main" xmlns="" id="{00FF09C7-638D-45F1-BDAB-3C08F371D058}"/>
                </a:ext>
              </a:extLst>
            </p:cNvPr>
            <p:cNvGrpSpPr/>
            <p:nvPr/>
          </p:nvGrpSpPr>
          <p:grpSpPr>
            <a:xfrm>
              <a:off x="2903662" y="2658470"/>
              <a:ext cx="8297952" cy="2367626"/>
              <a:chOff x="2914611" y="3051946"/>
              <a:chExt cx="8297952" cy="2367626"/>
            </a:xfrm>
          </p:grpSpPr>
          <p:sp>
            <p:nvSpPr>
              <p:cNvPr id="24" name="椭圆 23">
                <a:extLst>
                  <a:ext uri="{FF2B5EF4-FFF2-40B4-BE49-F238E27FC236}">
                    <a16:creationId xmlns:a16="http://schemas.microsoft.com/office/drawing/2014/main" xmlns="" id="{B04D14D6-0C45-4E87-AA26-9AD1052D33E1}"/>
                  </a:ext>
                </a:extLst>
              </p:cNvPr>
              <p:cNvSpPr/>
              <p:nvPr/>
            </p:nvSpPr>
            <p:spPr>
              <a:xfrm rot="1221892">
                <a:off x="2914611" y="3735192"/>
                <a:ext cx="8297952" cy="1684380"/>
              </a:xfrm>
              <a:prstGeom prst="ellipse">
                <a:avLst/>
              </a:prstGeom>
              <a:noFill/>
              <a:ln>
                <a:gradFill>
                  <a:gsLst>
                    <a:gs pos="0">
                      <a:schemeClr val="accent1">
                        <a:lumMod val="5000"/>
                        <a:lumOff val="95000"/>
                        <a:alpha val="0"/>
                      </a:schemeClr>
                    </a:gs>
                    <a:gs pos="74000">
                      <a:schemeClr val="accent3">
                        <a:alpha val="27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25" name="椭圆 24">
                <a:extLst>
                  <a:ext uri="{FF2B5EF4-FFF2-40B4-BE49-F238E27FC236}">
                    <a16:creationId xmlns:a16="http://schemas.microsoft.com/office/drawing/2014/main" xmlns="" id="{A71CE479-5AE3-4771-890B-92E513EFBA3C}"/>
                  </a:ext>
                </a:extLst>
              </p:cNvPr>
              <p:cNvSpPr/>
              <p:nvPr/>
            </p:nvSpPr>
            <p:spPr>
              <a:xfrm rot="158429">
                <a:off x="7871136" y="3051946"/>
                <a:ext cx="194646" cy="194646"/>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sp>
          <p:nvSpPr>
            <p:cNvPr id="23" name="椭圆 22">
              <a:extLst>
                <a:ext uri="{FF2B5EF4-FFF2-40B4-BE49-F238E27FC236}">
                  <a16:creationId xmlns:a16="http://schemas.microsoft.com/office/drawing/2014/main" xmlns="" id="{92FB2A88-DA2E-45E1-9CB9-97AE91072484}"/>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43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sp>
        <p:nvSpPr>
          <p:cNvPr id="36" name="文本占位符 43">
            <a:extLst>
              <a:ext uri="{FF2B5EF4-FFF2-40B4-BE49-F238E27FC236}">
                <a16:creationId xmlns:a16="http://schemas.microsoft.com/office/drawing/2014/main" xmlns="" id="{968E99E2-C97E-4E25-825D-19214874454F}"/>
              </a:ext>
            </a:extLst>
          </p:cNvPr>
          <p:cNvSpPr>
            <a:spLocks noGrp="1"/>
          </p:cNvSpPr>
          <p:nvPr>
            <p:ph type="body" sz="quarter" idx="12"/>
          </p:nvPr>
        </p:nvSpPr>
        <p:spPr>
          <a:xfrm>
            <a:off x="3369424" y="5001113"/>
            <a:ext cx="5527867" cy="1136650"/>
          </a:xfrm>
        </p:spPr>
        <p:txBody>
          <a:bodyPr>
            <a:noAutofit/>
          </a:bodyPr>
          <a:lstStyle>
            <a:lvl1pPr marL="0" indent="0" algn="ctr" defTabSz="914400" rtl="0" eaLnBrk="1" latinLnBrk="0" hangingPunct="1">
              <a:buNone/>
              <a:defRPr lang="zh-CN" altLang="en-US" sz="8000" kern="1200" dirty="0" smtClean="0">
                <a:ln>
                  <a:gradFill>
                    <a:gsLst>
                      <a:gs pos="0">
                        <a:schemeClr val="accent3"/>
                      </a:gs>
                      <a:gs pos="100000">
                        <a:schemeClr val="accent3">
                          <a:alpha val="0"/>
                        </a:schemeClr>
                      </a:gs>
                    </a:gsLst>
                    <a:lin ang="5400000" scaled="1"/>
                  </a:gradFill>
                </a:ln>
                <a:noFill/>
                <a:latin typeface="字体圈欣意冠黑体" panose="00000500000000000000" pitchFamily="2" charset="-122"/>
                <a:ea typeface="字体圈欣意冠黑体" panose="00000500000000000000" pitchFamily="2" charset="-122"/>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a:t>
            </a:r>
          </a:p>
        </p:txBody>
      </p:sp>
      <p:sp>
        <p:nvSpPr>
          <p:cNvPr id="35" name="文本占位符 43">
            <a:extLst>
              <a:ext uri="{FF2B5EF4-FFF2-40B4-BE49-F238E27FC236}">
                <a16:creationId xmlns:a16="http://schemas.microsoft.com/office/drawing/2014/main" xmlns="" id="{723B2063-1A05-4898-98A2-70C64C57818E}"/>
              </a:ext>
            </a:extLst>
          </p:cNvPr>
          <p:cNvSpPr>
            <a:spLocks noGrp="1"/>
          </p:cNvSpPr>
          <p:nvPr>
            <p:ph type="body" sz="quarter" idx="11"/>
          </p:nvPr>
        </p:nvSpPr>
        <p:spPr>
          <a:xfrm>
            <a:off x="3293895" y="5039751"/>
            <a:ext cx="5527867" cy="1136650"/>
          </a:xfrm>
        </p:spPr>
        <p:txBody>
          <a:bodyPr>
            <a:noAutofit/>
          </a:bodyPr>
          <a:lstStyle>
            <a:lvl1pPr marL="0" indent="0" algn="ctr" defTabSz="914400" rtl="0" eaLnBrk="1" latinLnBrk="0" hangingPunct="1">
              <a:buNone/>
              <a:defRPr lang="zh-CN" altLang="en-US" sz="8000" kern="1200" dirty="0" smtClean="0">
                <a:solidFill>
                  <a:schemeClr val="accent3"/>
                </a:solidFill>
                <a:latin typeface="字体圈欣意冠黑体" panose="00000500000000000000" pitchFamily="2" charset="-122"/>
                <a:ea typeface="字体圈欣意冠黑体" panose="00000500000000000000" pitchFamily="2" charset="-122"/>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a:t>
            </a:r>
          </a:p>
        </p:txBody>
      </p:sp>
    </p:spTree>
    <p:extLst>
      <p:ext uri="{BB962C8B-B14F-4D97-AF65-F5344CB8AC3E}">
        <p14:creationId xmlns:p14="http://schemas.microsoft.com/office/powerpoint/2010/main" val="3819870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07F30BB3-C4B4-4A97-9FA6-865F8561D48D}"/>
              </a:ext>
            </a:extLst>
          </p:cNvPr>
          <p:cNvGrpSpPr/>
          <p:nvPr userDrawn="1"/>
        </p:nvGrpSpPr>
        <p:grpSpPr>
          <a:xfrm>
            <a:off x="0" y="0"/>
            <a:ext cx="12192000" cy="6858000"/>
            <a:chOff x="0" y="-408805"/>
            <a:chExt cx="12192000" cy="7072325"/>
          </a:xfrm>
        </p:grpSpPr>
        <p:sp>
          <p:nvSpPr>
            <p:cNvPr id="7" name="矩形 6">
              <a:extLst>
                <a:ext uri="{FF2B5EF4-FFF2-40B4-BE49-F238E27FC236}">
                  <a16:creationId xmlns:a16="http://schemas.microsoft.com/office/drawing/2014/main" xmlns="" id="{96FB8D3A-9461-4102-A01C-8C88C32CD64F}"/>
                </a:ext>
              </a:extLst>
            </p:cNvPr>
            <p:cNvSpPr/>
            <p:nvPr/>
          </p:nvSpPr>
          <p:spPr>
            <a:xfrm>
              <a:off x="0" y="-406400"/>
              <a:ext cx="12192000" cy="7069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图片包含 食物, 雪, 游戏机, 覆盖&#10;&#10;描述已自动生成">
              <a:extLst>
                <a:ext uri="{FF2B5EF4-FFF2-40B4-BE49-F238E27FC236}">
                  <a16:creationId xmlns:a16="http://schemas.microsoft.com/office/drawing/2014/main" xmlns="" id="{08835707-A629-442B-8BD4-E1464E05569B}"/>
                </a:ext>
              </a:extLst>
            </p:cNvPr>
            <p:cNvPicPr>
              <a:picLocks noChangeAspect="1"/>
            </p:cNvPicPr>
            <p:nvPr/>
          </p:nvPicPr>
          <p:blipFill>
            <a:blip r:embed="rId2" cstate="screen">
              <a:alphaModFix amt="12000"/>
              <a:extLst>
                <a:ext uri="{28A0092B-C50C-407E-A947-70E740481C1C}">
                  <a14:useLocalDpi xmlns:a14="http://schemas.microsoft.com/office/drawing/2010/main"/>
                </a:ext>
              </a:extLst>
            </a:blip>
            <a:stretch>
              <a:fillRect/>
            </a:stretch>
          </p:blipFill>
          <p:spPr>
            <a:xfrm>
              <a:off x="0" y="-408805"/>
              <a:ext cx="12192000" cy="7069920"/>
            </a:xfrm>
            <a:prstGeom prst="rect">
              <a:avLst/>
            </a:prstGeom>
          </p:spPr>
        </p:pic>
      </p:grpSp>
      <p:sp>
        <p:nvSpPr>
          <p:cNvPr id="10" name="图片占位符 9">
            <a:extLst>
              <a:ext uri="{FF2B5EF4-FFF2-40B4-BE49-F238E27FC236}">
                <a16:creationId xmlns:a16="http://schemas.microsoft.com/office/drawing/2014/main" xmlns="" id="{5A179E8E-6A5E-41FD-989A-F037B2E89031}"/>
              </a:ext>
            </a:extLst>
          </p:cNvPr>
          <p:cNvSpPr>
            <a:spLocks noGrp="1"/>
          </p:cNvSpPr>
          <p:nvPr>
            <p:ph type="pic" sz="quarter" idx="10"/>
          </p:nvPr>
        </p:nvSpPr>
        <p:spPr>
          <a:xfrm>
            <a:off x="276225" y="261938"/>
            <a:ext cx="2393950" cy="492125"/>
          </a:xfrm>
        </p:spPr>
        <p:txBody>
          <a:bodyPr/>
          <a:lstStyle>
            <a:lvl1pPr marL="0" indent="0">
              <a:buNone/>
              <a:defRPr/>
            </a:lvl1pPr>
          </a:lstStyle>
          <a:p>
            <a:endParaRPr lang="zh-CN" altLang="en-US" dirty="0"/>
          </a:p>
        </p:txBody>
      </p:sp>
      <p:pic>
        <p:nvPicPr>
          <p:cNvPr id="12" name="图片 11">
            <a:extLst>
              <a:ext uri="{FF2B5EF4-FFF2-40B4-BE49-F238E27FC236}">
                <a16:creationId xmlns:a16="http://schemas.microsoft.com/office/drawing/2014/main" xmlns="" id="{AAB91D90-39FB-4C80-A820-CD81EC8579C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045" y="-84345"/>
            <a:ext cx="2638130" cy="1184690"/>
          </a:xfrm>
          <a:prstGeom prst="rect">
            <a:avLst/>
          </a:prstGeom>
        </p:spPr>
      </p:pic>
    </p:spTree>
    <p:extLst>
      <p:ext uri="{BB962C8B-B14F-4D97-AF65-F5344CB8AC3E}">
        <p14:creationId xmlns:p14="http://schemas.microsoft.com/office/powerpoint/2010/main" val="41887504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结尾页">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89ED0DF0-EABE-4A98-BD93-0E115CB00115}"/>
              </a:ext>
            </a:extLst>
          </p:cNvPr>
          <p:cNvGrpSpPr/>
          <p:nvPr userDrawn="1"/>
        </p:nvGrpSpPr>
        <p:grpSpPr>
          <a:xfrm>
            <a:off x="-925" y="-28351"/>
            <a:ext cx="12192925" cy="6897333"/>
            <a:chOff x="-925" y="-436424"/>
            <a:chExt cx="12192925" cy="7304368"/>
          </a:xfrm>
        </p:grpSpPr>
        <p:sp>
          <p:nvSpPr>
            <p:cNvPr id="7" name="矩形 6">
              <a:extLst>
                <a:ext uri="{FF2B5EF4-FFF2-40B4-BE49-F238E27FC236}">
                  <a16:creationId xmlns:a16="http://schemas.microsoft.com/office/drawing/2014/main" xmlns="" id="{BC8EECE2-644E-4BE1-82EC-3F6CDB89DE3D}"/>
                </a:ext>
              </a:extLst>
            </p:cNvPr>
            <p:cNvSpPr/>
            <p:nvPr/>
          </p:nvSpPr>
          <p:spPr>
            <a:xfrm>
              <a:off x="0" y="-406400"/>
              <a:ext cx="12192000" cy="727434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图片包含 食物, 雪, 游戏机, 覆盖&#10;&#10;描述已自动生成">
              <a:extLst>
                <a:ext uri="{FF2B5EF4-FFF2-40B4-BE49-F238E27FC236}">
                  <a16:creationId xmlns:a16="http://schemas.microsoft.com/office/drawing/2014/main" xmlns="" id="{749FDF7D-4454-4592-B309-EC36C3AC7578}"/>
                </a:ext>
              </a:extLst>
            </p:cNvPr>
            <p:cNvPicPr>
              <a:picLocks noChangeAspect="1"/>
            </p:cNvPicPr>
            <p:nvPr/>
          </p:nvPicPr>
          <p:blipFill>
            <a:blip r:embed="rId2" cstate="screen">
              <a:alphaModFix amt="12000"/>
              <a:extLst>
                <a:ext uri="{28A0092B-C50C-407E-A947-70E740481C1C}">
                  <a14:useLocalDpi xmlns:a14="http://schemas.microsoft.com/office/drawing/2010/main"/>
                </a:ext>
              </a:extLst>
            </a:blip>
            <a:stretch>
              <a:fillRect/>
            </a:stretch>
          </p:blipFill>
          <p:spPr>
            <a:xfrm>
              <a:off x="-925" y="-436424"/>
              <a:ext cx="12192000" cy="7304368"/>
            </a:xfrm>
            <a:prstGeom prst="rect">
              <a:avLst/>
            </a:prstGeom>
          </p:spPr>
        </p:pic>
      </p:grpSp>
      <p:grpSp>
        <p:nvGrpSpPr>
          <p:cNvPr id="9" name="组合 8">
            <a:extLst>
              <a:ext uri="{FF2B5EF4-FFF2-40B4-BE49-F238E27FC236}">
                <a16:creationId xmlns:a16="http://schemas.microsoft.com/office/drawing/2014/main" xmlns="" id="{035AA6AD-F3A2-43E4-A486-D35C68A66F50}"/>
              </a:ext>
            </a:extLst>
          </p:cNvPr>
          <p:cNvGrpSpPr/>
          <p:nvPr userDrawn="1"/>
        </p:nvGrpSpPr>
        <p:grpSpPr>
          <a:xfrm rot="7326227">
            <a:off x="641948" y="376712"/>
            <a:ext cx="2229306" cy="2199061"/>
            <a:chOff x="2296246" y="2734001"/>
            <a:chExt cx="1054629" cy="1040322"/>
          </a:xfrm>
        </p:grpSpPr>
        <p:sp>
          <p:nvSpPr>
            <p:cNvPr id="10" name="椭圆 9">
              <a:extLst>
                <a:ext uri="{FF2B5EF4-FFF2-40B4-BE49-F238E27FC236}">
                  <a16:creationId xmlns:a16="http://schemas.microsoft.com/office/drawing/2014/main" xmlns="" id="{21BFD5AA-3FCC-4971-8640-93ABE7CF37BC}"/>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11" name="椭圆 10">
              <a:extLst>
                <a:ext uri="{FF2B5EF4-FFF2-40B4-BE49-F238E27FC236}">
                  <a16:creationId xmlns:a16="http://schemas.microsoft.com/office/drawing/2014/main" xmlns="" id="{9047A041-B2C6-4B41-AB10-7E16A5DA0FA1}"/>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12" name="椭圆 11">
              <a:extLst>
                <a:ext uri="{FF2B5EF4-FFF2-40B4-BE49-F238E27FC236}">
                  <a16:creationId xmlns:a16="http://schemas.microsoft.com/office/drawing/2014/main" xmlns="" id="{A37E4AAF-9C39-4B64-8ACB-C732BB6DA777}"/>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13" name="椭圆 12">
              <a:extLst>
                <a:ext uri="{FF2B5EF4-FFF2-40B4-BE49-F238E27FC236}">
                  <a16:creationId xmlns:a16="http://schemas.microsoft.com/office/drawing/2014/main" xmlns="" id="{2341C59B-3807-4113-94EC-425FCAD5103F}"/>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pic>
        <p:nvPicPr>
          <p:cNvPr id="14" name="图片 13" descr="绿色的灯光&#10;&#10;描述已自动生成">
            <a:extLst>
              <a:ext uri="{FF2B5EF4-FFF2-40B4-BE49-F238E27FC236}">
                <a16:creationId xmlns:a16="http://schemas.microsoft.com/office/drawing/2014/main" xmlns="" id="{1D9D1327-DB49-4C31-837A-DA5778238C6C}"/>
              </a:ext>
            </a:extLst>
          </p:cNvPr>
          <p:cNvPicPr>
            <a:picLocks noChangeAspect="1"/>
          </p:cNvPicPr>
          <p:nvPr userDrawn="1"/>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6287339" y="-2851270"/>
            <a:ext cx="6858000" cy="6858000"/>
          </a:xfrm>
          <a:prstGeom prst="rect">
            <a:avLst/>
          </a:prstGeom>
        </p:spPr>
      </p:pic>
      <p:sp>
        <p:nvSpPr>
          <p:cNvPr id="16" name="矩形 15">
            <a:extLst>
              <a:ext uri="{FF2B5EF4-FFF2-40B4-BE49-F238E27FC236}">
                <a16:creationId xmlns:a16="http://schemas.microsoft.com/office/drawing/2014/main" xmlns="" id="{0152D3C7-5505-43F8-8BF3-CF267519CD13}"/>
              </a:ext>
            </a:extLst>
          </p:cNvPr>
          <p:cNvSpPr/>
          <p:nvPr userDrawn="1"/>
        </p:nvSpPr>
        <p:spPr>
          <a:xfrm>
            <a:off x="1483091" y="3193143"/>
            <a:ext cx="8139880" cy="480664"/>
          </a:xfrm>
          <a:prstGeom prst="rect">
            <a:avLst/>
          </a:prstGeom>
          <a:gradFill>
            <a:gsLst>
              <a:gs pos="0">
                <a:sysClr val="window" lastClr="FFFFFF">
                  <a:alpha val="50000"/>
                </a:sysClr>
              </a:gs>
              <a:gs pos="100000">
                <a:schemeClr val="accent3">
                  <a:alpha val="34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xmlns="" id="{E88B8853-AF2C-4EB6-BE32-2AD52F5B341E}"/>
              </a:ext>
            </a:extLst>
          </p:cNvPr>
          <p:cNvGrpSpPr/>
          <p:nvPr userDrawn="1"/>
        </p:nvGrpSpPr>
        <p:grpSpPr>
          <a:xfrm>
            <a:off x="8131542" y="2622741"/>
            <a:ext cx="4153261" cy="4098019"/>
            <a:chOff x="908049" y="605054"/>
            <a:chExt cx="5724024" cy="5647889"/>
          </a:xfrm>
          <a:effectLst>
            <a:outerShdw blurRad="50800" dist="38100" dir="18900000" algn="bl" rotWithShape="0">
              <a:prstClr val="black">
                <a:alpha val="40000"/>
              </a:prstClr>
            </a:outerShdw>
          </a:effectLst>
        </p:grpSpPr>
        <p:pic>
          <p:nvPicPr>
            <p:cNvPr id="18" name="图片 17">
              <a:extLst>
                <a:ext uri="{FF2B5EF4-FFF2-40B4-BE49-F238E27FC236}">
                  <a16:creationId xmlns:a16="http://schemas.microsoft.com/office/drawing/2014/main" xmlns="" id="{00A2003A-F96F-4265-B78E-434270B5FF8C}"/>
                </a:ext>
              </a:extLst>
            </p:cNvPr>
            <p:cNvPicPr>
              <a:picLocks noChangeAspect="1"/>
            </p:cNvPicPr>
            <p:nvPr/>
          </p:nvPicPr>
          <p:blipFill>
            <a:blip r:embed="rId4" cstate="screen">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rcRect l="7904" t="33604" r="3320" b="25377"/>
            <a:stretch>
              <a:fillRect/>
            </a:stretch>
          </p:blipFill>
          <p:spPr>
            <a:xfrm rot="16200000">
              <a:off x="908050" y="714812"/>
              <a:ext cx="5428376" cy="5428376"/>
            </a:xfrm>
            <a:custGeom>
              <a:avLst/>
              <a:gdLst>
                <a:gd name="connsiteX0" fmla="*/ 6410174 w 6410174"/>
                <a:gd name="connsiteY0" fmla="*/ 3205087 h 6410174"/>
                <a:gd name="connsiteX1" fmla="*/ 3205087 w 6410174"/>
                <a:gd name="connsiteY1" fmla="*/ 6410174 h 6410174"/>
                <a:gd name="connsiteX2" fmla="*/ 0 w 6410174"/>
                <a:gd name="connsiteY2" fmla="*/ 3205087 h 6410174"/>
                <a:gd name="connsiteX3" fmla="*/ 3205087 w 6410174"/>
                <a:gd name="connsiteY3" fmla="*/ 0 h 6410174"/>
                <a:gd name="connsiteX4" fmla="*/ 6410174 w 6410174"/>
                <a:gd name="connsiteY4" fmla="*/ 3205087 h 6410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0174" h="6410174">
                  <a:moveTo>
                    <a:pt x="6410174" y="3205087"/>
                  </a:moveTo>
                  <a:cubicBezTo>
                    <a:pt x="6410174" y="4975208"/>
                    <a:pt x="4975208" y="6410174"/>
                    <a:pt x="3205087" y="6410174"/>
                  </a:cubicBezTo>
                  <a:cubicBezTo>
                    <a:pt x="1434966" y="6410174"/>
                    <a:pt x="0" y="4975208"/>
                    <a:pt x="0" y="3205087"/>
                  </a:cubicBezTo>
                  <a:cubicBezTo>
                    <a:pt x="0" y="1434966"/>
                    <a:pt x="1434966" y="0"/>
                    <a:pt x="3205087" y="0"/>
                  </a:cubicBezTo>
                  <a:cubicBezTo>
                    <a:pt x="4975208" y="0"/>
                    <a:pt x="6410174" y="1434966"/>
                    <a:pt x="6410174" y="3205087"/>
                  </a:cubicBezTo>
                  <a:close/>
                </a:path>
              </a:pathLst>
            </a:custGeom>
          </p:spPr>
        </p:pic>
        <p:sp>
          <p:nvSpPr>
            <p:cNvPr id="19" name="椭圆 18">
              <a:extLst>
                <a:ext uri="{FF2B5EF4-FFF2-40B4-BE49-F238E27FC236}">
                  <a16:creationId xmlns:a16="http://schemas.microsoft.com/office/drawing/2014/main" xmlns="" id="{E7168EDA-43F1-4E12-92F7-FA4029A0490C}"/>
                </a:ext>
              </a:extLst>
            </p:cNvPr>
            <p:cNvSpPr/>
            <p:nvPr/>
          </p:nvSpPr>
          <p:spPr>
            <a:xfrm>
              <a:off x="908049" y="605054"/>
              <a:ext cx="5724024" cy="5647889"/>
            </a:xfrm>
            <a:prstGeom prst="ellipse">
              <a:avLst/>
            </a:pr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20" name="组合 19">
            <a:extLst>
              <a:ext uri="{FF2B5EF4-FFF2-40B4-BE49-F238E27FC236}">
                <a16:creationId xmlns:a16="http://schemas.microsoft.com/office/drawing/2014/main" xmlns="" id="{BA80832B-0693-4118-A59D-843F4BA5D7B6}"/>
              </a:ext>
            </a:extLst>
          </p:cNvPr>
          <p:cNvGrpSpPr/>
          <p:nvPr userDrawn="1"/>
        </p:nvGrpSpPr>
        <p:grpSpPr>
          <a:xfrm>
            <a:off x="6384627" y="2823915"/>
            <a:ext cx="7870814" cy="2749294"/>
            <a:chOff x="2596246" y="2440116"/>
            <a:chExt cx="7870814" cy="2749294"/>
          </a:xfrm>
        </p:grpSpPr>
        <p:sp>
          <p:nvSpPr>
            <p:cNvPr id="21" name="椭圆 20">
              <a:extLst>
                <a:ext uri="{FF2B5EF4-FFF2-40B4-BE49-F238E27FC236}">
                  <a16:creationId xmlns:a16="http://schemas.microsoft.com/office/drawing/2014/main" xmlns="" id="{BAC30B02-7DF5-448F-8BC6-A6E7AF707CAB}"/>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76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nvGrpSpPr>
            <p:cNvPr id="22" name="组合 21">
              <a:extLst>
                <a:ext uri="{FF2B5EF4-FFF2-40B4-BE49-F238E27FC236}">
                  <a16:creationId xmlns:a16="http://schemas.microsoft.com/office/drawing/2014/main" xmlns="" id="{D780CFBB-ABA2-4265-BD62-741705FABE22}"/>
                </a:ext>
              </a:extLst>
            </p:cNvPr>
            <p:cNvGrpSpPr/>
            <p:nvPr/>
          </p:nvGrpSpPr>
          <p:grpSpPr>
            <a:xfrm>
              <a:off x="3279194" y="3184715"/>
              <a:ext cx="5664945" cy="2004695"/>
              <a:chOff x="3290143" y="3578191"/>
              <a:chExt cx="5664945" cy="2004695"/>
            </a:xfrm>
          </p:grpSpPr>
          <p:sp>
            <p:nvSpPr>
              <p:cNvPr id="23" name="椭圆 22">
                <a:extLst>
                  <a:ext uri="{FF2B5EF4-FFF2-40B4-BE49-F238E27FC236}">
                    <a16:creationId xmlns:a16="http://schemas.microsoft.com/office/drawing/2014/main" xmlns="" id="{6DA722F7-04CF-4C46-B779-D562F4F6AC46}"/>
                  </a:ext>
                </a:extLst>
              </p:cNvPr>
              <p:cNvSpPr/>
              <p:nvPr/>
            </p:nvSpPr>
            <p:spPr>
              <a:xfrm rot="1221892">
                <a:off x="3290143" y="3578191"/>
                <a:ext cx="5664945" cy="1684380"/>
              </a:xfrm>
              <a:prstGeom prst="ellipse">
                <a:avLst/>
              </a:prstGeom>
              <a:noFill/>
              <a:ln>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24" name="椭圆 23">
                <a:extLst>
                  <a:ext uri="{FF2B5EF4-FFF2-40B4-BE49-F238E27FC236}">
                    <a16:creationId xmlns:a16="http://schemas.microsoft.com/office/drawing/2014/main" xmlns="" id="{85A29333-4E5E-49B3-BDB7-CC7B50D5D024}"/>
                  </a:ext>
                </a:extLst>
              </p:cNvPr>
              <p:cNvSpPr/>
              <p:nvPr/>
            </p:nvSpPr>
            <p:spPr>
              <a:xfrm rot="158429">
                <a:off x="6620783" y="5388240"/>
                <a:ext cx="194646" cy="194646"/>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grpSp>
        <p:nvGrpSpPr>
          <p:cNvPr id="25" name="组合 24">
            <a:extLst>
              <a:ext uri="{FF2B5EF4-FFF2-40B4-BE49-F238E27FC236}">
                <a16:creationId xmlns:a16="http://schemas.microsoft.com/office/drawing/2014/main" xmlns="" id="{9557670A-C073-4815-A658-0A8905CA3252}"/>
              </a:ext>
            </a:extLst>
          </p:cNvPr>
          <p:cNvGrpSpPr/>
          <p:nvPr userDrawn="1"/>
        </p:nvGrpSpPr>
        <p:grpSpPr>
          <a:xfrm rot="7326227">
            <a:off x="4082031" y="5388578"/>
            <a:ext cx="711992" cy="702332"/>
            <a:chOff x="2296246" y="2734001"/>
            <a:chExt cx="1054629" cy="1040322"/>
          </a:xfrm>
        </p:grpSpPr>
        <p:sp>
          <p:nvSpPr>
            <p:cNvPr id="26" name="椭圆 25">
              <a:extLst>
                <a:ext uri="{FF2B5EF4-FFF2-40B4-BE49-F238E27FC236}">
                  <a16:creationId xmlns:a16="http://schemas.microsoft.com/office/drawing/2014/main" xmlns="" id="{BA8566EB-4F39-4767-9E1C-BA1E37784020}"/>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27" name="椭圆 26">
              <a:extLst>
                <a:ext uri="{FF2B5EF4-FFF2-40B4-BE49-F238E27FC236}">
                  <a16:creationId xmlns:a16="http://schemas.microsoft.com/office/drawing/2014/main" xmlns="" id="{58DAD2F7-5959-4668-8E10-75772FDE4450}"/>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28" name="椭圆 27">
              <a:extLst>
                <a:ext uri="{FF2B5EF4-FFF2-40B4-BE49-F238E27FC236}">
                  <a16:creationId xmlns:a16="http://schemas.microsoft.com/office/drawing/2014/main" xmlns="" id="{CF35FDE6-C30E-4F1E-ABF5-732DE3C4B164}"/>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29" name="椭圆 28">
              <a:extLst>
                <a:ext uri="{FF2B5EF4-FFF2-40B4-BE49-F238E27FC236}">
                  <a16:creationId xmlns:a16="http://schemas.microsoft.com/office/drawing/2014/main" xmlns="" id="{ACC91A3B-D81E-4AB9-B5E2-A5729EE56B5A}"/>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nvGrpSpPr>
          <p:cNvPr id="30" name="组合 29">
            <a:extLst>
              <a:ext uri="{FF2B5EF4-FFF2-40B4-BE49-F238E27FC236}">
                <a16:creationId xmlns:a16="http://schemas.microsoft.com/office/drawing/2014/main" xmlns="" id="{D60D20E1-FD9A-4B07-B3D0-F91C135B7DC2}"/>
              </a:ext>
            </a:extLst>
          </p:cNvPr>
          <p:cNvGrpSpPr/>
          <p:nvPr userDrawn="1"/>
        </p:nvGrpSpPr>
        <p:grpSpPr>
          <a:xfrm rot="2573479">
            <a:off x="10795420" y="1137005"/>
            <a:ext cx="1028820" cy="1014861"/>
            <a:chOff x="2296246" y="2734001"/>
            <a:chExt cx="1054629" cy="1040322"/>
          </a:xfrm>
        </p:grpSpPr>
        <p:sp>
          <p:nvSpPr>
            <p:cNvPr id="31" name="椭圆 30">
              <a:extLst>
                <a:ext uri="{FF2B5EF4-FFF2-40B4-BE49-F238E27FC236}">
                  <a16:creationId xmlns:a16="http://schemas.microsoft.com/office/drawing/2014/main" xmlns="" id="{39A954F8-F2AD-4838-BD53-286D0A3D19E7}"/>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2" name="椭圆 31">
              <a:extLst>
                <a:ext uri="{FF2B5EF4-FFF2-40B4-BE49-F238E27FC236}">
                  <a16:creationId xmlns:a16="http://schemas.microsoft.com/office/drawing/2014/main" xmlns="" id="{D7951FD8-39FA-41C7-9C02-3DAB6C98B6BC}"/>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3" name="椭圆 32">
              <a:extLst>
                <a:ext uri="{FF2B5EF4-FFF2-40B4-BE49-F238E27FC236}">
                  <a16:creationId xmlns:a16="http://schemas.microsoft.com/office/drawing/2014/main" xmlns="" id="{9757F6BA-8D5D-4FB7-B914-C9B30AB148BB}"/>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4" name="椭圆 33">
              <a:extLst>
                <a:ext uri="{FF2B5EF4-FFF2-40B4-BE49-F238E27FC236}">
                  <a16:creationId xmlns:a16="http://schemas.microsoft.com/office/drawing/2014/main" xmlns="" id="{C9EDF0B1-4D9A-47C6-BDE1-64F9C2FD245B}"/>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nvGrpSpPr>
          <p:cNvPr id="35" name="组合 34">
            <a:extLst>
              <a:ext uri="{FF2B5EF4-FFF2-40B4-BE49-F238E27FC236}">
                <a16:creationId xmlns:a16="http://schemas.microsoft.com/office/drawing/2014/main" xmlns="" id="{FCD2A2AF-92C6-4A27-BEA6-FE2EBC995250}"/>
              </a:ext>
            </a:extLst>
          </p:cNvPr>
          <p:cNvGrpSpPr/>
          <p:nvPr userDrawn="1"/>
        </p:nvGrpSpPr>
        <p:grpSpPr>
          <a:xfrm>
            <a:off x="1467655" y="2104114"/>
            <a:ext cx="6239432" cy="1389795"/>
            <a:chOff x="795791" y="613228"/>
            <a:chExt cx="10708235" cy="5697085"/>
          </a:xfrm>
          <a:effectLst>
            <a:outerShdw blurRad="76200" dist="38100" dir="5400000" sx="101000" sy="101000" algn="t" rotWithShape="0">
              <a:prstClr val="black">
                <a:alpha val="39000"/>
              </a:prstClr>
            </a:outerShdw>
          </a:effectLst>
        </p:grpSpPr>
        <p:sp>
          <p:nvSpPr>
            <p:cNvPr id="36" name="任意多边形: 形状 35">
              <a:extLst>
                <a:ext uri="{FF2B5EF4-FFF2-40B4-BE49-F238E27FC236}">
                  <a16:creationId xmlns:a16="http://schemas.microsoft.com/office/drawing/2014/main" xmlns="" id="{EA5966DC-32B7-4F94-88D0-11CF6F4756D7}"/>
                </a:ext>
              </a:extLst>
            </p:cNvPr>
            <p:cNvSpPr/>
            <p:nvPr/>
          </p:nvSpPr>
          <p:spPr>
            <a:xfrm>
              <a:off x="810626" y="620713"/>
              <a:ext cx="10693400" cy="5689600"/>
            </a:xfrm>
            <a:custGeom>
              <a:avLst/>
              <a:gdLst>
                <a:gd name="connsiteX0" fmla="*/ 199716 w 10693400"/>
                <a:gd name="connsiteY0" fmla="*/ 0 h 5689600"/>
                <a:gd name="connsiteX1" fmla="*/ 10493685 w 10693400"/>
                <a:gd name="connsiteY1" fmla="*/ 0 h 5689600"/>
                <a:gd name="connsiteX2" fmla="*/ 10693400 w 10693400"/>
                <a:gd name="connsiteY2" fmla="*/ 193617 h 5689600"/>
                <a:gd name="connsiteX3" fmla="*/ 10693400 w 10693400"/>
                <a:gd name="connsiteY3" fmla="*/ 5495983 h 5689600"/>
                <a:gd name="connsiteX4" fmla="*/ 10493685 w 10693400"/>
                <a:gd name="connsiteY4" fmla="*/ 5689600 h 5689600"/>
                <a:gd name="connsiteX5" fmla="*/ 199716 w 10693400"/>
                <a:gd name="connsiteY5" fmla="*/ 5689600 h 5689600"/>
                <a:gd name="connsiteX6" fmla="*/ 0 w 10693400"/>
                <a:gd name="connsiteY6" fmla="*/ 5495983 h 5689600"/>
                <a:gd name="connsiteX7" fmla="*/ 0 w 10693400"/>
                <a:gd name="connsiteY7" fmla="*/ 193617 h 5689600"/>
                <a:gd name="connsiteX8" fmla="*/ 199716 w 10693400"/>
                <a:gd name="connsiteY8" fmla="*/ 0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3400" h="5689600">
                  <a:moveTo>
                    <a:pt x="199716" y="0"/>
                  </a:moveTo>
                  <a:lnTo>
                    <a:pt x="10493685" y="0"/>
                  </a:lnTo>
                  <a:cubicBezTo>
                    <a:pt x="10603984" y="0"/>
                    <a:pt x="10693400" y="86686"/>
                    <a:pt x="10693400" y="193617"/>
                  </a:cubicBezTo>
                  <a:lnTo>
                    <a:pt x="10693400" y="5495983"/>
                  </a:lnTo>
                  <a:cubicBezTo>
                    <a:pt x="10693400" y="5602915"/>
                    <a:pt x="10603984" y="5689600"/>
                    <a:pt x="10493685" y="5689600"/>
                  </a:cubicBezTo>
                  <a:lnTo>
                    <a:pt x="199716" y="5689600"/>
                  </a:lnTo>
                  <a:cubicBezTo>
                    <a:pt x="89416" y="5689600"/>
                    <a:pt x="0" y="5602915"/>
                    <a:pt x="0" y="5495983"/>
                  </a:cubicBezTo>
                  <a:lnTo>
                    <a:pt x="0" y="193617"/>
                  </a:lnTo>
                  <a:cubicBezTo>
                    <a:pt x="0" y="86686"/>
                    <a:pt x="89416" y="0"/>
                    <a:pt x="19971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37" name="图片 36" descr="图片包含 食物, 雪, 游戏机, 覆盖&#10;&#10;描述已自动生成">
              <a:extLst>
                <a:ext uri="{FF2B5EF4-FFF2-40B4-BE49-F238E27FC236}">
                  <a16:creationId xmlns:a16="http://schemas.microsoft.com/office/drawing/2014/main" xmlns="" id="{1A8F749D-0573-4CC1-818C-716E3D03E296}"/>
                </a:ext>
              </a:extLst>
            </p:cNvPr>
            <p:cNvPicPr>
              <a:picLocks noChangeAspect="1"/>
            </p:cNvPicPr>
            <p:nvPr/>
          </p:nvPicPr>
          <p:blipFill>
            <a:blip r:embed="rId6" cstate="screen">
              <a:alphaModFix amt="12000"/>
              <a:extLst>
                <a:ext uri="{28A0092B-C50C-407E-A947-70E740481C1C}">
                  <a14:useLocalDpi xmlns:a14="http://schemas.microsoft.com/office/drawing/2010/main"/>
                </a:ext>
              </a:extLst>
            </a:blip>
            <a:srcRect/>
            <a:stretch>
              <a:fillRect/>
            </a:stretch>
          </p:blipFill>
          <p:spPr>
            <a:xfrm>
              <a:off x="795791" y="613228"/>
              <a:ext cx="10693400" cy="5689600"/>
            </a:xfrm>
            <a:custGeom>
              <a:avLst/>
              <a:gdLst>
                <a:gd name="connsiteX0" fmla="*/ 199716 w 10693400"/>
                <a:gd name="connsiteY0" fmla="*/ 0 h 5689600"/>
                <a:gd name="connsiteX1" fmla="*/ 10493685 w 10693400"/>
                <a:gd name="connsiteY1" fmla="*/ 0 h 5689600"/>
                <a:gd name="connsiteX2" fmla="*/ 10693400 w 10693400"/>
                <a:gd name="connsiteY2" fmla="*/ 193617 h 5689600"/>
                <a:gd name="connsiteX3" fmla="*/ 10693400 w 10693400"/>
                <a:gd name="connsiteY3" fmla="*/ 5495983 h 5689600"/>
                <a:gd name="connsiteX4" fmla="*/ 10493685 w 10693400"/>
                <a:gd name="connsiteY4" fmla="*/ 5689600 h 5689600"/>
                <a:gd name="connsiteX5" fmla="*/ 199716 w 10693400"/>
                <a:gd name="connsiteY5" fmla="*/ 5689600 h 5689600"/>
                <a:gd name="connsiteX6" fmla="*/ 0 w 10693400"/>
                <a:gd name="connsiteY6" fmla="*/ 5495983 h 5689600"/>
                <a:gd name="connsiteX7" fmla="*/ 0 w 10693400"/>
                <a:gd name="connsiteY7" fmla="*/ 193617 h 5689600"/>
                <a:gd name="connsiteX8" fmla="*/ 199716 w 10693400"/>
                <a:gd name="connsiteY8" fmla="*/ 0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3400" h="5689600">
                  <a:moveTo>
                    <a:pt x="199716" y="0"/>
                  </a:moveTo>
                  <a:lnTo>
                    <a:pt x="10493685" y="0"/>
                  </a:lnTo>
                  <a:cubicBezTo>
                    <a:pt x="10603984" y="0"/>
                    <a:pt x="10693400" y="86686"/>
                    <a:pt x="10693400" y="193617"/>
                  </a:cubicBezTo>
                  <a:lnTo>
                    <a:pt x="10693400" y="5495983"/>
                  </a:lnTo>
                  <a:cubicBezTo>
                    <a:pt x="10693400" y="5602915"/>
                    <a:pt x="10603984" y="5689600"/>
                    <a:pt x="10493685" y="5689600"/>
                  </a:cubicBezTo>
                  <a:lnTo>
                    <a:pt x="199716" y="5689600"/>
                  </a:lnTo>
                  <a:cubicBezTo>
                    <a:pt x="89416" y="5689600"/>
                    <a:pt x="0" y="5602915"/>
                    <a:pt x="0" y="5495983"/>
                  </a:cubicBezTo>
                  <a:lnTo>
                    <a:pt x="0" y="193617"/>
                  </a:lnTo>
                  <a:cubicBezTo>
                    <a:pt x="0" y="86686"/>
                    <a:pt x="89416" y="0"/>
                    <a:pt x="199716" y="0"/>
                  </a:cubicBezTo>
                  <a:close/>
                </a:path>
              </a:pathLst>
            </a:custGeom>
            <a:solidFill>
              <a:schemeClr val="bg1"/>
            </a:solidFill>
          </p:spPr>
        </p:pic>
      </p:grpSp>
      <p:sp>
        <p:nvSpPr>
          <p:cNvPr id="39" name="椭圆 38">
            <a:extLst>
              <a:ext uri="{FF2B5EF4-FFF2-40B4-BE49-F238E27FC236}">
                <a16:creationId xmlns:a16="http://schemas.microsoft.com/office/drawing/2014/main" xmlns="" id="{7060219B-AE7C-4294-85FA-DF8F7EA19DC9}"/>
              </a:ext>
            </a:extLst>
          </p:cNvPr>
          <p:cNvSpPr/>
          <p:nvPr userDrawn="1"/>
        </p:nvSpPr>
        <p:spPr>
          <a:xfrm>
            <a:off x="1788553" y="2151492"/>
            <a:ext cx="482304" cy="482304"/>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42" name="图片占位符 41">
            <a:extLst>
              <a:ext uri="{FF2B5EF4-FFF2-40B4-BE49-F238E27FC236}">
                <a16:creationId xmlns:a16="http://schemas.microsoft.com/office/drawing/2014/main" xmlns="" id="{008FCA0C-8BB0-4B63-9EA9-F37F538298E9}"/>
              </a:ext>
            </a:extLst>
          </p:cNvPr>
          <p:cNvSpPr>
            <a:spLocks noGrp="1"/>
          </p:cNvSpPr>
          <p:nvPr>
            <p:ph type="pic" sz="quarter" idx="10"/>
          </p:nvPr>
        </p:nvSpPr>
        <p:spPr>
          <a:xfrm>
            <a:off x="809663" y="1176634"/>
            <a:ext cx="1954212" cy="398462"/>
          </a:xfrm>
        </p:spPr>
        <p:txBody>
          <a:bodyPr/>
          <a:lstStyle/>
          <a:p>
            <a:endParaRPr lang="zh-CN" altLang="en-US"/>
          </a:p>
        </p:txBody>
      </p:sp>
      <p:sp>
        <p:nvSpPr>
          <p:cNvPr id="43" name="文本占位符 45">
            <a:extLst>
              <a:ext uri="{FF2B5EF4-FFF2-40B4-BE49-F238E27FC236}">
                <a16:creationId xmlns:a16="http://schemas.microsoft.com/office/drawing/2014/main" xmlns="" id="{8B6009A2-DE30-43CD-97E0-B83156C2E796}"/>
              </a:ext>
            </a:extLst>
          </p:cNvPr>
          <p:cNvSpPr>
            <a:spLocks noGrp="1"/>
          </p:cNvSpPr>
          <p:nvPr>
            <p:ph type="body" sz="quarter" idx="12"/>
          </p:nvPr>
        </p:nvSpPr>
        <p:spPr>
          <a:xfrm>
            <a:off x="5642986" y="2682620"/>
            <a:ext cx="2013853" cy="481012"/>
          </a:xfrm>
        </p:spPr>
        <p:txBody>
          <a:bodyPr>
            <a:noAutofit/>
          </a:bodyPr>
          <a:lstStyle>
            <a:lvl1pPr marL="0" indent="0" algn="r">
              <a:buNone/>
              <a:defRPr sz="1800">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lvl="0"/>
            <a:r>
              <a:rPr lang="zh-CN" altLang="en-US" dirty="0"/>
              <a:t>单击此处编辑母版</a:t>
            </a:r>
            <a:endParaRPr lang="en-US" altLang="zh-CN" dirty="0"/>
          </a:p>
          <a:p>
            <a:pPr lvl="0"/>
            <a:r>
              <a:rPr lang="zh-CN" altLang="en-US" dirty="0"/>
              <a:t>文本样式</a:t>
            </a:r>
            <a:endParaRPr lang="en-US" altLang="zh-CN" dirty="0"/>
          </a:p>
        </p:txBody>
      </p:sp>
      <p:sp>
        <p:nvSpPr>
          <p:cNvPr id="44" name="文本占位符 43">
            <a:extLst>
              <a:ext uri="{FF2B5EF4-FFF2-40B4-BE49-F238E27FC236}">
                <a16:creationId xmlns:a16="http://schemas.microsoft.com/office/drawing/2014/main" xmlns="" id="{8446A65A-EA8A-4B84-8D11-6194121DFE06}"/>
              </a:ext>
            </a:extLst>
          </p:cNvPr>
          <p:cNvSpPr>
            <a:spLocks noGrp="1"/>
          </p:cNvSpPr>
          <p:nvPr>
            <p:ph type="body" sz="quarter" idx="11"/>
          </p:nvPr>
        </p:nvSpPr>
        <p:spPr>
          <a:xfrm>
            <a:off x="1827358" y="2195956"/>
            <a:ext cx="3856868" cy="1136650"/>
          </a:xfrm>
        </p:spPr>
        <p:txBody>
          <a:bodyPr>
            <a:noAutofit/>
          </a:bodyPr>
          <a:lstStyle>
            <a:lvl1pPr marL="0" indent="0">
              <a:buNone/>
              <a:defRPr sz="8000">
                <a:solidFill>
                  <a:schemeClr val="accent2"/>
                </a:solidFill>
                <a:effectLst>
                  <a:outerShdw blurRad="50800" dist="38100" dir="5400000" algn="t" rotWithShape="0">
                    <a:prstClr val="black">
                      <a:alpha val="40000"/>
                    </a:prstClr>
                  </a:outerShdw>
                </a:effectLst>
                <a:latin typeface="字体圈欣意冠黑体" panose="00000500000000000000" pitchFamily="2" charset="-122"/>
                <a:ea typeface="字体圈欣意冠黑体" panose="00000500000000000000" pitchFamily="2"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a:t>
            </a:r>
          </a:p>
        </p:txBody>
      </p:sp>
    </p:spTree>
    <p:extLst>
      <p:ext uri="{BB962C8B-B14F-4D97-AF65-F5344CB8AC3E}">
        <p14:creationId xmlns:p14="http://schemas.microsoft.com/office/powerpoint/2010/main" val="2219275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445B12D-0324-7A41-B7D7-D2D4B7C9D6F0}"/>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xmlns="" id="{29B50178-42EC-424D-9C46-D8D2C9E4A30B}"/>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xmlns="" id="{F93AC295-D9B7-BB48-8DC5-896F2DB827A3}"/>
              </a:ext>
            </a:extLst>
          </p:cNvPr>
          <p:cNvSpPr>
            <a:spLocks noGrp="1"/>
          </p:cNvSpPr>
          <p:nvPr>
            <p:ph type="dt" sz="half" idx="10"/>
          </p:nvPr>
        </p:nvSpPr>
        <p:spPr/>
        <p:txBody>
          <a:bodyPr/>
          <a:lstStyle/>
          <a:p>
            <a:fld id="{8897C2C2-4784-D247-870A-CDF1567FE4A3}" type="datetimeFigureOut">
              <a:rPr kumimoji="1" lang="zh-CN" altLang="en-US" smtClean="0"/>
              <a:t>2021/12/1</a:t>
            </a:fld>
            <a:endParaRPr kumimoji="1" lang="zh-CN" altLang="en-US"/>
          </a:p>
        </p:txBody>
      </p:sp>
      <p:sp>
        <p:nvSpPr>
          <p:cNvPr id="5" name="页脚占位符 4">
            <a:extLst>
              <a:ext uri="{FF2B5EF4-FFF2-40B4-BE49-F238E27FC236}">
                <a16:creationId xmlns:a16="http://schemas.microsoft.com/office/drawing/2014/main" xmlns="" id="{F96B9AED-73D4-E648-BA80-E74CE137647A}"/>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xmlns="" id="{D5210752-90A6-AF41-B0A5-16A33FDB4608}"/>
              </a:ext>
            </a:extLst>
          </p:cNvPr>
          <p:cNvSpPr>
            <a:spLocks noGrp="1"/>
          </p:cNvSpPr>
          <p:nvPr>
            <p:ph type="sldNum" sz="quarter" idx="12"/>
          </p:nvPr>
        </p:nvSpPr>
        <p:spPr/>
        <p:txBody>
          <a:bodyPr/>
          <a:lstStyle/>
          <a:p>
            <a:fld id="{FD60CA13-1D35-FB4C-A00C-0558FB41B5AA}" type="slidenum">
              <a:rPr kumimoji="1" lang="zh-CN" altLang="en-US" smtClean="0"/>
              <a:t>‹#›</a:t>
            </a:fld>
            <a:endParaRPr kumimoji="1" lang="zh-CN" altLang="en-US"/>
          </a:p>
        </p:txBody>
      </p:sp>
      <p:sp>
        <p:nvSpPr>
          <p:cNvPr id="7" name="矩形 6">
            <a:extLst>
              <a:ext uri="{FF2B5EF4-FFF2-40B4-BE49-F238E27FC236}">
                <a16:creationId xmlns:a16="http://schemas.microsoft.com/office/drawing/2014/main" xmlns="" id="{0C0E657D-EA97-432B-8883-F840E9618B53}"/>
              </a:ext>
            </a:extLst>
          </p:cNvPr>
          <p:cNvSpPr/>
          <p:nvPr userDrawn="1"/>
        </p:nvSpPr>
        <p:spPr>
          <a:xfrm>
            <a:off x="11996" y="0"/>
            <a:ext cx="12180003"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7">
            <a:extLst>
              <a:ext uri="{FF2B5EF4-FFF2-40B4-BE49-F238E27FC236}">
                <a16:creationId xmlns:a16="http://schemas.microsoft.com/office/drawing/2014/main" xmlns="" id="{FEA56EC2-4812-41F5-BA7F-61F0634DE6B5}"/>
              </a:ext>
            </a:extLst>
          </p:cNvPr>
          <p:cNvSpPr/>
          <p:nvPr userDrawn="1"/>
        </p:nvSpPr>
        <p:spPr>
          <a:xfrm>
            <a:off x="626964" y="568470"/>
            <a:ext cx="662361" cy="379656"/>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标注</a:t>
            </a:r>
          </a:p>
        </p:txBody>
      </p:sp>
      <p:sp>
        <p:nvSpPr>
          <p:cNvPr id="9" name="矩形 8">
            <a:extLst>
              <a:ext uri="{FF2B5EF4-FFF2-40B4-BE49-F238E27FC236}">
                <a16:creationId xmlns:a16="http://schemas.microsoft.com/office/drawing/2014/main" xmlns="" id="{1401ECA1-94DC-4D1C-AF87-0D360A49BAF4}"/>
              </a:ext>
            </a:extLst>
          </p:cNvPr>
          <p:cNvSpPr/>
          <p:nvPr userDrawn="1"/>
        </p:nvSpPr>
        <p:spPr>
          <a:xfrm>
            <a:off x="2450801" y="595724"/>
            <a:ext cx="1402001" cy="5666551"/>
          </a:xfrm>
          <a:prstGeom prst="rect">
            <a:avLst/>
          </a:prstGeom>
        </p:spPr>
        <p:txBody>
          <a:bodyPr wrap="square">
            <a:spAutoFit/>
          </a:bodyPr>
          <a:lstStyle/>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字体使用 </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行距</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图片出处</a:t>
            </a: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声明</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来源</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作者</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p:txBody>
      </p:sp>
      <p:pic>
        <p:nvPicPr>
          <p:cNvPr id="10" name="图片 9">
            <a:extLst>
              <a:ext uri="{FF2B5EF4-FFF2-40B4-BE49-F238E27FC236}">
                <a16:creationId xmlns:a16="http://schemas.microsoft.com/office/drawing/2014/main" xmlns="" id="{C20F86CE-6AD0-42CB-A116-D6ACFC6F708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98462" y="83245"/>
            <a:ext cx="1402001" cy="629588"/>
          </a:xfrm>
          <a:prstGeom prst="rect">
            <a:avLst/>
          </a:prstGeom>
        </p:spPr>
      </p:pic>
      <p:sp>
        <p:nvSpPr>
          <p:cNvPr id="11" name="矩形 10">
            <a:extLst>
              <a:ext uri="{FF2B5EF4-FFF2-40B4-BE49-F238E27FC236}">
                <a16:creationId xmlns:a16="http://schemas.microsoft.com/office/drawing/2014/main" xmlns="" id="{8C5025A5-7AB0-4907-B6AD-25A6A7C3F9B4}"/>
              </a:ext>
            </a:extLst>
          </p:cNvPr>
          <p:cNvSpPr/>
          <p:nvPr userDrawn="1"/>
        </p:nvSpPr>
        <p:spPr>
          <a:xfrm>
            <a:off x="4159510" y="595724"/>
            <a:ext cx="7074345" cy="5666551"/>
          </a:xfrm>
          <a:prstGeom prst="rect">
            <a:avLst/>
          </a:prstGeom>
        </p:spPr>
        <p:txBody>
          <a:bodyPr wrap="square">
            <a:spAutoFit/>
          </a:bodyPr>
          <a:lstStyle/>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标题 </a:t>
            </a:r>
            <a:r>
              <a:rPr kumimoji="0" lang="zh-CN" altLang="en-US" sz="1400" b="0" i="0" u="none" strike="noStrike" kern="1200" cap="none" spc="0" normalizeH="0" baseline="0" noProof="0" dirty="0">
                <a:ln>
                  <a:noFill/>
                </a:ln>
                <a:solidFill>
                  <a:prstClr val="white"/>
                </a:solidFill>
                <a:effectLst/>
                <a:uLnTx/>
                <a:uFillTx/>
                <a:latin typeface="字体圈欣意冠黑体" panose="00000500000000000000" pitchFamily="2" charset="-122"/>
                <a:ea typeface="字体圈欣意冠黑体" panose="00000500000000000000" pitchFamily="2" charset="-122"/>
                <a:cs typeface="Segoe UI Light"/>
              </a:rPr>
              <a:t>字体圈欣意冠黒体</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（可商用字体）</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zh-CN" altLang="en-US" sz="1400" dirty="0">
                <a:solidFill>
                  <a:prstClr val="white"/>
                </a:solidFill>
                <a:latin typeface="Microsoft YaHei" panose="020B0503020204020204" pitchFamily="34" charset="-122"/>
                <a:ea typeface="Microsoft YaHei" panose="020B0503020204020204" pitchFamily="34" charset="-122"/>
                <a:cs typeface="Segoe UI Light"/>
              </a:rPr>
              <a:t>内容</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 </a:t>
            </a:r>
            <a:r>
              <a:rPr kumimoji="0" lang="zh-CN" altLang="en-US" sz="1400" b="0" i="0" u="none" strike="noStrike" kern="1200" cap="none" spc="0" normalizeH="0" baseline="0" noProof="0" dirty="0">
                <a:ln>
                  <a:noFill/>
                </a:ln>
                <a:solidFill>
                  <a:prstClr val="white"/>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rPr>
              <a:t>阿里巴巴</a:t>
            </a:r>
            <a:r>
              <a:rPr lang="zh-CN" altLang="en-US" sz="1400" dirty="0">
                <a:solidFill>
                  <a:prstClr val="whit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普惠体</a:t>
            </a:r>
            <a:r>
              <a:rPr lang="en-US" altLang="zh-CN" sz="1400" dirty="0">
                <a:solidFill>
                  <a:prstClr val="whit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R</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（可商用字体）</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正文 </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1.2</a:t>
            </a: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lvl="0" defTabSz="609585">
              <a:lnSpc>
                <a:spcPct val="130000"/>
              </a:lnSpc>
            </a:pPr>
            <a:r>
              <a:rPr lang="en-US" altLang="zh-CN" sz="1400" dirty="0">
                <a:solidFill>
                  <a:prstClr val="white"/>
                </a:solidFill>
                <a:latin typeface="Microsoft YaHei" panose="020B0503020204020204" pitchFamily="34" charset="-122"/>
                <a:ea typeface="Microsoft YaHei" panose="020B0503020204020204" pitchFamily="34" charset="-122"/>
                <a:cs typeface="Segoe UI Light"/>
              </a:rPr>
              <a:t>https://www.pexels.com/</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（可商用素材网站）</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本网站所提供的任何信息内容（包括但不限于 </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PPT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模板、</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Word</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文档、</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Excel</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图表、图片素材等）均受</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中华人民共和国著作权法</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信息网络传播权保护条例</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及其他适用的法律法规的保护，未经权利人书面明确授权，信息内容的任何部分</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包括图片或图表</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不得被全部或部分的复制、传播、销售，否则将承担法律责任。</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设计灵感来自卡片式创意设计</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作者名 （花花以发发    </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52595173@qq.com</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p:txBody>
      </p:sp>
    </p:spTree>
    <p:extLst>
      <p:ext uri="{BB962C8B-B14F-4D97-AF65-F5344CB8AC3E}">
        <p14:creationId xmlns:p14="http://schemas.microsoft.com/office/powerpoint/2010/main" val="4223529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5419F674-7F6C-D94B-AA2B-7C7861F794AC}"/>
              </a:ext>
            </a:extLst>
          </p:cNvPr>
          <p:cNvSpPr>
            <a:spLocks noGrp="1"/>
          </p:cNvSpPr>
          <p:nvPr>
            <p:ph type="dt" sz="half" idx="10"/>
          </p:nvPr>
        </p:nvSpPr>
        <p:spPr/>
        <p:txBody>
          <a:bodyPr/>
          <a:lstStyle/>
          <a:p>
            <a:fld id="{8897C2C2-4784-D247-870A-CDF1567FE4A3}" type="datetimeFigureOut">
              <a:rPr kumimoji="1" lang="zh-CN" altLang="en-US" smtClean="0"/>
              <a:t>2021/12/1</a:t>
            </a:fld>
            <a:endParaRPr kumimoji="1" lang="zh-CN" altLang="en-US"/>
          </a:p>
        </p:txBody>
      </p:sp>
      <p:sp>
        <p:nvSpPr>
          <p:cNvPr id="3" name="页脚占位符 2">
            <a:extLst>
              <a:ext uri="{FF2B5EF4-FFF2-40B4-BE49-F238E27FC236}">
                <a16:creationId xmlns:a16="http://schemas.microsoft.com/office/drawing/2014/main" xmlns="" id="{E772D922-99CC-BF44-9976-F9E864E8D697}"/>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xmlns="" id="{A66E3E75-6C1E-F843-A08E-D33679636521}"/>
              </a:ext>
            </a:extLst>
          </p:cNvPr>
          <p:cNvSpPr>
            <a:spLocks noGrp="1"/>
          </p:cNvSpPr>
          <p:nvPr>
            <p:ph type="sldNum" sz="quarter" idx="12"/>
          </p:nvPr>
        </p:nvSpPr>
        <p:spPr/>
        <p:txBody>
          <a:bodyPr/>
          <a:lstStyle/>
          <a:p>
            <a:fld id="{FD60CA13-1D35-FB4C-A00C-0558FB41B5AA}" type="slidenum">
              <a:rPr kumimoji="1" lang="zh-CN" altLang="en-US" smtClean="0"/>
              <a:t>‹#›</a:t>
            </a:fld>
            <a:endParaRPr kumimoji="1" lang="zh-CN" altLang="en-US"/>
          </a:p>
        </p:txBody>
      </p:sp>
    </p:spTree>
    <p:extLst>
      <p:ext uri="{BB962C8B-B14F-4D97-AF65-F5344CB8AC3E}">
        <p14:creationId xmlns:p14="http://schemas.microsoft.com/office/powerpoint/2010/main" val="3815881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0_标题幻灯片">
    <p:bg>
      <p:bgPr>
        <a:solidFill>
          <a:srgbClr val="404040"/>
        </a:solidFill>
        <a:effectLst/>
      </p:bgPr>
    </p:bg>
    <p:spTree>
      <p:nvGrpSpPr>
        <p:cNvPr id="1" name=""/>
        <p:cNvGrpSpPr/>
        <p:nvPr/>
      </p:nvGrpSpPr>
      <p:grpSpPr>
        <a:xfrm>
          <a:off x="0" y="0"/>
          <a:ext cx="0" cy="0"/>
          <a:chOff x="0" y="0"/>
          <a:chExt cx="0" cy="0"/>
        </a:xfrm>
      </p:grpSpPr>
      <p:sp>
        <p:nvSpPr>
          <p:cNvPr id="6" name="文本占位符 2"/>
          <p:cNvSpPr>
            <a:spLocks noGrp="1"/>
          </p:cNvSpPr>
          <p:nvPr>
            <p:ph type="body" sz="quarter" idx="10" hasCustomPrompt="1"/>
          </p:nvPr>
        </p:nvSpPr>
        <p:spPr>
          <a:xfrm>
            <a:off x="440604" y="759873"/>
            <a:ext cx="2259871" cy="440267"/>
          </a:xfrm>
          <a:prstGeom prst="rect">
            <a:avLst/>
          </a:prstGeom>
        </p:spPr>
        <p:txBody>
          <a:bodyPr/>
          <a:lstStyle>
            <a:lvl1pPr marL="0" marR="0" indent="0" algn="l" defTabSz="914354" rtl="0" eaLnBrk="1" fontAlgn="auto" latinLnBrk="0" hangingPunct="1">
              <a:lnSpc>
                <a:spcPct val="100000"/>
              </a:lnSpc>
              <a:spcBef>
                <a:spcPts val="1000"/>
              </a:spcBef>
              <a:spcAft>
                <a:spcPts val="0"/>
              </a:spcAft>
              <a:buClrTx/>
              <a:buSzTx/>
              <a:buFont typeface="Arial" panose="020B0604020202020204" pitchFamily="34" charset="0"/>
              <a:buNone/>
              <a:tabLst/>
              <a:defRPr sz="1867">
                <a:solidFill>
                  <a:schemeClr val="bg1"/>
                </a:solidFill>
                <a:latin typeface="Microsoft YaHei" charset="0"/>
                <a:ea typeface="Microsoft YaHei" charset="0"/>
                <a:cs typeface="Microsoft YaHei" charset="0"/>
              </a:defRPr>
            </a:lvl1pPr>
          </a:lstStyle>
          <a:p>
            <a:pPr marL="0" marR="0" lvl="0" indent="0" algn="l" defTabSz="914354"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1" lang="en-US" altLang="zh-CN"/>
              <a:t>OfficePLUS</a:t>
            </a:r>
            <a:endParaRPr kumimoji="1" lang="zh-CN" altLang="en-US" dirty="0"/>
          </a:p>
        </p:txBody>
      </p:sp>
      <p:sp>
        <p:nvSpPr>
          <p:cNvPr id="7" name="文本占位符 2"/>
          <p:cNvSpPr>
            <a:spLocks noGrp="1"/>
          </p:cNvSpPr>
          <p:nvPr>
            <p:ph type="body" sz="quarter" idx="11" hasCustomPrompt="1"/>
          </p:nvPr>
        </p:nvSpPr>
        <p:spPr>
          <a:xfrm>
            <a:off x="440604" y="182445"/>
            <a:ext cx="2259871" cy="287259"/>
          </a:xfrm>
          <a:prstGeom prst="rect">
            <a:avLst/>
          </a:prstGeom>
        </p:spPr>
        <p:txBody>
          <a:bodyPr/>
          <a:lstStyle>
            <a:lvl1pPr marL="0" indent="0">
              <a:lnSpc>
                <a:spcPct val="100000"/>
              </a:lnSpc>
              <a:buNone/>
              <a:defRPr sz="1067" baseline="0">
                <a:solidFill>
                  <a:schemeClr val="bg1"/>
                </a:solidFill>
                <a:latin typeface="Segoe UI Light" charset="0"/>
                <a:ea typeface="Segoe UI Light" charset="0"/>
                <a:cs typeface="Segoe UI Light" charset="0"/>
              </a:defRPr>
            </a:lvl1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1" lang="en-US" altLang="zh-CN" dirty="0">
                <a:latin typeface="Segoe UI Light"/>
                <a:ea typeface="微软雅黑"/>
                <a:cs typeface="Segoe UI Light"/>
              </a:rPr>
              <a:t>Design</a:t>
            </a:r>
            <a:r>
              <a:rPr kumimoji="1" lang="zh-CN" altLang="en-US" dirty="0">
                <a:latin typeface="Segoe UI Light"/>
                <a:ea typeface="微软雅黑"/>
                <a:cs typeface="Segoe UI Light"/>
              </a:rPr>
              <a:t> </a:t>
            </a:r>
            <a:r>
              <a:rPr kumimoji="1" lang="en-US" altLang="zh-CN" dirty="0">
                <a:latin typeface="Segoe UI Light"/>
                <a:ea typeface="微软雅黑"/>
                <a:cs typeface="Segoe UI Light"/>
              </a:rPr>
              <a:t>Guidelines</a:t>
            </a:r>
            <a:endParaRPr lang="zh-CN" altLang="en-US" dirty="0">
              <a:latin typeface="Segoe UI Light"/>
              <a:cs typeface="Segoe UI Light"/>
            </a:endParaRPr>
          </a:p>
        </p:txBody>
      </p:sp>
      <p:sp>
        <p:nvSpPr>
          <p:cNvPr id="8" name="文本占位符 2"/>
          <p:cNvSpPr>
            <a:spLocks noGrp="1"/>
          </p:cNvSpPr>
          <p:nvPr>
            <p:ph type="body" sz="quarter" idx="12" hasCustomPrompt="1"/>
          </p:nvPr>
        </p:nvSpPr>
        <p:spPr>
          <a:xfrm>
            <a:off x="4153011" y="182445"/>
            <a:ext cx="2259871" cy="287259"/>
          </a:xfrm>
          <a:prstGeom prst="rect">
            <a:avLst/>
          </a:prstGeom>
        </p:spPr>
        <p:txBody>
          <a:bodyPr/>
          <a:lstStyle>
            <a:lvl1pPr marL="0" indent="0">
              <a:lnSpc>
                <a:spcPct val="100000"/>
              </a:lnSpc>
              <a:buNone/>
              <a:defRPr sz="1067" baseline="0">
                <a:solidFill>
                  <a:schemeClr val="bg1"/>
                </a:solidFill>
                <a:latin typeface="Segoe UI Light" charset="0"/>
                <a:ea typeface="Segoe UI Light" charset="0"/>
                <a:cs typeface="Segoe UI Light" charset="0"/>
              </a:defRPr>
            </a:lvl1pPr>
          </a:lstStyle>
          <a:p>
            <a:pPr lvl="0"/>
            <a:r>
              <a:rPr kumimoji="1" lang="en-US" altLang="zh-CN"/>
              <a:t>OfficePLUS</a:t>
            </a:r>
            <a:endParaRPr kumimoji="1" lang="zh-CN" altLang="en-US" dirty="0"/>
          </a:p>
        </p:txBody>
      </p:sp>
      <p:sp>
        <p:nvSpPr>
          <p:cNvPr id="9" name="文本占位符 2"/>
          <p:cNvSpPr>
            <a:spLocks noGrp="1"/>
          </p:cNvSpPr>
          <p:nvPr>
            <p:ph type="body" sz="quarter" idx="13" hasCustomPrompt="1"/>
          </p:nvPr>
        </p:nvSpPr>
        <p:spPr>
          <a:xfrm>
            <a:off x="4153012" y="759876"/>
            <a:ext cx="7074345" cy="5399189"/>
          </a:xfrm>
          <a:prstGeom prst="rect">
            <a:avLst/>
          </a:prstGeom>
        </p:spPr>
        <p:txBody>
          <a:bodyPr/>
          <a:lstStyle>
            <a:lvl1pPr marL="0" indent="0">
              <a:lnSpc>
                <a:spcPct val="150000"/>
              </a:lnSpc>
              <a:buNone/>
              <a:defRPr sz="1333" baseline="0">
                <a:solidFill>
                  <a:schemeClr val="bg1"/>
                </a:solidFill>
                <a:latin typeface="Microsoft YaHei" charset="0"/>
                <a:ea typeface="Microsoft YaHei" charset="0"/>
                <a:cs typeface="Microsoft YaHei" charset="0"/>
              </a:defRPr>
            </a:lvl1pPr>
          </a:lstStyle>
          <a:p>
            <a:pPr lvl="0"/>
            <a:r>
              <a:rPr kumimoji="1" lang="en-US" altLang="zh-CN" dirty="0"/>
              <a:t>OfficePLUS</a:t>
            </a:r>
            <a:endParaRPr kumimoji="1" lang="zh-CN" altLang="en-US" dirty="0"/>
          </a:p>
        </p:txBody>
      </p:sp>
    </p:spTree>
    <p:extLst>
      <p:ext uri="{BB962C8B-B14F-4D97-AF65-F5344CB8AC3E}">
        <p14:creationId xmlns:p14="http://schemas.microsoft.com/office/powerpoint/2010/main" val="30507131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7C62B4E6-F735-493A-B994-8C395F30FC5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rot="16200000">
            <a:off x="2951041" y="-3368198"/>
            <a:ext cx="7162818" cy="13344241"/>
          </a:xfrm>
          <a:prstGeom prst="rect">
            <a:avLst/>
          </a:prstGeom>
        </p:spPr>
      </p:pic>
      <p:sp>
        <p:nvSpPr>
          <p:cNvPr id="8" name="矩形 7">
            <a:extLst>
              <a:ext uri="{FF2B5EF4-FFF2-40B4-BE49-F238E27FC236}">
                <a16:creationId xmlns:a16="http://schemas.microsoft.com/office/drawing/2014/main" xmlns="" id="{2EAE7A9C-1873-482B-8EFB-274C8BA9FE3B}"/>
              </a:ext>
            </a:extLst>
          </p:cNvPr>
          <p:cNvSpPr/>
          <p:nvPr userDrawn="1"/>
        </p:nvSpPr>
        <p:spPr>
          <a:xfrm>
            <a:off x="-60401" y="-277487"/>
            <a:ext cx="12312802" cy="7162821"/>
          </a:xfrm>
          <a:prstGeom prst="rect">
            <a:avLst/>
          </a:prstGeom>
          <a:solidFill>
            <a:schemeClr val="accent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xmlns="" id="{729B57A0-2356-4F70-8562-35182815BFBB}"/>
              </a:ext>
            </a:extLst>
          </p:cNvPr>
          <p:cNvGrpSpPr/>
          <p:nvPr userDrawn="1"/>
        </p:nvGrpSpPr>
        <p:grpSpPr>
          <a:xfrm rot="7326227">
            <a:off x="508446" y="-464631"/>
            <a:ext cx="2229306" cy="2199061"/>
            <a:chOff x="2296246" y="2734001"/>
            <a:chExt cx="1054629" cy="1040322"/>
          </a:xfrm>
        </p:grpSpPr>
        <p:sp>
          <p:nvSpPr>
            <p:cNvPr id="10" name="椭圆 9">
              <a:extLst>
                <a:ext uri="{FF2B5EF4-FFF2-40B4-BE49-F238E27FC236}">
                  <a16:creationId xmlns:a16="http://schemas.microsoft.com/office/drawing/2014/main" xmlns="" id="{E8C02B98-721A-44CB-AF24-9355D562CCF4}"/>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11" name="椭圆 10">
              <a:extLst>
                <a:ext uri="{FF2B5EF4-FFF2-40B4-BE49-F238E27FC236}">
                  <a16:creationId xmlns:a16="http://schemas.microsoft.com/office/drawing/2014/main" xmlns="" id="{2A7C763E-E122-4239-9D9A-46D902EA4816}"/>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12" name="椭圆 11">
              <a:extLst>
                <a:ext uri="{FF2B5EF4-FFF2-40B4-BE49-F238E27FC236}">
                  <a16:creationId xmlns:a16="http://schemas.microsoft.com/office/drawing/2014/main" xmlns="" id="{382AA3E2-F897-4134-A1B4-7FBCB2B7A39B}"/>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13" name="椭圆 12">
              <a:extLst>
                <a:ext uri="{FF2B5EF4-FFF2-40B4-BE49-F238E27FC236}">
                  <a16:creationId xmlns:a16="http://schemas.microsoft.com/office/drawing/2014/main" xmlns="" id="{8C15E94A-B669-4C03-B72D-502F148A0F71}"/>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nvGrpSpPr>
          <p:cNvPr id="14" name="组合 13">
            <a:extLst>
              <a:ext uri="{FF2B5EF4-FFF2-40B4-BE49-F238E27FC236}">
                <a16:creationId xmlns:a16="http://schemas.microsoft.com/office/drawing/2014/main" xmlns="" id="{3CA26BD2-B6B2-4BAF-BF12-8FCBD99C3413}"/>
              </a:ext>
            </a:extLst>
          </p:cNvPr>
          <p:cNvGrpSpPr/>
          <p:nvPr userDrawn="1"/>
        </p:nvGrpSpPr>
        <p:grpSpPr>
          <a:xfrm>
            <a:off x="957944" y="1016221"/>
            <a:ext cx="10290628" cy="4652365"/>
            <a:chOff x="795791" y="613228"/>
            <a:chExt cx="10708235" cy="5697085"/>
          </a:xfrm>
          <a:effectLst>
            <a:outerShdw blurRad="76200" dist="38100" dir="5400000" sx="101000" sy="101000" algn="t" rotWithShape="0">
              <a:prstClr val="black">
                <a:alpha val="39000"/>
              </a:prstClr>
            </a:outerShdw>
          </a:effectLst>
        </p:grpSpPr>
        <p:sp>
          <p:nvSpPr>
            <p:cNvPr id="15" name="任意多边形: 形状 14">
              <a:extLst>
                <a:ext uri="{FF2B5EF4-FFF2-40B4-BE49-F238E27FC236}">
                  <a16:creationId xmlns:a16="http://schemas.microsoft.com/office/drawing/2014/main" xmlns="" id="{DA2681F3-58C6-4F48-AB58-03145F5CB8D9}"/>
                </a:ext>
              </a:extLst>
            </p:cNvPr>
            <p:cNvSpPr/>
            <p:nvPr/>
          </p:nvSpPr>
          <p:spPr>
            <a:xfrm>
              <a:off x="810626" y="620713"/>
              <a:ext cx="10693400" cy="5689600"/>
            </a:xfrm>
            <a:custGeom>
              <a:avLst/>
              <a:gdLst>
                <a:gd name="connsiteX0" fmla="*/ 199716 w 10693400"/>
                <a:gd name="connsiteY0" fmla="*/ 0 h 5689600"/>
                <a:gd name="connsiteX1" fmla="*/ 10493685 w 10693400"/>
                <a:gd name="connsiteY1" fmla="*/ 0 h 5689600"/>
                <a:gd name="connsiteX2" fmla="*/ 10693400 w 10693400"/>
                <a:gd name="connsiteY2" fmla="*/ 193617 h 5689600"/>
                <a:gd name="connsiteX3" fmla="*/ 10693400 w 10693400"/>
                <a:gd name="connsiteY3" fmla="*/ 5495983 h 5689600"/>
                <a:gd name="connsiteX4" fmla="*/ 10493685 w 10693400"/>
                <a:gd name="connsiteY4" fmla="*/ 5689600 h 5689600"/>
                <a:gd name="connsiteX5" fmla="*/ 199716 w 10693400"/>
                <a:gd name="connsiteY5" fmla="*/ 5689600 h 5689600"/>
                <a:gd name="connsiteX6" fmla="*/ 0 w 10693400"/>
                <a:gd name="connsiteY6" fmla="*/ 5495983 h 5689600"/>
                <a:gd name="connsiteX7" fmla="*/ 0 w 10693400"/>
                <a:gd name="connsiteY7" fmla="*/ 193617 h 5689600"/>
                <a:gd name="connsiteX8" fmla="*/ 199716 w 10693400"/>
                <a:gd name="connsiteY8" fmla="*/ 0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3400" h="5689600">
                  <a:moveTo>
                    <a:pt x="199716" y="0"/>
                  </a:moveTo>
                  <a:lnTo>
                    <a:pt x="10493685" y="0"/>
                  </a:lnTo>
                  <a:cubicBezTo>
                    <a:pt x="10603984" y="0"/>
                    <a:pt x="10693400" y="86686"/>
                    <a:pt x="10693400" y="193617"/>
                  </a:cubicBezTo>
                  <a:lnTo>
                    <a:pt x="10693400" y="5495983"/>
                  </a:lnTo>
                  <a:cubicBezTo>
                    <a:pt x="10693400" y="5602915"/>
                    <a:pt x="10603984" y="5689600"/>
                    <a:pt x="10493685" y="5689600"/>
                  </a:cubicBezTo>
                  <a:lnTo>
                    <a:pt x="199716" y="5689600"/>
                  </a:lnTo>
                  <a:cubicBezTo>
                    <a:pt x="89416" y="5689600"/>
                    <a:pt x="0" y="5602915"/>
                    <a:pt x="0" y="5495983"/>
                  </a:cubicBezTo>
                  <a:lnTo>
                    <a:pt x="0" y="193617"/>
                  </a:lnTo>
                  <a:cubicBezTo>
                    <a:pt x="0" y="86686"/>
                    <a:pt x="89416" y="0"/>
                    <a:pt x="19971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6" name="图片 15" descr="图片包含 食物, 雪, 游戏机, 覆盖&#10;&#10;描述已自动生成">
              <a:extLst>
                <a:ext uri="{FF2B5EF4-FFF2-40B4-BE49-F238E27FC236}">
                  <a16:creationId xmlns:a16="http://schemas.microsoft.com/office/drawing/2014/main" xmlns="" id="{2BFE294A-FEC2-47B1-8F47-04011100EFA3}"/>
                </a:ext>
              </a:extLst>
            </p:cNvPr>
            <p:cNvPicPr>
              <a:picLocks noChangeAspect="1"/>
            </p:cNvPicPr>
            <p:nvPr/>
          </p:nvPicPr>
          <p:blipFill>
            <a:blip r:embed="rId3" cstate="screen">
              <a:alphaModFix amt="12000"/>
              <a:extLst>
                <a:ext uri="{28A0092B-C50C-407E-A947-70E740481C1C}">
                  <a14:useLocalDpi xmlns:a14="http://schemas.microsoft.com/office/drawing/2010/main"/>
                </a:ext>
              </a:extLst>
            </a:blip>
            <a:srcRect/>
            <a:stretch>
              <a:fillRect/>
            </a:stretch>
          </p:blipFill>
          <p:spPr>
            <a:xfrm>
              <a:off x="795791" y="613228"/>
              <a:ext cx="10693400" cy="5689600"/>
            </a:xfrm>
            <a:custGeom>
              <a:avLst/>
              <a:gdLst>
                <a:gd name="connsiteX0" fmla="*/ 199716 w 10693400"/>
                <a:gd name="connsiteY0" fmla="*/ 0 h 5689600"/>
                <a:gd name="connsiteX1" fmla="*/ 10493685 w 10693400"/>
                <a:gd name="connsiteY1" fmla="*/ 0 h 5689600"/>
                <a:gd name="connsiteX2" fmla="*/ 10693400 w 10693400"/>
                <a:gd name="connsiteY2" fmla="*/ 193617 h 5689600"/>
                <a:gd name="connsiteX3" fmla="*/ 10693400 w 10693400"/>
                <a:gd name="connsiteY3" fmla="*/ 5495983 h 5689600"/>
                <a:gd name="connsiteX4" fmla="*/ 10493685 w 10693400"/>
                <a:gd name="connsiteY4" fmla="*/ 5689600 h 5689600"/>
                <a:gd name="connsiteX5" fmla="*/ 199716 w 10693400"/>
                <a:gd name="connsiteY5" fmla="*/ 5689600 h 5689600"/>
                <a:gd name="connsiteX6" fmla="*/ 0 w 10693400"/>
                <a:gd name="connsiteY6" fmla="*/ 5495983 h 5689600"/>
                <a:gd name="connsiteX7" fmla="*/ 0 w 10693400"/>
                <a:gd name="connsiteY7" fmla="*/ 193617 h 5689600"/>
                <a:gd name="connsiteX8" fmla="*/ 199716 w 10693400"/>
                <a:gd name="connsiteY8" fmla="*/ 0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3400" h="5689600">
                  <a:moveTo>
                    <a:pt x="199716" y="0"/>
                  </a:moveTo>
                  <a:lnTo>
                    <a:pt x="10493685" y="0"/>
                  </a:lnTo>
                  <a:cubicBezTo>
                    <a:pt x="10603984" y="0"/>
                    <a:pt x="10693400" y="86686"/>
                    <a:pt x="10693400" y="193617"/>
                  </a:cubicBezTo>
                  <a:lnTo>
                    <a:pt x="10693400" y="5495983"/>
                  </a:lnTo>
                  <a:cubicBezTo>
                    <a:pt x="10693400" y="5602915"/>
                    <a:pt x="10603984" y="5689600"/>
                    <a:pt x="10493685" y="5689600"/>
                  </a:cubicBezTo>
                  <a:lnTo>
                    <a:pt x="199716" y="5689600"/>
                  </a:lnTo>
                  <a:cubicBezTo>
                    <a:pt x="89416" y="5689600"/>
                    <a:pt x="0" y="5602915"/>
                    <a:pt x="0" y="5495983"/>
                  </a:cubicBezTo>
                  <a:lnTo>
                    <a:pt x="0" y="193617"/>
                  </a:lnTo>
                  <a:cubicBezTo>
                    <a:pt x="0" y="86686"/>
                    <a:pt x="89416" y="0"/>
                    <a:pt x="199716" y="0"/>
                  </a:cubicBezTo>
                  <a:close/>
                </a:path>
              </a:pathLst>
            </a:custGeom>
            <a:solidFill>
              <a:schemeClr val="bg1"/>
            </a:solidFill>
          </p:spPr>
        </p:pic>
      </p:grpSp>
      <p:sp>
        <p:nvSpPr>
          <p:cNvPr id="17" name="椭圆 16">
            <a:extLst>
              <a:ext uri="{FF2B5EF4-FFF2-40B4-BE49-F238E27FC236}">
                <a16:creationId xmlns:a16="http://schemas.microsoft.com/office/drawing/2014/main" xmlns="" id="{82E935C7-9D84-45AB-8321-0A9F918F2C8C}"/>
              </a:ext>
            </a:extLst>
          </p:cNvPr>
          <p:cNvSpPr/>
          <p:nvPr userDrawn="1"/>
        </p:nvSpPr>
        <p:spPr>
          <a:xfrm>
            <a:off x="1788553" y="2151492"/>
            <a:ext cx="482304" cy="482304"/>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19" name="矩形 18">
            <a:extLst>
              <a:ext uri="{FF2B5EF4-FFF2-40B4-BE49-F238E27FC236}">
                <a16:creationId xmlns:a16="http://schemas.microsoft.com/office/drawing/2014/main" xmlns="" id="{FE2E575B-405D-4B64-B606-33A1410D36B5}"/>
              </a:ext>
            </a:extLst>
          </p:cNvPr>
          <p:cNvSpPr/>
          <p:nvPr userDrawn="1"/>
        </p:nvSpPr>
        <p:spPr>
          <a:xfrm>
            <a:off x="972199" y="3193143"/>
            <a:ext cx="8650772" cy="480664"/>
          </a:xfrm>
          <a:prstGeom prst="rect">
            <a:avLst/>
          </a:prstGeom>
          <a:gradFill>
            <a:gsLst>
              <a:gs pos="0">
                <a:sysClr val="window" lastClr="FFFFFF">
                  <a:alpha val="50000"/>
                </a:sysClr>
              </a:gs>
              <a:gs pos="100000">
                <a:schemeClr val="accent3">
                  <a:alpha val="34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xmlns="" id="{2B9EBFCE-C0CC-4B84-8929-1E2367EE9F7E}"/>
              </a:ext>
            </a:extLst>
          </p:cNvPr>
          <p:cNvGrpSpPr/>
          <p:nvPr userDrawn="1"/>
        </p:nvGrpSpPr>
        <p:grpSpPr>
          <a:xfrm>
            <a:off x="8131542" y="2622741"/>
            <a:ext cx="4153261" cy="4098019"/>
            <a:chOff x="908049" y="605054"/>
            <a:chExt cx="5724024" cy="5647889"/>
          </a:xfrm>
          <a:effectLst>
            <a:outerShdw blurRad="50800" dist="38100" dir="18900000" algn="bl" rotWithShape="0">
              <a:prstClr val="black">
                <a:alpha val="40000"/>
              </a:prstClr>
            </a:outerShdw>
          </a:effectLst>
        </p:grpSpPr>
        <p:pic>
          <p:nvPicPr>
            <p:cNvPr id="22" name="图片 21">
              <a:extLst>
                <a:ext uri="{FF2B5EF4-FFF2-40B4-BE49-F238E27FC236}">
                  <a16:creationId xmlns:a16="http://schemas.microsoft.com/office/drawing/2014/main" xmlns="" id="{A07908DD-92CE-46BC-82C2-8F15D19ECACD}"/>
                </a:ext>
              </a:extLst>
            </p:cNvPr>
            <p:cNvPicPr>
              <a:picLocks noChangeAspect="1"/>
            </p:cNvPicPr>
            <p:nvPr/>
          </p:nvPicPr>
          <p:blipFill>
            <a:blip r:embed="rId4" cstate="screen">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rcRect l="7904" t="33604" r="3320" b="25377"/>
            <a:stretch>
              <a:fillRect/>
            </a:stretch>
          </p:blipFill>
          <p:spPr>
            <a:xfrm rot="16200000">
              <a:off x="908050" y="714812"/>
              <a:ext cx="5428376" cy="5428376"/>
            </a:xfrm>
            <a:custGeom>
              <a:avLst/>
              <a:gdLst>
                <a:gd name="connsiteX0" fmla="*/ 6410174 w 6410174"/>
                <a:gd name="connsiteY0" fmla="*/ 3205087 h 6410174"/>
                <a:gd name="connsiteX1" fmla="*/ 3205087 w 6410174"/>
                <a:gd name="connsiteY1" fmla="*/ 6410174 h 6410174"/>
                <a:gd name="connsiteX2" fmla="*/ 0 w 6410174"/>
                <a:gd name="connsiteY2" fmla="*/ 3205087 h 6410174"/>
                <a:gd name="connsiteX3" fmla="*/ 3205087 w 6410174"/>
                <a:gd name="connsiteY3" fmla="*/ 0 h 6410174"/>
                <a:gd name="connsiteX4" fmla="*/ 6410174 w 6410174"/>
                <a:gd name="connsiteY4" fmla="*/ 3205087 h 6410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0174" h="6410174">
                  <a:moveTo>
                    <a:pt x="6410174" y="3205087"/>
                  </a:moveTo>
                  <a:cubicBezTo>
                    <a:pt x="6410174" y="4975208"/>
                    <a:pt x="4975208" y="6410174"/>
                    <a:pt x="3205087" y="6410174"/>
                  </a:cubicBezTo>
                  <a:cubicBezTo>
                    <a:pt x="1434966" y="6410174"/>
                    <a:pt x="0" y="4975208"/>
                    <a:pt x="0" y="3205087"/>
                  </a:cubicBezTo>
                  <a:cubicBezTo>
                    <a:pt x="0" y="1434966"/>
                    <a:pt x="1434966" y="0"/>
                    <a:pt x="3205087" y="0"/>
                  </a:cubicBezTo>
                  <a:cubicBezTo>
                    <a:pt x="4975208" y="0"/>
                    <a:pt x="6410174" y="1434966"/>
                    <a:pt x="6410174" y="3205087"/>
                  </a:cubicBezTo>
                  <a:close/>
                </a:path>
              </a:pathLst>
            </a:custGeom>
          </p:spPr>
        </p:pic>
        <p:sp>
          <p:nvSpPr>
            <p:cNvPr id="23" name="椭圆 22">
              <a:extLst>
                <a:ext uri="{FF2B5EF4-FFF2-40B4-BE49-F238E27FC236}">
                  <a16:creationId xmlns:a16="http://schemas.microsoft.com/office/drawing/2014/main" xmlns="" id="{F06AFCE4-F9B1-4EFD-A15E-6C528CB71316}"/>
                </a:ext>
              </a:extLst>
            </p:cNvPr>
            <p:cNvSpPr/>
            <p:nvPr/>
          </p:nvSpPr>
          <p:spPr>
            <a:xfrm>
              <a:off x="908049" y="605054"/>
              <a:ext cx="5724024" cy="5647889"/>
            </a:xfrm>
            <a:prstGeom prst="ellipse">
              <a:avLst/>
            </a:pr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24" name="组合 23">
            <a:extLst>
              <a:ext uri="{FF2B5EF4-FFF2-40B4-BE49-F238E27FC236}">
                <a16:creationId xmlns:a16="http://schemas.microsoft.com/office/drawing/2014/main" xmlns="" id="{5AB56A06-2AC0-4989-85C3-D09EEF34FF44}"/>
              </a:ext>
            </a:extLst>
          </p:cNvPr>
          <p:cNvGrpSpPr/>
          <p:nvPr userDrawn="1"/>
        </p:nvGrpSpPr>
        <p:grpSpPr>
          <a:xfrm>
            <a:off x="6384627" y="2823915"/>
            <a:ext cx="7870814" cy="2749294"/>
            <a:chOff x="2596246" y="2440116"/>
            <a:chExt cx="7870814" cy="2749294"/>
          </a:xfrm>
        </p:grpSpPr>
        <p:sp>
          <p:nvSpPr>
            <p:cNvPr id="25" name="椭圆 24">
              <a:extLst>
                <a:ext uri="{FF2B5EF4-FFF2-40B4-BE49-F238E27FC236}">
                  <a16:creationId xmlns:a16="http://schemas.microsoft.com/office/drawing/2014/main" xmlns="" id="{71C4A157-739A-4491-96B7-E5740354FC2C}"/>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76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nvGrpSpPr>
            <p:cNvPr id="26" name="组合 25">
              <a:extLst>
                <a:ext uri="{FF2B5EF4-FFF2-40B4-BE49-F238E27FC236}">
                  <a16:creationId xmlns:a16="http://schemas.microsoft.com/office/drawing/2014/main" xmlns="" id="{72B1811F-3EA5-4B7F-8724-8B749ECA8D15}"/>
                </a:ext>
              </a:extLst>
            </p:cNvPr>
            <p:cNvGrpSpPr/>
            <p:nvPr/>
          </p:nvGrpSpPr>
          <p:grpSpPr>
            <a:xfrm>
              <a:off x="3279194" y="3184715"/>
              <a:ext cx="5664945" cy="2004695"/>
              <a:chOff x="3290143" y="3578191"/>
              <a:chExt cx="5664945" cy="2004695"/>
            </a:xfrm>
          </p:grpSpPr>
          <p:sp>
            <p:nvSpPr>
              <p:cNvPr id="27" name="椭圆 26">
                <a:extLst>
                  <a:ext uri="{FF2B5EF4-FFF2-40B4-BE49-F238E27FC236}">
                    <a16:creationId xmlns:a16="http://schemas.microsoft.com/office/drawing/2014/main" xmlns="" id="{C030D0F5-0758-4C91-9B77-66CB1403A655}"/>
                  </a:ext>
                </a:extLst>
              </p:cNvPr>
              <p:cNvSpPr/>
              <p:nvPr/>
            </p:nvSpPr>
            <p:spPr>
              <a:xfrm rot="1221892">
                <a:off x="3290143" y="3578191"/>
                <a:ext cx="5664945" cy="1684380"/>
              </a:xfrm>
              <a:prstGeom prst="ellipse">
                <a:avLst/>
              </a:prstGeom>
              <a:noFill/>
              <a:ln>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28" name="椭圆 27">
                <a:extLst>
                  <a:ext uri="{FF2B5EF4-FFF2-40B4-BE49-F238E27FC236}">
                    <a16:creationId xmlns:a16="http://schemas.microsoft.com/office/drawing/2014/main" xmlns="" id="{F1548F16-419D-4A39-9FAD-50411ED0D910}"/>
                  </a:ext>
                </a:extLst>
              </p:cNvPr>
              <p:cNvSpPr/>
              <p:nvPr/>
            </p:nvSpPr>
            <p:spPr>
              <a:xfrm rot="158429">
                <a:off x="6620783" y="5388240"/>
                <a:ext cx="194646" cy="194646"/>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grpSp>
        <p:nvGrpSpPr>
          <p:cNvPr id="29" name="组合 28">
            <a:extLst>
              <a:ext uri="{FF2B5EF4-FFF2-40B4-BE49-F238E27FC236}">
                <a16:creationId xmlns:a16="http://schemas.microsoft.com/office/drawing/2014/main" xmlns="" id="{3AC04183-4C51-4B1B-A9E6-96933EBC6914}"/>
              </a:ext>
            </a:extLst>
          </p:cNvPr>
          <p:cNvGrpSpPr/>
          <p:nvPr userDrawn="1"/>
        </p:nvGrpSpPr>
        <p:grpSpPr>
          <a:xfrm rot="7326227">
            <a:off x="4082031" y="5388578"/>
            <a:ext cx="711992" cy="702332"/>
            <a:chOff x="2296246" y="2734001"/>
            <a:chExt cx="1054629" cy="1040322"/>
          </a:xfrm>
        </p:grpSpPr>
        <p:sp>
          <p:nvSpPr>
            <p:cNvPr id="30" name="椭圆 29">
              <a:extLst>
                <a:ext uri="{FF2B5EF4-FFF2-40B4-BE49-F238E27FC236}">
                  <a16:creationId xmlns:a16="http://schemas.microsoft.com/office/drawing/2014/main" xmlns="" id="{9AE7659F-36EF-4337-8CF9-6F33AD7CEAF7}"/>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1" name="椭圆 30">
              <a:extLst>
                <a:ext uri="{FF2B5EF4-FFF2-40B4-BE49-F238E27FC236}">
                  <a16:creationId xmlns:a16="http://schemas.microsoft.com/office/drawing/2014/main" xmlns="" id="{CACE4B48-C90A-43E6-84FC-61A7708705F9}"/>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2" name="椭圆 31">
              <a:extLst>
                <a:ext uri="{FF2B5EF4-FFF2-40B4-BE49-F238E27FC236}">
                  <a16:creationId xmlns:a16="http://schemas.microsoft.com/office/drawing/2014/main" xmlns="" id="{DDD4341A-8AF8-4344-9338-21B692A2BF35}"/>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3" name="椭圆 32">
              <a:extLst>
                <a:ext uri="{FF2B5EF4-FFF2-40B4-BE49-F238E27FC236}">
                  <a16:creationId xmlns:a16="http://schemas.microsoft.com/office/drawing/2014/main" xmlns="" id="{BBD0F4B8-D7ED-42BC-A655-6DCCF2F80157}"/>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nvGrpSpPr>
          <p:cNvPr id="34" name="组合 33">
            <a:extLst>
              <a:ext uri="{FF2B5EF4-FFF2-40B4-BE49-F238E27FC236}">
                <a16:creationId xmlns:a16="http://schemas.microsoft.com/office/drawing/2014/main" xmlns="" id="{4CE2DDE2-1B7C-4677-A2B4-79EA6DAC49AD}"/>
              </a:ext>
            </a:extLst>
          </p:cNvPr>
          <p:cNvGrpSpPr/>
          <p:nvPr userDrawn="1"/>
        </p:nvGrpSpPr>
        <p:grpSpPr>
          <a:xfrm rot="2573479">
            <a:off x="10795420" y="1137005"/>
            <a:ext cx="1028820" cy="1014861"/>
            <a:chOff x="2296246" y="2734001"/>
            <a:chExt cx="1054629" cy="1040322"/>
          </a:xfrm>
        </p:grpSpPr>
        <p:sp>
          <p:nvSpPr>
            <p:cNvPr id="35" name="椭圆 34">
              <a:extLst>
                <a:ext uri="{FF2B5EF4-FFF2-40B4-BE49-F238E27FC236}">
                  <a16:creationId xmlns:a16="http://schemas.microsoft.com/office/drawing/2014/main" xmlns="" id="{D32A12BA-778D-43FD-B176-22521B080CFA}"/>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6" name="椭圆 35">
              <a:extLst>
                <a:ext uri="{FF2B5EF4-FFF2-40B4-BE49-F238E27FC236}">
                  <a16:creationId xmlns:a16="http://schemas.microsoft.com/office/drawing/2014/main" xmlns="" id="{963185AB-F30A-4F18-9794-C03A1B2225FD}"/>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7" name="椭圆 36">
              <a:extLst>
                <a:ext uri="{FF2B5EF4-FFF2-40B4-BE49-F238E27FC236}">
                  <a16:creationId xmlns:a16="http://schemas.microsoft.com/office/drawing/2014/main" xmlns="" id="{2B02FE6D-4A9D-4C72-B37F-14F8ABA64CD9}"/>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8" name="椭圆 37">
              <a:extLst>
                <a:ext uri="{FF2B5EF4-FFF2-40B4-BE49-F238E27FC236}">
                  <a16:creationId xmlns:a16="http://schemas.microsoft.com/office/drawing/2014/main" xmlns="" id="{D1649C91-460A-4253-B41B-98CBF6B0CD69}"/>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sp>
        <p:nvSpPr>
          <p:cNvPr id="42" name="图片占位符 41">
            <a:extLst>
              <a:ext uri="{FF2B5EF4-FFF2-40B4-BE49-F238E27FC236}">
                <a16:creationId xmlns:a16="http://schemas.microsoft.com/office/drawing/2014/main" xmlns="" id="{2C28190B-D2A8-4D87-B8FD-EFCE3D851B51}"/>
              </a:ext>
            </a:extLst>
          </p:cNvPr>
          <p:cNvSpPr>
            <a:spLocks noGrp="1"/>
          </p:cNvSpPr>
          <p:nvPr>
            <p:ph type="pic" sz="quarter" idx="10"/>
          </p:nvPr>
        </p:nvSpPr>
        <p:spPr>
          <a:xfrm>
            <a:off x="1105498" y="1163308"/>
            <a:ext cx="1954212" cy="398462"/>
          </a:xfrm>
        </p:spPr>
        <p:txBody>
          <a:bodyPr/>
          <a:lstStyle/>
          <a:p>
            <a:endParaRPr lang="zh-CN" altLang="en-US"/>
          </a:p>
        </p:txBody>
      </p:sp>
      <p:sp>
        <p:nvSpPr>
          <p:cNvPr id="44" name="文本占位符 43">
            <a:extLst>
              <a:ext uri="{FF2B5EF4-FFF2-40B4-BE49-F238E27FC236}">
                <a16:creationId xmlns:a16="http://schemas.microsoft.com/office/drawing/2014/main" xmlns="" id="{BCD21F61-C658-4048-94CD-60A34C1451A5}"/>
              </a:ext>
            </a:extLst>
          </p:cNvPr>
          <p:cNvSpPr>
            <a:spLocks noGrp="1"/>
          </p:cNvSpPr>
          <p:nvPr>
            <p:ph type="body" sz="quarter" idx="11"/>
          </p:nvPr>
        </p:nvSpPr>
        <p:spPr>
          <a:xfrm>
            <a:off x="1788552" y="2251972"/>
            <a:ext cx="7227431" cy="1136650"/>
          </a:xfrm>
        </p:spPr>
        <p:txBody>
          <a:bodyPr>
            <a:noAutofit/>
          </a:bodyPr>
          <a:lstStyle>
            <a:lvl1pPr marL="0" indent="0">
              <a:buNone/>
              <a:defRPr sz="8000">
                <a:solidFill>
                  <a:schemeClr val="accent2"/>
                </a:solidFill>
                <a:latin typeface="字体圈欣意冠黑体" panose="00000500000000000000" pitchFamily="2" charset="-122"/>
                <a:ea typeface="字体圈欣意冠黑体" panose="00000500000000000000" pitchFamily="2"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a:t>
            </a:r>
          </a:p>
        </p:txBody>
      </p:sp>
      <p:sp>
        <p:nvSpPr>
          <p:cNvPr id="46" name="文本占位符 45">
            <a:extLst>
              <a:ext uri="{FF2B5EF4-FFF2-40B4-BE49-F238E27FC236}">
                <a16:creationId xmlns:a16="http://schemas.microsoft.com/office/drawing/2014/main" xmlns="" id="{59116B16-1D8C-4C25-A994-B099672006D8}"/>
              </a:ext>
            </a:extLst>
          </p:cNvPr>
          <p:cNvSpPr>
            <a:spLocks noGrp="1"/>
          </p:cNvSpPr>
          <p:nvPr>
            <p:ph type="body" sz="quarter" idx="12"/>
          </p:nvPr>
        </p:nvSpPr>
        <p:spPr>
          <a:xfrm>
            <a:off x="1788553" y="4420759"/>
            <a:ext cx="2913405" cy="481012"/>
          </a:xfrm>
        </p:spPr>
        <p:txBody>
          <a:bodyPr>
            <a:noAutofit/>
          </a:bodyPr>
          <a:lstStyle>
            <a:lvl1pPr marL="0" indent="0" algn="l">
              <a:buNone/>
              <a:defRPr sz="1800">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lvl="0"/>
            <a:r>
              <a:rPr lang="zh-CN" altLang="en-US" dirty="0"/>
              <a:t>单击此处编辑母版文本样式</a:t>
            </a:r>
            <a:endParaRPr lang="en-US" altLang="zh-CN" dirty="0"/>
          </a:p>
        </p:txBody>
      </p:sp>
      <p:pic>
        <p:nvPicPr>
          <p:cNvPr id="47" name="图片 46" descr="绿色的灯光&#10;&#10;描述已自动生成">
            <a:extLst>
              <a:ext uri="{FF2B5EF4-FFF2-40B4-BE49-F238E27FC236}">
                <a16:creationId xmlns:a16="http://schemas.microsoft.com/office/drawing/2014/main" xmlns="" id="{99FCC085-6878-4D8A-9B16-D984BCC65FF6}"/>
              </a:ext>
            </a:extLst>
          </p:cNvPr>
          <p:cNvPicPr>
            <a:picLocks noChangeAspect="1"/>
          </p:cNvPicPr>
          <p:nvPr userDrawn="1"/>
        </p:nvPicPr>
        <p:blipFill>
          <a:blip r:embed="rId6"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6737991" y="-3228972"/>
            <a:ext cx="6858000" cy="6858000"/>
          </a:xfrm>
          <a:prstGeom prst="rect">
            <a:avLst/>
          </a:prstGeom>
        </p:spPr>
      </p:pic>
    </p:spTree>
    <p:extLst>
      <p:ext uri="{BB962C8B-B14F-4D97-AF65-F5344CB8AC3E}">
        <p14:creationId xmlns:p14="http://schemas.microsoft.com/office/powerpoint/2010/main" val="2755560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0ABB8CD2-FB93-45F4-B8B3-13AF6C5A3D1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590ABB0-4C23-42F2-9A6D-D19FEB1A5B0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752B867-8B23-4FEE-AEA2-884D08989D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25459D-2CD5-4588-8F26-2D0529BD0FFD}" type="datetimeFigureOut">
              <a:rPr lang="zh-CN" altLang="en-US" smtClean="0"/>
              <a:t>2021/12/1</a:t>
            </a:fld>
            <a:endParaRPr lang="zh-CN" altLang="en-US"/>
          </a:p>
        </p:txBody>
      </p:sp>
      <p:sp>
        <p:nvSpPr>
          <p:cNvPr id="5" name="页脚占位符 4">
            <a:extLst>
              <a:ext uri="{FF2B5EF4-FFF2-40B4-BE49-F238E27FC236}">
                <a16:creationId xmlns:a16="http://schemas.microsoft.com/office/drawing/2014/main" xmlns="" id="{8452D870-17C2-41EB-8953-98D0B8B0C9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208CDBCE-F988-4309-B7A1-2A70E407B49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5BCCBE-BC6B-42D9-AFB3-89436F9EDE32}" type="slidenum">
              <a:rPr lang="zh-CN" altLang="en-US" smtClean="0"/>
              <a:t>‹#›</a:t>
            </a:fld>
            <a:endParaRPr lang="zh-CN" altLang="en-US"/>
          </a:p>
        </p:txBody>
      </p:sp>
    </p:spTree>
    <p:extLst>
      <p:ext uri="{BB962C8B-B14F-4D97-AF65-F5344CB8AC3E}">
        <p14:creationId xmlns:p14="http://schemas.microsoft.com/office/powerpoint/2010/main" val="1926705174"/>
      </p:ext>
    </p:extLst>
  </p:cSld>
  <p:clrMap bg1="lt1" tx1="dk1" bg2="lt2" tx2="dk2" accent1="accent1" accent2="accent2" accent3="accent3" accent4="accent4" accent5="accent5" accent6="accent6" hlink="hlink" folHlink="folHlink"/>
  <p:sldLayoutIdLst>
    <p:sldLayoutId id="2147483650" r:id="rId1"/>
    <p:sldLayoutId id="2147483654" r:id="rId2"/>
    <p:sldLayoutId id="2147483655" r:id="rId3"/>
    <p:sldLayoutId id="2147483656" r:id="rId4"/>
    <p:sldLayoutId id="2147483657" r:id="rId5"/>
    <p:sldLayoutId id="2147483694" r:id="rId6"/>
    <p:sldLayoutId id="2147483695" r:id="rId7"/>
    <p:sldLayoutId id="2147483693"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0ABB8CD2-FB93-45F4-B8B3-13AF6C5A3D1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590ABB0-4C23-42F2-9A6D-D19FEB1A5B0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752B867-8B23-4FEE-AEA2-884D08989D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25459D-2CD5-4588-8F26-2D0529BD0FFD}" type="datetimeFigureOut">
              <a:rPr lang="zh-CN" altLang="en-US" smtClean="0"/>
              <a:t>2021/12/1</a:t>
            </a:fld>
            <a:endParaRPr lang="zh-CN" altLang="en-US"/>
          </a:p>
        </p:txBody>
      </p:sp>
      <p:sp>
        <p:nvSpPr>
          <p:cNvPr id="5" name="页脚占位符 4">
            <a:extLst>
              <a:ext uri="{FF2B5EF4-FFF2-40B4-BE49-F238E27FC236}">
                <a16:creationId xmlns:a16="http://schemas.microsoft.com/office/drawing/2014/main" xmlns="" id="{8452D870-17C2-41EB-8953-98D0B8B0C9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208CDBCE-F988-4309-B7A1-2A70E407B49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5BCCBE-BC6B-42D9-AFB3-89436F9EDE32}" type="slidenum">
              <a:rPr lang="zh-CN" altLang="en-US" smtClean="0"/>
              <a:t>‹#›</a:t>
            </a:fld>
            <a:endParaRPr lang="zh-CN" altLang="en-US"/>
          </a:p>
        </p:txBody>
      </p:sp>
    </p:spTree>
    <p:extLst>
      <p:ext uri="{BB962C8B-B14F-4D97-AF65-F5344CB8AC3E}">
        <p14:creationId xmlns:p14="http://schemas.microsoft.com/office/powerpoint/2010/main" val="85499585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png"/><Relationship Id="rId7" Type="http://schemas.microsoft.com/office/2007/relationships/hdphoto" Target="../media/hdphoto1.wdp"/><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1.png"/><Relationship Id="rId4" Type="http://schemas.openxmlformats.org/officeDocument/2006/relationships/hyperlink" Target="http://office.msn.com.cn/" TargetMode="Externa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1.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4.jpeg"/><Relationship Id="rId7" Type="http://schemas.openxmlformats.org/officeDocument/2006/relationships/image" Target="../media/image28.png"/><Relationship Id="rId2" Type="http://schemas.openxmlformats.org/officeDocument/2006/relationships/image" Target="../media/image25.jpeg"/><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5.png"/><Relationship Id="rId9"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chart" Target="../charts/chart1.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4.xml"/><Relationship Id="rId5" Type="http://schemas.openxmlformats.org/officeDocument/2006/relationships/image" Target="../media/image31.jpeg"/><Relationship Id="rId4" Type="http://schemas.openxmlformats.org/officeDocument/2006/relationships/chart" Target="../charts/char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image" Target="../media/image24.svg"/><Relationship Id="rId13" Type="http://schemas.openxmlformats.org/officeDocument/2006/relationships/image" Target="../media/image35.png"/><Relationship Id="rId18" Type="http://schemas.openxmlformats.org/officeDocument/2006/relationships/image" Target="../media/image34.svg"/><Relationship Id="rId3" Type="http://schemas.openxmlformats.org/officeDocument/2006/relationships/image" Target="../media/image14.jpeg"/><Relationship Id="rId21" Type="http://schemas.openxmlformats.org/officeDocument/2006/relationships/image" Target="../media/image39.png"/><Relationship Id="rId7" Type="http://schemas.openxmlformats.org/officeDocument/2006/relationships/image" Target="../media/image32.png"/><Relationship Id="rId12" Type="http://schemas.openxmlformats.org/officeDocument/2006/relationships/image" Target="../media/image28.svg"/><Relationship Id="rId17" Type="http://schemas.openxmlformats.org/officeDocument/2006/relationships/image" Target="../media/image37.png"/><Relationship Id="rId2" Type="http://schemas.openxmlformats.org/officeDocument/2006/relationships/notesSlide" Target="../notesSlides/notesSlide2.xml"/><Relationship Id="rId16" Type="http://schemas.openxmlformats.org/officeDocument/2006/relationships/image" Target="../media/image32.svg"/><Relationship Id="rId20" Type="http://schemas.openxmlformats.org/officeDocument/2006/relationships/image" Target="../media/image36.svg"/><Relationship Id="rId1" Type="http://schemas.openxmlformats.org/officeDocument/2006/relationships/slideLayout" Target="../slideLayouts/slideLayout4.xml"/><Relationship Id="rId6" Type="http://schemas.microsoft.com/office/2007/relationships/hdphoto" Target="../media/hdphoto1.wdp"/><Relationship Id="rId11" Type="http://schemas.openxmlformats.org/officeDocument/2006/relationships/image" Target="../media/image34.png"/><Relationship Id="rId5" Type="http://schemas.openxmlformats.org/officeDocument/2006/relationships/image" Target="../media/image3.png"/><Relationship Id="rId15" Type="http://schemas.openxmlformats.org/officeDocument/2006/relationships/image" Target="../media/image36.png"/><Relationship Id="rId10" Type="http://schemas.openxmlformats.org/officeDocument/2006/relationships/image" Target="../media/image26.svg"/><Relationship Id="rId19" Type="http://schemas.openxmlformats.org/officeDocument/2006/relationships/image" Target="../media/image38.png"/><Relationship Id="rId4" Type="http://schemas.openxmlformats.org/officeDocument/2006/relationships/image" Target="../media/image15.png"/><Relationship Id="rId9" Type="http://schemas.openxmlformats.org/officeDocument/2006/relationships/image" Target="../media/image33.png"/><Relationship Id="rId14" Type="http://schemas.openxmlformats.org/officeDocument/2006/relationships/image" Target="../media/image30.svg"/><Relationship Id="rId22" Type="http://schemas.openxmlformats.org/officeDocument/2006/relationships/image" Target="../media/image38.sv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microsoft.com/office/2007/relationships/hdphoto" Target="../media/hdphoto1.wdp"/><Relationship Id="rId2" Type="http://schemas.openxmlformats.org/officeDocument/2006/relationships/image" Target="../media/image2.jpeg"/><Relationship Id="rId1" Type="http://schemas.openxmlformats.org/officeDocument/2006/relationships/slideLayout" Target="../slideLayouts/slideLayout9.xml"/><Relationship Id="rId6" Type="http://schemas.openxmlformats.org/officeDocument/2006/relationships/image" Target="../media/image3.png"/><Relationship Id="rId5" Type="http://schemas.openxmlformats.org/officeDocument/2006/relationships/image" Target="../media/image11.png"/><Relationship Id="rId4" Type="http://schemas.openxmlformats.org/officeDocument/2006/relationships/hyperlink" Target="http://office.msn.com.cn/"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9.svg"/><Relationship Id="rId3" Type="http://schemas.openxmlformats.org/officeDocument/2006/relationships/image" Target="../media/image31.jpeg"/><Relationship Id="rId7" Type="http://schemas.openxmlformats.org/officeDocument/2006/relationships/image" Target="../media/image43.svg"/><Relationship Id="rId12"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4.xml"/><Relationship Id="rId6" Type="http://schemas.openxmlformats.org/officeDocument/2006/relationships/image" Target="../media/image42.png"/><Relationship Id="rId11" Type="http://schemas.openxmlformats.org/officeDocument/2006/relationships/image" Target="../media/image47.svg"/><Relationship Id="rId5" Type="http://schemas.openxmlformats.org/officeDocument/2006/relationships/image" Target="../media/image41.svg"/><Relationship Id="rId10" Type="http://schemas.openxmlformats.org/officeDocument/2006/relationships/image" Target="../media/image44.png"/><Relationship Id="rId4" Type="http://schemas.openxmlformats.org/officeDocument/2006/relationships/image" Target="../media/image41.png"/><Relationship Id="rId9" Type="http://schemas.openxmlformats.org/officeDocument/2006/relationships/image" Target="../media/image45.svg"/></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4.xml"/><Relationship Id="rId4" Type="http://schemas.openxmlformats.org/officeDocument/2006/relationships/image" Target="../media/image4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jpeg"/></Relationships>
</file>

<file path=ppt/slides/_rels/slide25.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hdphoto" Target="../media/hdphoto1.wdp"/><Relationship Id="rId7" Type="http://schemas.openxmlformats.org/officeDocument/2006/relationships/image" Target="../media/image53.png"/><Relationship Id="rId2" Type="http://schemas.openxmlformats.org/officeDocument/2006/relationships/image" Target="../media/image3.png"/><Relationship Id="rId1" Type="http://schemas.openxmlformats.org/officeDocument/2006/relationships/slideLayout" Target="../slideLayouts/slideLayout4.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7.png"/><Relationship Id="rId2" Type="http://schemas.openxmlformats.org/officeDocument/2006/relationships/slideLayout" Target="../slideLayouts/slideLayout4.xml"/><Relationship Id="rId1" Type="http://schemas.openxmlformats.org/officeDocument/2006/relationships/tags" Target="../tags/tag2.xml"/><Relationship Id="rId6" Type="http://schemas.openxmlformats.org/officeDocument/2006/relationships/image" Target="../media/image56.png"/><Relationship Id="rId5" Type="http://schemas.openxmlformats.org/officeDocument/2006/relationships/image" Target="../media/image55.jpeg"/><Relationship Id="rId4" Type="http://schemas.openxmlformats.org/officeDocument/2006/relationships/image" Target="../media/image54.jpeg"/></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57.png"/></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image" Target="../media/image14.jpeg"/></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2.xml"/><Relationship Id="rId4" Type="http://schemas.openxmlformats.org/officeDocument/2006/relationships/image" Target="../media/image16.jpe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3.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20.png"/></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4.jpeg"/><Relationship Id="rId7" Type="http://schemas.openxmlformats.org/officeDocument/2006/relationships/image" Target="../media/image28.png"/><Relationship Id="rId2" Type="http://schemas.openxmlformats.org/officeDocument/2006/relationships/image" Target="../media/image25.jpeg"/><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5.png"/><Relationship Id="rId9" Type="http://schemas.openxmlformats.org/officeDocument/2006/relationships/image" Target="../media/image30.png"/></Relationships>
</file>

<file path=ppt/slides/_rels/slide3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chart" Target="../charts/chart3.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2.xml"/><Relationship Id="rId5" Type="http://schemas.openxmlformats.org/officeDocument/2006/relationships/image" Target="../media/image31.jpeg"/><Relationship Id="rId4" Type="http://schemas.openxmlformats.org/officeDocument/2006/relationships/chart" Target="../charts/chart4.xml"/></Relationships>
</file>

<file path=ppt/slides/_rels/slide37.xml.rels><?xml version="1.0" encoding="UTF-8" standalone="yes"?>
<Relationships xmlns="http://schemas.openxmlformats.org/package/2006/relationships"><Relationship Id="rId8" Type="http://schemas.openxmlformats.org/officeDocument/2006/relationships/image" Target="../media/image24.svg"/><Relationship Id="rId13" Type="http://schemas.openxmlformats.org/officeDocument/2006/relationships/image" Target="../media/image35.png"/><Relationship Id="rId18" Type="http://schemas.openxmlformats.org/officeDocument/2006/relationships/image" Target="../media/image34.svg"/><Relationship Id="rId3" Type="http://schemas.openxmlformats.org/officeDocument/2006/relationships/image" Target="../media/image14.jpeg"/><Relationship Id="rId21" Type="http://schemas.openxmlformats.org/officeDocument/2006/relationships/image" Target="../media/image39.png"/><Relationship Id="rId7" Type="http://schemas.openxmlformats.org/officeDocument/2006/relationships/image" Target="../media/image32.png"/><Relationship Id="rId12" Type="http://schemas.openxmlformats.org/officeDocument/2006/relationships/image" Target="../media/image28.svg"/><Relationship Id="rId17" Type="http://schemas.openxmlformats.org/officeDocument/2006/relationships/image" Target="../media/image37.png"/><Relationship Id="rId2" Type="http://schemas.openxmlformats.org/officeDocument/2006/relationships/notesSlide" Target="../notesSlides/notesSlide5.xml"/><Relationship Id="rId16" Type="http://schemas.openxmlformats.org/officeDocument/2006/relationships/image" Target="../media/image32.svg"/><Relationship Id="rId20" Type="http://schemas.openxmlformats.org/officeDocument/2006/relationships/image" Target="../media/image36.svg"/><Relationship Id="rId1" Type="http://schemas.openxmlformats.org/officeDocument/2006/relationships/slideLayout" Target="../slideLayouts/slideLayout12.xml"/><Relationship Id="rId6" Type="http://schemas.microsoft.com/office/2007/relationships/hdphoto" Target="../media/hdphoto1.wdp"/><Relationship Id="rId11" Type="http://schemas.openxmlformats.org/officeDocument/2006/relationships/image" Target="../media/image34.png"/><Relationship Id="rId5" Type="http://schemas.openxmlformats.org/officeDocument/2006/relationships/image" Target="../media/image3.png"/><Relationship Id="rId15" Type="http://schemas.openxmlformats.org/officeDocument/2006/relationships/image" Target="../media/image36.png"/><Relationship Id="rId10" Type="http://schemas.openxmlformats.org/officeDocument/2006/relationships/image" Target="../media/image26.svg"/><Relationship Id="rId19" Type="http://schemas.openxmlformats.org/officeDocument/2006/relationships/image" Target="../media/image38.png"/><Relationship Id="rId4" Type="http://schemas.openxmlformats.org/officeDocument/2006/relationships/image" Target="../media/image15.png"/><Relationship Id="rId9" Type="http://schemas.openxmlformats.org/officeDocument/2006/relationships/image" Target="../media/image33.png"/><Relationship Id="rId14" Type="http://schemas.openxmlformats.org/officeDocument/2006/relationships/image" Target="../media/image30.svg"/><Relationship Id="rId22" Type="http://schemas.openxmlformats.org/officeDocument/2006/relationships/image" Target="../media/image38.svg"/></Relationships>
</file>

<file path=ppt/slides/_rels/slide38.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9.svg"/><Relationship Id="rId3" Type="http://schemas.openxmlformats.org/officeDocument/2006/relationships/image" Target="../media/image31.jpeg"/><Relationship Id="rId7" Type="http://schemas.openxmlformats.org/officeDocument/2006/relationships/image" Target="../media/image43.svg"/><Relationship Id="rId12"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12.xml"/><Relationship Id="rId6" Type="http://schemas.openxmlformats.org/officeDocument/2006/relationships/image" Target="../media/image42.png"/><Relationship Id="rId11" Type="http://schemas.openxmlformats.org/officeDocument/2006/relationships/image" Target="../media/image47.svg"/><Relationship Id="rId5" Type="http://schemas.openxmlformats.org/officeDocument/2006/relationships/image" Target="../media/image41.svg"/><Relationship Id="rId10" Type="http://schemas.openxmlformats.org/officeDocument/2006/relationships/image" Target="../media/image44.png"/><Relationship Id="rId4" Type="http://schemas.openxmlformats.org/officeDocument/2006/relationships/image" Target="../media/image41.png"/><Relationship Id="rId9" Type="http://schemas.openxmlformats.org/officeDocument/2006/relationships/image" Target="../media/image45.svg"/></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2.xml"/><Relationship Id="rId4" Type="http://schemas.openxmlformats.org/officeDocument/2006/relationships/image" Target="../media/image47.jpe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6.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image" Target="../media/image14.jpeg"/></Relationships>
</file>

<file path=ppt/slides/_rels/slide42.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hdphoto" Target="../media/hdphoto1.wdp"/><Relationship Id="rId7" Type="http://schemas.openxmlformats.org/officeDocument/2006/relationships/image" Target="../media/image53.png"/><Relationship Id="rId2"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7.png"/><Relationship Id="rId2" Type="http://schemas.openxmlformats.org/officeDocument/2006/relationships/slideLayout" Target="../slideLayouts/slideLayout12.xml"/><Relationship Id="rId1" Type="http://schemas.openxmlformats.org/officeDocument/2006/relationships/tags" Target="../tags/tag4.xml"/><Relationship Id="rId6" Type="http://schemas.openxmlformats.org/officeDocument/2006/relationships/image" Target="../media/image56.png"/><Relationship Id="rId5" Type="http://schemas.openxmlformats.org/officeDocument/2006/relationships/image" Target="../media/image55.jpeg"/><Relationship Id="rId4" Type="http://schemas.openxmlformats.org/officeDocument/2006/relationships/image" Target="../media/image54.jpeg"/></Relationships>
</file>

<file path=ppt/slides/_rels/slide4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57.png"/></Relationships>
</file>

<file path=ppt/slides/_rels/slide4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hyperlink" Target="http://office.msn.com.cn/" TargetMode="External"/><Relationship Id="rId7"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5.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11.png"/></Relationships>
</file>

<file path=ppt/slides/_rels/slide46.xml.rels><?xml version="1.0" encoding="UTF-8" standalone="yes"?>
<Relationships xmlns="http://schemas.openxmlformats.org/package/2006/relationships"><Relationship Id="rId3" Type="http://schemas.openxmlformats.org/officeDocument/2006/relationships/hyperlink" Target="http://office.msn.com.cn/" TargetMode="External"/><Relationship Id="rId7"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11.png"/></Relationships>
</file>

<file path=ppt/slides/_rels/slide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17" Type="http://schemas.openxmlformats.org/officeDocument/2006/relationships/image" Target="../media/image173.svg"/><Relationship Id="rId21" Type="http://schemas.openxmlformats.org/officeDocument/2006/relationships/image" Target="../media/image77.svg"/><Relationship Id="rId42" Type="http://schemas.openxmlformats.org/officeDocument/2006/relationships/image" Target="../media/image78.png"/><Relationship Id="rId47" Type="http://schemas.openxmlformats.org/officeDocument/2006/relationships/image" Target="../media/image103.svg"/><Relationship Id="rId63" Type="http://schemas.openxmlformats.org/officeDocument/2006/relationships/image" Target="../media/image119.svg"/><Relationship Id="rId68" Type="http://schemas.openxmlformats.org/officeDocument/2006/relationships/image" Target="../media/image91.png"/><Relationship Id="rId84" Type="http://schemas.openxmlformats.org/officeDocument/2006/relationships/image" Target="../media/image99.png"/><Relationship Id="rId89" Type="http://schemas.openxmlformats.org/officeDocument/2006/relationships/image" Target="../media/image145.svg"/><Relationship Id="rId112" Type="http://schemas.openxmlformats.org/officeDocument/2006/relationships/image" Target="../media/image113.png"/><Relationship Id="rId16" Type="http://schemas.openxmlformats.org/officeDocument/2006/relationships/image" Target="../media/image65.png"/><Relationship Id="rId107" Type="http://schemas.openxmlformats.org/officeDocument/2006/relationships/image" Target="../media/image163.svg"/><Relationship Id="rId11" Type="http://schemas.openxmlformats.org/officeDocument/2006/relationships/image" Target="../media/image67.svg"/><Relationship Id="rId32" Type="http://schemas.openxmlformats.org/officeDocument/2006/relationships/image" Target="../media/image73.png"/><Relationship Id="rId37" Type="http://schemas.openxmlformats.org/officeDocument/2006/relationships/image" Target="../media/image93.svg"/><Relationship Id="rId53" Type="http://schemas.openxmlformats.org/officeDocument/2006/relationships/image" Target="../media/image109.svg"/><Relationship Id="rId58" Type="http://schemas.openxmlformats.org/officeDocument/2006/relationships/image" Target="../media/image86.png"/><Relationship Id="rId74" Type="http://schemas.openxmlformats.org/officeDocument/2006/relationships/image" Target="../media/image94.png"/><Relationship Id="rId79" Type="http://schemas.openxmlformats.org/officeDocument/2006/relationships/image" Target="../media/image135.svg"/><Relationship Id="rId102" Type="http://schemas.openxmlformats.org/officeDocument/2006/relationships/image" Target="../media/image108.png"/><Relationship Id="rId123" Type="http://schemas.openxmlformats.org/officeDocument/2006/relationships/image" Target="../media/image179.svg"/><Relationship Id="rId128" Type="http://schemas.openxmlformats.org/officeDocument/2006/relationships/image" Target="../media/image121.png"/><Relationship Id="rId5" Type="http://schemas.openxmlformats.org/officeDocument/2006/relationships/image" Target="../media/image61.svg"/><Relationship Id="rId90" Type="http://schemas.openxmlformats.org/officeDocument/2006/relationships/image" Target="../media/image102.png"/><Relationship Id="rId95" Type="http://schemas.openxmlformats.org/officeDocument/2006/relationships/image" Target="../media/image151.svg"/><Relationship Id="rId22" Type="http://schemas.openxmlformats.org/officeDocument/2006/relationships/image" Target="../media/image68.png"/><Relationship Id="rId27" Type="http://schemas.openxmlformats.org/officeDocument/2006/relationships/image" Target="../media/image83.svg"/><Relationship Id="rId43" Type="http://schemas.openxmlformats.org/officeDocument/2006/relationships/image" Target="../media/image99.svg"/><Relationship Id="rId48" Type="http://schemas.openxmlformats.org/officeDocument/2006/relationships/image" Target="../media/image81.png"/><Relationship Id="rId64" Type="http://schemas.openxmlformats.org/officeDocument/2006/relationships/image" Target="../media/image89.png"/><Relationship Id="rId69" Type="http://schemas.openxmlformats.org/officeDocument/2006/relationships/image" Target="../media/image125.svg"/><Relationship Id="rId113" Type="http://schemas.openxmlformats.org/officeDocument/2006/relationships/image" Target="../media/image169.svg"/><Relationship Id="rId118" Type="http://schemas.openxmlformats.org/officeDocument/2006/relationships/image" Target="../media/image116.png"/><Relationship Id="rId80" Type="http://schemas.openxmlformats.org/officeDocument/2006/relationships/image" Target="../media/image97.png"/><Relationship Id="rId85" Type="http://schemas.openxmlformats.org/officeDocument/2006/relationships/image" Target="../media/image141.svg"/><Relationship Id="rId12" Type="http://schemas.openxmlformats.org/officeDocument/2006/relationships/image" Target="../media/image63.png"/><Relationship Id="rId17" Type="http://schemas.openxmlformats.org/officeDocument/2006/relationships/image" Target="../media/image73.svg"/><Relationship Id="rId33" Type="http://schemas.openxmlformats.org/officeDocument/2006/relationships/image" Target="../media/image89.svg"/><Relationship Id="rId38" Type="http://schemas.openxmlformats.org/officeDocument/2006/relationships/image" Target="../media/image76.png"/><Relationship Id="rId59" Type="http://schemas.openxmlformats.org/officeDocument/2006/relationships/image" Target="../media/image115.svg"/><Relationship Id="rId103" Type="http://schemas.openxmlformats.org/officeDocument/2006/relationships/image" Target="../media/image159.svg"/><Relationship Id="rId108" Type="http://schemas.openxmlformats.org/officeDocument/2006/relationships/image" Target="../media/image111.png"/><Relationship Id="rId124" Type="http://schemas.openxmlformats.org/officeDocument/2006/relationships/image" Target="../media/image119.png"/><Relationship Id="rId129" Type="http://schemas.openxmlformats.org/officeDocument/2006/relationships/image" Target="../media/image185.svg"/><Relationship Id="rId54" Type="http://schemas.openxmlformats.org/officeDocument/2006/relationships/image" Target="../media/image84.png"/><Relationship Id="rId70" Type="http://schemas.openxmlformats.org/officeDocument/2006/relationships/image" Target="../media/image92.png"/><Relationship Id="rId75" Type="http://schemas.openxmlformats.org/officeDocument/2006/relationships/image" Target="../media/image131.svg"/><Relationship Id="rId91" Type="http://schemas.openxmlformats.org/officeDocument/2006/relationships/image" Target="../media/image147.svg"/><Relationship Id="rId96" Type="http://schemas.openxmlformats.org/officeDocument/2006/relationships/image" Target="../media/image105.png"/><Relationship Id="rId1" Type="http://schemas.openxmlformats.org/officeDocument/2006/relationships/slideLayout" Target="../slideLayouts/slideLayout8.xml"/><Relationship Id="rId6" Type="http://schemas.openxmlformats.org/officeDocument/2006/relationships/image" Target="../media/image60.png"/><Relationship Id="rId23" Type="http://schemas.openxmlformats.org/officeDocument/2006/relationships/image" Target="../media/image79.svg"/><Relationship Id="rId28" Type="http://schemas.openxmlformats.org/officeDocument/2006/relationships/image" Target="../media/image71.png"/><Relationship Id="rId49" Type="http://schemas.openxmlformats.org/officeDocument/2006/relationships/image" Target="../media/image105.svg"/><Relationship Id="rId114" Type="http://schemas.openxmlformats.org/officeDocument/2006/relationships/image" Target="../media/image114.png"/><Relationship Id="rId119" Type="http://schemas.openxmlformats.org/officeDocument/2006/relationships/image" Target="../media/image175.svg"/><Relationship Id="rId44" Type="http://schemas.openxmlformats.org/officeDocument/2006/relationships/image" Target="../media/image79.png"/><Relationship Id="rId60" Type="http://schemas.openxmlformats.org/officeDocument/2006/relationships/image" Target="../media/image87.png"/><Relationship Id="rId65" Type="http://schemas.openxmlformats.org/officeDocument/2006/relationships/image" Target="../media/image121.svg"/><Relationship Id="rId81" Type="http://schemas.openxmlformats.org/officeDocument/2006/relationships/image" Target="../media/image137.svg"/><Relationship Id="rId86" Type="http://schemas.openxmlformats.org/officeDocument/2006/relationships/image" Target="../media/image100.png"/><Relationship Id="rId130" Type="http://schemas.openxmlformats.org/officeDocument/2006/relationships/image" Target="../media/image122.png"/><Relationship Id="rId13" Type="http://schemas.openxmlformats.org/officeDocument/2006/relationships/image" Target="../media/image69.svg"/><Relationship Id="rId18" Type="http://schemas.openxmlformats.org/officeDocument/2006/relationships/image" Target="../media/image66.png"/><Relationship Id="rId39" Type="http://schemas.openxmlformats.org/officeDocument/2006/relationships/image" Target="../media/image95.svg"/><Relationship Id="rId109" Type="http://schemas.openxmlformats.org/officeDocument/2006/relationships/image" Target="../media/image165.svg"/><Relationship Id="rId34" Type="http://schemas.openxmlformats.org/officeDocument/2006/relationships/image" Target="../media/image74.png"/><Relationship Id="rId50" Type="http://schemas.openxmlformats.org/officeDocument/2006/relationships/image" Target="../media/image82.png"/><Relationship Id="rId55" Type="http://schemas.openxmlformats.org/officeDocument/2006/relationships/image" Target="../media/image111.svg"/><Relationship Id="rId76" Type="http://schemas.openxmlformats.org/officeDocument/2006/relationships/image" Target="../media/image95.png"/><Relationship Id="rId97" Type="http://schemas.openxmlformats.org/officeDocument/2006/relationships/image" Target="../media/image153.svg"/><Relationship Id="rId104" Type="http://schemas.openxmlformats.org/officeDocument/2006/relationships/image" Target="../media/image109.png"/><Relationship Id="rId120" Type="http://schemas.openxmlformats.org/officeDocument/2006/relationships/image" Target="../media/image117.png"/><Relationship Id="rId125" Type="http://schemas.openxmlformats.org/officeDocument/2006/relationships/image" Target="../media/image181.svg"/><Relationship Id="rId7" Type="http://schemas.openxmlformats.org/officeDocument/2006/relationships/image" Target="../media/image63.svg"/><Relationship Id="rId71" Type="http://schemas.openxmlformats.org/officeDocument/2006/relationships/image" Target="../media/image127.svg"/><Relationship Id="rId92" Type="http://schemas.openxmlformats.org/officeDocument/2006/relationships/image" Target="../media/image103.png"/><Relationship Id="rId2" Type="http://schemas.openxmlformats.org/officeDocument/2006/relationships/image" Target="../media/image58.png"/><Relationship Id="rId29" Type="http://schemas.openxmlformats.org/officeDocument/2006/relationships/image" Target="../media/image85.svg"/><Relationship Id="rId24" Type="http://schemas.openxmlformats.org/officeDocument/2006/relationships/image" Target="../media/image69.png"/><Relationship Id="rId40" Type="http://schemas.openxmlformats.org/officeDocument/2006/relationships/image" Target="../media/image77.png"/><Relationship Id="rId45" Type="http://schemas.openxmlformats.org/officeDocument/2006/relationships/image" Target="../media/image101.svg"/><Relationship Id="rId66" Type="http://schemas.openxmlformats.org/officeDocument/2006/relationships/image" Target="../media/image90.png"/><Relationship Id="rId87" Type="http://schemas.openxmlformats.org/officeDocument/2006/relationships/image" Target="../media/image143.svg"/><Relationship Id="rId110" Type="http://schemas.openxmlformats.org/officeDocument/2006/relationships/image" Target="../media/image112.png"/><Relationship Id="rId115" Type="http://schemas.openxmlformats.org/officeDocument/2006/relationships/image" Target="../media/image171.svg"/><Relationship Id="rId131" Type="http://schemas.openxmlformats.org/officeDocument/2006/relationships/image" Target="../media/image187.svg"/><Relationship Id="rId61" Type="http://schemas.openxmlformats.org/officeDocument/2006/relationships/image" Target="../media/image117.svg"/><Relationship Id="rId82" Type="http://schemas.openxmlformats.org/officeDocument/2006/relationships/image" Target="../media/image98.png"/><Relationship Id="rId19" Type="http://schemas.openxmlformats.org/officeDocument/2006/relationships/image" Target="../media/image75.svg"/><Relationship Id="rId14" Type="http://schemas.openxmlformats.org/officeDocument/2006/relationships/image" Target="../media/image64.png"/><Relationship Id="rId30" Type="http://schemas.openxmlformats.org/officeDocument/2006/relationships/image" Target="../media/image72.png"/><Relationship Id="rId35" Type="http://schemas.openxmlformats.org/officeDocument/2006/relationships/image" Target="../media/image91.svg"/><Relationship Id="rId56" Type="http://schemas.openxmlformats.org/officeDocument/2006/relationships/image" Target="../media/image85.png"/><Relationship Id="rId77" Type="http://schemas.openxmlformats.org/officeDocument/2006/relationships/image" Target="../media/image133.svg"/><Relationship Id="rId100" Type="http://schemas.openxmlformats.org/officeDocument/2006/relationships/image" Target="../media/image107.png"/><Relationship Id="rId105" Type="http://schemas.openxmlformats.org/officeDocument/2006/relationships/image" Target="../media/image161.svg"/><Relationship Id="rId126" Type="http://schemas.openxmlformats.org/officeDocument/2006/relationships/image" Target="../media/image120.png"/><Relationship Id="rId8" Type="http://schemas.openxmlformats.org/officeDocument/2006/relationships/image" Target="../media/image61.png"/><Relationship Id="rId51" Type="http://schemas.openxmlformats.org/officeDocument/2006/relationships/image" Target="../media/image107.svg"/><Relationship Id="rId72" Type="http://schemas.openxmlformats.org/officeDocument/2006/relationships/image" Target="../media/image93.png"/><Relationship Id="rId93" Type="http://schemas.openxmlformats.org/officeDocument/2006/relationships/image" Target="../media/image149.svg"/><Relationship Id="rId98" Type="http://schemas.openxmlformats.org/officeDocument/2006/relationships/image" Target="../media/image106.png"/><Relationship Id="rId121" Type="http://schemas.openxmlformats.org/officeDocument/2006/relationships/image" Target="../media/image177.svg"/><Relationship Id="rId3" Type="http://schemas.openxmlformats.org/officeDocument/2006/relationships/image" Target="../media/image59.svg"/><Relationship Id="rId25" Type="http://schemas.openxmlformats.org/officeDocument/2006/relationships/image" Target="../media/image81.svg"/><Relationship Id="rId46" Type="http://schemas.openxmlformats.org/officeDocument/2006/relationships/image" Target="../media/image80.png"/><Relationship Id="rId67" Type="http://schemas.openxmlformats.org/officeDocument/2006/relationships/image" Target="../media/image123.svg"/><Relationship Id="rId116" Type="http://schemas.openxmlformats.org/officeDocument/2006/relationships/image" Target="../media/image115.png"/><Relationship Id="rId20" Type="http://schemas.openxmlformats.org/officeDocument/2006/relationships/image" Target="../media/image67.png"/><Relationship Id="rId41" Type="http://schemas.openxmlformats.org/officeDocument/2006/relationships/image" Target="../media/image97.svg"/><Relationship Id="rId62" Type="http://schemas.openxmlformats.org/officeDocument/2006/relationships/image" Target="../media/image88.png"/><Relationship Id="rId83" Type="http://schemas.openxmlformats.org/officeDocument/2006/relationships/image" Target="../media/image139.svg"/><Relationship Id="rId88" Type="http://schemas.openxmlformats.org/officeDocument/2006/relationships/image" Target="../media/image101.png"/><Relationship Id="rId111" Type="http://schemas.openxmlformats.org/officeDocument/2006/relationships/image" Target="../media/image167.svg"/><Relationship Id="rId15" Type="http://schemas.openxmlformats.org/officeDocument/2006/relationships/image" Target="../media/image71.svg"/><Relationship Id="rId36" Type="http://schemas.openxmlformats.org/officeDocument/2006/relationships/image" Target="../media/image75.png"/><Relationship Id="rId57" Type="http://schemas.openxmlformats.org/officeDocument/2006/relationships/image" Target="../media/image113.svg"/><Relationship Id="rId106" Type="http://schemas.openxmlformats.org/officeDocument/2006/relationships/image" Target="../media/image110.png"/><Relationship Id="rId127" Type="http://schemas.openxmlformats.org/officeDocument/2006/relationships/image" Target="../media/image183.svg"/><Relationship Id="rId10" Type="http://schemas.openxmlformats.org/officeDocument/2006/relationships/image" Target="../media/image62.png"/><Relationship Id="rId31" Type="http://schemas.openxmlformats.org/officeDocument/2006/relationships/image" Target="../media/image87.svg"/><Relationship Id="rId52" Type="http://schemas.openxmlformats.org/officeDocument/2006/relationships/image" Target="../media/image83.png"/><Relationship Id="rId73" Type="http://schemas.openxmlformats.org/officeDocument/2006/relationships/image" Target="../media/image129.svg"/><Relationship Id="rId78" Type="http://schemas.openxmlformats.org/officeDocument/2006/relationships/image" Target="../media/image96.png"/><Relationship Id="rId94" Type="http://schemas.openxmlformats.org/officeDocument/2006/relationships/image" Target="../media/image104.png"/><Relationship Id="rId99" Type="http://schemas.openxmlformats.org/officeDocument/2006/relationships/image" Target="../media/image155.svg"/><Relationship Id="rId101" Type="http://schemas.openxmlformats.org/officeDocument/2006/relationships/image" Target="../media/image157.svg"/><Relationship Id="rId122" Type="http://schemas.openxmlformats.org/officeDocument/2006/relationships/image" Target="../media/image118.png"/><Relationship Id="rId4" Type="http://schemas.openxmlformats.org/officeDocument/2006/relationships/image" Target="../media/image59.png"/><Relationship Id="rId9" Type="http://schemas.openxmlformats.org/officeDocument/2006/relationships/image" Target="../media/image65.svg"/><Relationship Id="rId26" Type="http://schemas.openxmlformats.org/officeDocument/2006/relationships/image" Target="../media/image70.png"/></Relationships>
</file>

<file path=ppt/slides/_rels/slide49.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7.xml"/><Relationship Id="rId4" Type="http://schemas.openxmlformats.org/officeDocument/2006/relationships/image" Target="../media/image12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Layout" Target="../slideLayouts/slideLayout3.xml"/><Relationship Id="rId4" Type="http://schemas.microsoft.com/office/2007/relationships/hdphoto" Target="../media/hdphoto1.wdp"/></Relationships>
</file>

<file path=ppt/slides/_rels/slide50.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7.xml"/><Relationship Id="rId4" Type="http://schemas.openxmlformats.org/officeDocument/2006/relationships/image" Target="../media/image125.png"/></Relationships>
</file>

<file path=ppt/slides/_rels/slide51.xml.rels><?xml version="1.0" encoding="UTF-8" standalone="yes"?>
<Relationships xmlns="http://schemas.openxmlformats.org/package/2006/relationships"><Relationship Id="rId2" Type="http://schemas.openxmlformats.org/officeDocument/2006/relationships/image" Target="../media/image128.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Layout" Target="../slideLayouts/slideLayout11.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Layout" Target="../slideLayouts/slideLayout3.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4.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a16="http://schemas.microsoft.com/office/drawing/2014/main" xmlns="" id="{688DA5A6-B32F-4EFA-8845-D2A0323BCC93}"/>
              </a:ext>
            </a:extLst>
          </p:cNvPr>
          <p:cNvGrpSpPr/>
          <p:nvPr/>
        </p:nvGrpSpPr>
        <p:grpSpPr>
          <a:xfrm rot="7326227">
            <a:off x="508446" y="-464631"/>
            <a:ext cx="2229306" cy="2199061"/>
            <a:chOff x="2296246" y="2734001"/>
            <a:chExt cx="1054629" cy="1040322"/>
          </a:xfrm>
        </p:grpSpPr>
        <p:sp>
          <p:nvSpPr>
            <p:cNvPr id="27" name="椭圆 26">
              <a:extLst>
                <a:ext uri="{FF2B5EF4-FFF2-40B4-BE49-F238E27FC236}">
                  <a16:creationId xmlns:a16="http://schemas.microsoft.com/office/drawing/2014/main" xmlns="" id="{A098007F-CADB-49E8-9FAF-007D87C6F110}"/>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28" name="椭圆 27">
              <a:extLst>
                <a:ext uri="{FF2B5EF4-FFF2-40B4-BE49-F238E27FC236}">
                  <a16:creationId xmlns:a16="http://schemas.microsoft.com/office/drawing/2014/main" xmlns="" id="{81F120F7-0A4F-4A07-9643-DF130C00C11D}"/>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29" name="椭圆 28">
              <a:extLst>
                <a:ext uri="{FF2B5EF4-FFF2-40B4-BE49-F238E27FC236}">
                  <a16:creationId xmlns:a16="http://schemas.microsoft.com/office/drawing/2014/main" xmlns="" id="{6AECD0A3-24EE-4A86-8A6D-815665E7D2D0}"/>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0" name="椭圆 29">
              <a:extLst>
                <a:ext uri="{FF2B5EF4-FFF2-40B4-BE49-F238E27FC236}">
                  <a16:creationId xmlns:a16="http://schemas.microsoft.com/office/drawing/2014/main" xmlns="" id="{DC829EDB-3C7F-4D8A-AB6C-3F439ECA25E5}"/>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nvGrpSpPr>
          <p:cNvPr id="25" name="组合 24">
            <a:extLst>
              <a:ext uri="{FF2B5EF4-FFF2-40B4-BE49-F238E27FC236}">
                <a16:creationId xmlns:a16="http://schemas.microsoft.com/office/drawing/2014/main" xmlns="" id="{032BBA4A-0B52-4FD9-BA2D-68245FE12E46}"/>
              </a:ext>
            </a:extLst>
          </p:cNvPr>
          <p:cNvGrpSpPr/>
          <p:nvPr/>
        </p:nvGrpSpPr>
        <p:grpSpPr>
          <a:xfrm>
            <a:off x="957944" y="1016221"/>
            <a:ext cx="10290628" cy="4652365"/>
            <a:chOff x="795791" y="613228"/>
            <a:chExt cx="10708235" cy="5697085"/>
          </a:xfrm>
          <a:effectLst>
            <a:outerShdw blurRad="76200" dist="38100" dir="5400000" sx="101000" sy="101000" algn="t" rotWithShape="0">
              <a:prstClr val="black">
                <a:alpha val="39000"/>
              </a:prstClr>
            </a:outerShdw>
          </a:effectLst>
        </p:grpSpPr>
        <p:sp>
          <p:nvSpPr>
            <p:cNvPr id="19" name="任意多边形: 形状 18">
              <a:extLst>
                <a:ext uri="{FF2B5EF4-FFF2-40B4-BE49-F238E27FC236}">
                  <a16:creationId xmlns:a16="http://schemas.microsoft.com/office/drawing/2014/main" xmlns="" id="{9FFA86F0-99AC-47C1-B9B5-6A76F69CABA9}"/>
                </a:ext>
              </a:extLst>
            </p:cNvPr>
            <p:cNvSpPr/>
            <p:nvPr/>
          </p:nvSpPr>
          <p:spPr>
            <a:xfrm>
              <a:off x="810626" y="620713"/>
              <a:ext cx="10693400" cy="5689600"/>
            </a:xfrm>
            <a:custGeom>
              <a:avLst/>
              <a:gdLst>
                <a:gd name="connsiteX0" fmla="*/ 199716 w 10693400"/>
                <a:gd name="connsiteY0" fmla="*/ 0 h 5689600"/>
                <a:gd name="connsiteX1" fmla="*/ 10493685 w 10693400"/>
                <a:gd name="connsiteY1" fmla="*/ 0 h 5689600"/>
                <a:gd name="connsiteX2" fmla="*/ 10693400 w 10693400"/>
                <a:gd name="connsiteY2" fmla="*/ 193617 h 5689600"/>
                <a:gd name="connsiteX3" fmla="*/ 10693400 w 10693400"/>
                <a:gd name="connsiteY3" fmla="*/ 5495983 h 5689600"/>
                <a:gd name="connsiteX4" fmla="*/ 10493685 w 10693400"/>
                <a:gd name="connsiteY4" fmla="*/ 5689600 h 5689600"/>
                <a:gd name="connsiteX5" fmla="*/ 199716 w 10693400"/>
                <a:gd name="connsiteY5" fmla="*/ 5689600 h 5689600"/>
                <a:gd name="connsiteX6" fmla="*/ 0 w 10693400"/>
                <a:gd name="connsiteY6" fmla="*/ 5495983 h 5689600"/>
                <a:gd name="connsiteX7" fmla="*/ 0 w 10693400"/>
                <a:gd name="connsiteY7" fmla="*/ 193617 h 5689600"/>
                <a:gd name="connsiteX8" fmla="*/ 199716 w 10693400"/>
                <a:gd name="connsiteY8" fmla="*/ 0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3400" h="5689600">
                  <a:moveTo>
                    <a:pt x="199716" y="0"/>
                  </a:moveTo>
                  <a:lnTo>
                    <a:pt x="10493685" y="0"/>
                  </a:lnTo>
                  <a:cubicBezTo>
                    <a:pt x="10603984" y="0"/>
                    <a:pt x="10693400" y="86686"/>
                    <a:pt x="10693400" y="193617"/>
                  </a:cubicBezTo>
                  <a:lnTo>
                    <a:pt x="10693400" y="5495983"/>
                  </a:lnTo>
                  <a:cubicBezTo>
                    <a:pt x="10693400" y="5602915"/>
                    <a:pt x="10603984" y="5689600"/>
                    <a:pt x="10493685" y="5689600"/>
                  </a:cubicBezTo>
                  <a:lnTo>
                    <a:pt x="199716" y="5689600"/>
                  </a:lnTo>
                  <a:cubicBezTo>
                    <a:pt x="89416" y="5689600"/>
                    <a:pt x="0" y="5602915"/>
                    <a:pt x="0" y="5495983"/>
                  </a:cubicBezTo>
                  <a:lnTo>
                    <a:pt x="0" y="193617"/>
                  </a:lnTo>
                  <a:cubicBezTo>
                    <a:pt x="0" y="86686"/>
                    <a:pt x="89416" y="0"/>
                    <a:pt x="19971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p>
          </p:txBody>
        </p:sp>
        <p:pic>
          <p:nvPicPr>
            <p:cNvPr id="21" name="图片 20" descr="图片包含 食物, 雪, 游戏机, 覆盖&#10;&#10;描述已自动生成">
              <a:extLst>
                <a:ext uri="{FF2B5EF4-FFF2-40B4-BE49-F238E27FC236}">
                  <a16:creationId xmlns:a16="http://schemas.microsoft.com/office/drawing/2014/main" xmlns="" id="{E7FADE9C-E674-47E6-BEA7-ADC85A615C87}"/>
                </a:ext>
              </a:extLst>
            </p:cNvPr>
            <p:cNvPicPr>
              <a:picLocks noChangeAspect="1"/>
            </p:cNvPicPr>
            <p:nvPr/>
          </p:nvPicPr>
          <p:blipFill>
            <a:blip r:embed="rId2" cstate="screen">
              <a:alphaModFix amt="12000"/>
              <a:extLst>
                <a:ext uri="{28A0092B-C50C-407E-A947-70E740481C1C}">
                  <a14:useLocalDpi xmlns:a14="http://schemas.microsoft.com/office/drawing/2010/main"/>
                </a:ext>
              </a:extLst>
            </a:blip>
            <a:srcRect/>
            <a:stretch>
              <a:fillRect/>
            </a:stretch>
          </p:blipFill>
          <p:spPr>
            <a:xfrm>
              <a:off x="795791" y="613228"/>
              <a:ext cx="10693400" cy="5689600"/>
            </a:xfrm>
            <a:custGeom>
              <a:avLst/>
              <a:gdLst>
                <a:gd name="connsiteX0" fmla="*/ 199716 w 10693400"/>
                <a:gd name="connsiteY0" fmla="*/ 0 h 5689600"/>
                <a:gd name="connsiteX1" fmla="*/ 10493685 w 10693400"/>
                <a:gd name="connsiteY1" fmla="*/ 0 h 5689600"/>
                <a:gd name="connsiteX2" fmla="*/ 10693400 w 10693400"/>
                <a:gd name="connsiteY2" fmla="*/ 193617 h 5689600"/>
                <a:gd name="connsiteX3" fmla="*/ 10693400 w 10693400"/>
                <a:gd name="connsiteY3" fmla="*/ 5495983 h 5689600"/>
                <a:gd name="connsiteX4" fmla="*/ 10493685 w 10693400"/>
                <a:gd name="connsiteY4" fmla="*/ 5689600 h 5689600"/>
                <a:gd name="connsiteX5" fmla="*/ 199716 w 10693400"/>
                <a:gd name="connsiteY5" fmla="*/ 5689600 h 5689600"/>
                <a:gd name="connsiteX6" fmla="*/ 0 w 10693400"/>
                <a:gd name="connsiteY6" fmla="*/ 5495983 h 5689600"/>
                <a:gd name="connsiteX7" fmla="*/ 0 w 10693400"/>
                <a:gd name="connsiteY7" fmla="*/ 193617 h 5689600"/>
                <a:gd name="connsiteX8" fmla="*/ 199716 w 10693400"/>
                <a:gd name="connsiteY8" fmla="*/ 0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3400" h="5689600">
                  <a:moveTo>
                    <a:pt x="199716" y="0"/>
                  </a:moveTo>
                  <a:lnTo>
                    <a:pt x="10493685" y="0"/>
                  </a:lnTo>
                  <a:cubicBezTo>
                    <a:pt x="10603984" y="0"/>
                    <a:pt x="10693400" y="86686"/>
                    <a:pt x="10693400" y="193617"/>
                  </a:cubicBezTo>
                  <a:lnTo>
                    <a:pt x="10693400" y="5495983"/>
                  </a:lnTo>
                  <a:cubicBezTo>
                    <a:pt x="10693400" y="5602915"/>
                    <a:pt x="10603984" y="5689600"/>
                    <a:pt x="10493685" y="5689600"/>
                  </a:cubicBezTo>
                  <a:lnTo>
                    <a:pt x="199716" y="5689600"/>
                  </a:lnTo>
                  <a:cubicBezTo>
                    <a:pt x="89416" y="5689600"/>
                    <a:pt x="0" y="5602915"/>
                    <a:pt x="0" y="5495983"/>
                  </a:cubicBezTo>
                  <a:lnTo>
                    <a:pt x="0" y="193617"/>
                  </a:lnTo>
                  <a:cubicBezTo>
                    <a:pt x="0" y="86686"/>
                    <a:pt x="89416" y="0"/>
                    <a:pt x="199716" y="0"/>
                  </a:cubicBezTo>
                  <a:close/>
                </a:path>
              </a:pathLst>
            </a:custGeom>
            <a:solidFill>
              <a:schemeClr val="bg1"/>
            </a:solidFill>
          </p:spPr>
        </p:pic>
      </p:grpSp>
      <p:sp>
        <p:nvSpPr>
          <p:cNvPr id="38" name="椭圆 37">
            <a:extLst>
              <a:ext uri="{FF2B5EF4-FFF2-40B4-BE49-F238E27FC236}">
                <a16:creationId xmlns:a16="http://schemas.microsoft.com/office/drawing/2014/main" xmlns="" id="{72D6CE90-5F03-4FBD-A738-CF0FDD082320}"/>
              </a:ext>
            </a:extLst>
          </p:cNvPr>
          <p:cNvSpPr/>
          <p:nvPr/>
        </p:nvSpPr>
        <p:spPr>
          <a:xfrm>
            <a:off x="1788553" y="2151492"/>
            <a:ext cx="482304" cy="482304"/>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pic>
        <p:nvPicPr>
          <p:cNvPr id="44" name="图片 43" descr="绿色的灯光&#10;&#10;描述已自动生成">
            <a:extLst>
              <a:ext uri="{FF2B5EF4-FFF2-40B4-BE49-F238E27FC236}">
                <a16:creationId xmlns:a16="http://schemas.microsoft.com/office/drawing/2014/main" xmlns="" id="{09A47397-FAEE-47CA-8D14-DB91C2E1E74A}"/>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6287339" y="-2851270"/>
            <a:ext cx="6858000" cy="6858000"/>
          </a:xfrm>
          <a:prstGeom prst="rect">
            <a:avLst/>
          </a:prstGeom>
        </p:spPr>
      </p:pic>
      <p:pic>
        <p:nvPicPr>
          <p:cNvPr id="45" name="图片 44">
            <a:hlinkClick r:id="rId4"/>
            <a:extLst>
              <a:ext uri="{FF2B5EF4-FFF2-40B4-BE49-F238E27FC236}">
                <a16:creationId xmlns:a16="http://schemas.microsoft.com/office/drawing/2014/main" xmlns="" id="{B4C93AA4-8874-49E7-ABB5-8B7E6DA9E19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200622" y="1264006"/>
            <a:ext cx="1828800" cy="243840"/>
          </a:xfrm>
          <a:prstGeom prst="rect">
            <a:avLst/>
          </a:prstGeom>
        </p:spPr>
      </p:pic>
      <p:sp>
        <p:nvSpPr>
          <p:cNvPr id="46" name="矩形 45">
            <a:extLst>
              <a:ext uri="{FF2B5EF4-FFF2-40B4-BE49-F238E27FC236}">
                <a16:creationId xmlns:a16="http://schemas.microsoft.com/office/drawing/2014/main" xmlns="" id="{CB84297F-BFC0-4008-8535-920C4484E5FD}"/>
              </a:ext>
            </a:extLst>
          </p:cNvPr>
          <p:cNvSpPr/>
          <p:nvPr/>
        </p:nvSpPr>
        <p:spPr>
          <a:xfrm>
            <a:off x="972199" y="3193143"/>
            <a:ext cx="8650772" cy="480664"/>
          </a:xfrm>
          <a:prstGeom prst="rect">
            <a:avLst/>
          </a:prstGeom>
          <a:gradFill>
            <a:gsLst>
              <a:gs pos="0">
                <a:sysClr val="window" lastClr="FFFFFF">
                  <a:alpha val="50000"/>
                </a:sysClr>
              </a:gs>
              <a:gs pos="100000">
                <a:schemeClr val="accent3">
                  <a:alpha val="34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36" name="文本框 35">
            <a:extLst>
              <a:ext uri="{FF2B5EF4-FFF2-40B4-BE49-F238E27FC236}">
                <a16:creationId xmlns:a16="http://schemas.microsoft.com/office/drawing/2014/main" xmlns="" id="{339707D7-EDBE-4A1C-BF22-0D9B0886363F}"/>
              </a:ext>
            </a:extLst>
          </p:cNvPr>
          <p:cNvSpPr txBox="1"/>
          <p:nvPr/>
        </p:nvSpPr>
        <p:spPr>
          <a:xfrm>
            <a:off x="1842055" y="2105561"/>
            <a:ext cx="4826690" cy="1405513"/>
          </a:xfrm>
          <a:prstGeom prst="rect">
            <a:avLst/>
          </a:prstGeom>
          <a:noFill/>
        </p:spPr>
        <p:txBody>
          <a:bodyPr wrap="square" rtlCol="0">
            <a:spAutoFit/>
          </a:bodyPr>
          <a:lstStyle/>
          <a:p>
            <a:pPr>
              <a:lnSpc>
                <a:spcPct val="120000"/>
              </a:lnSpc>
            </a:pPr>
            <a:r>
              <a:rPr lang="zh-CN" altLang="en-US" sz="8000" dirty="0">
                <a:solidFill>
                  <a:schemeClr val="accent2"/>
                </a:soli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rPr>
              <a:t>新品发布会</a:t>
            </a:r>
          </a:p>
        </p:txBody>
      </p:sp>
      <p:grpSp>
        <p:nvGrpSpPr>
          <p:cNvPr id="22" name="组合 21">
            <a:extLst>
              <a:ext uri="{FF2B5EF4-FFF2-40B4-BE49-F238E27FC236}">
                <a16:creationId xmlns:a16="http://schemas.microsoft.com/office/drawing/2014/main" xmlns="" id="{77C9F407-018A-4D80-94FB-C3B24045DCE1}"/>
              </a:ext>
            </a:extLst>
          </p:cNvPr>
          <p:cNvGrpSpPr/>
          <p:nvPr/>
        </p:nvGrpSpPr>
        <p:grpSpPr>
          <a:xfrm>
            <a:off x="8131542" y="2622741"/>
            <a:ext cx="4153261" cy="4098019"/>
            <a:chOff x="908049" y="605054"/>
            <a:chExt cx="5724024" cy="5647889"/>
          </a:xfrm>
          <a:effectLst>
            <a:outerShdw blurRad="50800" dist="38100" dir="18900000" algn="bl" rotWithShape="0">
              <a:prstClr val="black">
                <a:alpha val="40000"/>
              </a:prstClr>
            </a:outerShdw>
          </a:effectLst>
        </p:grpSpPr>
        <p:pic>
          <p:nvPicPr>
            <p:cNvPr id="23" name="图片 22">
              <a:extLst>
                <a:ext uri="{FF2B5EF4-FFF2-40B4-BE49-F238E27FC236}">
                  <a16:creationId xmlns:a16="http://schemas.microsoft.com/office/drawing/2014/main" xmlns="" id="{4E4C76AB-D056-4736-917C-F75E5DC135C3}"/>
                </a:ext>
              </a:extLst>
            </p:cNvPr>
            <p:cNvPicPr>
              <a:picLocks noChangeAspect="1"/>
            </p:cNvPicPr>
            <p:nvPr/>
          </p:nvPicPr>
          <p:blipFill>
            <a:blip r:embed="rId6" cstate="screen">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a:ext>
              </a:extLst>
            </a:blip>
            <a:srcRect l="7904" t="33604" r="3320" b="25377"/>
            <a:stretch>
              <a:fillRect/>
            </a:stretch>
          </p:blipFill>
          <p:spPr>
            <a:xfrm rot="16200000">
              <a:off x="908050" y="714812"/>
              <a:ext cx="5428376" cy="5428376"/>
            </a:xfrm>
            <a:custGeom>
              <a:avLst/>
              <a:gdLst>
                <a:gd name="connsiteX0" fmla="*/ 6410174 w 6410174"/>
                <a:gd name="connsiteY0" fmla="*/ 3205087 h 6410174"/>
                <a:gd name="connsiteX1" fmla="*/ 3205087 w 6410174"/>
                <a:gd name="connsiteY1" fmla="*/ 6410174 h 6410174"/>
                <a:gd name="connsiteX2" fmla="*/ 0 w 6410174"/>
                <a:gd name="connsiteY2" fmla="*/ 3205087 h 6410174"/>
                <a:gd name="connsiteX3" fmla="*/ 3205087 w 6410174"/>
                <a:gd name="connsiteY3" fmla="*/ 0 h 6410174"/>
                <a:gd name="connsiteX4" fmla="*/ 6410174 w 6410174"/>
                <a:gd name="connsiteY4" fmla="*/ 3205087 h 6410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0174" h="6410174">
                  <a:moveTo>
                    <a:pt x="6410174" y="3205087"/>
                  </a:moveTo>
                  <a:cubicBezTo>
                    <a:pt x="6410174" y="4975208"/>
                    <a:pt x="4975208" y="6410174"/>
                    <a:pt x="3205087" y="6410174"/>
                  </a:cubicBezTo>
                  <a:cubicBezTo>
                    <a:pt x="1434966" y="6410174"/>
                    <a:pt x="0" y="4975208"/>
                    <a:pt x="0" y="3205087"/>
                  </a:cubicBezTo>
                  <a:cubicBezTo>
                    <a:pt x="0" y="1434966"/>
                    <a:pt x="1434966" y="0"/>
                    <a:pt x="3205087" y="0"/>
                  </a:cubicBezTo>
                  <a:cubicBezTo>
                    <a:pt x="4975208" y="0"/>
                    <a:pt x="6410174" y="1434966"/>
                    <a:pt x="6410174" y="3205087"/>
                  </a:cubicBezTo>
                  <a:close/>
                </a:path>
              </a:pathLst>
            </a:custGeom>
          </p:spPr>
        </p:pic>
        <p:sp>
          <p:nvSpPr>
            <p:cNvPr id="24" name="椭圆 23">
              <a:extLst>
                <a:ext uri="{FF2B5EF4-FFF2-40B4-BE49-F238E27FC236}">
                  <a16:creationId xmlns:a16="http://schemas.microsoft.com/office/drawing/2014/main" xmlns="" id="{5E3003C5-DD88-4FC4-8A76-FF9FFD89C6D6}"/>
                </a:ext>
              </a:extLst>
            </p:cNvPr>
            <p:cNvSpPr/>
            <p:nvPr/>
          </p:nvSpPr>
          <p:spPr>
            <a:xfrm>
              <a:off x="908049" y="605054"/>
              <a:ext cx="5724024" cy="5647889"/>
            </a:xfrm>
            <a:prstGeom prst="ellipse">
              <a:avLst/>
            </a:pr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p>
          </p:txBody>
        </p:sp>
      </p:grpSp>
      <p:pic>
        <p:nvPicPr>
          <p:cNvPr id="37" name="图片 36">
            <a:extLst>
              <a:ext uri="{FF2B5EF4-FFF2-40B4-BE49-F238E27FC236}">
                <a16:creationId xmlns:a16="http://schemas.microsoft.com/office/drawing/2014/main" xmlns="" id="{F14AE180-E053-4BFA-B7CD-1A10822D2BD5}"/>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rot="14915794">
            <a:off x="9086287" y="1853939"/>
            <a:ext cx="4680585" cy="7417891"/>
          </a:xfrm>
          <a:prstGeom prst="rect">
            <a:avLst/>
          </a:prstGeom>
        </p:spPr>
      </p:pic>
      <p:grpSp>
        <p:nvGrpSpPr>
          <p:cNvPr id="31" name="组合 30">
            <a:extLst>
              <a:ext uri="{FF2B5EF4-FFF2-40B4-BE49-F238E27FC236}">
                <a16:creationId xmlns:a16="http://schemas.microsoft.com/office/drawing/2014/main" xmlns="" id="{8A527E45-2CCD-42ED-B745-B81C4237D170}"/>
              </a:ext>
            </a:extLst>
          </p:cNvPr>
          <p:cNvGrpSpPr/>
          <p:nvPr/>
        </p:nvGrpSpPr>
        <p:grpSpPr>
          <a:xfrm>
            <a:off x="6384627" y="2823915"/>
            <a:ext cx="7870814" cy="2749294"/>
            <a:chOff x="2596246" y="2440116"/>
            <a:chExt cx="7870814" cy="2749294"/>
          </a:xfrm>
        </p:grpSpPr>
        <p:sp>
          <p:nvSpPr>
            <p:cNvPr id="32" name="椭圆 31">
              <a:extLst>
                <a:ext uri="{FF2B5EF4-FFF2-40B4-BE49-F238E27FC236}">
                  <a16:creationId xmlns:a16="http://schemas.microsoft.com/office/drawing/2014/main" xmlns="" id="{53AD9C05-CA34-49C6-91FB-CD828CEA4605}"/>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76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nvGrpSpPr>
            <p:cNvPr id="33" name="组合 32">
              <a:extLst>
                <a:ext uri="{FF2B5EF4-FFF2-40B4-BE49-F238E27FC236}">
                  <a16:creationId xmlns:a16="http://schemas.microsoft.com/office/drawing/2014/main" xmlns="" id="{BFDA9E04-5D2B-419C-AE9F-B180DDE8C237}"/>
                </a:ext>
              </a:extLst>
            </p:cNvPr>
            <p:cNvGrpSpPr/>
            <p:nvPr/>
          </p:nvGrpSpPr>
          <p:grpSpPr>
            <a:xfrm>
              <a:off x="3279194" y="3184715"/>
              <a:ext cx="5664945" cy="2004695"/>
              <a:chOff x="3290143" y="3578191"/>
              <a:chExt cx="5664945" cy="2004695"/>
            </a:xfrm>
          </p:grpSpPr>
          <p:sp>
            <p:nvSpPr>
              <p:cNvPr id="34" name="椭圆 33">
                <a:extLst>
                  <a:ext uri="{FF2B5EF4-FFF2-40B4-BE49-F238E27FC236}">
                    <a16:creationId xmlns:a16="http://schemas.microsoft.com/office/drawing/2014/main" xmlns="" id="{F446B1DD-C9A5-446E-AD72-863900D82306}"/>
                  </a:ext>
                </a:extLst>
              </p:cNvPr>
              <p:cNvSpPr/>
              <p:nvPr/>
            </p:nvSpPr>
            <p:spPr>
              <a:xfrm rot="1221892">
                <a:off x="3290143" y="3578191"/>
                <a:ext cx="5664945" cy="1684380"/>
              </a:xfrm>
              <a:prstGeom prst="ellipse">
                <a:avLst/>
              </a:prstGeom>
              <a:noFill/>
              <a:ln>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35" name="椭圆 34">
                <a:extLst>
                  <a:ext uri="{FF2B5EF4-FFF2-40B4-BE49-F238E27FC236}">
                    <a16:creationId xmlns:a16="http://schemas.microsoft.com/office/drawing/2014/main" xmlns="" id="{D3E40AD6-1C25-4A02-9744-2A217474AF00}"/>
                  </a:ext>
                </a:extLst>
              </p:cNvPr>
              <p:cNvSpPr/>
              <p:nvPr/>
            </p:nvSpPr>
            <p:spPr>
              <a:xfrm rot="158429">
                <a:off x="6620783" y="5388240"/>
                <a:ext cx="194646" cy="194646"/>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grpSp>
        <p:nvGrpSpPr>
          <p:cNvPr id="47" name="组合 46">
            <a:extLst>
              <a:ext uri="{FF2B5EF4-FFF2-40B4-BE49-F238E27FC236}">
                <a16:creationId xmlns:a16="http://schemas.microsoft.com/office/drawing/2014/main" xmlns="" id="{AABA4B3A-04E6-40B4-85BA-6E43276CE669}"/>
              </a:ext>
            </a:extLst>
          </p:cNvPr>
          <p:cNvGrpSpPr/>
          <p:nvPr/>
        </p:nvGrpSpPr>
        <p:grpSpPr>
          <a:xfrm rot="7326227">
            <a:off x="4082031" y="5388578"/>
            <a:ext cx="711992" cy="702332"/>
            <a:chOff x="2296246" y="2734001"/>
            <a:chExt cx="1054629" cy="1040322"/>
          </a:xfrm>
        </p:grpSpPr>
        <p:sp>
          <p:nvSpPr>
            <p:cNvPr id="48" name="椭圆 47">
              <a:extLst>
                <a:ext uri="{FF2B5EF4-FFF2-40B4-BE49-F238E27FC236}">
                  <a16:creationId xmlns:a16="http://schemas.microsoft.com/office/drawing/2014/main" xmlns="" id="{C4D9FC87-2CE6-4BB8-B686-C322EDF68F0F}"/>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49" name="椭圆 48">
              <a:extLst>
                <a:ext uri="{FF2B5EF4-FFF2-40B4-BE49-F238E27FC236}">
                  <a16:creationId xmlns:a16="http://schemas.microsoft.com/office/drawing/2014/main" xmlns="" id="{FE5EDC34-AC83-4DD8-A87B-90F578CA1306}"/>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0" name="椭圆 49">
              <a:extLst>
                <a:ext uri="{FF2B5EF4-FFF2-40B4-BE49-F238E27FC236}">
                  <a16:creationId xmlns:a16="http://schemas.microsoft.com/office/drawing/2014/main" xmlns="" id="{4F8FE168-F92C-43C3-AAB8-9A1E2A354F5B}"/>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1" name="椭圆 50">
              <a:extLst>
                <a:ext uri="{FF2B5EF4-FFF2-40B4-BE49-F238E27FC236}">
                  <a16:creationId xmlns:a16="http://schemas.microsoft.com/office/drawing/2014/main" xmlns="" id="{B5673443-AC5A-456D-B4E1-036C600F22B7}"/>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nvGrpSpPr>
          <p:cNvPr id="52" name="组合 51">
            <a:extLst>
              <a:ext uri="{FF2B5EF4-FFF2-40B4-BE49-F238E27FC236}">
                <a16:creationId xmlns:a16="http://schemas.microsoft.com/office/drawing/2014/main" xmlns="" id="{4E52B1B4-BB82-44BC-A9F1-F52ABE9C5862}"/>
              </a:ext>
            </a:extLst>
          </p:cNvPr>
          <p:cNvGrpSpPr/>
          <p:nvPr/>
        </p:nvGrpSpPr>
        <p:grpSpPr>
          <a:xfrm rot="2573479">
            <a:off x="10795420" y="1137005"/>
            <a:ext cx="1028820" cy="1014861"/>
            <a:chOff x="2296246" y="2734001"/>
            <a:chExt cx="1054629" cy="1040322"/>
          </a:xfrm>
        </p:grpSpPr>
        <p:sp>
          <p:nvSpPr>
            <p:cNvPr id="53" name="椭圆 52">
              <a:extLst>
                <a:ext uri="{FF2B5EF4-FFF2-40B4-BE49-F238E27FC236}">
                  <a16:creationId xmlns:a16="http://schemas.microsoft.com/office/drawing/2014/main" xmlns="" id="{53C51015-57A3-45E6-8DF3-D1C97A7F6AC1}"/>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4" name="椭圆 53">
              <a:extLst>
                <a:ext uri="{FF2B5EF4-FFF2-40B4-BE49-F238E27FC236}">
                  <a16:creationId xmlns:a16="http://schemas.microsoft.com/office/drawing/2014/main" xmlns="" id="{91C2C68C-1BD5-4587-A94D-C4E31E15C4F9}"/>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5" name="椭圆 54">
              <a:extLst>
                <a:ext uri="{FF2B5EF4-FFF2-40B4-BE49-F238E27FC236}">
                  <a16:creationId xmlns:a16="http://schemas.microsoft.com/office/drawing/2014/main" xmlns="" id="{586119E4-E216-4261-816B-9FA9D85C98A5}"/>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6" name="椭圆 55">
              <a:extLst>
                <a:ext uri="{FF2B5EF4-FFF2-40B4-BE49-F238E27FC236}">
                  <a16:creationId xmlns:a16="http://schemas.microsoft.com/office/drawing/2014/main" xmlns="" id="{8C2EFF7C-137F-4201-8B7C-B64A5317F5EB}"/>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sp>
        <p:nvSpPr>
          <p:cNvPr id="57" name="文本框 56">
            <a:extLst>
              <a:ext uri="{FF2B5EF4-FFF2-40B4-BE49-F238E27FC236}">
                <a16:creationId xmlns:a16="http://schemas.microsoft.com/office/drawing/2014/main" xmlns="" id="{D542ABBD-5AD3-4016-A4F0-A44328EBB86A}"/>
              </a:ext>
            </a:extLst>
          </p:cNvPr>
          <p:cNvSpPr txBox="1"/>
          <p:nvPr/>
        </p:nvSpPr>
        <p:spPr>
          <a:xfrm>
            <a:off x="2231289" y="4570118"/>
            <a:ext cx="1322645" cy="406650"/>
          </a:xfrm>
          <a:prstGeom prst="rect">
            <a:avLst/>
          </a:prstGeom>
          <a:noFill/>
        </p:spPr>
        <p:txBody>
          <a:bodyPr wrap="square" rtlCol="0">
            <a:spAutoFit/>
          </a:bodyPr>
          <a:lstStyle/>
          <a:p>
            <a:pPr algn="dist">
              <a:lnSpc>
                <a:spcPct val="120000"/>
              </a:lnSpc>
            </a:pPr>
            <a:r>
              <a:rPr lang="en-US" altLang="zh-CN"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Microsoft</a:t>
            </a:r>
            <a:endPar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58" name="文本框 57">
            <a:extLst>
              <a:ext uri="{FF2B5EF4-FFF2-40B4-BE49-F238E27FC236}">
                <a16:creationId xmlns:a16="http://schemas.microsoft.com/office/drawing/2014/main" xmlns="" id="{C574346A-F03F-4F75-83B8-2CFE0DDF5841}"/>
              </a:ext>
            </a:extLst>
          </p:cNvPr>
          <p:cNvSpPr txBox="1"/>
          <p:nvPr/>
        </p:nvSpPr>
        <p:spPr>
          <a:xfrm>
            <a:off x="1692556" y="4894621"/>
            <a:ext cx="1900946" cy="406650"/>
          </a:xfrm>
          <a:prstGeom prst="rect">
            <a:avLst/>
          </a:prstGeom>
          <a:noFill/>
        </p:spPr>
        <p:txBody>
          <a:bodyPr wrap="square" rtlCol="0">
            <a:spAutoFit/>
          </a:bodyPr>
          <a:lstStyle/>
          <a:p>
            <a:pPr algn="r">
              <a:lnSpc>
                <a:spcPct val="120000"/>
              </a:lnSpc>
            </a:pPr>
            <a:r>
              <a:rPr lang="en-US" altLang="zh-CN"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20XX.XX.XX</a:t>
            </a:r>
            <a:endPar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Tree>
    <p:extLst>
      <p:ext uri="{BB962C8B-B14F-4D97-AF65-F5344CB8AC3E}">
        <p14:creationId xmlns:p14="http://schemas.microsoft.com/office/powerpoint/2010/main" val="10903247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7ACC0C0A-540D-4CC6-880D-AF0527F8DA94}"/>
              </a:ext>
            </a:extLst>
          </p:cNvPr>
          <p:cNvGrpSpPr/>
          <p:nvPr/>
        </p:nvGrpSpPr>
        <p:grpSpPr>
          <a:xfrm>
            <a:off x="4571564" y="1584445"/>
            <a:ext cx="3282849" cy="4741187"/>
            <a:chOff x="4470243" y="1381867"/>
            <a:chExt cx="3282849" cy="4741187"/>
          </a:xfrm>
        </p:grpSpPr>
        <p:sp>
          <p:nvSpPr>
            <p:cNvPr id="28" name="矩形: 圆角 27">
              <a:extLst>
                <a:ext uri="{FF2B5EF4-FFF2-40B4-BE49-F238E27FC236}">
                  <a16:creationId xmlns:a16="http://schemas.microsoft.com/office/drawing/2014/main" xmlns="" id="{5FACDA09-6A0A-4C69-8F6E-B981E22C7108}"/>
                </a:ext>
              </a:extLst>
            </p:cNvPr>
            <p:cNvSpPr/>
            <p:nvPr/>
          </p:nvSpPr>
          <p:spPr>
            <a:xfrm>
              <a:off x="4470243" y="1596550"/>
              <a:ext cx="3282849" cy="4526504"/>
            </a:xfrm>
            <a:prstGeom prst="roundRect">
              <a:avLst>
                <a:gd name="adj" fmla="val 7525"/>
              </a:avLst>
            </a:prstGeom>
            <a:solidFill>
              <a:schemeClr val="bg1"/>
            </a:solidFill>
            <a:ln>
              <a:no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pic>
          <p:nvPicPr>
            <p:cNvPr id="4" name="图片 3">
              <a:extLst>
                <a:ext uri="{FF2B5EF4-FFF2-40B4-BE49-F238E27FC236}">
                  <a16:creationId xmlns:a16="http://schemas.microsoft.com/office/drawing/2014/main" xmlns="" id="{E2383B01-CB6A-4A93-B632-A2E06D7B909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4184"/>
            <a:stretch/>
          </p:blipFill>
          <p:spPr>
            <a:xfrm>
              <a:off x="4692977" y="1381867"/>
              <a:ext cx="2787257" cy="3607896"/>
            </a:xfrm>
            <a:prstGeom prst="rect">
              <a:avLst/>
            </a:prstGeom>
            <a:effectLst>
              <a:softEdge rad="635000"/>
            </a:effectLst>
          </p:spPr>
        </p:pic>
        <p:sp>
          <p:nvSpPr>
            <p:cNvPr id="85" name="文本框 84">
              <a:extLst>
                <a:ext uri="{FF2B5EF4-FFF2-40B4-BE49-F238E27FC236}">
                  <a16:creationId xmlns:a16="http://schemas.microsoft.com/office/drawing/2014/main" xmlns="" id="{817B687F-0A07-4CCC-98F7-6706D01662BA}"/>
                </a:ext>
              </a:extLst>
            </p:cNvPr>
            <p:cNvSpPr txBox="1"/>
            <p:nvPr/>
          </p:nvSpPr>
          <p:spPr>
            <a:xfrm>
              <a:off x="4536992" y="4850879"/>
              <a:ext cx="3142475" cy="1071447"/>
            </a:xfrm>
            <a:prstGeom prst="rect">
              <a:avLst/>
            </a:prstGeom>
            <a:noFill/>
          </p:spPr>
          <p:txBody>
            <a:bodyPr wrap="square" rtlCol="0">
              <a:spAutoFit/>
            </a:bodyPr>
            <a:lstStyle/>
            <a:p>
              <a:pPr algn="ctr">
                <a:lnSpc>
                  <a:spcPct val="120000"/>
                </a:lnSpc>
              </a:pPr>
              <a:r>
                <a:rPr lang="en-US" altLang="zh-CN"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大学</a:t>
              </a:r>
              <a:r>
                <a:rPr lang="en-US" altLang="zh-CN"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系毕业</a:t>
              </a:r>
              <a:endParaRPr lang="en-US" altLang="zh-CN" dirty="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lnSpc>
                  <a:spcPct val="120000"/>
                </a:lnSpc>
              </a:pPr>
              <a:r>
                <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策划</a:t>
              </a:r>
              <a:r>
                <a:rPr lang="en-US" altLang="zh-CN"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en-US" altLang="zh-CN"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系列活动</a:t>
              </a:r>
              <a:endParaRPr lang="en-US" altLang="zh-CN" dirty="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lnSpc>
                  <a:spcPct val="120000"/>
                </a:lnSpc>
              </a:pPr>
              <a:r>
                <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网红“******”幕后推手</a:t>
              </a:r>
            </a:p>
          </p:txBody>
        </p:sp>
      </p:grpSp>
      <p:grpSp>
        <p:nvGrpSpPr>
          <p:cNvPr id="8" name="组合 7">
            <a:extLst>
              <a:ext uri="{FF2B5EF4-FFF2-40B4-BE49-F238E27FC236}">
                <a16:creationId xmlns:a16="http://schemas.microsoft.com/office/drawing/2014/main" xmlns="" id="{01B3CF3D-0F4E-42E2-909C-D62472902593}"/>
              </a:ext>
            </a:extLst>
          </p:cNvPr>
          <p:cNvGrpSpPr/>
          <p:nvPr/>
        </p:nvGrpSpPr>
        <p:grpSpPr>
          <a:xfrm>
            <a:off x="772719" y="1175786"/>
            <a:ext cx="11303033" cy="4734127"/>
            <a:chOff x="700149" y="841958"/>
            <a:chExt cx="11303033" cy="4734127"/>
          </a:xfrm>
        </p:grpSpPr>
        <p:grpSp>
          <p:nvGrpSpPr>
            <p:cNvPr id="6" name="组合 5">
              <a:extLst>
                <a:ext uri="{FF2B5EF4-FFF2-40B4-BE49-F238E27FC236}">
                  <a16:creationId xmlns:a16="http://schemas.microsoft.com/office/drawing/2014/main" xmlns="" id="{F0AACFA8-1DD2-4B20-A8EF-4B1F61D013E3}"/>
                </a:ext>
              </a:extLst>
            </p:cNvPr>
            <p:cNvGrpSpPr/>
            <p:nvPr/>
          </p:nvGrpSpPr>
          <p:grpSpPr>
            <a:xfrm>
              <a:off x="1118642" y="2295203"/>
              <a:ext cx="2523124" cy="955299"/>
              <a:chOff x="1118642" y="2295203"/>
              <a:chExt cx="2523124" cy="955299"/>
            </a:xfrm>
          </p:grpSpPr>
          <p:sp>
            <p:nvSpPr>
              <p:cNvPr id="32" name="椭圆 31">
                <a:extLst>
                  <a:ext uri="{FF2B5EF4-FFF2-40B4-BE49-F238E27FC236}">
                    <a16:creationId xmlns:a16="http://schemas.microsoft.com/office/drawing/2014/main" xmlns="" id="{B82280F2-6E8A-4860-B73C-551666840946}"/>
                  </a:ext>
                </a:extLst>
              </p:cNvPr>
              <p:cNvSpPr/>
              <p:nvPr/>
            </p:nvSpPr>
            <p:spPr>
              <a:xfrm>
                <a:off x="1118642" y="2295203"/>
                <a:ext cx="520567" cy="520567"/>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4" name="文本框 53">
                <a:extLst>
                  <a:ext uri="{FF2B5EF4-FFF2-40B4-BE49-F238E27FC236}">
                    <a16:creationId xmlns:a16="http://schemas.microsoft.com/office/drawing/2014/main" xmlns="" id="{18309C82-1D9C-482E-A465-DE2307EACF49}"/>
                  </a:ext>
                </a:extLst>
              </p:cNvPr>
              <p:cNvSpPr txBox="1"/>
              <p:nvPr/>
            </p:nvSpPr>
            <p:spPr>
              <a:xfrm>
                <a:off x="1218684" y="2405520"/>
                <a:ext cx="2280216" cy="683264"/>
              </a:xfrm>
              <a:prstGeom prst="rect">
                <a:avLst/>
              </a:prstGeom>
              <a:noFill/>
            </p:spPr>
            <p:txBody>
              <a:bodyPr wrap="square" rtlCol="0">
                <a:spAutoFit/>
              </a:bodyPr>
              <a:lstStyle/>
              <a:p>
                <a:pPr>
                  <a:lnSpc>
                    <a:spcPct val="120000"/>
                  </a:lnSpc>
                </a:pPr>
                <a:r>
                  <a:rPr lang="zh-CN" altLang="en-US" sz="3600" dirty="0">
                    <a:solidFill>
                      <a:schemeClr val="accent3"/>
                    </a:solidFill>
                    <a:latin typeface="字体圈欣意冠黑体" panose="00000500000000000000" pitchFamily="2" charset="-122"/>
                    <a:ea typeface="字体圈欣意冠黑体" panose="00000500000000000000" pitchFamily="2" charset="-122"/>
                  </a:rPr>
                  <a:t>品牌创始人</a:t>
                </a:r>
              </a:p>
            </p:txBody>
          </p:sp>
          <p:sp>
            <p:nvSpPr>
              <p:cNvPr id="56" name="椭圆 55">
                <a:extLst>
                  <a:ext uri="{FF2B5EF4-FFF2-40B4-BE49-F238E27FC236}">
                    <a16:creationId xmlns:a16="http://schemas.microsoft.com/office/drawing/2014/main" xmlns="" id="{44398568-29F5-4F1D-AB2D-E7819EBAC7BB}"/>
                  </a:ext>
                </a:extLst>
              </p:cNvPr>
              <p:cNvSpPr/>
              <p:nvPr/>
            </p:nvSpPr>
            <p:spPr>
              <a:xfrm>
                <a:off x="3356034" y="2964770"/>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grpSp>
          <p:nvGrpSpPr>
            <p:cNvPr id="57" name="组合 56">
              <a:extLst>
                <a:ext uri="{FF2B5EF4-FFF2-40B4-BE49-F238E27FC236}">
                  <a16:creationId xmlns:a16="http://schemas.microsoft.com/office/drawing/2014/main" xmlns="" id="{4348709C-8832-4620-9368-0E868C90D638}"/>
                </a:ext>
              </a:extLst>
            </p:cNvPr>
            <p:cNvGrpSpPr/>
            <p:nvPr/>
          </p:nvGrpSpPr>
          <p:grpSpPr>
            <a:xfrm>
              <a:off x="700149" y="4620786"/>
              <a:ext cx="2523124" cy="955299"/>
              <a:chOff x="1118642" y="2295203"/>
              <a:chExt cx="2523124" cy="955299"/>
            </a:xfrm>
          </p:grpSpPr>
          <p:sp>
            <p:nvSpPr>
              <p:cNvPr id="58" name="椭圆 57">
                <a:extLst>
                  <a:ext uri="{FF2B5EF4-FFF2-40B4-BE49-F238E27FC236}">
                    <a16:creationId xmlns:a16="http://schemas.microsoft.com/office/drawing/2014/main" xmlns="" id="{38BEB0E7-5DB8-4DB8-91C5-B9282EC67374}"/>
                  </a:ext>
                </a:extLst>
              </p:cNvPr>
              <p:cNvSpPr/>
              <p:nvPr/>
            </p:nvSpPr>
            <p:spPr>
              <a:xfrm>
                <a:off x="1118642" y="2295203"/>
                <a:ext cx="520567" cy="520567"/>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9" name="文本框 58">
                <a:extLst>
                  <a:ext uri="{FF2B5EF4-FFF2-40B4-BE49-F238E27FC236}">
                    <a16:creationId xmlns:a16="http://schemas.microsoft.com/office/drawing/2014/main" xmlns="" id="{F1C22F15-BD95-4053-94B5-D8378C2021CA}"/>
                  </a:ext>
                </a:extLst>
              </p:cNvPr>
              <p:cNvSpPr txBox="1"/>
              <p:nvPr/>
            </p:nvSpPr>
            <p:spPr>
              <a:xfrm>
                <a:off x="1218684" y="2405520"/>
                <a:ext cx="2280216" cy="683264"/>
              </a:xfrm>
              <a:prstGeom prst="rect">
                <a:avLst/>
              </a:prstGeom>
              <a:noFill/>
            </p:spPr>
            <p:txBody>
              <a:bodyPr wrap="square" rtlCol="0">
                <a:spAutoFit/>
              </a:bodyPr>
              <a:lstStyle/>
              <a:p>
                <a:pPr>
                  <a:lnSpc>
                    <a:spcPct val="120000"/>
                  </a:lnSpc>
                </a:pPr>
                <a:r>
                  <a:rPr lang="zh-CN" altLang="en-US" sz="3600" dirty="0">
                    <a:solidFill>
                      <a:schemeClr val="accent3"/>
                    </a:solidFill>
                    <a:latin typeface="字体圈欣意冠黑体" panose="00000500000000000000" pitchFamily="2" charset="-122"/>
                    <a:ea typeface="字体圈欣意冠黑体" panose="00000500000000000000" pitchFamily="2" charset="-122"/>
                  </a:rPr>
                  <a:t>著名媒体人</a:t>
                </a:r>
              </a:p>
            </p:txBody>
          </p:sp>
          <p:sp>
            <p:nvSpPr>
              <p:cNvPr id="60" name="椭圆 59">
                <a:extLst>
                  <a:ext uri="{FF2B5EF4-FFF2-40B4-BE49-F238E27FC236}">
                    <a16:creationId xmlns:a16="http://schemas.microsoft.com/office/drawing/2014/main" xmlns="" id="{0F36BCC6-79FE-4630-A23F-79D9AA72459B}"/>
                  </a:ext>
                </a:extLst>
              </p:cNvPr>
              <p:cNvSpPr/>
              <p:nvPr/>
            </p:nvSpPr>
            <p:spPr>
              <a:xfrm>
                <a:off x="3356034" y="2964770"/>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grpSp>
          <p:nvGrpSpPr>
            <p:cNvPr id="61" name="组合 60">
              <a:extLst>
                <a:ext uri="{FF2B5EF4-FFF2-40B4-BE49-F238E27FC236}">
                  <a16:creationId xmlns:a16="http://schemas.microsoft.com/office/drawing/2014/main" xmlns="" id="{D0ACA644-DEF3-4BBB-AA85-69D450BC3541}"/>
                </a:ext>
              </a:extLst>
            </p:cNvPr>
            <p:cNvGrpSpPr/>
            <p:nvPr/>
          </p:nvGrpSpPr>
          <p:grpSpPr>
            <a:xfrm>
              <a:off x="8615115" y="4477920"/>
              <a:ext cx="2908096" cy="793581"/>
              <a:chOff x="881858" y="2295203"/>
              <a:chExt cx="2908096" cy="793581"/>
            </a:xfrm>
          </p:grpSpPr>
          <p:sp>
            <p:nvSpPr>
              <p:cNvPr id="62" name="椭圆 61">
                <a:extLst>
                  <a:ext uri="{FF2B5EF4-FFF2-40B4-BE49-F238E27FC236}">
                    <a16:creationId xmlns:a16="http://schemas.microsoft.com/office/drawing/2014/main" xmlns="" id="{27CA7BE0-F29A-45E2-897E-B41B050D32B7}"/>
                  </a:ext>
                </a:extLst>
              </p:cNvPr>
              <p:cNvSpPr/>
              <p:nvPr/>
            </p:nvSpPr>
            <p:spPr>
              <a:xfrm>
                <a:off x="1118642" y="2295203"/>
                <a:ext cx="520567" cy="520567"/>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63" name="文本框 62">
                <a:extLst>
                  <a:ext uri="{FF2B5EF4-FFF2-40B4-BE49-F238E27FC236}">
                    <a16:creationId xmlns:a16="http://schemas.microsoft.com/office/drawing/2014/main" xmlns="" id="{BD393BA5-6E95-4DC0-BFC2-31210C9ED1BD}"/>
                  </a:ext>
                </a:extLst>
              </p:cNvPr>
              <p:cNvSpPr txBox="1"/>
              <p:nvPr/>
            </p:nvSpPr>
            <p:spPr>
              <a:xfrm>
                <a:off x="1218683" y="2405520"/>
                <a:ext cx="2571271" cy="683264"/>
              </a:xfrm>
              <a:prstGeom prst="rect">
                <a:avLst/>
              </a:prstGeom>
              <a:noFill/>
            </p:spPr>
            <p:txBody>
              <a:bodyPr wrap="square" rtlCol="0">
                <a:spAutoFit/>
              </a:bodyPr>
              <a:lstStyle/>
              <a:p>
                <a:pPr>
                  <a:lnSpc>
                    <a:spcPct val="120000"/>
                  </a:lnSpc>
                </a:pPr>
                <a:r>
                  <a:rPr lang="zh-CN" altLang="en-US" sz="3600" dirty="0">
                    <a:solidFill>
                      <a:schemeClr val="accent3"/>
                    </a:solidFill>
                    <a:latin typeface="字体圈欣意冠黑体" panose="00000500000000000000" pitchFamily="2" charset="-122"/>
                    <a:ea typeface="字体圈欣意冠黑体" panose="00000500000000000000" pitchFamily="2" charset="-122"/>
                  </a:rPr>
                  <a:t>网红孵化达人</a:t>
                </a:r>
              </a:p>
            </p:txBody>
          </p:sp>
          <p:sp>
            <p:nvSpPr>
              <p:cNvPr id="64" name="椭圆 63">
                <a:extLst>
                  <a:ext uri="{FF2B5EF4-FFF2-40B4-BE49-F238E27FC236}">
                    <a16:creationId xmlns:a16="http://schemas.microsoft.com/office/drawing/2014/main" xmlns="" id="{DA29F62D-A79F-4B4B-823C-7D593A804B92}"/>
                  </a:ext>
                </a:extLst>
              </p:cNvPr>
              <p:cNvSpPr/>
              <p:nvPr/>
            </p:nvSpPr>
            <p:spPr>
              <a:xfrm>
                <a:off x="881858" y="2790945"/>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grpSp>
          <p:nvGrpSpPr>
            <p:cNvPr id="65" name="组合 64">
              <a:extLst>
                <a:ext uri="{FF2B5EF4-FFF2-40B4-BE49-F238E27FC236}">
                  <a16:creationId xmlns:a16="http://schemas.microsoft.com/office/drawing/2014/main" xmlns="" id="{F2815DB5-443D-4DE8-93E2-950E3E2FC729}"/>
                </a:ext>
              </a:extLst>
            </p:cNvPr>
            <p:cNvGrpSpPr/>
            <p:nvPr/>
          </p:nvGrpSpPr>
          <p:grpSpPr>
            <a:xfrm>
              <a:off x="9386140" y="841958"/>
              <a:ext cx="2617042" cy="793581"/>
              <a:chOff x="881858" y="2295203"/>
              <a:chExt cx="2617042" cy="793581"/>
            </a:xfrm>
          </p:grpSpPr>
          <p:sp>
            <p:nvSpPr>
              <p:cNvPr id="66" name="椭圆 65">
                <a:extLst>
                  <a:ext uri="{FF2B5EF4-FFF2-40B4-BE49-F238E27FC236}">
                    <a16:creationId xmlns:a16="http://schemas.microsoft.com/office/drawing/2014/main" xmlns="" id="{9EE266B2-7608-4093-86AB-C11E1C657B89}"/>
                  </a:ext>
                </a:extLst>
              </p:cNvPr>
              <p:cNvSpPr/>
              <p:nvPr/>
            </p:nvSpPr>
            <p:spPr>
              <a:xfrm>
                <a:off x="1118642" y="2295203"/>
                <a:ext cx="520567" cy="520567"/>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67" name="文本框 66">
                <a:extLst>
                  <a:ext uri="{FF2B5EF4-FFF2-40B4-BE49-F238E27FC236}">
                    <a16:creationId xmlns:a16="http://schemas.microsoft.com/office/drawing/2014/main" xmlns="" id="{6A934D28-95FA-41A6-A1F5-328FB33E9A06}"/>
                  </a:ext>
                </a:extLst>
              </p:cNvPr>
              <p:cNvSpPr txBox="1"/>
              <p:nvPr/>
            </p:nvSpPr>
            <p:spPr>
              <a:xfrm>
                <a:off x="1218684" y="2405520"/>
                <a:ext cx="2280216" cy="683264"/>
              </a:xfrm>
              <a:prstGeom prst="rect">
                <a:avLst/>
              </a:prstGeom>
              <a:noFill/>
            </p:spPr>
            <p:txBody>
              <a:bodyPr wrap="square" rtlCol="0">
                <a:spAutoFit/>
              </a:bodyPr>
              <a:lstStyle/>
              <a:p>
                <a:pPr>
                  <a:lnSpc>
                    <a:spcPct val="120000"/>
                  </a:lnSpc>
                </a:pPr>
                <a:r>
                  <a:rPr lang="zh-CN" altLang="en-US" sz="3600" dirty="0">
                    <a:solidFill>
                      <a:schemeClr val="accent3"/>
                    </a:solidFill>
                    <a:latin typeface="字体圈欣意冠黑体" panose="00000500000000000000" pitchFamily="2" charset="-122"/>
                    <a:ea typeface="字体圈欣意冠黑体" panose="00000500000000000000" pitchFamily="2" charset="-122"/>
                  </a:rPr>
                  <a:t>专栏作家</a:t>
                </a:r>
              </a:p>
            </p:txBody>
          </p:sp>
          <p:sp>
            <p:nvSpPr>
              <p:cNvPr id="68" name="椭圆 67">
                <a:extLst>
                  <a:ext uri="{FF2B5EF4-FFF2-40B4-BE49-F238E27FC236}">
                    <a16:creationId xmlns:a16="http://schemas.microsoft.com/office/drawing/2014/main" xmlns="" id="{502AAB18-0621-4B35-B967-4C4F14D84822}"/>
                  </a:ext>
                </a:extLst>
              </p:cNvPr>
              <p:cNvSpPr/>
              <p:nvPr/>
            </p:nvSpPr>
            <p:spPr>
              <a:xfrm>
                <a:off x="881858" y="2790945"/>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grpSp>
          <p:nvGrpSpPr>
            <p:cNvPr id="5" name="组合 4">
              <a:extLst>
                <a:ext uri="{FF2B5EF4-FFF2-40B4-BE49-F238E27FC236}">
                  <a16:creationId xmlns:a16="http://schemas.microsoft.com/office/drawing/2014/main" xmlns="" id="{2305A15C-4728-49AF-9452-BE0529072B2B}"/>
                </a:ext>
              </a:extLst>
            </p:cNvPr>
            <p:cNvGrpSpPr/>
            <p:nvPr/>
          </p:nvGrpSpPr>
          <p:grpSpPr>
            <a:xfrm>
              <a:off x="2571709" y="2585803"/>
              <a:ext cx="7870814" cy="2749294"/>
              <a:chOff x="2596246" y="2440116"/>
              <a:chExt cx="7870814" cy="2749294"/>
            </a:xfrm>
          </p:grpSpPr>
          <p:sp>
            <p:nvSpPr>
              <p:cNvPr id="42" name="椭圆 41">
                <a:extLst>
                  <a:ext uri="{FF2B5EF4-FFF2-40B4-BE49-F238E27FC236}">
                    <a16:creationId xmlns:a16="http://schemas.microsoft.com/office/drawing/2014/main" xmlns="" id="{B9CDE7AA-3212-4DD1-8F19-FA5753437595}"/>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76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nvGrpSpPr>
              <p:cNvPr id="43" name="组合 42">
                <a:extLst>
                  <a:ext uri="{FF2B5EF4-FFF2-40B4-BE49-F238E27FC236}">
                    <a16:creationId xmlns:a16="http://schemas.microsoft.com/office/drawing/2014/main" xmlns="" id="{9615CF43-8923-4464-9B92-BA68C6E1C968}"/>
                  </a:ext>
                </a:extLst>
              </p:cNvPr>
              <p:cNvGrpSpPr/>
              <p:nvPr/>
            </p:nvGrpSpPr>
            <p:grpSpPr>
              <a:xfrm>
                <a:off x="3279194" y="3184715"/>
                <a:ext cx="5664945" cy="2004695"/>
                <a:chOff x="3290143" y="3578191"/>
                <a:chExt cx="5664945" cy="2004695"/>
              </a:xfrm>
            </p:grpSpPr>
            <p:sp>
              <p:nvSpPr>
                <p:cNvPr id="44" name="椭圆 43">
                  <a:extLst>
                    <a:ext uri="{FF2B5EF4-FFF2-40B4-BE49-F238E27FC236}">
                      <a16:creationId xmlns:a16="http://schemas.microsoft.com/office/drawing/2014/main" xmlns="" id="{B0215E34-C348-4512-B08C-59079C7901CB}"/>
                    </a:ext>
                  </a:extLst>
                </p:cNvPr>
                <p:cNvSpPr/>
                <p:nvPr/>
              </p:nvSpPr>
              <p:spPr>
                <a:xfrm rot="1221892">
                  <a:off x="3290143" y="3578191"/>
                  <a:ext cx="5664945" cy="1684380"/>
                </a:xfrm>
                <a:prstGeom prst="ellipse">
                  <a:avLst/>
                </a:prstGeom>
                <a:noFill/>
                <a:ln>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46" name="椭圆 45">
                  <a:extLst>
                    <a:ext uri="{FF2B5EF4-FFF2-40B4-BE49-F238E27FC236}">
                      <a16:creationId xmlns:a16="http://schemas.microsoft.com/office/drawing/2014/main" xmlns="" id="{1C087C06-AAFA-42D4-8F08-C74BA5236E90}"/>
                    </a:ext>
                  </a:extLst>
                </p:cNvPr>
                <p:cNvSpPr/>
                <p:nvPr/>
              </p:nvSpPr>
              <p:spPr>
                <a:xfrm rot="158429">
                  <a:off x="6620783" y="5388240"/>
                  <a:ext cx="194646" cy="194646"/>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grpSp>
      <p:grpSp>
        <p:nvGrpSpPr>
          <p:cNvPr id="86" name="组合 85">
            <a:extLst>
              <a:ext uri="{FF2B5EF4-FFF2-40B4-BE49-F238E27FC236}">
                <a16:creationId xmlns:a16="http://schemas.microsoft.com/office/drawing/2014/main" xmlns="" id="{BF535389-30BB-44C5-9282-B02E9B8BFDB5}"/>
              </a:ext>
            </a:extLst>
          </p:cNvPr>
          <p:cNvGrpSpPr/>
          <p:nvPr/>
        </p:nvGrpSpPr>
        <p:grpSpPr>
          <a:xfrm>
            <a:off x="3167110" y="-58681"/>
            <a:ext cx="5619717" cy="1919645"/>
            <a:chOff x="3039979" y="-110510"/>
            <a:chExt cx="5619717" cy="1919645"/>
          </a:xfrm>
        </p:grpSpPr>
        <p:grpSp>
          <p:nvGrpSpPr>
            <p:cNvPr id="87" name="组合 86">
              <a:extLst>
                <a:ext uri="{FF2B5EF4-FFF2-40B4-BE49-F238E27FC236}">
                  <a16:creationId xmlns:a16="http://schemas.microsoft.com/office/drawing/2014/main" xmlns="" id="{BAF45815-1B64-4D89-9CCB-45A6D404892F}"/>
                </a:ext>
              </a:extLst>
            </p:cNvPr>
            <p:cNvGrpSpPr/>
            <p:nvPr/>
          </p:nvGrpSpPr>
          <p:grpSpPr>
            <a:xfrm>
              <a:off x="3039979" y="403607"/>
              <a:ext cx="1919645" cy="1027889"/>
              <a:chOff x="77996" y="2140262"/>
              <a:chExt cx="4406632" cy="2359567"/>
            </a:xfrm>
          </p:grpSpPr>
          <p:grpSp>
            <p:nvGrpSpPr>
              <p:cNvPr id="96" name="组合 95">
                <a:extLst>
                  <a:ext uri="{FF2B5EF4-FFF2-40B4-BE49-F238E27FC236}">
                    <a16:creationId xmlns:a16="http://schemas.microsoft.com/office/drawing/2014/main" xmlns="" id="{EDC6E8C6-EF55-4E48-96FA-DDE4658BC3DC}"/>
                  </a:ext>
                </a:extLst>
              </p:cNvPr>
              <p:cNvGrpSpPr/>
              <p:nvPr/>
            </p:nvGrpSpPr>
            <p:grpSpPr>
              <a:xfrm>
                <a:off x="77996" y="2140262"/>
                <a:ext cx="4279392" cy="2359567"/>
                <a:chOff x="77996" y="2140262"/>
                <a:chExt cx="4279392" cy="2359567"/>
              </a:xfrm>
            </p:grpSpPr>
            <p:sp>
              <p:nvSpPr>
                <p:cNvPr id="98" name="椭圆 97">
                  <a:extLst>
                    <a:ext uri="{FF2B5EF4-FFF2-40B4-BE49-F238E27FC236}">
                      <a16:creationId xmlns:a16="http://schemas.microsoft.com/office/drawing/2014/main" xmlns="" id="{413B7570-E597-4B0E-A556-03BFCA1906A8}"/>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99" name="组合 98">
                  <a:extLst>
                    <a:ext uri="{FF2B5EF4-FFF2-40B4-BE49-F238E27FC236}">
                      <a16:creationId xmlns:a16="http://schemas.microsoft.com/office/drawing/2014/main" xmlns="" id="{832EB90C-304E-4978-AE71-3268489FB4FC}"/>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100" name="图片 99">
                    <a:extLst>
                      <a:ext uri="{FF2B5EF4-FFF2-40B4-BE49-F238E27FC236}">
                        <a16:creationId xmlns:a16="http://schemas.microsoft.com/office/drawing/2014/main" xmlns="" id="{3E89D6F0-DBEE-40A8-A0D1-B54161158CEF}"/>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01" name="椭圆 100">
                    <a:extLst>
                      <a:ext uri="{FF2B5EF4-FFF2-40B4-BE49-F238E27FC236}">
                        <a16:creationId xmlns:a16="http://schemas.microsoft.com/office/drawing/2014/main" xmlns="" id="{4151D9CF-5A99-405B-BF22-A55277717C2D}"/>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p>
                </p:txBody>
              </p:sp>
            </p:grpSp>
          </p:grpSp>
          <p:pic>
            <p:nvPicPr>
              <p:cNvPr id="97" name="图片 96">
                <a:extLst>
                  <a:ext uri="{FF2B5EF4-FFF2-40B4-BE49-F238E27FC236}">
                    <a16:creationId xmlns:a16="http://schemas.microsoft.com/office/drawing/2014/main" xmlns="" id="{C1FEF321-14E8-4994-BC14-2F28C94A7E9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grpSp>
          <p:nvGrpSpPr>
            <p:cNvPr id="88" name="组合 87">
              <a:extLst>
                <a:ext uri="{FF2B5EF4-FFF2-40B4-BE49-F238E27FC236}">
                  <a16:creationId xmlns:a16="http://schemas.microsoft.com/office/drawing/2014/main" xmlns="" id="{49695D3A-DE16-4B75-B7B5-6C9318ACB856}"/>
                </a:ext>
              </a:extLst>
            </p:cNvPr>
            <p:cNvGrpSpPr/>
            <p:nvPr/>
          </p:nvGrpSpPr>
          <p:grpSpPr>
            <a:xfrm rot="14018751">
              <a:off x="7185929" y="335368"/>
              <a:ext cx="1919645" cy="1027889"/>
              <a:chOff x="77996" y="2140262"/>
              <a:chExt cx="4406632" cy="2359567"/>
            </a:xfrm>
          </p:grpSpPr>
          <p:grpSp>
            <p:nvGrpSpPr>
              <p:cNvPr id="90" name="组合 89">
                <a:extLst>
                  <a:ext uri="{FF2B5EF4-FFF2-40B4-BE49-F238E27FC236}">
                    <a16:creationId xmlns:a16="http://schemas.microsoft.com/office/drawing/2014/main" xmlns="" id="{F0FA61EB-8556-4479-B1B4-7501EFFE08E7}"/>
                  </a:ext>
                </a:extLst>
              </p:cNvPr>
              <p:cNvGrpSpPr/>
              <p:nvPr/>
            </p:nvGrpSpPr>
            <p:grpSpPr>
              <a:xfrm>
                <a:off x="77996" y="2140262"/>
                <a:ext cx="4279392" cy="2359567"/>
                <a:chOff x="77996" y="2140262"/>
                <a:chExt cx="4279392" cy="2359567"/>
              </a:xfrm>
            </p:grpSpPr>
            <p:sp>
              <p:nvSpPr>
                <p:cNvPr id="92" name="椭圆 91">
                  <a:extLst>
                    <a:ext uri="{FF2B5EF4-FFF2-40B4-BE49-F238E27FC236}">
                      <a16:creationId xmlns:a16="http://schemas.microsoft.com/office/drawing/2014/main" xmlns="" id="{203AE780-E034-4D94-955D-7BF79113202B}"/>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93" name="组合 92">
                  <a:extLst>
                    <a:ext uri="{FF2B5EF4-FFF2-40B4-BE49-F238E27FC236}">
                      <a16:creationId xmlns:a16="http://schemas.microsoft.com/office/drawing/2014/main" xmlns="" id="{724D1CC1-E7C7-4105-8AA9-32A169B461D0}"/>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94" name="图片 93">
                    <a:extLst>
                      <a:ext uri="{FF2B5EF4-FFF2-40B4-BE49-F238E27FC236}">
                        <a16:creationId xmlns:a16="http://schemas.microsoft.com/office/drawing/2014/main" xmlns="" id="{33922680-B683-44FC-BDAC-52B8E999B2AB}"/>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95" name="椭圆 94">
                    <a:extLst>
                      <a:ext uri="{FF2B5EF4-FFF2-40B4-BE49-F238E27FC236}">
                        <a16:creationId xmlns:a16="http://schemas.microsoft.com/office/drawing/2014/main" xmlns="" id="{E59847FE-7F0C-4A49-B1C0-C70F2E40C853}"/>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p>
                </p:txBody>
              </p:sp>
            </p:grpSp>
          </p:grpSp>
          <p:pic>
            <p:nvPicPr>
              <p:cNvPr id="91" name="图片 90">
                <a:extLst>
                  <a:ext uri="{FF2B5EF4-FFF2-40B4-BE49-F238E27FC236}">
                    <a16:creationId xmlns:a16="http://schemas.microsoft.com/office/drawing/2014/main" xmlns="" id="{A689E732-9141-49D6-BDC3-994A4EA1461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89" name="文本框 88">
              <a:extLst>
                <a:ext uri="{FF2B5EF4-FFF2-40B4-BE49-F238E27FC236}">
                  <a16:creationId xmlns:a16="http://schemas.microsoft.com/office/drawing/2014/main" xmlns="" id="{93530505-DC6F-4EED-9C9B-C125810D2DA5}"/>
                </a:ext>
              </a:extLst>
            </p:cNvPr>
            <p:cNvSpPr txBox="1"/>
            <p:nvPr/>
          </p:nvSpPr>
          <p:spPr>
            <a:xfrm>
              <a:off x="4997629" y="447094"/>
              <a:ext cx="3117043" cy="880241"/>
            </a:xfrm>
            <a:prstGeom prst="rect">
              <a:avLst/>
            </a:prstGeom>
            <a:noFill/>
            <a:effectLst>
              <a:outerShdw blurRad="50800" dist="38100" dir="5400000" algn="t" rotWithShape="0">
                <a:prstClr val="black">
                  <a:alpha val="40000"/>
                </a:prstClr>
              </a:outerShdw>
            </a:effectLst>
          </p:spPr>
          <p:txBody>
            <a:bodyPr wrap="square" rtlCol="0">
              <a:spAutoFit/>
            </a:bodyPr>
            <a:lstStyle/>
            <a:p>
              <a:pPr>
                <a:lnSpc>
                  <a:spcPct val="120000"/>
                </a:lnSpc>
              </a:pPr>
              <a:r>
                <a:rPr lang="en-US" altLang="zh-CN" sz="4800" dirty="0">
                  <a:solidFill>
                    <a:schemeClr val="accent3"/>
                  </a:solidFill>
                  <a:latin typeface="字体圈欣意冠黑体" panose="00000500000000000000" pitchFamily="2" charset="-122"/>
                  <a:ea typeface="字体圈欣意冠黑体" panose="00000500000000000000" pitchFamily="2" charset="-122"/>
                </a:rPr>
                <a:t>CEO</a:t>
              </a:r>
              <a:r>
                <a:rPr lang="zh-CN" altLang="en-US" sz="4800" dirty="0">
                  <a:solidFill>
                    <a:schemeClr val="accent3"/>
                  </a:solidFill>
                  <a:latin typeface="字体圈欣意冠黑体" panose="00000500000000000000" pitchFamily="2" charset="-122"/>
                  <a:ea typeface="字体圈欣意冠黑体" panose="00000500000000000000" pitchFamily="2" charset="-122"/>
                </a:rPr>
                <a:t>介绍</a:t>
              </a:r>
            </a:p>
          </p:txBody>
        </p:sp>
      </p:grpSp>
      <p:sp>
        <p:nvSpPr>
          <p:cNvPr id="45" name="文本框 44">
            <a:extLst>
              <a:ext uri="{FF2B5EF4-FFF2-40B4-BE49-F238E27FC236}">
                <a16:creationId xmlns:a16="http://schemas.microsoft.com/office/drawing/2014/main" xmlns="" id="{D1A651DA-6B1A-44CE-A20A-B934CE44CFE0}"/>
              </a:ext>
            </a:extLst>
          </p:cNvPr>
          <p:cNvSpPr txBox="1"/>
          <p:nvPr/>
        </p:nvSpPr>
        <p:spPr>
          <a:xfrm>
            <a:off x="5415977" y="4491795"/>
            <a:ext cx="1339213" cy="486287"/>
          </a:xfrm>
          <a:prstGeom prst="rect">
            <a:avLst/>
          </a:prstGeom>
          <a:noFill/>
        </p:spPr>
        <p:txBody>
          <a:bodyPr wrap="square" rtlCol="0">
            <a:spAutoFit/>
          </a:bodyPr>
          <a:lstStyle/>
          <a:p>
            <a:pPr algn="ctr">
              <a:lnSpc>
                <a:spcPct val="120000"/>
              </a:lnSpc>
            </a:pPr>
            <a:r>
              <a:rPr lang="en-US" altLang="zh-CN" sz="2400" dirty="0">
                <a:solidFill>
                  <a:schemeClr val="accent3"/>
                </a:soli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rPr>
              <a:t>XXX</a:t>
            </a:r>
            <a:endParaRPr lang="zh-CN" altLang="en-US" sz="2400" dirty="0">
              <a:solidFill>
                <a:schemeClr val="accent3"/>
              </a:soli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endParaRPr>
          </a:p>
        </p:txBody>
      </p:sp>
    </p:spTree>
    <p:custDataLst>
      <p:tags r:id="rId1"/>
    </p:custDataLst>
    <p:extLst>
      <p:ext uri="{BB962C8B-B14F-4D97-AF65-F5344CB8AC3E}">
        <p14:creationId xmlns:p14="http://schemas.microsoft.com/office/powerpoint/2010/main" val="32156982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文本框 158">
            <a:extLst>
              <a:ext uri="{FF2B5EF4-FFF2-40B4-BE49-F238E27FC236}">
                <a16:creationId xmlns:a16="http://schemas.microsoft.com/office/drawing/2014/main" xmlns="" id="{A5A5A514-119F-45A8-BBBA-137FACCB31E6}"/>
              </a:ext>
            </a:extLst>
          </p:cNvPr>
          <p:cNvSpPr txBox="1"/>
          <p:nvPr/>
        </p:nvSpPr>
        <p:spPr>
          <a:xfrm>
            <a:off x="4945015" y="399224"/>
            <a:ext cx="2332086" cy="880241"/>
          </a:xfrm>
          <a:prstGeom prst="rect">
            <a:avLst/>
          </a:prstGeom>
          <a:noFill/>
          <a:effectLst>
            <a:outerShdw blurRad="50800" dist="38100" dir="5400000" algn="t" rotWithShape="0">
              <a:prstClr val="black">
                <a:alpha val="40000"/>
              </a:prstClr>
            </a:outerShdw>
          </a:effectLst>
        </p:spPr>
        <p:txBody>
          <a:bodyPr wrap="square" rtlCol="0">
            <a:spAutoFit/>
          </a:bodyPr>
          <a:lstStyle/>
          <a:p>
            <a:pPr algn="ctr">
              <a:lnSpc>
                <a:spcPct val="120000"/>
              </a:lnSpc>
            </a:pPr>
            <a:r>
              <a:rPr lang="zh-CN" altLang="en-US" sz="4800" dirty="0">
                <a:solidFill>
                  <a:schemeClr val="accent3"/>
                </a:solidFill>
                <a:latin typeface="字体圈欣意冠黑体" panose="00000500000000000000" pitchFamily="2" charset="-122"/>
                <a:ea typeface="字体圈欣意冠黑体" panose="00000500000000000000" pitchFamily="2" charset="-122"/>
              </a:rPr>
              <a:t>产品展示</a:t>
            </a:r>
          </a:p>
        </p:txBody>
      </p:sp>
      <p:pic>
        <p:nvPicPr>
          <p:cNvPr id="28" name="图片 27">
            <a:extLst>
              <a:ext uri="{FF2B5EF4-FFF2-40B4-BE49-F238E27FC236}">
                <a16:creationId xmlns:a16="http://schemas.microsoft.com/office/drawing/2014/main" xmlns="" id="{BEAFC156-F2B1-45D4-A86B-DB972860DD2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344534" y="3658064"/>
            <a:ext cx="3551693" cy="2501435"/>
          </a:xfrm>
          <a:prstGeom prst="rect">
            <a:avLst/>
          </a:prstGeom>
        </p:spPr>
      </p:pic>
      <p:pic>
        <p:nvPicPr>
          <p:cNvPr id="34" name="图片 33">
            <a:extLst>
              <a:ext uri="{FF2B5EF4-FFF2-40B4-BE49-F238E27FC236}">
                <a16:creationId xmlns:a16="http://schemas.microsoft.com/office/drawing/2014/main" xmlns="" id="{FB090FA6-2AAA-4C52-AE67-A28E7912201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20926" y="1460291"/>
            <a:ext cx="5096216" cy="1889847"/>
          </a:xfrm>
          <a:prstGeom prst="rect">
            <a:avLst/>
          </a:prstGeom>
        </p:spPr>
      </p:pic>
      <p:pic>
        <p:nvPicPr>
          <p:cNvPr id="36" name="图片 35">
            <a:extLst>
              <a:ext uri="{FF2B5EF4-FFF2-40B4-BE49-F238E27FC236}">
                <a16:creationId xmlns:a16="http://schemas.microsoft.com/office/drawing/2014/main" xmlns="" id="{424CC026-207A-4F4F-BC55-134EF41A276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244600" y="3658063"/>
            <a:ext cx="3002421" cy="2501435"/>
          </a:xfrm>
          <a:prstGeom prst="rect">
            <a:avLst/>
          </a:prstGeom>
        </p:spPr>
      </p:pic>
      <p:grpSp>
        <p:nvGrpSpPr>
          <p:cNvPr id="87" name="组合 86">
            <a:extLst>
              <a:ext uri="{FF2B5EF4-FFF2-40B4-BE49-F238E27FC236}">
                <a16:creationId xmlns:a16="http://schemas.microsoft.com/office/drawing/2014/main" xmlns="" id="{5F8F59A5-9282-4803-9D3E-912091EAE1C1}"/>
              </a:ext>
            </a:extLst>
          </p:cNvPr>
          <p:cNvGrpSpPr/>
          <p:nvPr/>
        </p:nvGrpSpPr>
        <p:grpSpPr>
          <a:xfrm>
            <a:off x="8000266" y="3658065"/>
            <a:ext cx="2947133" cy="2501435"/>
            <a:chOff x="1097570" y="2057331"/>
            <a:chExt cx="2494764" cy="3847023"/>
          </a:xfrm>
        </p:grpSpPr>
        <p:sp>
          <p:nvSpPr>
            <p:cNvPr id="88" name="矩形: 圆角 87">
              <a:extLst>
                <a:ext uri="{FF2B5EF4-FFF2-40B4-BE49-F238E27FC236}">
                  <a16:creationId xmlns:a16="http://schemas.microsoft.com/office/drawing/2014/main" xmlns="" id="{7D10FB97-CDC7-4617-A0C6-A1B214A2D085}"/>
                </a:ext>
              </a:extLst>
            </p:cNvPr>
            <p:cNvSpPr/>
            <p:nvPr/>
          </p:nvSpPr>
          <p:spPr>
            <a:xfrm>
              <a:off x="1193859" y="2466726"/>
              <a:ext cx="2315930" cy="3437628"/>
            </a:xfrm>
            <a:prstGeom prst="roundRect">
              <a:avLst>
                <a:gd name="adj" fmla="val 7525"/>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89" name="矩形: 圆角 88">
              <a:extLst>
                <a:ext uri="{FF2B5EF4-FFF2-40B4-BE49-F238E27FC236}">
                  <a16:creationId xmlns:a16="http://schemas.microsoft.com/office/drawing/2014/main" xmlns="" id="{FC9AEBC6-EC2C-4BD8-AC0C-5A2719863F31}"/>
                </a:ext>
              </a:extLst>
            </p:cNvPr>
            <p:cNvSpPr/>
            <p:nvPr/>
          </p:nvSpPr>
          <p:spPr>
            <a:xfrm>
              <a:off x="1097570" y="2057331"/>
              <a:ext cx="2494764" cy="3703079"/>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sp>
        <p:nvSpPr>
          <p:cNvPr id="92" name="文本框 91">
            <a:extLst>
              <a:ext uri="{FF2B5EF4-FFF2-40B4-BE49-F238E27FC236}">
                <a16:creationId xmlns:a16="http://schemas.microsoft.com/office/drawing/2014/main" xmlns="" id="{490D2684-2F9E-465A-9CBB-86AA9983C354}"/>
              </a:ext>
            </a:extLst>
          </p:cNvPr>
          <p:cNvSpPr txBox="1"/>
          <p:nvPr/>
        </p:nvSpPr>
        <p:spPr>
          <a:xfrm>
            <a:off x="8100158" y="3833833"/>
            <a:ext cx="2843824" cy="1736245"/>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更承接公司</a:t>
            </a:r>
            <a:r>
              <a:rPr lang="zh-CN" altLang="en-US" dirty="0">
                <a:solidFill>
                  <a:schemeClr val="accent2"/>
                </a:solidFill>
              </a:rPr>
              <a:t>庆功酒会、司庆庆典、年终酒会</a:t>
            </a:r>
            <a:r>
              <a:rPr lang="zh-CN" altLang="en-US" dirty="0"/>
              <a:t>以及</a:t>
            </a:r>
            <a:r>
              <a:rPr lang="zh-CN" altLang="en-US" dirty="0">
                <a:solidFill>
                  <a:schemeClr val="accent2"/>
                </a:solidFill>
              </a:rPr>
              <a:t>家庭聚会、升学宴、百日宴、生日宴会</a:t>
            </a:r>
            <a:r>
              <a:rPr lang="zh-CN" altLang="en-US" dirty="0"/>
              <a:t>等，多价位套餐，满足各类需求。</a:t>
            </a:r>
          </a:p>
        </p:txBody>
      </p:sp>
      <p:grpSp>
        <p:nvGrpSpPr>
          <p:cNvPr id="75" name="组合 74">
            <a:extLst>
              <a:ext uri="{FF2B5EF4-FFF2-40B4-BE49-F238E27FC236}">
                <a16:creationId xmlns:a16="http://schemas.microsoft.com/office/drawing/2014/main" xmlns="" id="{ACFD0FFF-13A4-4588-820D-4BC28FD573D5}"/>
              </a:ext>
            </a:extLst>
          </p:cNvPr>
          <p:cNvGrpSpPr/>
          <p:nvPr/>
        </p:nvGrpSpPr>
        <p:grpSpPr>
          <a:xfrm>
            <a:off x="1248018" y="1499820"/>
            <a:ext cx="4428881" cy="1915544"/>
            <a:chOff x="1097570" y="2057331"/>
            <a:chExt cx="2494764" cy="3847023"/>
          </a:xfrm>
        </p:grpSpPr>
        <p:sp>
          <p:nvSpPr>
            <p:cNvPr id="76" name="矩形: 圆角 75">
              <a:extLst>
                <a:ext uri="{FF2B5EF4-FFF2-40B4-BE49-F238E27FC236}">
                  <a16:creationId xmlns:a16="http://schemas.microsoft.com/office/drawing/2014/main" xmlns="" id="{DAF014E2-76A3-4916-BAB8-2D41E3D2484C}"/>
                </a:ext>
              </a:extLst>
            </p:cNvPr>
            <p:cNvSpPr/>
            <p:nvPr/>
          </p:nvSpPr>
          <p:spPr>
            <a:xfrm>
              <a:off x="1193859" y="2466726"/>
              <a:ext cx="2315930" cy="3437628"/>
            </a:xfrm>
            <a:prstGeom prst="roundRect">
              <a:avLst>
                <a:gd name="adj" fmla="val 7525"/>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78" name="矩形: 圆角 77">
              <a:extLst>
                <a:ext uri="{FF2B5EF4-FFF2-40B4-BE49-F238E27FC236}">
                  <a16:creationId xmlns:a16="http://schemas.microsoft.com/office/drawing/2014/main" xmlns="" id="{98412517-DF8A-4ED6-AE5C-EEBABF98C495}"/>
                </a:ext>
              </a:extLst>
            </p:cNvPr>
            <p:cNvSpPr/>
            <p:nvPr/>
          </p:nvSpPr>
          <p:spPr>
            <a:xfrm>
              <a:off x="1097570" y="2057331"/>
              <a:ext cx="2494764" cy="3703079"/>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sp>
        <p:nvSpPr>
          <p:cNvPr id="30" name="文本框 29">
            <a:extLst>
              <a:ext uri="{FF2B5EF4-FFF2-40B4-BE49-F238E27FC236}">
                <a16:creationId xmlns:a16="http://schemas.microsoft.com/office/drawing/2014/main" xmlns="" id="{A0B71968-C307-48E0-97B9-9F7216194553}"/>
              </a:ext>
            </a:extLst>
          </p:cNvPr>
          <p:cNvSpPr txBox="1"/>
          <p:nvPr/>
        </p:nvSpPr>
        <p:spPr>
          <a:xfrm>
            <a:off x="1274858" y="2081464"/>
            <a:ext cx="4285759" cy="1071447"/>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帮助客户挑选最适合场地，拿到最优价格，承接</a:t>
            </a:r>
            <a:r>
              <a:rPr lang="zh-CN" altLang="en-US" dirty="0">
                <a:solidFill>
                  <a:schemeClr val="accent2"/>
                </a:solidFill>
              </a:rPr>
              <a:t>展会、发布会、秀场</a:t>
            </a:r>
            <a:r>
              <a:rPr lang="zh-CN" altLang="en-US" dirty="0"/>
              <a:t>，提供专业舞美灯光等业务，更有优质专业模特司仪。</a:t>
            </a:r>
          </a:p>
        </p:txBody>
      </p:sp>
      <p:sp>
        <p:nvSpPr>
          <p:cNvPr id="2" name="矩形 1">
            <a:extLst>
              <a:ext uri="{FF2B5EF4-FFF2-40B4-BE49-F238E27FC236}">
                <a16:creationId xmlns:a16="http://schemas.microsoft.com/office/drawing/2014/main" xmlns="" id="{1E4457A8-1CC9-4A9F-8005-738F47A9821D}"/>
              </a:ext>
            </a:extLst>
          </p:cNvPr>
          <p:cNvSpPr/>
          <p:nvPr/>
        </p:nvSpPr>
        <p:spPr>
          <a:xfrm>
            <a:off x="1244601" y="1679418"/>
            <a:ext cx="4429786" cy="3043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157" name="组合 156">
            <a:extLst>
              <a:ext uri="{FF2B5EF4-FFF2-40B4-BE49-F238E27FC236}">
                <a16:creationId xmlns:a16="http://schemas.microsoft.com/office/drawing/2014/main" xmlns="" id="{1E5E50C5-D633-43C1-A1F6-4F2C06936ABA}"/>
              </a:ext>
            </a:extLst>
          </p:cNvPr>
          <p:cNvGrpSpPr/>
          <p:nvPr/>
        </p:nvGrpSpPr>
        <p:grpSpPr>
          <a:xfrm>
            <a:off x="571912" y="995886"/>
            <a:ext cx="1919645" cy="1027889"/>
            <a:chOff x="77996" y="2140262"/>
            <a:chExt cx="4406632" cy="2359567"/>
          </a:xfrm>
        </p:grpSpPr>
        <p:grpSp>
          <p:nvGrpSpPr>
            <p:cNvPr id="166" name="组合 165">
              <a:extLst>
                <a:ext uri="{FF2B5EF4-FFF2-40B4-BE49-F238E27FC236}">
                  <a16:creationId xmlns:a16="http://schemas.microsoft.com/office/drawing/2014/main" xmlns="" id="{A8582A91-EA4B-4003-802F-260C1C1B8604}"/>
                </a:ext>
              </a:extLst>
            </p:cNvPr>
            <p:cNvGrpSpPr/>
            <p:nvPr/>
          </p:nvGrpSpPr>
          <p:grpSpPr>
            <a:xfrm>
              <a:off x="77996" y="2140262"/>
              <a:ext cx="4279392" cy="2359567"/>
              <a:chOff x="77996" y="2140262"/>
              <a:chExt cx="4279392" cy="2359567"/>
            </a:xfrm>
          </p:grpSpPr>
          <p:sp>
            <p:nvSpPr>
              <p:cNvPr id="168" name="椭圆 167">
                <a:extLst>
                  <a:ext uri="{FF2B5EF4-FFF2-40B4-BE49-F238E27FC236}">
                    <a16:creationId xmlns:a16="http://schemas.microsoft.com/office/drawing/2014/main" xmlns="" id="{EDA7D3EB-6CB5-4082-9DEA-29C4F02041A8}"/>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169" name="组合 168">
                <a:extLst>
                  <a:ext uri="{FF2B5EF4-FFF2-40B4-BE49-F238E27FC236}">
                    <a16:creationId xmlns:a16="http://schemas.microsoft.com/office/drawing/2014/main" xmlns="" id="{78147665-A860-4EFC-9964-7BE59852EFEC}"/>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170" name="图片 169">
                  <a:extLst>
                    <a:ext uri="{FF2B5EF4-FFF2-40B4-BE49-F238E27FC236}">
                      <a16:creationId xmlns:a16="http://schemas.microsoft.com/office/drawing/2014/main" xmlns="" id="{2D870D99-1893-4CAF-8F12-1CC4C66C983C}"/>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71" name="椭圆 170">
                  <a:extLst>
                    <a:ext uri="{FF2B5EF4-FFF2-40B4-BE49-F238E27FC236}">
                      <a16:creationId xmlns:a16="http://schemas.microsoft.com/office/drawing/2014/main" xmlns="" id="{B0DA47FF-38B5-459C-B084-D62B4139FAE4}"/>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p>
              </p:txBody>
            </p:sp>
          </p:grpSp>
        </p:grpSp>
        <p:pic>
          <p:nvPicPr>
            <p:cNvPr id="167" name="图片 166">
              <a:extLst>
                <a:ext uri="{FF2B5EF4-FFF2-40B4-BE49-F238E27FC236}">
                  <a16:creationId xmlns:a16="http://schemas.microsoft.com/office/drawing/2014/main" xmlns="" id="{955EDD34-410D-4698-8376-7CFBA6F1FFC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93" name="文本框 92">
            <a:extLst>
              <a:ext uri="{FF2B5EF4-FFF2-40B4-BE49-F238E27FC236}">
                <a16:creationId xmlns:a16="http://schemas.microsoft.com/office/drawing/2014/main" xmlns="" id="{0AD3EA38-6769-46E9-9CD9-17C55F7E02FD}"/>
              </a:ext>
            </a:extLst>
          </p:cNvPr>
          <p:cNvSpPr txBox="1"/>
          <p:nvPr/>
        </p:nvSpPr>
        <p:spPr>
          <a:xfrm>
            <a:off x="1640303" y="1619977"/>
            <a:ext cx="3668710"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zh-CN" altLang="en-US" b="1" dirty="0">
                <a:solidFill>
                  <a:schemeClr val="accent3"/>
                </a:solidFill>
              </a:rPr>
              <a:t>市内最顶尖剧院、展厅长期合作</a:t>
            </a:r>
          </a:p>
        </p:txBody>
      </p:sp>
      <p:sp>
        <p:nvSpPr>
          <p:cNvPr id="32" name="矩形 31">
            <a:extLst>
              <a:ext uri="{FF2B5EF4-FFF2-40B4-BE49-F238E27FC236}">
                <a16:creationId xmlns:a16="http://schemas.microsoft.com/office/drawing/2014/main" xmlns="" id="{B74B0681-5816-4B65-B0C8-09F81941BFEA}"/>
              </a:ext>
            </a:extLst>
          </p:cNvPr>
          <p:cNvSpPr/>
          <p:nvPr/>
        </p:nvSpPr>
        <p:spPr>
          <a:xfrm>
            <a:off x="8000265" y="5687470"/>
            <a:ext cx="2609293" cy="3043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158" name="组合 157">
            <a:extLst>
              <a:ext uri="{FF2B5EF4-FFF2-40B4-BE49-F238E27FC236}">
                <a16:creationId xmlns:a16="http://schemas.microsoft.com/office/drawing/2014/main" xmlns="" id="{CE0665AF-09CA-4C47-B8B9-AD46C8F8A076}"/>
              </a:ext>
            </a:extLst>
          </p:cNvPr>
          <p:cNvGrpSpPr/>
          <p:nvPr/>
        </p:nvGrpSpPr>
        <p:grpSpPr>
          <a:xfrm rot="14018751">
            <a:off x="9747983" y="5339859"/>
            <a:ext cx="1919645" cy="1027889"/>
            <a:chOff x="77996" y="2140262"/>
            <a:chExt cx="4406632" cy="2359567"/>
          </a:xfrm>
        </p:grpSpPr>
        <p:grpSp>
          <p:nvGrpSpPr>
            <p:cNvPr id="160" name="组合 159">
              <a:extLst>
                <a:ext uri="{FF2B5EF4-FFF2-40B4-BE49-F238E27FC236}">
                  <a16:creationId xmlns:a16="http://schemas.microsoft.com/office/drawing/2014/main" xmlns="" id="{D8DD9940-C873-4724-BE5E-DFEC06C512EA}"/>
                </a:ext>
              </a:extLst>
            </p:cNvPr>
            <p:cNvGrpSpPr/>
            <p:nvPr/>
          </p:nvGrpSpPr>
          <p:grpSpPr>
            <a:xfrm>
              <a:off x="77996" y="2140262"/>
              <a:ext cx="4279392" cy="2359567"/>
              <a:chOff x="77996" y="2140262"/>
              <a:chExt cx="4279392" cy="2359567"/>
            </a:xfrm>
          </p:grpSpPr>
          <p:sp>
            <p:nvSpPr>
              <p:cNvPr id="162" name="椭圆 161">
                <a:extLst>
                  <a:ext uri="{FF2B5EF4-FFF2-40B4-BE49-F238E27FC236}">
                    <a16:creationId xmlns:a16="http://schemas.microsoft.com/office/drawing/2014/main" xmlns="" id="{6EF107D5-27CB-4434-A574-9AF2F732C824}"/>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163" name="组合 162">
                <a:extLst>
                  <a:ext uri="{FF2B5EF4-FFF2-40B4-BE49-F238E27FC236}">
                    <a16:creationId xmlns:a16="http://schemas.microsoft.com/office/drawing/2014/main" xmlns="" id="{C47E3E06-78C3-4B15-B4EE-302E8A6FA694}"/>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164" name="图片 163">
                  <a:extLst>
                    <a:ext uri="{FF2B5EF4-FFF2-40B4-BE49-F238E27FC236}">
                      <a16:creationId xmlns:a16="http://schemas.microsoft.com/office/drawing/2014/main" xmlns="" id="{AC5894E6-DB2A-466E-8599-52676F7CE0D9}"/>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65" name="椭圆 164">
                  <a:extLst>
                    <a:ext uri="{FF2B5EF4-FFF2-40B4-BE49-F238E27FC236}">
                      <a16:creationId xmlns:a16="http://schemas.microsoft.com/office/drawing/2014/main" xmlns="" id="{4547BADB-3E5E-412C-B939-1D6991A5C5D0}"/>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p>
              </p:txBody>
            </p:sp>
          </p:grpSp>
        </p:grpSp>
        <p:pic>
          <p:nvPicPr>
            <p:cNvPr id="161" name="图片 160">
              <a:extLst>
                <a:ext uri="{FF2B5EF4-FFF2-40B4-BE49-F238E27FC236}">
                  <a16:creationId xmlns:a16="http://schemas.microsoft.com/office/drawing/2014/main" xmlns="" id="{5D31EFA5-912C-48A1-9E92-94867706AC3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33" name="文本框 32">
            <a:extLst>
              <a:ext uri="{FF2B5EF4-FFF2-40B4-BE49-F238E27FC236}">
                <a16:creationId xmlns:a16="http://schemas.microsoft.com/office/drawing/2014/main" xmlns="" id="{2ED181C6-658D-4E76-9CDA-9430E3CC754F}"/>
              </a:ext>
            </a:extLst>
          </p:cNvPr>
          <p:cNvSpPr txBox="1"/>
          <p:nvPr/>
        </p:nvSpPr>
        <p:spPr>
          <a:xfrm>
            <a:off x="8016503" y="5637307"/>
            <a:ext cx="2327647"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zh-CN" altLang="en-US" b="1" dirty="0">
                <a:solidFill>
                  <a:schemeClr val="accent3"/>
                </a:solidFill>
              </a:rPr>
              <a:t>业务多样 满足需求</a:t>
            </a:r>
          </a:p>
        </p:txBody>
      </p:sp>
    </p:spTree>
    <p:extLst>
      <p:ext uri="{BB962C8B-B14F-4D97-AF65-F5344CB8AC3E}">
        <p14:creationId xmlns:p14="http://schemas.microsoft.com/office/powerpoint/2010/main" val="14277542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a:extLst>
              <a:ext uri="{FF2B5EF4-FFF2-40B4-BE49-F238E27FC236}">
                <a16:creationId xmlns:a16="http://schemas.microsoft.com/office/drawing/2014/main" xmlns="" id="{DB432148-94AF-4360-8AE4-9BC517A71421}"/>
              </a:ext>
            </a:extLst>
          </p:cNvPr>
          <p:cNvSpPr/>
          <p:nvPr/>
        </p:nvSpPr>
        <p:spPr>
          <a:xfrm>
            <a:off x="-6343" y="3077029"/>
            <a:ext cx="12199268" cy="3897031"/>
          </a:xfrm>
          <a:prstGeom prst="roundRect">
            <a:avLst>
              <a:gd name="adj" fmla="val 1444"/>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9" name="组合 8">
            <a:extLst>
              <a:ext uri="{FF2B5EF4-FFF2-40B4-BE49-F238E27FC236}">
                <a16:creationId xmlns:a16="http://schemas.microsoft.com/office/drawing/2014/main" xmlns="" id="{515F34C5-D6BC-465A-B6BD-C6545135F5FD}"/>
              </a:ext>
            </a:extLst>
          </p:cNvPr>
          <p:cNvGrpSpPr/>
          <p:nvPr/>
        </p:nvGrpSpPr>
        <p:grpSpPr>
          <a:xfrm>
            <a:off x="766763" y="4609081"/>
            <a:ext cx="10693400" cy="1915544"/>
            <a:chOff x="1097570" y="2057331"/>
            <a:chExt cx="2494764" cy="3847023"/>
          </a:xfrm>
        </p:grpSpPr>
        <p:sp>
          <p:nvSpPr>
            <p:cNvPr id="18" name="矩形: 圆角 17">
              <a:extLst>
                <a:ext uri="{FF2B5EF4-FFF2-40B4-BE49-F238E27FC236}">
                  <a16:creationId xmlns:a16="http://schemas.microsoft.com/office/drawing/2014/main" xmlns="" id="{DA82606F-F809-497F-9CFD-B790C8C00539}"/>
                </a:ext>
              </a:extLst>
            </p:cNvPr>
            <p:cNvSpPr/>
            <p:nvPr/>
          </p:nvSpPr>
          <p:spPr>
            <a:xfrm>
              <a:off x="1125241" y="2466727"/>
              <a:ext cx="2434660" cy="3437627"/>
            </a:xfrm>
            <a:prstGeom prst="roundRect">
              <a:avLst>
                <a:gd name="adj" fmla="val 7525"/>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19" name="矩形: 圆角 18">
              <a:extLst>
                <a:ext uri="{FF2B5EF4-FFF2-40B4-BE49-F238E27FC236}">
                  <a16:creationId xmlns:a16="http://schemas.microsoft.com/office/drawing/2014/main" xmlns="" id="{7730CE76-A918-4924-8D0C-921E9C4E2D9C}"/>
                </a:ext>
              </a:extLst>
            </p:cNvPr>
            <p:cNvSpPr/>
            <p:nvPr/>
          </p:nvSpPr>
          <p:spPr>
            <a:xfrm>
              <a:off x="1097570" y="2057331"/>
              <a:ext cx="2494764" cy="3703079"/>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sp>
        <p:nvSpPr>
          <p:cNvPr id="11" name="文本框 10">
            <a:extLst>
              <a:ext uri="{FF2B5EF4-FFF2-40B4-BE49-F238E27FC236}">
                <a16:creationId xmlns:a16="http://schemas.microsoft.com/office/drawing/2014/main" xmlns="" id="{7F565F6E-67DB-4B2E-8D6F-1AE40541CBA9}"/>
              </a:ext>
            </a:extLst>
          </p:cNvPr>
          <p:cNvSpPr txBox="1"/>
          <p:nvPr/>
        </p:nvSpPr>
        <p:spPr>
          <a:xfrm>
            <a:off x="1310881" y="5000180"/>
            <a:ext cx="10113900" cy="1071447"/>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en-US" altLang="zh-CN" dirty="0"/>
              <a:t>20XX</a:t>
            </a:r>
            <a:r>
              <a:rPr lang="zh-CN" altLang="en-US" dirty="0"/>
              <a:t>年</a:t>
            </a:r>
            <a:r>
              <a:rPr lang="en-US" altLang="zh-CN" dirty="0"/>
              <a:t>X</a:t>
            </a:r>
            <a:r>
              <a:rPr lang="zh-CN" altLang="en-US" dirty="0"/>
              <a:t>月承接</a:t>
            </a:r>
            <a:r>
              <a:rPr lang="en-US" altLang="zh-CN" dirty="0"/>
              <a:t>《XX</a:t>
            </a:r>
            <a:r>
              <a:rPr lang="zh-CN" altLang="en-US" dirty="0"/>
              <a:t>音乐节</a:t>
            </a:r>
            <a:r>
              <a:rPr lang="en-US" altLang="zh-CN" dirty="0"/>
              <a:t>》</a:t>
            </a:r>
            <a:r>
              <a:rPr lang="zh-CN" altLang="en-US" dirty="0"/>
              <a:t>全程筹办业务，约</a:t>
            </a:r>
            <a:r>
              <a:rPr lang="en-US" altLang="zh-CN" dirty="0"/>
              <a:t>100</a:t>
            </a:r>
            <a:r>
              <a:rPr lang="zh-CN" altLang="en-US" dirty="0"/>
              <a:t>万人次参加。</a:t>
            </a:r>
          </a:p>
          <a:p>
            <a:r>
              <a:rPr lang="en-US" altLang="zh-CN" dirty="0"/>
              <a:t>20XX</a:t>
            </a:r>
            <a:r>
              <a:rPr lang="zh-CN" altLang="en-US" dirty="0"/>
              <a:t>年</a:t>
            </a:r>
            <a:r>
              <a:rPr lang="en-US" altLang="zh-CN" dirty="0"/>
              <a:t>X</a:t>
            </a:r>
            <a:r>
              <a:rPr lang="zh-CN" altLang="en-US" dirty="0"/>
              <a:t>月承接真人秀</a:t>
            </a:r>
            <a:r>
              <a:rPr lang="en-US" altLang="zh-CN" dirty="0"/>
              <a:t>《XXX》</a:t>
            </a:r>
            <a:r>
              <a:rPr lang="zh-CN" altLang="en-US" dirty="0"/>
              <a:t>第三季舞美工作。该剧持续更新中，全网点击</a:t>
            </a:r>
            <a:r>
              <a:rPr lang="en-US" altLang="zh-CN" dirty="0"/>
              <a:t>3000</a:t>
            </a:r>
            <a:r>
              <a:rPr lang="zh-CN" altLang="en-US" dirty="0"/>
              <a:t>万左右。</a:t>
            </a:r>
          </a:p>
          <a:p>
            <a:r>
              <a:rPr lang="en-US" altLang="zh-CN" dirty="0"/>
              <a:t>20XX</a:t>
            </a:r>
            <a:r>
              <a:rPr lang="zh-CN" altLang="en-US" dirty="0"/>
              <a:t>年</a:t>
            </a:r>
            <a:r>
              <a:rPr lang="en-US" altLang="zh-CN" dirty="0"/>
              <a:t>X</a:t>
            </a:r>
            <a:r>
              <a:rPr lang="zh-CN" altLang="en-US" dirty="0"/>
              <a:t>月启动大型户外音乐节全国巡演</a:t>
            </a:r>
            <a:r>
              <a:rPr lang="en-US" altLang="zh-CN" dirty="0"/>
              <a:t>《XXXXXX》</a:t>
            </a:r>
            <a:r>
              <a:rPr lang="zh-CN" altLang="en-US" dirty="0"/>
              <a:t>项目。</a:t>
            </a:r>
          </a:p>
        </p:txBody>
      </p:sp>
      <p:pic>
        <p:nvPicPr>
          <p:cNvPr id="27" name="图片 26">
            <a:extLst>
              <a:ext uri="{FF2B5EF4-FFF2-40B4-BE49-F238E27FC236}">
                <a16:creationId xmlns:a16="http://schemas.microsoft.com/office/drawing/2014/main" xmlns="" id="{1F1CA676-9DF1-4BE0-A080-5B790865F7C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31838" y="1300095"/>
            <a:ext cx="3939938" cy="3118747"/>
          </a:xfrm>
          <a:prstGeom prst="rect">
            <a:avLst/>
          </a:prstGeom>
          <a:effectLst>
            <a:outerShdw blurRad="50800" dist="38100" dir="13500000" algn="br" rotWithShape="0">
              <a:prstClr val="black">
                <a:alpha val="40000"/>
              </a:prstClr>
            </a:outerShdw>
          </a:effectLst>
        </p:spPr>
      </p:pic>
      <p:pic>
        <p:nvPicPr>
          <p:cNvPr id="29" name="图片 28">
            <a:extLst>
              <a:ext uri="{FF2B5EF4-FFF2-40B4-BE49-F238E27FC236}">
                <a16:creationId xmlns:a16="http://schemas.microsoft.com/office/drawing/2014/main" xmlns="" id="{E847685C-FF66-4FFB-BB93-073C4C50722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863816" y="1319322"/>
            <a:ext cx="3596347" cy="3118747"/>
          </a:xfrm>
          <a:prstGeom prst="rect">
            <a:avLst/>
          </a:prstGeom>
          <a:effectLst>
            <a:outerShdw blurRad="50800" dist="38100" dir="18900000" algn="bl" rotWithShape="0">
              <a:prstClr val="black">
                <a:alpha val="40000"/>
              </a:prstClr>
            </a:outerShdw>
          </a:effectLst>
        </p:spPr>
      </p:pic>
      <p:grpSp>
        <p:nvGrpSpPr>
          <p:cNvPr id="25" name="组合 24">
            <a:extLst>
              <a:ext uri="{FF2B5EF4-FFF2-40B4-BE49-F238E27FC236}">
                <a16:creationId xmlns:a16="http://schemas.microsoft.com/office/drawing/2014/main" xmlns="" id="{F5A1E0E6-751B-4B21-B933-E80A1DDEC5ED}"/>
              </a:ext>
            </a:extLst>
          </p:cNvPr>
          <p:cNvGrpSpPr/>
          <p:nvPr/>
        </p:nvGrpSpPr>
        <p:grpSpPr>
          <a:xfrm>
            <a:off x="3338947" y="907159"/>
            <a:ext cx="5497643" cy="3590749"/>
            <a:chOff x="3439369" y="890816"/>
            <a:chExt cx="5497643" cy="3590749"/>
          </a:xfrm>
          <a:effectLst>
            <a:outerShdw blurRad="50800" dist="38100" dir="16200000" rotWithShape="0">
              <a:prstClr val="black">
                <a:alpha val="40000"/>
              </a:prstClr>
            </a:outerShdw>
          </a:effectLst>
        </p:grpSpPr>
        <p:pic>
          <p:nvPicPr>
            <p:cNvPr id="23" name="图片 22">
              <a:extLst>
                <a:ext uri="{FF2B5EF4-FFF2-40B4-BE49-F238E27FC236}">
                  <a16:creationId xmlns:a16="http://schemas.microsoft.com/office/drawing/2014/main" xmlns="" id="{EB416537-F524-434B-A779-E0E84CFAEDB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457975" y="890816"/>
              <a:ext cx="5479037" cy="3559357"/>
            </a:xfrm>
            <a:prstGeom prst="rect">
              <a:avLst/>
            </a:prstGeom>
          </p:spPr>
        </p:pic>
        <p:sp>
          <p:nvSpPr>
            <p:cNvPr id="24" name="矩形 23">
              <a:extLst>
                <a:ext uri="{FF2B5EF4-FFF2-40B4-BE49-F238E27FC236}">
                  <a16:creationId xmlns:a16="http://schemas.microsoft.com/office/drawing/2014/main" xmlns="" id="{B5BC4D20-8529-459A-A07F-FDA1AEDBF346}"/>
                </a:ext>
              </a:extLst>
            </p:cNvPr>
            <p:cNvSpPr/>
            <p:nvPr/>
          </p:nvSpPr>
          <p:spPr>
            <a:xfrm>
              <a:off x="3439369" y="890816"/>
              <a:ext cx="5492710" cy="3590749"/>
            </a:xfrm>
            <a:prstGeom prst="rect">
              <a:avLst/>
            </a:pr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grpSp>
        <p:nvGrpSpPr>
          <p:cNvPr id="10" name="组合 9">
            <a:extLst>
              <a:ext uri="{FF2B5EF4-FFF2-40B4-BE49-F238E27FC236}">
                <a16:creationId xmlns:a16="http://schemas.microsoft.com/office/drawing/2014/main" xmlns="" id="{EB3D3487-AE52-4A77-9B4F-6CFD4BE128C6}"/>
              </a:ext>
            </a:extLst>
          </p:cNvPr>
          <p:cNvGrpSpPr/>
          <p:nvPr/>
        </p:nvGrpSpPr>
        <p:grpSpPr>
          <a:xfrm rot="1430584">
            <a:off x="115341" y="4113480"/>
            <a:ext cx="1919645" cy="1027889"/>
            <a:chOff x="77996" y="2140262"/>
            <a:chExt cx="4406632" cy="2359567"/>
          </a:xfrm>
        </p:grpSpPr>
        <p:grpSp>
          <p:nvGrpSpPr>
            <p:cNvPr id="12" name="组合 11">
              <a:extLst>
                <a:ext uri="{FF2B5EF4-FFF2-40B4-BE49-F238E27FC236}">
                  <a16:creationId xmlns:a16="http://schemas.microsoft.com/office/drawing/2014/main" xmlns="" id="{C0D46B51-91ED-4870-87EB-06363CEDE43D}"/>
                </a:ext>
              </a:extLst>
            </p:cNvPr>
            <p:cNvGrpSpPr/>
            <p:nvPr/>
          </p:nvGrpSpPr>
          <p:grpSpPr>
            <a:xfrm>
              <a:off x="77996" y="2140262"/>
              <a:ext cx="4279392" cy="2359567"/>
              <a:chOff x="77996" y="2140262"/>
              <a:chExt cx="4279392" cy="2359567"/>
            </a:xfrm>
          </p:grpSpPr>
          <p:sp>
            <p:nvSpPr>
              <p:cNvPr id="14" name="椭圆 13">
                <a:extLst>
                  <a:ext uri="{FF2B5EF4-FFF2-40B4-BE49-F238E27FC236}">
                    <a16:creationId xmlns:a16="http://schemas.microsoft.com/office/drawing/2014/main" xmlns="" id="{577AA336-AFC8-4D76-9B2B-ACB6C5CA9ED8}"/>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15" name="组合 14">
                <a:extLst>
                  <a:ext uri="{FF2B5EF4-FFF2-40B4-BE49-F238E27FC236}">
                    <a16:creationId xmlns:a16="http://schemas.microsoft.com/office/drawing/2014/main" xmlns="" id="{0CBC7CD8-3B3A-4FC2-90AB-B1C86C08C668}"/>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16" name="图片 15">
                  <a:extLst>
                    <a:ext uri="{FF2B5EF4-FFF2-40B4-BE49-F238E27FC236}">
                      <a16:creationId xmlns:a16="http://schemas.microsoft.com/office/drawing/2014/main" xmlns="" id="{9962FE3B-716E-41CE-9116-5A00F9A70F2C}"/>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7" name="椭圆 16">
                  <a:extLst>
                    <a:ext uri="{FF2B5EF4-FFF2-40B4-BE49-F238E27FC236}">
                      <a16:creationId xmlns:a16="http://schemas.microsoft.com/office/drawing/2014/main" xmlns="" id="{DED46B5A-D05D-4C91-8EC3-B20EA4B80376}"/>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p>
              </p:txBody>
            </p:sp>
          </p:grpSp>
        </p:grpSp>
        <p:pic>
          <p:nvPicPr>
            <p:cNvPr id="13" name="图片 12">
              <a:extLst>
                <a:ext uri="{FF2B5EF4-FFF2-40B4-BE49-F238E27FC236}">
                  <a16:creationId xmlns:a16="http://schemas.microsoft.com/office/drawing/2014/main" xmlns="" id="{E73051CA-5984-49D5-BE4E-D4100218131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grpSp>
        <p:nvGrpSpPr>
          <p:cNvPr id="30" name="组合 29">
            <a:extLst>
              <a:ext uri="{FF2B5EF4-FFF2-40B4-BE49-F238E27FC236}">
                <a16:creationId xmlns:a16="http://schemas.microsoft.com/office/drawing/2014/main" xmlns="" id="{8E3B67E6-9C2C-40C2-8B3B-600BCD7CC5DE}"/>
              </a:ext>
            </a:extLst>
          </p:cNvPr>
          <p:cNvGrpSpPr/>
          <p:nvPr/>
        </p:nvGrpSpPr>
        <p:grpSpPr>
          <a:xfrm flipH="1">
            <a:off x="10210590" y="4180030"/>
            <a:ext cx="1919645" cy="1027889"/>
            <a:chOff x="77996" y="2140262"/>
            <a:chExt cx="4406632" cy="2359567"/>
          </a:xfrm>
        </p:grpSpPr>
        <p:grpSp>
          <p:nvGrpSpPr>
            <p:cNvPr id="31" name="组合 30">
              <a:extLst>
                <a:ext uri="{FF2B5EF4-FFF2-40B4-BE49-F238E27FC236}">
                  <a16:creationId xmlns:a16="http://schemas.microsoft.com/office/drawing/2014/main" xmlns="" id="{C7904BCB-3447-4552-AF32-6CAB47F2C932}"/>
                </a:ext>
              </a:extLst>
            </p:cNvPr>
            <p:cNvGrpSpPr/>
            <p:nvPr/>
          </p:nvGrpSpPr>
          <p:grpSpPr>
            <a:xfrm>
              <a:off x="77996" y="2140262"/>
              <a:ext cx="4279392" cy="2359567"/>
              <a:chOff x="77996" y="2140262"/>
              <a:chExt cx="4279392" cy="2359567"/>
            </a:xfrm>
          </p:grpSpPr>
          <p:sp>
            <p:nvSpPr>
              <p:cNvPr id="33" name="椭圆 32">
                <a:extLst>
                  <a:ext uri="{FF2B5EF4-FFF2-40B4-BE49-F238E27FC236}">
                    <a16:creationId xmlns:a16="http://schemas.microsoft.com/office/drawing/2014/main" xmlns="" id="{086845F6-36A2-44A0-8C15-9848F5DCA6BE}"/>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34" name="组合 33">
                <a:extLst>
                  <a:ext uri="{FF2B5EF4-FFF2-40B4-BE49-F238E27FC236}">
                    <a16:creationId xmlns:a16="http://schemas.microsoft.com/office/drawing/2014/main" xmlns="" id="{A85810F3-30EA-4DEC-B203-63F8729CC2F5}"/>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35" name="图片 34">
                  <a:extLst>
                    <a:ext uri="{FF2B5EF4-FFF2-40B4-BE49-F238E27FC236}">
                      <a16:creationId xmlns:a16="http://schemas.microsoft.com/office/drawing/2014/main" xmlns="" id="{3453FD0F-51F1-4485-BD61-0E2264C40F12}"/>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36" name="椭圆 35">
                  <a:extLst>
                    <a:ext uri="{FF2B5EF4-FFF2-40B4-BE49-F238E27FC236}">
                      <a16:creationId xmlns:a16="http://schemas.microsoft.com/office/drawing/2014/main" xmlns="" id="{21C0A218-ACC3-4048-9124-9BA57F019FD9}"/>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p>
              </p:txBody>
            </p:sp>
          </p:grpSp>
        </p:grpSp>
        <p:pic>
          <p:nvPicPr>
            <p:cNvPr id="32" name="图片 31">
              <a:extLst>
                <a:ext uri="{FF2B5EF4-FFF2-40B4-BE49-F238E27FC236}">
                  <a16:creationId xmlns:a16="http://schemas.microsoft.com/office/drawing/2014/main" xmlns="" id="{9F1A97AD-45D7-47BB-A4DA-96D322793D7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26" name="文本框 25">
            <a:extLst>
              <a:ext uri="{FF2B5EF4-FFF2-40B4-BE49-F238E27FC236}">
                <a16:creationId xmlns:a16="http://schemas.microsoft.com/office/drawing/2014/main" xmlns="" id="{21AFC61C-6657-47C5-836E-898721E69EE8}"/>
              </a:ext>
            </a:extLst>
          </p:cNvPr>
          <p:cNvSpPr txBox="1"/>
          <p:nvPr/>
        </p:nvSpPr>
        <p:spPr>
          <a:xfrm>
            <a:off x="4947834" y="314325"/>
            <a:ext cx="2332086" cy="880241"/>
          </a:xfrm>
          <a:prstGeom prst="rect">
            <a:avLst/>
          </a:prstGeom>
          <a:noFill/>
          <a:effectLst>
            <a:outerShdw blurRad="50800" dist="38100" dir="5400000" algn="t" rotWithShape="0">
              <a:prstClr val="black">
                <a:alpha val="40000"/>
              </a:prstClr>
            </a:outerShdw>
          </a:effectLst>
        </p:spPr>
        <p:txBody>
          <a:bodyPr wrap="square" rtlCol="0">
            <a:spAutoFit/>
          </a:bodyPr>
          <a:lstStyle>
            <a:defPPr>
              <a:defRPr lang="zh-CN"/>
            </a:defPPr>
            <a:lvl1pPr algn="ctr">
              <a:lnSpc>
                <a:spcPct val="120000"/>
              </a:lnSpc>
              <a:defRPr sz="4800">
                <a:solidFill>
                  <a:schemeClr val="accent3"/>
                </a:solidFill>
                <a:latin typeface="字体圈欣意冠黑体" panose="00000500000000000000" pitchFamily="2" charset="-122"/>
                <a:ea typeface="字体圈欣意冠黑体" panose="00000500000000000000" pitchFamily="2" charset="-122"/>
              </a:defRPr>
            </a:lvl1pPr>
          </a:lstStyle>
          <a:p>
            <a:r>
              <a:rPr lang="zh-CN" altLang="en-US" dirty="0"/>
              <a:t>案例展示</a:t>
            </a:r>
          </a:p>
        </p:txBody>
      </p:sp>
    </p:spTree>
    <p:extLst>
      <p:ext uri="{BB962C8B-B14F-4D97-AF65-F5344CB8AC3E}">
        <p14:creationId xmlns:p14="http://schemas.microsoft.com/office/powerpoint/2010/main" val="7682543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36CB8BD5-9EA5-4710-82B7-A1AD00C7EC6E}"/>
              </a:ext>
            </a:extLst>
          </p:cNvPr>
          <p:cNvSpPr>
            <a:spLocks noGrp="1"/>
          </p:cNvSpPr>
          <p:nvPr>
            <p:ph type="body" sz="quarter" idx="10"/>
          </p:nvPr>
        </p:nvSpPr>
        <p:spPr/>
        <p:txBody>
          <a:bodyPr/>
          <a:lstStyle/>
          <a:p>
            <a:pPr>
              <a:lnSpc>
                <a:spcPct val="120000"/>
              </a:lnSpc>
              <a:spcBef>
                <a:spcPts val="0"/>
              </a:spcBef>
            </a:pPr>
            <a:r>
              <a:rPr lang="en-US" altLang="zh-CN" dirty="0"/>
              <a:t>02</a:t>
            </a:r>
            <a:endParaRPr lang="zh-CN" altLang="en-US" dirty="0"/>
          </a:p>
        </p:txBody>
      </p:sp>
      <p:sp>
        <p:nvSpPr>
          <p:cNvPr id="5" name="文本占位符 4">
            <a:extLst>
              <a:ext uri="{FF2B5EF4-FFF2-40B4-BE49-F238E27FC236}">
                <a16:creationId xmlns:a16="http://schemas.microsoft.com/office/drawing/2014/main" xmlns="" id="{6DCC1BB0-AFD8-436B-B9D5-2F49F2CB0C9A}"/>
              </a:ext>
            </a:extLst>
          </p:cNvPr>
          <p:cNvSpPr>
            <a:spLocks noGrp="1"/>
          </p:cNvSpPr>
          <p:nvPr>
            <p:ph type="body" sz="quarter" idx="12"/>
          </p:nvPr>
        </p:nvSpPr>
        <p:spPr/>
        <p:txBody>
          <a:bodyPr/>
          <a:lstStyle/>
          <a:p>
            <a:pPr>
              <a:lnSpc>
                <a:spcPct val="120000"/>
              </a:lnSpc>
              <a:spcBef>
                <a:spcPts val="0"/>
              </a:spcBef>
            </a:pPr>
            <a:r>
              <a:rPr lang="zh-CN" altLang="en-US" dirty="0"/>
              <a:t>新品介绍</a:t>
            </a:r>
          </a:p>
        </p:txBody>
      </p:sp>
      <p:sp>
        <p:nvSpPr>
          <p:cNvPr id="4" name="文本占位符 3">
            <a:extLst>
              <a:ext uri="{FF2B5EF4-FFF2-40B4-BE49-F238E27FC236}">
                <a16:creationId xmlns:a16="http://schemas.microsoft.com/office/drawing/2014/main" xmlns="" id="{D116923F-884A-44DF-BBF0-1CA4D402848E}"/>
              </a:ext>
            </a:extLst>
          </p:cNvPr>
          <p:cNvSpPr>
            <a:spLocks noGrp="1"/>
          </p:cNvSpPr>
          <p:nvPr>
            <p:ph type="body" sz="quarter" idx="11"/>
          </p:nvPr>
        </p:nvSpPr>
        <p:spPr>
          <a:xfrm>
            <a:off x="3293895" y="5049276"/>
            <a:ext cx="5527867" cy="1136650"/>
          </a:xfrm>
        </p:spPr>
        <p:txBody>
          <a:bodyPr/>
          <a:lstStyle/>
          <a:p>
            <a:pPr>
              <a:lnSpc>
                <a:spcPct val="120000"/>
              </a:lnSpc>
              <a:spcBef>
                <a:spcPts val="0"/>
              </a:spcBef>
            </a:pPr>
            <a:r>
              <a:rPr lang="zh-CN" altLang="en-US" dirty="0"/>
              <a:t>新品介绍</a:t>
            </a:r>
          </a:p>
        </p:txBody>
      </p:sp>
    </p:spTree>
    <p:extLst>
      <p:ext uri="{BB962C8B-B14F-4D97-AF65-F5344CB8AC3E}">
        <p14:creationId xmlns:p14="http://schemas.microsoft.com/office/powerpoint/2010/main" val="4195919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xmlns="" id="{732C2D2C-48FD-4793-9482-8F67948A2689}"/>
              </a:ext>
            </a:extLst>
          </p:cNvPr>
          <p:cNvSpPr/>
          <p:nvPr/>
        </p:nvSpPr>
        <p:spPr>
          <a:xfrm>
            <a:off x="0" y="676535"/>
            <a:ext cx="12174440" cy="5877293"/>
          </a:xfrm>
          <a:custGeom>
            <a:avLst/>
            <a:gdLst>
              <a:gd name="connsiteX0" fmla="*/ 12139023 w 12174440"/>
              <a:gd name="connsiteY0" fmla="*/ 0 h 5877293"/>
              <a:gd name="connsiteX1" fmla="*/ 12174440 w 12174440"/>
              <a:gd name="connsiteY1" fmla="*/ 0 h 5877293"/>
              <a:gd name="connsiteX2" fmla="*/ 12174440 w 12174440"/>
              <a:gd name="connsiteY2" fmla="*/ 5877293 h 5877293"/>
              <a:gd name="connsiteX3" fmla="*/ 12108408 w 12174440"/>
              <a:gd name="connsiteY3" fmla="*/ 5835424 h 5877293"/>
              <a:gd name="connsiteX4" fmla="*/ 6049865 w 12174440"/>
              <a:gd name="connsiteY4" fmla="*/ 4664411 h 5877293"/>
              <a:gd name="connsiteX5" fmla="*/ 222899 w 12174440"/>
              <a:gd name="connsiteY5" fmla="*/ 5707328 h 5877293"/>
              <a:gd name="connsiteX6" fmla="*/ 0 w 12174440"/>
              <a:gd name="connsiteY6" fmla="*/ 5830624 h 5877293"/>
              <a:gd name="connsiteX7" fmla="*/ 0 w 12174440"/>
              <a:gd name="connsiteY7" fmla="*/ 24212 h 5877293"/>
              <a:gd name="connsiteX8" fmla="*/ 222899 w 12174440"/>
              <a:gd name="connsiteY8" fmla="*/ 147509 h 5877293"/>
              <a:gd name="connsiteX9" fmla="*/ 6049865 w 12174440"/>
              <a:gd name="connsiteY9" fmla="*/ 1190425 h 5877293"/>
              <a:gd name="connsiteX10" fmla="*/ 12108408 w 12174440"/>
              <a:gd name="connsiteY10" fmla="*/ 19412 h 5877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4440" h="5877293">
                <a:moveTo>
                  <a:pt x="12139023" y="0"/>
                </a:moveTo>
                <a:lnTo>
                  <a:pt x="12174440" y="0"/>
                </a:lnTo>
                <a:lnTo>
                  <a:pt x="12174440" y="5877293"/>
                </a:lnTo>
                <a:lnTo>
                  <a:pt x="12108408" y="5835424"/>
                </a:lnTo>
                <a:cubicBezTo>
                  <a:pt x="10941636" y="5137917"/>
                  <a:pt x="8666025" y="4664411"/>
                  <a:pt x="6049865" y="4664411"/>
                </a:cubicBezTo>
                <a:cubicBezTo>
                  <a:pt x="3597215" y="4664411"/>
                  <a:pt x="1443876" y="5080578"/>
                  <a:pt x="222899" y="5707328"/>
                </a:cubicBezTo>
                <a:lnTo>
                  <a:pt x="0" y="5830624"/>
                </a:lnTo>
                <a:lnTo>
                  <a:pt x="0" y="24212"/>
                </a:lnTo>
                <a:lnTo>
                  <a:pt x="222899" y="147509"/>
                </a:lnTo>
                <a:cubicBezTo>
                  <a:pt x="1443876" y="774259"/>
                  <a:pt x="3597215" y="1190425"/>
                  <a:pt x="6049865" y="1190425"/>
                </a:cubicBezTo>
                <a:cubicBezTo>
                  <a:pt x="8666025" y="1190425"/>
                  <a:pt x="10941636" y="716920"/>
                  <a:pt x="12108408" y="19412"/>
                </a:cubicBezTo>
                <a:close/>
              </a:path>
            </a:pathLst>
          </a:custGeom>
          <a:solidFill>
            <a:schemeClr val="bg2">
              <a:alpha val="16000"/>
            </a:schemeClr>
          </a:solidFill>
          <a:ln w="12700" cap="flat" cmpd="sng" algn="ctr">
            <a:noFill/>
            <a:prstDash val="solid"/>
            <a:miter lim="800000"/>
          </a:ln>
          <a:effectLst/>
        </p:spPr>
        <p:txBody>
          <a:bodyPr wrap="square" rtlCol="0" anchor="ctr">
            <a:noAutofit/>
          </a:bodyP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sp>
        <p:nvSpPr>
          <p:cNvPr id="6" name="任意多边形: 形状 5">
            <a:extLst>
              <a:ext uri="{FF2B5EF4-FFF2-40B4-BE49-F238E27FC236}">
                <a16:creationId xmlns:a16="http://schemas.microsoft.com/office/drawing/2014/main" xmlns="" id="{FBA05B48-66B9-4746-B9B5-9AD751B58B1F}"/>
              </a:ext>
            </a:extLst>
          </p:cNvPr>
          <p:cNvSpPr/>
          <p:nvPr/>
        </p:nvSpPr>
        <p:spPr>
          <a:xfrm>
            <a:off x="0" y="838200"/>
            <a:ext cx="12192000" cy="5564534"/>
          </a:xfrm>
          <a:custGeom>
            <a:avLst/>
            <a:gdLst>
              <a:gd name="connsiteX0" fmla="*/ 12156583 w 12192000"/>
              <a:gd name="connsiteY0" fmla="*/ 0 h 5564534"/>
              <a:gd name="connsiteX1" fmla="*/ 12192000 w 12192000"/>
              <a:gd name="connsiteY1" fmla="*/ 0 h 5564534"/>
              <a:gd name="connsiteX2" fmla="*/ 12192000 w 12192000"/>
              <a:gd name="connsiteY2" fmla="*/ 5564534 h 5564534"/>
              <a:gd name="connsiteX3" fmla="*/ 12125968 w 12192000"/>
              <a:gd name="connsiteY3" fmla="*/ 5524893 h 5564534"/>
              <a:gd name="connsiteX4" fmla="*/ 6067425 w 12192000"/>
              <a:gd name="connsiteY4" fmla="*/ 4416196 h 5564534"/>
              <a:gd name="connsiteX5" fmla="*/ 8882 w 12192000"/>
              <a:gd name="connsiteY5" fmla="*/ 5524893 h 5564534"/>
              <a:gd name="connsiteX6" fmla="*/ 0 w 12192000"/>
              <a:gd name="connsiteY6" fmla="*/ 5530225 h 5564534"/>
              <a:gd name="connsiteX7" fmla="*/ 0 w 12192000"/>
              <a:gd name="connsiteY7" fmla="*/ 13047 h 5564534"/>
              <a:gd name="connsiteX8" fmla="*/ 8882 w 12192000"/>
              <a:gd name="connsiteY8" fmla="*/ 18379 h 5564534"/>
              <a:gd name="connsiteX9" fmla="*/ 6067425 w 12192000"/>
              <a:gd name="connsiteY9" fmla="*/ 1127077 h 5564534"/>
              <a:gd name="connsiteX10" fmla="*/ 12125968 w 12192000"/>
              <a:gd name="connsiteY10" fmla="*/ 18379 h 556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5564534">
                <a:moveTo>
                  <a:pt x="12156583" y="0"/>
                </a:moveTo>
                <a:lnTo>
                  <a:pt x="12192000" y="0"/>
                </a:lnTo>
                <a:lnTo>
                  <a:pt x="12192000" y="5564534"/>
                </a:lnTo>
                <a:lnTo>
                  <a:pt x="12125968" y="5524893"/>
                </a:lnTo>
                <a:cubicBezTo>
                  <a:pt x="10959196" y="4864504"/>
                  <a:pt x="8683585" y="4416196"/>
                  <a:pt x="6067425" y="4416196"/>
                </a:cubicBezTo>
                <a:cubicBezTo>
                  <a:pt x="3451265" y="4416196"/>
                  <a:pt x="1175654" y="4864504"/>
                  <a:pt x="8882" y="5524893"/>
                </a:cubicBezTo>
                <a:lnTo>
                  <a:pt x="0" y="5530225"/>
                </a:lnTo>
                <a:lnTo>
                  <a:pt x="0" y="13047"/>
                </a:lnTo>
                <a:lnTo>
                  <a:pt x="8882" y="18379"/>
                </a:lnTo>
                <a:cubicBezTo>
                  <a:pt x="1175654" y="678770"/>
                  <a:pt x="3451265" y="1127077"/>
                  <a:pt x="6067425" y="1127077"/>
                </a:cubicBezTo>
                <a:cubicBezTo>
                  <a:pt x="8683585" y="1127077"/>
                  <a:pt x="10959196" y="678770"/>
                  <a:pt x="12125968" y="18379"/>
                </a:cubicBezTo>
                <a:close/>
              </a:path>
            </a:pathLst>
          </a:custGeom>
          <a:gradFill>
            <a:gsLst>
              <a:gs pos="0">
                <a:schemeClr val="accent3"/>
              </a:gs>
              <a:gs pos="19000">
                <a:schemeClr val="accent3">
                  <a:alpha val="37000"/>
                </a:schemeClr>
              </a:gs>
              <a:gs pos="77000">
                <a:srgbClr val="C00000">
                  <a:alpha val="79000"/>
                </a:srgbClr>
              </a:gs>
              <a:gs pos="100000">
                <a:schemeClr val="accent2"/>
              </a:gs>
            </a:gsLst>
            <a:lin ang="7200000" scaled="0"/>
          </a:gradFill>
          <a:ln w="12700" cap="flat" cmpd="sng" algn="ctr">
            <a:noFill/>
            <a:prstDash val="solid"/>
            <a:miter lim="800000"/>
          </a:ln>
          <a:effectLst/>
        </p:spPr>
        <p:txBody>
          <a:bodyPr wrap="square" rtlCol="0" anchor="ctr">
            <a:noAutofit/>
          </a:bodyP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grpSp>
        <p:nvGrpSpPr>
          <p:cNvPr id="27" name="组合 26">
            <a:extLst>
              <a:ext uri="{FF2B5EF4-FFF2-40B4-BE49-F238E27FC236}">
                <a16:creationId xmlns:a16="http://schemas.microsoft.com/office/drawing/2014/main" xmlns="" id="{6EFCAED5-8C32-429B-9791-435BCBA2076B}"/>
              </a:ext>
            </a:extLst>
          </p:cNvPr>
          <p:cNvGrpSpPr/>
          <p:nvPr/>
        </p:nvGrpSpPr>
        <p:grpSpPr>
          <a:xfrm>
            <a:off x="3804926" y="2090683"/>
            <a:ext cx="4624209" cy="3109348"/>
            <a:chOff x="3881126" y="2090683"/>
            <a:chExt cx="4624209" cy="3109348"/>
          </a:xfrm>
        </p:grpSpPr>
        <p:sp>
          <p:nvSpPr>
            <p:cNvPr id="12" name="iṩḻiḓe">
              <a:extLst>
                <a:ext uri="{FF2B5EF4-FFF2-40B4-BE49-F238E27FC236}">
                  <a16:creationId xmlns:a16="http://schemas.microsoft.com/office/drawing/2014/main" xmlns="" id="{0CB699DA-CFE1-4DFD-8904-8089F4C05C91}"/>
                </a:ext>
              </a:extLst>
            </p:cNvPr>
            <p:cNvSpPr/>
            <p:nvPr/>
          </p:nvSpPr>
          <p:spPr bwMode="auto">
            <a:xfrm rot="16200000">
              <a:off x="4638557" y="1333252"/>
              <a:ext cx="3109348" cy="4624209"/>
            </a:xfrm>
            <a:prstGeom prst="rect">
              <a:avLst/>
            </a:prstGeom>
            <a:gradFill>
              <a:gsLst>
                <a:gs pos="0">
                  <a:sysClr val="window" lastClr="FFFFFF">
                    <a:alpha val="0"/>
                  </a:sysClr>
                </a:gs>
                <a:gs pos="50000">
                  <a:sysClr val="window" lastClr="FFFFFF"/>
                </a:gs>
                <a:gs pos="100000">
                  <a:srgbClr val="FFFFFF">
                    <a:alpha val="0"/>
                  </a:srgbClr>
                </a:gs>
              </a:gsLst>
              <a:lin ang="10800000" scaled="1"/>
            </a:gradFill>
            <a:ln w="9525">
              <a:noFill/>
              <a:round/>
            </a:ln>
            <a:effectLst/>
          </p:spPr>
          <p:txBody>
            <a:bodyPr wrap="square" lIns="91440" tIns="45720" rIns="91440" bIns="45720" anchor="ctr">
              <a:normAutofit/>
            </a:bodyPr>
            <a:lstStyle/>
            <a:p>
              <a:pPr marL="0" marR="0" lvl="0" indent="0" algn="ctr" defTabSz="457200" eaLnBrk="1" fontAlgn="auto" latinLnBrk="0" hangingPunct="1">
                <a:lnSpc>
                  <a:spcPct val="120000"/>
                </a:lnSpc>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微软雅黑"/>
              </a:endParaRPr>
            </a:p>
          </p:txBody>
        </p:sp>
        <p:pic>
          <p:nvPicPr>
            <p:cNvPr id="11" name="图片 10">
              <a:extLst>
                <a:ext uri="{FF2B5EF4-FFF2-40B4-BE49-F238E27FC236}">
                  <a16:creationId xmlns:a16="http://schemas.microsoft.com/office/drawing/2014/main" xmlns="" id="{7BB48401-4C42-4466-8B46-BB3B06D5C21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23179" y="2197605"/>
              <a:ext cx="4315644" cy="2877096"/>
            </a:xfrm>
            <a:prstGeom prst="rect">
              <a:avLst/>
            </a:prstGeom>
          </p:spPr>
        </p:pic>
      </p:grpSp>
      <p:grpSp>
        <p:nvGrpSpPr>
          <p:cNvPr id="23" name="组合 22">
            <a:extLst>
              <a:ext uri="{FF2B5EF4-FFF2-40B4-BE49-F238E27FC236}">
                <a16:creationId xmlns:a16="http://schemas.microsoft.com/office/drawing/2014/main" xmlns="" id="{7170DF99-CB5F-43FC-9314-6F55AAB67ED0}"/>
              </a:ext>
            </a:extLst>
          </p:cNvPr>
          <p:cNvGrpSpPr/>
          <p:nvPr/>
        </p:nvGrpSpPr>
        <p:grpSpPr>
          <a:xfrm>
            <a:off x="773899" y="1647824"/>
            <a:ext cx="2749485" cy="4124328"/>
            <a:chOff x="731837" y="1647825"/>
            <a:chExt cx="2749485" cy="4124328"/>
          </a:xfrm>
        </p:grpSpPr>
        <p:sp>
          <p:nvSpPr>
            <p:cNvPr id="18" name="iṩḻiḓe">
              <a:extLst>
                <a:ext uri="{FF2B5EF4-FFF2-40B4-BE49-F238E27FC236}">
                  <a16:creationId xmlns:a16="http://schemas.microsoft.com/office/drawing/2014/main" xmlns="" id="{20360541-1BD2-4280-8EAF-E34CF9448AE5}"/>
                </a:ext>
              </a:extLst>
            </p:cNvPr>
            <p:cNvSpPr/>
            <p:nvPr/>
          </p:nvSpPr>
          <p:spPr bwMode="auto">
            <a:xfrm rot="16200000">
              <a:off x="3967" y="2375695"/>
              <a:ext cx="4124328" cy="2668587"/>
            </a:xfrm>
            <a:custGeom>
              <a:avLst/>
              <a:gdLst>
                <a:gd name="connsiteX0" fmla="*/ 0 w 4124328"/>
                <a:gd name="connsiteY0" fmla="*/ 0 h 2982912"/>
                <a:gd name="connsiteX1" fmla="*/ 4124328 w 4124328"/>
                <a:gd name="connsiteY1" fmla="*/ 0 h 2982912"/>
                <a:gd name="connsiteX2" fmla="*/ 4124328 w 4124328"/>
                <a:gd name="connsiteY2" fmla="*/ 2982912 h 2982912"/>
                <a:gd name="connsiteX3" fmla="*/ 0 w 4124328"/>
                <a:gd name="connsiteY3" fmla="*/ 2982912 h 2982912"/>
                <a:gd name="connsiteX4" fmla="*/ 0 w 4124328"/>
                <a:gd name="connsiteY4" fmla="*/ 0 h 2982912"/>
                <a:gd name="connsiteX0" fmla="*/ 0 w 4124328"/>
                <a:gd name="connsiteY0" fmla="*/ 0 h 2982912"/>
                <a:gd name="connsiteX1" fmla="*/ 4124328 w 4124328"/>
                <a:gd name="connsiteY1" fmla="*/ 0 h 2982912"/>
                <a:gd name="connsiteX2" fmla="*/ 3143253 w 4124328"/>
                <a:gd name="connsiteY2" fmla="*/ 2630487 h 2982912"/>
                <a:gd name="connsiteX3" fmla="*/ 0 w 4124328"/>
                <a:gd name="connsiteY3" fmla="*/ 2982912 h 2982912"/>
                <a:gd name="connsiteX4" fmla="*/ 0 w 4124328"/>
                <a:gd name="connsiteY4" fmla="*/ 0 h 2982912"/>
                <a:gd name="connsiteX0" fmla="*/ 0 w 4124328"/>
                <a:gd name="connsiteY0" fmla="*/ 0 h 2668587"/>
                <a:gd name="connsiteX1" fmla="*/ 4124328 w 4124328"/>
                <a:gd name="connsiteY1" fmla="*/ 0 h 2668587"/>
                <a:gd name="connsiteX2" fmla="*/ 3143253 w 4124328"/>
                <a:gd name="connsiteY2" fmla="*/ 2630487 h 2668587"/>
                <a:gd name="connsiteX3" fmla="*/ 1133475 w 4124328"/>
                <a:gd name="connsiteY3" fmla="*/ 2668587 h 2668587"/>
                <a:gd name="connsiteX4" fmla="*/ 0 w 4124328"/>
                <a:gd name="connsiteY4" fmla="*/ 0 h 2668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4328" h="2668587">
                  <a:moveTo>
                    <a:pt x="0" y="0"/>
                  </a:moveTo>
                  <a:lnTo>
                    <a:pt x="4124328" y="0"/>
                  </a:lnTo>
                  <a:lnTo>
                    <a:pt x="3143253" y="2630487"/>
                  </a:lnTo>
                  <a:lnTo>
                    <a:pt x="1133475" y="2668587"/>
                  </a:lnTo>
                  <a:lnTo>
                    <a:pt x="0" y="0"/>
                  </a:lnTo>
                  <a:close/>
                </a:path>
              </a:pathLst>
            </a:custGeom>
            <a:gradFill>
              <a:gsLst>
                <a:gs pos="0">
                  <a:schemeClr val="bg1">
                    <a:alpha val="0"/>
                  </a:schemeClr>
                </a:gs>
                <a:gs pos="50000">
                  <a:schemeClr val="bg1"/>
                </a:gs>
                <a:gs pos="100000">
                  <a:srgbClr val="FFFFFF">
                    <a:alpha val="0"/>
                  </a:srgbClr>
                </a:gs>
              </a:gsLst>
              <a:lin ang="10800000" scaled="1"/>
            </a:gradFill>
            <a:ln w="9525">
              <a:noFill/>
              <a:round/>
            </a:ln>
            <a:effectLst/>
          </p:spPr>
          <p:txBody>
            <a:bodyPr wrap="square" lIns="91440" tIns="45720" rIns="91440" bIns="45720" anchor="ctr">
              <a:normAutofit/>
            </a:bodyPr>
            <a:lstStyle/>
            <a:p>
              <a:pPr algn="ctr">
                <a:lnSpc>
                  <a:spcPct val="120000"/>
                </a:lnSpc>
              </a:pPr>
              <a:endParaRPr/>
            </a:p>
          </p:txBody>
        </p:sp>
        <p:sp>
          <p:nvSpPr>
            <p:cNvPr id="19" name="îṡḷïḍè">
              <a:extLst>
                <a:ext uri="{FF2B5EF4-FFF2-40B4-BE49-F238E27FC236}">
                  <a16:creationId xmlns:a16="http://schemas.microsoft.com/office/drawing/2014/main" xmlns="" id="{21EE155E-CB18-477B-A683-352FA3D0F6D4}"/>
                </a:ext>
              </a:extLst>
            </p:cNvPr>
            <p:cNvSpPr/>
            <p:nvPr/>
          </p:nvSpPr>
          <p:spPr>
            <a:xfrm>
              <a:off x="884664" y="1758105"/>
              <a:ext cx="2596658" cy="3884953"/>
            </a:xfrm>
            <a:custGeom>
              <a:avLst/>
              <a:gdLst>
                <a:gd name="connsiteX0" fmla="*/ 0 w 1710833"/>
                <a:gd name="connsiteY0" fmla="*/ 0 h 2799103"/>
                <a:gd name="connsiteX1" fmla="*/ 1710833 w 1710833"/>
                <a:gd name="connsiteY1" fmla="*/ 0 h 2799103"/>
                <a:gd name="connsiteX2" fmla="*/ 1710833 w 1710833"/>
                <a:gd name="connsiteY2" fmla="*/ 2799103 h 2799103"/>
                <a:gd name="connsiteX3" fmla="*/ 0 w 1710833"/>
                <a:gd name="connsiteY3" fmla="*/ 2799103 h 2799103"/>
                <a:gd name="connsiteX4" fmla="*/ 0 w 1710833"/>
                <a:gd name="connsiteY4" fmla="*/ 0 h 2799103"/>
                <a:gd name="connsiteX0" fmla="*/ 0 w 2596658"/>
                <a:gd name="connsiteY0" fmla="*/ 0 h 2799103"/>
                <a:gd name="connsiteX1" fmla="*/ 2596658 w 2596658"/>
                <a:gd name="connsiteY1" fmla="*/ 228600 h 2799103"/>
                <a:gd name="connsiteX2" fmla="*/ 1710833 w 2596658"/>
                <a:gd name="connsiteY2" fmla="*/ 2799103 h 2799103"/>
                <a:gd name="connsiteX3" fmla="*/ 0 w 2596658"/>
                <a:gd name="connsiteY3" fmla="*/ 2799103 h 2799103"/>
                <a:gd name="connsiteX4" fmla="*/ 0 w 2596658"/>
                <a:gd name="connsiteY4" fmla="*/ 0 h 2799103"/>
                <a:gd name="connsiteX0" fmla="*/ 0 w 2606183"/>
                <a:gd name="connsiteY0" fmla="*/ 0 h 2799103"/>
                <a:gd name="connsiteX1" fmla="*/ 2596658 w 2606183"/>
                <a:gd name="connsiteY1" fmla="*/ 228600 h 2799103"/>
                <a:gd name="connsiteX2" fmla="*/ 2606183 w 2606183"/>
                <a:gd name="connsiteY2" fmla="*/ 2532403 h 2799103"/>
                <a:gd name="connsiteX3" fmla="*/ 0 w 2606183"/>
                <a:gd name="connsiteY3" fmla="*/ 2799103 h 2799103"/>
                <a:gd name="connsiteX4" fmla="*/ 0 w 2606183"/>
                <a:gd name="connsiteY4" fmla="*/ 0 h 2799103"/>
                <a:gd name="connsiteX0" fmla="*/ 0 w 2606183"/>
                <a:gd name="connsiteY0" fmla="*/ 0 h 2799103"/>
                <a:gd name="connsiteX1" fmla="*/ 2596658 w 2606183"/>
                <a:gd name="connsiteY1" fmla="*/ 285750 h 2799103"/>
                <a:gd name="connsiteX2" fmla="*/ 2606183 w 2606183"/>
                <a:gd name="connsiteY2" fmla="*/ 2532403 h 2799103"/>
                <a:gd name="connsiteX3" fmla="*/ 0 w 2606183"/>
                <a:gd name="connsiteY3" fmla="*/ 2799103 h 2799103"/>
                <a:gd name="connsiteX4" fmla="*/ 0 w 2606183"/>
                <a:gd name="connsiteY4" fmla="*/ 0 h 2799103"/>
                <a:gd name="connsiteX0" fmla="*/ 0 w 2606183"/>
                <a:gd name="connsiteY0" fmla="*/ 0 h 3237253"/>
                <a:gd name="connsiteX1" fmla="*/ 2596658 w 2606183"/>
                <a:gd name="connsiteY1" fmla="*/ 285750 h 3237253"/>
                <a:gd name="connsiteX2" fmla="*/ 2606183 w 2606183"/>
                <a:gd name="connsiteY2" fmla="*/ 2532403 h 3237253"/>
                <a:gd name="connsiteX3" fmla="*/ 19050 w 2606183"/>
                <a:gd name="connsiteY3" fmla="*/ 3237253 h 3237253"/>
                <a:gd name="connsiteX4" fmla="*/ 0 w 2606183"/>
                <a:gd name="connsiteY4" fmla="*/ 0 h 3237253"/>
                <a:gd name="connsiteX0" fmla="*/ 0 w 2596658"/>
                <a:gd name="connsiteY0" fmla="*/ 0 h 3694453"/>
                <a:gd name="connsiteX1" fmla="*/ 2587133 w 2596658"/>
                <a:gd name="connsiteY1" fmla="*/ 742950 h 3694453"/>
                <a:gd name="connsiteX2" fmla="*/ 2596658 w 2596658"/>
                <a:gd name="connsiteY2" fmla="*/ 2989603 h 3694453"/>
                <a:gd name="connsiteX3" fmla="*/ 9525 w 2596658"/>
                <a:gd name="connsiteY3" fmla="*/ 3694453 h 3694453"/>
                <a:gd name="connsiteX4" fmla="*/ 0 w 2596658"/>
                <a:gd name="connsiteY4" fmla="*/ 0 h 3694453"/>
                <a:gd name="connsiteX0" fmla="*/ 0 w 2596658"/>
                <a:gd name="connsiteY0" fmla="*/ 0 h 3884953"/>
                <a:gd name="connsiteX1" fmla="*/ 2587133 w 2596658"/>
                <a:gd name="connsiteY1" fmla="*/ 742950 h 3884953"/>
                <a:gd name="connsiteX2" fmla="*/ 2596658 w 2596658"/>
                <a:gd name="connsiteY2" fmla="*/ 2989603 h 3884953"/>
                <a:gd name="connsiteX3" fmla="*/ 19050 w 2596658"/>
                <a:gd name="connsiteY3" fmla="*/ 3884953 h 3884953"/>
                <a:gd name="connsiteX4" fmla="*/ 0 w 2596658"/>
                <a:gd name="connsiteY4" fmla="*/ 0 h 3884953"/>
                <a:gd name="connsiteX0" fmla="*/ 0 w 2596658"/>
                <a:gd name="connsiteY0" fmla="*/ 0 h 3884953"/>
                <a:gd name="connsiteX1" fmla="*/ 2587133 w 2596658"/>
                <a:gd name="connsiteY1" fmla="*/ 742950 h 3884953"/>
                <a:gd name="connsiteX2" fmla="*/ 2596658 w 2596658"/>
                <a:gd name="connsiteY2" fmla="*/ 2989603 h 3884953"/>
                <a:gd name="connsiteX3" fmla="*/ 19050 w 2596658"/>
                <a:gd name="connsiteY3" fmla="*/ 3884953 h 3884953"/>
                <a:gd name="connsiteX4" fmla="*/ 0 w 2596658"/>
                <a:gd name="connsiteY4" fmla="*/ 0 h 3884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6658" h="3884953">
                  <a:moveTo>
                    <a:pt x="0" y="0"/>
                  </a:moveTo>
                  <a:lnTo>
                    <a:pt x="2587133" y="742950"/>
                  </a:lnTo>
                  <a:lnTo>
                    <a:pt x="2596658" y="2989603"/>
                  </a:lnTo>
                  <a:lnTo>
                    <a:pt x="19050" y="3884953"/>
                  </a:lnTo>
                  <a:lnTo>
                    <a:pt x="0" y="0"/>
                  </a:lnTo>
                  <a:close/>
                </a:path>
              </a:pathLst>
            </a:cu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lnSpc>
                  <a:spcPct val="120000"/>
                </a:lnSpc>
              </a:pPr>
              <a:endParaRPr dirty="0"/>
            </a:p>
          </p:txBody>
        </p:sp>
      </p:grpSp>
      <p:grpSp>
        <p:nvGrpSpPr>
          <p:cNvPr id="24" name="组合 23">
            <a:extLst>
              <a:ext uri="{FF2B5EF4-FFF2-40B4-BE49-F238E27FC236}">
                <a16:creationId xmlns:a16="http://schemas.microsoft.com/office/drawing/2014/main" xmlns="" id="{8966A7FF-2EF0-4019-8449-2A6E3031AF32}"/>
              </a:ext>
            </a:extLst>
          </p:cNvPr>
          <p:cNvGrpSpPr/>
          <p:nvPr/>
        </p:nvGrpSpPr>
        <p:grpSpPr>
          <a:xfrm rot="10800000">
            <a:off x="8682103" y="1590792"/>
            <a:ext cx="2749485" cy="4124328"/>
            <a:chOff x="731837" y="1647825"/>
            <a:chExt cx="2749485" cy="4124328"/>
          </a:xfrm>
        </p:grpSpPr>
        <p:sp>
          <p:nvSpPr>
            <p:cNvPr id="25" name="iṩḻiḓe">
              <a:extLst>
                <a:ext uri="{FF2B5EF4-FFF2-40B4-BE49-F238E27FC236}">
                  <a16:creationId xmlns:a16="http://schemas.microsoft.com/office/drawing/2014/main" xmlns="" id="{3BD93B27-1EEF-44FD-8B36-283200A5DADD}"/>
                </a:ext>
              </a:extLst>
            </p:cNvPr>
            <p:cNvSpPr/>
            <p:nvPr/>
          </p:nvSpPr>
          <p:spPr bwMode="auto">
            <a:xfrm rot="16200000">
              <a:off x="3967" y="2375695"/>
              <a:ext cx="4124328" cy="2668587"/>
            </a:xfrm>
            <a:custGeom>
              <a:avLst/>
              <a:gdLst>
                <a:gd name="connsiteX0" fmla="*/ 0 w 4124328"/>
                <a:gd name="connsiteY0" fmla="*/ 0 h 2982912"/>
                <a:gd name="connsiteX1" fmla="*/ 4124328 w 4124328"/>
                <a:gd name="connsiteY1" fmla="*/ 0 h 2982912"/>
                <a:gd name="connsiteX2" fmla="*/ 4124328 w 4124328"/>
                <a:gd name="connsiteY2" fmla="*/ 2982912 h 2982912"/>
                <a:gd name="connsiteX3" fmla="*/ 0 w 4124328"/>
                <a:gd name="connsiteY3" fmla="*/ 2982912 h 2982912"/>
                <a:gd name="connsiteX4" fmla="*/ 0 w 4124328"/>
                <a:gd name="connsiteY4" fmla="*/ 0 h 2982912"/>
                <a:gd name="connsiteX0" fmla="*/ 0 w 4124328"/>
                <a:gd name="connsiteY0" fmla="*/ 0 h 2982912"/>
                <a:gd name="connsiteX1" fmla="*/ 4124328 w 4124328"/>
                <a:gd name="connsiteY1" fmla="*/ 0 h 2982912"/>
                <a:gd name="connsiteX2" fmla="*/ 3143253 w 4124328"/>
                <a:gd name="connsiteY2" fmla="*/ 2630487 h 2982912"/>
                <a:gd name="connsiteX3" fmla="*/ 0 w 4124328"/>
                <a:gd name="connsiteY3" fmla="*/ 2982912 h 2982912"/>
                <a:gd name="connsiteX4" fmla="*/ 0 w 4124328"/>
                <a:gd name="connsiteY4" fmla="*/ 0 h 2982912"/>
                <a:gd name="connsiteX0" fmla="*/ 0 w 4124328"/>
                <a:gd name="connsiteY0" fmla="*/ 0 h 2668587"/>
                <a:gd name="connsiteX1" fmla="*/ 4124328 w 4124328"/>
                <a:gd name="connsiteY1" fmla="*/ 0 h 2668587"/>
                <a:gd name="connsiteX2" fmla="*/ 3143253 w 4124328"/>
                <a:gd name="connsiteY2" fmla="*/ 2630487 h 2668587"/>
                <a:gd name="connsiteX3" fmla="*/ 1133475 w 4124328"/>
                <a:gd name="connsiteY3" fmla="*/ 2668587 h 2668587"/>
                <a:gd name="connsiteX4" fmla="*/ 0 w 4124328"/>
                <a:gd name="connsiteY4" fmla="*/ 0 h 2668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4328" h="2668587">
                  <a:moveTo>
                    <a:pt x="0" y="0"/>
                  </a:moveTo>
                  <a:lnTo>
                    <a:pt x="4124328" y="0"/>
                  </a:lnTo>
                  <a:lnTo>
                    <a:pt x="3143253" y="2630487"/>
                  </a:lnTo>
                  <a:lnTo>
                    <a:pt x="1133475" y="2668587"/>
                  </a:lnTo>
                  <a:lnTo>
                    <a:pt x="0" y="0"/>
                  </a:lnTo>
                  <a:close/>
                </a:path>
              </a:pathLst>
            </a:custGeom>
            <a:gradFill>
              <a:gsLst>
                <a:gs pos="0">
                  <a:schemeClr val="bg1">
                    <a:alpha val="0"/>
                  </a:schemeClr>
                </a:gs>
                <a:gs pos="50000">
                  <a:schemeClr val="bg1"/>
                </a:gs>
                <a:gs pos="100000">
                  <a:srgbClr val="FFFFFF">
                    <a:alpha val="0"/>
                  </a:srgbClr>
                </a:gs>
              </a:gsLst>
              <a:lin ang="10800000" scaled="1"/>
            </a:gradFill>
            <a:ln w="9525">
              <a:noFill/>
              <a:round/>
            </a:ln>
            <a:effectLst/>
          </p:spPr>
          <p:txBody>
            <a:bodyPr wrap="square" lIns="91440" tIns="45720" rIns="91440" bIns="45720" anchor="ctr">
              <a:normAutofit/>
            </a:bodyPr>
            <a:lstStyle/>
            <a:p>
              <a:pPr algn="ctr">
                <a:lnSpc>
                  <a:spcPct val="120000"/>
                </a:lnSpc>
              </a:pPr>
              <a:endParaRPr/>
            </a:p>
          </p:txBody>
        </p:sp>
        <p:sp>
          <p:nvSpPr>
            <p:cNvPr id="26" name="îṡḷïḍè">
              <a:extLst>
                <a:ext uri="{FF2B5EF4-FFF2-40B4-BE49-F238E27FC236}">
                  <a16:creationId xmlns:a16="http://schemas.microsoft.com/office/drawing/2014/main" xmlns="" id="{67741A93-B760-48F7-ABA3-CA7B0D7E2A63}"/>
                </a:ext>
              </a:extLst>
            </p:cNvPr>
            <p:cNvSpPr/>
            <p:nvPr/>
          </p:nvSpPr>
          <p:spPr>
            <a:xfrm>
              <a:off x="884664" y="1758105"/>
              <a:ext cx="2596658" cy="3884953"/>
            </a:xfrm>
            <a:custGeom>
              <a:avLst/>
              <a:gdLst>
                <a:gd name="connsiteX0" fmla="*/ 0 w 1710833"/>
                <a:gd name="connsiteY0" fmla="*/ 0 h 2799103"/>
                <a:gd name="connsiteX1" fmla="*/ 1710833 w 1710833"/>
                <a:gd name="connsiteY1" fmla="*/ 0 h 2799103"/>
                <a:gd name="connsiteX2" fmla="*/ 1710833 w 1710833"/>
                <a:gd name="connsiteY2" fmla="*/ 2799103 h 2799103"/>
                <a:gd name="connsiteX3" fmla="*/ 0 w 1710833"/>
                <a:gd name="connsiteY3" fmla="*/ 2799103 h 2799103"/>
                <a:gd name="connsiteX4" fmla="*/ 0 w 1710833"/>
                <a:gd name="connsiteY4" fmla="*/ 0 h 2799103"/>
                <a:gd name="connsiteX0" fmla="*/ 0 w 2596658"/>
                <a:gd name="connsiteY0" fmla="*/ 0 h 2799103"/>
                <a:gd name="connsiteX1" fmla="*/ 2596658 w 2596658"/>
                <a:gd name="connsiteY1" fmla="*/ 228600 h 2799103"/>
                <a:gd name="connsiteX2" fmla="*/ 1710833 w 2596658"/>
                <a:gd name="connsiteY2" fmla="*/ 2799103 h 2799103"/>
                <a:gd name="connsiteX3" fmla="*/ 0 w 2596658"/>
                <a:gd name="connsiteY3" fmla="*/ 2799103 h 2799103"/>
                <a:gd name="connsiteX4" fmla="*/ 0 w 2596658"/>
                <a:gd name="connsiteY4" fmla="*/ 0 h 2799103"/>
                <a:gd name="connsiteX0" fmla="*/ 0 w 2606183"/>
                <a:gd name="connsiteY0" fmla="*/ 0 h 2799103"/>
                <a:gd name="connsiteX1" fmla="*/ 2596658 w 2606183"/>
                <a:gd name="connsiteY1" fmla="*/ 228600 h 2799103"/>
                <a:gd name="connsiteX2" fmla="*/ 2606183 w 2606183"/>
                <a:gd name="connsiteY2" fmla="*/ 2532403 h 2799103"/>
                <a:gd name="connsiteX3" fmla="*/ 0 w 2606183"/>
                <a:gd name="connsiteY3" fmla="*/ 2799103 h 2799103"/>
                <a:gd name="connsiteX4" fmla="*/ 0 w 2606183"/>
                <a:gd name="connsiteY4" fmla="*/ 0 h 2799103"/>
                <a:gd name="connsiteX0" fmla="*/ 0 w 2606183"/>
                <a:gd name="connsiteY0" fmla="*/ 0 h 2799103"/>
                <a:gd name="connsiteX1" fmla="*/ 2596658 w 2606183"/>
                <a:gd name="connsiteY1" fmla="*/ 285750 h 2799103"/>
                <a:gd name="connsiteX2" fmla="*/ 2606183 w 2606183"/>
                <a:gd name="connsiteY2" fmla="*/ 2532403 h 2799103"/>
                <a:gd name="connsiteX3" fmla="*/ 0 w 2606183"/>
                <a:gd name="connsiteY3" fmla="*/ 2799103 h 2799103"/>
                <a:gd name="connsiteX4" fmla="*/ 0 w 2606183"/>
                <a:gd name="connsiteY4" fmla="*/ 0 h 2799103"/>
                <a:gd name="connsiteX0" fmla="*/ 0 w 2606183"/>
                <a:gd name="connsiteY0" fmla="*/ 0 h 3237253"/>
                <a:gd name="connsiteX1" fmla="*/ 2596658 w 2606183"/>
                <a:gd name="connsiteY1" fmla="*/ 285750 h 3237253"/>
                <a:gd name="connsiteX2" fmla="*/ 2606183 w 2606183"/>
                <a:gd name="connsiteY2" fmla="*/ 2532403 h 3237253"/>
                <a:gd name="connsiteX3" fmla="*/ 19050 w 2606183"/>
                <a:gd name="connsiteY3" fmla="*/ 3237253 h 3237253"/>
                <a:gd name="connsiteX4" fmla="*/ 0 w 2606183"/>
                <a:gd name="connsiteY4" fmla="*/ 0 h 3237253"/>
                <a:gd name="connsiteX0" fmla="*/ 0 w 2596658"/>
                <a:gd name="connsiteY0" fmla="*/ 0 h 3694453"/>
                <a:gd name="connsiteX1" fmla="*/ 2587133 w 2596658"/>
                <a:gd name="connsiteY1" fmla="*/ 742950 h 3694453"/>
                <a:gd name="connsiteX2" fmla="*/ 2596658 w 2596658"/>
                <a:gd name="connsiteY2" fmla="*/ 2989603 h 3694453"/>
                <a:gd name="connsiteX3" fmla="*/ 9525 w 2596658"/>
                <a:gd name="connsiteY3" fmla="*/ 3694453 h 3694453"/>
                <a:gd name="connsiteX4" fmla="*/ 0 w 2596658"/>
                <a:gd name="connsiteY4" fmla="*/ 0 h 3694453"/>
                <a:gd name="connsiteX0" fmla="*/ 0 w 2596658"/>
                <a:gd name="connsiteY0" fmla="*/ 0 h 3884953"/>
                <a:gd name="connsiteX1" fmla="*/ 2587133 w 2596658"/>
                <a:gd name="connsiteY1" fmla="*/ 742950 h 3884953"/>
                <a:gd name="connsiteX2" fmla="*/ 2596658 w 2596658"/>
                <a:gd name="connsiteY2" fmla="*/ 2989603 h 3884953"/>
                <a:gd name="connsiteX3" fmla="*/ 19050 w 2596658"/>
                <a:gd name="connsiteY3" fmla="*/ 3884953 h 3884953"/>
                <a:gd name="connsiteX4" fmla="*/ 0 w 2596658"/>
                <a:gd name="connsiteY4" fmla="*/ 0 h 3884953"/>
                <a:gd name="connsiteX0" fmla="*/ 0 w 2596658"/>
                <a:gd name="connsiteY0" fmla="*/ 0 h 3884953"/>
                <a:gd name="connsiteX1" fmla="*/ 2587133 w 2596658"/>
                <a:gd name="connsiteY1" fmla="*/ 742950 h 3884953"/>
                <a:gd name="connsiteX2" fmla="*/ 2596658 w 2596658"/>
                <a:gd name="connsiteY2" fmla="*/ 2989603 h 3884953"/>
                <a:gd name="connsiteX3" fmla="*/ 19050 w 2596658"/>
                <a:gd name="connsiteY3" fmla="*/ 3884953 h 3884953"/>
                <a:gd name="connsiteX4" fmla="*/ 0 w 2596658"/>
                <a:gd name="connsiteY4" fmla="*/ 0 h 3884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6658" h="3884953">
                  <a:moveTo>
                    <a:pt x="0" y="0"/>
                  </a:moveTo>
                  <a:lnTo>
                    <a:pt x="2587133" y="742950"/>
                  </a:lnTo>
                  <a:lnTo>
                    <a:pt x="2596658" y="2989603"/>
                  </a:lnTo>
                  <a:lnTo>
                    <a:pt x="19050" y="3884953"/>
                  </a:lnTo>
                  <a:lnTo>
                    <a:pt x="0" y="0"/>
                  </a:lnTo>
                  <a:close/>
                </a:path>
              </a:pathLst>
            </a:cu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lnSpc>
                  <a:spcPct val="120000"/>
                </a:lnSpc>
              </a:pPr>
              <a:endParaRPr dirty="0"/>
            </a:p>
          </p:txBody>
        </p:sp>
      </p:grpSp>
      <p:sp>
        <p:nvSpPr>
          <p:cNvPr id="14" name="文本框 13">
            <a:extLst>
              <a:ext uri="{FF2B5EF4-FFF2-40B4-BE49-F238E27FC236}">
                <a16:creationId xmlns:a16="http://schemas.microsoft.com/office/drawing/2014/main" xmlns="" id="{A2458864-A882-4A1F-B781-FF155D2BED37}"/>
              </a:ext>
            </a:extLst>
          </p:cNvPr>
          <p:cNvSpPr txBox="1"/>
          <p:nvPr/>
        </p:nvSpPr>
        <p:spPr>
          <a:xfrm>
            <a:off x="1129044" y="2465998"/>
            <a:ext cx="2313443"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全新自制网剧：</a:t>
            </a:r>
          </a:p>
        </p:txBody>
      </p:sp>
      <p:sp>
        <p:nvSpPr>
          <p:cNvPr id="13" name="文本框 12">
            <a:extLst>
              <a:ext uri="{FF2B5EF4-FFF2-40B4-BE49-F238E27FC236}">
                <a16:creationId xmlns:a16="http://schemas.microsoft.com/office/drawing/2014/main" xmlns="" id="{5DF26EDF-D152-4706-A055-AFE6C01E26A9}"/>
              </a:ext>
            </a:extLst>
          </p:cNvPr>
          <p:cNvSpPr txBox="1"/>
          <p:nvPr/>
        </p:nvSpPr>
        <p:spPr>
          <a:xfrm>
            <a:off x="1097749" y="2781434"/>
            <a:ext cx="2020888" cy="551946"/>
          </a:xfrm>
          <a:prstGeom prst="rect">
            <a:avLst/>
          </a:prstGeom>
          <a:noFill/>
          <a:effectLst>
            <a:outerShdw blurRad="50800" dist="38100" dir="5400000" algn="t" rotWithShape="0">
              <a:prstClr val="black">
                <a:alpha val="40000"/>
              </a:prstClr>
            </a:outerShdw>
          </a:effectLst>
        </p:spPr>
        <p:txBody>
          <a:bodyPr wrap="square" rtlCol="0">
            <a:spAutoFit/>
          </a:bodyPr>
          <a:lstStyle/>
          <a:p>
            <a:pPr algn="ctr">
              <a:lnSpc>
                <a:spcPct val="120000"/>
              </a:lnSpc>
            </a:pPr>
            <a:r>
              <a:rPr lang="en-US" altLang="zh-CN" sz="2800" dirty="0">
                <a:solidFill>
                  <a:schemeClr val="accent2"/>
                </a:solidFill>
                <a:latin typeface="字体圈欣意冠黑体" panose="00000500000000000000" pitchFamily="2" charset="-122"/>
                <a:ea typeface="字体圈欣意冠黑体" panose="00000500000000000000" pitchFamily="2" charset="-122"/>
              </a:rPr>
              <a:t>《XXXXX》</a:t>
            </a:r>
            <a:endParaRPr lang="zh-CN" altLang="en-US" sz="2800" dirty="0">
              <a:solidFill>
                <a:schemeClr val="accent2"/>
              </a:solidFill>
              <a:latin typeface="字体圈欣意冠黑体" panose="00000500000000000000" pitchFamily="2" charset="-122"/>
              <a:ea typeface="字体圈欣意冠黑体" panose="00000500000000000000" pitchFamily="2" charset="-122"/>
            </a:endParaRPr>
          </a:p>
        </p:txBody>
      </p:sp>
      <p:sp>
        <p:nvSpPr>
          <p:cNvPr id="15" name="文本框 14">
            <a:extLst>
              <a:ext uri="{FF2B5EF4-FFF2-40B4-BE49-F238E27FC236}">
                <a16:creationId xmlns:a16="http://schemas.microsoft.com/office/drawing/2014/main" xmlns="" id="{B4CACF4C-D4D9-4694-B258-21AE7891267E}"/>
              </a:ext>
            </a:extLst>
          </p:cNvPr>
          <p:cNvSpPr txBox="1"/>
          <p:nvPr/>
        </p:nvSpPr>
        <p:spPr>
          <a:xfrm>
            <a:off x="1097749" y="4081568"/>
            <a:ext cx="2313443"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集数</a:t>
            </a:r>
            <a:r>
              <a:rPr lang="en-US" altLang="zh-CN" dirty="0"/>
              <a:t> </a:t>
            </a:r>
            <a:r>
              <a:rPr lang="zh-CN" altLang="en-US" dirty="0"/>
              <a:t>：  共</a:t>
            </a:r>
            <a:r>
              <a:rPr lang="en-US" altLang="zh-CN" dirty="0"/>
              <a:t>**</a:t>
            </a:r>
            <a:r>
              <a:rPr lang="zh-CN" altLang="en-US" dirty="0"/>
              <a:t>集</a:t>
            </a:r>
            <a:endParaRPr lang="en-US" altLang="zh-CN" dirty="0"/>
          </a:p>
        </p:txBody>
      </p:sp>
      <p:sp>
        <p:nvSpPr>
          <p:cNvPr id="28" name="文本框 27">
            <a:extLst>
              <a:ext uri="{FF2B5EF4-FFF2-40B4-BE49-F238E27FC236}">
                <a16:creationId xmlns:a16="http://schemas.microsoft.com/office/drawing/2014/main" xmlns="" id="{37AD080F-2A85-4B48-BA0E-A9FFB8C94CE0}"/>
              </a:ext>
            </a:extLst>
          </p:cNvPr>
          <p:cNvSpPr txBox="1"/>
          <p:nvPr/>
        </p:nvSpPr>
        <p:spPr>
          <a:xfrm>
            <a:off x="1084998" y="3645356"/>
            <a:ext cx="2313443"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导演</a:t>
            </a:r>
            <a:r>
              <a:rPr lang="en-US" altLang="zh-CN" dirty="0"/>
              <a:t> </a:t>
            </a:r>
            <a:r>
              <a:rPr lang="zh-CN" altLang="en-US" dirty="0"/>
              <a:t>：    </a:t>
            </a:r>
            <a:r>
              <a:rPr lang="en-US" altLang="zh-CN" dirty="0"/>
              <a:t>XXX</a:t>
            </a:r>
          </a:p>
        </p:txBody>
      </p:sp>
      <p:sp>
        <p:nvSpPr>
          <p:cNvPr id="34" name="文本框 33">
            <a:extLst>
              <a:ext uri="{FF2B5EF4-FFF2-40B4-BE49-F238E27FC236}">
                <a16:creationId xmlns:a16="http://schemas.microsoft.com/office/drawing/2014/main" xmlns="" id="{8450D899-AB04-46E3-A551-C4092B4FA8CA}"/>
              </a:ext>
            </a:extLst>
          </p:cNvPr>
          <p:cNvSpPr txBox="1"/>
          <p:nvPr/>
        </p:nvSpPr>
        <p:spPr>
          <a:xfrm>
            <a:off x="8947390" y="2687704"/>
            <a:ext cx="2190039" cy="2068643"/>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just"/>
            <a:r>
              <a:rPr lang="zh-CN" altLang="en-US" dirty="0"/>
              <a:t>本片讲述了三个性格各异而又相亲相爱的女孩身上所发生的一连串有关友情、爱情、亲情、职场和理想的故事。</a:t>
            </a:r>
          </a:p>
        </p:txBody>
      </p:sp>
      <p:grpSp>
        <p:nvGrpSpPr>
          <p:cNvPr id="29" name="组合 28">
            <a:extLst>
              <a:ext uri="{FF2B5EF4-FFF2-40B4-BE49-F238E27FC236}">
                <a16:creationId xmlns:a16="http://schemas.microsoft.com/office/drawing/2014/main" xmlns="" id="{ABD78D40-06C8-43B5-9A19-E0E0CDE62988}"/>
              </a:ext>
            </a:extLst>
          </p:cNvPr>
          <p:cNvGrpSpPr/>
          <p:nvPr/>
        </p:nvGrpSpPr>
        <p:grpSpPr>
          <a:xfrm rot="206529">
            <a:off x="333384" y="1207524"/>
            <a:ext cx="13228395" cy="3913160"/>
            <a:chOff x="2596246" y="2440116"/>
            <a:chExt cx="8605368" cy="2585980"/>
          </a:xfrm>
        </p:grpSpPr>
        <p:grpSp>
          <p:nvGrpSpPr>
            <p:cNvPr id="30" name="组合 29">
              <a:extLst>
                <a:ext uri="{FF2B5EF4-FFF2-40B4-BE49-F238E27FC236}">
                  <a16:creationId xmlns:a16="http://schemas.microsoft.com/office/drawing/2014/main" xmlns="" id="{104E0E87-B547-4CD3-BAF5-EE1A07142F72}"/>
                </a:ext>
              </a:extLst>
            </p:cNvPr>
            <p:cNvGrpSpPr/>
            <p:nvPr/>
          </p:nvGrpSpPr>
          <p:grpSpPr>
            <a:xfrm>
              <a:off x="2903662" y="2709605"/>
              <a:ext cx="8297952" cy="2316491"/>
              <a:chOff x="2914611" y="3103081"/>
              <a:chExt cx="8297952" cy="2316491"/>
            </a:xfrm>
          </p:grpSpPr>
          <p:sp>
            <p:nvSpPr>
              <p:cNvPr id="32" name="椭圆 31">
                <a:extLst>
                  <a:ext uri="{FF2B5EF4-FFF2-40B4-BE49-F238E27FC236}">
                    <a16:creationId xmlns:a16="http://schemas.microsoft.com/office/drawing/2014/main" xmlns="" id="{70E8EA43-80A3-43A4-8383-CF7421DB3BE0}"/>
                  </a:ext>
                </a:extLst>
              </p:cNvPr>
              <p:cNvSpPr/>
              <p:nvPr/>
            </p:nvSpPr>
            <p:spPr>
              <a:xfrm rot="1221892">
                <a:off x="2914611" y="3735192"/>
                <a:ext cx="8297952" cy="1684380"/>
              </a:xfrm>
              <a:prstGeom prst="ellipse">
                <a:avLst/>
              </a:prstGeom>
              <a:noFill/>
              <a:ln>
                <a:gradFill>
                  <a:gsLst>
                    <a:gs pos="0">
                      <a:schemeClr val="accent1">
                        <a:lumMod val="5000"/>
                        <a:lumOff val="95000"/>
                        <a:alpha val="0"/>
                      </a:schemeClr>
                    </a:gs>
                    <a:gs pos="74000">
                      <a:schemeClr val="accent3">
                        <a:alpha val="27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33" name="椭圆 32">
                <a:extLst>
                  <a:ext uri="{FF2B5EF4-FFF2-40B4-BE49-F238E27FC236}">
                    <a16:creationId xmlns:a16="http://schemas.microsoft.com/office/drawing/2014/main" xmlns="" id="{7555250F-77C4-4F7C-AB49-7929BFC5EEF9}"/>
                  </a:ext>
                </a:extLst>
              </p:cNvPr>
              <p:cNvSpPr/>
              <p:nvPr/>
            </p:nvSpPr>
            <p:spPr>
              <a:xfrm rot="158429">
                <a:off x="3053986" y="3103081"/>
                <a:ext cx="194646" cy="194646"/>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sp>
          <p:nvSpPr>
            <p:cNvPr id="31" name="椭圆 30">
              <a:extLst>
                <a:ext uri="{FF2B5EF4-FFF2-40B4-BE49-F238E27FC236}">
                  <a16:creationId xmlns:a16="http://schemas.microsoft.com/office/drawing/2014/main" xmlns="" id="{6689B96D-FC12-4A89-961A-06F00A79900C}"/>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43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spTree>
    <p:extLst>
      <p:ext uri="{BB962C8B-B14F-4D97-AF65-F5344CB8AC3E}">
        <p14:creationId xmlns:p14="http://schemas.microsoft.com/office/powerpoint/2010/main" val="29480295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 name="组合 103">
            <a:extLst>
              <a:ext uri="{FF2B5EF4-FFF2-40B4-BE49-F238E27FC236}">
                <a16:creationId xmlns:a16="http://schemas.microsoft.com/office/drawing/2014/main" xmlns="" id="{6EF8F7EE-73AF-445B-AD1E-560D7277F5EE}"/>
              </a:ext>
            </a:extLst>
          </p:cNvPr>
          <p:cNvGrpSpPr/>
          <p:nvPr/>
        </p:nvGrpSpPr>
        <p:grpSpPr>
          <a:xfrm>
            <a:off x="-599026" y="2478545"/>
            <a:ext cx="13430634" cy="4661444"/>
            <a:chOff x="-619318" y="2649726"/>
            <a:chExt cx="13430634" cy="4312385"/>
          </a:xfrm>
        </p:grpSpPr>
        <p:sp>
          <p:nvSpPr>
            <p:cNvPr id="103" name="任意多边形: 形状 102">
              <a:extLst>
                <a:ext uri="{FF2B5EF4-FFF2-40B4-BE49-F238E27FC236}">
                  <a16:creationId xmlns:a16="http://schemas.microsoft.com/office/drawing/2014/main" xmlns="" id="{E5C3EF1B-A8CB-4F1F-8131-ACF74C602DCB}"/>
                </a:ext>
              </a:extLst>
            </p:cNvPr>
            <p:cNvSpPr/>
            <p:nvPr/>
          </p:nvSpPr>
          <p:spPr>
            <a:xfrm>
              <a:off x="-619317" y="2659334"/>
              <a:ext cx="13430633" cy="4255771"/>
            </a:xfrm>
            <a:custGeom>
              <a:avLst/>
              <a:gdLst>
                <a:gd name="connsiteX0" fmla="*/ 13430633 w 13430633"/>
                <a:gd name="connsiteY0" fmla="*/ 0 h 4255771"/>
                <a:gd name="connsiteX1" fmla="*/ 13430633 w 13430633"/>
                <a:gd name="connsiteY1" fmla="*/ 4255771 h 4255771"/>
                <a:gd name="connsiteX2" fmla="*/ 0 w 13430633"/>
                <a:gd name="connsiteY2" fmla="*/ 4255771 h 4255771"/>
                <a:gd name="connsiteX3" fmla="*/ 0 w 13430633"/>
                <a:gd name="connsiteY3" fmla="*/ 150966 h 4255771"/>
                <a:gd name="connsiteX4" fmla="*/ 88465 w 13430633"/>
                <a:gd name="connsiteY4" fmla="*/ 233348 h 4255771"/>
                <a:gd name="connsiteX5" fmla="*/ 6637876 w 13430633"/>
                <a:gd name="connsiteY5" fmla="*/ 2207612 h 4255771"/>
                <a:gd name="connsiteX6" fmla="*/ 13371685 w 13430633"/>
                <a:gd name="connsiteY6" fmla="*/ 61629 h 425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633" h="4255771">
                  <a:moveTo>
                    <a:pt x="13430633" y="0"/>
                  </a:moveTo>
                  <a:lnTo>
                    <a:pt x="13430633" y="4255771"/>
                  </a:lnTo>
                  <a:lnTo>
                    <a:pt x="0" y="4255771"/>
                  </a:lnTo>
                  <a:lnTo>
                    <a:pt x="0" y="150966"/>
                  </a:lnTo>
                  <a:lnTo>
                    <a:pt x="88465" y="233348"/>
                  </a:lnTo>
                  <a:cubicBezTo>
                    <a:pt x="1431598" y="1416966"/>
                    <a:pt x="3862298" y="2207612"/>
                    <a:pt x="6637876" y="2207612"/>
                  </a:cubicBezTo>
                  <a:cubicBezTo>
                    <a:pt x="9545623" y="2207612"/>
                    <a:pt x="12074867" y="1339873"/>
                    <a:pt x="13371685" y="61629"/>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pic>
          <p:nvPicPr>
            <p:cNvPr id="102" name="图片 101">
              <a:extLst>
                <a:ext uri="{FF2B5EF4-FFF2-40B4-BE49-F238E27FC236}">
                  <a16:creationId xmlns:a16="http://schemas.microsoft.com/office/drawing/2014/main" xmlns="" id="{587BA7BE-29DA-470E-8660-D4BB7905291D}"/>
                </a:ext>
              </a:extLst>
            </p:cNvPr>
            <p:cNvPicPr>
              <a:picLocks noChangeAspect="1"/>
            </p:cNvPicPr>
            <p:nvPr/>
          </p:nvPicPr>
          <p:blipFill>
            <a:blip r:embed="rId2" cstate="screen">
              <a:alphaModFix amt="41000"/>
              <a:extLst>
                <a:ext uri="{28A0092B-C50C-407E-A947-70E740481C1C}">
                  <a14:useLocalDpi xmlns:a14="http://schemas.microsoft.com/office/drawing/2010/main"/>
                </a:ext>
              </a:extLst>
            </a:blip>
            <a:srcRect/>
            <a:stretch>
              <a:fillRect/>
            </a:stretch>
          </p:blipFill>
          <p:spPr>
            <a:xfrm rot="16200000">
              <a:off x="3939806" y="-1909398"/>
              <a:ext cx="4312385" cy="13430634"/>
            </a:xfrm>
            <a:custGeom>
              <a:avLst/>
              <a:gdLst>
                <a:gd name="connsiteX0" fmla="*/ 4312385 w 4312385"/>
                <a:gd name="connsiteY0" fmla="*/ 13430634 h 13430634"/>
                <a:gd name="connsiteX1" fmla="*/ 0 w 4312385"/>
                <a:gd name="connsiteY1" fmla="*/ 13430634 h 13430634"/>
                <a:gd name="connsiteX2" fmla="*/ 0 w 4312385"/>
                <a:gd name="connsiteY2" fmla="*/ 0 h 13430634"/>
                <a:gd name="connsiteX3" fmla="*/ 4161419 w 4312385"/>
                <a:gd name="connsiteY3" fmla="*/ 0 h 13430634"/>
                <a:gd name="connsiteX4" fmla="*/ 4079037 w 4312385"/>
                <a:gd name="connsiteY4" fmla="*/ 88465 h 13430634"/>
                <a:gd name="connsiteX5" fmla="*/ 2104773 w 4312385"/>
                <a:gd name="connsiteY5" fmla="*/ 6637876 h 13430634"/>
                <a:gd name="connsiteX6" fmla="*/ 4250756 w 4312385"/>
                <a:gd name="connsiteY6" fmla="*/ 13371685 h 13430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12385" h="13430634">
                  <a:moveTo>
                    <a:pt x="4312385" y="13430634"/>
                  </a:moveTo>
                  <a:lnTo>
                    <a:pt x="0" y="13430634"/>
                  </a:lnTo>
                  <a:lnTo>
                    <a:pt x="0" y="0"/>
                  </a:lnTo>
                  <a:lnTo>
                    <a:pt x="4161419" y="0"/>
                  </a:lnTo>
                  <a:lnTo>
                    <a:pt x="4079037" y="88465"/>
                  </a:lnTo>
                  <a:cubicBezTo>
                    <a:pt x="2895419" y="1431598"/>
                    <a:pt x="2104773" y="3862298"/>
                    <a:pt x="2104773" y="6637876"/>
                  </a:cubicBezTo>
                  <a:cubicBezTo>
                    <a:pt x="2104773" y="9545624"/>
                    <a:pt x="2972512" y="12074867"/>
                    <a:pt x="4250756" y="13371685"/>
                  </a:cubicBezTo>
                  <a:close/>
                </a:path>
              </a:pathLst>
            </a:custGeom>
          </p:spPr>
        </p:pic>
      </p:grpSp>
      <p:grpSp>
        <p:nvGrpSpPr>
          <p:cNvPr id="37" name="组合 36">
            <a:extLst>
              <a:ext uri="{FF2B5EF4-FFF2-40B4-BE49-F238E27FC236}">
                <a16:creationId xmlns:a16="http://schemas.microsoft.com/office/drawing/2014/main" xmlns="" id="{A78A07B5-4048-4EDF-897E-1647838EAE2E}"/>
              </a:ext>
            </a:extLst>
          </p:cNvPr>
          <p:cNvGrpSpPr/>
          <p:nvPr/>
        </p:nvGrpSpPr>
        <p:grpSpPr>
          <a:xfrm>
            <a:off x="3090764" y="-308498"/>
            <a:ext cx="5619717" cy="1919645"/>
            <a:chOff x="3039979" y="-110510"/>
            <a:chExt cx="5619717" cy="1919645"/>
          </a:xfrm>
        </p:grpSpPr>
        <p:grpSp>
          <p:nvGrpSpPr>
            <p:cNvPr id="38" name="组合 37">
              <a:extLst>
                <a:ext uri="{FF2B5EF4-FFF2-40B4-BE49-F238E27FC236}">
                  <a16:creationId xmlns:a16="http://schemas.microsoft.com/office/drawing/2014/main" xmlns="" id="{E0D08560-FD22-4D22-A732-E22B81432292}"/>
                </a:ext>
              </a:extLst>
            </p:cNvPr>
            <p:cNvGrpSpPr/>
            <p:nvPr/>
          </p:nvGrpSpPr>
          <p:grpSpPr>
            <a:xfrm>
              <a:off x="3039979" y="403607"/>
              <a:ext cx="1919645" cy="1027889"/>
              <a:chOff x="77996" y="2140262"/>
              <a:chExt cx="4406632" cy="2359567"/>
            </a:xfrm>
          </p:grpSpPr>
          <p:grpSp>
            <p:nvGrpSpPr>
              <p:cNvPr id="47" name="组合 46">
                <a:extLst>
                  <a:ext uri="{FF2B5EF4-FFF2-40B4-BE49-F238E27FC236}">
                    <a16:creationId xmlns:a16="http://schemas.microsoft.com/office/drawing/2014/main" xmlns="" id="{5D06C77C-235B-46D0-93EB-91BFF4C488C1}"/>
                  </a:ext>
                </a:extLst>
              </p:cNvPr>
              <p:cNvGrpSpPr/>
              <p:nvPr/>
            </p:nvGrpSpPr>
            <p:grpSpPr>
              <a:xfrm>
                <a:off x="77996" y="2140262"/>
                <a:ext cx="4279392" cy="2359567"/>
                <a:chOff x="77996" y="2140262"/>
                <a:chExt cx="4279392" cy="2359567"/>
              </a:xfrm>
            </p:grpSpPr>
            <p:sp>
              <p:nvSpPr>
                <p:cNvPr id="49" name="椭圆 48">
                  <a:extLst>
                    <a:ext uri="{FF2B5EF4-FFF2-40B4-BE49-F238E27FC236}">
                      <a16:creationId xmlns:a16="http://schemas.microsoft.com/office/drawing/2014/main" xmlns="" id="{C2D76C09-1E7B-4791-92DF-053A1AFF990C}"/>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50" name="组合 49">
                  <a:extLst>
                    <a:ext uri="{FF2B5EF4-FFF2-40B4-BE49-F238E27FC236}">
                      <a16:creationId xmlns:a16="http://schemas.microsoft.com/office/drawing/2014/main" xmlns="" id="{20DF58F7-F3E8-4572-B7FD-3090EB2E33E1}"/>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51" name="图片 50">
                    <a:extLst>
                      <a:ext uri="{FF2B5EF4-FFF2-40B4-BE49-F238E27FC236}">
                        <a16:creationId xmlns:a16="http://schemas.microsoft.com/office/drawing/2014/main" xmlns="" id="{2F1CC52C-476B-4ABB-B34B-F24EFD3895DC}"/>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52" name="椭圆 51">
                    <a:extLst>
                      <a:ext uri="{FF2B5EF4-FFF2-40B4-BE49-F238E27FC236}">
                        <a16:creationId xmlns:a16="http://schemas.microsoft.com/office/drawing/2014/main" xmlns="" id="{68486434-032C-4091-A41E-CB14AA334D86}"/>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p>
                </p:txBody>
              </p:sp>
            </p:grpSp>
          </p:grpSp>
          <p:pic>
            <p:nvPicPr>
              <p:cNvPr id="48" name="图片 47">
                <a:extLst>
                  <a:ext uri="{FF2B5EF4-FFF2-40B4-BE49-F238E27FC236}">
                    <a16:creationId xmlns:a16="http://schemas.microsoft.com/office/drawing/2014/main" xmlns="" id="{6048B0F5-AF38-472A-BB0B-D560506AE8F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grpSp>
          <p:nvGrpSpPr>
            <p:cNvPr id="39" name="组合 38">
              <a:extLst>
                <a:ext uri="{FF2B5EF4-FFF2-40B4-BE49-F238E27FC236}">
                  <a16:creationId xmlns:a16="http://schemas.microsoft.com/office/drawing/2014/main" xmlns="" id="{89857EFF-8B04-4D3F-9D9B-2475EB753CC3}"/>
                </a:ext>
              </a:extLst>
            </p:cNvPr>
            <p:cNvGrpSpPr/>
            <p:nvPr/>
          </p:nvGrpSpPr>
          <p:grpSpPr>
            <a:xfrm rot="14018751">
              <a:off x="7185929" y="335368"/>
              <a:ext cx="1919645" cy="1027889"/>
              <a:chOff x="77996" y="2140262"/>
              <a:chExt cx="4406632" cy="2359567"/>
            </a:xfrm>
          </p:grpSpPr>
          <p:grpSp>
            <p:nvGrpSpPr>
              <p:cNvPr id="41" name="组合 40">
                <a:extLst>
                  <a:ext uri="{FF2B5EF4-FFF2-40B4-BE49-F238E27FC236}">
                    <a16:creationId xmlns:a16="http://schemas.microsoft.com/office/drawing/2014/main" xmlns="" id="{5B8D9D46-118C-461A-98E0-10DA7242C120}"/>
                  </a:ext>
                </a:extLst>
              </p:cNvPr>
              <p:cNvGrpSpPr/>
              <p:nvPr/>
            </p:nvGrpSpPr>
            <p:grpSpPr>
              <a:xfrm>
                <a:off x="77996" y="2140262"/>
                <a:ext cx="4279392" cy="2359567"/>
                <a:chOff x="77996" y="2140262"/>
                <a:chExt cx="4279392" cy="2359567"/>
              </a:xfrm>
            </p:grpSpPr>
            <p:sp>
              <p:nvSpPr>
                <p:cNvPr id="43" name="椭圆 42">
                  <a:extLst>
                    <a:ext uri="{FF2B5EF4-FFF2-40B4-BE49-F238E27FC236}">
                      <a16:creationId xmlns:a16="http://schemas.microsoft.com/office/drawing/2014/main" xmlns="" id="{1B47B081-2CB5-4B7E-86B8-0BC3FDAA4EA6}"/>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44" name="组合 43">
                  <a:extLst>
                    <a:ext uri="{FF2B5EF4-FFF2-40B4-BE49-F238E27FC236}">
                      <a16:creationId xmlns:a16="http://schemas.microsoft.com/office/drawing/2014/main" xmlns="" id="{B4768432-ACBE-40BE-89F9-41B5852CA031}"/>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45" name="图片 44">
                    <a:extLst>
                      <a:ext uri="{FF2B5EF4-FFF2-40B4-BE49-F238E27FC236}">
                        <a16:creationId xmlns:a16="http://schemas.microsoft.com/office/drawing/2014/main" xmlns="" id="{28B68552-AE2B-40EC-90B9-FCB92A2AB6BB}"/>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46" name="椭圆 45">
                    <a:extLst>
                      <a:ext uri="{FF2B5EF4-FFF2-40B4-BE49-F238E27FC236}">
                        <a16:creationId xmlns:a16="http://schemas.microsoft.com/office/drawing/2014/main" xmlns="" id="{DBEAF5B1-3471-4C24-BB77-9C7E9955BBB7}"/>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p>
                </p:txBody>
              </p:sp>
            </p:grpSp>
          </p:grpSp>
          <p:pic>
            <p:nvPicPr>
              <p:cNvPr id="42" name="图片 41">
                <a:extLst>
                  <a:ext uri="{FF2B5EF4-FFF2-40B4-BE49-F238E27FC236}">
                    <a16:creationId xmlns:a16="http://schemas.microsoft.com/office/drawing/2014/main" xmlns="" id="{79875A28-B713-400E-94F2-3DAE5E94A72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40" name="文本框 39">
              <a:extLst>
                <a:ext uri="{FF2B5EF4-FFF2-40B4-BE49-F238E27FC236}">
                  <a16:creationId xmlns:a16="http://schemas.microsoft.com/office/drawing/2014/main" xmlns="" id="{EF594359-1520-4DC5-95BA-A4021BD66EBF}"/>
                </a:ext>
              </a:extLst>
            </p:cNvPr>
            <p:cNvSpPr txBox="1"/>
            <p:nvPr/>
          </p:nvSpPr>
          <p:spPr>
            <a:xfrm>
              <a:off x="4492804" y="447094"/>
              <a:ext cx="3117043" cy="880241"/>
            </a:xfrm>
            <a:prstGeom prst="rect">
              <a:avLst/>
            </a:prstGeom>
            <a:noFill/>
            <a:effectLst>
              <a:outerShdw blurRad="50800" dist="38100" dir="5400000" algn="t" rotWithShape="0">
                <a:prstClr val="black">
                  <a:alpha val="40000"/>
                </a:prstClr>
              </a:outerShdw>
            </a:effectLst>
          </p:spPr>
          <p:txBody>
            <a:bodyPr wrap="square" rtlCol="0">
              <a:spAutoFit/>
            </a:bodyPr>
            <a:lstStyle/>
            <a:p>
              <a:pPr algn="ctr">
                <a:lnSpc>
                  <a:spcPct val="120000"/>
                </a:lnSpc>
              </a:pPr>
              <a:r>
                <a:rPr lang="zh-CN" altLang="en-US" sz="4800" dirty="0">
                  <a:solidFill>
                    <a:schemeClr val="accent3"/>
                  </a:solidFill>
                  <a:latin typeface="字体圈欣意冠黑体" panose="00000500000000000000" pitchFamily="2" charset="-122"/>
                  <a:ea typeface="字体圈欣意冠黑体" panose="00000500000000000000" pitchFamily="2" charset="-122"/>
                </a:rPr>
                <a:t>主创团队</a:t>
              </a:r>
            </a:p>
          </p:txBody>
        </p:sp>
      </p:grpSp>
      <p:grpSp>
        <p:nvGrpSpPr>
          <p:cNvPr id="249" name="组合 248">
            <a:extLst>
              <a:ext uri="{FF2B5EF4-FFF2-40B4-BE49-F238E27FC236}">
                <a16:creationId xmlns:a16="http://schemas.microsoft.com/office/drawing/2014/main" xmlns="" id="{576625D7-5FEE-42A5-8EEE-A19E14F912E9}"/>
              </a:ext>
            </a:extLst>
          </p:cNvPr>
          <p:cNvGrpSpPr/>
          <p:nvPr/>
        </p:nvGrpSpPr>
        <p:grpSpPr>
          <a:xfrm>
            <a:off x="460293" y="1112824"/>
            <a:ext cx="11724458" cy="5251121"/>
            <a:chOff x="460293" y="953167"/>
            <a:chExt cx="11724458" cy="5251121"/>
          </a:xfrm>
        </p:grpSpPr>
        <p:grpSp>
          <p:nvGrpSpPr>
            <p:cNvPr id="56" name="组合 55">
              <a:extLst>
                <a:ext uri="{FF2B5EF4-FFF2-40B4-BE49-F238E27FC236}">
                  <a16:creationId xmlns:a16="http://schemas.microsoft.com/office/drawing/2014/main" xmlns="" id="{F65DFAD6-1663-40D1-A88E-55CAD8231659}"/>
                </a:ext>
              </a:extLst>
            </p:cNvPr>
            <p:cNvGrpSpPr/>
            <p:nvPr/>
          </p:nvGrpSpPr>
          <p:grpSpPr>
            <a:xfrm>
              <a:off x="460293" y="1169774"/>
              <a:ext cx="3102579" cy="3984518"/>
              <a:chOff x="688880" y="961107"/>
              <a:chExt cx="3102579" cy="3984518"/>
            </a:xfrm>
          </p:grpSpPr>
          <p:grpSp>
            <p:nvGrpSpPr>
              <p:cNvPr id="12" name="组合 11">
                <a:extLst>
                  <a:ext uri="{FF2B5EF4-FFF2-40B4-BE49-F238E27FC236}">
                    <a16:creationId xmlns:a16="http://schemas.microsoft.com/office/drawing/2014/main" xmlns="" id="{8F5C49DA-0D5A-47B9-B772-4A74E6121F8F}"/>
                  </a:ext>
                </a:extLst>
              </p:cNvPr>
              <p:cNvGrpSpPr/>
              <p:nvPr/>
            </p:nvGrpSpPr>
            <p:grpSpPr>
              <a:xfrm>
                <a:off x="688880" y="961107"/>
                <a:ext cx="3102579" cy="3984518"/>
                <a:chOff x="757191" y="2164802"/>
                <a:chExt cx="3102579" cy="3984518"/>
              </a:xfrm>
            </p:grpSpPr>
            <p:sp>
              <p:nvSpPr>
                <p:cNvPr id="10" name="矩形: 圆角 9">
                  <a:extLst>
                    <a:ext uri="{FF2B5EF4-FFF2-40B4-BE49-F238E27FC236}">
                      <a16:creationId xmlns:a16="http://schemas.microsoft.com/office/drawing/2014/main" xmlns="" id="{C3879909-C560-46A8-A732-E6EF10C607AB}"/>
                    </a:ext>
                  </a:extLst>
                </p:cNvPr>
                <p:cNvSpPr/>
                <p:nvPr/>
              </p:nvSpPr>
              <p:spPr>
                <a:xfrm>
                  <a:off x="953914" y="2386036"/>
                  <a:ext cx="2340487" cy="3763284"/>
                </a:xfrm>
                <a:prstGeom prst="roundRect">
                  <a:avLst>
                    <a:gd name="adj" fmla="val 7525"/>
                  </a:avLst>
                </a:prstGeom>
                <a:solidFill>
                  <a:schemeClr val="bg1"/>
                </a:solidFill>
                <a:ln>
                  <a:no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7" name="组合 6">
                  <a:extLst>
                    <a:ext uri="{FF2B5EF4-FFF2-40B4-BE49-F238E27FC236}">
                      <a16:creationId xmlns:a16="http://schemas.microsoft.com/office/drawing/2014/main" xmlns="" id="{C8C30E9C-35A2-47F7-B396-F5A95C97C5B0}"/>
                    </a:ext>
                  </a:extLst>
                </p:cNvPr>
                <p:cNvGrpSpPr/>
                <p:nvPr/>
              </p:nvGrpSpPr>
              <p:grpSpPr>
                <a:xfrm>
                  <a:off x="757191" y="3258487"/>
                  <a:ext cx="3102579" cy="1432899"/>
                  <a:chOff x="4119403" y="1534523"/>
                  <a:chExt cx="4715839" cy="1432899"/>
                </a:xfrm>
              </p:grpSpPr>
              <p:sp>
                <p:nvSpPr>
                  <p:cNvPr id="8" name="椭圆 7">
                    <a:extLst>
                      <a:ext uri="{FF2B5EF4-FFF2-40B4-BE49-F238E27FC236}">
                        <a16:creationId xmlns:a16="http://schemas.microsoft.com/office/drawing/2014/main" xmlns="" id="{1BE66EAD-581C-4716-BCE8-78CB84D20850}"/>
                      </a:ext>
                    </a:extLst>
                  </p:cNvPr>
                  <p:cNvSpPr/>
                  <p:nvPr/>
                </p:nvSpPr>
                <p:spPr>
                  <a:xfrm>
                    <a:off x="4119403" y="1534523"/>
                    <a:ext cx="4715839" cy="1402178"/>
                  </a:xfrm>
                  <a:prstGeom prst="ellipse">
                    <a:avLst/>
                  </a:prstGeom>
                  <a:noFill/>
                  <a:ln>
                    <a:gradFill>
                      <a:gsLst>
                        <a:gs pos="100000">
                          <a:schemeClr val="accent3"/>
                        </a:gs>
                        <a:gs pos="19000">
                          <a:schemeClr val="accent3">
                            <a:alpha val="0"/>
                          </a:schemeClr>
                        </a:gs>
                      </a:gsLst>
                      <a:lin ang="5400000" scaled="0"/>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9" name="椭圆 8">
                    <a:extLst>
                      <a:ext uri="{FF2B5EF4-FFF2-40B4-BE49-F238E27FC236}">
                        <a16:creationId xmlns:a16="http://schemas.microsoft.com/office/drawing/2014/main" xmlns="" id="{7350C763-5C61-4D75-B0BD-72CB4B0B5F32}"/>
                      </a:ext>
                    </a:extLst>
                  </p:cNvPr>
                  <p:cNvSpPr/>
                  <p:nvPr/>
                </p:nvSpPr>
                <p:spPr>
                  <a:xfrm>
                    <a:off x="7310001" y="2840546"/>
                    <a:ext cx="184510" cy="126876"/>
                  </a:xfrm>
                  <a:prstGeom prst="ellipse">
                    <a:avLst/>
                  </a:prstGeom>
                  <a:gradFill flip="none" rotWithShape="1">
                    <a:gsLst>
                      <a:gs pos="0">
                        <a:schemeClr val="accent3">
                          <a:lumMod val="20000"/>
                          <a:lumOff val="80000"/>
                          <a:alpha val="0"/>
                        </a:schemeClr>
                      </a:gs>
                      <a:gs pos="56000">
                        <a:schemeClr val="accent3">
                          <a:alpha val="61000"/>
                        </a:schemeClr>
                      </a:gs>
                      <a:gs pos="100000">
                        <a:schemeClr val="accent3"/>
                      </a:gs>
                    </a:gsLst>
                    <a:path path="circle">
                      <a:fillToRect l="50000" t="-80000" r="50000" b="180000"/>
                    </a:path>
                    <a:tileRect/>
                  </a:gradFill>
                  <a:ln w="6350">
                    <a:gradFill>
                      <a:gsLst>
                        <a:gs pos="0">
                          <a:schemeClr val="tx1">
                            <a:alpha val="50000"/>
                          </a:schemeClr>
                        </a:gs>
                        <a:gs pos="100000">
                          <a:schemeClr val="accent1">
                            <a:lumMod val="30000"/>
                            <a:lumOff val="70000"/>
                            <a:alpha val="0"/>
                          </a:schemeClr>
                        </a:gs>
                      </a:gsLst>
                      <a:lin ang="5400000" scaled="0"/>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effectLst>
                        <a:outerShdw dist="304800" dir="2700000" algn="tl" rotWithShape="0">
                          <a:schemeClr val="tx1"/>
                        </a:outerShdw>
                      </a:effectLst>
                    </a:endParaRPr>
                  </a:p>
                </p:txBody>
              </p:sp>
            </p:grpSp>
            <p:pic>
              <p:nvPicPr>
                <p:cNvPr id="11" name="图片 10">
                  <a:extLst>
                    <a:ext uri="{FF2B5EF4-FFF2-40B4-BE49-F238E27FC236}">
                      <a16:creationId xmlns:a16="http://schemas.microsoft.com/office/drawing/2014/main" xmlns="" id="{F43E7435-E237-4A57-8CC8-A581B5785D0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91465" y="2164802"/>
                  <a:ext cx="2266323" cy="2832903"/>
                </a:xfrm>
                <a:prstGeom prst="rect">
                  <a:avLst/>
                </a:prstGeom>
                <a:effectLst>
                  <a:softEdge rad="635000"/>
                </a:effectLst>
              </p:spPr>
            </p:pic>
          </p:grpSp>
          <p:sp>
            <p:nvSpPr>
              <p:cNvPr id="54" name="矩形 53">
                <a:extLst>
                  <a:ext uri="{FF2B5EF4-FFF2-40B4-BE49-F238E27FC236}">
                    <a16:creationId xmlns:a16="http://schemas.microsoft.com/office/drawing/2014/main" xmlns="" id="{A0CACE29-4850-4316-AB39-B85EDA865C92}"/>
                  </a:ext>
                </a:extLst>
              </p:cNvPr>
              <p:cNvSpPr/>
              <p:nvPr/>
            </p:nvSpPr>
            <p:spPr>
              <a:xfrm>
                <a:off x="879380" y="3471367"/>
                <a:ext cx="2340487" cy="416550"/>
              </a:xfrm>
              <a:prstGeom prst="rect">
                <a:avLst/>
              </a:prstGeom>
              <a:gradFill>
                <a:gsLst>
                  <a:gs pos="0">
                    <a:schemeClr val="accent1">
                      <a:alpha val="0"/>
                    </a:schemeClr>
                  </a:gs>
                  <a:gs pos="73268">
                    <a:srgbClr val="BC0E04">
                      <a:alpha val="58000"/>
                    </a:srgbClr>
                  </a:gs>
                  <a:gs pos="36200">
                    <a:srgbClr val="A50902">
                      <a:alpha val="46000"/>
                    </a:srgbClr>
                  </a:gs>
                  <a:gs pos="100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53" name="文本框 52">
                <a:extLst>
                  <a:ext uri="{FF2B5EF4-FFF2-40B4-BE49-F238E27FC236}">
                    <a16:creationId xmlns:a16="http://schemas.microsoft.com/office/drawing/2014/main" xmlns="" id="{8C5C8FE3-AF1E-4CC0-97FD-A76F694A40B8}"/>
                  </a:ext>
                </a:extLst>
              </p:cNvPr>
              <p:cNvSpPr txBox="1"/>
              <p:nvPr/>
            </p:nvSpPr>
            <p:spPr>
              <a:xfrm>
                <a:off x="925176" y="3403884"/>
                <a:ext cx="2124132" cy="486287"/>
              </a:xfrm>
              <a:prstGeom prst="rect">
                <a:avLst/>
              </a:prstGeom>
              <a:noFill/>
            </p:spPr>
            <p:txBody>
              <a:bodyPr wrap="square" rtlCol="0">
                <a:spAutoFit/>
              </a:bodyPr>
              <a:lstStyle/>
              <a:p>
                <a:pPr algn="ctr">
                  <a:lnSpc>
                    <a:spcPct val="120000"/>
                  </a:lnSpc>
                </a:pPr>
                <a:r>
                  <a:rPr lang="zh-CN" altLang="en-US" sz="2400" dirty="0">
                    <a:solidFill>
                      <a:schemeClr val="accent3"/>
                    </a:soli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rPr>
                  <a:t>编剧：</a:t>
                </a:r>
                <a:r>
                  <a:rPr lang="en-US" altLang="zh-CN" sz="2400" dirty="0">
                    <a:solidFill>
                      <a:schemeClr val="accent3"/>
                    </a:soli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rPr>
                  <a:t>XX</a:t>
                </a:r>
                <a:endParaRPr lang="zh-CN" altLang="en-US" sz="2400" dirty="0">
                  <a:solidFill>
                    <a:schemeClr val="accent3"/>
                  </a:soli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endParaRPr>
              </a:p>
            </p:txBody>
          </p:sp>
          <p:sp>
            <p:nvSpPr>
              <p:cNvPr id="55" name="文本框 54">
                <a:extLst>
                  <a:ext uri="{FF2B5EF4-FFF2-40B4-BE49-F238E27FC236}">
                    <a16:creationId xmlns:a16="http://schemas.microsoft.com/office/drawing/2014/main" xmlns="" id="{100A153B-5BE1-44B8-94EF-6D2C25A11BED}"/>
                  </a:ext>
                </a:extLst>
              </p:cNvPr>
              <p:cNvSpPr txBox="1"/>
              <p:nvPr/>
            </p:nvSpPr>
            <p:spPr>
              <a:xfrm>
                <a:off x="913629" y="3963658"/>
                <a:ext cx="2107759" cy="667170"/>
              </a:xfrm>
              <a:prstGeom prst="rect">
                <a:avLst/>
              </a:prstGeom>
              <a:noFill/>
            </p:spPr>
            <p:txBody>
              <a:bodyPr wrap="square" rtlCol="0">
                <a:spAutoFit/>
              </a:bodyPr>
              <a:lstStyle/>
              <a:p>
                <a:pPr algn="ctr">
                  <a:lnSpc>
                    <a:spcPct val="120000"/>
                  </a:lnSpc>
                </a:pPr>
                <a:r>
                  <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新生代编剧</a:t>
                </a:r>
                <a:endParaRPr lang="en-US" altLang="zh-CN"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lnSpc>
                    <a:spcPct val="120000"/>
                  </a:lnSpc>
                </a:pPr>
                <a:r>
                  <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代表作</a:t>
                </a:r>
                <a:r>
                  <a:rPr lang="en-US" altLang="zh-CN"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《XXXX》</a:t>
                </a:r>
                <a:endPar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57" name="组合 56">
              <a:extLst>
                <a:ext uri="{FF2B5EF4-FFF2-40B4-BE49-F238E27FC236}">
                  <a16:creationId xmlns:a16="http://schemas.microsoft.com/office/drawing/2014/main" xmlns="" id="{1AE7BFE1-B279-4912-A1F5-C5DF35EF0EE7}"/>
                </a:ext>
              </a:extLst>
            </p:cNvPr>
            <p:cNvGrpSpPr/>
            <p:nvPr/>
          </p:nvGrpSpPr>
          <p:grpSpPr>
            <a:xfrm>
              <a:off x="2635096" y="1849479"/>
              <a:ext cx="3102579" cy="3829811"/>
              <a:chOff x="688880" y="1115814"/>
              <a:chExt cx="3102579" cy="3829811"/>
            </a:xfrm>
          </p:grpSpPr>
          <p:grpSp>
            <p:nvGrpSpPr>
              <p:cNvPr id="58" name="组合 57">
                <a:extLst>
                  <a:ext uri="{FF2B5EF4-FFF2-40B4-BE49-F238E27FC236}">
                    <a16:creationId xmlns:a16="http://schemas.microsoft.com/office/drawing/2014/main" xmlns="" id="{BB0E1AFE-662E-4F32-AA20-15C7328B7B02}"/>
                  </a:ext>
                </a:extLst>
              </p:cNvPr>
              <p:cNvGrpSpPr/>
              <p:nvPr/>
            </p:nvGrpSpPr>
            <p:grpSpPr>
              <a:xfrm>
                <a:off x="688880" y="1115814"/>
                <a:ext cx="3102579" cy="3829811"/>
                <a:chOff x="757191" y="2319509"/>
                <a:chExt cx="3102579" cy="3829811"/>
              </a:xfrm>
            </p:grpSpPr>
            <p:sp>
              <p:nvSpPr>
                <p:cNvPr id="62" name="矩形: 圆角 61">
                  <a:extLst>
                    <a:ext uri="{FF2B5EF4-FFF2-40B4-BE49-F238E27FC236}">
                      <a16:creationId xmlns:a16="http://schemas.microsoft.com/office/drawing/2014/main" xmlns="" id="{B13EEFBE-1F98-469F-86EF-8800A468E8CD}"/>
                    </a:ext>
                  </a:extLst>
                </p:cNvPr>
                <p:cNvSpPr/>
                <p:nvPr/>
              </p:nvSpPr>
              <p:spPr>
                <a:xfrm>
                  <a:off x="953914" y="2386036"/>
                  <a:ext cx="2340487" cy="3763284"/>
                </a:xfrm>
                <a:prstGeom prst="roundRect">
                  <a:avLst>
                    <a:gd name="adj" fmla="val 7525"/>
                  </a:avLst>
                </a:prstGeom>
                <a:solidFill>
                  <a:schemeClr val="bg1"/>
                </a:solidFill>
                <a:ln>
                  <a:no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63" name="组合 62">
                  <a:extLst>
                    <a:ext uri="{FF2B5EF4-FFF2-40B4-BE49-F238E27FC236}">
                      <a16:creationId xmlns:a16="http://schemas.microsoft.com/office/drawing/2014/main" xmlns="" id="{02619594-176D-495B-B222-1046C0360C65}"/>
                    </a:ext>
                  </a:extLst>
                </p:cNvPr>
                <p:cNvGrpSpPr/>
                <p:nvPr/>
              </p:nvGrpSpPr>
              <p:grpSpPr>
                <a:xfrm>
                  <a:off x="757191" y="3258487"/>
                  <a:ext cx="3102579" cy="1432899"/>
                  <a:chOff x="4119403" y="1534523"/>
                  <a:chExt cx="4715839" cy="1432899"/>
                </a:xfrm>
              </p:grpSpPr>
              <p:sp>
                <p:nvSpPr>
                  <p:cNvPr id="65" name="椭圆 64">
                    <a:extLst>
                      <a:ext uri="{FF2B5EF4-FFF2-40B4-BE49-F238E27FC236}">
                        <a16:creationId xmlns:a16="http://schemas.microsoft.com/office/drawing/2014/main" xmlns="" id="{7F0D0B9A-506D-452D-AB92-0DEC50CDFCB2}"/>
                      </a:ext>
                    </a:extLst>
                  </p:cNvPr>
                  <p:cNvSpPr/>
                  <p:nvPr/>
                </p:nvSpPr>
                <p:spPr>
                  <a:xfrm>
                    <a:off x="4119403" y="1534523"/>
                    <a:ext cx="4715839" cy="1402178"/>
                  </a:xfrm>
                  <a:prstGeom prst="ellipse">
                    <a:avLst/>
                  </a:prstGeom>
                  <a:noFill/>
                  <a:ln>
                    <a:gradFill>
                      <a:gsLst>
                        <a:gs pos="100000">
                          <a:schemeClr val="accent3"/>
                        </a:gs>
                        <a:gs pos="19000">
                          <a:schemeClr val="accent3">
                            <a:alpha val="0"/>
                          </a:schemeClr>
                        </a:gs>
                      </a:gsLst>
                      <a:lin ang="5400000" scaled="0"/>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66" name="椭圆 65">
                    <a:extLst>
                      <a:ext uri="{FF2B5EF4-FFF2-40B4-BE49-F238E27FC236}">
                        <a16:creationId xmlns:a16="http://schemas.microsoft.com/office/drawing/2014/main" xmlns="" id="{0D69A848-4C8E-49A5-9B9A-80A223C87698}"/>
                      </a:ext>
                    </a:extLst>
                  </p:cNvPr>
                  <p:cNvSpPr/>
                  <p:nvPr/>
                </p:nvSpPr>
                <p:spPr>
                  <a:xfrm>
                    <a:off x="7310001" y="2840546"/>
                    <a:ext cx="184510" cy="126876"/>
                  </a:xfrm>
                  <a:prstGeom prst="ellipse">
                    <a:avLst/>
                  </a:prstGeom>
                  <a:gradFill flip="none" rotWithShape="1">
                    <a:gsLst>
                      <a:gs pos="0">
                        <a:schemeClr val="accent3">
                          <a:lumMod val="20000"/>
                          <a:lumOff val="80000"/>
                          <a:alpha val="0"/>
                        </a:schemeClr>
                      </a:gs>
                      <a:gs pos="56000">
                        <a:schemeClr val="accent3">
                          <a:alpha val="61000"/>
                        </a:schemeClr>
                      </a:gs>
                      <a:gs pos="100000">
                        <a:schemeClr val="accent3"/>
                      </a:gs>
                    </a:gsLst>
                    <a:path path="circle">
                      <a:fillToRect l="50000" t="-80000" r="50000" b="180000"/>
                    </a:path>
                    <a:tileRect/>
                  </a:gradFill>
                  <a:ln w="6350">
                    <a:gradFill>
                      <a:gsLst>
                        <a:gs pos="0">
                          <a:schemeClr val="tx1">
                            <a:alpha val="50000"/>
                          </a:schemeClr>
                        </a:gs>
                        <a:gs pos="100000">
                          <a:schemeClr val="accent1">
                            <a:lumMod val="30000"/>
                            <a:lumOff val="70000"/>
                            <a:alpha val="0"/>
                          </a:schemeClr>
                        </a:gs>
                      </a:gsLst>
                      <a:lin ang="5400000" scaled="0"/>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effectLst>
                        <a:outerShdw dist="304800" dir="2700000" algn="tl" rotWithShape="0">
                          <a:schemeClr val="tx1"/>
                        </a:outerShdw>
                      </a:effectLst>
                    </a:endParaRPr>
                  </a:p>
                </p:txBody>
              </p:sp>
            </p:grpSp>
            <p:pic>
              <p:nvPicPr>
                <p:cNvPr id="64" name="图片 63">
                  <a:extLst>
                    <a:ext uri="{FF2B5EF4-FFF2-40B4-BE49-F238E27FC236}">
                      <a16:creationId xmlns:a16="http://schemas.microsoft.com/office/drawing/2014/main" xmlns="" id="{ECA951C3-E909-4BF2-92D1-ED19C220457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25083" y="2319509"/>
                  <a:ext cx="2487238" cy="2530721"/>
                </a:xfrm>
                <a:prstGeom prst="rect">
                  <a:avLst/>
                </a:prstGeom>
                <a:effectLst>
                  <a:softEdge rad="635000"/>
                </a:effectLst>
              </p:spPr>
            </p:pic>
          </p:grpSp>
          <p:sp>
            <p:nvSpPr>
              <p:cNvPr id="59" name="矩形 58">
                <a:extLst>
                  <a:ext uri="{FF2B5EF4-FFF2-40B4-BE49-F238E27FC236}">
                    <a16:creationId xmlns:a16="http://schemas.microsoft.com/office/drawing/2014/main" xmlns="" id="{ACD21A86-B792-4122-BB1E-1D1385D8FEC8}"/>
                  </a:ext>
                </a:extLst>
              </p:cNvPr>
              <p:cNvSpPr/>
              <p:nvPr/>
            </p:nvSpPr>
            <p:spPr>
              <a:xfrm>
                <a:off x="879380" y="3471367"/>
                <a:ext cx="2340487" cy="416550"/>
              </a:xfrm>
              <a:prstGeom prst="rect">
                <a:avLst/>
              </a:prstGeom>
              <a:gradFill>
                <a:gsLst>
                  <a:gs pos="0">
                    <a:schemeClr val="accent1">
                      <a:alpha val="0"/>
                    </a:schemeClr>
                  </a:gs>
                  <a:gs pos="73268">
                    <a:srgbClr val="BC0E04">
                      <a:alpha val="58000"/>
                    </a:srgbClr>
                  </a:gs>
                  <a:gs pos="36200">
                    <a:srgbClr val="A50902">
                      <a:alpha val="46000"/>
                    </a:srgbClr>
                  </a:gs>
                  <a:gs pos="100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60" name="文本框 59">
                <a:extLst>
                  <a:ext uri="{FF2B5EF4-FFF2-40B4-BE49-F238E27FC236}">
                    <a16:creationId xmlns:a16="http://schemas.microsoft.com/office/drawing/2014/main" xmlns="" id="{98DBE892-7984-4021-99D2-B74F92DF1AEA}"/>
                  </a:ext>
                </a:extLst>
              </p:cNvPr>
              <p:cNvSpPr txBox="1"/>
              <p:nvPr/>
            </p:nvSpPr>
            <p:spPr>
              <a:xfrm>
                <a:off x="923154" y="3394359"/>
                <a:ext cx="2083370" cy="486287"/>
              </a:xfrm>
              <a:prstGeom prst="rect">
                <a:avLst/>
              </a:prstGeom>
              <a:noFill/>
            </p:spPr>
            <p:txBody>
              <a:bodyPr wrap="square" rtlCol="0">
                <a:spAutoFit/>
              </a:bodyPr>
              <a:lstStyle/>
              <a:p>
                <a:pPr algn="ctr">
                  <a:lnSpc>
                    <a:spcPct val="120000"/>
                  </a:lnSpc>
                </a:pPr>
                <a:r>
                  <a:rPr lang="zh-CN" altLang="en-US" sz="2400" dirty="0">
                    <a:solidFill>
                      <a:schemeClr val="accent3"/>
                    </a:soli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rPr>
                  <a:t>男主角：</a:t>
                </a:r>
                <a:r>
                  <a:rPr lang="en-US" altLang="zh-CN" sz="2400" dirty="0">
                    <a:solidFill>
                      <a:schemeClr val="accent3"/>
                    </a:soli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rPr>
                  <a:t>XX</a:t>
                </a:r>
                <a:endParaRPr lang="zh-CN" altLang="en-US" sz="2400" dirty="0">
                  <a:solidFill>
                    <a:schemeClr val="accent3"/>
                  </a:soli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endParaRPr>
              </a:p>
            </p:txBody>
          </p:sp>
          <p:sp>
            <p:nvSpPr>
              <p:cNvPr id="61" name="文本框 60">
                <a:extLst>
                  <a:ext uri="{FF2B5EF4-FFF2-40B4-BE49-F238E27FC236}">
                    <a16:creationId xmlns:a16="http://schemas.microsoft.com/office/drawing/2014/main" xmlns="" id="{31F75551-CDC8-4FA0-8796-C58CC075BBC2}"/>
                  </a:ext>
                </a:extLst>
              </p:cNvPr>
              <p:cNvSpPr txBox="1"/>
              <p:nvPr/>
            </p:nvSpPr>
            <p:spPr>
              <a:xfrm>
                <a:off x="923154" y="3944608"/>
                <a:ext cx="2083821" cy="962636"/>
              </a:xfrm>
              <a:prstGeom prst="rect">
                <a:avLst/>
              </a:prstGeom>
              <a:noFill/>
            </p:spPr>
            <p:txBody>
              <a:bodyPr wrap="square" rtlCol="0">
                <a:spAutoFit/>
              </a:bodyPr>
              <a:lstStyle/>
              <a:p>
                <a:pPr algn="ctr">
                  <a:lnSpc>
                    <a:spcPct val="120000"/>
                  </a:lnSpc>
                </a:pPr>
                <a:r>
                  <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流量小生</a:t>
                </a:r>
                <a:endParaRPr lang="en-US" altLang="zh-CN"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lnSpc>
                    <a:spcPct val="120000"/>
                  </a:lnSpc>
                </a:pPr>
                <a:r>
                  <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代表作：</a:t>
                </a:r>
                <a:r>
                  <a:rPr lang="en-US" altLang="zh-CN"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《XXXXX》</a:t>
                </a:r>
              </a:p>
              <a:p>
                <a:pPr algn="ctr">
                  <a:lnSpc>
                    <a:spcPct val="120000"/>
                  </a:lnSpc>
                </a:pPr>
                <a:r>
                  <a:rPr lang="en-US" altLang="zh-CN"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             《XXX》</a:t>
                </a:r>
                <a:endPar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67" name="组合 66">
              <a:extLst>
                <a:ext uri="{FF2B5EF4-FFF2-40B4-BE49-F238E27FC236}">
                  <a16:creationId xmlns:a16="http://schemas.microsoft.com/office/drawing/2014/main" xmlns="" id="{0805C560-EB49-4F94-8566-6B1D360B473E}"/>
                </a:ext>
              </a:extLst>
            </p:cNvPr>
            <p:cNvGrpSpPr/>
            <p:nvPr/>
          </p:nvGrpSpPr>
          <p:grpSpPr>
            <a:xfrm>
              <a:off x="4748856" y="2169429"/>
              <a:ext cx="3102579" cy="4034859"/>
              <a:chOff x="688880" y="910766"/>
              <a:chExt cx="3102579" cy="4034859"/>
            </a:xfrm>
          </p:grpSpPr>
          <p:grpSp>
            <p:nvGrpSpPr>
              <p:cNvPr id="68" name="组合 67">
                <a:extLst>
                  <a:ext uri="{FF2B5EF4-FFF2-40B4-BE49-F238E27FC236}">
                    <a16:creationId xmlns:a16="http://schemas.microsoft.com/office/drawing/2014/main" xmlns="" id="{3A4F551C-B04C-4E21-A80E-6A709B8494BD}"/>
                  </a:ext>
                </a:extLst>
              </p:cNvPr>
              <p:cNvGrpSpPr/>
              <p:nvPr/>
            </p:nvGrpSpPr>
            <p:grpSpPr>
              <a:xfrm>
                <a:off x="688880" y="910766"/>
                <a:ext cx="3102579" cy="4034859"/>
                <a:chOff x="757191" y="2114461"/>
                <a:chExt cx="3102579" cy="4034859"/>
              </a:xfrm>
            </p:grpSpPr>
            <p:sp>
              <p:nvSpPr>
                <p:cNvPr id="72" name="矩形: 圆角 71">
                  <a:extLst>
                    <a:ext uri="{FF2B5EF4-FFF2-40B4-BE49-F238E27FC236}">
                      <a16:creationId xmlns:a16="http://schemas.microsoft.com/office/drawing/2014/main" xmlns="" id="{70C44B6C-BAC0-48C5-A7BD-AD071F9020E7}"/>
                    </a:ext>
                  </a:extLst>
                </p:cNvPr>
                <p:cNvSpPr/>
                <p:nvPr/>
              </p:nvSpPr>
              <p:spPr>
                <a:xfrm>
                  <a:off x="953914" y="2386036"/>
                  <a:ext cx="2340487" cy="3763284"/>
                </a:xfrm>
                <a:prstGeom prst="roundRect">
                  <a:avLst>
                    <a:gd name="adj" fmla="val 7525"/>
                  </a:avLst>
                </a:prstGeom>
                <a:solidFill>
                  <a:schemeClr val="bg1"/>
                </a:solidFill>
                <a:ln>
                  <a:no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73" name="组合 72">
                  <a:extLst>
                    <a:ext uri="{FF2B5EF4-FFF2-40B4-BE49-F238E27FC236}">
                      <a16:creationId xmlns:a16="http://schemas.microsoft.com/office/drawing/2014/main" xmlns="" id="{8C1B3C66-CA75-4A41-9100-EAA551467AAA}"/>
                    </a:ext>
                  </a:extLst>
                </p:cNvPr>
                <p:cNvGrpSpPr/>
                <p:nvPr/>
              </p:nvGrpSpPr>
              <p:grpSpPr>
                <a:xfrm>
                  <a:off x="757191" y="3258487"/>
                  <a:ext cx="3102579" cy="1432899"/>
                  <a:chOff x="4119403" y="1534523"/>
                  <a:chExt cx="4715839" cy="1432899"/>
                </a:xfrm>
              </p:grpSpPr>
              <p:sp>
                <p:nvSpPr>
                  <p:cNvPr id="75" name="椭圆 74">
                    <a:extLst>
                      <a:ext uri="{FF2B5EF4-FFF2-40B4-BE49-F238E27FC236}">
                        <a16:creationId xmlns:a16="http://schemas.microsoft.com/office/drawing/2014/main" xmlns="" id="{7BC11846-02D1-4564-93CE-28D804A75293}"/>
                      </a:ext>
                    </a:extLst>
                  </p:cNvPr>
                  <p:cNvSpPr/>
                  <p:nvPr/>
                </p:nvSpPr>
                <p:spPr>
                  <a:xfrm>
                    <a:off x="4119403" y="1534523"/>
                    <a:ext cx="4715839" cy="1402178"/>
                  </a:xfrm>
                  <a:prstGeom prst="ellipse">
                    <a:avLst/>
                  </a:prstGeom>
                  <a:noFill/>
                  <a:ln>
                    <a:gradFill>
                      <a:gsLst>
                        <a:gs pos="100000">
                          <a:schemeClr val="accent3"/>
                        </a:gs>
                        <a:gs pos="19000">
                          <a:schemeClr val="accent3">
                            <a:alpha val="0"/>
                          </a:schemeClr>
                        </a:gs>
                      </a:gsLst>
                      <a:lin ang="5400000" scaled="0"/>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76" name="椭圆 75">
                    <a:extLst>
                      <a:ext uri="{FF2B5EF4-FFF2-40B4-BE49-F238E27FC236}">
                        <a16:creationId xmlns:a16="http://schemas.microsoft.com/office/drawing/2014/main" xmlns="" id="{C8785937-705F-472F-B4F8-068DBA212C3F}"/>
                      </a:ext>
                    </a:extLst>
                  </p:cNvPr>
                  <p:cNvSpPr/>
                  <p:nvPr/>
                </p:nvSpPr>
                <p:spPr>
                  <a:xfrm>
                    <a:off x="7310001" y="2840546"/>
                    <a:ext cx="184510" cy="126876"/>
                  </a:xfrm>
                  <a:prstGeom prst="ellipse">
                    <a:avLst/>
                  </a:prstGeom>
                  <a:gradFill flip="none" rotWithShape="1">
                    <a:gsLst>
                      <a:gs pos="0">
                        <a:schemeClr val="accent3">
                          <a:lumMod val="20000"/>
                          <a:lumOff val="80000"/>
                          <a:alpha val="0"/>
                        </a:schemeClr>
                      </a:gs>
                      <a:gs pos="56000">
                        <a:schemeClr val="accent3">
                          <a:alpha val="61000"/>
                        </a:schemeClr>
                      </a:gs>
                      <a:gs pos="100000">
                        <a:schemeClr val="accent3"/>
                      </a:gs>
                    </a:gsLst>
                    <a:path path="circle">
                      <a:fillToRect l="50000" t="-80000" r="50000" b="180000"/>
                    </a:path>
                    <a:tileRect/>
                  </a:gradFill>
                  <a:ln w="6350">
                    <a:gradFill>
                      <a:gsLst>
                        <a:gs pos="0">
                          <a:schemeClr val="tx1">
                            <a:alpha val="50000"/>
                          </a:schemeClr>
                        </a:gs>
                        <a:gs pos="100000">
                          <a:schemeClr val="accent1">
                            <a:lumMod val="30000"/>
                            <a:lumOff val="70000"/>
                            <a:alpha val="0"/>
                          </a:schemeClr>
                        </a:gs>
                      </a:gsLst>
                      <a:lin ang="5400000" scaled="0"/>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effectLst>
                        <a:outerShdw dist="304800" dir="2700000" algn="tl" rotWithShape="0">
                          <a:schemeClr val="tx1"/>
                        </a:outerShdw>
                      </a:effectLst>
                    </a:endParaRPr>
                  </a:p>
                </p:txBody>
              </p:sp>
            </p:grpSp>
            <p:pic>
              <p:nvPicPr>
                <p:cNvPr id="74" name="图片 73">
                  <a:extLst>
                    <a:ext uri="{FF2B5EF4-FFF2-40B4-BE49-F238E27FC236}">
                      <a16:creationId xmlns:a16="http://schemas.microsoft.com/office/drawing/2014/main" xmlns="" id="{CD85C534-08D5-43D6-AA71-E204C50E687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146765" y="2114461"/>
                  <a:ext cx="1955723" cy="2933586"/>
                </a:xfrm>
                <a:prstGeom prst="rect">
                  <a:avLst/>
                </a:prstGeom>
                <a:effectLst>
                  <a:softEdge rad="635000"/>
                </a:effectLst>
              </p:spPr>
            </p:pic>
          </p:grpSp>
          <p:sp>
            <p:nvSpPr>
              <p:cNvPr id="69" name="矩形 68">
                <a:extLst>
                  <a:ext uri="{FF2B5EF4-FFF2-40B4-BE49-F238E27FC236}">
                    <a16:creationId xmlns:a16="http://schemas.microsoft.com/office/drawing/2014/main" xmlns="" id="{4AFCCB17-643B-49D8-8701-3A0BFE598BBF}"/>
                  </a:ext>
                </a:extLst>
              </p:cNvPr>
              <p:cNvSpPr/>
              <p:nvPr/>
            </p:nvSpPr>
            <p:spPr>
              <a:xfrm>
                <a:off x="879380" y="3471367"/>
                <a:ext cx="2340487" cy="416550"/>
              </a:xfrm>
              <a:prstGeom prst="rect">
                <a:avLst/>
              </a:prstGeom>
              <a:gradFill>
                <a:gsLst>
                  <a:gs pos="0">
                    <a:schemeClr val="accent1">
                      <a:alpha val="0"/>
                    </a:schemeClr>
                  </a:gs>
                  <a:gs pos="73268">
                    <a:srgbClr val="BC0E04">
                      <a:alpha val="58000"/>
                    </a:srgbClr>
                  </a:gs>
                  <a:gs pos="36200">
                    <a:srgbClr val="A50902">
                      <a:alpha val="46000"/>
                    </a:srgbClr>
                  </a:gs>
                  <a:gs pos="100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0" name="文本框 69">
                <a:extLst>
                  <a:ext uri="{FF2B5EF4-FFF2-40B4-BE49-F238E27FC236}">
                    <a16:creationId xmlns:a16="http://schemas.microsoft.com/office/drawing/2014/main" xmlns="" id="{C8DF7916-B3F8-47A2-8907-8CC528C72FD9}"/>
                  </a:ext>
                </a:extLst>
              </p:cNvPr>
              <p:cNvSpPr txBox="1"/>
              <p:nvPr/>
            </p:nvSpPr>
            <p:spPr>
              <a:xfrm>
                <a:off x="977123" y="3403884"/>
                <a:ext cx="2027115" cy="486287"/>
              </a:xfrm>
              <a:prstGeom prst="rect">
                <a:avLst/>
              </a:prstGeom>
              <a:noFill/>
            </p:spPr>
            <p:txBody>
              <a:bodyPr wrap="square" rtlCol="0">
                <a:spAutoFit/>
              </a:bodyPr>
              <a:lstStyle/>
              <a:p>
                <a:pPr algn="ctr">
                  <a:lnSpc>
                    <a:spcPct val="120000"/>
                  </a:lnSpc>
                </a:pPr>
                <a:r>
                  <a:rPr lang="zh-CN" altLang="en-US" sz="2400" dirty="0">
                    <a:solidFill>
                      <a:schemeClr val="accent3"/>
                    </a:soli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rPr>
                  <a:t>导演：</a:t>
                </a:r>
                <a:r>
                  <a:rPr lang="en-US" altLang="zh-CN" sz="2400" dirty="0">
                    <a:solidFill>
                      <a:schemeClr val="accent3"/>
                    </a:soli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rPr>
                  <a:t>XXX</a:t>
                </a:r>
                <a:endParaRPr lang="zh-CN" altLang="en-US" sz="2400" dirty="0">
                  <a:solidFill>
                    <a:schemeClr val="accent3"/>
                  </a:soli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endParaRPr>
              </a:p>
            </p:txBody>
          </p:sp>
          <p:sp>
            <p:nvSpPr>
              <p:cNvPr id="71" name="文本框 70">
                <a:extLst>
                  <a:ext uri="{FF2B5EF4-FFF2-40B4-BE49-F238E27FC236}">
                    <a16:creationId xmlns:a16="http://schemas.microsoft.com/office/drawing/2014/main" xmlns="" id="{47E99CE8-C1DB-4055-AC52-104B4F7340EB}"/>
                  </a:ext>
                </a:extLst>
              </p:cNvPr>
              <p:cNvSpPr txBox="1"/>
              <p:nvPr/>
            </p:nvSpPr>
            <p:spPr>
              <a:xfrm>
                <a:off x="923155" y="3916033"/>
                <a:ext cx="2161472" cy="962636"/>
              </a:xfrm>
              <a:prstGeom prst="rect">
                <a:avLst/>
              </a:prstGeom>
              <a:noFill/>
            </p:spPr>
            <p:txBody>
              <a:bodyPr wrap="square" rtlCol="0">
                <a:spAutoFit/>
              </a:bodyPr>
              <a:lstStyle/>
              <a:p>
                <a:pPr algn="ctr">
                  <a:lnSpc>
                    <a:spcPct val="120000"/>
                  </a:lnSpc>
                </a:pPr>
                <a:r>
                  <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当红导演</a:t>
                </a:r>
                <a:endParaRPr lang="en-US" altLang="zh-CN"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lnSpc>
                    <a:spcPct val="120000"/>
                  </a:lnSpc>
                </a:pPr>
                <a:r>
                  <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代表作：</a:t>
                </a:r>
                <a:r>
                  <a:rPr lang="en-US" altLang="zh-CN"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《XXXX》</a:t>
                </a:r>
              </a:p>
              <a:p>
                <a:pPr algn="ctr">
                  <a:lnSpc>
                    <a:spcPct val="120000"/>
                  </a:lnSpc>
                </a:pPr>
                <a:r>
                  <a:rPr lang="en-US" altLang="zh-CN"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            《XXX》</a:t>
                </a:r>
                <a:endPar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77" name="组合 76">
              <a:extLst>
                <a:ext uri="{FF2B5EF4-FFF2-40B4-BE49-F238E27FC236}">
                  <a16:creationId xmlns:a16="http://schemas.microsoft.com/office/drawing/2014/main" xmlns="" id="{5BE3B4EC-1889-489D-8B5E-7F6533905A70}"/>
                </a:ext>
              </a:extLst>
            </p:cNvPr>
            <p:cNvGrpSpPr/>
            <p:nvPr/>
          </p:nvGrpSpPr>
          <p:grpSpPr>
            <a:xfrm>
              <a:off x="6910328" y="1713625"/>
              <a:ext cx="3102579" cy="4034859"/>
              <a:chOff x="688880" y="910766"/>
              <a:chExt cx="3102579" cy="4034859"/>
            </a:xfrm>
          </p:grpSpPr>
          <p:grpSp>
            <p:nvGrpSpPr>
              <p:cNvPr id="78" name="组合 77">
                <a:extLst>
                  <a:ext uri="{FF2B5EF4-FFF2-40B4-BE49-F238E27FC236}">
                    <a16:creationId xmlns:a16="http://schemas.microsoft.com/office/drawing/2014/main" xmlns="" id="{4C32F61E-07D9-4BA9-B338-6DE7C65A829D}"/>
                  </a:ext>
                </a:extLst>
              </p:cNvPr>
              <p:cNvGrpSpPr/>
              <p:nvPr/>
            </p:nvGrpSpPr>
            <p:grpSpPr>
              <a:xfrm>
                <a:off x="688880" y="910766"/>
                <a:ext cx="3102579" cy="4034859"/>
                <a:chOff x="757191" y="2114461"/>
                <a:chExt cx="3102579" cy="4034859"/>
              </a:xfrm>
            </p:grpSpPr>
            <p:sp>
              <p:nvSpPr>
                <p:cNvPr id="82" name="矩形: 圆角 81">
                  <a:extLst>
                    <a:ext uri="{FF2B5EF4-FFF2-40B4-BE49-F238E27FC236}">
                      <a16:creationId xmlns:a16="http://schemas.microsoft.com/office/drawing/2014/main" xmlns="" id="{88B0738F-34C6-4D9D-96B2-8C918CFDF610}"/>
                    </a:ext>
                  </a:extLst>
                </p:cNvPr>
                <p:cNvSpPr/>
                <p:nvPr/>
              </p:nvSpPr>
              <p:spPr>
                <a:xfrm>
                  <a:off x="953914" y="2386036"/>
                  <a:ext cx="2340487" cy="3763284"/>
                </a:xfrm>
                <a:prstGeom prst="roundRect">
                  <a:avLst>
                    <a:gd name="adj" fmla="val 7525"/>
                  </a:avLst>
                </a:prstGeom>
                <a:solidFill>
                  <a:schemeClr val="bg1"/>
                </a:solidFill>
                <a:ln>
                  <a:no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83" name="组合 82">
                  <a:extLst>
                    <a:ext uri="{FF2B5EF4-FFF2-40B4-BE49-F238E27FC236}">
                      <a16:creationId xmlns:a16="http://schemas.microsoft.com/office/drawing/2014/main" xmlns="" id="{9E0C9855-2A72-452F-A7F6-4E247F96C3FF}"/>
                    </a:ext>
                  </a:extLst>
                </p:cNvPr>
                <p:cNvGrpSpPr/>
                <p:nvPr/>
              </p:nvGrpSpPr>
              <p:grpSpPr>
                <a:xfrm>
                  <a:off x="757191" y="3258487"/>
                  <a:ext cx="3102579" cy="1432899"/>
                  <a:chOff x="4119403" y="1534523"/>
                  <a:chExt cx="4715839" cy="1432899"/>
                </a:xfrm>
              </p:grpSpPr>
              <p:sp>
                <p:nvSpPr>
                  <p:cNvPr id="85" name="椭圆 84">
                    <a:extLst>
                      <a:ext uri="{FF2B5EF4-FFF2-40B4-BE49-F238E27FC236}">
                        <a16:creationId xmlns:a16="http://schemas.microsoft.com/office/drawing/2014/main" xmlns="" id="{6ECD8C34-3189-468F-80BA-3957DC318D4B}"/>
                      </a:ext>
                    </a:extLst>
                  </p:cNvPr>
                  <p:cNvSpPr/>
                  <p:nvPr/>
                </p:nvSpPr>
                <p:spPr>
                  <a:xfrm>
                    <a:off x="4119403" y="1534523"/>
                    <a:ext cx="4715839" cy="1402178"/>
                  </a:xfrm>
                  <a:prstGeom prst="ellipse">
                    <a:avLst/>
                  </a:prstGeom>
                  <a:noFill/>
                  <a:ln>
                    <a:gradFill>
                      <a:gsLst>
                        <a:gs pos="100000">
                          <a:schemeClr val="accent3"/>
                        </a:gs>
                        <a:gs pos="19000">
                          <a:schemeClr val="accent3">
                            <a:alpha val="0"/>
                          </a:schemeClr>
                        </a:gs>
                      </a:gsLst>
                      <a:lin ang="5400000" scaled="0"/>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86" name="椭圆 85">
                    <a:extLst>
                      <a:ext uri="{FF2B5EF4-FFF2-40B4-BE49-F238E27FC236}">
                        <a16:creationId xmlns:a16="http://schemas.microsoft.com/office/drawing/2014/main" xmlns="" id="{227A2774-C7E7-4398-8F99-A2B20C31B515}"/>
                      </a:ext>
                    </a:extLst>
                  </p:cNvPr>
                  <p:cNvSpPr/>
                  <p:nvPr/>
                </p:nvSpPr>
                <p:spPr>
                  <a:xfrm>
                    <a:off x="7310001" y="2840546"/>
                    <a:ext cx="184510" cy="126876"/>
                  </a:xfrm>
                  <a:prstGeom prst="ellipse">
                    <a:avLst/>
                  </a:prstGeom>
                  <a:gradFill flip="none" rotWithShape="1">
                    <a:gsLst>
                      <a:gs pos="0">
                        <a:schemeClr val="accent3">
                          <a:lumMod val="20000"/>
                          <a:lumOff val="80000"/>
                          <a:alpha val="0"/>
                        </a:schemeClr>
                      </a:gs>
                      <a:gs pos="56000">
                        <a:schemeClr val="accent3">
                          <a:alpha val="61000"/>
                        </a:schemeClr>
                      </a:gs>
                      <a:gs pos="100000">
                        <a:schemeClr val="accent3"/>
                      </a:gs>
                    </a:gsLst>
                    <a:path path="circle">
                      <a:fillToRect l="50000" t="-80000" r="50000" b="180000"/>
                    </a:path>
                    <a:tileRect/>
                  </a:gradFill>
                  <a:ln w="6350">
                    <a:gradFill>
                      <a:gsLst>
                        <a:gs pos="0">
                          <a:schemeClr val="tx1">
                            <a:alpha val="50000"/>
                          </a:schemeClr>
                        </a:gs>
                        <a:gs pos="100000">
                          <a:schemeClr val="accent1">
                            <a:lumMod val="30000"/>
                            <a:lumOff val="70000"/>
                            <a:alpha val="0"/>
                          </a:schemeClr>
                        </a:gs>
                      </a:gsLst>
                      <a:lin ang="5400000" scaled="0"/>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effectLst>
                        <a:outerShdw dist="304800" dir="2700000" algn="tl" rotWithShape="0">
                          <a:schemeClr val="tx1"/>
                        </a:outerShdw>
                      </a:effectLst>
                    </a:endParaRPr>
                  </a:p>
                </p:txBody>
              </p:sp>
            </p:grpSp>
            <p:pic>
              <p:nvPicPr>
                <p:cNvPr id="84" name="图片 83">
                  <a:extLst>
                    <a:ext uri="{FF2B5EF4-FFF2-40B4-BE49-F238E27FC236}">
                      <a16:creationId xmlns:a16="http://schemas.microsoft.com/office/drawing/2014/main" xmlns="" id="{CA3730F6-4D59-4899-9949-8D7AC8000E2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146765" y="2114461"/>
                  <a:ext cx="1955723" cy="2933586"/>
                </a:xfrm>
                <a:prstGeom prst="rect">
                  <a:avLst/>
                </a:prstGeom>
                <a:effectLst>
                  <a:softEdge rad="635000"/>
                </a:effectLst>
              </p:spPr>
            </p:pic>
          </p:grpSp>
          <p:sp>
            <p:nvSpPr>
              <p:cNvPr id="79" name="矩形 78">
                <a:extLst>
                  <a:ext uri="{FF2B5EF4-FFF2-40B4-BE49-F238E27FC236}">
                    <a16:creationId xmlns:a16="http://schemas.microsoft.com/office/drawing/2014/main" xmlns="" id="{09FA944E-EE08-4446-A0B2-8ACEF103B11F}"/>
                  </a:ext>
                </a:extLst>
              </p:cNvPr>
              <p:cNvSpPr/>
              <p:nvPr/>
            </p:nvSpPr>
            <p:spPr>
              <a:xfrm>
                <a:off x="879380" y="3471367"/>
                <a:ext cx="2340487" cy="416550"/>
              </a:xfrm>
              <a:prstGeom prst="rect">
                <a:avLst/>
              </a:prstGeom>
              <a:gradFill>
                <a:gsLst>
                  <a:gs pos="0">
                    <a:schemeClr val="accent1">
                      <a:alpha val="0"/>
                    </a:schemeClr>
                  </a:gs>
                  <a:gs pos="73268">
                    <a:srgbClr val="BC0E04">
                      <a:alpha val="58000"/>
                    </a:srgbClr>
                  </a:gs>
                  <a:gs pos="36200">
                    <a:srgbClr val="A50902">
                      <a:alpha val="46000"/>
                    </a:srgbClr>
                  </a:gs>
                  <a:gs pos="100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grpSp>
          <p:nvGrpSpPr>
            <p:cNvPr id="87" name="组合 86">
              <a:extLst>
                <a:ext uri="{FF2B5EF4-FFF2-40B4-BE49-F238E27FC236}">
                  <a16:creationId xmlns:a16="http://schemas.microsoft.com/office/drawing/2014/main" xmlns="" id="{3D615006-BC28-49AA-92BE-070265609FFA}"/>
                </a:ext>
              </a:extLst>
            </p:cNvPr>
            <p:cNvGrpSpPr/>
            <p:nvPr/>
          </p:nvGrpSpPr>
          <p:grpSpPr>
            <a:xfrm>
              <a:off x="9082172" y="953167"/>
              <a:ext cx="3102579" cy="4034859"/>
              <a:chOff x="688880" y="910766"/>
              <a:chExt cx="3102579" cy="4034859"/>
            </a:xfrm>
          </p:grpSpPr>
          <p:grpSp>
            <p:nvGrpSpPr>
              <p:cNvPr id="88" name="组合 87">
                <a:extLst>
                  <a:ext uri="{FF2B5EF4-FFF2-40B4-BE49-F238E27FC236}">
                    <a16:creationId xmlns:a16="http://schemas.microsoft.com/office/drawing/2014/main" xmlns="" id="{ADFFA680-15C4-42BE-B733-5129A78AAA8B}"/>
                  </a:ext>
                </a:extLst>
              </p:cNvPr>
              <p:cNvGrpSpPr/>
              <p:nvPr/>
            </p:nvGrpSpPr>
            <p:grpSpPr>
              <a:xfrm>
                <a:off x="688880" y="910766"/>
                <a:ext cx="3102579" cy="4034859"/>
                <a:chOff x="757191" y="2114461"/>
                <a:chExt cx="3102579" cy="4034859"/>
              </a:xfrm>
            </p:grpSpPr>
            <p:sp>
              <p:nvSpPr>
                <p:cNvPr id="92" name="矩形: 圆角 91">
                  <a:extLst>
                    <a:ext uri="{FF2B5EF4-FFF2-40B4-BE49-F238E27FC236}">
                      <a16:creationId xmlns:a16="http://schemas.microsoft.com/office/drawing/2014/main" xmlns="" id="{E3F2FE59-5F73-4B21-819C-F30499BBF194}"/>
                    </a:ext>
                  </a:extLst>
                </p:cNvPr>
                <p:cNvSpPr/>
                <p:nvPr/>
              </p:nvSpPr>
              <p:spPr>
                <a:xfrm>
                  <a:off x="953914" y="2386036"/>
                  <a:ext cx="2340487" cy="3763284"/>
                </a:xfrm>
                <a:prstGeom prst="roundRect">
                  <a:avLst>
                    <a:gd name="adj" fmla="val 7525"/>
                  </a:avLst>
                </a:prstGeom>
                <a:solidFill>
                  <a:schemeClr val="bg1"/>
                </a:solidFill>
                <a:ln>
                  <a:no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93" name="组合 92">
                  <a:extLst>
                    <a:ext uri="{FF2B5EF4-FFF2-40B4-BE49-F238E27FC236}">
                      <a16:creationId xmlns:a16="http://schemas.microsoft.com/office/drawing/2014/main" xmlns="" id="{B7C51138-8C33-4E9C-8C14-755986A608A6}"/>
                    </a:ext>
                  </a:extLst>
                </p:cNvPr>
                <p:cNvGrpSpPr/>
                <p:nvPr/>
              </p:nvGrpSpPr>
              <p:grpSpPr>
                <a:xfrm>
                  <a:off x="757191" y="3258487"/>
                  <a:ext cx="3102579" cy="1432899"/>
                  <a:chOff x="4119403" y="1534523"/>
                  <a:chExt cx="4715839" cy="1432899"/>
                </a:xfrm>
              </p:grpSpPr>
              <p:sp>
                <p:nvSpPr>
                  <p:cNvPr id="95" name="椭圆 94">
                    <a:extLst>
                      <a:ext uri="{FF2B5EF4-FFF2-40B4-BE49-F238E27FC236}">
                        <a16:creationId xmlns:a16="http://schemas.microsoft.com/office/drawing/2014/main" xmlns="" id="{F4E978B8-F1C6-49B6-84D6-733403AFF533}"/>
                      </a:ext>
                    </a:extLst>
                  </p:cNvPr>
                  <p:cNvSpPr/>
                  <p:nvPr/>
                </p:nvSpPr>
                <p:spPr>
                  <a:xfrm>
                    <a:off x="4119403" y="1534523"/>
                    <a:ext cx="4715839" cy="1402178"/>
                  </a:xfrm>
                  <a:prstGeom prst="ellipse">
                    <a:avLst/>
                  </a:prstGeom>
                  <a:noFill/>
                  <a:ln>
                    <a:gradFill>
                      <a:gsLst>
                        <a:gs pos="100000">
                          <a:schemeClr val="accent3"/>
                        </a:gs>
                        <a:gs pos="19000">
                          <a:schemeClr val="accent3">
                            <a:alpha val="0"/>
                          </a:schemeClr>
                        </a:gs>
                      </a:gsLst>
                      <a:lin ang="5400000" scaled="0"/>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96" name="椭圆 95">
                    <a:extLst>
                      <a:ext uri="{FF2B5EF4-FFF2-40B4-BE49-F238E27FC236}">
                        <a16:creationId xmlns:a16="http://schemas.microsoft.com/office/drawing/2014/main" xmlns="" id="{221170C7-4ECD-4F64-B134-8C2CDE4E0B8D}"/>
                      </a:ext>
                    </a:extLst>
                  </p:cNvPr>
                  <p:cNvSpPr/>
                  <p:nvPr/>
                </p:nvSpPr>
                <p:spPr>
                  <a:xfrm>
                    <a:off x="7310001" y="2840546"/>
                    <a:ext cx="184510" cy="126876"/>
                  </a:xfrm>
                  <a:prstGeom prst="ellipse">
                    <a:avLst/>
                  </a:prstGeom>
                  <a:gradFill flip="none" rotWithShape="1">
                    <a:gsLst>
                      <a:gs pos="0">
                        <a:schemeClr val="accent3">
                          <a:lumMod val="20000"/>
                          <a:lumOff val="80000"/>
                          <a:alpha val="0"/>
                        </a:schemeClr>
                      </a:gs>
                      <a:gs pos="56000">
                        <a:schemeClr val="accent3">
                          <a:alpha val="61000"/>
                        </a:schemeClr>
                      </a:gs>
                      <a:gs pos="100000">
                        <a:schemeClr val="accent3"/>
                      </a:gs>
                    </a:gsLst>
                    <a:path path="circle">
                      <a:fillToRect l="50000" t="-80000" r="50000" b="180000"/>
                    </a:path>
                    <a:tileRect/>
                  </a:gradFill>
                  <a:ln w="6350">
                    <a:gradFill>
                      <a:gsLst>
                        <a:gs pos="0">
                          <a:schemeClr val="tx1">
                            <a:alpha val="50000"/>
                          </a:schemeClr>
                        </a:gs>
                        <a:gs pos="100000">
                          <a:schemeClr val="accent1">
                            <a:lumMod val="30000"/>
                            <a:lumOff val="70000"/>
                            <a:alpha val="0"/>
                          </a:schemeClr>
                        </a:gs>
                      </a:gsLst>
                      <a:lin ang="5400000" scaled="0"/>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effectLst>
                        <a:outerShdw dist="304800" dir="2700000" algn="tl" rotWithShape="0">
                          <a:schemeClr val="tx1"/>
                        </a:outerShdw>
                      </a:effectLst>
                    </a:endParaRPr>
                  </a:p>
                </p:txBody>
              </p:sp>
            </p:grpSp>
            <p:pic>
              <p:nvPicPr>
                <p:cNvPr id="94" name="图片 93">
                  <a:extLst>
                    <a:ext uri="{FF2B5EF4-FFF2-40B4-BE49-F238E27FC236}">
                      <a16:creationId xmlns:a16="http://schemas.microsoft.com/office/drawing/2014/main" xmlns="" id="{A7698470-5723-40D3-8F55-2D5D6C02678C}"/>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146765" y="2114461"/>
                  <a:ext cx="1955723" cy="2933586"/>
                </a:xfrm>
                <a:prstGeom prst="rect">
                  <a:avLst/>
                </a:prstGeom>
                <a:effectLst>
                  <a:softEdge rad="635000"/>
                </a:effectLst>
              </p:spPr>
            </p:pic>
          </p:grpSp>
          <p:sp>
            <p:nvSpPr>
              <p:cNvPr id="89" name="矩形 88">
                <a:extLst>
                  <a:ext uri="{FF2B5EF4-FFF2-40B4-BE49-F238E27FC236}">
                    <a16:creationId xmlns:a16="http://schemas.microsoft.com/office/drawing/2014/main" xmlns="" id="{6289965F-F2D0-4793-8051-16547DC6AD98}"/>
                  </a:ext>
                </a:extLst>
              </p:cNvPr>
              <p:cNvSpPr/>
              <p:nvPr/>
            </p:nvSpPr>
            <p:spPr>
              <a:xfrm>
                <a:off x="879380" y="3471367"/>
                <a:ext cx="2340487" cy="416550"/>
              </a:xfrm>
              <a:prstGeom prst="rect">
                <a:avLst/>
              </a:prstGeom>
              <a:gradFill>
                <a:gsLst>
                  <a:gs pos="0">
                    <a:schemeClr val="accent1">
                      <a:alpha val="0"/>
                    </a:schemeClr>
                  </a:gs>
                  <a:gs pos="73268">
                    <a:srgbClr val="BC0E04">
                      <a:alpha val="58000"/>
                    </a:srgbClr>
                  </a:gs>
                  <a:gs pos="36200">
                    <a:srgbClr val="A50902">
                      <a:alpha val="46000"/>
                    </a:srgbClr>
                  </a:gs>
                  <a:gs pos="100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90" name="文本框 89">
                <a:extLst>
                  <a:ext uri="{FF2B5EF4-FFF2-40B4-BE49-F238E27FC236}">
                    <a16:creationId xmlns:a16="http://schemas.microsoft.com/office/drawing/2014/main" xmlns="" id="{EDFD0658-6544-4FB1-940A-3BE694C4CBEB}"/>
                  </a:ext>
                </a:extLst>
              </p:cNvPr>
              <p:cNvSpPr txBox="1"/>
              <p:nvPr/>
            </p:nvSpPr>
            <p:spPr>
              <a:xfrm>
                <a:off x="966889" y="3403884"/>
                <a:ext cx="2211277" cy="486287"/>
              </a:xfrm>
              <a:prstGeom prst="rect">
                <a:avLst/>
              </a:prstGeom>
              <a:noFill/>
            </p:spPr>
            <p:txBody>
              <a:bodyPr wrap="square" rtlCol="0">
                <a:spAutoFit/>
              </a:bodyPr>
              <a:lstStyle/>
              <a:p>
                <a:pPr algn="ctr">
                  <a:lnSpc>
                    <a:spcPct val="120000"/>
                  </a:lnSpc>
                </a:pPr>
                <a:r>
                  <a:rPr lang="zh-CN" altLang="en-US" sz="2400" dirty="0">
                    <a:solidFill>
                      <a:schemeClr val="accent3"/>
                    </a:soli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rPr>
                  <a:t>编剧：</a:t>
                </a:r>
                <a:r>
                  <a:rPr lang="en-US" altLang="zh-CN" sz="2400" dirty="0">
                    <a:solidFill>
                      <a:schemeClr val="accent3"/>
                    </a:soli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rPr>
                  <a:t>XX</a:t>
                </a:r>
                <a:endParaRPr lang="zh-CN" altLang="en-US" sz="2400" dirty="0">
                  <a:solidFill>
                    <a:schemeClr val="accent3"/>
                  </a:soli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endParaRPr>
              </a:p>
            </p:txBody>
          </p:sp>
        </p:grpSp>
      </p:grpSp>
      <p:sp>
        <p:nvSpPr>
          <p:cNvPr id="97" name="文本框 96">
            <a:extLst>
              <a:ext uri="{FF2B5EF4-FFF2-40B4-BE49-F238E27FC236}">
                <a16:creationId xmlns:a16="http://schemas.microsoft.com/office/drawing/2014/main" xmlns="" id="{AC732523-DE4C-4107-8E32-79A552D29D19}"/>
              </a:ext>
            </a:extLst>
          </p:cNvPr>
          <p:cNvSpPr txBox="1"/>
          <p:nvPr/>
        </p:nvSpPr>
        <p:spPr>
          <a:xfrm>
            <a:off x="7185978" y="4355462"/>
            <a:ext cx="2083370" cy="486287"/>
          </a:xfrm>
          <a:prstGeom prst="rect">
            <a:avLst/>
          </a:prstGeom>
          <a:noFill/>
        </p:spPr>
        <p:txBody>
          <a:bodyPr wrap="square" rtlCol="0">
            <a:spAutoFit/>
          </a:bodyPr>
          <a:lstStyle/>
          <a:p>
            <a:pPr algn="ctr">
              <a:lnSpc>
                <a:spcPct val="120000"/>
              </a:lnSpc>
            </a:pPr>
            <a:r>
              <a:rPr lang="zh-CN" altLang="en-US" sz="2400" dirty="0">
                <a:solidFill>
                  <a:schemeClr val="accent3"/>
                </a:soli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rPr>
              <a:t>女主角：</a:t>
            </a:r>
            <a:r>
              <a:rPr lang="en-US" altLang="zh-CN" sz="2400" dirty="0">
                <a:solidFill>
                  <a:schemeClr val="accent3"/>
                </a:soli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rPr>
              <a:t>XX</a:t>
            </a:r>
            <a:endParaRPr lang="zh-CN" altLang="en-US" sz="2400" dirty="0">
              <a:solidFill>
                <a:schemeClr val="accent3"/>
              </a:soli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endParaRPr>
          </a:p>
        </p:txBody>
      </p:sp>
      <p:sp>
        <p:nvSpPr>
          <p:cNvPr id="98" name="文本框 97">
            <a:extLst>
              <a:ext uri="{FF2B5EF4-FFF2-40B4-BE49-F238E27FC236}">
                <a16:creationId xmlns:a16="http://schemas.microsoft.com/office/drawing/2014/main" xmlns="" id="{A33644DA-0C8E-445D-BD8C-5612D07A6D2F}"/>
              </a:ext>
            </a:extLst>
          </p:cNvPr>
          <p:cNvSpPr txBox="1"/>
          <p:nvPr/>
        </p:nvSpPr>
        <p:spPr>
          <a:xfrm>
            <a:off x="7231687" y="4894429"/>
            <a:ext cx="2083821" cy="962636"/>
          </a:xfrm>
          <a:prstGeom prst="rect">
            <a:avLst/>
          </a:prstGeom>
          <a:noFill/>
        </p:spPr>
        <p:txBody>
          <a:bodyPr wrap="square" rtlCol="0">
            <a:spAutoFit/>
          </a:bodyPr>
          <a:lstStyle/>
          <a:p>
            <a:pPr algn="ctr">
              <a:lnSpc>
                <a:spcPct val="120000"/>
              </a:lnSpc>
            </a:pPr>
            <a:r>
              <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流量网红</a:t>
            </a:r>
            <a:endParaRPr lang="en-US" altLang="zh-CN"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lnSpc>
                <a:spcPct val="120000"/>
              </a:lnSpc>
            </a:pPr>
            <a:r>
              <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代表作：</a:t>
            </a:r>
            <a:r>
              <a:rPr lang="en-US" altLang="zh-CN"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《XXXX》</a:t>
            </a:r>
          </a:p>
          <a:p>
            <a:pPr algn="ctr">
              <a:lnSpc>
                <a:spcPct val="120000"/>
              </a:lnSpc>
            </a:pPr>
            <a:r>
              <a:rPr lang="en-US" altLang="zh-CN"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             《XX》</a:t>
            </a:r>
            <a:endPar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99" name="文本框 98">
            <a:extLst>
              <a:ext uri="{FF2B5EF4-FFF2-40B4-BE49-F238E27FC236}">
                <a16:creationId xmlns:a16="http://schemas.microsoft.com/office/drawing/2014/main" xmlns="" id="{F87FE5E0-D5B5-4C65-A428-CDB6B0A04D48}"/>
              </a:ext>
            </a:extLst>
          </p:cNvPr>
          <p:cNvSpPr txBox="1"/>
          <p:nvPr/>
        </p:nvSpPr>
        <p:spPr>
          <a:xfrm>
            <a:off x="9461374" y="4084324"/>
            <a:ext cx="2083821" cy="962636"/>
          </a:xfrm>
          <a:prstGeom prst="rect">
            <a:avLst/>
          </a:prstGeom>
          <a:noFill/>
        </p:spPr>
        <p:txBody>
          <a:bodyPr wrap="square" rtlCol="0">
            <a:spAutoFit/>
          </a:bodyPr>
          <a:lstStyle/>
          <a:p>
            <a:pPr algn="ctr">
              <a:lnSpc>
                <a:spcPct val="120000"/>
              </a:lnSpc>
            </a:pPr>
            <a:r>
              <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著名编剧</a:t>
            </a:r>
            <a:endParaRPr lang="en-US" altLang="zh-CN"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lnSpc>
                <a:spcPct val="120000"/>
              </a:lnSpc>
            </a:pPr>
            <a:r>
              <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代表作：</a:t>
            </a:r>
            <a:r>
              <a:rPr lang="en-US" altLang="zh-CN"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《XX》</a:t>
            </a:r>
          </a:p>
          <a:p>
            <a:pPr algn="ctr">
              <a:lnSpc>
                <a:spcPct val="120000"/>
              </a:lnSpc>
            </a:pPr>
            <a:r>
              <a:rPr lang="en-US" altLang="zh-CN"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             《XXXX》</a:t>
            </a:r>
            <a:endPar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Tree>
    <p:extLst>
      <p:ext uri="{BB962C8B-B14F-4D97-AF65-F5344CB8AC3E}">
        <p14:creationId xmlns:p14="http://schemas.microsoft.com/office/powerpoint/2010/main" val="16678378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1A6E13D8-AF88-483D-AD62-9AB533DDC751}"/>
              </a:ext>
            </a:extLst>
          </p:cNvPr>
          <p:cNvGrpSpPr/>
          <p:nvPr/>
        </p:nvGrpSpPr>
        <p:grpSpPr>
          <a:xfrm>
            <a:off x="1228532" y="1082286"/>
            <a:ext cx="9938136" cy="2938586"/>
            <a:chOff x="1126932" y="758249"/>
            <a:chExt cx="9938136" cy="2797751"/>
          </a:xfrm>
        </p:grpSpPr>
        <p:sp>
          <p:nvSpPr>
            <p:cNvPr id="10" name="矩形: 圆角 9">
              <a:extLst>
                <a:ext uri="{FF2B5EF4-FFF2-40B4-BE49-F238E27FC236}">
                  <a16:creationId xmlns:a16="http://schemas.microsoft.com/office/drawing/2014/main" xmlns="" id="{FD5683D4-6C27-465E-98DF-8203F671C42E}"/>
                </a:ext>
              </a:extLst>
            </p:cNvPr>
            <p:cNvSpPr/>
            <p:nvPr/>
          </p:nvSpPr>
          <p:spPr>
            <a:xfrm>
              <a:off x="1126932" y="758249"/>
              <a:ext cx="9938136" cy="2797751"/>
            </a:xfrm>
            <a:prstGeom prst="roundRect">
              <a:avLst>
                <a:gd name="adj" fmla="val 1444"/>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aphicFrame>
          <p:nvGraphicFramePr>
            <p:cNvPr id="9" name="图表 8">
              <a:extLst>
                <a:ext uri="{FF2B5EF4-FFF2-40B4-BE49-F238E27FC236}">
                  <a16:creationId xmlns:a16="http://schemas.microsoft.com/office/drawing/2014/main" xmlns="" id="{C993553F-ACC3-410A-BA01-3A60A4EB15E1}"/>
                </a:ext>
              </a:extLst>
            </p:cNvPr>
            <p:cNvGraphicFramePr/>
            <p:nvPr>
              <p:extLst>
                <p:ext uri="{D42A27DB-BD31-4B8C-83A1-F6EECF244321}">
                  <p14:modId xmlns:p14="http://schemas.microsoft.com/office/powerpoint/2010/main" val="1241760353"/>
                </p:ext>
              </p:extLst>
            </p:nvPr>
          </p:nvGraphicFramePr>
          <p:xfrm>
            <a:off x="1574800" y="846667"/>
            <a:ext cx="8763000" cy="2709333"/>
          </p:xfrm>
          <a:graphic>
            <a:graphicData uri="http://schemas.openxmlformats.org/drawingml/2006/chart">
              <c:chart xmlns:c="http://schemas.openxmlformats.org/drawingml/2006/chart" xmlns:r="http://schemas.openxmlformats.org/officeDocument/2006/relationships" r:id="rId2"/>
            </a:graphicData>
          </a:graphic>
        </p:graphicFrame>
      </p:grpSp>
      <p:grpSp>
        <p:nvGrpSpPr>
          <p:cNvPr id="12" name="组合 11">
            <a:extLst>
              <a:ext uri="{FF2B5EF4-FFF2-40B4-BE49-F238E27FC236}">
                <a16:creationId xmlns:a16="http://schemas.microsoft.com/office/drawing/2014/main" xmlns="" id="{4BA1873E-E325-4AC9-BB76-BB206262C06A}"/>
              </a:ext>
            </a:extLst>
          </p:cNvPr>
          <p:cNvGrpSpPr/>
          <p:nvPr/>
        </p:nvGrpSpPr>
        <p:grpSpPr>
          <a:xfrm>
            <a:off x="652286" y="744153"/>
            <a:ext cx="1919645" cy="1027889"/>
            <a:chOff x="77996" y="2140262"/>
            <a:chExt cx="4406632" cy="2359567"/>
          </a:xfrm>
        </p:grpSpPr>
        <p:grpSp>
          <p:nvGrpSpPr>
            <p:cNvPr id="13" name="组合 12">
              <a:extLst>
                <a:ext uri="{FF2B5EF4-FFF2-40B4-BE49-F238E27FC236}">
                  <a16:creationId xmlns:a16="http://schemas.microsoft.com/office/drawing/2014/main" xmlns="" id="{701FD54F-FFA2-42F6-888B-0A449BB6AA99}"/>
                </a:ext>
              </a:extLst>
            </p:cNvPr>
            <p:cNvGrpSpPr/>
            <p:nvPr/>
          </p:nvGrpSpPr>
          <p:grpSpPr>
            <a:xfrm>
              <a:off x="77996" y="2140262"/>
              <a:ext cx="4279392" cy="2359567"/>
              <a:chOff x="77996" y="2140262"/>
              <a:chExt cx="4279392" cy="2359567"/>
            </a:xfrm>
          </p:grpSpPr>
          <p:sp>
            <p:nvSpPr>
              <p:cNvPr id="15" name="椭圆 14">
                <a:extLst>
                  <a:ext uri="{FF2B5EF4-FFF2-40B4-BE49-F238E27FC236}">
                    <a16:creationId xmlns:a16="http://schemas.microsoft.com/office/drawing/2014/main" xmlns="" id="{C630397C-09F1-4A3C-B8B8-FF4C20145485}"/>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16" name="组合 15">
                <a:extLst>
                  <a:ext uri="{FF2B5EF4-FFF2-40B4-BE49-F238E27FC236}">
                    <a16:creationId xmlns:a16="http://schemas.microsoft.com/office/drawing/2014/main" xmlns="" id="{CC7AA077-D0BB-4978-AD4F-10DBA6B4940E}"/>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17" name="图片 16">
                  <a:extLst>
                    <a:ext uri="{FF2B5EF4-FFF2-40B4-BE49-F238E27FC236}">
                      <a16:creationId xmlns:a16="http://schemas.microsoft.com/office/drawing/2014/main" xmlns="" id="{186AAE9B-7304-4E35-BBFA-A11FB208AB52}"/>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8" name="椭圆 17">
                  <a:extLst>
                    <a:ext uri="{FF2B5EF4-FFF2-40B4-BE49-F238E27FC236}">
                      <a16:creationId xmlns:a16="http://schemas.microsoft.com/office/drawing/2014/main" xmlns="" id="{0C9D12B8-4342-4297-8585-8869A440BD07}"/>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p>
              </p:txBody>
            </p:sp>
          </p:grpSp>
        </p:grpSp>
        <p:pic>
          <p:nvPicPr>
            <p:cNvPr id="14" name="图片 13">
              <a:extLst>
                <a:ext uri="{FF2B5EF4-FFF2-40B4-BE49-F238E27FC236}">
                  <a16:creationId xmlns:a16="http://schemas.microsoft.com/office/drawing/2014/main" xmlns="" id="{076B2EA9-D509-4143-897F-E53BC9A0E0B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grpSp>
        <p:nvGrpSpPr>
          <p:cNvPr id="19" name="组合 18">
            <a:extLst>
              <a:ext uri="{FF2B5EF4-FFF2-40B4-BE49-F238E27FC236}">
                <a16:creationId xmlns:a16="http://schemas.microsoft.com/office/drawing/2014/main" xmlns="" id="{B37B58DD-7D61-4943-AD1A-74900F33BF85}"/>
              </a:ext>
            </a:extLst>
          </p:cNvPr>
          <p:cNvGrpSpPr/>
          <p:nvPr/>
        </p:nvGrpSpPr>
        <p:grpSpPr>
          <a:xfrm>
            <a:off x="1228532" y="4216399"/>
            <a:ext cx="9938136" cy="2249811"/>
            <a:chOff x="1097570" y="2057331"/>
            <a:chExt cx="2494764" cy="3847023"/>
          </a:xfrm>
        </p:grpSpPr>
        <p:sp>
          <p:nvSpPr>
            <p:cNvPr id="20" name="矩形: 圆角 19">
              <a:extLst>
                <a:ext uri="{FF2B5EF4-FFF2-40B4-BE49-F238E27FC236}">
                  <a16:creationId xmlns:a16="http://schemas.microsoft.com/office/drawing/2014/main" xmlns="" id="{178FC8A2-9BC2-4B72-93BD-D13E136C61D4}"/>
                </a:ext>
              </a:extLst>
            </p:cNvPr>
            <p:cNvSpPr/>
            <p:nvPr/>
          </p:nvSpPr>
          <p:spPr>
            <a:xfrm>
              <a:off x="1193859" y="2466726"/>
              <a:ext cx="2315930" cy="3437628"/>
            </a:xfrm>
            <a:prstGeom prst="roundRect">
              <a:avLst>
                <a:gd name="adj" fmla="val 7525"/>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21" name="矩形: 圆角 20">
              <a:extLst>
                <a:ext uri="{FF2B5EF4-FFF2-40B4-BE49-F238E27FC236}">
                  <a16:creationId xmlns:a16="http://schemas.microsoft.com/office/drawing/2014/main" xmlns="" id="{428E5AC5-1998-4BFD-980C-C4820F4F050E}"/>
                </a:ext>
              </a:extLst>
            </p:cNvPr>
            <p:cNvSpPr/>
            <p:nvPr/>
          </p:nvSpPr>
          <p:spPr>
            <a:xfrm>
              <a:off x="1097570" y="2057331"/>
              <a:ext cx="2494764" cy="3703079"/>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grpSp>
        <p:nvGrpSpPr>
          <p:cNvPr id="22" name="组合 21">
            <a:extLst>
              <a:ext uri="{FF2B5EF4-FFF2-40B4-BE49-F238E27FC236}">
                <a16:creationId xmlns:a16="http://schemas.microsoft.com/office/drawing/2014/main" xmlns="" id="{BB586BAB-7F2C-4455-847C-A9005294B434}"/>
              </a:ext>
            </a:extLst>
          </p:cNvPr>
          <p:cNvGrpSpPr/>
          <p:nvPr/>
        </p:nvGrpSpPr>
        <p:grpSpPr>
          <a:xfrm rot="14018751">
            <a:off x="9954324" y="5532206"/>
            <a:ext cx="1919645" cy="1027889"/>
            <a:chOff x="77996" y="2140262"/>
            <a:chExt cx="4406632" cy="2359567"/>
          </a:xfrm>
        </p:grpSpPr>
        <p:grpSp>
          <p:nvGrpSpPr>
            <p:cNvPr id="23" name="组合 22">
              <a:extLst>
                <a:ext uri="{FF2B5EF4-FFF2-40B4-BE49-F238E27FC236}">
                  <a16:creationId xmlns:a16="http://schemas.microsoft.com/office/drawing/2014/main" xmlns="" id="{669403D0-D85E-45CE-9DAE-17935C246A07}"/>
                </a:ext>
              </a:extLst>
            </p:cNvPr>
            <p:cNvGrpSpPr/>
            <p:nvPr/>
          </p:nvGrpSpPr>
          <p:grpSpPr>
            <a:xfrm>
              <a:off x="77996" y="2140262"/>
              <a:ext cx="4279392" cy="2359567"/>
              <a:chOff x="77996" y="2140262"/>
              <a:chExt cx="4279392" cy="2359567"/>
            </a:xfrm>
          </p:grpSpPr>
          <p:sp>
            <p:nvSpPr>
              <p:cNvPr id="25" name="椭圆 24">
                <a:extLst>
                  <a:ext uri="{FF2B5EF4-FFF2-40B4-BE49-F238E27FC236}">
                    <a16:creationId xmlns:a16="http://schemas.microsoft.com/office/drawing/2014/main" xmlns="" id="{6186E147-C4F3-495B-BE74-CB364F67B10F}"/>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26" name="组合 25">
                <a:extLst>
                  <a:ext uri="{FF2B5EF4-FFF2-40B4-BE49-F238E27FC236}">
                    <a16:creationId xmlns:a16="http://schemas.microsoft.com/office/drawing/2014/main" xmlns="" id="{430CF978-3318-48AA-9028-CFE8D388B268}"/>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27" name="图片 26">
                  <a:extLst>
                    <a:ext uri="{FF2B5EF4-FFF2-40B4-BE49-F238E27FC236}">
                      <a16:creationId xmlns:a16="http://schemas.microsoft.com/office/drawing/2014/main" xmlns="" id="{EE91211F-5B68-44FF-9ABE-C4457298872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28" name="椭圆 27">
                  <a:extLst>
                    <a:ext uri="{FF2B5EF4-FFF2-40B4-BE49-F238E27FC236}">
                      <a16:creationId xmlns:a16="http://schemas.microsoft.com/office/drawing/2014/main" xmlns="" id="{F25CDF7C-5533-4092-85C8-6B627EEA704C}"/>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p>
              </p:txBody>
            </p:sp>
          </p:grpSp>
        </p:grpSp>
        <p:pic>
          <p:nvPicPr>
            <p:cNvPr id="24" name="图片 23">
              <a:extLst>
                <a:ext uri="{FF2B5EF4-FFF2-40B4-BE49-F238E27FC236}">
                  <a16:creationId xmlns:a16="http://schemas.microsoft.com/office/drawing/2014/main" xmlns="" id="{015714BC-8D12-47A9-A3A2-77A37A67CDC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29" name="文本框 28">
            <a:extLst>
              <a:ext uri="{FF2B5EF4-FFF2-40B4-BE49-F238E27FC236}">
                <a16:creationId xmlns:a16="http://schemas.microsoft.com/office/drawing/2014/main" xmlns="" id="{F5B76045-E079-49C6-8943-87F09092861F}"/>
              </a:ext>
            </a:extLst>
          </p:cNvPr>
          <p:cNvSpPr txBox="1"/>
          <p:nvPr/>
        </p:nvSpPr>
        <p:spPr>
          <a:xfrm>
            <a:off x="1882919" y="4598427"/>
            <a:ext cx="7916112" cy="1403846"/>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如上图所示，</a:t>
            </a:r>
            <a:r>
              <a:rPr lang="zh-CN" altLang="en-US" dirty="0">
                <a:solidFill>
                  <a:srgbClr val="FF0000"/>
                </a:solidFill>
              </a:rPr>
              <a:t>红色</a:t>
            </a:r>
            <a:r>
              <a:rPr lang="zh-CN" altLang="en-US" dirty="0"/>
              <a:t>为</a:t>
            </a:r>
            <a:r>
              <a:rPr lang="zh-CN" altLang="en-US" dirty="0">
                <a:solidFill>
                  <a:srgbClr val="FF0000"/>
                </a:solidFill>
              </a:rPr>
              <a:t>传统电视剧</a:t>
            </a:r>
            <a:r>
              <a:rPr lang="zh-CN" altLang="en-US" dirty="0"/>
              <a:t>，</a:t>
            </a:r>
            <a:r>
              <a:rPr lang="zh-CN" altLang="en-US" dirty="0">
                <a:solidFill>
                  <a:schemeClr val="accent3"/>
                </a:solidFill>
              </a:rPr>
              <a:t>黄色</a:t>
            </a:r>
            <a:r>
              <a:rPr lang="zh-CN" altLang="en-US" dirty="0"/>
              <a:t>为</a:t>
            </a:r>
            <a:r>
              <a:rPr lang="zh-CN" altLang="en-US" dirty="0">
                <a:solidFill>
                  <a:schemeClr val="accent3"/>
                </a:solidFill>
              </a:rPr>
              <a:t>网剧</a:t>
            </a:r>
            <a:r>
              <a:rPr lang="zh-CN" altLang="en-US" dirty="0"/>
              <a:t>，网剧收视率份额在逐渐升高，说明观众对于网剧的接受度，越来越高，剧集市场竞争激烈程度加剧。头部卫视采取联播策略，将剧集传播效应最大程度释放出来；</a:t>
            </a:r>
            <a:r>
              <a:rPr lang="en-US" altLang="zh-CN" dirty="0"/>
              <a:t>**</a:t>
            </a:r>
            <a:r>
              <a:rPr lang="zh-CN" altLang="en-US" dirty="0"/>
              <a:t>剧在抢占收视高峰的同时，凸显现实关怀。</a:t>
            </a:r>
          </a:p>
        </p:txBody>
      </p:sp>
      <p:sp>
        <p:nvSpPr>
          <p:cNvPr id="30" name="文本框 29">
            <a:extLst>
              <a:ext uri="{FF2B5EF4-FFF2-40B4-BE49-F238E27FC236}">
                <a16:creationId xmlns:a16="http://schemas.microsoft.com/office/drawing/2014/main" xmlns="" id="{CB3F25F1-B977-4FDE-A408-58D9A875B7F7}"/>
              </a:ext>
            </a:extLst>
          </p:cNvPr>
          <p:cNvSpPr txBox="1"/>
          <p:nvPr/>
        </p:nvSpPr>
        <p:spPr>
          <a:xfrm>
            <a:off x="2726291" y="377856"/>
            <a:ext cx="6690543" cy="880241"/>
          </a:xfrm>
          <a:prstGeom prst="rect">
            <a:avLst/>
          </a:prstGeom>
          <a:noFill/>
          <a:effectLst>
            <a:outerShdw blurRad="50800" dist="38100" dir="5400000" algn="t" rotWithShape="0">
              <a:prstClr val="black">
                <a:alpha val="40000"/>
              </a:prstClr>
            </a:outerShdw>
          </a:effectLst>
        </p:spPr>
        <p:txBody>
          <a:bodyPr wrap="square" rtlCol="0">
            <a:spAutoFit/>
          </a:bodyPr>
          <a:lstStyle/>
          <a:p>
            <a:pPr algn="ctr">
              <a:lnSpc>
                <a:spcPct val="120000"/>
              </a:lnSpc>
            </a:pPr>
            <a:r>
              <a:rPr lang="zh-CN" altLang="en-US" sz="4800" dirty="0">
                <a:solidFill>
                  <a:schemeClr val="accent3"/>
                </a:solidFill>
                <a:latin typeface="字体圈欣意冠黑体" panose="00000500000000000000" pitchFamily="2" charset="-122"/>
                <a:ea typeface="字体圈欣意冠黑体" panose="00000500000000000000" pitchFamily="2" charset="-122"/>
              </a:rPr>
              <a:t>自制网剧与电视剧收视比例</a:t>
            </a:r>
          </a:p>
        </p:txBody>
      </p:sp>
    </p:spTree>
    <p:extLst>
      <p:ext uri="{BB962C8B-B14F-4D97-AF65-F5344CB8AC3E}">
        <p14:creationId xmlns:p14="http://schemas.microsoft.com/office/powerpoint/2010/main" val="39065796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a:extLst>
              <a:ext uri="{FF2B5EF4-FFF2-40B4-BE49-F238E27FC236}">
                <a16:creationId xmlns:a16="http://schemas.microsoft.com/office/drawing/2014/main" xmlns="" id="{FD5683D4-6C27-465E-98DF-8203F671C42E}"/>
              </a:ext>
            </a:extLst>
          </p:cNvPr>
          <p:cNvSpPr/>
          <p:nvPr/>
        </p:nvSpPr>
        <p:spPr>
          <a:xfrm>
            <a:off x="1228532" y="971864"/>
            <a:ext cx="4792938" cy="5230974"/>
          </a:xfrm>
          <a:prstGeom prst="roundRect">
            <a:avLst>
              <a:gd name="adj" fmla="val 1444"/>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12" name="组合 11">
            <a:extLst>
              <a:ext uri="{FF2B5EF4-FFF2-40B4-BE49-F238E27FC236}">
                <a16:creationId xmlns:a16="http://schemas.microsoft.com/office/drawing/2014/main" xmlns="" id="{4BA1873E-E325-4AC9-BB76-BB206262C06A}"/>
              </a:ext>
            </a:extLst>
          </p:cNvPr>
          <p:cNvGrpSpPr/>
          <p:nvPr/>
        </p:nvGrpSpPr>
        <p:grpSpPr>
          <a:xfrm>
            <a:off x="578779" y="768980"/>
            <a:ext cx="1919645" cy="1027889"/>
            <a:chOff x="77996" y="2140262"/>
            <a:chExt cx="4406632" cy="2359567"/>
          </a:xfrm>
        </p:grpSpPr>
        <p:grpSp>
          <p:nvGrpSpPr>
            <p:cNvPr id="13" name="组合 12">
              <a:extLst>
                <a:ext uri="{FF2B5EF4-FFF2-40B4-BE49-F238E27FC236}">
                  <a16:creationId xmlns:a16="http://schemas.microsoft.com/office/drawing/2014/main" xmlns="" id="{701FD54F-FFA2-42F6-888B-0A449BB6AA99}"/>
                </a:ext>
              </a:extLst>
            </p:cNvPr>
            <p:cNvGrpSpPr/>
            <p:nvPr/>
          </p:nvGrpSpPr>
          <p:grpSpPr>
            <a:xfrm>
              <a:off x="77996" y="2140262"/>
              <a:ext cx="4279392" cy="2359567"/>
              <a:chOff x="77996" y="2140262"/>
              <a:chExt cx="4279392" cy="2359567"/>
            </a:xfrm>
          </p:grpSpPr>
          <p:sp>
            <p:nvSpPr>
              <p:cNvPr id="15" name="椭圆 14">
                <a:extLst>
                  <a:ext uri="{FF2B5EF4-FFF2-40B4-BE49-F238E27FC236}">
                    <a16:creationId xmlns:a16="http://schemas.microsoft.com/office/drawing/2014/main" xmlns="" id="{C630397C-09F1-4A3C-B8B8-FF4C20145485}"/>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16" name="组合 15">
                <a:extLst>
                  <a:ext uri="{FF2B5EF4-FFF2-40B4-BE49-F238E27FC236}">
                    <a16:creationId xmlns:a16="http://schemas.microsoft.com/office/drawing/2014/main" xmlns="" id="{CC7AA077-D0BB-4978-AD4F-10DBA6B4940E}"/>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17" name="图片 16">
                  <a:extLst>
                    <a:ext uri="{FF2B5EF4-FFF2-40B4-BE49-F238E27FC236}">
                      <a16:creationId xmlns:a16="http://schemas.microsoft.com/office/drawing/2014/main" xmlns="" id="{186AAE9B-7304-4E35-BBFA-A11FB208AB52}"/>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8" name="椭圆 17">
                  <a:extLst>
                    <a:ext uri="{FF2B5EF4-FFF2-40B4-BE49-F238E27FC236}">
                      <a16:creationId xmlns:a16="http://schemas.microsoft.com/office/drawing/2014/main" xmlns="" id="{0C9D12B8-4342-4297-8585-8869A440BD07}"/>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p>
              </p:txBody>
            </p:sp>
          </p:grpSp>
        </p:grpSp>
        <p:pic>
          <p:nvPicPr>
            <p:cNvPr id="14" name="图片 13">
              <a:extLst>
                <a:ext uri="{FF2B5EF4-FFF2-40B4-BE49-F238E27FC236}">
                  <a16:creationId xmlns:a16="http://schemas.microsoft.com/office/drawing/2014/main" xmlns="" id="{076B2EA9-D509-4143-897F-E53BC9A0E0B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grpSp>
        <p:nvGrpSpPr>
          <p:cNvPr id="19" name="组合 18">
            <a:extLst>
              <a:ext uri="{FF2B5EF4-FFF2-40B4-BE49-F238E27FC236}">
                <a16:creationId xmlns:a16="http://schemas.microsoft.com/office/drawing/2014/main" xmlns="" id="{B37B58DD-7D61-4943-AD1A-74900F33BF85}"/>
              </a:ext>
            </a:extLst>
          </p:cNvPr>
          <p:cNvGrpSpPr/>
          <p:nvPr/>
        </p:nvGrpSpPr>
        <p:grpSpPr>
          <a:xfrm>
            <a:off x="6183710" y="3574610"/>
            <a:ext cx="4903389" cy="2668676"/>
            <a:chOff x="1097570" y="2057331"/>
            <a:chExt cx="2494764" cy="3847023"/>
          </a:xfrm>
        </p:grpSpPr>
        <p:sp>
          <p:nvSpPr>
            <p:cNvPr id="20" name="矩形: 圆角 19">
              <a:extLst>
                <a:ext uri="{FF2B5EF4-FFF2-40B4-BE49-F238E27FC236}">
                  <a16:creationId xmlns:a16="http://schemas.microsoft.com/office/drawing/2014/main" xmlns="" id="{178FC8A2-9BC2-4B72-93BD-D13E136C61D4}"/>
                </a:ext>
              </a:extLst>
            </p:cNvPr>
            <p:cNvSpPr/>
            <p:nvPr/>
          </p:nvSpPr>
          <p:spPr>
            <a:xfrm>
              <a:off x="1193859" y="2466726"/>
              <a:ext cx="2315930" cy="3437628"/>
            </a:xfrm>
            <a:prstGeom prst="roundRect">
              <a:avLst>
                <a:gd name="adj" fmla="val 7525"/>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21" name="矩形: 圆角 20">
              <a:extLst>
                <a:ext uri="{FF2B5EF4-FFF2-40B4-BE49-F238E27FC236}">
                  <a16:creationId xmlns:a16="http://schemas.microsoft.com/office/drawing/2014/main" xmlns="" id="{428E5AC5-1998-4BFD-980C-C4820F4F050E}"/>
                </a:ext>
              </a:extLst>
            </p:cNvPr>
            <p:cNvSpPr/>
            <p:nvPr/>
          </p:nvSpPr>
          <p:spPr>
            <a:xfrm>
              <a:off x="1097570" y="2057331"/>
              <a:ext cx="2494764" cy="3703079"/>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grpSp>
        <p:nvGrpSpPr>
          <p:cNvPr id="22" name="组合 21">
            <a:extLst>
              <a:ext uri="{FF2B5EF4-FFF2-40B4-BE49-F238E27FC236}">
                <a16:creationId xmlns:a16="http://schemas.microsoft.com/office/drawing/2014/main" xmlns="" id="{BB586BAB-7F2C-4455-847C-A9005294B434}"/>
              </a:ext>
            </a:extLst>
          </p:cNvPr>
          <p:cNvGrpSpPr/>
          <p:nvPr/>
        </p:nvGrpSpPr>
        <p:grpSpPr>
          <a:xfrm rot="14018751">
            <a:off x="9954324" y="5532206"/>
            <a:ext cx="1919645" cy="1027889"/>
            <a:chOff x="77996" y="2140262"/>
            <a:chExt cx="4406632" cy="2359567"/>
          </a:xfrm>
        </p:grpSpPr>
        <p:grpSp>
          <p:nvGrpSpPr>
            <p:cNvPr id="23" name="组合 22">
              <a:extLst>
                <a:ext uri="{FF2B5EF4-FFF2-40B4-BE49-F238E27FC236}">
                  <a16:creationId xmlns:a16="http://schemas.microsoft.com/office/drawing/2014/main" xmlns="" id="{669403D0-D85E-45CE-9DAE-17935C246A07}"/>
                </a:ext>
              </a:extLst>
            </p:cNvPr>
            <p:cNvGrpSpPr/>
            <p:nvPr/>
          </p:nvGrpSpPr>
          <p:grpSpPr>
            <a:xfrm>
              <a:off x="77996" y="2140262"/>
              <a:ext cx="4279392" cy="2359567"/>
              <a:chOff x="77996" y="2140262"/>
              <a:chExt cx="4279392" cy="2359567"/>
            </a:xfrm>
          </p:grpSpPr>
          <p:sp>
            <p:nvSpPr>
              <p:cNvPr id="25" name="椭圆 24">
                <a:extLst>
                  <a:ext uri="{FF2B5EF4-FFF2-40B4-BE49-F238E27FC236}">
                    <a16:creationId xmlns:a16="http://schemas.microsoft.com/office/drawing/2014/main" xmlns="" id="{6186E147-C4F3-495B-BE74-CB364F67B10F}"/>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26" name="组合 25">
                <a:extLst>
                  <a:ext uri="{FF2B5EF4-FFF2-40B4-BE49-F238E27FC236}">
                    <a16:creationId xmlns:a16="http://schemas.microsoft.com/office/drawing/2014/main" xmlns="" id="{430CF978-3318-48AA-9028-CFE8D388B268}"/>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27" name="图片 26">
                  <a:extLst>
                    <a:ext uri="{FF2B5EF4-FFF2-40B4-BE49-F238E27FC236}">
                      <a16:creationId xmlns:a16="http://schemas.microsoft.com/office/drawing/2014/main" xmlns="" id="{EE91211F-5B68-44FF-9ABE-C4457298872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28" name="椭圆 27">
                  <a:extLst>
                    <a:ext uri="{FF2B5EF4-FFF2-40B4-BE49-F238E27FC236}">
                      <a16:creationId xmlns:a16="http://schemas.microsoft.com/office/drawing/2014/main" xmlns="" id="{F25CDF7C-5533-4092-85C8-6B627EEA704C}"/>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p>
              </p:txBody>
            </p:sp>
          </p:grpSp>
        </p:grpSp>
        <p:pic>
          <p:nvPicPr>
            <p:cNvPr id="24" name="图片 23">
              <a:extLst>
                <a:ext uri="{FF2B5EF4-FFF2-40B4-BE49-F238E27FC236}">
                  <a16:creationId xmlns:a16="http://schemas.microsoft.com/office/drawing/2014/main" xmlns="" id="{015714BC-8D12-47A9-A3A2-77A37A67CD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grpSp>
        <p:nvGrpSpPr>
          <p:cNvPr id="29" name="组合 28">
            <a:extLst>
              <a:ext uri="{FF2B5EF4-FFF2-40B4-BE49-F238E27FC236}">
                <a16:creationId xmlns:a16="http://schemas.microsoft.com/office/drawing/2014/main" xmlns="" id="{5E16C0B2-2CA6-425E-9FF0-E5418441A9A2}"/>
              </a:ext>
            </a:extLst>
          </p:cNvPr>
          <p:cNvGrpSpPr/>
          <p:nvPr/>
        </p:nvGrpSpPr>
        <p:grpSpPr>
          <a:xfrm>
            <a:off x="6197216" y="971863"/>
            <a:ext cx="4903389" cy="2533981"/>
            <a:chOff x="1097570" y="2057331"/>
            <a:chExt cx="2494764" cy="3847023"/>
          </a:xfrm>
        </p:grpSpPr>
        <p:sp>
          <p:nvSpPr>
            <p:cNvPr id="30" name="矩形: 圆角 29">
              <a:extLst>
                <a:ext uri="{FF2B5EF4-FFF2-40B4-BE49-F238E27FC236}">
                  <a16:creationId xmlns:a16="http://schemas.microsoft.com/office/drawing/2014/main" xmlns="" id="{A76A1E82-3C90-4363-A7A2-908D0C3D7D37}"/>
                </a:ext>
              </a:extLst>
            </p:cNvPr>
            <p:cNvSpPr/>
            <p:nvPr/>
          </p:nvSpPr>
          <p:spPr>
            <a:xfrm>
              <a:off x="1193859" y="2466726"/>
              <a:ext cx="2315930" cy="3437628"/>
            </a:xfrm>
            <a:prstGeom prst="roundRect">
              <a:avLst>
                <a:gd name="adj" fmla="val 7525"/>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31" name="矩形: 圆角 30">
              <a:extLst>
                <a:ext uri="{FF2B5EF4-FFF2-40B4-BE49-F238E27FC236}">
                  <a16:creationId xmlns:a16="http://schemas.microsoft.com/office/drawing/2014/main" xmlns="" id="{4E8D552D-1913-4A9C-A426-66A6CE824AF3}"/>
                </a:ext>
              </a:extLst>
            </p:cNvPr>
            <p:cNvSpPr/>
            <p:nvPr/>
          </p:nvSpPr>
          <p:spPr>
            <a:xfrm>
              <a:off x="1097570" y="2057331"/>
              <a:ext cx="2494764" cy="3703079"/>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graphicFrame>
        <p:nvGraphicFramePr>
          <p:cNvPr id="7" name="图表 6">
            <a:extLst>
              <a:ext uri="{FF2B5EF4-FFF2-40B4-BE49-F238E27FC236}">
                <a16:creationId xmlns:a16="http://schemas.microsoft.com/office/drawing/2014/main" xmlns="" id="{03A03228-F58F-4239-A085-2310B35980A6}"/>
              </a:ext>
            </a:extLst>
          </p:cNvPr>
          <p:cNvGraphicFramePr/>
          <p:nvPr>
            <p:extLst>
              <p:ext uri="{D42A27DB-BD31-4B8C-83A1-F6EECF244321}">
                <p14:modId xmlns:p14="http://schemas.microsoft.com/office/powerpoint/2010/main" val="874878348"/>
              </p:ext>
            </p:extLst>
          </p:nvPr>
        </p:nvGraphicFramePr>
        <p:xfrm>
          <a:off x="844930" y="1329012"/>
          <a:ext cx="5560142" cy="4557125"/>
        </p:xfrm>
        <a:graphic>
          <a:graphicData uri="http://schemas.openxmlformats.org/drawingml/2006/chart">
            <c:chart xmlns:c="http://schemas.openxmlformats.org/drawingml/2006/chart" xmlns:r="http://schemas.openxmlformats.org/officeDocument/2006/relationships" r:id="rId4"/>
          </a:graphicData>
        </a:graphic>
      </p:graphicFrame>
      <p:grpSp>
        <p:nvGrpSpPr>
          <p:cNvPr id="33" name="组合 32">
            <a:extLst>
              <a:ext uri="{FF2B5EF4-FFF2-40B4-BE49-F238E27FC236}">
                <a16:creationId xmlns:a16="http://schemas.microsoft.com/office/drawing/2014/main" xmlns="" id="{A651AA5C-6EBB-4D35-B67C-68F09BD36B25}"/>
              </a:ext>
            </a:extLst>
          </p:cNvPr>
          <p:cNvGrpSpPr/>
          <p:nvPr/>
        </p:nvGrpSpPr>
        <p:grpSpPr>
          <a:xfrm>
            <a:off x="2284122" y="2264727"/>
            <a:ext cx="2721898" cy="2685694"/>
            <a:chOff x="889461" y="1496641"/>
            <a:chExt cx="3427881" cy="3382288"/>
          </a:xfrm>
          <a:effectLst>
            <a:outerShdw blurRad="50800" dist="38100" algn="l" rotWithShape="0">
              <a:prstClr val="black">
                <a:alpha val="40000"/>
              </a:prstClr>
            </a:outerShdw>
          </a:effectLst>
        </p:grpSpPr>
        <p:pic>
          <p:nvPicPr>
            <p:cNvPr id="34" name="图片 33">
              <a:extLst>
                <a:ext uri="{FF2B5EF4-FFF2-40B4-BE49-F238E27FC236}">
                  <a16:creationId xmlns:a16="http://schemas.microsoft.com/office/drawing/2014/main" xmlns="" id="{06C2ED86-DF9D-4A74-A4F3-8FEE760DF675}"/>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35" name="椭圆 34">
              <a:extLst>
                <a:ext uri="{FF2B5EF4-FFF2-40B4-BE49-F238E27FC236}">
                  <a16:creationId xmlns:a16="http://schemas.microsoft.com/office/drawing/2014/main" xmlns="" id="{6CC76B49-1CC5-448E-A73D-8E40CDF5BD61}"/>
                </a:ext>
              </a:extLst>
            </p:cNvPr>
            <p:cNvSpPr/>
            <p:nvPr/>
          </p:nvSpPr>
          <p:spPr>
            <a:xfrm>
              <a:off x="889461" y="1496641"/>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rgbClr val="DDAF3E"/>
                </a:solidFill>
              </a:endParaRPr>
            </a:p>
          </p:txBody>
        </p:sp>
      </p:grpSp>
      <p:sp>
        <p:nvSpPr>
          <p:cNvPr id="36" name="文本框 35">
            <a:extLst>
              <a:ext uri="{FF2B5EF4-FFF2-40B4-BE49-F238E27FC236}">
                <a16:creationId xmlns:a16="http://schemas.microsoft.com/office/drawing/2014/main" xmlns="" id="{3FC21801-0CB7-48B0-AA80-FB6A7C70315A}"/>
              </a:ext>
            </a:extLst>
          </p:cNvPr>
          <p:cNvSpPr txBox="1"/>
          <p:nvPr/>
        </p:nvSpPr>
        <p:spPr>
          <a:xfrm>
            <a:off x="2998063" y="2746938"/>
            <a:ext cx="1413260" cy="1766637"/>
          </a:xfrm>
          <a:prstGeom prst="rect">
            <a:avLst/>
          </a:prstGeom>
          <a:noFill/>
          <a:effectLst>
            <a:outerShdw blurRad="50800" dist="38100" dir="5400000" algn="t" rotWithShape="0">
              <a:prstClr val="black">
                <a:alpha val="40000"/>
              </a:prstClr>
            </a:outerShdw>
          </a:effectLst>
        </p:spPr>
        <p:txBody>
          <a:bodyPr wrap="square" rtlCol="0">
            <a:spAutoFit/>
          </a:bodyPr>
          <a:lstStyle>
            <a:defPPr>
              <a:defRPr lang="zh-CN"/>
            </a:defPPr>
            <a:lvl1pPr>
              <a:defRPr sz="4800">
                <a:solidFill>
                  <a:schemeClr val="accent3"/>
                </a:solidFill>
                <a:latin typeface="字体圈欣意冠黑体" panose="00000500000000000000" pitchFamily="2" charset="-122"/>
                <a:ea typeface="字体圈欣意冠黑体" panose="00000500000000000000" pitchFamily="2" charset="-122"/>
              </a:defRPr>
            </a:lvl1pPr>
          </a:lstStyle>
          <a:p>
            <a:pPr>
              <a:lnSpc>
                <a:spcPct val="120000"/>
              </a:lnSpc>
            </a:pPr>
            <a:r>
              <a:rPr lang="zh-CN" altLang="en-US" dirty="0"/>
              <a:t>市场份额</a:t>
            </a:r>
          </a:p>
        </p:txBody>
      </p:sp>
      <p:sp>
        <p:nvSpPr>
          <p:cNvPr id="37" name="文本框 36">
            <a:extLst>
              <a:ext uri="{FF2B5EF4-FFF2-40B4-BE49-F238E27FC236}">
                <a16:creationId xmlns:a16="http://schemas.microsoft.com/office/drawing/2014/main" xmlns="" id="{8CC4D664-94D1-4946-81EB-6D606EBE1A28}"/>
              </a:ext>
            </a:extLst>
          </p:cNvPr>
          <p:cNvSpPr txBox="1"/>
          <p:nvPr/>
        </p:nvSpPr>
        <p:spPr>
          <a:xfrm>
            <a:off x="6580818" y="1565669"/>
            <a:ext cx="4019595" cy="1071447"/>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just"/>
            <a:r>
              <a:rPr lang="zh-CN" altLang="en-US" dirty="0"/>
              <a:t>量降质升，短剧兴起，</a:t>
            </a:r>
            <a:r>
              <a:rPr lang="en-US" altLang="zh-CN" dirty="0"/>
              <a:t>20XX</a:t>
            </a:r>
            <a:r>
              <a:rPr lang="zh-CN" altLang="en-US" dirty="0"/>
              <a:t>年下半年自制网剧集市场份额趋势升高，由</a:t>
            </a:r>
            <a:r>
              <a:rPr lang="en-US" altLang="zh-CN" dirty="0"/>
              <a:t>XX%</a:t>
            </a:r>
            <a:r>
              <a:rPr lang="zh-CN" altLang="en-US" dirty="0"/>
              <a:t>上升至</a:t>
            </a:r>
            <a:r>
              <a:rPr lang="en-US" altLang="zh-CN" dirty="0"/>
              <a:t>XX%</a:t>
            </a:r>
            <a:r>
              <a:rPr lang="zh-CN" altLang="en-US" dirty="0"/>
              <a:t>。</a:t>
            </a:r>
          </a:p>
        </p:txBody>
      </p:sp>
      <p:sp>
        <p:nvSpPr>
          <p:cNvPr id="38" name="文本框 37">
            <a:extLst>
              <a:ext uri="{FF2B5EF4-FFF2-40B4-BE49-F238E27FC236}">
                <a16:creationId xmlns:a16="http://schemas.microsoft.com/office/drawing/2014/main" xmlns="" id="{AF156E5C-C93C-434C-9700-ABCBFACA9004}"/>
              </a:ext>
            </a:extLst>
          </p:cNvPr>
          <p:cNvSpPr txBox="1"/>
          <p:nvPr/>
        </p:nvSpPr>
        <p:spPr>
          <a:xfrm>
            <a:off x="6588062" y="4265531"/>
            <a:ext cx="4019595" cy="1071447"/>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just"/>
            <a:r>
              <a:rPr lang="zh-CN" altLang="en-US" dirty="0"/>
              <a:t>剧集题材创作变得更活泼、丰富。在</a:t>
            </a:r>
            <a:r>
              <a:rPr lang="en-US" altLang="zh-CN" dirty="0"/>
              <a:t>XX%</a:t>
            </a:r>
            <a:r>
              <a:rPr lang="zh-CN" altLang="en-US" dirty="0"/>
              <a:t>中，有</a:t>
            </a:r>
            <a:r>
              <a:rPr lang="en-US" altLang="zh-CN" dirty="0"/>
              <a:t>XX%</a:t>
            </a:r>
            <a:r>
              <a:rPr lang="zh-CN" altLang="en-US" dirty="0"/>
              <a:t>为***剧，</a:t>
            </a:r>
            <a:r>
              <a:rPr lang="en-US" altLang="zh-CN" dirty="0"/>
              <a:t>**</a:t>
            </a:r>
            <a:r>
              <a:rPr lang="zh-CN" altLang="en-US" dirty="0"/>
              <a:t>剧仅占</a:t>
            </a:r>
            <a:r>
              <a:rPr lang="en-US" altLang="zh-CN" dirty="0"/>
              <a:t>XX%</a:t>
            </a:r>
            <a:r>
              <a:rPr lang="zh-CN" altLang="en-US" dirty="0"/>
              <a:t>，本产品更容易脱颖而出。</a:t>
            </a:r>
          </a:p>
        </p:txBody>
      </p:sp>
    </p:spTree>
    <p:extLst>
      <p:ext uri="{BB962C8B-B14F-4D97-AF65-F5344CB8AC3E}">
        <p14:creationId xmlns:p14="http://schemas.microsoft.com/office/powerpoint/2010/main" val="40517041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ED030F18-0697-4DE4-ABDB-AF07D223F827}"/>
              </a:ext>
            </a:extLst>
          </p:cNvPr>
          <p:cNvSpPr>
            <a:spLocks noGrp="1"/>
          </p:cNvSpPr>
          <p:nvPr>
            <p:ph type="body" sz="quarter" idx="10"/>
          </p:nvPr>
        </p:nvSpPr>
        <p:spPr/>
        <p:txBody>
          <a:bodyPr/>
          <a:lstStyle/>
          <a:p>
            <a:pPr>
              <a:lnSpc>
                <a:spcPct val="120000"/>
              </a:lnSpc>
              <a:spcBef>
                <a:spcPts val="0"/>
              </a:spcBef>
            </a:pPr>
            <a:r>
              <a:rPr lang="en-US" altLang="zh-CN" dirty="0"/>
              <a:t>03</a:t>
            </a:r>
            <a:endParaRPr lang="zh-CN" altLang="en-US" dirty="0"/>
          </a:p>
        </p:txBody>
      </p:sp>
      <p:sp>
        <p:nvSpPr>
          <p:cNvPr id="5" name="文本占位符 4">
            <a:extLst>
              <a:ext uri="{FF2B5EF4-FFF2-40B4-BE49-F238E27FC236}">
                <a16:creationId xmlns:a16="http://schemas.microsoft.com/office/drawing/2014/main" xmlns="" id="{5A46D6CB-E3ED-4A5F-A699-43A162E2492E}"/>
              </a:ext>
            </a:extLst>
          </p:cNvPr>
          <p:cNvSpPr>
            <a:spLocks noGrp="1"/>
          </p:cNvSpPr>
          <p:nvPr>
            <p:ph type="body" sz="quarter" idx="12"/>
          </p:nvPr>
        </p:nvSpPr>
        <p:spPr/>
        <p:txBody>
          <a:bodyPr/>
          <a:lstStyle/>
          <a:p>
            <a:pPr>
              <a:lnSpc>
                <a:spcPct val="120000"/>
              </a:lnSpc>
              <a:spcBef>
                <a:spcPts val="0"/>
              </a:spcBef>
            </a:pPr>
            <a:r>
              <a:rPr lang="zh-CN" altLang="en-US" dirty="0"/>
              <a:t>新品优势</a:t>
            </a:r>
          </a:p>
        </p:txBody>
      </p:sp>
      <p:sp>
        <p:nvSpPr>
          <p:cNvPr id="4" name="文本占位符 3">
            <a:extLst>
              <a:ext uri="{FF2B5EF4-FFF2-40B4-BE49-F238E27FC236}">
                <a16:creationId xmlns:a16="http://schemas.microsoft.com/office/drawing/2014/main" xmlns="" id="{58776528-5C8C-4F32-8046-D33FE7E9922B}"/>
              </a:ext>
            </a:extLst>
          </p:cNvPr>
          <p:cNvSpPr>
            <a:spLocks noGrp="1"/>
          </p:cNvSpPr>
          <p:nvPr>
            <p:ph type="body" sz="quarter" idx="11"/>
          </p:nvPr>
        </p:nvSpPr>
        <p:spPr>
          <a:xfrm>
            <a:off x="3293895" y="5020701"/>
            <a:ext cx="5527867" cy="1136650"/>
          </a:xfrm>
        </p:spPr>
        <p:txBody>
          <a:bodyPr/>
          <a:lstStyle/>
          <a:p>
            <a:pPr>
              <a:lnSpc>
                <a:spcPct val="120000"/>
              </a:lnSpc>
              <a:spcBef>
                <a:spcPts val="0"/>
              </a:spcBef>
            </a:pPr>
            <a:r>
              <a:rPr lang="zh-CN" altLang="en-US" dirty="0"/>
              <a:t>新品优势</a:t>
            </a:r>
          </a:p>
        </p:txBody>
      </p:sp>
    </p:spTree>
    <p:extLst>
      <p:ext uri="{BB962C8B-B14F-4D97-AF65-F5344CB8AC3E}">
        <p14:creationId xmlns:p14="http://schemas.microsoft.com/office/powerpoint/2010/main" val="1800678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xmlns="" id="{CA4BA33A-D2FE-44DC-8C75-39640CF6966F}"/>
              </a:ext>
            </a:extLst>
          </p:cNvPr>
          <p:cNvGrpSpPr/>
          <p:nvPr/>
        </p:nvGrpSpPr>
        <p:grpSpPr>
          <a:xfrm>
            <a:off x="925407" y="1804229"/>
            <a:ext cx="4299735" cy="3891653"/>
            <a:chOff x="1097570" y="2057331"/>
            <a:chExt cx="2494764" cy="3847023"/>
          </a:xfrm>
        </p:grpSpPr>
        <p:sp>
          <p:nvSpPr>
            <p:cNvPr id="31" name="矩形: 圆角 30">
              <a:extLst>
                <a:ext uri="{FF2B5EF4-FFF2-40B4-BE49-F238E27FC236}">
                  <a16:creationId xmlns:a16="http://schemas.microsoft.com/office/drawing/2014/main" xmlns="" id="{E242AB30-499D-4CDC-9BEC-5A17603057B1}"/>
                </a:ext>
              </a:extLst>
            </p:cNvPr>
            <p:cNvSpPr/>
            <p:nvPr/>
          </p:nvSpPr>
          <p:spPr>
            <a:xfrm>
              <a:off x="1193859" y="2466726"/>
              <a:ext cx="2315930" cy="3437628"/>
            </a:xfrm>
            <a:prstGeom prst="roundRect">
              <a:avLst>
                <a:gd name="adj" fmla="val 7525"/>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32" name="组合 31">
              <a:extLst>
                <a:ext uri="{FF2B5EF4-FFF2-40B4-BE49-F238E27FC236}">
                  <a16:creationId xmlns:a16="http://schemas.microsoft.com/office/drawing/2014/main" xmlns="" id="{22765C62-C566-43C6-BD34-B62268EB3EE1}"/>
                </a:ext>
              </a:extLst>
            </p:cNvPr>
            <p:cNvGrpSpPr/>
            <p:nvPr/>
          </p:nvGrpSpPr>
          <p:grpSpPr>
            <a:xfrm>
              <a:off x="1097570" y="2057331"/>
              <a:ext cx="2494764" cy="3703079"/>
              <a:chOff x="954558" y="1848635"/>
              <a:chExt cx="2494764" cy="3703079"/>
            </a:xfrm>
            <a:effectLst>
              <a:outerShdw blurRad="50800" dist="38100" dir="5400000" algn="t" rotWithShape="0">
                <a:prstClr val="black">
                  <a:alpha val="40000"/>
                </a:prstClr>
              </a:outerShdw>
            </a:effectLst>
          </p:grpSpPr>
          <p:sp>
            <p:nvSpPr>
              <p:cNvPr id="33" name="矩形: 圆角 32">
                <a:extLst>
                  <a:ext uri="{FF2B5EF4-FFF2-40B4-BE49-F238E27FC236}">
                    <a16:creationId xmlns:a16="http://schemas.microsoft.com/office/drawing/2014/main" xmlns="" id="{4398CE4B-8531-4638-9481-4B4EC0D9ABE8}"/>
                  </a:ext>
                </a:extLst>
              </p:cNvPr>
              <p:cNvSpPr/>
              <p:nvPr/>
            </p:nvSpPr>
            <p:spPr>
              <a:xfrm>
                <a:off x="954558" y="1848635"/>
                <a:ext cx="2494764" cy="3703079"/>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38" name="文本框 37">
                <a:extLst>
                  <a:ext uri="{FF2B5EF4-FFF2-40B4-BE49-F238E27FC236}">
                    <a16:creationId xmlns:a16="http://schemas.microsoft.com/office/drawing/2014/main" xmlns="" id="{99B93605-2AD1-4834-A40A-7DB7E205AF44}"/>
                  </a:ext>
                </a:extLst>
              </p:cNvPr>
              <p:cNvSpPr txBox="1"/>
              <p:nvPr/>
            </p:nvSpPr>
            <p:spPr>
              <a:xfrm>
                <a:off x="1461785" y="1917666"/>
                <a:ext cx="1533738" cy="675428"/>
              </a:xfrm>
              <a:prstGeom prst="rect">
                <a:avLst/>
              </a:prstGeom>
              <a:noFill/>
            </p:spPr>
            <p:txBody>
              <a:bodyPr wrap="square" rtlCol="0">
                <a:spAutoFit/>
              </a:bodyPr>
              <a:lstStyle/>
              <a:p>
                <a:pPr>
                  <a:lnSpc>
                    <a:spcPct val="120000"/>
                  </a:lnSpc>
                </a:pPr>
                <a:r>
                  <a:rPr lang="zh-CN" altLang="en-US" sz="3600" dirty="0">
                    <a:solidFill>
                      <a:schemeClr val="accent1"/>
                    </a:solidFill>
                    <a:latin typeface="字体圈欣意冠黑体" panose="00000500000000000000" pitchFamily="2" charset="-122"/>
                    <a:ea typeface="字体圈欣意冠黑体" panose="00000500000000000000" pitchFamily="2" charset="-122"/>
                  </a:rPr>
                  <a:t>传统产品痛点</a:t>
                </a:r>
              </a:p>
            </p:txBody>
          </p:sp>
        </p:grpSp>
      </p:grpSp>
      <p:grpSp>
        <p:nvGrpSpPr>
          <p:cNvPr id="41" name="组合 40">
            <a:extLst>
              <a:ext uri="{FF2B5EF4-FFF2-40B4-BE49-F238E27FC236}">
                <a16:creationId xmlns:a16="http://schemas.microsoft.com/office/drawing/2014/main" xmlns="" id="{BC0EEC46-B776-4648-B9F5-949E066CA363}"/>
              </a:ext>
            </a:extLst>
          </p:cNvPr>
          <p:cNvGrpSpPr/>
          <p:nvPr/>
        </p:nvGrpSpPr>
        <p:grpSpPr>
          <a:xfrm>
            <a:off x="6720969" y="1736365"/>
            <a:ext cx="4299735" cy="3891653"/>
            <a:chOff x="1097570" y="2057331"/>
            <a:chExt cx="2494764" cy="3847023"/>
          </a:xfrm>
        </p:grpSpPr>
        <p:sp>
          <p:nvSpPr>
            <p:cNvPr id="42" name="矩形: 圆角 41">
              <a:extLst>
                <a:ext uri="{FF2B5EF4-FFF2-40B4-BE49-F238E27FC236}">
                  <a16:creationId xmlns:a16="http://schemas.microsoft.com/office/drawing/2014/main" xmlns="" id="{A43E4005-3797-417B-A9D2-A8BCE0ED6AC8}"/>
                </a:ext>
              </a:extLst>
            </p:cNvPr>
            <p:cNvSpPr/>
            <p:nvPr/>
          </p:nvSpPr>
          <p:spPr>
            <a:xfrm>
              <a:off x="1193859" y="2466726"/>
              <a:ext cx="2315930" cy="3437628"/>
            </a:xfrm>
            <a:prstGeom prst="roundRect">
              <a:avLst>
                <a:gd name="adj" fmla="val 7525"/>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43" name="组合 42">
              <a:extLst>
                <a:ext uri="{FF2B5EF4-FFF2-40B4-BE49-F238E27FC236}">
                  <a16:creationId xmlns:a16="http://schemas.microsoft.com/office/drawing/2014/main" xmlns="" id="{7269D740-5A99-4CCF-8CD7-80523D57EE89}"/>
                </a:ext>
              </a:extLst>
            </p:cNvPr>
            <p:cNvGrpSpPr/>
            <p:nvPr/>
          </p:nvGrpSpPr>
          <p:grpSpPr>
            <a:xfrm>
              <a:off x="1097570" y="2057331"/>
              <a:ext cx="2494764" cy="3703079"/>
              <a:chOff x="954558" y="1848635"/>
              <a:chExt cx="2494764" cy="3703079"/>
            </a:xfrm>
            <a:effectLst>
              <a:outerShdw blurRad="50800" dist="38100" dir="5400000" algn="t" rotWithShape="0">
                <a:prstClr val="black">
                  <a:alpha val="40000"/>
                </a:prstClr>
              </a:outerShdw>
            </a:effectLst>
          </p:grpSpPr>
          <p:sp>
            <p:nvSpPr>
              <p:cNvPr id="44" name="矩形: 圆角 43">
                <a:extLst>
                  <a:ext uri="{FF2B5EF4-FFF2-40B4-BE49-F238E27FC236}">
                    <a16:creationId xmlns:a16="http://schemas.microsoft.com/office/drawing/2014/main" xmlns="" id="{E2BCAFC5-5F15-4EF1-A5C3-ADFC4465F6E7}"/>
                  </a:ext>
                </a:extLst>
              </p:cNvPr>
              <p:cNvSpPr/>
              <p:nvPr/>
            </p:nvSpPr>
            <p:spPr>
              <a:xfrm>
                <a:off x="954558" y="1848635"/>
                <a:ext cx="2494764" cy="3703079"/>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45" name="文本框 44">
                <a:extLst>
                  <a:ext uri="{FF2B5EF4-FFF2-40B4-BE49-F238E27FC236}">
                    <a16:creationId xmlns:a16="http://schemas.microsoft.com/office/drawing/2014/main" xmlns="" id="{06FA4BD2-605A-4767-AA21-C20B08D33B91}"/>
                  </a:ext>
                </a:extLst>
              </p:cNvPr>
              <p:cNvSpPr txBox="1"/>
              <p:nvPr/>
            </p:nvSpPr>
            <p:spPr>
              <a:xfrm>
                <a:off x="1373299" y="1874796"/>
                <a:ext cx="1792521" cy="675428"/>
              </a:xfrm>
              <a:prstGeom prst="rect">
                <a:avLst/>
              </a:prstGeom>
              <a:noFill/>
            </p:spPr>
            <p:txBody>
              <a:bodyPr wrap="square" rtlCol="0">
                <a:spAutoFit/>
              </a:bodyPr>
              <a:lstStyle/>
              <a:p>
                <a:pPr>
                  <a:lnSpc>
                    <a:spcPct val="120000"/>
                  </a:lnSpc>
                </a:pPr>
                <a:r>
                  <a:rPr lang="zh-CN" altLang="en-US" sz="3600" dirty="0">
                    <a:solidFill>
                      <a:schemeClr val="accent1"/>
                    </a:solidFill>
                    <a:latin typeface="字体圈欣意冠黑体" panose="00000500000000000000" pitchFamily="2" charset="-122"/>
                    <a:ea typeface="字体圈欣意冠黑体" panose="00000500000000000000" pitchFamily="2" charset="-122"/>
                  </a:rPr>
                  <a:t>新产品解决方式</a:t>
                </a:r>
              </a:p>
            </p:txBody>
          </p:sp>
        </p:grpSp>
      </p:grpSp>
      <p:grpSp>
        <p:nvGrpSpPr>
          <p:cNvPr id="156" name="组合 155">
            <a:extLst>
              <a:ext uri="{FF2B5EF4-FFF2-40B4-BE49-F238E27FC236}">
                <a16:creationId xmlns:a16="http://schemas.microsoft.com/office/drawing/2014/main" xmlns="" id="{0C5AB1F9-1354-4DD1-AA23-7E2B1061657B}"/>
              </a:ext>
            </a:extLst>
          </p:cNvPr>
          <p:cNvGrpSpPr/>
          <p:nvPr/>
        </p:nvGrpSpPr>
        <p:grpSpPr>
          <a:xfrm>
            <a:off x="3025464" y="-158380"/>
            <a:ext cx="5619717" cy="1919645"/>
            <a:chOff x="3039979" y="-110510"/>
            <a:chExt cx="5619717" cy="1919645"/>
          </a:xfrm>
        </p:grpSpPr>
        <p:grpSp>
          <p:nvGrpSpPr>
            <p:cNvPr id="157" name="组合 156">
              <a:extLst>
                <a:ext uri="{FF2B5EF4-FFF2-40B4-BE49-F238E27FC236}">
                  <a16:creationId xmlns:a16="http://schemas.microsoft.com/office/drawing/2014/main" xmlns="" id="{1E5E50C5-D633-43C1-A1F6-4F2C06936ABA}"/>
                </a:ext>
              </a:extLst>
            </p:cNvPr>
            <p:cNvGrpSpPr/>
            <p:nvPr/>
          </p:nvGrpSpPr>
          <p:grpSpPr>
            <a:xfrm>
              <a:off x="3039979" y="403607"/>
              <a:ext cx="1919645" cy="1027889"/>
              <a:chOff x="77996" y="2140262"/>
              <a:chExt cx="4406632" cy="2359567"/>
            </a:xfrm>
          </p:grpSpPr>
          <p:grpSp>
            <p:nvGrpSpPr>
              <p:cNvPr id="166" name="组合 165">
                <a:extLst>
                  <a:ext uri="{FF2B5EF4-FFF2-40B4-BE49-F238E27FC236}">
                    <a16:creationId xmlns:a16="http://schemas.microsoft.com/office/drawing/2014/main" xmlns="" id="{A8582A91-EA4B-4003-802F-260C1C1B8604}"/>
                  </a:ext>
                </a:extLst>
              </p:cNvPr>
              <p:cNvGrpSpPr/>
              <p:nvPr/>
            </p:nvGrpSpPr>
            <p:grpSpPr>
              <a:xfrm>
                <a:off x="77996" y="2140262"/>
                <a:ext cx="4279392" cy="2359567"/>
                <a:chOff x="77996" y="2140262"/>
                <a:chExt cx="4279392" cy="2359567"/>
              </a:xfrm>
            </p:grpSpPr>
            <p:sp>
              <p:nvSpPr>
                <p:cNvPr id="168" name="椭圆 167">
                  <a:extLst>
                    <a:ext uri="{FF2B5EF4-FFF2-40B4-BE49-F238E27FC236}">
                      <a16:creationId xmlns:a16="http://schemas.microsoft.com/office/drawing/2014/main" xmlns="" id="{EDA7D3EB-6CB5-4082-9DEA-29C4F02041A8}"/>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169" name="组合 168">
                  <a:extLst>
                    <a:ext uri="{FF2B5EF4-FFF2-40B4-BE49-F238E27FC236}">
                      <a16:creationId xmlns:a16="http://schemas.microsoft.com/office/drawing/2014/main" xmlns="" id="{78147665-A860-4EFC-9964-7BE59852EFEC}"/>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170" name="图片 169">
                    <a:extLst>
                      <a:ext uri="{FF2B5EF4-FFF2-40B4-BE49-F238E27FC236}">
                        <a16:creationId xmlns:a16="http://schemas.microsoft.com/office/drawing/2014/main" xmlns="" id="{2D870D99-1893-4CAF-8F12-1CC4C66C983C}"/>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71" name="椭圆 170">
                    <a:extLst>
                      <a:ext uri="{FF2B5EF4-FFF2-40B4-BE49-F238E27FC236}">
                        <a16:creationId xmlns:a16="http://schemas.microsoft.com/office/drawing/2014/main" xmlns="" id="{B0DA47FF-38B5-459C-B084-D62B4139FAE4}"/>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p>
                </p:txBody>
              </p:sp>
            </p:grpSp>
          </p:grpSp>
          <p:pic>
            <p:nvPicPr>
              <p:cNvPr id="167" name="图片 166">
                <a:extLst>
                  <a:ext uri="{FF2B5EF4-FFF2-40B4-BE49-F238E27FC236}">
                    <a16:creationId xmlns:a16="http://schemas.microsoft.com/office/drawing/2014/main" xmlns="" id="{955EDD34-410D-4698-8376-7CFBA6F1FFC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grpSp>
          <p:nvGrpSpPr>
            <p:cNvPr id="158" name="组合 157">
              <a:extLst>
                <a:ext uri="{FF2B5EF4-FFF2-40B4-BE49-F238E27FC236}">
                  <a16:creationId xmlns:a16="http://schemas.microsoft.com/office/drawing/2014/main" xmlns="" id="{CE0665AF-09CA-4C47-B8B9-AD46C8F8A076}"/>
                </a:ext>
              </a:extLst>
            </p:cNvPr>
            <p:cNvGrpSpPr/>
            <p:nvPr/>
          </p:nvGrpSpPr>
          <p:grpSpPr>
            <a:xfrm rot="14018751">
              <a:off x="7185929" y="335368"/>
              <a:ext cx="1919645" cy="1027889"/>
              <a:chOff x="77996" y="2140262"/>
              <a:chExt cx="4406632" cy="2359567"/>
            </a:xfrm>
          </p:grpSpPr>
          <p:grpSp>
            <p:nvGrpSpPr>
              <p:cNvPr id="160" name="组合 159">
                <a:extLst>
                  <a:ext uri="{FF2B5EF4-FFF2-40B4-BE49-F238E27FC236}">
                    <a16:creationId xmlns:a16="http://schemas.microsoft.com/office/drawing/2014/main" xmlns="" id="{D8DD9940-C873-4724-BE5E-DFEC06C512EA}"/>
                  </a:ext>
                </a:extLst>
              </p:cNvPr>
              <p:cNvGrpSpPr/>
              <p:nvPr/>
            </p:nvGrpSpPr>
            <p:grpSpPr>
              <a:xfrm>
                <a:off x="77996" y="2140262"/>
                <a:ext cx="4279392" cy="2359567"/>
                <a:chOff x="77996" y="2140262"/>
                <a:chExt cx="4279392" cy="2359567"/>
              </a:xfrm>
            </p:grpSpPr>
            <p:sp>
              <p:nvSpPr>
                <p:cNvPr id="162" name="椭圆 161">
                  <a:extLst>
                    <a:ext uri="{FF2B5EF4-FFF2-40B4-BE49-F238E27FC236}">
                      <a16:creationId xmlns:a16="http://schemas.microsoft.com/office/drawing/2014/main" xmlns="" id="{6EF107D5-27CB-4434-A574-9AF2F732C824}"/>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163" name="组合 162">
                  <a:extLst>
                    <a:ext uri="{FF2B5EF4-FFF2-40B4-BE49-F238E27FC236}">
                      <a16:creationId xmlns:a16="http://schemas.microsoft.com/office/drawing/2014/main" xmlns="" id="{C47E3E06-78C3-4B15-B4EE-302E8A6FA694}"/>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164" name="图片 163">
                    <a:extLst>
                      <a:ext uri="{FF2B5EF4-FFF2-40B4-BE49-F238E27FC236}">
                        <a16:creationId xmlns:a16="http://schemas.microsoft.com/office/drawing/2014/main" xmlns="" id="{AC5894E6-DB2A-466E-8599-52676F7CE0D9}"/>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65" name="椭圆 164">
                    <a:extLst>
                      <a:ext uri="{FF2B5EF4-FFF2-40B4-BE49-F238E27FC236}">
                        <a16:creationId xmlns:a16="http://schemas.microsoft.com/office/drawing/2014/main" xmlns="" id="{4547BADB-3E5E-412C-B939-1D6991A5C5D0}"/>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p>
                </p:txBody>
              </p:sp>
            </p:grpSp>
          </p:grpSp>
          <p:pic>
            <p:nvPicPr>
              <p:cNvPr id="161" name="图片 160">
                <a:extLst>
                  <a:ext uri="{FF2B5EF4-FFF2-40B4-BE49-F238E27FC236}">
                    <a16:creationId xmlns:a16="http://schemas.microsoft.com/office/drawing/2014/main" xmlns="" id="{5D31EFA5-912C-48A1-9E92-94867706AC3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159" name="文本框 158">
              <a:extLst>
                <a:ext uri="{FF2B5EF4-FFF2-40B4-BE49-F238E27FC236}">
                  <a16:creationId xmlns:a16="http://schemas.microsoft.com/office/drawing/2014/main" xmlns="" id="{A5A5A514-119F-45A8-BBBA-137FACCB31E6}"/>
                </a:ext>
              </a:extLst>
            </p:cNvPr>
            <p:cNvSpPr txBox="1"/>
            <p:nvPr/>
          </p:nvSpPr>
          <p:spPr>
            <a:xfrm>
              <a:off x="4549165" y="437631"/>
              <a:ext cx="3117043" cy="880241"/>
            </a:xfrm>
            <a:prstGeom prst="rect">
              <a:avLst/>
            </a:prstGeom>
            <a:noFill/>
            <a:effectLst>
              <a:outerShdw blurRad="50800" dist="38100" dir="5400000" algn="t" rotWithShape="0">
                <a:prstClr val="black">
                  <a:alpha val="40000"/>
                </a:prstClr>
              </a:outerShdw>
            </a:effectLst>
          </p:spPr>
          <p:txBody>
            <a:bodyPr wrap="square" rtlCol="0">
              <a:spAutoFit/>
            </a:bodyPr>
            <a:lstStyle/>
            <a:p>
              <a:pPr algn="ctr">
                <a:lnSpc>
                  <a:spcPct val="120000"/>
                </a:lnSpc>
              </a:pPr>
              <a:r>
                <a:rPr lang="zh-CN" altLang="en-US" sz="4800" dirty="0">
                  <a:solidFill>
                    <a:schemeClr val="accent3"/>
                  </a:solidFill>
                  <a:latin typeface="字体圈欣意冠黑体" panose="00000500000000000000" pitchFamily="2" charset="-122"/>
                  <a:ea typeface="字体圈欣意冠黑体" panose="00000500000000000000" pitchFamily="2" charset="-122"/>
                </a:rPr>
                <a:t>产品创新</a:t>
              </a:r>
            </a:p>
          </p:txBody>
        </p:sp>
      </p:grpSp>
      <p:pic>
        <p:nvPicPr>
          <p:cNvPr id="91" name="图片 90">
            <a:extLst>
              <a:ext uri="{FF2B5EF4-FFF2-40B4-BE49-F238E27FC236}">
                <a16:creationId xmlns:a16="http://schemas.microsoft.com/office/drawing/2014/main" xmlns="" id="{3F8A8710-B6DA-4EBE-B678-BCFA33D25D5F}"/>
              </a:ext>
            </a:extLst>
          </p:cNvPr>
          <p:cNvPicPr>
            <a:picLocks noChangeAspect="1"/>
          </p:cNvPicPr>
          <p:nvPr/>
        </p:nvPicPr>
        <p:blipFill>
          <a:blip r:embed="rId5" cstate="screen">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a:ext>
            </a:extLst>
          </a:blip>
          <a:srcRect l="52840" t="33617" r="3320" b="25390"/>
          <a:stretch>
            <a:fillRect/>
          </a:stretch>
        </p:blipFill>
        <p:spPr>
          <a:xfrm rot="16200000">
            <a:off x="4827616" y="3403693"/>
            <a:ext cx="2284782" cy="4623833"/>
          </a:xfrm>
          <a:custGeom>
            <a:avLst/>
            <a:gdLst>
              <a:gd name="connsiteX0" fmla="*/ 2284782 w 2284782"/>
              <a:gd name="connsiteY0" fmla="*/ 2311917 h 4623833"/>
              <a:gd name="connsiteX1" fmla="*/ 207950 w 2284782"/>
              <a:gd name="connsiteY1" fmla="*/ 4613333 h 4623833"/>
              <a:gd name="connsiteX2" fmla="*/ 0 w 2284782"/>
              <a:gd name="connsiteY2" fmla="*/ 4623833 h 4623833"/>
              <a:gd name="connsiteX3" fmla="*/ 0 w 2284782"/>
              <a:gd name="connsiteY3" fmla="*/ 0 h 4623833"/>
              <a:gd name="connsiteX4" fmla="*/ 207950 w 2284782"/>
              <a:gd name="connsiteY4" fmla="*/ 10501 h 4623833"/>
              <a:gd name="connsiteX5" fmla="*/ 2284782 w 2284782"/>
              <a:gd name="connsiteY5" fmla="*/ 2311917 h 462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4782" h="4623833">
                <a:moveTo>
                  <a:pt x="2284782" y="2311917"/>
                </a:moveTo>
                <a:cubicBezTo>
                  <a:pt x="2284782" y="3509698"/>
                  <a:pt x="1374476" y="4494866"/>
                  <a:pt x="207950" y="4613333"/>
                </a:cubicBezTo>
                <a:lnTo>
                  <a:pt x="0" y="4623833"/>
                </a:lnTo>
                <a:lnTo>
                  <a:pt x="0" y="0"/>
                </a:lnTo>
                <a:lnTo>
                  <a:pt x="207950" y="10501"/>
                </a:lnTo>
                <a:cubicBezTo>
                  <a:pt x="1374476" y="128968"/>
                  <a:pt x="2284782" y="1114135"/>
                  <a:pt x="2284782" y="2311917"/>
                </a:cubicBezTo>
                <a:close/>
              </a:path>
            </a:pathLst>
          </a:custGeom>
        </p:spPr>
      </p:pic>
      <p:sp>
        <p:nvSpPr>
          <p:cNvPr id="89" name="任意多边形: 形状 88">
            <a:extLst>
              <a:ext uri="{FF2B5EF4-FFF2-40B4-BE49-F238E27FC236}">
                <a16:creationId xmlns:a16="http://schemas.microsoft.com/office/drawing/2014/main" xmlns="" id="{E494DFB8-7FD1-4839-A739-6CD3FC4CFAF1}"/>
              </a:ext>
            </a:extLst>
          </p:cNvPr>
          <p:cNvSpPr/>
          <p:nvPr/>
        </p:nvSpPr>
        <p:spPr>
          <a:xfrm>
            <a:off x="3658111" y="4479670"/>
            <a:ext cx="4875781" cy="2378331"/>
          </a:xfrm>
          <a:custGeom>
            <a:avLst/>
            <a:gdLst>
              <a:gd name="connsiteX0" fmla="*/ 2437890 w 4875781"/>
              <a:gd name="connsiteY0" fmla="*/ 0 h 2378331"/>
              <a:gd name="connsiteX1" fmla="*/ 4864649 w 4875781"/>
              <a:gd name="connsiteY1" fmla="*/ 2160815 h 2378331"/>
              <a:gd name="connsiteX2" fmla="*/ 4875781 w 4875781"/>
              <a:gd name="connsiteY2" fmla="*/ 2378331 h 2378331"/>
              <a:gd name="connsiteX3" fmla="*/ 0 w 4875781"/>
              <a:gd name="connsiteY3" fmla="*/ 2378331 h 2378331"/>
              <a:gd name="connsiteX4" fmla="*/ 11131 w 4875781"/>
              <a:gd name="connsiteY4" fmla="*/ 2160815 h 2378331"/>
              <a:gd name="connsiteX5" fmla="*/ 2437890 w 4875781"/>
              <a:gd name="connsiteY5" fmla="*/ 0 h 237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5781" h="2378331">
                <a:moveTo>
                  <a:pt x="2437890" y="0"/>
                </a:moveTo>
                <a:cubicBezTo>
                  <a:pt x="3700906" y="0"/>
                  <a:pt x="4739730" y="947118"/>
                  <a:pt x="4864649" y="2160815"/>
                </a:cubicBezTo>
                <a:lnTo>
                  <a:pt x="4875781" y="2378331"/>
                </a:lnTo>
                <a:lnTo>
                  <a:pt x="0" y="2378331"/>
                </a:lnTo>
                <a:lnTo>
                  <a:pt x="11131" y="2160815"/>
                </a:lnTo>
                <a:cubicBezTo>
                  <a:pt x="136051" y="947118"/>
                  <a:pt x="1174874" y="0"/>
                  <a:pt x="2437890" y="0"/>
                </a:cubicBezTo>
                <a:close/>
              </a:path>
            </a:pathLst>
          </a:cu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p>
        </p:txBody>
      </p:sp>
      <p:grpSp>
        <p:nvGrpSpPr>
          <p:cNvPr id="24" name="组合 23">
            <a:extLst>
              <a:ext uri="{FF2B5EF4-FFF2-40B4-BE49-F238E27FC236}">
                <a16:creationId xmlns:a16="http://schemas.microsoft.com/office/drawing/2014/main" xmlns="" id="{74DB237F-E674-4DE7-B1E5-B37A2B0DA0DF}"/>
              </a:ext>
            </a:extLst>
          </p:cNvPr>
          <p:cNvGrpSpPr/>
          <p:nvPr/>
        </p:nvGrpSpPr>
        <p:grpSpPr>
          <a:xfrm rot="930530">
            <a:off x="1314356" y="3307856"/>
            <a:ext cx="9563288" cy="8027388"/>
            <a:chOff x="2252893" y="1478567"/>
            <a:chExt cx="8297952" cy="5304835"/>
          </a:xfrm>
        </p:grpSpPr>
        <p:sp>
          <p:nvSpPr>
            <p:cNvPr id="27" name="椭圆 26">
              <a:extLst>
                <a:ext uri="{FF2B5EF4-FFF2-40B4-BE49-F238E27FC236}">
                  <a16:creationId xmlns:a16="http://schemas.microsoft.com/office/drawing/2014/main" xmlns="" id="{EACE411C-54FA-44D4-931D-01E6CAB008A6}"/>
                </a:ext>
              </a:extLst>
            </p:cNvPr>
            <p:cNvSpPr/>
            <p:nvPr/>
          </p:nvSpPr>
          <p:spPr>
            <a:xfrm rot="1221892">
              <a:off x="2252893" y="3506654"/>
              <a:ext cx="8297952" cy="794903"/>
            </a:xfrm>
            <a:prstGeom prst="ellipse">
              <a:avLst/>
            </a:prstGeom>
            <a:noFill/>
            <a:ln>
              <a:gradFill>
                <a:gsLst>
                  <a:gs pos="0">
                    <a:schemeClr val="accent1">
                      <a:lumMod val="5000"/>
                      <a:lumOff val="95000"/>
                      <a:alpha val="0"/>
                    </a:schemeClr>
                  </a:gs>
                  <a:gs pos="74000">
                    <a:schemeClr val="accent3">
                      <a:alpha val="27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26" name="椭圆 25">
              <a:extLst>
                <a:ext uri="{FF2B5EF4-FFF2-40B4-BE49-F238E27FC236}">
                  <a16:creationId xmlns:a16="http://schemas.microsoft.com/office/drawing/2014/main" xmlns="" id="{F7C61940-E177-42B5-A9BE-C793BE3B0B21}"/>
                </a:ext>
              </a:extLst>
            </p:cNvPr>
            <p:cNvSpPr/>
            <p:nvPr/>
          </p:nvSpPr>
          <p:spPr>
            <a:xfrm rot="18649499">
              <a:off x="3399013" y="3193181"/>
              <a:ext cx="5304835" cy="1875608"/>
            </a:xfrm>
            <a:prstGeom prst="ellipse">
              <a:avLst/>
            </a:prstGeom>
            <a:noFill/>
            <a:ln>
              <a:gradFill>
                <a:gsLst>
                  <a:gs pos="0">
                    <a:schemeClr val="accent3">
                      <a:alpha val="0"/>
                    </a:schemeClr>
                  </a:gs>
                  <a:gs pos="74000">
                    <a:schemeClr val="accent3">
                      <a:alpha val="43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grpSp>
        <p:nvGrpSpPr>
          <p:cNvPr id="21" name="组合 20">
            <a:extLst>
              <a:ext uri="{FF2B5EF4-FFF2-40B4-BE49-F238E27FC236}">
                <a16:creationId xmlns:a16="http://schemas.microsoft.com/office/drawing/2014/main" xmlns="" id="{DF7728D1-75A7-45B8-9B17-CC2E4424C2B7}"/>
              </a:ext>
            </a:extLst>
          </p:cNvPr>
          <p:cNvGrpSpPr/>
          <p:nvPr/>
        </p:nvGrpSpPr>
        <p:grpSpPr>
          <a:xfrm>
            <a:off x="1377515" y="2870130"/>
            <a:ext cx="1355554" cy="460039"/>
            <a:chOff x="1377515" y="2870130"/>
            <a:chExt cx="1355554" cy="460039"/>
          </a:xfrm>
        </p:grpSpPr>
        <p:pic>
          <p:nvPicPr>
            <p:cNvPr id="18" name="图形 17" descr="问题">
              <a:extLst>
                <a:ext uri="{FF2B5EF4-FFF2-40B4-BE49-F238E27FC236}">
                  <a16:creationId xmlns:a16="http://schemas.microsoft.com/office/drawing/2014/main" xmlns="" id="{CF07B27E-107C-43EA-837F-2CEFF8597E64}"/>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a:off x="1377515" y="2870130"/>
              <a:ext cx="438592" cy="438592"/>
            </a:xfrm>
            <a:prstGeom prst="rect">
              <a:avLst/>
            </a:prstGeom>
          </p:spPr>
        </p:pic>
        <p:sp>
          <p:nvSpPr>
            <p:cNvPr id="71" name="文本框 70">
              <a:extLst>
                <a:ext uri="{FF2B5EF4-FFF2-40B4-BE49-F238E27FC236}">
                  <a16:creationId xmlns:a16="http://schemas.microsoft.com/office/drawing/2014/main" xmlns="" id="{F8ADE231-7597-41A0-ADAD-9238D00CEC80}"/>
                </a:ext>
              </a:extLst>
            </p:cNvPr>
            <p:cNvSpPr txBox="1"/>
            <p:nvPr/>
          </p:nvSpPr>
          <p:spPr>
            <a:xfrm>
              <a:off x="1832853" y="2923519"/>
              <a:ext cx="900216"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痛点</a:t>
              </a:r>
              <a:r>
                <a:rPr lang="en-US" altLang="zh-CN" dirty="0"/>
                <a:t>1</a:t>
              </a:r>
              <a:endParaRPr lang="zh-CN" altLang="en-US" dirty="0"/>
            </a:p>
          </p:txBody>
        </p:sp>
      </p:grpSp>
      <p:grpSp>
        <p:nvGrpSpPr>
          <p:cNvPr id="22" name="组合 21">
            <a:extLst>
              <a:ext uri="{FF2B5EF4-FFF2-40B4-BE49-F238E27FC236}">
                <a16:creationId xmlns:a16="http://schemas.microsoft.com/office/drawing/2014/main" xmlns="" id="{F546678E-BF8A-4375-92AB-F9A81D0A4BAA}"/>
              </a:ext>
            </a:extLst>
          </p:cNvPr>
          <p:cNvGrpSpPr/>
          <p:nvPr/>
        </p:nvGrpSpPr>
        <p:grpSpPr>
          <a:xfrm>
            <a:off x="3195772" y="2859620"/>
            <a:ext cx="1367070" cy="457931"/>
            <a:chOff x="3195772" y="2859620"/>
            <a:chExt cx="1367070" cy="457931"/>
          </a:xfrm>
        </p:grpSpPr>
        <p:pic>
          <p:nvPicPr>
            <p:cNvPr id="12" name="图形 11" descr="业务增长 RTL">
              <a:extLst>
                <a:ext uri="{FF2B5EF4-FFF2-40B4-BE49-F238E27FC236}">
                  <a16:creationId xmlns:a16="http://schemas.microsoft.com/office/drawing/2014/main" xmlns="" id="{44D44225-C9B0-41EC-9923-00A1BE3B94B6}"/>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xmlns="" r:embed="rId10"/>
                </a:ext>
              </a:extLst>
            </a:blip>
            <a:stretch>
              <a:fillRect/>
            </a:stretch>
          </p:blipFill>
          <p:spPr>
            <a:xfrm>
              <a:off x="3195772" y="2859620"/>
              <a:ext cx="438592" cy="438592"/>
            </a:xfrm>
            <a:prstGeom prst="rect">
              <a:avLst/>
            </a:prstGeom>
          </p:spPr>
        </p:pic>
        <p:sp>
          <p:nvSpPr>
            <p:cNvPr id="72" name="文本框 71">
              <a:extLst>
                <a:ext uri="{FF2B5EF4-FFF2-40B4-BE49-F238E27FC236}">
                  <a16:creationId xmlns:a16="http://schemas.microsoft.com/office/drawing/2014/main" xmlns="" id="{CFEB6183-0BEC-4833-A351-B4F91EE6676E}"/>
                </a:ext>
              </a:extLst>
            </p:cNvPr>
            <p:cNvSpPr txBox="1"/>
            <p:nvPr/>
          </p:nvSpPr>
          <p:spPr>
            <a:xfrm>
              <a:off x="3662626" y="2910901"/>
              <a:ext cx="900216"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痛点</a:t>
              </a:r>
              <a:r>
                <a:rPr lang="en-US" altLang="zh-CN" dirty="0"/>
                <a:t>2</a:t>
              </a:r>
              <a:endParaRPr lang="zh-CN" altLang="en-US" dirty="0"/>
            </a:p>
          </p:txBody>
        </p:sp>
      </p:grpSp>
      <p:grpSp>
        <p:nvGrpSpPr>
          <p:cNvPr id="23" name="组合 22">
            <a:extLst>
              <a:ext uri="{FF2B5EF4-FFF2-40B4-BE49-F238E27FC236}">
                <a16:creationId xmlns:a16="http://schemas.microsoft.com/office/drawing/2014/main" xmlns="" id="{FBE86891-CD5F-4979-BF4A-01333F466403}"/>
              </a:ext>
            </a:extLst>
          </p:cNvPr>
          <p:cNvGrpSpPr/>
          <p:nvPr/>
        </p:nvGrpSpPr>
        <p:grpSpPr>
          <a:xfrm>
            <a:off x="1408207" y="4101762"/>
            <a:ext cx="1296602" cy="448085"/>
            <a:chOff x="1408566" y="4242090"/>
            <a:chExt cx="1296602" cy="448085"/>
          </a:xfrm>
        </p:grpSpPr>
        <p:pic>
          <p:nvPicPr>
            <p:cNvPr id="14" name="图形 13" descr="用户网络">
              <a:extLst>
                <a:ext uri="{FF2B5EF4-FFF2-40B4-BE49-F238E27FC236}">
                  <a16:creationId xmlns:a16="http://schemas.microsoft.com/office/drawing/2014/main" xmlns="" id="{4CC8D3DC-20DF-41A4-99C7-DE91F2ED1754}"/>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xmlns="" r:embed="rId12"/>
                </a:ext>
              </a:extLst>
            </a:blip>
            <a:stretch>
              <a:fillRect/>
            </a:stretch>
          </p:blipFill>
          <p:spPr>
            <a:xfrm>
              <a:off x="1408566" y="4242090"/>
              <a:ext cx="438592" cy="438592"/>
            </a:xfrm>
            <a:prstGeom prst="rect">
              <a:avLst/>
            </a:prstGeom>
          </p:spPr>
        </p:pic>
        <p:sp>
          <p:nvSpPr>
            <p:cNvPr id="73" name="文本框 72">
              <a:extLst>
                <a:ext uri="{FF2B5EF4-FFF2-40B4-BE49-F238E27FC236}">
                  <a16:creationId xmlns:a16="http://schemas.microsoft.com/office/drawing/2014/main" xmlns="" id="{3BD6E834-2FEA-4031-B38D-09F2B6569965}"/>
                </a:ext>
              </a:extLst>
            </p:cNvPr>
            <p:cNvSpPr txBox="1"/>
            <p:nvPr/>
          </p:nvSpPr>
          <p:spPr>
            <a:xfrm>
              <a:off x="1804952" y="4283525"/>
              <a:ext cx="900216"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痛点</a:t>
              </a:r>
              <a:r>
                <a:rPr lang="en-US" altLang="zh-CN" dirty="0"/>
                <a:t>3</a:t>
              </a:r>
              <a:endParaRPr lang="zh-CN" altLang="en-US" dirty="0"/>
            </a:p>
          </p:txBody>
        </p:sp>
      </p:grpSp>
      <p:grpSp>
        <p:nvGrpSpPr>
          <p:cNvPr id="49" name="组合 48">
            <a:extLst>
              <a:ext uri="{FF2B5EF4-FFF2-40B4-BE49-F238E27FC236}">
                <a16:creationId xmlns:a16="http://schemas.microsoft.com/office/drawing/2014/main" xmlns="" id="{0D63F453-5F23-4ABF-B0D3-DAE9DF082691}"/>
              </a:ext>
            </a:extLst>
          </p:cNvPr>
          <p:cNvGrpSpPr/>
          <p:nvPr/>
        </p:nvGrpSpPr>
        <p:grpSpPr>
          <a:xfrm>
            <a:off x="3212658" y="4052995"/>
            <a:ext cx="1346757" cy="511082"/>
            <a:chOff x="3212068" y="4242090"/>
            <a:chExt cx="1346757" cy="511082"/>
          </a:xfrm>
        </p:grpSpPr>
        <p:pic>
          <p:nvPicPr>
            <p:cNvPr id="8" name="图形 7" descr="问题 RTL">
              <a:extLst>
                <a:ext uri="{FF2B5EF4-FFF2-40B4-BE49-F238E27FC236}">
                  <a16:creationId xmlns:a16="http://schemas.microsoft.com/office/drawing/2014/main" xmlns="" id="{AE8738F8-49E9-4D5C-B453-C6F4FFD0DA1C}"/>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xmlns="" r:embed="rId14"/>
                </a:ext>
              </a:extLst>
            </a:blip>
            <a:stretch>
              <a:fillRect/>
            </a:stretch>
          </p:blipFill>
          <p:spPr>
            <a:xfrm>
              <a:off x="3212068" y="4242090"/>
              <a:ext cx="438592" cy="438592"/>
            </a:xfrm>
            <a:prstGeom prst="rect">
              <a:avLst/>
            </a:prstGeom>
          </p:spPr>
        </p:pic>
        <p:sp>
          <p:nvSpPr>
            <p:cNvPr id="74" name="文本框 73">
              <a:extLst>
                <a:ext uri="{FF2B5EF4-FFF2-40B4-BE49-F238E27FC236}">
                  <a16:creationId xmlns:a16="http://schemas.microsoft.com/office/drawing/2014/main" xmlns="" id="{E62A8E4F-3E3E-469C-BDC3-B7B08B15EB04}"/>
                </a:ext>
              </a:extLst>
            </p:cNvPr>
            <p:cNvSpPr txBox="1"/>
            <p:nvPr/>
          </p:nvSpPr>
          <p:spPr>
            <a:xfrm>
              <a:off x="3658609" y="4346522"/>
              <a:ext cx="900216"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痛点</a:t>
              </a:r>
              <a:r>
                <a:rPr lang="en-US" altLang="zh-CN" dirty="0"/>
                <a:t>4</a:t>
              </a:r>
              <a:endParaRPr lang="zh-CN" altLang="en-US" dirty="0"/>
            </a:p>
          </p:txBody>
        </p:sp>
      </p:grpSp>
      <p:grpSp>
        <p:nvGrpSpPr>
          <p:cNvPr id="51" name="组合 50">
            <a:extLst>
              <a:ext uri="{FF2B5EF4-FFF2-40B4-BE49-F238E27FC236}">
                <a16:creationId xmlns:a16="http://schemas.microsoft.com/office/drawing/2014/main" xmlns="" id="{534F5311-C09B-4E94-9C85-27EBA5F7702A}"/>
              </a:ext>
            </a:extLst>
          </p:cNvPr>
          <p:cNvGrpSpPr/>
          <p:nvPr/>
        </p:nvGrpSpPr>
        <p:grpSpPr>
          <a:xfrm>
            <a:off x="7365554" y="2650242"/>
            <a:ext cx="1693904" cy="476602"/>
            <a:chOff x="7365554" y="2650242"/>
            <a:chExt cx="1693904" cy="476602"/>
          </a:xfrm>
        </p:grpSpPr>
        <p:pic>
          <p:nvPicPr>
            <p:cNvPr id="20" name="图形 19" descr="集体讨论">
              <a:extLst>
                <a:ext uri="{FF2B5EF4-FFF2-40B4-BE49-F238E27FC236}">
                  <a16:creationId xmlns:a16="http://schemas.microsoft.com/office/drawing/2014/main" xmlns="" id="{E6CF0782-0C16-4AC2-BDE6-BC1366EC608A}"/>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xmlns="" r:embed="rId16"/>
                </a:ext>
              </a:extLst>
            </a:blip>
            <a:stretch>
              <a:fillRect/>
            </a:stretch>
          </p:blipFill>
          <p:spPr>
            <a:xfrm>
              <a:off x="7365554" y="2650242"/>
              <a:ext cx="438592" cy="438592"/>
            </a:xfrm>
            <a:prstGeom prst="rect">
              <a:avLst/>
            </a:prstGeom>
          </p:spPr>
        </p:pic>
        <p:sp>
          <p:nvSpPr>
            <p:cNvPr id="80" name="文本框 79">
              <a:extLst>
                <a:ext uri="{FF2B5EF4-FFF2-40B4-BE49-F238E27FC236}">
                  <a16:creationId xmlns:a16="http://schemas.microsoft.com/office/drawing/2014/main" xmlns="" id="{BA77A8B8-CD28-4337-8F86-2B82DD17ADE6}"/>
                </a:ext>
              </a:extLst>
            </p:cNvPr>
            <p:cNvSpPr txBox="1"/>
            <p:nvPr/>
          </p:nvSpPr>
          <p:spPr>
            <a:xfrm>
              <a:off x="7723086" y="2720194"/>
              <a:ext cx="1336372"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解决方案</a:t>
              </a:r>
              <a:r>
                <a:rPr lang="en-US" altLang="zh-CN" dirty="0"/>
                <a:t>1</a:t>
              </a:r>
              <a:endParaRPr lang="zh-CN" altLang="en-US" dirty="0"/>
            </a:p>
          </p:txBody>
        </p:sp>
      </p:grpSp>
      <p:grpSp>
        <p:nvGrpSpPr>
          <p:cNvPr id="52" name="组合 51">
            <a:extLst>
              <a:ext uri="{FF2B5EF4-FFF2-40B4-BE49-F238E27FC236}">
                <a16:creationId xmlns:a16="http://schemas.microsoft.com/office/drawing/2014/main" xmlns="" id="{6D46677D-38B1-4150-B456-8EA947D64623}"/>
              </a:ext>
            </a:extLst>
          </p:cNvPr>
          <p:cNvGrpSpPr/>
          <p:nvPr/>
        </p:nvGrpSpPr>
        <p:grpSpPr>
          <a:xfrm>
            <a:off x="9160958" y="2673060"/>
            <a:ext cx="1743788" cy="441096"/>
            <a:chOff x="9160958" y="2673060"/>
            <a:chExt cx="1743788" cy="441096"/>
          </a:xfrm>
        </p:grpSpPr>
        <p:pic>
          <p:nvPicPr>
            <p:cNvPr id="3" name="图形 2" descr="业务增长">
              <a:extLst>
                <a:ext uri="{FF2B5EF4-FFF2-40B4-BE49-F238E27FC236}">
                  <a16:creationId xmlns:a16="http://schemas.microsoft.com/office/drawing/2014/main" xmlns="" id="{C9EE34C4-0149-4782-B4C0-0A618EB8E794}"/>
                </a:ext>
              </a:extLst>
            </p:cNvPr>
            <p:cNvPicPr>
              <a:picLocks noChangeAspect="1"/>
            </p:cNvPicPr>
            <p:nvPr/>
          </p:nvPicPr>
          <p:blipFill>
            <a:blip r:embed="rId17" cstate="screen">
              <a:extLst>
                <a:ext uri="{28A0092B-C50C-407E-A947-70E740481C1C}">
                  <a14:useLocalDpi xmlns:a14="http://schemas.microsoft.com/office/drawing/2010/main"/>
                </a:ext>
                <a:ext uri="{96DAC541-7B7A-43D3-8B79-37D633B846F1}">
                  <asvg:svgBlip xmlns:asvg="http://schemas.microsoft.com/office/drawing/2016/SVG/main" xmlns="" r:embed="rId18"/>
                </a:ext>
              </a:extLst>
            </a:blip>
            <a:stretch>
              <a:fillRect/>
            </a:stretch>
          </p:blipFill>
          <p:spPr>
            <a:xfrm>
              <a:off x="9160958" y="2673060"/>
              <a:ext cx="438592" cy="438592"/>
            </a:xfrm>
            <a:prstGeom prst="rect">
              <a:avLst/>
            </a:prstGeom>
          </p:spPr>
        </p:pic>
        <p:sp>
          <p:nvSpPr>
            <p:cNvPr id="81" name="文本框 80">
              <a:extLst>
                <a:ext uri="{FF2B5EF4-FFF2-40B4-BE49-F238E27FC236}">
                  <a16:creationId xmlns:a16="http://schemas.microsoft.com/office/drawing/2014/main" xmlns="" id="{CBC28478-AEE7-4C9C-B745-7270C031A413}"/>
                </a:ext>
              </a:extLst>
            </p:cNvPr>
            <p:cNvSpPr txBox="1"/>
            <p:nvPr/>
          </p:nvSpPr>
          <p:spPr>
            <a:xfrm>
              <a:off x="9568374" y="2707506"/>
              <a:ext cx="1336372"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解决方案</a:t>
              </a:r>
              <a:r>
                <a:rPr lang="en-US" altLang="zh-CN" dirty="0"/>
                <a:t>2</a:t>
              </a:r>
              <a:endParaRPr lang="zh-CN" altLang="en-US" dirty="0"/>
            </a:p>
          </p:txBody>
        </p:sp>
      </p:grpSp>
      <p:grpSp>
        <p:nvGrpSpPr>
          <p:cNvPr id="53" name="组合 52">
            <a:extLst>
              <a:ext uri="{FF2B5EF4-FFF2-40B4-BE49-F238E27FC236}">
                <a16:creationId xmlns:a16="http://schemas.microsoft.com/office/drawing/2014/main" xmlns="" id="{A7D7835C-DF51-431B-BF95-A78B27620EBD}"/>
              </a:ext>
            </a:extLst>
          </p:cNvPr>
          <p:cNvGrpSpPr/>
          <p:nvPr/>
        </p:nvGrpSpPr>
        <p:grpSpPr>
          <a:xfrm>
            <a:off x="7340263" y="4001579"/>
            <a:ext cx="1665861" cy="459807"/>
            <a:chOff x="7393597" y="4129324"/>
            <a:chExt cx="1665861" cy="459807"/>
          </a:xfrm>
        </p:grpSpPr>
        <p:pic>
          <p:nvPicPr>
            <p:cNvPr id="16" name="图形 15" descr="社交网络">
              <a:extLst>
                <a:ext uri="{FF2B5EF4-FFF2-40B4-BE49-F238E27FC236}">
                  <a16:creationId xmlns:a16="http://schemas.microsoft.com/office/drawing/2014/main" xmlns="" id="{E09DF9FA-180D-48E8-AE46-ED96461808B9}"/>
                </a:ext>
              </a:extLst>
            </p:cNvPr>
            <p:cNvPicPr>
              <a:picLocks noChangeAspect="1"/>
            </p:cNvPicPr>
            <p:nvPr/>
          </p:nvPicPr>
          <p:blipFill>
            <a:blip r:embed="rId19" cstate="screen">
              <a:extLst>
                <a:ext uri="{28A0092B-C50C-407E-A947-70E740481C1C}">
                  <a14:useLocalDpi xmlns:a14="http://schemas.microsoft.com/office/drawing/2010/main"/>
                </a:ext>
                <a:ext uri="{96DAC541-7B7A-43D3-8B79-37D633B846F1}">
                  <asvg:svgBlip xmlns:asvg="http://schemas.microsoft.com/office/drawing/2016/SVG/main" xmlns="" r:embed="rId20"/>
                </a:ext>
              </a:extLst>
            </a:blip>
            <a:stretch>
              <a:fillRect/>
            </a:stretch>
          </p:blipFill>
          <p:spPr>
            <a:xfrm>
              <a:off x="7393597" y="4129324"/>
              <a:ext cx="438592" cy="438592"/>
            </a:xfrm>
            <a:prstGeom prst="rect">
              <a:avLst/>
            </a:prstGeom>
          </p:spPr>
        </p:pic>
        <p:sp>
          <p:nvSpPr>
            <p:cNvPr id="82" name="文本框 81">
              <a:extLst>
                <a:ext uri="{FF2B5EF4-FFF2-40B4-BE49-F238E27FC236}">
                  <a16:creationId xmlns:a16="http://schemas.microsoft.com/office/drawing/2014/main" xmlns="" id="{BD3DA0C0-8574-4F74-9BE0-1578F75BE456}"/>
                </a:ext>
              </a:extLst>
            </p:cNvPr>
            <p:cNvSpPr txBox="1"/>
            <p:nvPr/>
          </p:nvSpPr>
          <p:spPr>
            <a:xfrm>
              <a:off x="7723086" y="4182481"/>
              <a:ext cx="1336372"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解决方案</a:t>
              </a:r>
              <a:r>
                <a:rPr lang="en-US" altLang="zh-CN" dirty="0"/>
                <a:t>3</a:t>
              </a:r>
              <a:endParaRPr lang="zh-CN" altLang="en-US" dirty="0"/>
            </a:p>
          </p:txBody>
        </p:sp>
      </p:grpSp>
      <p:grpSp>
        <p:nvGrpSpPr>
          <p:cNvPr id="54" name="组合 53">
            <a:extLst>
              <a:ext uri="{FF2B5EF4-FFF2-40B4-BE49-F238E27FC236}">
                <a16:creationId xmlns:a16="http://schemas.microsoft.com/office/drawing/2014/main" xmlns="" id="{87D0A374-9965-459B-BFF2-ABAB37E5A6AC}"/>
              </a:ext>
            </a:extLst>
          </p:cNvPr>
          <p:cNvGrpSpPr/>
          <p:nvPr/>
        </p:nvGrpSpPr>
        <p:grpSpPr>
          <a:xfrm>
            <a:off x="9223213" y="3997318"/>
            <a:ext cx="1726358" cy="467580"/>
            <a:chOff x="9223213" y="4150539"/>
            <a:chExt cx="1726358" cy="467580"/>
          </a:xfrm>
        </p:grpSpPr>
        <p:pic>
          <p:nvPicPr>
            <p:cNvPr id="10" name="图形 9" descr="有想法的人">
              <a:extLst>
                <a:ext uri="{FF2B5EF4-FFF2-40B4-BE49-F238E27FC236}">
                  <a16:creationId xmlns:a16="http://schemas.microsoft.com/office/drawing/2014/main" xmlns="" id="{8379DA0D-BF1E-4085-BDEF-7480DB7BF6A1}"/>
                </a:ext>
              </a:extLst>
            </p:cNvPr>
            <p:cNvPicPr>
              <a:picLocks noChangeAspect="1"/>
            </p:cNvPicPr>
            <p:nvPr/>
          </p:nvPicPr>
          <p:blipFill>
            <a:blip r:embed="rId21" cstate="screen">
              <a:extLst>
                <a:ext uri="{28A0092B-C50C-407E-A947-70E740481C1C}">
                  <a14:useLocalDpi xmlns:a14="http://schemas.microsoft.com/office/drawing/2010/main"/>
                </a:ext>
                <a:ext uri="{96DAC541-7B7A-43D3-8B79-37D633B846F1}">
                  <asvg:svgBlip xmlns:asvg="http://schemas.microsoft.com/office/drawing/2016/SVG/main" xmlns="" r:embed="rId22"/>
                </a:ext>
              </a:extLst>
            </a:blip>
            <a:stretch>
              <a:fillRect/>
            </a:stretch>
          </p:blipFill>
          <p:spPr>
            <a:xfrm>
              <a:off x="9223213" y="4150539"/>
              <a:ext cx="438592" cy="438592"/>
            </a:xfrm>
            <a:prstGeom prst="rect">
              <a:avLst/>
            </a:prstGeom>
          </p:spPr>
        </p:pic>
        <p:sp>
          <p:nvSpPr>
            <p:cNvPr id="83" name="文本框 82">
              <a:extLst>
                <a:ext uri="{FF2B5EF4-FFF2-40B4-BE49-F238E27FC236}">
                  <a16:creationId xmlns:a16="http://schemas.microsoft.com/office/drawing/2014/main" xmlns="" id="{6F0ED5E0-8C7D-43C7-9F2B-5345278C03C0}"/>
                </a:ext>
              </a:extLst>
            </p:cNvPr>
            <p:cNvSpPr txBox="1"/>
            <p:nvPr/>
          </p:nvSpPr>
          <p:spPr>
            <a:xfrm>
              <a:off x="9613199" y="4211469"/>
              <a:ext cx="1336372"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解决方案</a:t>
              </a:r>
              <a:r>
                <a:rPr lang="en-US" altLang="zh-CN" dirty="0"/>
                <a:t>4</a:t>
              </a:r>
              <a:endParaRPr lang="zh-CN" altLang="en-US" dirty="0"/>
            </a:p>
          </p:txBody>
        </p:sp>
      </p:grpSp>
    </p:spTree>
    <p:extLst>
      <p:ext uri="{BB962C8B-B14F-4D97-AF65-F5344CB8AC3E}">
        <p14:creationId xmlns:p14="http://schemas.microsoft.com/office/powerpoint/2010/main" val="2381104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a16="http://schemas.microsoft.com/office/drawing/2014/main" xmlns="" id="{688DA5A6-B32F-4EFA-8845-D2A0323BCC93}"/>
              </a:ext>
            </a:extLst>
          </p:cNvPr>
          <p:cNvGrpSpPr/>
          <p:nvPr/>
        </p:nvGrpSpPr>
        <p:grpSpPr>
          <a:xfrm rot="7326227">
            <a:off x="508446" y="-464631"/>
            <a:ext cx="2229306" cy="2199061"/>
            <a:chOff x="2296246" y="2734001"/>
            <a:chExt cx="1054629" cy="1040322"/>
          </a:xfrm>
        </p:grpSpPr>
        <p:sp>
          <p:nvSpPr>
            <p:cNvPr id="27" name="椭圆 26">
              <a:extLst>
                <a:ext uri="{FF2B5EF4-FFF2-40B4-BE49-F238E27FC236}">
                  <a16:creationId xmlns:a16="http://schemas.microsoft.com/office/drawing/2014/main" xmlns="" id="{A098007F-CADB-49E8-9FAF-007D87C6F110}"/>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28" name="椭圆 27">
              <a:extLst>
                <a:ext uri="{FF2B5EF4-FFF2-40B4-BE49-F238E27FC236}">
                  <a16:creationId xmlns:a16="http://schemas.microsoft.com/office/drawing/2014/main" xmlns="" id="{81F120F7-0A4F-4A07-9643-DF130C00C11D}"/>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29" name="椭圆 28">
              <a:extLst>
                <a:ext uri="{FF2B5EF4-FFF2-40B4-BE49-F238E27FC236}">
                  <a16:creationId xmlns:a16="http://schemas.microsoft.com/office/drawing/2014/main" xmlns="" id="{6AECD0A3-24EE-4A86-8A6D-815665E7D2D0}"/>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0" name="椭圆 29">
              <a:extLst>
                <a:ext uri="{FF2B5EF4-FFF2-40B4-BE49-F238E27FC236}">
                  <a16:creationId xmlns:a16="http://schemas.microsoft.com/office/drawing/2014/main" xmlns="" id="{DC829EDB-3C7F-4D8A-AB6C-3F439ECA25E5}"/>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nvGrpSpPr>
          <p:cNvPr id="25" name="组合 24">
            <a:extLst>
              <a:ext uri="{FF2B5EF4-FFF2-40B4-BE49-F238E27FC236}">
                <a16:creationId xmlns:a16="http://schemas.microsoft.com/office/drawing/2014/main" xmlns="" id="{032BBA4A-0B52-4FD9-BA2D-68245FE12E46}"/>
              </a:ext>
            </a:extLst>
          </p:cNvPr>
          <p:cNvGrpSpPr/>
          <p:nvPr/>
        </p:nvGrpSpPr>
        <p:grpSpPr>
          <a:xfrm>
            <a:off x="957944" y="1016221"/>
            <a:ext cx="10290628" cy="4652365"/>
            <a:chOff x="795791" y="613228"/>
            <a:chExt cx="10708235" cy="5697085"/>
          </a:xfrm>
          <a:effectLst>
            <a:outerShdw blurRad="76200" dist="38100" dir="5400000" sx="101000" sy="101000" algn="t" rotWithShape="0">
              <a:prstClr val="black">
                <a:alpha val="39000"/>
              </a:prstClr>
            </a:outerShdw>
          </a:effectLst>
        </p:grpSpPr>
        <p:sp>
          <p:nvSpPr>
            <p:cNvPr id="19" name="任意多边形: 形状 18">
              <a:extLst>
                <a:ext uri="{FF2B5EF4-FFF2-40B4-BE49-F238E27FC236}">
                  <a16:creationId xmlns:a16="http://schemas.microsoft.com/office/drawing/2014/main" xmlns="" id="{9FFA86F0-99AC-47C1-B9B5-6A76F69CABA9}"/>
                </a:ext>
              </a:extLst>
            </p:cNvPr>
            <p:cNvSpPr/>
            <p:nvPr/>
          </p:nvSpPr>
          <p:spPr>
            <a:xfrm>
              <a:off x="810626" y="620713"/>
              <a:ext cx="10693400" cy="5689600"/>
            </a:xfrm>
            <a:custGeom>
              <a:avLst/>
              <a:gdLst>
                <a:gd name="connsiteX0" fmla="*/ 199716 w 10693400"/>
                <a:gd name="connsiteY0" fmla="*/ 0 h 5689600"/>
                <a:gd name="connsiteX1" fmla="*/ 10493685 w 10693400"/>
                <a:gd name="connsiteY1" fmla="*/ 0 h 5689600"/>
                <a:gd name="connsiteX2" fmla="*/ 10693400 w 10693400"/>
                <a:gd name="connsiteY2" fmla="*/ 193617 h 5689600"/>
                <a:gd name="connsiteX3" fmla="*/ 10693400 w 10693400"/>
                <a:gd name="connsiteY3" fmla="*/ 5495983 h 5689600"/>
                <a:gd name="connsiteX4" fmla="*/ 10493685 w 10693400"/>
                <a:gd name="connsiteY4" fmla="*/ 5689600 h 5689600"/>
                <a:gd name="connsiteX5" fmla="*/ 199716 w 10693400"/>
                <a:gd name="connsiteY5" fmla="*/ 5689600 h 5689600"/>
                <a:gd name="connsiteX6" fmla="*/ 0 w 10693400"/>
                <a:gd name="connsiteY6" fmla="*/ 5495983 h 5689600"/>
                <a:gd name="connsiteX7" fmla="*/ 0 w 10693400"/>
                <a:gd name="connsiteY7" fmla="*/ 193617 h 5689600"/>
                <a:gd name="connsiteX8" fmla="*/ 199716 w 10693400"/>
                <a:gd name="connsiteY8" fmla="*/ 0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3400" h="5689600">
                  <a:moveTo>
                    <a:pt x="199716" y="0"/>
                  </a:moveTo>
                  <a:lnTo>
                    <a:pt x="10493685" y="0"/>
                  </a:lnTo>
                  <a:cubicBezTo>
                    <a:pt x="10603984" y="0"/>
                    <a:pt x="10693400" y="86686"/>
                    <a:pt x="10693400" y="193617"/>
                  </a:cubicBezTo>
                  <a:lnTo>
                    <a:pt x="10693400" y="5495983"/>
                  </a:lnTo>
                  <a:cubicBezTo>
                    <a:pt x="10693400" y="5602915"/>
                    <a:pt x="10603984" y="5689600"/>
                    <a:pt x="10493685" y="5689600"/>
                  </a:cubicBezTo>
                  <a:lnTo>
                    <a:pt x="199716" y="5689600"/>
                  </a:lnTo>
                  <a:cubicBezTo>
                    <a:pt x="89416" y="5689600"/>
                    <a:pt x="0" y="5602915"/>
                    <a:pt x="0" y="5495983"/>
                  </a:cubicBezTo>
                  <a:lnTo>
                    <a:pt x="0" y="193617"/>
                  </a:lnTo>
                  <a:cubicBezTo>
                    <a:pt x="0" y="86686"/>
                    <a:pt x="89416" y="0"/>
                    <a:pt x="19971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1" name="图片 20" descr="图片包含 食物, 雪, 游戏机, 覆盖&#10;&#10;描述已自动生成">
              <a:extLst>
                <a:ext uri="{FF2B5EF4-FFF2-40B4-BE49-F238E27FC236}">
                  <a16:creationId xmlns:a16="http://schemas.microsoft.com/office/drawing/2014/main" xmlns="" id="{E7FADE9C-E674-47E6-BEA7-ADC85A615C87}"/>
                </a:ext>
              </a:extLst>
            </p:cNvPr>
            <p:cNvPicPr>
              <a:picLocks noChangeAspect="1"/>
            </p:cNvPicPr>
            <p:nvPr/>
          </p:nvPicPr>
          <p:blipFill>
            <a:blip r:embed="rId2" cstate="screen">
              <a:alphaModFix amt="12000"/>
              <a:extLst>
                <a:ext uri="{28A0092B-C50C-407E-A947-70E740481C1C}">
                  <a14:useLocalDpi xmlns:a14="http://schemas.microsoft.com/office/drawing/2010/main"/>
                </a:ext>
              </a:extLst>
            </a:blip>
            <a:srcRect/>
            <a:stretch>
              <a:fillRect/>
            </a:stretch>
          </p:blipFill>
          <p:spPr>
            <a:xfrm>
              <a:off x="795791" y="613228"/>
              <a:ext cx="10693400" cy="5689600"/>
            </a:xfrm>
            <a:custGeom>
              <a:avLst/>
              <a:gdLst>
                <a:gd name="connsiteX0" fmla="*/ 199716 w 10693400"/>
                <a:gd name="connsiteY0" fmla="*/ 0 h 5689600"/>
                <a:gd name="connsiteX1" fmla="*/ 10493685 w 10693400"/>
                <a:gd name="connsiteY1" fmla="*/ 0 h 5689600"/>
                <a:gd name="connsiteX2" fmla="*/ 10693400 w 10693400"/>
                <a:gd name="connsiteY2" fmla="*/ 193617 h 5689600"/>
                <a:gd name="connsiteX3" fmla="*/ 10693400 w 10693400"/>
                <a:gd name="connsiteY3" fmla="*/ 5495983 h 5689600"/>
                <a:gd name="connsiteX4" fmla="*/ 10493685 w 10693400"/>
                <a:gd name="connsiteY4" fmla="*/ 5689600 h 5689600"/>
                <a:gd name="connsiteX5" fmla="*/ 199716 w 10693400"/>
                <a:gd name="connsiteY5" fmla="*/ 5689600 h 5689600"/>
                <a:gd name="connsiteX6" fmla="*/ 0 w 10693400"/>
                <a:gd name="connsiteY6" fmla="*/ 5495983 h 5689600"/>
                <a:gd name="connsiteX7" fmla="*/ 0 w 10693400"/>
                <a:gd name="connsiteY7" fmla="*/ 193617 h 5689600"/>
                <a:gd name="connsiteX8" fmla="*/ 199716 w 10693400"/>
                <a:gd name="connsiteY8" fmla="*/ 0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3400" h="5689600">
                  <a:moveTo>
                    <a:pt x="199716" y="0"/>
                  </a:moveTo>
                  <a:lnTo>
                    <a:pt x="10493685" y="0"/>
                  </a:lnTo>
                  <a:cubicBezTo>
                    <a:pt x="10603984" y="0"/>
                    <a:pt x="10693400" y="86686"/>
                    <a:pt x="10693400" y="193617"/>
                  </a:cubicBezTo>
                  <a:lnTo>
                    <a:pt x="10693400" y="5495983"/>
                  </a:lnTo>
                  <a:cubicBezTo>
                    <a:pt x="10693400" y="5602915"/>
                    <a:pt x="10603984" y="5689600"/>
                    <a:pt x="10493685" y="5689600"/>
                  </a:cubicBezTo>
                  <a:lnTo>
                    <a:pt x="199716" y="5689600"/>
                  </a:lnTo>
                  <a:cubicBezTo>
                    <a:pt x="89416" y="5689600"/>
                    <a:pt x="0" y="5602915"/>
                    <a:pt x="0" y="5495983"/>
                  </a:cubicBezTo>
                  <a:lnTo>
                    <a:pt x="0" y="193617"/>
                  </a:lnTo>
                  <a:cubicBezTo>
                    <a:pt x="0" y="86686"/>
                    <a:pt x="89416" y="0"/>
                    <a:pt x="199716" y="0"/>
                  </a:cubicBezTo>
                  <a:close/>
                </a:path>
              </a:pathLst>
            </a:custGeom>
            <a:solidFill>
              <a:schemeClr val="bg1"/>
            </a:solidFill>
          </p:spPr>
        </p:pic>
      </p:grpSp>
      <p:sp>
        <p:nvSpPr>
          <p:cNvPr id="38" name="椭圆 37">
            <a:extLst>
              <a:ext uri="{FF2B5EF4-FFF2-40B4-BE49-F238E27FC236}">
                <a16:creationId xmlns:a16="http://schemas.microsoft.com/office/drawing/2014/main" xmlns="" id="{72D6CE90-5F03-4FBD-A738-CF0FDD082320}"/>
              </a:ext>
            </a:extLst>
          </p:cNvPr>
          <p:cNvSpPr/>
          <p:nvPr/>
        </p:nvSpPr>
        <p:spPr>
          <a:xfrm>
            <a:off x="1788553" y="2151492"/>
            <a:ext cx="482304" cy="482304"/>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pic>
        <p:nvPicPr>
          <p:cNvPr id="44" name="图片 43" descr="绿色的灯光&#10;&#10;描述已自动生成">
            <a:extLst>
              <a:ext uri="{FF2B5EF4-FFF2-40B4-BE49-F238E27FC236}">
                <a16:creationId xmlns:a16="http://schemas.microsoft.com/office/drawing/2014/main" xmlns="" id="{09A47397-FAEE-47CA-8D14-DB91C2E1E74A}"/>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6287339" y="-2851270"/>
            <a:ext cx="6858000" cy="6858000"/>
          </a:xfrm>
          <a:prstGeom prst="rect">
            <a:avLst/>
          </a:prstGeom>
        </p:spPr>
      </p:pic>
      <p:pic>
        <p:nvPicPr>
          <p:cNvPr id="45" name="图片 44">
            <a:hlinkClick r:id="rId4"/>
            <a:extLst>
              <a:ext uri="{FF2B5EF4-FFF2-40B4-BE49-F238E27FC236}">
                <a16:creationId xmlns:a16="http://schemas.microsoft.com/office/drawing/2014/main" xmlns="" id="{B4C93AA4-8874-49E7-ABB5-8B7E6DA9E19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200622" y="1264006"/>
            <a:ext cx="1828800" cy="243840"/>
          </a:xfrm>
          <a:prstGeom prst="rect">
            <a:avLst/>
          </a:prstGeom>
        </p:spPr>
      </p:pic>
      <p:sp>
        <p:nvSpPr>
          <p:cNvPr id="46" name="矩形 45">
            <a:extLst>
              <a:ext uri="{FF2B5EF4-FFF2-40B4-BE49-F238E27FC236}">
                <a16:creationId xmlns:a16="http://schemas.microsoft.com/office/drawing/2014/main" xmlns="" id="{CB84297F-BFC0-4008-8535-920C4484E5FD}"/>
              </a:ext>
            </a:extLst>
          </p:cNvPr>
          <p:cNvSpPr/>
          <p:nvPr/>
        </p:nvSpPr>
        <p:spPr>
          <a:xfrm>
            <a:off x="972199" y="3193143"/>
            <a:ext cx="8650772" cy="480664"/>
          </a:xfrm>
          <a:prstGeom prst="rect">
            <a:avLst/>
          </a:prstGeom>
          <a:gradFill>
            <a:gsLst>
              <a:gs pos="0">
                <a:sysClr val="window" lastClr="FFFFFF">
                  <a:alpha val="50000"/>
                </a:sysClr>
              </a:gs>
              <a:gs pos="100000">
                <a:schemeClr val="accent3">
                  <a:alpha val="34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文本框 35">
            <a:extLst>
              <a:ext uri="{FF2B5EF4-FFF2-40B4-BE49-F238E27FC236}">
                <a16:creationId xmlns:a16="http://schemas.microsoft.com/office/drawing/2014/main" xmlns="" id="{339707D7-EDBE-4A1C-BF22-0D9B0886363F}"/>
              </a:ext>
            </a:extLst>
          </p:cNvPr>
          <p:cNvSpPr txBox="1"/>
          <p:nvPr/>
        </p:nvSpPr>
        <p:spPr>
          <a:xfrm>
            <a:off x="1842055" y="2105561"/>
            <a:ext cx="4826690" cy="140551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8000" b="0" i="0" u="none" strike="noStrike" kern="1200" cap="none" spc="0" normalizeH="0" baseline="0" noProof="0" dirty="0">
                <a:ln>
                  <a:noFill/>
                </a:ln>
                <a:solidFill>
                  <a:srgbClr val="F3A447"/>
                </a:soli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cs typeface="+mn-cs"/>
              </a:rPr>
              <a:t>新品发布会</a:t>
            </a:r>
          </a:p>
        </p:txBody>
      </p:sp>
      <p:grpSp>
        <p:nvGrpSpPr>
          <p:cNvPr id="22" name="组合 21">
            <a:extLst>
              <a:ext uri="{FF2B5EF4-FFF2-40B4-BE49-F238E27FC236}">
                <a16:creationId xmlns:a16="http://schemas.microsoft.com/office/drawing/2014/main" xmlns="" id="{77C9F407-018A-4D80-94FB-C3B24045DCE1}"/>
              </a:ext>
            </a:extLst>
          </p:cNvPr>
          <p:cNvGrpSpPr/>
          <p:nvPr/>
        </p:nvGrpSpPr>
        <p:grpSpPr>
          <a:xfrm>
            <a:off x="8131542" y="2622741"/>
            <a:ext cx="4153261" cy="4098019"/>
            <a:chOff x="908049" y="605054"/>
            <a:chExt cx="5724024" cy="5647889"/>
          </a:xfrm>
          <a:effectLst>
            <a:outerShdw blurRad="50800" dist="38100" dir="18900000" algn="bl" rotWithShape="0">
              <a:prstClr val="black">
                <a:alpha val="40000"/>
              </a:prstClr>
            </a:outerShdw>
          </a:effectLst>
        </p:grpSpPr>
        <p:pic>
          <p:nvPicPr>
            <p:cNvPr id="23" name="图片 22">
              <a:extLst>
                <a:ext uri="{FF2B5EF4-FFF2-40B4-BE49-F238E27FC236}">
                  <a16:creationId xmlns:a16="http://schemas.microsoft.com/office/drawing/2014/main" xmlns="" id="{4E4C76AB-D056-4736-917C-F75E5DC135C3}"/>
                </a:ext>
              </a:extLst>
            </p:cNvPr>
            <p:cNvPicPr>
              <a:picLocks noChangeAspect="1"/>
            </p:cNvPicPr>
            <p:nvPr/>
          </p:nvPicPr>
          <p:blipFill>
            <a:blip r:embed="rId6" cstate="screen">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a:ext>
              </a:extLst>
            </a:blip>
            <a:srcRect l="7904" t="33604" r="3320" b="25377"/>
            <a:stretch>
              <a:fillRect/>
            </a:stretch>
          </p:blipFill>
          <p:spPr>
            <a:xfrm rot="16200000">
              <a:off x="908050" y="714812"/>
              <a:ext cx="5428376" cy="5428376"/>
            </a:xfrm>
            <a:custGeom>
              <a:avLst/>
              <a:gdLst>
                <a:gd name="connsiteX0" fmla="*/ 6410174 w 6410174"/>
                <a:gd name="connsiteY0" fmla="*/ 3205087 h 6410174"/>
                <a:gd name="connsiteX1" fmla="*/ 3205087 w 6410174"/>
                <a:gd name="connsiteY1" fmla="*/ 6410174 h 6410174"/>
                <a:gd name="connsiteX2" fmla="*/ 0 w 6410174"/>
                <a:gd name="connsiteY2" fmla="*/ 3205087 h 6410174"/>
                <a:gd name="connsiteX3" fmla="*/ 3205087 w 6410174"/>
                <a:gd name="connsiteY3" fmla="*/ 0 h 6410174"/>
                <a:gd name="connsiteX4" fmla="*/ 6410174 w 6410174"/>
                <a:gd name="connsiteY4" fmla="*/ 3205087 h 6410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0174" h="6410174">
                  <a:moveTo>
                    <a:pt x="6410174" y="3205087"/>
                  </a:moveTo>
                  <a:cubicBezTo>
                    <a:pt x="6410174" y="4975208"/>
                    <a:pt x="4975208" y="6410174"/>
                    <a:pt x="3205087" y="6410174"/>
                  </a:cubicBezTo>
                  <a:cubicBezTo>
                    <a:pt x="1434966" y="6410174"/>
                    <a:pt x="0" y="4975208"/>
                    <a:pt x="0" y="3205087"/>
                  </a:cubicBezTo>
                  <a:cubicBezTo>
                    <a:pt x="0" y="1434966"/>
                    <a:pt x="1434966" y="0"/>
                    <a:pt x="3205087" y="0"/>
                  </a:cubicBezTo>
                  <a:cubicBezTo>
                    <a:pt x="4975208" y="0"/>
                    <a:pt x="6410174" y="1434966"/>
                    <a:pt x="6410174" y="3205087"/>
                  </a:cubicBezTo>
                  <a:close/>
                </a:path>
              </a:pathLst>
            </a:custGeom>
          </p:spPr>
        </p:pic>
        <p:sp>
          <p:nvSpPr>
            <p:cNvPr id="24" name="椭圆 23">
              <a:extLst>
                <a:ext uri="{FF2B5EF4-FFF2-40B4-BE49-F238E27FC236}">
                  <a16:creationId xmlns:a16="http://schemas.microsoft.com/office/drawing/2014/main" xmlns="" id="{5E3003C5-DD88-4FC4-8A76-FF9FFD89C6D6}"/>
                </a:ext>
              </a:extLst>
            </p:cNvPr>
            <p:cNvSpPr/>
            <p:nvPr/>
          </p:nvSpPr>
          <p:spPr>
            <a:xfrm>
              <a:off x="908049" y="605054"/>
              <a:ext cx="5724024" cy="5647889"/>
            </a:xfrm>
            <a:prstGeom prst="ellipse">
              <a:avLst/>
            </a:pr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1" name="组合 30">
            <a:extLst>
              <a:ext uri="{FF2B5EF4-FFF2-40B4-BE49-F238E27FC236}">
                <a16:creationId xmlns:a16="http://schemas.microsoft.com/office/drawing/2014/main" xmlns="" id="{8A527E45-2CCD-42ED-B745-B81C4237D170}"/>
              </a:ext>
            </a:extLst>
          </p:cNvPr>
          <p:cNvGrpSpPr/>
          <p:nvPr/>
        </p:nvGrpSpPr>
        <p:grpSpPr>
          <a:xfrm>
            <a:off x="6384627" y="2823915"/>
            <a:ext cx="7870814" cy="2749294"/>
            <a:chOff x="2596246" y="2440116"/>
            <a:chExt cx="7870814" cy="2749294"/>
          </a:xfrm>
        </p:grpSpPr>
        <p:sp>
          <p:nvSpPr>
            <p:cNvPr id="32" name="椭圆 31">
              <a:extLst>
                <a:ext uri="{FF2B5EF4-FFF2-40B4-BE49-F238E27FC236}">
                  <a16:creationId xmlns:a16="http://schemas.microsoft.com/office/drawing/2014/main" xmlns="" id="{53AD9C05-CA34-49C6-91FB-CD828CEA4605}"/>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76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nvGrpSpPr>
            <p:cNvPr id="33" name="组合 32">
              <a:extLst>
                <a:ext uri="{FF2B5EF4-FFF2-40B4-BE49-F238E27FC236}">
                  <a16:creationId xmlns:a16="http://schemas.microsoft.com/office/drawing/2014/main" xmlns="" id="{BFDA9E04-5D2B-419C-AE9F-B180DDE8C237}"/>
                </a:ext>
              </a:extLst>
            </p:cNvPr>
            <p:cNvGrpSpPr/>
            <p:nvPr/>
          </p:nvGrpSpPr>
          <p:grpSpPr>
            <a:xfrm>
              <a:off x="3279194" y="3184715"/>
              <a:ext cx="5664945" cy="2004695"/>
              <a:chOff x="3290143" y="3578191"/>
              <a:chExt cx="5664945" cy="2004695"/>
            </a:xfrm>
          </p:grpSpPr>
          <p:sp>
            <p:nvSpPr>
              <p:cNvPr id="34" name="椭圆 33">
                <a:extLst>
                  <a:ext uri="{FF2B5EF4-FFF2-40B4-BE49-F238E27FC236}">
                    <a16:creationId xmlns:a16="http://schemas.microsoft.com/office/drawing/2014/main" xmlns="" id="{F446B1DD-C9A5-446E-AD72-863900D82306}"/>
                  </a:ext>
                </a:extLst>
              </p:cNvPr>
              <p:cNvSpPr/>
              <p:nvPr/>
            </p:nvSpPr>
            <p:spPr>
              <a:xfrm rot="1221892">
                <a:off x="3290143" y="3578191"/>
                <a:ext cx="5664945" cy="1684380"/>
              </a:xfrm>
              <a:prstGeom prst="ellipse">
                <a:avLst/>
              </a:prstGeom>
              <a:noFill/>
              <a:ln>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35" name="椭圆 34">
                <a:extLst>
                  <a:ext uri="{FF2B5EF4-FFF2-40B4-BE49-F238E27FC236}">
                    <a16:creationId xmlns:a16="http://schemas.microsoft.com/office/drawing/2014/main" xmlns="" id="{D3E40AD6-1C25-4A02-9744-2A217474AF00}"/>
                  </a:ext>
                </a:extLst>
              </p:cNvPr>
              <p:cNvSpPr/>
              <p:nvPr/>
            </p:nvSpPr>
            <p:spPr>
              <a:xfrm rot="158429">
                <a:off x="6620783" y="5388240"/>
                <a:ext cx="194646" cy="194646"/>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grpSp>
        <p:nvGrpSpPr>
          <p:cNvPr id="47" name="组合 46">
            <a:extLst>
              <a:ext uri="{FF2B5EF4-FFF2-40B4-BE49-F238E27FC236}">
                <a16:creationId xmlns:a16="http://schemas.microsoft.com/office/drawing/2014/main" xmlns="" id="{AABA4B3A-04E6-40B4-85BA-6E43276CE669}"/>
              </a:ext>
            </a:extLst>
          </p:cNvPr>
          <p:cNvGrpSpPr/>
          <p:nvPr/>
        </p:nvGrpSpPr>
        <p:grpSpPr>
          <a:xfrm rot="7326227">
            <a:off x="4082031" y="5388578"/>
            <a:ext cx="711992" cy="702332"/>
            <a:chOff x="2296246" y="2734001"/>
            <a:chExt cx="1054629" cy="1040322"/>
          </a:xfrm>
        </p:grpSpPr>
        <p:sp>
          <p:nvSpPr>
            <p:cNvPr id="48" name="椭圆 47">
              <a:extLst>
                <a:ext uri="{FF2B5EF4-FFF2-40B4-BE49-F238E27FC236}">
                  <a16:creationId xmlns:a16="http://schemas.microsoft.com/office/drawing/2014/main" xmlns="" id="{C4D9FC87-2CE6-4BB8-B686-C322EDF68F0F}"/>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49" name="椭圆 48">
              <a:extLst>
                <a:ext uri="{FF2B5EF4-FFF2-40B4-BE49-F238E27FC236}">
                  <a16:creationId xmlns:a16="http://schemas.microsoft.com/office/drawing/2014/main" xmlns="" id="{FE5EDC34-AC83-4DD8-A87B-90F578CA1306}"/>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0" name="椭圆 49">
              <a:extLst>
                <a:ext uri="{FF2B5EF4-FFF2-40B4-BE49-F238E27FC236}">
                  <a16:creationId xmlns:a16="http://schemas.microsoft.com/office/drawing/2014/main" xmlns="" id="{4F8FE168-F92C-43C3-AAB8-9A1E2A354F5B}"/>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1" name="椭圆 50">
              <a:extLst>
                <a:ext uri="{FF2B5EF4-FFF2-40B4-BE49-F238E27FC236}">
                  <a16:creationId xmlns:a16="http://schemas.microsoft.com/office/drawing/2014/main" xmlns="" id="{B5673443-AC5A-456D-B4E1-036C600F22B7}"/>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nvGrpSpPr>
          <p:cNvPr id="52" name="组合 51">
            <a:extLst>
              <a:ext uri="{FF2B5EF4-FFF2-40B4-BE49-F238E27FC236}">
                <a16:creationId xmlns:a16="http://schemas.microsoft.com/office/drawing/2014/main" xmlns="" id="{4E52B1B4-BB82-44BC-A9F1-F52ABE9C5862}"/>
              </a:ext>
            </a:extLst>
          </p:cNvPr>
          <p:cNvGrpSpPr/>
          <p:nvPr/>
        </p:nvGrpSpPr>
        <p:grpSpPr>
          <a:xfrm rot="2573479">
            <a:off x="10795420" y="1137005"/>
            <a:ext cx="1028820" cy="1014861"/>
            <a:chOff x="2296246" y="2734001"/>
            <a:chExt cx="1054629" cy="1040322"/>
          </a:xfrm>
        </p:grpSpPr>
        <p:sp>
          <p:nvSpPr>
            <p:cNvPr id="53" name="椭圆 52">
              <a:extLst>
                <a:ext uri="{FF2B5EF4-FFF2-40B4-BE49-F238E27FC236}">
                  <a16:creationId xmlns:a16="http://schemas.microsoft.com/office/drawing/2014/main" xmlns="" id="{53C51015-57A3-45E6-8DF3-D1C97A7F6AC1}"/>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4" name="椭圆 53">
              <a:extLst>
                <a:ext uri="{FF2B5EF4-FFF2-40B4-BE49-F238E27FC236}">
                  <a16:creationId xmlns:a16="http://schemas.microsoft.com/office/drawing/2014/main" xmlns="" id="{91C2C68C-1BD5-4587-A94D-C4E31E15C4F9}"/>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5" name="椭圆 54">
              <a:extLst>
                <a:ext uri="{FF2B5EF4-FFF2-40B4-BE49-F238E27FC236}">
                  <a16:creationId xmlns:a16="http://schemas.microsoft.com/office/drawing/2014/main" xmlns="" id="{586119E4-E216-4261-816B-9FA9D85C98A5}"/>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6" name="椭圆 55">
              <a:extLst>
                <a:ext uri="{FF2B5EF4-FFF2-40B4-BE49-F238E27FC236}">
                  <a16:creationId xmlns:a16="http://schemas.microsoft.com/office/drawing/2014/main" xmlns="" id="{8C2EFF7C-137F-4201-8B7C-B64A5317F5EB}"/>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sp>
        <p:nvSpPr>
          <p:cNvPr id="57" name="文本框 56">
            <a:extLst>
              <a:ext uri="{FF2B5EF4-FFF2-40B4-BE49-F238E27FC236}">
                <a16:creationId xmlns:a16="http://schemas.microsoft.com/office/drawing/2014/main" xmlns="" id="{D542ABBD-5AD3-4016-A4F0-A44328EBB86A}"/>
              </a:ext>
            </a:extLst>
          </p:cNvPr>
          <p:cNvSpPr txBox="1"/>
          <p:nvPr/>
        </p:nvSpPr>
        <p:spPr>
          <a:xfrm>
            <a:off x="2231289" y="4570118"/>
            <a:ext cx="1322645" cy="406650"/>
          </a:xfrm>
          <a:prstGeom prst="rect">
            <a:avLst/>
          </a:prstGeom>
          <a:noFill/>
        </p:spPr>
        <p:txBody>
          <a:bodyPr wrap="square" rtlCol="0">
            <a:spAutoFit/>
          </a:bodyPr>
          <a:lstStyle/>
          <a:p>
            <a:pPr marL="0" marR="0" lvl="0" indent="0" algn="dist"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Microsoft</a:t>
            </a:r>
            <a:endPar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58" name="文本框 57">
            <a:extLst>
              <a:ext uri="{FF2B5EF4-FFF2-40B4-BE49-F238E27FC236}">
                <a16:creationId xmlns:a16="http://schemas.microsoft.com/office/drawing/2014/main" xmlns="" id="{C574346A-F03F-4F75-83B8-2CFE0DDF5841}"/>
              </a:ext>
            </a:extLst>
          </p:cNvPr>
          <p:cNvSpPr txBox="1"/>
          <p:nvPr/>
        </p:nvSpPr>
        <p:spPr>
          <a:xfrm>
            <a:off x="1692556" y="4894621"/>
            <a:ext cx="1900946" cy="406650"/>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20XX.XX.XX</a:t>
            </a:r>
            <a:endPar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Tree>
    <p:extLst>
      <p:ext uri="{BB962C8B-B14F-4D97-AF65-F5344CB8AC3E}">
        <p14:creationId xmlns:p14="http://schemas.microsoft.com/office/powerpoint/2010/main" val="35051727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 name="图片 146">
            <a:extLst>
              <a:ext uri="{FF2B5EF4-FFF2-40B4-BE49-F238E27FC236}">
                <a16:creationId xmlns:a16="http://schemas.microsoft.com/office/drawing/2014/main" xmlns="" id="{F8A51D78-9A82-4009-BB4E-6E8F01778E5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6200000">
            <a:off x="3987229" y="2726484"/>
            <a:ext cx="4212584" cy="4023368"/>
          </a:xfrm>
          <a:prstGeom prst="rect">
            <a:avLst/>
          </a:prstGeom>
        </p:spPr>
      </p:pic>
      <p:sp>
        <p:nvSpPr>
          <p:cNvPr id="112" name="isļîḓe">
            <a:extLst>
              <a:ext uri="{FF2B5EF4-FFF2-40B4-BE49-F238E27FC236}">
                <a16:creationId xmlns:a16="http://schemas.microsoft.com/office/drawing/2014/main" xmlns="" id="{CDC1C23F-B69D-456A-B2FB-881162F8FD00}"/>
              </a:ext>
            </a:extLst>
          </p:cNvPr>
          <p:cNvSpPr/>
          <p:nvPr/>
        </p:nvSpPr>
        <p:spPr>
          <a:xfrm>
            <a:off x="4302233" y="2836152"/>
            <a:ext cx="3724107" cy="3845441"/>
          </a:xfrm>
          <a:prstGeom prst="ellipse">
            <a:avLst/>
          </a:prstGeom>
          <a:gradFill>
            <a:gsLst>
              <a:gs pos="26000">
                <a:schemeClr val="bg1">
                  <a:alpha val="0"/>
                </a:schemeClr>
              </a:gs>
              <a:gs pos="100000">
                <a:schemeClr val="bg1">
                  <a:lumMod val="85000"/>
                  <a:alpha val="18000"/>
                </a:schemeClr>
              </a:gs>
            </a:gsLst>
            <a:lin ang="16200000" scaled="1"/>
          </a:gradFill>
          <a:ln w="12700" cap="flat">
            <a:no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20000"/>
              </a:lnSpc>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微软雅黑"/>
              <a:cs typeface="+mn-cs"/>
            </a:endParaRPr>
          </a:p>
        </p:txBody>
      </p:sp>
      <p:grpSp>
        <p:nvGrpSpPr>
          <p:cNvPr id="37" name="组合 36">
            <a:extLst>
              <a:ext uri="{FF2B5EF4-FFF2-40B4-BE49-F238E27FC236}">
                <a16:creationId xmlns:a16="http://schemas.microsoft.com/office/drawing/2014/main" xmlns="" id="{8070FA6B-4E2A-4234-A904-B58FAF2AB9E9}"/>
              </a:ext>
            </a:extLst>
          </p:cNvPr>
          <p:cNvGrpSpPr/>
          <p:nvPr/>
        </p:nvGrpSpPr>
        <p:grpSpPr>
          <a:xfrm>
            <a:off x="705056" y="307811"/>
            <a:ext cx="10831091" cy="5684084"/>
            <a:chOff x="705056" y="307811"/>
            <a:chExt cx="10831091" cy="5684084"/>
          </a:xfrm>
        </p:grpSpPr>
        <p:grpSp>
          <p:nvGrpSpPr>
            <p:cNvPr id="109" name="组合 108">
              <a:extLst>
                <a:ext uri="{FF2B5EF4-FFF2-40B4-BE49-F238E27FC236}">
                  <a16:creationId xmlns:a16="http://schemas.microsoft.com/office/drawing/2014/main" xmlns="" id="{E5A6BEA3-11D4-4250-8104-455AE723F48E}"/>
                </a:ext>
              </a:extLst>
            </p:cNvPr>
            <p:cNvGrpSpPr/>
            <p:nvPr/>
          </p:nvGrpSpPr>
          <p:grpSpPr>
            <a:xfrm>
              <a:off x="4782980" y="3306201"/>
              <a:ext cx="2721898" cy="2685694"/>
              <a:chOff x="889461" y="1496641"/>
              <a:chExt cx="3427881" cy="3382288"/>
            </a:xfrm>
            <a:effectLst>
              <a:outerShdw blurRad="50800" dist="38100" algn="l" rotWithShape="0">
                <a:prstClr val="black">
                  <a:alpha val="40000"/>
                </a:prstClr>
              </a:outerShdw>
            </a:effectLst>
          </p:grpSpPr>
          <p:pic>
            <p:nvPicPr>
              <p:cNvPr id="110" name="图片 109">
                <a:extLst>
                  <a:ext uri="{FF2B5EF4-FFF2-40B4-BE49-F238E27FC236}">
                    <a16:creationId xmlns:a16="http://schemas.microsoft.com/office/drawing/2014/main" xmlns="" id="{A7EE9AA2-F0B8-49B5-AD07-0F6BAB8C3EBF}"/>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11" name="椭圆 110">
                <a:extLst>
                  <a:ext uri="{FF2B5EF4-FFF2-40B4-BE49-F238E27FC236}">
                    <a16:creationId xmlns:a16="http://schemas.microsoft.com/office/drawing/2014/main" xmlns="" id="{BD13E346-BE9B-4B89-9FED-3A36E590CBBC}"/>
                  </a:ext>
                </a:extLst>
              </p:cNvPr>
              <p:cNvSpPr/>
              <p:nvPr/>
            </p:nvSpPr>
            <p:spPr>
              <a:xfrm>
                <a:off x="889461" y="1496641"/>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rgbClr val="DDAF3E"/>
                  </a:solidFill>
                </a:endParaRPr>
              </a:p>
            </p:txBody>
          </p:sp>
        </p:grpSp>
        <p:sp>
          <p:nvSpPr>
            <p:cNvPr id="113" name="îşḷïďè">
              <a:extLst>
                <a:ext uri="{FF2B5EF4-FFF2-40B4-BE49-F238E27FC236}">
                  <a16:creationId xmlns:a16="http://schemas.microsoft.com/office/drawing/2014/main" xmlns="" id="{28324E25-5E7B-4C4F-9CD3-D2C63A22CBD0}"/>
                </a:ext>
              </a:extLst>
            </p:cNvPr>
            <p:cNvSpPr/>
            <p:nvPr/>
          </p:nvSpPr>
          <p:spPr>
            <a:xfrm>
              <a:off x="3518626" y="2342834"/>
              <a:ext cx="5213723" cy="2987535"/>
            </a:xfrm>
            <a:custGeom>
              <a:avLst/>
              <a:gdLst>
                <a:gd name="connsiteX0" fmla="*/ 2184336 w 4368695"/>
                <a:gd name="connsiteY0" fmla="*/ 0 h 2184916"/>
                <a:gd name="connsiteX1" fmla="*/ 2238431 w 4368695"/>
                <a:gd name="connsiteY1" fmla="*/ 708 h 2184916"/>
                <a:gd name="connsiteX2" fmla="*/ 2238366 w 4368695"/>
                <a:gd name="connsiteY2" fmla="*/ 3340 h 2184916"/>
                <a:gd name="connsiteX3" fmla="*/ 2369596 w 4368695"/>
                <a:gd name="connsiteY3" fmla="*/ 7665 h 2184916"/>
                <a:gd name="connsiteX4" fmla="*/ 4368386 w 4368695"/>
                <a:gd name="connsiteY4" fmla="*/ 2146622 h 2184916"/>
                <a:gd name="connsiteX5" fmla="*/ 4368695 w 4368695"/>
                <a:gd name="connsiteY5" fmla="*/ 2184916 h 2184916"/>
                <a:gd name="connsiteX6" fmla="*/ 4273926 w 4368695"/>
                <a:gd name="connsiteY6" fmla="*/ 2178483 h 2184916"/>
                <a:gd name="connsiteX7" fmla="*/ 2398019 w 4368695"/>
                <a:gd name="connsiteY7" fmla="*/ 99116 h 2184916"/>
                <a:gd name="connsiteX8" fmla="*/ 2236184 w 4368695"/>
                <a:gd name="connsiteY8" fmla="*/ 90942 h 2184916"/>
                <a:gd name="connsiteX9" fmla="*/ 2236151 w 4368695"/>
                <a:gd name="connsiteY9" fmla="*/ 92252 h 2184916"/>
                <a:gd name="connsiteX10" fmla="*/ 92335 w 4368695"/>
                <a:gd name="connsiteY10" fmla="*/ 2133126 h 2184916"/>
                <a:gd name="connsiteX11" fmla="*/ 91610 w 4368695"/>
                <a:gd name="connsiteY11" fmla="*/ 2184916 h 2184916"/>
                <a:gd name="connsiteX12" fmla="*/ 0 w 4368695"/>
                <a:gd name="connsiteY12" fmla="*/ 2184916 h 2184916"/>
                <a:gd name="connsiteX13" fmla="*/ 1961001 w 4368695"/>
                <a:gd name="connsiteY13" fmla="*/ 11281 h 2184916"/>
                <a:gd name="connsiteX14" fmla="*/ 2146132 w 4368695"/>
                <a:gd name="connsiteY14" fmla="*/ 1930 h 2184916"/>
                <a:gd name="connsiteX15" fmla="*/ 2146101 w 4368695"/>
                <a:gd name="connsiteY15" fmla="*/ 299 h 2184916"/>
                <a:gd name="connsiteX16" fmla="*/ 2165654 w 4368695"/>
                <a:gd name="connsiteY16" fmla="*/ 944 h 218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68695" h="2184916">
                  <a:moveTo>
                    <a:pt x="2184336" y="0"/>
                  </a:moveTo>
                  <a:cubicBezTo>
                    <a:pt x="2202368" y="0"/>
                    <a:pt x="2220399" y="202"/>
                    <a:pt x="2238431" y="708"/>
                  </a:cubicBezTo>
                  <a:lnTo>
                    <a:pt x="2238366" y="3340"/>
                  </a:lnTo>
                  <a:lnTo>
                    <a:pt x="2369596" y="7665"/>
                  </a:lnTo>
                  <a:cubicBezTo>
                    <a:pt x="3472831" y="100237"/>
                    <a:pt x="4348514" y="1015502"/>
                    <a:pt x="4368386" y="2146622"/>
                  </a:cubicBezTo>
                  <a:cubicBezTo>
                    <a:pt x="4368592" y="2159387"/>
                    <a:pt x="4368695" y="2172151"/>
                    <a:pt x="4368695" y="2184916"/>
                  </a:cubicBezTo>
                  <a:lnTo>
                    <a:pt x="4273926" y="2178483"/>
                  </a:lnTo>
                  <a:cubicBezTo>
                    <a:pt x="4273926" y="1096188"/>
                    <a:pt x="3451668" y="206144"/>
                    <a:pt x="2398019" y="99116"/>
                  </a:cubicBezTo>
                  <a:lnTo>
                    <a:pt x="2236184" y="90942"/>
                  </a:lnTo>
                  <a:lnTo>
                    <a:pt x="2236151" y="92252"/>
                  </a:lnTo>
                  <a:cubicBezTo>
                    <a:pt x="1080769" y="63626"/>
                    <a:pt x="120938" y="977345"/>
                    <a:pt x="92335" y="2133126"/>
                  </a:cubicBezTo>
                  <a:cubicBezTo>
                    <a:pt x="91921" y="2150322"/>
                    <a:pt x="91610" y="2167619"/>
                    <a:pt x="91610" y="2184916"/>
                  </a:cubicBezTo>
                  <a:lnTo>
                    <a:pt x="0" y="2184916"/>
                  </a:lnTo>
                  <a:cubicBezTo>
                    <a:pt x="0" y="1053672"/>
                    <a:pt x="859541" y="123174"/>
                    <a:pt x="1961001" y="11281"/>
                  </a:cubicBezTo>
                  <a:lnTo>
                    <a:pt x="2146132" y="1930"/>
                  </a:lnTo>
                  <a:lnTo>
                    <a:pt x="2146101" y="299"/>
                  </a:lnTo>
                  <a:lnTo>
                    <a:pt x="2165654" y="944"/>
                  </a:lnTo>
                  <a:close/>
                </a:path>
              </a:pathLst>
            </a:custGeom>
            <a:gradFill>
              <a:gsLst>
                <a:gs pos="0">
                  <a:schemeClr val="accent3"/>
                </a:gs>
                <a:gs pos="100000">
                  <a:schemeClr val="accent3">
                    <a:alpha val="0"/>
                  </a:schemeClr>
                </a:gs>
              </a:gsLst>
              <a:path path="circle">
                <a:fillToRect l="43000" r="43000" b="100000"/>
              </a:path>
            </a:gradFill>
            <a:ln w="12700" cap="flat">
              <a:noFill/>
              <a:miter lim="400000"/>
            </a:ln>
            <a:effectLst/>
          </p:spPr>
          <p:txBody>
            <a:bodyPr wrap="squar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20000"/>
                </a:lnSpc>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微软雅黑"/>
                <a:cs typeface="+mn-cs"/>
              </a:endParaRPr>
            </a:p>
          </p:txBody>
        </p:sp>
        <p:grpSp>
          <p:nvGrpSpPr>
            <p:cNvPr id="23" name="组合 22">
              <a:extLst>
                <a:ext uri="{FF2B5EF4-FFF2-40B4-BE49-F238E27FC236}">
                  <a16:creationId xmlns:a16="http://schemas.microsoft.com/office/drawing/2014/main" xmlns="" id="{E8158E84-6371-46DE-910D-AAB5D5BAA2B8}"/>
                </a:ext>
              </a:extLst>
            </p:cNvPr>
            <p:cNvGrpSpPr/>
            <p:nvPr/>
          </p:nvGrpSpPr>
          <p:grpSpPr>
            <a:xfrm>
              <a:off x="3119779" y="4649048"/>
              <a:ext cx="905392" cy="905391"/>
              <a:chOff x="3177835" y="4576478"/>
              <a:chExt cx="905392" cy="905391"/>
            </a:xfrm>
          </p:grpSpPr>
          <p:sp>
            <p:nvSpPr>
              <p:cNvPr id="114" name="椭圆 113">
                <a:extLst>
                  <a:ext uri="{FF2B5EF4-FFF2-40B4-BE49-F238E27FC236}">
                    <a16:creationId xmlns:a16="http://schemas.microsoft.com/office/drawing/2014/main" xmlns="" id="{B50454A8-D23A-460D-AB26-754AA6F04957}"/>
                  </a:ext>
                </a:extLst>
              </p:cNvPr>
              <p:cNvSpPr/>
              <p:nvPr/>
            </p:nvSpPr>
            <p:spPr>
              <a:xfrm>
                <a:off x="3177835" y="4576478"/>
                <a:ext cx="905392" cy="90539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9" name="图形 8" descr="场记板">
                <a:extLst>
                  <a:ext uri="{FF2B5EF4-FFF2-40B4-BE49-F238E27FC236}">
                    <a16:creationId xmlns:a16="http://schemas.microsoft.com/office/drawing/2014/main" xmlns="" id="{4ECD5DF8-D329-41EE-99D9-8A85D3893C8D}"/>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xmlns="" r:embed="rId5"/>
                  </a:ext>
                </a:extLst>
              </a:blip>
              <a:stretch>
                <a:fillRect/>
              </a:stretch>
            </p:blipFill>
            <p:spPr>
              <a:xfrm>
                <a:off x="3288252" y="4722442"/>
                <a:ext cx="647392" cy="647392"/>
              </a:xfrm>
              <a:prstGeom prst="rect">
                <a:avLst/>
              </a:prstGeom>
            </p:spPr>
          </p:pic>
        </p:grpSp>
        <p:grpSp>
          <p:nvGrpSpPr>
            <p:cNvPr id="27" name="组合 26">
              <a:extLst>
                <a:ext uri="{FF2B5EF4-FFF2-40B4-BE49-F238E27FC236}">
                  <a16:creationId xmlns:a16="http://schemas.microsoft.com/office/drawing/2014/main" xmlns="" id="{A6887B06-1AB6-4E10-B78F-3BDAE1F7E5A7}"/>
                </a:ext>
              </a:extLst>
            </p:cNvPr>
            <p:cNvGrpSpPr/>
            <p:nvPr/>
          </p:nvGrpSpPr>
          <p:grpSpPr>
            <a:xfrm>
              <a:off x="8266827" y="4699540"/>
              <a:ext cx="905392" cy="905391"/>
              <a:chOff x="8324883" y="4626970"/>
              <a:chExt cx="905392" cy="905391"/>
            </a:xfrm>
          </p:grpSpPr>
          <p:sp>
            <p:nvSpPr>
              <p:cNvPr id="118" name="椭圆 117">
                <a:extLst>
                  <a:ext uri="{FF2B5EF4-FFF2-40B4-BE49-F238E27FC236}">
                    <a16:creationId xmlns:a16="http://schemas.microsoft.com/office/drawing/2014/main" xmlns="" id="{137A21B0-3060-4864-A66D-0E2813639D18}"/>
                  </a:ext>
                </a:extLst>
              </p:cNvPr>
              <p:cNvSpPr/>
              <p:nvPr/>
            </p:nvSpPr>
            <p:spPr>
              <a:xfrm>
                <a:off x="8324883" y="4626970"/>
                <a:ext cx="905392" cy="90539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12" name="图形 11" descr="剧院">
                <a:extLst>
                  <a:ext uri="{FF2B5EF4-FFF2-40B4-BE49-F238E27FC236}">
                    <a16:creationId xmlns:a16="http://schemas.microsoft.com/office/drawing/2014/main" xmlns="" id="{992A7615-6A1D-4157-8C09-39561D5A8A0A}"/>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xmlns="" r:embed="rId7"/>
                  </a:ext>
                </a:extLst>
              </a:blip>
              <a:stretch>
                <a:fillRect/>
              </a:stretch>
            </p:blipFill>
            <p:spPr>
              <a:xfrm>
                <a:off x="8450793" y="4772677"/>
                <a:ext cx="649831" cy="649831"/>
              </a:xfrm>
              <a:prstGeom prst="rect">
                <a:avLst/>
              </a:prstGeom>
            </p:spPr>
          </p:pic>
        </p:grpSp>
        <p:grpSp>
          <p:nvGrpSpPr>
            <p:cNvPr id="25" name="组合 24">
              <a:extLst>
                <a:ext uri="{FF2B5EF4-FFF2-40B4-BE49-F238E27FC236}">
                  <a16:creationId xmlns:a16="http://schemas.microsoft.com/office/drawing/2014/main" xmlns="" id="{3FE55D4C-CDF4-42B4-AA3A-414D50366F2A}"/>
                </a:ext>
              </a:extLst>
            </p:cNvPr>
            <p:cNvGrpSpPr/>
            <p:nvPr/>
          </p:nvGrpSpPr>
          <p:grpSpPr>
            <a:xfrm>
              <a:off x="5631476" y="1838903"/>
              <a:ext cx="905392" cy="905391"/>
              <a:chOff x="5689532" y="1766333"/>
              <a:chExt cx="905392" cy="905391"/>
            </a:xfrm>
          </p:grpSpPr>
          <p:sp>
            <p:nvSpPr>
              <p:cNvPr id="116" name="椭圆 115">
                <a:extLst>
                  <a:ext uri="{FF2B5EF4-FFF2-40B4-BE49-F238E27FC236}">
                    <a16:creationId xmlns:a16="http://schemas.microsoft.com/office/drawing/2014/main" xmlns="" id="{38C3BD97-99C7-4530-95E8-C3FD91CBB128}"/>
                  </a:ext>
                </a:extLst>
              </p:cNvPr>
              <p:cNvSpPr/>
              <p:nvPr/>
            </p:nvSpPr>
            <p:spPr>
              <a:xfrm>
                <a:off x="5689532" y="1766333"/>
                <a:ext cx="905392" cy="90539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18" name="图形 17" descr="胶片夹">
                <a:extLst>
                  <a:ext uri="{FF2B5EF4-FFF2-40B4-BE49-F238E27FC236}">
                    <a16:creationId xmlns:a16="http://schemas.microsoft.com/office/drawing/2014/main" xmlns="" id="{D6321A09-C593-4884-BAE3-7ACED70E4A47}"/>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xmlns="" r:embed="rId9"/>
                  </a:ext>
                </a:extLst>
              </a:blip>
              <a:stretch>
                <a:fillRect/>
              </a:stretch>
            </p:blipFill>
            <p:spPr>
              <a:xfrm>
                <a:off x="5794792" y="1860294"/>
                <a:ext cx="685800" cy="685800"/>
              </a:xfrm>
              <a:prstGeom prst="rect">
                <a:avLst/>
              </a:prstGeom>
            </p:spPr>
          </p:pic>
        </p:grpSp>
        <p:grpSp>
          <p:nvGrpSpPr>
            <p:cNvPr id="26" name="组合 25">
              <a:extLst>
                <a:ext uri="{FF2B5EF4-FFF2-40B4-BE49-F238E27FC236}">
                  <a16:creationId xmlns:a16="http://schemas.microsoft.com/office/drawing/2014/main" xmlns="" id="{EC43F3DB-A3D9-4791-89CD-A03D952DAEF2}"/>
                </a:ext>
              </a:extLst>
            </p:cNvPr>
            <p:cNvGrpSpPr/>
            <p:nvPr/>
          </p:nvGrpSpPr>
          <p:grpSpPr>
            <a:xfrm>
              <a:off x="7620380" y="2845674"/>
              <a:ext cx="905392" cy="905391"/>
              <a:chOff x="7678436" y="2773104"/>
              <a:chExt cx="905392" cy="905391"/>
            </a:xfrm>
          </p:grpSpPr>
          <p:sp>
            <p:nvSpPr>
              <p:cNvPr id="117" name="椭圆 116">
                <a:extLst>
                  <a:ext uri="{FF2B5EF4-FFF2-40B4-BE49-F238E27FC236}">
                    <a16:creationId xmlns:a16="http://schemas.microsoft.com/office/drawing/2014/main" xmlns="" id="{31D8CB14-8F13-4A23-A4AD-8FBA23C5A688}"/>
                  </a:ext>
                </a:extLst>
              </p:cNvPr>
              <p:cNvSpPr/>
              <p:nvPr/>
            </p:nvSpPr>
            <p:spPr>
              <a:xfrm>
                <a:off x="7678436" y="2773104"/>
                <a:ext cx="905392" cy="90539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20" name="图形 19" descr="启动">
                <a:extLst>
                  <a:ext uri="{FF2B5EF4-FFF2-40B4-BE49-F238E27FC236}">
                    <a16:creationId xmlns:a16="http://schemas.microsoft.com/office/drawing/2014/main" xmlns="" id="{C645543B-35FD-4B77-B8E9-2A8AC44D616A}"/>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xmlns="" r:embed="rId11"/>
                  </a:ext>
                </a:extLst>
              </a:blip>
              <a:stretch>
                <a:fillRect/>
              </a:stretch>
            </p:blipFill>
            <p:spPr>
              <a:xfrm>
                <a:off x="7809996" y="2899707"/>
                <a:ext cx="677408" cy="677408"/>
              </a:xfrm>
              <a:prstGeom prst="rect">
                <a:avLst/>
              </a:prstGeom>
            </p:spPr>
          </p:pic>
        </p:grpSp>
        <p:grpSp>
          <p:nvGrpSpPr>
            <p:cNvPr id="24" name="组合 23">
              <a:extLst>
                <a:ext uri="{FF2B5EF4-FFF2-40B4-BE49-F238E27FC236}">
                  <a16:creationId xmlns:a16="http://schemas.microsoft.com/office/drawing/2014/main" xmlns="" id="{33A9B664-FF17-47F8-9543-269D40E9DE76}"/>
                </a:ext>
              </a:extLst>
            </p:cNvPr>
            <p:cNvGrpSpPr/>
            <p:nvPr/>
          </p:nvGrpSpPr>
          <p:grpSpPr>
            <a:xfrm>
              <a:off x="3749541" y="2782394"/>
              <a:ext cx="905392" cy="905391"/>
              <a:chOff x="3807597" y="2709824"/>
              <a:chExt cx="905392" cy="905391"/>
            </a:xfrm>
          </p:grpSpPr>
          <p:sp>
            <p:nvSpPr>
              <p:cNvPr id="115" name="椭圆 114">
                <a:extLst>
                  <a:ext uri="{FF2B5EF4-FFF2-40B4-BE49-F238E27FC236}">
                    <a16:creationId xmlns:a16="http://schemas.microsoft.com/office/drawing/2014/main" xmlns="" id="{2DA24D5A-1BB8-494A-B80D-1BDAAB0AEC7C}"/>
                  </a:ext>
                </a:extLst>
              </p:cNvPr>
              <p:cNvSpPr/>
              <p:nvPr/>
            </p:nvSpPr>
            <p:spPr>
              <a:xfrm>
                <a:off x="3807597" y="2709824"/>
                <a:ext cx="905392" cy="90539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22" name="图形 21" descr="会议">
                <a:extLst>
                  <a:ext uri="{FF2B5EF4-FFF2-40B4-BE49-F238E27FC236}">
                    <a16:creationId xmlns:a16="http://schemas.microsoft.com/office/drawing/2014/main" xmlns="" id="{6C354C79-C88D-42FC-A1BF-1C9A7036C400}"/>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xmlns="" r:embed="rId13"/>
                  </a:ext>
                </a:extLst>
              </a:blip>
              <a:stretch>
                <a:fillRect/>
              </a:stretch>
            </p:blipFill>
            <p:spPr>
              <a:xfrm>
                <a:off x="3892431" y="2794657"/>
                <a:ext cx="706695" cy="706695"/>
              </a:xfrm>
              <a:prstGeom prst="rect">
                <a:avLst/>
              </a:prstGeom>
            </p:spPr>
          </p:pic>
        </p:grpSp>
        <p:grpSp>
          <p:nvGrpSpPr>
            <p:cNvPr id="28" name="组合 27">
              <a:extLst>
                <a:ext uri="{FF2B5EF4-FFF2-40B4-BE49-F238E27FC236}">
                  <a16:creationId xmlns:a16="http://schemas.microsoft.com/office/drawing/2014/main" xmlns="" id="{2DD081A3-D65A-4F1B-8A99-9040A9DC15F9}"/>
                </a:ext>
              </a:extLst>
            </p:cNvPr>
            <p:cNvGrpSpPr/>
            <p:nvPr/>
          </p:nvGrpSpPr>
          <p:grpSpPr>
            <a:xfrm>
              <a:off x="705056" y="4188402"/>
              <a:ext cx="2813570" cy="1345658"/>
              <a:chOff x="763112" y="4115832"/>
              <a:chExt cx="2813570" cy="1345658"/>
            </a:xfrm>
          </p:grpSpPr>
          <p:sp>
            <p:nvSpPr>
              <p:cNvPr id="126" name="文本框 125">
                <a:extLst>
                  <a:ext uri="{FF2B5EF4-FFF2-40B4-BE49-F238E27FC236}">
                    <a16:creationId xmlns:a16="http://schemas.microsoft.com/office/drawing/2014/main" xmlns="" id="{05461BE2-38DE-498B-A9DB-7883A70413A1}"/>
                  </a:ext>
                </a:extLst>
              </p:cNvPr>
              <p:cNvSpPr txBox="1"/>
              <p:nvPr/>
            </p:nvSpPr>
            <p:spPr>
              <a:xfrm>
                <a:off x="763112" y="4115832"/>
                <a:ext cx="2813570" cy="486287"/>
              </a:xfrm>
              <a:prstGeom prst="rect">
                <a:avLst/>
              </a:prstGeom>
              <a:noFill/>
            </p:spPr>
            <p:txBody>
              <a:bodyPr wrap="square" rtlCol="0">
                <a:spAutoFit/>
              </a:bodyPr>
              <a:lstStyle/>
              <a:p>
                <a:pPr algn="ctr">
                  <a:lnSpc>
                    <a:spcPct val="120000"/>
                  </a:lnSpc>
                </a:pPr>
                <a:r>
                  <a:rPr lang="en-US" altLang="zh-CN" sz="2400" dirty="0">
                    <a:solidFill>
                      <a:schemeClr val="accent3"/>
                    </a:solidFill>
                    <a:latin typeface="字体圈欣意冠黑体" panose="00000500000000000000" pitchFamily="2" charset="-122"/>
                    <a:ea typeface="字体圈欣意冠黑体" panose="00000500000000000000" pitchFamily="2" charset="-122"/>
                  </a:rPr>
                  <a:t>IP</a:t>
                </a:r>
                <a:r>
                  <a:rPr lang="zh-CN" altLang="en-US" sz="2400" dirty="0">
                    <a:solidFill>
                      <a:schemeClr val="accent3"/>
                    </a:solidFill>
                    <a:latin typeface="字体圈欣意冠黑体" panose="00000500000000000000" pitchFamily="2" charset="-122"/>
                    <a:ea typeface="字体圈欣意冠黑体" panose="00000500000000000000" pitchFamily="2" charset="-122"/>
                  </a:rPr>
                  <a:t>改编热度居高不下</a:t>
                </a:r>
              </a:p>
            </p:txBody>
          </p:sp>
          <p:sp>
            <p:nvSpPr>
              <p:cNvPr id="127" name="文本框 126">
                <a:extLst>
                  <a:ext uri="{FF2B5EF4-FFF2-40B4-BE49-F238E27FC236}">
                    <a16:creationId xmlns:a16="http://schemas.microsoft.com/office/drawing/2014/main" xmlns="" id="{2FA97850-B9AA-4BFE-9F43-C8F85F9CF285}"/>
                  </a:ext>
                </a:extLst>
              </p:cNvPr>
              <p:cNvSpPr txBox="1"/>
              <p:nvPr/>
            </p:nvSpPr>
            <p:spPr>
              <a:xfrm>
                <a:off x="1052667" y="4722442"/>
                <a:ext cx="2025170" cy="739048"/>
              </a:xfrm>
              <a:prstGeom prst="rect">
                <a:avLst/>
              </a:prstGeom>
              <a:noFill/>
            </p:spPr>
            <p:txBody>
              <a:bodyPr wrap="square" rtlCol="0">
                <a:spAutoFit/>
              </a:bodyPr>
              <a:lstStyle/>
              <a:p>
                <a:pPr>
                  <a:lnSpc>
                    <a:spcPct val="120000"/>
                  </a:lnSpc>
                </a:pPr>
                <a:r>
                  <a:rPr lang="en-US" altLang="zh-CN"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20XX</a:t>
                </a:r>
                <a:r>
                  <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年上半年网络剧市场异彩纷呈。</a:t>
                </a:r>
              </a:p>
            </p:txBody>
          </p:sp>
        </p:grpSp>
        <p:grpSp>
          <p:nvGrpSpPr>
            <p:cNvPr id="131" name="组合 130">
              <a:extLst>
                <a:ext uri="{FF2B5EF4-FFF2-40B4-BE49-F238E27FC236}">
                  <a16:creationId xmlns:a16="http://schemas.microsoft.com/office/drawing/2014/main" xmlns="" id="{CF8C044A-E6CE-4171-B77C-6DA6BEA8445C}"/>
                </a:ext>
              </a:extLst>
            </p:cNvPr>
            <p:cNvGrpSpPr/>
            <p:nvPr/>
          </p:nvGrpSpPr>
          <p:grpSpPr>
            <a:xfrm>
              <a:off x="1151182" y="1951310"/>
              <a:ext cx="2598359" cy="1965521"/>
              <a:chOff x="519972" y="4005833"/>
              <a:chExt cx="2598359" cy="1965521"/>
            </a:xfrm>
          </p:grpSpPr>
          <p:sp>
            <p:nvSpPr>
              <p:cNvPr id="132" name="文本框 131">
                <a:extLst>
                  <a:ext uri="{FF2B5EF4-FFF2-40B4-BE49-F238E27FC236}">
                    <a16:creationId xmlns:a16="http://schemas.microsoft.com/office/drawing/2014/main" xmlns="" id="{EDEE2DDF-6F7C-4055-BFD9-3EAB4568C039}"/>
                  </a:ext>
                </a:extLst>
              </p:cNvPr>
              <p:cNvSpPr txBox="1"/>
              <p:nvPr/>
            </p:nvSpPr>
            <p:spPr>
              <a:xfrm>
                <a:off x="519972" y="4005833"/>
                <a:ext cx="2598359" cy="486287"/>
              </a:xfrm>
              <a:prstGeom prst="rect">
                <a:avLst/>
              </a:prstGeom>
              <a:noFill/>
            </p:spPr>
            <p:txBody>
              <a:bodyPr wrap="square" rtlCol="0">
                <a:spAutoFit/>
              </a:bodyPr>
              <a:lstStyle/>
              <a:p>
                <a:pPr algn="ctr">
                  <a:lnSpc>
                    <a:spcPct val="120000"/>
                  </a:lnSpc>
                </a:pPr>
                <a:r>
                  <a:rPr lang="en-US" altLang="zh-CN" sz="2400" dirty="0">
                    <a:solidFill>
                      <a:schemeClr val="accent3"/>
                    </a:solidFill>
                    <a:latin typeface="字体圈欣意冠黑体" panose="00000500000000000000" pitchFamily="2" charset="-122"/>
                    <a:ea typeface="字体圈欣意冠黑体" panose="00000500000000000000" pitchFamily="2" charset="-122"/>
                  </a:rPr>
                  <a:t>**</a:t>
                </a:r>
                <a:r>
                  <a:rPr lang="zh-CN" altLang="en-US" sz="2400" dirty="0">
                    <a:solidFill>
                      <a:schemeClr val="accent3"/>
                    </a:solidFill>
                    <a:latin typeface="字体圈欣意冠黑体" panose="00000500000000000000" pitchFamily="2" charset="-122"/>
                    <a:ea typeface="字体圈欣意冠黑体" panose="00000500000000000000" pitchFamily="2" charset="-122"/>
                  </a:rPr>
                  <a:t>题材剧持续升温</a:t>
                </a:r>
              </a:p>
            </p:txBody>
          </p:sp>
          <p:sp>
            <p:nvSpPr>
              <p:cNvPr id="133" name="文本框 132">
                <a:extLst>
                  <a:ext uri="{FF2B5EF4-FFF2-40B4-BE49-F238E27FC236}">
                    <a16:creationId xmlns:a16="http://schemas.microsoft.com/office/drawing/2014/main" xmlns="" id="{0F0002C5-7CB0-4729-B4B4-FAA2D3CB1809}"/>
                  </a:ext>
                </a:extLst>
              </p:cNvPr>
              <p:cNvSpPr txBox="1"/>
              <p:nvPr/>
            </p:nvSpPr>
            <p:spPr>
              <a:xfrm>
                <a:off x="530841" y="4567508"/>
                <a:ext cx="2470778" cy="1403846"/>
              </a:xfrm>
              <a:prstGeom prst="rect">
                <a:avLst/>
              </a:prstGeom>
              <a:noFill/>
            </p:spPr>
            <p:txBody>
              <a:bodyPr wrap="square" rtlCol="0">
                <a:spAutoFit/>
              </a:bodyPr>
              <a:lstStyle/>
              <a:p>
                <a:pPr>
                  <a:lnSpc>
                    <a:spcPct val="120000"/>
                  </a:lnSpc>
                </a:pPr>
                <a:r>
                  <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从近些年剧集市场的题材类型来看，以</a:t>
                </a:r>
                <a:r>
                  <a:rPr lang="en-US" altLang="zh-CN"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体裁为背景的行业剧，正逐步拓宽所涉猎的领域。</a:t>
                </a:r>
              </a:p>
            </p:txBody>
          </p:sp>
        </p:grpSp>
        <p:grpSp>
          <p:nvGrpSpPr>
            <p:cNvPr id="134" name="组合 133">
              <a:extLst>
                <a:ext uri="{FF2B5EF4-FFF2-40B4-BE49-F238E27FC236}">
                  <a16:creationId xmlns:a16="http://schemas.microsoft.com/office/drawing/2014/main" xmlns="" id="{6460A4EC-3F75-4BEC-A86E-64EA9BF15086}"/>
                </a:ext>
              </a:extLst>
            </p:cNvPr>
            <p:cNvGrpSpPr/>
            <p:nvPr/>
          </p:nvGrpSpPr>
          <p:grpSpPr>
            <a:xfrm>
              <a:off x="5145465" y="307811"/>
              <a:ext cx="2109757" cy="1318899"/>
              <a:chOff x="1176853" y="3996112"/>
              <a:chExt cx="2109757" cy="1318899"/>
            </a:xfrm>
          </p:grpSpPr>
          <p:sp>
            <p:nvSpPr>
              <p:cNvPr id="135" name="文本框 134">
                <a:extLst>
                  <a:ext uri="{FF2B5EF4-FFF2-40B4-BE49-F238E27FC236}">
                    <a16:creationId xmlns:a16="http://schemas.microsoft.com/office/drawing/2014/main" xmlns="" id="{8BE48A98-C10E-43EF-BE04-109D43D2D0C0}"/>
                  </a:ext>
                </a:extLst>
              </p:cNvPr>
              <p:cNvSpPr txBox="1"/>
              <p:nvPr/>
            </p:nvSpPr>
            <p:spPr>
              <a:xfrm>
                <a:off x="1429404" y="3996112"/>
                <a:ext cx="1454942" cy="551946"/>
              </a:xfrm>
              <a:prstGeom prst="rect">
                <a:avLst/>
              </a:prstGeom>
              <a:noFill/>
            </p:spPr>
            <p:txBody>
              <a:bodyPr wrap="square" rtlCol="0">
                <a:spAutoFit/>
              </a:bodyPr>
              <a:lstStyle/>
              <a:p>
                <a:pPr algn="ctr">
                  <a:lnSpc>
                    <a:spcPct val="120000"/>
                  </a:lnSpc>
                </a:pPr>
                <a:r>
                  <a:rPr lang="zh-CN" altLang="en-US" sz="2800" dirty="0">
                    <a:solidFill>
                      <a:schemeClr val="accent3"/>
                    </a:solidFill>
                    <a:latin typeface="字体圈欣意冠黑体" panose="00000500000000000000" pitchFamily="2" charset="-122"/>
                    <a:ea typeface="字体圈欣意冠黑体" panose="00000500000000000000" pitchFamily="2" charset="-122"/>
                  </a:rPr>
                  <a:t>聚合效应</a:t>
                </a:r>
              </a:p>
            </p:txBody>
          </p:sp>
          <p:sp>
            <p:nvSpPr>
              <p:cNvPr id="136" name="文本框 135">
                <a:extLst>
                  <a:ext uri="{FF2B5EF4-FFF2-40B4-BE49-F238E27FC236}">
                    <a16:creationId xmlns:a16="http://schemas.microsoft.com/office/drawing/2014/main" xmlns="" id="{53C2EE4D-C2C8-41E2-BEB4-8F27B851D3F3}"/>
                  </a:ext>
                </a:extLst>
              </p:cNvPr>
              <p:cNvSpPr txBox="1"/>
              <p:nvPr/>
            </p:nvSpPr>
            <p:spPr>
              <a:xfrm>
                <a:off x="1176853" y="4575963"/>
                <a:ext cx="2109757" cy="739048"/>
              </a:xfrm>
              <a:prstGeom prst="rect">
                <a:avLst/>
              </a:prstGeom>
              <a:noFill/>
            </p:spPr>
            <p:txBody>
              <a:bodyPr wrap="square" rtlCol="0">
                <a:spAutoFit/>
              </a:bodyPr>
              <a:lstStyle/>
              <a:p>
                <a:pPr algn="ctr">
                  <a:lnSpc>
                    <a:spcPct val="120000"/>
                  </a:lnSpc>
                </a:pPr>
                <a:r>
                  <a:rPr lang="en-US" altLang="zh-CN"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剧成为热门剧集的主要播出策略。</a:t>
                </a:r>
              </a:p>
            </p:txBody>
          </p:sp>
        </p:grpSp>
        <p:grpSp>
          <p:nvGrpSpPr>
            <p:cNvPr id="137" name="组合 136">
              <a:extLst>
                <a:ext uri="{FF2B5EF4-FFF2-40B4-BE49-F238E27FC236}">
                  <a16:creationId xmlns:a16="http://schemas.microsoft.com/office/drawing/2014/main" xmlns="" id="{9CAE97D3-829A-44D6-BE18-2F0E8FC0DA5A}"/>
                </a:ext>
              </a:extLst>
            </p:cNvPr>
            <p:cNvGrpSpPr/>
            <p:nvPr/>
          </p:nvGrpSpPr>
          <p:grpSpPr>
            <a:xfrm>
              <a:off x="8805258" y="1719167"/>
              <a:ext cx="2487624" cy="2353892"/>
              <a:chOff x="1238643" y="3617462"/>
              <a:chExt cx="2487624" cy="2353892"/>
            </a:xfrm>
          </p:grpSpPr>
          <p:sp>
            <p:nvSpPr>
              <p:cNvPr id="138" name="文本框 137">
                <a:extLst>
                  <a:ext uri="{FF2B5EF4-FFF2-40B4-BE49-F238E27FC236}">
                    <a16:creationId xmlns:a16="http://schemas.microsoft.com/office/drawing/2014/main" xmlns="" id="{EC22069F-164E-4200-BF49-7A8CC874092C}"/>
                  </a:ext>
                </a:extLst>
              </p:cNvPr>
              <p:cNvSpPr txBox="1"/>
              <p:nvPr/>
            </p:nvSpPr>
            <p:spPr>
              <a:xfrm>
                <a:off x="1280282" y="3617462"/>
                <a:ext cx="2445985" cy="929485"/>
              </a:xfrm>
              <a:prstGeom prst="rect">
                <a:avLst/>
              </a:prstGeom>
              <a:noFill/>
            </p:spPr>
            <p:txBody>
              <a:bodyPr wrap="square" rtlCol="0">
                <a:spAutoFit/>
              </a:bodyPr>
              <a:lstStyle/>
              <a:p>
                <a:pPr algn="ctr">
                  <a:lnSpc>
                    <a:spcPct val="120000"/>
                  </a:lnSpc>
                </a:pPr>
                <a:r>
                  <a:rPr lang="zh-CN" altLang="en-US" sz="2400" dirty="0">
                    <a:solidFill>
                      <a:schemeClr val="accent3"/>
                    </a:solidFill>
                    <a:latin typeface="字体圈欣意冠黑体" panose="00000500000000000000" pitchFamily="2" charset="-122"/>
                    <a:ea typeface="字体圈欣意冠黑体" panose="00000500000000000000" pitchFamily="2" charset="-122"/>
                  </a:rPr>
                  <a:t>演技带动剧目传播影响力提升</a:t>
                </a:r>
              </a:p>
            </p:txBody>
          </p:sp>
          <p:sp>
            <p:nvSpPr>
              <p:cNvPr id="139" name="文本框 138">
                <a:extLst>
                  <a:ext uri="{FF2B5EF4-FFF2-40B4-BE49-F238E27FC236}">
                    <a16:creationId xmlns:a16="http://schemas.microsoft.com/office/drawing/2014/main" xmlns="" id="{C1A08219-5716-4303-B9A4-787EB357651E}"/>
                  </a:ext>
                </a:extLst>
              </p:cNvPr>
              <p:cNvSpPr txBox="1"/>
              <p:nvPr/>
            </p:nvSpPr>
            <p:spPr>
              <a:xfrm>
                <a:off x="1238643" y="4567508"/>
                <a:ext cx="2487624" cy="1403846"/>
              </a:xfrm>
              <a:prstGeom prst="rect">
                <a:avLst/>
              </a:prstGeom>
              <a:noFill/>
            </p:spPr>
            <p:txBody>
              <a:bodyPr wrap="square" rtlCol="0">
                <a:spAutoFit/>
              </a:bodyPr>
              <a:lstStyle/>
              <a:p>
                <a:pPr>
                  <a:lnSpc>
                    <a:spcPct val="120000"/>
                  </a:lnSpc>
                </a:pPr>
                <a:r>
                  <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作为一部剧成功与否的重要因素，演员演技及其自身流量都会对剧目传播效果产生直接影响。</a:t>
                </a:r>
              </a:p>
            </p:txBody>
          </p:sp>
        </p:grpSp>
        <p:grpSp>
          <p:nvGrpSpPr>
            <p:cNvPr id="140" name="组合 139">
              <a:extLst>
                <a:ext uri="{FF2B5EF4-FFF2-40B4-BE49-F238E27FC236}">
                  <a16:creationId xmlns:a16="http://schemas.microsoft.com/office/drawing/2014/main" xmlns="" id="{F44BA6D8-C17C-44FF-9FD8-D2D3A14D2CA9}"/>
                </a:ext>
              </a:extLst>
            </p:cNvPr>
            <p:cNvGrpSpPr/>
            <p:nvPr/>
          </p:nvGrpSpPr>
          <p:grpSpPr>
            <a:xfrm>
              <a:off x="9213096" y="4382678"/>
              <a:ext cx="2323051" cy="1213787"/>
              <a:chOff x="998755" y="4110859"/>
              <a:chExt cx="2323051" cy="1213787"/>
            </a:xfrm>
          </p:grpSpPr>
          <p:sp>
            <p:nvSpPr>
              <p:cNvPr id="141" name="文本框 140">
                <a:extLst>
                  <a:ext uri="{FF2B5EF4-FFF2-40B4-BE49-F238E27FC236}">
                    <a16:creationId xmlns:a16="http://schemas.microsoft.com/office/drawing/2014/main" xmlns="" id="{6F666618-1FA1-4790-B165-F6EB0690712A}"/>
                  </a:ext>
                </a:extLst>
              </p:cNvPr>
              <p:cNvSpPr txBox="1"/>
              <p:nvPr/>
            </p:nvSpPr>
            <p:spPr>
              <a:xfrm>
                <a:off x="1081218" y="4110859"/>
                <a:ext cx="2088890" cy="486287"/>
              </a:xfrm>
              <a:prstGeom prst="rect">
                <a:avLst/>
              </a:prstGeom>
              <a:noFill/>
            </p:spPr>
            <p:txBody>
              <a:bodyPr wrap="square" rtlCol="0">
                <a:spAutoFit/>
              </a:bodyPr>
              <a:lstStyle/>
              <a:p>
                <a:pPr algn="ctr">
                  <a:lnSpc>
                    <a:spcPct val="120000"/>
                  </a:lnSpc>
                </a:pPr>
                <a:r>
                  <a:rPr lang="zh-CN" altLang="en-US" sz="2400" dirty="0">
                    <a:solidFill>
                      <a:schemeClr val="accent3"/>
                    </a:solidFill>
                    <a:latin typeface="字体圈欣意冠黑体" panose="00000500000000000000" pitchFamily="2" charset="-122"/>
                    <a:ea typeface="字体圈欣意冠黑体" panose="00000500000000000000" pitchFamily="2" charset="-122"/>
                  </a:rPr>
                  <a:t>网络剧品质升级</a:t>
                </a:r>
              </a:p>
            </p:txBody>
          </p:sp>
          <p:sp>
            <p:nvSpPr>
              <p:cNvPr id="142" name="文本框 141">
                <a:extLst>
                  <a:ext uri="{FF2B5EF4-FFF2-40B4-BE49-F238E27FC236}">
                    <a16:creationId xmlns:a16="http://schemas.microsoft.com/office/drawing/2014/main" xmlns="" id="{C8BB4834-35BD-4716-89A6-465BDD6D242D}"/>
                  </a:ext>
                </a:extLst>
              </p:cNvPr>
              <p:cNvSpPr txBox="1"/>
              <p:nvPr/>
            </p:nvSpPr>
            <p:spPr>
              <a:xfrm>
                <a:off x="998755" y="4585598"/>
                <a:ext cx="2323051" cy="739048"/>
              </a:xfrm>
              <a:prstGeom prst="rect">
                <a:avLst/>
              </a:prstGeom>
              <a:noFill/>
            </p:spPr>
            <p:txBody>
              <a:bodyPr wrap="square" rtlCol="0">
                <a:spAutoFit/>
              </a:bodyPr>
              <a:lstStyle/>
              <a:p>
                <a:pPr>
                  <a:lnSpc>
                    <a:spcPct val="120000"/>
                  </a:lnSpc>
                </a:pPr>
                <a:r>
                  <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网络剧分账模式应运而生并被逐步完善。</a:t>
                </a:r>
              </a:p>
            </p:txBody>
          </p:sp>
        </p:grpSp>
        <p:sp>
          <p:nvSpPr>
            <p:cNvPr id="143" name="文本框 142">
              <a:extLst>
                <a:ext uri="{FF2B5EF4-FFF2-40B4-BE49-F238E27FC236}">
                  <a16:creationId xmlns:a16="http://schemas.microsoft.com/office/drawing/2014/main" xmlns="" id="{9A32EC41-153A-40A0-B72C-8E5A34EF3254}"/>
                </a:ext>
              </a:extLst>
            </p:cNvPr>
            <p:cNvSpPr txBox="1"/>
            <p:nvPr/>
          </p:nvSpPr>
          <p:spPr>
            <a:xfrm>
              <a:off x="5493714" y="3639120"/>
              <a:ext cx="1413260" cy="1766637"/>
            </a:xfrm>
            <a:prstGeom prst="rect">
              <a:avLst/>
            </a:prstGeom>
            <a:noFill/>
            <a:effectLst>
              <a:outerShdw blurRad="50800" dist="38100" dir="5400000" algn="t" rotWithShape="0">
                <a:prstClr val="black">
                  <a:alpha val="40000"/>
                </a:prstClr>
              </a:outerShdw>
            </a:effectLst>
          </p:spPr>
          <p:txBody>
            <a:bodyPr wrap="square" rtlCol="0">
              <a:spAutoFit/>
            </a:bodyPr>
            <a:lstStyle>
              <a:defPPr>
                <a:defRPr lang="zh-CN"/>
              </a:defPPr>
              <a:lvl1pPr>
                <a:defRPr sz="4800">
                  <a:solidFill>
                    <a:schemeClr val="accent3"/>
                  </a:solidFill>
                  <a:latin typeface="字体圈欣意冠黑体" panose="00000500000000000000" pitchFamily="2" charset="-122"/>
                  <a:ea typeface="字体圈欣意冠黑体" panose="00000500000000000000" pitchFamily="2" charset="-122"/>
                </a:defRPr>
              </a:lvl1pPr>
            </a:lstStyle>
            <a:p>
              <a:pPr>
                <a:lnSpc>
                  <a:spcPct val="120000"/>
                </a:lnSpc>
              </a:pPr>
              <a:r>
                <a:rPr lang="zh-CN" altLang="en-US" dirty="0"/>
                <a:t>产品优势</a:t>
              </a:r>
            </a:p>
          </p:txBody>
        </p:sp>
      </p:grpSp>
      <p:sp>
        <p:nvSpPr>
          <p:cNvPr id="34" name="矩形 33">
            <a:extLst>
              <a:ext uri="{FF2B5EF4-FFF2-40B4-BE49-F238E27FC236}">
                <a16:creationId xmlns:a16="http://schemas.microsoft.com/office/drawing/2014/main" xmlns="" id="{2A9F5877-33A0-4DAE-8F37-99F88238EF77}"/>
              </a:ext>
            </a:extLst>
          </p:cNvPr>
          <p:cNvSpPr/>
          <p:nvPr/>
        </p:nvSpPr>
        <p:spPr>
          <a:xfrm>
            <a:off x="1" y="5571015"/>
            <a:ext cx="12192000" cy="2002230"/>
          </a:xfrm>
          <a:custGeom>
            <a:avLst/>
            <a:gdLst>
              <a:gd name="connsiteX0" fmla="*/ 0 w 12581397"/>
              <a:gd name="connsiteY0" fmla="*/ 0 h 2002230"/>
              <a:gd name="connsiteX1" fmla="*/ 12581397 w 12581397"/>
              <a:gd name="connsiteY1" fmla="*/ 0 h 2002230"/>
              <a:gd name="connsiteX2" fmla="*/ 12581397 w 12581397"/>
              <a:gd name="connsiteY2" fmla="*/ 2002230 h 2002230"/>
              <a:gd name="connsiteX3" fmla="*/ 0 w 12581397"/>
              <a:gd name="connsiteY3" fmla="*/ 2002230 h 2002230"/>
              <a:gd name="connsiteX4" fmla="*/ 0 w 12581397"/>
              <a:gd name="connsiteY4" fmla="*/ 0 h 2002230"/>
              <a:gd name="connsiteX0" fmla="*/ 0 w 12581397"/>
              <a:gd name="connsiteY0" fmla="*/ 0 h 2002230"/>
              <a:gd name="connsiteX1" fmla="*/ 6174128 w 12581397"/>
              <a:gd name="connsiteY1" fmla="*/ 607670 h 2002230"/>
              <a:gd name="connsiteX2" fmla="*/ 12581397 w 12581397"/>
              <a:gd name="connsiteY2" fmla="*/ 0 h 2002230"/>
              <a:gd name="connsiteX3" fmla="*/ 12581397 w 12581397"/>
              <a:gd name="connsiteY3" fmla="*/ 2002230 h 2002230"/>
              <a:gd name="connsiteX4" fmla="*/ 0 w 12581397"/>
              <a:gd name="connsiteY4" fmla="*/ 2002230 h 2002230"/>
              <a:gd name="connsiteX5" fmla="*/ 0 w 12581397"/>
              <a:gd name="connsiteY5" fmla="*/ 0 h 2002230"/>
              <a:gd name="connsiteX0" fmla="*/ 0 w 12581397"/>
              <a:gd name="connsiteY0" fmla="*/ 0 h 2002230"/>
              <a:gd name="connsiteX1" fmla="*/ 6188643 w 12581397"/>
              <a:gd name="connsiteY1" fmla="*/ 622184 h 2002230"/>
              <a:gd name="connsiteX2" fmla="*/ 12581397 w 12581397"/>
              <a:gd name="connsiteY2" fmla="*/ 0 h 2002230"/>
              <a:gd name="connsiteX3" fmla="*/ 12581397 w 12581397"/>
              <a:gd name="connsiteY3" fmla="*/ 2002230 h 2002230"/>
              <a:gd name="connsiteX4" fmla="*/ 0 w 12581397"/>
              <a:gd name="connsiteY4" fmla="*/ 2002230 h 2002230"/>
              <a:gd name="connsiteX5" fmla="*/ 0 w 12581397"/>
              <a:gd name="connsiteY5" fmla="*/ 0 h 2002230"/>
              <a:gd name="connsiteX0" fmla="*/ 0 w 12581397"/>
              <a:gd name="connsiteY0" fmla="*/ 0 h 2002230"/>
              <a:gd name="connsiteX1" fmla="*/ 6473222 w 12581397"/>
              <a:gd name="connsiteY1" fmla="*/ 651213 h 2002230"/>
              <a:gd name="connsiteX2" fmla="*/ 12581397 w 12581397"/>
              <a:gd name="connsiteY2" fmla="*/ 0 h 2002230"/>
              <a:gd name="connsiteX3" fmla="*/ 12581397 w 12581397"/>
              <a:gd name="connsiteY3" fmla="*/ 2002230 h 2002230"/>
              <a:gd name="connsiteX4" fmla="*/ 0 w 12581397"/>
              <a:gd name="connsiteY4" fmla="*/ 2002230 h 2002230"/>
              <a:gd name="connsiteX5" fmla="*/ 0 w 12581397"/>
              <a:gd name="connsiteY5" fmla="*/ 0 h 2002230"/>
              <a:gd name="connsiteX0" fmla="*/ 0 w 12581397"/>
              <a:gd name="connsiteY0" fmla="*/ 0 h 2002230"/>
              <a:gd name="connsiteX1" fmla="*/ 6473222 w 12581397"/>
              <a:gd name="connsiteY1" fmla="*/ 651213 h 2002230"/>
              <a:gd name="connsiteX2" fmla="*/ 12581397 w 12581397"/>
              <a:gd name="connsiteY2" fmla="*/ 0 h 2002230"/>
              <a:gd name="connsiteX3" fmla="*/ 12581397 w 12581397"/>
              <a:gd name="connsiteY3" fmla="*/ 2002230 h 2002230"/>
              <a:gd name="connsiteX4" fmla="*/ 0 w 12581397"/>
              <a:gd name="connsiteY4" fmla="*/ 2002230 h 2002230"/>
              <a:gd name="connsiteX5" fmla="*/ 0 w 12581397"/>
              <a:gd name="connsiteY5" fmla="*/ 0 h 2002230"/>
              <a:gd name="connsiteX0" fmla="*/ 0 w 12581397"/>
              <a:gd name="connsiteY0" fmla="*/ 0 h 2002230"/>
              <a:gd name="connsiteX1" fmla="*/ 6473222 w 12581397"/>
              <a:gd name="connsiteY1" fmla="*/ 651213 h 2002230"/>
              <a:gd name="connsiteX2" fmla="*/ 12581397 w 12581397"/>
              <a:gd name="connsiteY2" fmla="*/ 0 h 2002230"/>
              <a:gd name="connsiteX3" fmla="*/ 12581397 w 12581397"/>
              <a:gd name="connsiteY3" fmla="*/ 2002230 h 2002230"/>
              <a:gd name="connsiteX4" fmla="*/ 0 w 12581397"/>
              <a:gd name="connsiteY4" fmla="*/ 2002230 h 2002230"/>
              <a:gd name="connsiteX5" fmla="*/ 0 w 12581397"/>
              <a:gd name="connsiteY5" fmla="*/ 0 h 2002230"/>
              <a:gd name="connsiteX0" fmla="*/ 0 w 12581397"/>
              <a:gd name="connsiteY0" fmla="*/ 0 h 2002230"/>
              <a:gd name="connsiteX1" fmla="*/ 6368378 w 12581397"/>
              <a:gd name="connsiteY1" fmla="*/ 665727 h 2002230"/>
              <a:gd name="connsiteX2" fmla="*/ 12581397 w 12581397"/>
              <a:gd name="connsiteY2" fmla="*/ 0 h 2002230"/>
              <a:gd name="connsiteX3" fmla="*/ 12581397 w 12581397"/>
              <a:gd name="connsiteY3" fmla="*/ 2002230 h 2002230"/>
              <a:gd name="connsiteX4" fmla="*/ 0 w 12581397"/>
              <a:gd name="connsiteY4" fmla="*/ 2002230 h 2002230"/>
              <a:gd name="connsiteX5" fmla="*/ 0 w 12581397"/>
              <a:gd name="connsiteY5" fmla="*/ 0 h 2002230"/>
              <a:gd name="connsiteX0" fmla="*/ 0 w 12581397"/>
              <a:gd name="connsiteY0" fmla="*/ 0 h 2002230"/>
              <a:gd name="connsiteX1" fmla="*/ 6368378 w 12581397"/>
              <a:gd name="connsiteY1" fmla="*/ 665727 h 2002230"/>
              <a:gd name="connsiteX2" fmla="*/ 12581397 w 12581397"/>
              <a:gd name="connsiteY2" fmla="*/ 0 h 2002230"/>
              <a:gd name="connsiteX3" fmla="*/ 12581397 w 12581397"/>
              <a:gd name="connsiteY3" fmla="*/ 2002230 h 2002230"/>
              <a:gd name="connsiteX4" fmla="*/ 0 w 12581397"/>
              <a:gd name="connsiteY4" fmla="*/ 2002230 h 2002230"/>
              <a:gd name="connsiteX5" fmla="*/ 0 w 12581397"/>
              <a:gd name="connsiteY5" fmla="*/ 0 h 2002230"/>
              <a:gd name="connsiteX0" fmla="*/ 0 w 12581397"/>
              <a:gd name="connsiteY0" fmla="*/ 0 h 2002230"/>
              <a:gd name="connsiteX1" fmla="*/ 6368378 w 12581397"/>
              <a:gd name="connsiteY1" fmla="*/ 665727 h 2002230"/>
              <a:gd name="connsiteX2" fmla="*/ 12581397 w 12581397"/>
              <a:gd name="connsiteY2" fmla="*/ 0 h 2002230"/>
              <a:gd name="connsiteX3" fmla="*/ 12581397 w 12581397"/>
              <a:gd name="connsiteY3" fmla="*/ 2002230 h 2002230"/>
              <a:gd name="connsiteX4" fmla="*/ 0 w 12581397"/>
              <a:gd name="connsiteY4" fmla="*/ 2002230 h 2002230"/>
              <a:gd name="connsiteX5" fmla="*/ 0 w 12581397"/>
              <a:gd name="connsiteY5" fmla="*/ 0 h 2002230"/>
              <a:gd name="connsiteX0" fmla="*/ 0 w 12581397"/>
              <a:gd name="connsiteY0" fmla="*/ 0 h 2002230"/>
              <a:gd name="connsiteX1" fmla="*/ 6368378 w 12581397"/>
              <a:gd name="connsiteY1" fmla="*/ 665727 h 2002230"/>
              <a:gd name="connsiteX2" fmla="*/ 12581397 w 12581397"/>
              <a:gd name="connsiteY2" fmla="*/ 0 h 2002230"/>
              <a:gd name="connsiteX3" fmla="*/ 12581397 w 12581397"/>
              <a:gd name="connsiteY3" fmla="*/ 2002230 h 2002230"/>
              <a:gd name="connsiteX4" fmla="*/ 0 w 12581397"/>
              <a:gd name="connsiteY4" fmla="*/ 2002230 h 2002230"/>
              <a:gd name="connsiteX5" fmla="*/ 0 w 12581397"/>
              <a:gd name="connsiteY5" fmla="*/ 0 h 200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81397" h="2002230">
                <a:moveTo>
                  <a:pt x="0" y="0"/>
                </a:moveTo>
                <a:cubicBezTo>
                  <a:pt x="1075909" y="-643"/>
                  <a:pt x="5037845" y="550256"/>
                  <a:pt x="6368378" y="665727"/>
                </a:cubicBezTo>
                <a:cubicBezTo>
                  <a:pt x="7735425" y="487361"/>
                  <a:pt x="10510391" y="221909"/>
                  <a:pt x="12581397" y="0"/>
                </a:cubicBezTo>
                <a:lnTo>
                  <a:pt x="12581397" y="2002230"/>
                </a:lnTo>
                <a:lnTo>
                  <a:pt x="0" y="2002230"/>
                </a:lnTo>
                <a:lnTo>
                  <a:pt x="0" y="0"/>
                </a:lnTo>
                <a:close/>
              </a:path>
            </a:pathLst>
          </a:custGeom>
          <a:gradFill>
            <a:gsLst>
              <a:gs pos="0">
                <a:schemeClr val="accent1"/>
              </a:gs>
              <a:gs pos="100000">
                <a:schemeClr val="accent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Tree>
    <p:extLst>
      <p:ext uri="{BB962C8B-B14F-4D97-AF65-F5344CB8AC3E}">
        <p14:creationId xmlns:p14="http://schemas.microsoft.com/office/powerpoint/2010/main" val="22802819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4" name="组合 253">
            <a:extLst>
              <a:ext uri="{FF2B5EF4-FFF2-40B4-BE49-F238E27FC236}">
                <a16:creationId xmlns:a16="http://schemas.microsoft.com/office/drawing/2014/main" xmlns="" id="{6AEEABFA-573E-41B8-8CCF-515DCBB27100}"/>
              </a:ext>
            </a:extLst>
          </p:cNvPr>
          <p:cNvGrpSpPr/>
          <p:nvPr/>
        </p:nvGrpSpPr>
        <p:grpSpPr>
          <a:xfrm>
            <a:off x="2125578" y="664387"/>
            <a:ext cx="9846431" cy="5557742"/>
            <a:chOff x="2125578" y="664387"/>
            <a:chExt cx="9846431" cy="5557742"/>
          </a:xfrm>
        </p:grpSpPr>
        <p:cxnSp>
          <p:nvCxnSpPr>
            <p:cNvPr id="177" name="直接连接符 176">
              <a:extLst>
                <a:ext uri="{FF2B5EF4-FFF2-40B4-BE49-F238E27FC236}">
                  <a16:creationId xmlns:a16="http://schemas.microsoft.com/office/drawing/2014/main" xmlns="" id="{3869E5C3-6DEC-4704-9221-A0700134A3C8}"/>
                </a:ext>
              </a:extLst>
            </p:cNvPr>
            <p:cNvCxnSpPr>
              <a:cxnSpLocks/>
            </p:cNvCxnSpPr>
            <p:nvPr/>
          </p:nvCxnSpPr>
          <p:spPr>
            <a:xfrm flipV="1">
              <a:off x="2125578" y="3424277"/>
              <a:ext cx="9703565" cy="1"/>
            </a:xfrm>
            <a:prstGeom prst="line">
              <a:avLst/>
            </a:prstGeom>
            <a:ln w="15875"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178" name="椭圆 177">
              <a:extLst>
                <a:ext uri="{FF2B5EF4-FFF2-40B4-BE49-F238E27FC236}">
                  <a16:creationId xmlns:a16="http://schemas.microsoft.com/office/drawing/2014/main" xmlns="" id="{9D3E5F0D-78AE-49BA-9361-E00283F4216D}"/>
                </a:ext>
              </a:extLst>
            </p:cNvPr>
            <p:cNvSpPr/>
            <p:nvPr/>
          </p:nvSpPr>
          <p:spPr>
            <a:xfrm>
              <a:off x="11686277" y="3281411"/>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191" name="组合 190">
              <a:extLst>
                <a:ext uri="{FF2B5EF4-FFF2-40B4-BE49-F238E27FC236}">
                  <a16:creationId xmlns:a16="http://schemas.microsoft.com/office/drawing/2014/main" xmlns="" id="{EE97F768-0D97-497B-8642-B9F29C1305EA}"/>
                </a:ext>
              </a:extLst>
            </p:cNvPr>
            <p:cNvGrpSpPr/>
            <p:nvPr/>
          </p:nvGrpSpPr>
          <p:grpSpPr>
            <a:xfrm>
              <a:off x="2433957" y="2797933"/>
              <a:ext cx="1947959" cy="3424196"/>
              <a:chOff x="2433957" y="3007483"/>
              <a:chExt cx="1947959" cy="3424196"/>
            </a:xfrm>
          </p:grpSpPr>
          <p:sp>
            <p:nvSpPr>
              <p:cNvPr id="181" name="矩形: 圆角 180">
                <a:extLst>
                  <a:ext uri="{FF2B5EF4-FFF2-40B4-BE49-F238E27FC236}">
                    <a16:creationId xmlns:a16="http://schemas.microsoft.com/office/drawing/2014/main" xmlns="" id="{BB78ACE1-B3A9-4EAE-B5D2-61E753A44D5F}"/>
                  </a:ext>
                </a:extLst>
              </p:cNvPr>
              <p:cNvSpPr/>
              <p:nvPr/>
            </p:nvSpPr>
            <p:spPr>
              <a:xfrm>
                <a:off x="2433957" y="4018556"/>
                <a:ext cx="1947959" cy="2413123"/>
              </a:xfrm>
              <a:prstGeom prst="roundRect">
                <a:avLst>
                  <a:gd name="adj" fmla="val 609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190" name="组合 189">
                <a:extLst>
                  <a:ext uri="{FF2B5EF4-FFF2-40B4-BE49-F238E27FC236}">
                    <a16:creationId xmlns:a16="http://schemas.microsoft.com/office/drawing/2014/main" xmlns="" id="{0C2E4ECD-EB31-4A01-978B-D09B793A1247}"/>
                  </a:ext>
                </a:extLst>
              </p:cNvPr>
              <p:cNvGrpSpPr/>
              <p:nvPr/>
            </p:nvGrpSpPr>
            <p:grpSpPr>
              <a:xfrm>
                <a:off x="3265071" y="3647662"/>
                <a:ext cx="285732" cy="532412"/>
                <a:chOff x="3265071" y="3647662"/>
                <a:chExt cx="285732" cy="532412"/>
              </a:xfrm>
            </p:grpSpPr>
            <p:cxnSp>
              <p:nvCxnSpPr>
                <p:cNvPr id="186" name="直接连接符 185">
                  <a:extLst>
                    <a:ext uri="{FF2B5EF4-FFF2-40B4-BE49-F238E27FC236}">
                      <a16:creationId xmlns:a16="http://schemas.microsoft.com/office/drawing/2014/main" xmlns="" id="{01BAA7BD-C3D1-4D45-A5C3-CFC631ECB68C}"/>
                    </a:ext>
                  </a:extLst>
                </p:cNvPr>
                <p:cNvCxnSpPr>
                  <a:cxnSpLocks/>
                  <a:stCxn id="181" idx="0"/>
                  <a:endCxn id="188" idx="0"/>
                </p:cNvCxnSpPr>
                <p:nvPr/>
              </p:nvCxnSpPr>
              <p:spPr>
                <a:xfrm flipH="1" flipV="1">
                  <a:off x="3394051" y="3647662"/>
                  <a:ext cx="13886" cy="370894"/>
                </a:xfrm>
                <a:prstGeom prst="line">
                  <a:avLst/>
                </a:prstGeom>
                <a:ln w="127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187" name="椭圆 186">
                  <a:extLst>
                    <a:ext uri="{FF2B5EF4-FFF2-40B4-BE49-F238E27FC236}">
                      <a16:creationId xmlns:a16="http://schemas.microsoft.com/office/drawing/2014/main" xmlns="" id="{70E9BBF3-79CF-4280-B282-C155BF6B725B}"/>
                    </a:ext>
                  </a:extLst>
                </p:cNvPr>
                <p:cNvSpPr/>
                <p:nvPr/>
              </p:nvSpPr>
              <p:spPr>
                <a:xfrm>
                  <a:off x="3265071" y="3894342"/>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grpSp>
            <p:nvGrpSpPr>
              <p:cNvPr id="189" name="组合 188">
                <a:extLst>
                  <a:ext uri="{FF2B5EF4-FFF2-40B4-BE49-F238E27FC236}">
                    <a16:creationId xmlns:a16="http://schemas.microsoft.com/office/drawing/2014/main" xmlns="" id="{8BBDC2EF-3694-4B12-9D5C-F4AB37BC20F4}"/>
                  </a:ext>
                </a:extLst>
              </p:cNvPr>
              <p:cNvGrpSpPr/>
              <p:nvPr/>
            </p:nvGrpSpPr>
            <p:grpSpPr>
              <a:xfrm>
                <a:off x="2433958" y="3007483"/>
                <a:ext cx="1947958" cy="640179"/>
                <a:chOff x="2430783" y="3007483"/>
                <a:chExt cx="1947958" cy="640179"/>
              </a:xfrm>
            </p:grpSpPr>
            <p:sp>
              <p:nvSpPr>
                <p:cNvPr id="180" name="矩形 179">
                  <a:extLst>
                    <a:ext uri="{FF2B5EF4-FFF2-40B4-BE49-F238E27FC236}">
                      <a16:creationId xmlns:a16="http://schemas.microsoft.com/office/drawing/2014/main" xmlns="" id="{DE8320C2-B388-40D9-ABAA-E81741ADC270}"/>
                    </a:ext>
                  </a:extLst>
                </p:cNvPr>
                <p:cNvSpPr/>
                <p:nvPr/>
              </p:nvSpPr>
              <p:spPr>
                <a:xfrm>
                  <a:off x="2430783" y="3007483"/>
                  <a:ext cx="1947958" cy="4529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88" name="等腰三角形 187">
                  <a:extLst>
                    <a:ext uri="{FF2B5EF4-FFF2-40B4-BE49-F238E27FC236}">
                      <a16:creationId xmlns:a16="http://schemas.microsoft.com/office/drawing/2014/main" xmlns="" id="{1D746ABE-3615-4A6E-8873-20A6C493FF13}"/>
                    </a:ext>
                  </a:extLst>
                </p:cNvPr>
                <p:cNvSpPr/>
                <p:nvPr/>
              </p:nvSpPr>
              <p:spPr>
                <a:xfrm rot="10800000">
                  <a:off x="3251184" y="3460464"/>
                  <a:ext cx="285732" cy="187198"/>
                </a:xfrm>
                <a:prstGeom prst="triangle">
                  <a:avLst>
                    <a:gd name="adj" fmla="val 5111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grpSp>
        <p:grpSp>
          <p:nvGrpSpPr>
            <p:cNvPr id="209" name="组合 208">
              <a:extLst>
                <a:ext uri="{FF2B5EF4-FFF2-40B4-BE49-F238E27FC236}">
                  <a16:creationId xmlns:a16="http://schemas.microsoft.com/office/drawing/2014/main" xmlns="" id="{9C96D1C8-D57E-4DC9-9FF1-17B681A82027}"/>
                </a:ext>
              </a:extLst>
            </p:cNvPr>
            <p:cNvGrpSpPr/>
            <p:nvPr/>
          </p:nvGrpSpPr>
          <p:grpSpPr>
            <a:xfrm rot="10800000">
              <a:off x="5078254" y="664388"/>
              <a:ext cx="1947961" cy="3401383"/>
              <a:chOff x="2433957" y="3030296"/>
              <a:chExt cx="1947961" cy="3401383"/>
            </a:xfrm>
          </p:grpSpPr>
          <p:sp>
            <p:nvSpPr>
              <p:cNvPr id="210" name="矩形: 圆角 209">
                <a:extLst>
                  <a:ext uri="{FF2B5EF4-FFF2-40B4-BE49-F238E27FC236}">
                    <a16:creationId xmlns:a16="http://schemas.microsoft.com/office/drawing/2014/main" xmlns="" id="{882F2BEB-0D2A-4620-8F15-B8443A2CB44C}"/>
                  </a:ext>
                </a:extLst>
              </p:cNvPr>
              <p:cNvSpPr/>
              <p:nvPr/>
            </p:nvSpPr>
            <p:spPr>
              <a:xfrm>
                <a:off x="2433957" y="4018556"/>
                <a:ext cx="1947959" cy="2413123"/>
              </a:xfrm>
              <a:prstGeom prst="roundRect">
                <a:avLst>
                  <a:gd name="adj" fmla="val 609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211" name="组合 210">
                <a:extLst>
                  <a:ext uri="{FF2B5EF4-FFF2-40B4-BE49-F238E27FC236}">
                    <a16:creationId xmlns:a16="http://schemas.microsoft.com/office/drawing/2014/main" xmlns="" id="{ABDA39DE-DF8A-4B88-8DA1-2DE76AD1617C}"/>
                  </a:ext>
                </a:extLst>
              </p:cNvPr>
              <p:cNvGrpSpPr/>
              <p:nvPr/>
            </p:nvGrpSpPr>
            <p:grpSpPr>
              <a:xfrm>
                <a:off x="3255546" y="3647662"/>
                <a:ext cx="285732" cy="532412"/>
                <a:chOff x="3255546" y="3647662"/>
                <a:chExt cx="285732" cy="532412"/>
              </a:xfrm>
            </p:grpSpPr>
            <p:cxnSp>
              <p:nvCxnSpPr>
                <p:cNvPr id="215" name="直接连接符 214">
                  <a:extLst>
                    <a:ext uri="{FF2B5EF4-FFF2-40B4-BE49-F238E27FC236}">
                      <a16:creationId xmlns:a16="http://schemas.microsoft.com/office/drawing/2014/main" xmlns="" id="{867FA549-DB44-4631-B3A7-69644CFBD7F1}"/>
                    </a:ext>
                  </a:extLst>
                </p:cNvPr>
                <p:cNvCxnSpPr>
                  <a:cxnSpLocks/>
                  <a:stCxn id="210" idx="0"/>
                  <a:endCxn id="214" idx="0"/>
                </p:cNvCxnSpPr>
                <p:nvPr/>
              </p:nvCxnSpPr>
              <p:spPr>
                <a:xfrm flipH="1" flipV="1">
                  <a:off x="3394051" y="3647662"/>
                  <a:ext cx="13886" cy="370894"/>
                </a:xfrm>
                <a:prstGeom prst="line">
                  <a:avLst/>
                </a:prstGeom>
                <a:ln w="127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216" name="椭圆 215">
                  <a:extLst>
                    <a:ext uri="{FF2B5EF4-FFF2-40B4-BE49-F238E27FC236}">
                      <a16:creationId xmlns:a16="http://schemas.microsoft.com/office/drawing/2014/main" xmlns="" id="{E843049E-6B6A-44C8-989C-B6C1EA1CB1A9}"/>
                    </a:ext>
                  </a:extLst>
                </p:cNvPr>
                <p:cNvSpPr/>
                <p:nvPr/>
              </p:nvSpPr>
              <p:spPr>
                <a:xfrm>
                  <a:off x="3255546" y="3894342"/>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grpSp>
            <p:nvGrpSpPr>
              <p:cNvPr id="212" name="组合 211">
                <a:extLst>
                  <a:ext uri="{FF2B5EF4-FFF2-40B4-BE49-F238E27FC236}">
                    <a16:creationId xmlns:a16="http://schemas.microsoft.com/office/drawing/2014/main" xmlns="" id="{7CCEE4D7-DC8E-4FB7-9BC4-B99845B32C59}"/>
                  </a:ext>
                </a:extLst>
              </p:cNvPr>
              <p:cNvGrpSpPr/>
              <p:nvPr/>
            </p:nvGrpSpPr>
            <p:grpSpPr>
              <a:xfrm>
                <a:off x="2433958" y="3030296"/>
                <a:ext cx="1947960" cy="617366"/>
                <a:chOff x="2430783" y="3030296"/>
                <a:chExt cx="1947960" cy="617366"/>
              </a:xfrm>
            </p:grpSpPr>
            <p:sp>
              <p:nvSpPr>
                <p:cNvPr id="213" name="矩形 212">
                  <a:extLst>
                    <a:ext uri="{FF2B5EF4-FFF2-40B4-BE49-F238E27FC236}">
                      <a16:creationId xmlns:a16="http://schemas.microsoft.com/office/drawing/2014/main" xmlns="" id="{A6BC5143-BD34-4A71-91A6-2ABB2EC1FC4E}"/>
                    </a:ext>
                  </a:extLst>
                </p:cNvPr>
                <p:cNvSpPr/>
                <p:nvPr/>
              </p:nvSpPr>
              <p:spPr>
                <a:xfrm>
                  <a:off x="2430783" y="3030296"/>
                  <a:ext cx="1947960" cy="4301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214" name="等腰三角形 213">
                  <a:extLst>
                    <a:ext uri="{FF2B5EF4-FFF2-40B4-BE49-F238E27FC236}">
                      <a16:creationId xmlns:a16="http://schemas.microsoft.com/office/drawing/2014/main" xmlns="" id="{55213A61-8E25-42D4-AB97-82CE305A0C3C}"/>
                    </a:ext>
                  </a:extLst>
                </p:cNvPr>
                <p:cNvSpPr/>
                <p:nvPr/>
              </p:nvSpPr>
              <p:spPr>
                <a:xfrm rot="10800000">
                  <a:off x="3251184" y="3460464"/>
                  <a:ext cx="285732" cy="187198"/>
                </a:xfrm>
                <a:prstGeom prst="triangle">
                  <a:avLst>
                    <a:gd name="adj" fmla="val 5111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grpSp>
        <p:grpSp>
          <p:nvGrpSpPr>
            <p:cNvPr id="217" name="组合 216">
              <a:extLst>
                <a:ext uri="{FF2B5EF4-FFF2-40B4-BE49-F238E27FC236}">
                  <a16:creationId xmlns:a16="http://schemas.microsoft.com/office/drawing/2014/main" xmlns="" id="{4998DE1A-44BE-4FFA-A770-F042B846CF6A}"/>
                </a:ext>
              </a:extLst>
            </p:cNvPr>
            <p:cNvGrpSpPr/>
            <p:nvPr/>
          </p:nvGrpSpPr>
          <p:grpSpPr>
            <a:xfrm>
              <a:off x="7395631" y="2820743"/>
              <a:ext cx="1947959" cy="3401386"/>
              <a:chOff x="2433957" y="3030293"/>
              <a:chExt cx="1947959" cy="3401386"/>
            </a:xfrm>
          </p:grpSpPr>
          <p:sp>
            <p:nvSpPr>
              <p:cNvPr id="218" name="矩形: 圆角 217">
                <a:extLst>
                  <a:ext uri="{FF2B5EF4-FFF2-40B4-BE49-F238E27FC236}">
                    <a16:creationId xmlns:a16="http://schemas.microsoft.com/office/drawing/2014/main" xmlns="" id="{AA69C617-6DA7-41C6-B9B9-5964A7F3EC55}"/>
                  </a:ext>
                </a:extLst>
              </p:cNvPr>
              <p:cNvSpPr/>
              <p:nvPr/>
            </p:nvSpPr>
            <p:spPr>
              <a:xfrm>
                <a:off x="2433957" y="4018556"/>
                <a:ext cx="1947959" cy="2413123"/>
              </a:xfrm>
              <a:prstGeom prst="roundRect">
                <a:avLst>
                  <a:gd name="adj" fmla="val 609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219" name="组合 218">
                <a:extLst>
                  <a:ext uri="{FF2B5EF4-FFF2-40B4-BE49-F238E27FC236}">
                    <a16:creationId xmlns:a16="http://schemas.microsoft.com/office/drawing/2014/main" xmlns="" id="{76C2FA10-AE2F-465B-8C3C-2DCE110F7875}"/>
                  </a:ext>
                </a:extLst>
              </p:cNvPr>
              <p:cNvGrpSpPr/>
              <p:nvPr/>
            </p:nvGrpSpPr>
            <p:grpSpPr>
              <a:xfrm>
                <a:off x="3255546" y="3647662"/>
                <a:ext cx="285732" cy="532412"/>
                <a:chOff x="3255546" y="3647662"/>
                <a:chExt cx="285732" cy="532412"/>
              </a:xfrm>
            </p:grpSpPr>
            <p:cxnSp>
              <p:nvCxnSpPr>
                <p:cNvPr id="223" name="直接连接符 222">
                  <a:extLst>
                    <a:ext uri="{FF2B5EF4-FFF2-40B4-BE49-F238E27FC236}">
                      <a16:creationId xmlns:a16="http://schemas.microsoft.com/office/drawing/2014/main" xmlns="" id="{30833A4C-5559-4DF2-898F-3C443B7F23CD}"/>
                    </a:ext>
                  </a:extLst>
                </p:cNvPr>
                <p:cNvCxnSpPr>
                  <a:cxnSpLocks/>
                  <a:stCxn id="218" idx="0"/>
                  <a:endCxn id="222" idx="0"/>
                </p:cNvCxnSpPr>
                <p:nvPr/>
              </p:nvCxnSpPr>
              <p:spPr>
                <a:xfrm flipH="1" flipV="1">
                  <a:off x="3394051" y="3647662"/>
                  <a:ext cx="13886" cy="370894"/>
                </a:xfrm>
                <a:prstGeom prst="line">
                  <a:avLst/>
                </a:prstGeom>
                <a:ln w="127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224" name="椭圆 223">
                  <a:extLst>
                    <a:ext uri="{FF2B5EF4-FFF2-40B4-BE49-F238E27FC236}">
                      <a16:creationId xmlns:a16="http://schemas.microsoft.com/office/drawing/2014/main" xmlns="" id="{7C4EE7B0-54B5-49FB-85FE-B0C91A61F29C}"/>
                    </a:ext>
                  </a:extLst>
                </p:cNvPr>
                <p:cNvSpPr/>
                <p:nvPr/>
              </p:nvSpPr>
              <p:spPr>
                <a:xfrm>
                  <a:off x="3255546" y="3894342"/>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grpSp>
            <p:nvGrpSpPr>
              <p:cNvPr id="220" name="组合 219">
                <a:extLst>
                  <a:ext uri="{FF2B5EF4-FFF2-40B4-BE49-F238E27FC236}">
                    <a16:creationId xmlns:a16="http://schemas.microsoft.com/office/drawing/2014/main" xmlns="" id="{C9437CF7-3AB4-4480-B09D-AD252BFA18E4}"/>
                  </a:ext>
                </a:extLst>
              </p:cNvPr>
              <p:cNvGrpSpPr/>
              <p:nvPr/>
            </p:nvGrpSpPr>
            <p:grpSpPr>
              <a:xfrm>
                <a:off x="2433958" y="3030293"/>
                <a:ext cx="1947958" cy="617369"/>
                <a:chOff x="2430783" y="3030293"/>
                <a:chExt cx="1947958" cy="617369"/>
              </a:xfrm>
            </p:grpSpPr>
            <p:sp>
              <p:nvSpPr>
                <p:cNvPr id="221" name="矩形 220">
                  <a:extLst>
                    <a:ext uri="{FF2B5EF4-FFF2-40B4-BE49-F238E27FC236}">
                      <a16:creationId xmlns:a16="http://schemas.microsoft.com/office/drawing/2014/main" xmlns="" id="{F44B3F50-4663-4CF7-AEB3-EDD153AB3B08}"/>
                    </a:ext>
                  </a:extLst>
                </p:cNvPr>
                <p:cNvSpPr/>
                <p:nvPr/>
              </p:nvSpPr>
              <p:spPr>
                <a:xfrm>
                  <a:off x="2430783" y="3030293"/>
                  <a:ext cx="1947958" cy="4301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222" name="等腰三角形 221">
                  <a:extLst>
                    <a:ext uri="{FF2B5EF4-FFF2-40B4-BE49-F238E27FC236}">
                      <a16:creationId xmlns:a16="http://schemas.microsoft.com/office/drawing/2014/main" xmlns="" id="{530593C5-A546-481C-BAFB-7A3DB7ECE2A3}"/>
                    </a:ext>
                  </a:extLst>
                </p:cNvPr>
                <p:cNvSpPr/>
                <p:nvPr/>
              </p:nvSpPr>
              <p:spPr>
                <a:xfrm rot="10800000">
                  <a:off x="3251184" y="3460464"/>
                  <a:ext cx="285732" cy="187198"/>
                </a:xfrm>
                <a:prstGeom prst="triangle">
                  <a:avLst>
                    <a:gd name="adj" fmla="val 5111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grpSp>
        <p:grpSp>
          <p:nvGrpSpPr>
            <p:cNvPr id="225" name="组合 224">
              <a:extLst>
                <a:ext uri="{FF2B5EF4-FFF2-40B4-BE49-F238E27FC236}">
                  <a16:creationId xmlns:a16="http://schemas.microsoft.com/office/drawing/2014/main" xmlns="" id="{B69FC5C6-E181-48EA-ADFB-B7472F90E21C}"/>
                </a:ext>
              </a:extLst>
            </p:cNvPr>
            <p:cNvGrpSpPr/>
            <p:nvPr/>
          </p:nvGrpSpPr>
          <p:grpSpPr>
            <a:xfrm rot="10800000">
              <a:off x="9737392" y="664387"/>
              <a:ext cx="1947960" cy="3401384"/>
              <a:chOff x="2433957" y="3030295"/>
              <a:chExt cx="1947960" cy="3401384"/>
            </a:xfrm>
          </p:grpSpPr>
          <p:sp>
            <p:nvSpPr>
              <p:cNvPr id="226" name="矩形: 圆角 225">
                <a:extLst>
                  <a:ext uri="{FF2B5EF4-FFF2-40B4-BE49-F238E27FC236}">
                    <a16:creationId xmlns:a16="http://schemas.microsoft.com/office/drawing/2014/main" xmlns="" id="{427AFED9-1B77-4372-B99E-2AA5F7E1215A}"/>
                  </a:ext>
                </a:extLst>
              </p:cNvPr>
              <p:cNvSpPr/>
              <p:nvPr/>
            </p:nvSpPr>
            <p:spPr>
              <a:xfrm>
                <a:off x="2433957" y="4018556"/>
                <a:ext cx="1947959" cy="2413123"/>
              </a:xfrm>
              <a:prstGeom prst="roundRect">
                <a:avLst>
                  <a:gd name="adj" fmla="val 609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227" name="组合 226">
                <a:extLst>
                  <a:ext uri="{FF2B5EF4-FFF2-40B4-BE49-F238E27FC236}">
                    <a16:creationId xmlns:a16="http://schemas.microsoft.com/office/drawing/2014/main" xmlns="" id="{848D1F6B-62A5-4890-BDF3-999848EAA05F}"/>
                  </a:ext>
                </a:extLst>
              </p:cNvPr>
              <p:cNvGrpSpPr/>
              <p:nvPr/>
            </p:nvGrpSpPr>
            <p:grpSpPr>
              <a:xfrm>
                <a:off x="3255546" y="3647662"/>
                <a:ext cx="285732" cy="532412"/>
                <a:chOff x="3255546" y="3647662"/>
                <a:chExt cx="285732" cy="532412"/>
              </a:xfrm>
            </p:grpSpPr>
            <p:cxnSp>
              <p:nvCxnSpPr>
                <p:cNvPr id="231" name="直接连接符 230">
                  <a:extLst>
                    <a:ext uri="{FF2B5EF4-FFF2-40B4-BE49-F238E27FC236}">
                      <a16:creationId xmlns:a16="http://schemas.microsoft.com/office/drawing/2014/main" xmlns="" id="{87E349C7-0284-4448-82C2-999E11A7676C}"/>
                    </a:ext>
                  </a:extLst>
                </p:cNvPr>
                <p:cNvCxnSpPr>
                  <a:cxnSpLocks/>
                  <a:stCxn id="226" idx="0"/>
                  <a:endCxn id="230" idx="0"/>
                </p:cNvCxnSpPr>
                <p:nvPr/>
              </p:nvCxnSpPr>
              <p:spPr>
                <a:xfrm flipH="1" flipV="1">
                  <a:off x="3394051" y="3647662"/>
                  <a:ext cx="13886" cy="370894"/>
                </a:xfrm>
                <a:prstGeom prst="line">
                  <a:avLst/>
                </a:prstGeom>
                <a:ln w="127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232" name="椭圆 231">
                  <a:extLst>
                    <a:ext uri="{FF2B5EF4-FFF2-40B4-BE49-F238E27FC236}">
                      <a16:creationId xmlns:a16="http://schemas.microsoft.com/office/drawing/2014/main" xmlns="" id="{68DC7A79-E765-4336-A46A-551862875C6E}"/>
                    </a:ext>
                  </a:extLst>
                </p:cNvPr>
                <p:cNvSpPr/>
                <p:nvPr/>
              </p:nvSpPr>
              <p:spPr>
                <a:xfrm>
                  <a:off x="3255546" y="3894342"/>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grpSp>
            <p:nvGrpSpPr>
              <p:cNvPr id="228" name="组合 227">
                <a:extLst>
                  <a:ext uri="{FF2B5EF4-FFF2-40B4-BE49-F238E27FC236}">
                    <a16:creationId xmlns:a16="http://schemas.microsoft.com/office/drawing/2014/main" xmlns="" id="{FAD8EF40-6250-40E1-9277-97F135642F17}"/>
                  </a:ext>
                </a:extLst>
              </p:cNvPr>
              <p:cNvGrpSpPr/>
              <p:nvPr/>
            </p:nvGrpSpPr>
            <p:grpSpPr>
              <a:xfrm>
                <a:off x="2433958" y="3030295"/>
                <a:ext cx="1947959" cy="617367"/>
                <a:chOff x="2430783" y="3030295"/>
                <a:chExt cx="1947959" cy="617367"/>
              </a:xfrm>
            </p:grpSpPr>
            <p:sp>
              <p:nvSpPr>
                <p:cNvPr id="229" name="矩形 228">
                  <a:extLst>
                    <a:ext uri="{FF2B5EF4-FFF2-40B4-BE49-F238E27FC236}">
                      <a16:creationId xmlns:a16="http://schemas.microsoft.com/office/drawing/2014/main" xmlns="" id="{22382AAB-B792-4B3E-8F80-0E331B8E60C2}"/>
                    </a:ext>
                  </a:extLst>
                </p:cNvPr>
                <p:cNvSpPr/>
                <p:nvPr/>
              </p:nvSpPr>
              <p:spPr>
                <a:xfrm>
                  <a:off x="2430783" y="3030295"/>
                  <a:ext cx="1947959" cy="4301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230" name="等腰三角形 229">
                  <a:extLst>
                    <a:ext uri="{FF2B5EF4-FFF2-40B4-BE49-F238E27FC236}">
                      <a16:creationId xmlns:a16="http://schemas.microsoft.com/office/drawing/2014/main" xmlns="" id="{24AC6A4F-5464-411E-8120-0865BB731196}"/>
                    </a:ext>
                  </a:extLst>
                </p:cNvPr>
                <p:cNvSpPr/>
                <p:nvPr/>
              </p:nvSpPr>
              <p:spPr>
                <a:xfrm rot="10800000">
                  <a:off x="3251184" y="3460464"/>
                  <a:ext cx="285732" cy="187198"/>
                </a:xfrm>
                <a:prstGeom prst="triangle">
                  <a:avLst>
                    <a:gd name="adj" fmla="val 5111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grpSp>
        <p:sp>
          <p:nvSpPr>
            <p:cNvPr id="234" name="文本框 233">
              <a:extLst>
                <a:ext uri="{FF2B5EF4-FFF2-40B4-BE49-F238E27FC236}">
                  <a16:creationId xmlns:a16="http://schemas.microsoft.com/office/drawing/2014/main" xmlns="" id="{D52CF093-54DB-45DF-99D6-611119005C35}"/>
                </a:ext>
              </a:extLst>
            </p:cNvPr>
            <p:cNvSpPr txBox="1"/>
            <p:nvPr/>
          </p:nvSpPr>
          <p:spPr>
            <a:xfrm>
              <a:off x="2419083" y="2757634"/>
              <a:ext cx="2060415" cy="486287"/>
            </a:xfrm>
            <a:prstGeom prst="rect">
              <a:avLst/>
            </a:prstGeom>
            <a:noFill/>
          </p:spPr>
          <p:txBody>
            <a:bodyPr wrap="square" rtlCol="0">
              <a:spAutoFit/>
            </a:bodyPr>
            <a:lstStyle/>
            <a:p>
              <a:pPr algn="ctr">
                <a:lnSpc>
                  <a:spcPct val="120000"/>
                </a:lnSpc>
              </a:pPr>
              <a:r>
                <a:rPr lang="en-US" altLang="zh-CN" sz="2400" dirty="0">
                  <a:solidFill>
                    <a:schemeClr val="accent1"/>
                  </a:solidFill>
                  <a:latin typeface="字体圈欣意冠黑体" panose="00000500000000000000" pitchFamily="2" charset="-122"/>
                  <a:ea typeface="字体圈欣意冠黑体" panose="00000500000000000000" pitchFamily="2" charset="-122"/>
                </a:rPr>
                <a:t>1</a:t>
              </a:r>
              <a:r>
                <a:rPr lang="zh-CN" altLang="en-US" sz="2400" dirty="0">
                  <a:solidFill>
                    <a:schemeClr val="accent1"/>
                  </a:solidFill>
                  <a:latin typeface="字体圈欣意冠黑体" panose="00000500000000000000" pitchFamily="2" charset="-122"/>
                  <a:ea typeface="字体圈欣意冠黑体" panose="00000500000000000000" pitchFamily="2" charset="-122"/>
                </a:rPr>
                <a:t>、品牌策划</a:t>
              </a:r>
            </a:p>
          </p:txBody>
        </p:sp>
        <p:sp>
          <p:nvSpPr>
            <p:cNvPr id="235" name="文本框 234">
              <a:extLst>
                <a:ext uri="{FF2B5EF4-FFF2-40B4-BE49-F238E27FC236}">
                  <a16:creationId xmlns:a16="http://schemas.microsoft.com/office/drawing/2014/main" xmlns="" id="{6D6A4DDF-45D7-4C1D-A59F-A26B6D9F9FE1}"/>
                </a:ext>
              </a:extLst>
            </p:cNvPr>
            <p:cNvSpPr txBox="1"/>
            <p:nvPr/>
          </p:nvSpPr>
          <p:spPr>
            <a:xfrm>
              <a:off x="4992528" y="3580701"/>
              <a:ext cx="2152740" cy="486287"/>
            </a:xfrm>
            <a:prstGeom prst="rect">
              <a:avLst/>
            </a:prstGeom>
            <a:noFill/>
          </p:spPr>
          <p:txBody>
            <a:bodyPr wrap="square" rtlCol="0">
              <a:spAutoFit/>
            </a:bodyPr>
            <a:lstStyle/>
            <a:p>
              <a:pPr algn="ctr">
                <a:lnSpc>
                  <a:spcPct val="120000"/>
                </a:lnSpc>
              </a:pPr>
              <a:r>
                <a:rPr lang="en-US" altLang="zh-CN" sz="2400" dirty="0">
                  <a:solidFill>
                    <a:schemeClr val="accent1"/>
                  </a:solidFill>
                  <a:latin typeface="字体圈欣意冠黑体" panose="00000500000000000000" pitchFamily="2" charset="-122"/>
                  <a:ea typeface="字体圈欣意冠黑体" panose="00000500000000000000" pitchFamily="2" charset="-122"/>
                </a:rPr>
                <a:t>2</a:t>
              </a:r>
              <a:r>
                <a:rPr lang="zh-CN" altLang="en-US" sz="2400" dirty="0">
                  <a:solidFill>
                    <a:schemeClr val="accent1"/>
                  </a:solidFill>
                  <a:latin typeface="字体圈欣意冠黑体" panose="00000500000000000000" pitchFamily="2" charset="-122"/>
                  <a:ea typeface="字体圈欣意冠黑体" panose="00000500000000000000" pitchFamily="2" charset="-122"/>
                </a:rPr>
                <a:t>、投放宣传渠道</a:t>
              </a:r>
            </a:p>
          </p:txBody>
        </p:sp>
        <p:sp>
          <p:nvSpPr>
            <p:cNvPr id="236" name="文本框 235">
              <a:extLst>
                <a:ext uri="{FF2B5EF4-FFF2-40B4-BE49-F238E27FC236}">
                  <a16:creationId xmlns:a16="http://schemas.microsoft.com/office/drawing/2014/main" xmlns="" id="{4CB1429C-37A9-4BBB-8E88-12BEA44DAECF}"/>
                </a:ext>
              </a:extLst>
            </p:cNvPr>
            <p:cNvSpPr txBox="1"/>
            <p:nvPr/>
          </p:nvSpPr>
          <p:spPr>
            <a:xfrm>
              <a:off x="7358588" y="2790481"/>
              <a:ext cx="2046432" cy="486287"/>
            </a:xfrm>
            <a:prstGeom prst="rect">
              <a:avLst/>
            </a:prstGeom>
            <a:noFill/>
          </p:spPr>
          <p:txBody>
            <a:bodyPr wrap="square" rtlCol="0">
              <a:spAutoFit/>
            </a:bodyPr>
            <a:lstStyle/>
            <a:p>
              <a:pPr algn="ctr">
                <a:lnSpc>
                  <a:spcPct val="120000"/>
                </a:lnSpc>
              </a:pPr>
              <a:r>
                <a:rPr lang="en-US" altLang="zh-CN" sz="2400" dirty="0">
                  <a:solidFill>
                    <a:schemeClr val="accent1"/>
                  </a:solidFill>
                  <a:latin typeface="字体圈欣意冠黑体" panose="00000500000000000000" pitchFamily="2" charset="-122"/>
                  <a:ea typeface="字体圈欣意冠黑体" panose="00000500000000000000" pitchFamily="2" charset="-122"/>
                </a:rPr>
                <a:t>3</a:t>
              </a:r>
              <a:r>
                <a:rPr lang="zh-CN" altLang="en-US" sz="2400" dirty="0">
                  <a:solidFill>
                    <a:schemeClr val="accent1"/>
                  </a:solidFill>
                  <a:latin typeface="字体圈欣意冠黑体" panose="00000500000000000000" pitchFamily="2" charset="-122"/>
                  <a:ea typeface="字体圈欣意冠黑体" panose="00000500000000000000" pitchFamily="2" charset="-122"/>
                </a:rPr>
                <a:t>、社会化营销</a:t>
              </a:r>
            </a:p>
          </p:txBody>
        </p:sp>
        <p:sp>
          <p:nvSpPr>
            <p:cNvPr id="237" name="文本框 236">
              <a:extLst>
                <a:ext uri="{FF2B5EF4-FFF2-40B4-BE49-F238E27FC236}">
                  <a16:creationId xmlns:a16="http://schemas.microsoft.com/office/drawing/2014/main" xmlns="" id="{F9C5FA33-9BB6-49CC-9C21-86459FD647A2}"/>
                </a:ext>
              </a:extLst>
            </p:cNvPr>
            <p:cNvSpPr txBox="1"/>
            <p:nvPr/>
          </p:nvSpPr>
          <p:spPr>
            <a:xfrm>
              <a:off x="9713007" y="3604634"/>
              <a:ext cx="1972344" cy="486287"/>
            </a:xfrm>
            <a:prstGeom prst="rect">
              <a:avLst/>
            </a:prstGeom>
            <a:noFill/>
          </p:spPr>
          <p:txBody>
            <a:bodyPr wrap="square" rtlCol="0">
              <a:spAutoFit/>
            </a:bodyPr>
            <a:lstStyle/>
            <a:p>
              <a:pPr algn="ctr">
                <a:lnSpc>
                  <a:spcPct val="120000"/>
                </a:lnSpc>
              </a:pPr>
              <a:r>
                <a:rPr lang="en-US" altLang="zh-CN" sz="2400" dirty="0">
                  <a:solidFill>
                    <a:schemeClr val="accent1"/>
                  </a:solidFill>
                  <a:latin typeface="字体圈欣意冠黑体" panose="00000500000000000000" pitchFamily="2" charset="-122"/>
                  <a:ea typeface="字体圈欣意冠黑体" panose="00000500000000000000" pitchFamily="2" charset="-122"/>
                </a:rPr>
                <a:t>4</a:t>
              </a:r>
              <a:r>
                <a:rPr lang="zh-CN" altLang="en-US" sz="2400" dirty="0">
                  <a:solidFill>
                    <a:schemeClr val="accent1"/>
                  </a:solidFill>
                  <a:latin typeface="字体圈欣意冠黑体" panose="00000500000000000000" pitchFamily="2" charset="-122"/>
                  <a:ea typeface="字体圈欣意冠黑体" panose="00000500000000000000" pitchFamily="2" charset="-122"/>
                </a:rPr>
                <a:t>、投入发行</a:t>
              </a:r>
            </a:p>
          </p:txBody>
        </p:sp>
        <p:sp>
          <p:nvSpPr>
            <p:cNvPr id="238" name="文本框 237">
              <a:extLst>
                <a:ext uri="{FF2B5EF4-FFF2-40B4-BE49-F238E27FC236}">
                  <a16:creationId xmlns:a16="http://schemas.microsoft.com/office/drawing/2014/main" xmlns="" id="{EFA1598F-4798-4408-AB39-537AFCE0B44D}"/>
                </a:ext>
              </a:extLst>
            </p:cNvPr>
            <p:cNvSpPr txBox="1"/>
            <p:nvPr/>
          </p:nvSpPr>
          <p:spPr>
            <a:xfrm>
              <a:off x="2466621" y="4015810"/>
              <a:ext cx="1915295" cy="2144498"/>
            </a:xfrm>
            <a:prstGeom prst="rect">
              <a:avLst/>
            </a:prstGeom>
            <a:noFill/>
          </p:spPr>
          <p:txBody>
            <a:bodyPr wrap="square" rtlCol="0">
              <a:spAutoFit/>
            </a:bodyPr>
            <a:lstStyle/>
            <a:p>
              <a:pPr>
                <a:lnSpc>
                  <a:spcPct val="120000"/>
                </a:lnSpc>
              </a:pPr>
              <a:r>
                <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通过受众人群的分析、类似题材或者频道的数据分析等策划出能增加人气的话题创意、视频创意、活动创意、事件创意。</a:t>
              </a:r>
            </a:p>
          </p:txBody>
        </p:sp>
        <p:sp>
          <p:nvSpPr>
            <p:cNvPr id="239" name="文本框 238">
              <a:extLst>
                <a:ext uri="{FF2B5EF4-FFF2-40B4-BE49-F238E27FC236}">
                  <a16:creationId xmlns:a16="http://schemas.microsoft.com/office/drawing/2014/main" xmlns="" id="{9E7DB00C-7095-4B71-840E-3BC8E04EE442}"/>
                </a:ext>
              </a:extLst>
            </p:cNvPr>
            <p:cNvSpPr txBox="1"/>
            <p:nvPr/>
          </p:nvSpPr>
          <p:spPr>
            <a:xfrm>
              <a:off x="5157489" y="834825"/>
              <a:ext cx="1915295" cy="1849032"/>
            </a:xfrm>
            <a:prstGeom prst="rect">
              <a:avLst/>
            </a:prstGeom>
            <a:noFill/>
          </p:spPr>
          <p:txBody>
            <a:bodyPr wrap="square" rtlCol="0">
              <a:spAutoFit/>
            </a:bodyPr>
            <a:lstStyle/>
            <a:p>
              <a:pPr>
                <a:lnSpc>
                  <a:spcPct val="120000"/>
                </a:lnSpc>
              </a:pPr>
              <a:r>
                <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应该选择哪些渠道进行推广、哪些渠道搭配最好等。通过软文发布（新闻、论坛、博客等）进行预热和造势。</a:t>
              </a:r>
            </a:p>
          </p:txBody>
        </p:sp>
        <p:sp>
          <p:nvSpPr>
            <p:cNvPr id="240" name="文本框 239">
              <a:extLst>
                <a:ext uri="{FF2B5EF4-FFF2-40B4-BE49-F238E27FC236}">
                  <a16:creationId xmlns:a16="http://schemas.microsoft.com/office/drawing/2014/main" xmlns="" id="{76532169-5637-4005-883D-FA2EF5D00F4E}"/>
                </a:ext>
              </a:extLst>
            </p:cNvPr>
            <p:cNvSpPr txBox="1"/>
            <p:nvPr/>
          </p:nvSpPr>
          <p:spPr>
            <a:xfrm>
              <a:off x="7439841" y="4015810"/>
              <a:ext cx="1915295" cy="2144498"/>
            </a:xfrm>
            <a:prstGeom prst="rect">
              <a:avLst/>
            </a:prstGeom>
            <a:noFill/>
          </p:spPr>
          <p:txBody>
            <a:bodyPr wrap="square" rtlCol="0">
              <a:spAutoFit/>
            </a:bodyPr>
            <a:lstStyle/>
            <a:p>
              <a:pPr>
                <a:lnSpc>
                  <a:spcPct val="120000"/>
                </a:lnSpc>
              </a:pPr>
              <a:r>
                <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宣传除了按照宣传计划执行外，还应对网友观剧的反应做出相应的回应，可以通过官方微博或者视频平台多和观众互动。</a:t>
              </a:r>
            </a:p>
          </p:txBody>
        </p:sp>
        <p:sp>
          <p:nvSpPr>
            <p:cNvPr id="241" name="文本框 240">
              <a:extLst>
                <a:ext uri="{FF2B5EF4-FFF2-40B4-BE49-F238E27FC236}">
                  <a16:creationId xmlns:a16="http://schemas.microsoft.com/office/drawing/2014/main" xmlns="" id="{1E8677F6-A949-4227-938C-94EC96DBC4D1}"/>
                </a:ext>
              </a:extLst>
            </p:cNvPr>
            <p:cNvSpPr txBox="1"/>
            <p:nvPr/>
          </p:nvSpPr>
          <p:spPr>
            <a:xfrm>
              <a:off x="9848227" y="815185"/>
              <a:ext cx="1915295" cy="1849032"/>
            </a:xfrm>
            <a:prstGeom prst="rect">
              <a:avLst/>
            </a:prstGeom>
            <a:noFill/>
          </p:spPr>
          <p:txBody>
            <a:bodyPr wrap="square" rtlCol="0">
              <a:spAutoFit/>
            </a:bodyPr>
            <a:lstStyle/>
            <a:p>
              <a:pPr>
                <a:lnSpc>
                  <a:spcPct val="120000"/>
                </a:lnSpc>
              </a:pPr>
              <a:r>
                <a:rPr lang="zh-CN" altLang="en-US" sz="16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播放平台要相应节目宣传推广预告，发布相关短剧情宣传片来引导关注入戏，培养观众的忠诚度。</a:t>
              </a:r>
            </a:p>
          </p:txBody>
        </p:sp>
      </p:grpSp>
      <p:grpSp>
        <p:nvGrpSpPr>
          <p:cNvPr id="252" name="组合 251">
            <a:extLst>
              <a:ext uri="{FF2B5EF4-FFF2-40B4-BE49-F238E27FC236}">
                <a16:creationId xmlns:a16="http://schemas.microsoft.com/office/drawing/2014/main" xmlns="" id="{4021A6AE-1F07-4CB2-9EF6-0EB507641FE4}"/>
              </a:ext>
            </a:extLst>
          </p:cNvPr>
          <p:cNvGrpSpPr/>
          <p:nvPr/>
        </p:nvGrpSpPr>
        <p:grpSpPr>
          <a:xfrm>
            <a:off x="0" y="1042321"/>
            <a:ext cx="2129848" cy="4763914"/>
            <a:chOff x="0" y="1042321"/>
            <a:chExt cx="2129848" cy="4763914"/>
          </a:xfrm>
        </p:grpSpPr>
        <p:pic>
          <p:nvPicPr>
            <p:cNvPr id="251" name="图片 250">
              <a:extLst>
                <a:ext uri="{FF2B5EF4-FFF2-40B4-BE49-F238E27FC236}">
                  <a16:creationId xmlns:a16="http://schemas.microsoft.com/office/drawing/2014/main" xmlns="" id="{CE3D713F-2C1A-4C32-BE36-3A26F3916EC3}"/>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a:ext>
              </a:extLst>
            </a:blip>
            <a:srcRect/>
            <a:stretch>
              <a:fillRect/>
            </a:stretch>
          </p:blipFill>
          <p:spPr>
            <a:xfrm rot="16200000">
              <a:off x="-1236156" y="2347716"/>
              <a:ext cx="4602161" cy="2129846"/>
            </a:xfrm>
            <a:custGeom>
              <a:avLst/>
              <a:gdLst>
                <a:gd name="connsiteX0" fmla="*/ 4602161 w 4602161"/>
                <a:gd name="connsiteY0" fmla="*/ 0 h 2129846"/>
                <a:gd name="connsiteX1" fmla="*/ 4599340 w 4602161"/>
                <a:gd name="connsiteY1" fmla="*/ 55863 h 2129846"/>
                <a:gd name="connsiteX2" fmla="*/ 2301080 w 4602161"/>
                <a:gd name="connsiteY2" fmla="*/ 2129846 h 2129846"/>
                <a:gd name="connsiteX3" fmla="*/ 2821 w 4602161"/>
                <a:gd name="connsiteY3" fmla="*/ 55863 h 2129846"/>
                <a:gd name="connsiteX4" fmla="*/ 0 w 4602161"/>
                <a:gd name="connsiteY4" fmla="*/ 0 h 2129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161" h="2129846">
                  <a:moveTo>
                    <a:pt x="4602161" y="0"/>
                  </a:moveTo>
                  <a:lnTo>
                    <a:pt x="4599340" y="55863"/>
                  </a:lnTo>
                  <a:cubicBezTo>
                    <a:pt x="4481035" y="1220789"/>
                    <a:pt x="3497218" y="2129846"/>
                    <a:pt x="2301080" y="2129846"/>
                  </a:cubicBezTo>
                  <a:cubicBezTo>
                    <a:pt x="1104941" y="2129846"/>
                    <a:pt x="121125" y="1220788"/>
                    <a:pt x="2821" y="55863"/>
                  </a:cubicBezTo>
                  <a:lnTo>
                    <a:pt x="0" y="0"/>
                  </a:lnTo>
                  <a:close/>
                </a:path>
              </a:pathLst>
            </a:custGeom>
          </p:spPr>
        </p:pic>
        <p:sp>
          <p:nvSpPr>
            <p:cNvPr id="249" name="任意多边形: 形状 248">
              <a:extLst>
                <a:ext uri="{FF2B5EF4-FFF2-40B4-BE49-F238E27FC236}">
                  <a16:creationId xmlns:a16="http://schemas.microsoft.com/office/drawing/2014/main" xmlns="" id="{6BD6A1BB-6002-4B59-8DF3-82F1987D6AB0}"/>
                </a:ext>
              </a:extLst>
            </p:cNvPr>
            <p:cNvSpPr/>
            <p:nvPr/>
          </p:nvSpPr>
          <p:spPr>
            <a:xfrm>
              <a:off x="0" y="1042321"/>
              <a:ext cx="2125579" cy="4763914"/>
            </a:xfrm>
            <a:custGeom>
              <a:avLst/>
              <a:gdLst>
                <a:gd name="connsiteX0" fmla="*/ 0 w 2125579"/>
                <a:gd name="connsiteY0" fmla="*/ 0 h 4763914"/>
                <a:gd name="connsiteX1" fmla="*/ 180512 w 2125579"/>
                <a:gd name="connsiteY1" fmla="*/ 27183 h 4763914"/>
                <a:gd name="connsiteX2" fmla="*/ 2125579 w 2125579"/>
                <a:gd name="connsiteY2" fmla="*/ 2381957 h 4763914"/>
                <a:gd name="connsiteX3" fmla="*/ 180512 w 2125579"/>
                <a:gd name="connsiteY3" fmla="*/ 4736732 h 4763914"/>
                <a:gd name="connsiteX4" fmla="*/ 0 w 2125579"/>
                <a:gd name="connsiteY4" fmla="*/ 4763914 h 4763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5579" h="4763914">
                  <a:moveTo>
                    <a:pt x="0" y="0"/>
                  </a:moveTo>
                  <a:lnTo>
                    <a:pt x="180512" y="27183"/>
                  </a:lnTo>
                  <a:cubicBezTo>
                    <a:pt x="1290559" y="251310"/>
                    <a:pt x="2125579" y="1220417"/>
                    <a:pt x="2125579" y="2381957"/>
                  </a:cubicBezTo>
                  <a:cubicBezTo>
                    <a:pt x="2125579" y="3543498"/>
                    <a:pt x="1290559" y="4512604"/>
                    <a:pt x="180512" y="4736732"/>
                  </a:cubicBezTo>
                  <a:lnTo>
                    <a:pt x="0" y="4763914"/>
                  </a:lnTo>
                  <a:close/>
                </a:path>
              </a:pathLst>
            </a:cu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p>
          </p:txBody>
        </p:sp>
        <p:sp>
          <p:nvSpPr>
            <p:cNvPr id="247" name="文本框 246">
              <a:extLst>
                <a:ext uri="{FF2B5EF4-FFF2-40B4-BE49-F238E27FC236}">
                  <a16:creationId xmlns:a16="http://schemas.microsoft.com/office/drawing/2014/main" xmlns="" id="{494D7493-2326-4861-A762-A7652D37FE39}"/>
                </a:ext>
              </a:extLst>
            </p:cNvPr>
            <p:cNvSpPr txBox="1"/>
            <p:nvPr/>
          </p:nvSpPr>
          <p:spPr>
            <a:xfrm>
              <a:off x="210801" y="2491701"/>
              <a:ext cx="1413260" cy="1766637"/>
            </a:xfrm>
            <a:prstGeom prst="rect">
              <a:avLst/>
            </a:prstGeom>
            <a:noFill/>
            <a:effectLst>
              <a:outerShdw blurRad="50800" dist="38100" dir="5400000" algn="t" rotWithShape="0">
                <a:prstClr val="black">
                  <a:alpha val="40000"/>
                </a:prstClr>
              </a:outerShdw>
            </a:effectLst>
          </p:spPr>
          <p:txBody>
            <a:bodyPr wrap="square" rtlCol="0">
              <a:spAutoFit/>
            </a:bodyPr>
            <a:lstStyle>
              <a:defPPr>
                <a:defRPr lang="zh-CN"/>
              </a:defPPr>
              <a:lvl1pPr>
                <a:defRPr sz="4800">
                  <a:solidFill>
                    <a:schemeClr val="accent3"/>
                  </a:solidFill>
                  <a:latin typeface="字体圈欣意冠黑体" panose="00000500000000000000" pitchFamily="2" charset="-122"/>
                  <a:ea typeface="字体圈欣意冠黑体" panose="00000500000000000000" pitchFamily="2" charset="-122"/>
                </a:defRPr>
              </a:lvl1pPr>
            </a:lstStyle>
            <a:p>
              <a:pPr>
                <a:lnSpc>
                  <a:spcPct val="120000"/>
                </a:lnSpc>
              </a:pPr>
              <a:r>
                <a:rPr lang="zh-CN" altLang="en-US" dirty="0"/>
                <a:t>推广步骤</a:t>
              </a:r>
            </a:p>
          </p:txBody>
        </p:sp>
      </p:grpSp>
      <p:grpSp>
        <p:nvGrpSpPr>
          <p:cNvPr id="242" name="组合 241">
            <a:extLst>
              <a:ext uri="{FF2B5EF4-FFF2-40B4-BE49-F238E27FC236}">
                <a16:creationId xmlns:a16="http://schemas.microsoft.com/office/drawing/2014/main" xmlns="" id="{0787A744-347C-47E0-9854-B711466AA9A7}"/>
              </a:ext>
            </a:extLst>
          </p:cNvPr>
          <p:cNvGrpSpPr/>
          <p:nvPr/>
        </p:nvGrpSpPr>
        <p:grpSpPr>
          <a:xfrm rot="8254719">
            <a:off x="-2916641" y="1504045"/>
            <a:ext cx="6328093" cy="3913160"/>
            <a:chOff x="2596246" y="2440116"/>
            <a:chExt cx="8605368" cy="2585980"/>
          </a:xfrm>
        </p:grpSpPr>
        <p:sp>
          <p:nvSpPr>
            <p:cNvPr id="245" name="椭圆 244">
              <a:extLst>
                <a:ext uri="{FF2B5EF4-FFF2-40B4-BE49-F238E27FC236}">
                  <a16:creationId xmlns:a16="http://schemas.microsoft.com/office/drawing/2014/main" xmlns="" id="{68647376-0D60-4A48-AD83-62FFA947711C}"/>
                </a:ext>
              </a:extLst>
            </p:cNvPr>
            <p:cNvSpPr/>
            <p:nvPr/>
          </p:nvSpPr>
          <p:spPr>
            <a:xfrm rot="1221892">
              <a:off x="2903662" y="3341716"/>
              <a:ext cx="8297952" cy="1684380"/>
            </a:xfrm>
            <a:prstGeom prst="ellipse">
              <a:avLst/>
            </a:prstGeom>
            <a:noFill/>
            <a:ln>
              <a:gradFill>
                <a:gsLst>
                  <a:gs pos="0">
                    <a:schemeClr val="accent1">
                      <a:lumMod val="5000"/>
                      <a:lumOff val="95000"/>
                      <a:alpha val="0"/>
                    </a:schemeClr>
                  </a:gs>
                  <a:gs pos="74000">
                    <a:schemeClr val="accent3">
                      <a:alpha val="27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244" name="椭圆 243">
              <a:extLst>
                <a:ext uri="{FF2B5EF4-FFF2-40B4-BE49-F238E27FC236}">
                  <a16:creationId xmlns:a16="http://schemas.microsoft.com/office/drawing/2014/main" xmlns="" id="{F2122424-7C3E-496E-863C-682290FFD282}"/>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43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spTree>
    <p:extLst>
      <p:ext uri="{BB962C8B-B14F-4D97-AF65-F5344CB8AC3E}">
        <p14:creationId xmlns:p14="http://schemas.microsoft.com/office/powerpoint/2010/main" val="21874704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FAE45C83-F9BC-466E-9105-22EECD30A63A}"/>
              </a:ext>
            </a:extLst>
          </p:cNvPr>
          <p:cNvGrpSpPr/>
          <p:nvPr/>
        </p:nvGrpSpPr>
        <p:grpSpPr>
          <a:xfrm>
            <a:off x="3039979" y="49144"/>
            <a:ext cx="5619717" cy="1919645"/>
            <a:chOff x="3039979" y="-110510"/>
            <a:chExt cx="5619717" cy="1919645"/>
          </a:xfrm>
        </p:grpSpPr>
        <p:grpSp>
          <p:nvGrpSpPr>
            <p:cNvPr id="108" name="组合 107">
              <a:extLst>
                <a:ext uri="{FF2B5EF4-FFF2-40B4-BE49-F238E27FC236}">
                  <a16:creationId xmlns:a16="http://schemas.microsoft.com/office/drawing/2014/main" xmlns="" id="{D1585985-C48D-47EB-873E-32A164B89985}"/>
                </a:ext>
              </a:extLst>
            </p:cNvPr>
            <p:cNvGrpSpPr/>
            <p:nvPr/>
          </p:nvGrpSpPr>
          <p:grpSpPr>
            <a:xfrm>
              <a:off x="3039979" y="403607"/>
              <a:ext cx="1919645" cy="1027889"/>
              <a:chOff x="77996" y="2140262"/>
              <a:chExt cx="4406632" cy="2359567"/>
            </a:xfrm>
          </p:grpSpPr>
          <p:grpSp>
            <p:nvGrpSpPr>
              <p:cNvPr id="109" name="组合 108">
                <a:extLst>
                  <a:ext uri="{FF2B5EF4-FFF2-40B4-BE49-F238E27FC236}">
                    <a16:creationId xmlns:a16="http://schemas.microsoft.com/office/drawing/2014/main" xmlns="" id="{6F0860AC-75B7-47C0-A345-4BAB77E8200D}"/>
                  </a:ext>
                </a:extLst>
              </p:cNvPr>
              <p:cNvGrpSpPr/>
              <p:nvPr/>
            </p:nvGrpSpPr>
            <p:grpSpPr>
              <a:xfrm>
                <a:off x="77996" y="2140262"/>
                <a:ext cx="4279392" cy="2359567"/>
                <a:chOff x="77996" y="2140262"/>
                <a:chExt cx="4279392" cy="2359567"/>
              </a:xfrm>
            </p:grpSpPr>
            <p:sp>
              <p:nvSpPr>
                <p:cNvPr id="111" name="椭圆 110">
                  <a:extLst>
                    <a:ext uri="{FF2B5EF4-FFF2-40B4-BE49-F238E27FC236}">
                      <a16:creationId xmlns:a16="http://schemas.microsoft.com/office/drawing/2014/main" xmlns="" id="{840FDF3A-330D-4FD5-B87B-2FA2A7843F20}"/>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112" name="组合 111">
                  <a:extLst>
                    <a:ext uri="{FF2B5EF4-FFF2-40B4-BE49-F238E27FC236}">
                      <a16:creationId xmlns:a16="http://schemas.microsoft.com/office/drawing/2014/main" xmlns="" id="{2A16D13E-06B5-4BE7-B2AB-A4C759BFBE9F}"/>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113" name="图片 112">
                    <a:extLst>
                      <a:ext uri="{FF2B5EF4-FFF2-40B4-BE49-F238E27FC236}">
                        <a16:creationId xmlns:a16="http://schemas.microsoft.com/office/drawing/2014/main" xmlns="" id="{C31276E7-FEE1-4BFA-B5BA-73DAFF8F4F4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14" name="椭圆 113">
                    <a:extLst>
                      <a:ext uri="{FF2B5EF4-FFF2-40B4-BE49-F238E27FC236}">
                        <a16:creationId xmlns:a16="http://schemas.microsoft.com/office/drawing/2014/main" xmlns="" id="{C5F77226-9EC9-4697-828F-3D09C5515B95}"/>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p>
                </p:txBody>
              </p:sp>
            </p:grpSp>
          </p:grpSp>
          <p:pic>
            <p:nvPicPr>
              <p:cNvPr id="110" name="图片 109">
                <a:extLst>
                  <a:ext uri="{FF2B5EF4-FFF2-40B4-BE49-F238E27FC236}">
                    <a16:creationId xmlns:a16="http://schemas.microsoft.com/office/drawing/2014/main" xmlns="" id="{8188DB4C-734E-4902-9B5F-18227F36521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grpSp>
          <p:nvGrpSpPr>
            <p:cNvPr id="115" name="组合 114">
              <a:extLst>
                <a:ext uri="{FF2B5EF4-FFF2-40B4-BE49-F238E27FC236}">
                  <a16:creationId xmlns:a16="http://schemas.microsoft.com/office/drawing/2014/main" xmlns="" id="{15616A72-729F-48CE-9702-E3A64891503C}"/>
                </a:ext>
              </a:extLst>
            </p:cNvPr>
            <p:cNvGrpSpPr/>
            <p:nvPr/>
          </p:nvGrpSpPr>
          <p:grpSpPr>
            <a:xfrm rot="14018751">
              <a:off x="7185929" y="335368"/>
              <a:ext cx="1919645" cy="1027889"/>
              <a:chOff x="77996" y="2140262"/>
              <a:chExt cx="4406632" cy="2359567"/>
            </a:xfrm>
          </p:grpSpPr>
          <p:grpSp>
            <p:nvGrpSpPr>
              <p:cNvPr id="116" name="组合 115">
                <a:extLst>
                  <a:ext uri="{FF2B5EF4-FFF2-40B4-BE49-F238E27FC236}">
                    <a16:creationId xmlns:a16="http://schemas.microsoft.com/office/drawing/2014/main" xmlns="" id="{0B04A81D-03BF-443D-AF05-876332713E1E}"/>
                  </a:ext>
                </a:extLst>
              </p:cNvPr>
              <p:cNvGrpSpPr/>
              <p:nvPr/>
            </p:nvGrpSpPr>
            <p:grpSpPr>
              <a:xfrm>
                <a:off x="77996" y="2140262"/>
                <a:ext cx="4279392" cy="2359567"/>
                <a:chOff x="77996" y="2140262"/>
                <a:chExt cx="4279392" cy="2359567"/>
              </a:xfrm>
            </p:grpSpPr>
            <p:sp>
              <p:nvSpPr>
                <p:cNvPr id="118" name="椭圆 117">
                  <a:extLst>
                    <a:ext uri="{FF2B5EF4-FFF2-40B4-BE49-F238E27FC236}">
                      <a16:creationId xmlns:a16="http://schemas.microsoft.com/office/drawing/2014/main" xmlns="" id="{D2B2909B-D82E-40A2-B5BA-EFE5283FFA5D}"/>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119" name="组合 118">
                  <a:extLst>
                    <a:ext uri="{FF2B5EF4-FFF2-40B4-BE49-F238E27FC236}">
                      <a16:creationId xmlns:a16="http://schemas.microsoft.com/office/drawing/2014/main" xmlns="" id="{2EDAA00F-3B83-4F37-95A7-C26B39EDADC5}"/>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120" name="图片 119">
                    <a:extLst>
                      <a:ext uri="{FF2B5EF4-FFF2-40B4-BE49-F238E27FC236}">
                        <a16:creationId xmlns:a16="http://schemas.microsoft.com/office/drawing/2014/main" xmlns="" id="{4FF9EB06-A100-4B04-94EF-9B40D26A4E0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21" name="椭圆 120">
                    <a:extLst>
                      <a:ext uri="{FF2B5EF4-FFF2-40B4-BE49-F238E27FC236}">
                        <a16:creationId xmlns:a16="http://schemas.microsoft.com/office/drawing/2014/main" xmlns="" id="{8E1E2640-442C-4B56-83AB-A32B048A1B2A}"/>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p>
                </p:txBody>
              </p:sp>
            </p:grpSp>
          </p:grpSp>
          <p:pic>
            <p:nvPicPr>
              <p:cNvPr id="117" name="图片 116">
                <a:extLst>
                  <a:ext uri="{FF2B5EF4-FFF2-40B4-BE49-F238E27FC236}">
                    <a16:creationId xmlns:a16="http://schemas.microsoft.com/office/drawing/2014/main" xmlns="" id="{D8A5411A-5C19-4BE3-90AC-79EFD9A1118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122" name="文本框 121">
              <a:extLst>
                <a:ext uri="{FF2B5EF4-FFF2-40B4-BE49-F238E27FC236}">
                  <a16:creationId xmlns:a16="http://schemas.microsoft.com/office/drawing/2014/main" xmlns="" id="{4FC9CAFD-B4A1-4694-8BAD-1ECBF28E383E}"/>
                </a:ext>
              </a:extLst>
            </p:cNvPr>
            <p:cNvSpPr txBox="1"/>
            <p:nvPr/>
          </p:nvSpPr>
          <p:spPr>
            <a:xfrm>
              <a:off x="4397249" y="487164"/>
              <a:ext cx="3405381" cy="880241"/>
            </a:xfrm>
            <a:prstGeom prst="rect">
              <a:avLst/>
            </a:prstGeom>
            <a:noFill/>
            <a:effectLst>
              <a:outerShdw blurRad="50800" dist="38100" dir="5400000" algn="t" rotWithShape="0">
                <a:prstClr val="black">
                  <a:alpha val="40000"/>
                </a:prstClr>
              </a:outerShdw>
            </a:effectLst>
          </p:spPr>
          <p:txBody>
            <a:bodyPr wrap="square" rtlCol="0">
              <a:spAutoFit/>
            </a:bodyPr>
            <a:lstStyle/>
            <a:p>
              <a:pPr algn="ctr">
                <a:lnSpc>
                  <a:spcPct val="120000"/>
                </a:lnSpc>
              </a:pPr>
              <a:r>
                <a:rPr lang="zh-CN" altLang="en-US" sz="4800" dirty="0">
                  <a:solidFill>
                    <a:schemeClr val="accent3"/>
                  </a:solidFill>
                  <a:latin typeface="字体圈欣意冠黑体" panose="00000500000000000000" pitchFamily="2" charset="-122"/>
                  <a:ea typeface="字体圈欣意冠黑体" panose="00000500000000000000" pitchFamily="2" charset="-122"/>
                </a:rPr>
                <a:t>播放平台</a:t>
              </a:r>
            </a:p>
          </p:txBody>
        </p:sp>
      </p:grpSp>
      <p:grpSp>
        <p:nvGrpSpPr>
          <p:cNvPr id="4" name="组合 3">
            <a:extLst>
              <a:ext uri="{FF2B5EF4-FFF2-40B4-BE49-F238E27FC236}">
                <a16:creationId xmlns:a16="http://schemas.microsoft.com/office/drawing/2014/main" xmlns="" id="{AD6992D6-8B63-45B5-BC7E-BC2A87913E13}"/>
              </a:ext>
            </a:extLst>
          </p:cNvPr>
          <p:cNvGrpSpPr/>
          <p:nvPr/>
        </p:nvGrpSpPr>
        <p:grpSpPr>
          <a:xfrm>
            <a:off x="1127337" y="2010085"/>
            <a:ext cx="2494764" cy="3998639"/>
            <a:chOff x="1097570" y="2057331"/>
            <a:chExt cx="2494764" cy="3998639"/>
          </a:xfrm>
        </p:grpSpPr>
        <p:sp>
          <p:nvSpPr>
            <p:cNvPr id="78" name="矩形: 圆角 77">
              <a:extLst>
                <a:ext uri="{FF2B5EF4-FFF2-40B4-BE49-F238E27FC236}">
                  <a16:creationId xmlns:a16="http://schemas.microsoft.com/office/drawing/2014/main" xmlns="" id="{39E1E540-4D44-47AC-9EFA-389245EA820B}"/>
                </a:ext>
              </a:extLst>
            </p:cNvPr>
            <p:cNvSpPr/>
            <p:nvPr/>
          </p:nvSpPr>
          <p:spPr>
            <a:xfrm>
              <a:off x="1277867" y="2844305"/>
              <a:ext cx="2163699" cy="3211665"/>
            </a:xfrm>
            <a:prstGeom prst="roundRect">
              <a:avLst>
                <a:gd name="adj" fmla="val 7525"/>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77" name="矩形: 圆角 76">
              <a:extLst>
                <a:ext uri="{FF2B5EF4-FFF2-40B4-BE49-F238E27FC236}">
                  <a16:creationId xmlns:a16="http://schemas.microsoft.com/office/drawing/2014/main" xmlns="" id="{5A45A579-0046-4155-A01E-EFEEE68C3960}"/>
                </a:ext>
              </a:extLst>
            </p:cNvPr>
            <p:cNvSpPr/>
            <p:nvPr/>
          </p:nvSpPr>
          <p:spPr>
            <a:xfrm>
              <a:off x="1193859" y="2466726"/>
              <a:ext cx="2315930" cy="3437628"/>
            </a:xfrm>
            <a:prstGeom prst="roundRect">
              <a:avLst>
                <a:gd name="adj" fmla="val 7525"/>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51" name="组合 50">
              <a:extLst>
                <a:ext uri="{FF2B5EF4-FFF2-40B4-BE49-F238E27FC236}">
                  <a16:creationId xmlns:a16="http://schemas.microsoft.com/office/drawing/2014/main" xmlns="" id="{11EE372A-D398-41F1-83BB-649D25F35350}"/>
                </a:ext>
              </a:extLst>
            </p:cNvPr>
            <p:cNvGrpSpPr/>
            <p:nvPr/>
          </p:nvGrpSpPr>
          <p:grpSpPr>
            <a:xfrm>
              <a:off x="1097570" y="2057331"/>
              <a:ext cx="2494764" cy="3703079"/>
              <a:chOff x="954558" y="1848635"/>
              <a:chExt cx="2494764" cy="3703079"/>
            </a:xfrm>
            <a:effectLst>
              <a:outerShdw blurRad="50800" dist="38100" dir="5400000" algn="t" rotWithShape="0">
                <a:prstClr val="black">
                  <a:alpha val="40000"/>
                </a:prstClr>
              </a:outerShdw>
            </a:effectLst>
          </p:grpSpPr>
          <p:sp>
            <p:nvSpPr>
              <p:cNvPr id="55" name="矩形: 圆角 54">
                <a:extLst>
                  <a:ext uri="{FF2B5EF4-FFF2-40B4-BE49-F238E27FC236}">
                    <a16:creationId xmlns:a16="http://schemas.microsoft.com/office/drawing/2014/main" xmlns="" id="{4B14DF7B-0B6F-4105-B5E1-890DB27FCF2F}"/>
                  </a:ext>
                </a:extLst>
              </p:cNvPr>
              <p:cNvSpPr/>
              <p:nvPr/>
            </p:nvSpPr>
            <p:spPr>
              <a:xfrm>
                <a:off x="954558" y="1848635"/>
                <a:ext cx="2494764" cy="3703079"/>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56" name="组合 55">
                <a:extLst>
                  <a:ext uri="{FF2B5EF4-FFF2-40B4-BE49-F238E27FC236}">
                    <a16:creationId xmlns:a16="http://schemas.microsoft.com/office/drawing/2014/main" xmlns="" id="{6D2246EC-12BC-48E0-8A5C-C2996A86B88E}"/>
                  </a:ext>
                </a:extLst>
              </p:cNvPr>
              <p:cNvGrpSpPr/>
              <p:nvPr/>
            </p:nvGrpSpPr>
            <p:grpSpPr>
              <a:xfrm>
                <a:off x="1084915" y="1860315"/>
                <a:ext cx="2216171" cy="805123"/>
                <a:chOff x="1084915" y="1860315"/>
                <a:chExt cx="2216171" cy="805123"/>
              </a:xfrm>
            </p:grpSpPr>
            <p:grpSp>
              <p:nvGrpSpPr>
                <p:cNvPr id="58" name="组合 57">
                  <a:extLst>
                    <a:ext uri="{FF2B5EF4-FFF2-40B4-BE49-F238E27FC236}">
                      <a16:creationId xmlns:a16="http://schemas.microsoft.com/office/drawing/2014/main" xmlns="" id="{6ADC0236-518F-4455-833B-B9E89BDF60B1}"/>
                    </a:ext>
                  </a:extLst>
                </p:cNvPr>
                <p:cNvGrpSpPr/>
                <p:nvPr/>
              </p:nvGrpSpPr>
              <p:grpSpPr>
                <a:xfrm rot="5400000">
                  <a:off x="1020809" y="1968157"/>
                  <a:ext cx="761387" cy="633176"/>
                  <a:chOff x="7098944" y="2233476"/>
                  <a:chExt cx="2140945" cy="1780428"/>
                </a:xfrm>
                <a:effectLst>
                  <a:outerShdw blurRad="50800" dist="38100" dir="5400000" algn="t" rotWithShape="0">
                    <a:prstClr val="black">
                      <a:alpha val="40000"/>
                    </a:prstClr>
                  </a:outerShdw>
                </a:effectLst>
              </p:grpSpPr>
              <p:pic>
                <p:nvPicPr>
                  <p:cNvPr id="61" name="图片 60">
                    <a:extLst>
                      <a:ext uri="{FF2B5EF4-FFF2-40B4-BE49-F238E27FC236}">
                        <a16:creationId xmlns:a16="http://schemas.microsoft.com/office/drawing/2014/main" xmlns="" id="{6761C5EA-F3EE-4582-B441-FB28492CAB8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6200000">
                    <a:off x="7279202" y="2053218"/>
                    <a:ext cx="1780428" cy="2140944"/>
                  </a:xfrm>
                  <a:custGeom>
                    <a:avLst/>
                    <a:gdLst>
                      <a:gd name="connsiteX0" fmla="*/ 1980702 w 1980702"/>
                      <a:gd name="connsiteY0" fmla="*/ 110783 h 2411098"/>
                      <a:gd name="connsiteX1" fmla="*/ 1980702 w 1980702"/>
                      <a:gd name="connsiteY1" fmla="*/ 1929333 h 2411098"/>
                      <a:gd name="connsiteX2" fmla="*/ 1788494 w 1980702"/>
                      <a:gd name="connsiteY2" fmla="*/ 1846511 h 2411098"/>
                      <a:gd name="connsiteX3" fmla="*/ 1511171 w 1980702"/>
                      <a:gd name="connsiteY3" fmla="*/ 1809307 h 2411098"/>
                      <a:gd name="connsiteX4" fmla="*/ 475695 w 1980702"/>
                      <a:gd name="connsiteY4" fmla="*/ 2410587 h 2411098"/>
                      <a:gd name="connsiteX5" fmla="*/ 42142 w 1980702"/>
                      <a:gd name="connsiteY5" fmla="*/ 2318423 h 2411098"/>
                      <a:gd name="connsiteX6" fmla="*/ 0 w 1980702"/>
                      <a:gd name="connsiteY6" fmla="*/ 2302664 h 2411098"/>
                      <a:gd name="connsiteX7" fmla="*/ 0 w 1980702"/>
                      <a:gd name="connsiteY7" fmla="*/ 110783 h 2411098"/>
                      <a:gd name="connsiteX8" fmla="*/ 149048 w 1980702"/>
                      <a:gd name="connsiteY8" fmla="*/ 0 h 2411098"/>
                      <a:gd name="connsiteX9" fmla="*/ 1831654 w 1980702"/>
                      <a:gd name="connsiteY9" fmla="*/ 0 h 2411098"/>
                      <a:gd name="connsiteX10" fmla="*/ 1980702 w 1980702"/>
                      <a:gd name="connsiteY10" fmla="*/ 110783 h 241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80702" h="2411098">
                        <a:moveTo>
                          <a:pt x="1980702" y="110783"/>
                        </a:moveTo>
                        <a:lnTo>
                          <a:pt x="1980702" y="1929333"/>
                        </a:lnTo>
                        <a:lnTo>
                          <a:pt x="1788494" y="1846511"/>
                        </a:lnTo>
                        <a:cubicBezTo>
                          <a:pt x="1693525" y="1814944"/>
                          <a:pt x="1600158" y="1797782"/>
                          <a:pt x="1511171" y="1809307"/>
                        </a:cubicBezTo>
                        <a:cubicBezTo>
                          <a:pt x="1155227" y="1855405"/>
                          <a:pt x="904446" y="2430628"/>
                          <a:pt x="475695" y="2410587"/>
                        </a:cubicBezTo>
                        <a:cubicBezTo>
                          <a:pt x="368508" y="2405577"/>
                          <a:pt x="213287" y="2373384"/>
                          <a:pt x="42142" y="2318423"/>
                        </a:cubicBezTo>
                        <a:lnTo>
                          <a:pt x="0" y="2302664"/>
                        </a:lnTo>
                        <a:lnTo>
                          <a:pt x="0" y="110783"/>
                        </a:lnTo>
                        <a:cubicBezTo>
                          <a:pt x="0" y="49598"/>
                          <a:pt x="66731" y="0"/>
                          <a:pt x="149048" y="0"/>
                        </a:cubicBezTo>
                        <a:lnTo>
                          <a:pt x="1831654" y="0"/>
                        </a:lnTo>
                        <a:cubicBezTo>
                          <a:pt x="1913972" y="0"/>
                          <a:pt x="1980702" y="49598"/>
                          <a:pt x="1980702" y="110783"/>
                        </a:cubicBezTo>
                        <a:close/>
                      </a:path>
                    </a:pathLst>
                  </a:custGeom>
                  <a:effectLst>
                    <a:outerShdw blurRad="50800" dist="38100" algn="l" rotWithShape="0">
                      <a:prstClr val="black">
                        <a:alpha val="40000"/>
                      </a:prstClr>
                    </a:outerShdw>
                  </a:effectLst>
                </p:spPr>
              </p:pic>
              <p:sp>
                <p:nvSpPr>
                  <p:cNvPr id="62" name="任意多边形: 形状 61">
                    <a:extLst>
                      <a:ext uri="{FF2B5EF4-FFF2-40B4-BE49-F238E27FC236}">
                        <a16:creationId xmlns:a16="http://schemas.microsoft.com/office/drawing/2014/main" xmlns="" id="{F547466C-907E-4E8F-B95E-BD34747878D4}"/>
                      </a:ext>
                    </a:extLst>
                  </p:cNvPr>
                  <p:cNvSpPr/>
                  <p:nvPr/>
                </p:nvSpPr>
                <p:spPr>
                  <a:xfrm>
                    <a:off x="7098944" y="2233476"/>
                    <a:ext cx="2140945" cy="1780428"/>
                  </a:xfrm>
                  <a:custGeom>
                    <a:avLst/>
                    <a:gdLst>
                      <a:gd name="connsiteX0" fmla="*/ 106629 w 2320693"/>
                      <a:gd name="connsiteY0" fmla="*/ 0 h 1416997"/>
                      <a:gd name="connsiteX1" fmla="*/ 1856992 w 2320693"/>
                      <a:gd name="connsiteY1" fmla="*/ 0 h 1416997"/>
                      <a:gd name="connsiteX2" fmla="*/ 1777275 w 2320693"/>
                      <a:gd name="connsiteY2" fmla="*/ 137506 h 1416997"/>
                      <a:gd name="connsiteX3" fmla="*/ 1741466 w 2320693"/>
                      <a:gd name="connsiteY3" fmla="*/ 335903 h 1416997"/>
                      <a:gd name="connsiteX4" fmla="*/ 2320201 w 2320693"/>
                      <a:gd name="connsiteY4" fmla="*/ 1076684 h 1416997"/>
                      <a:gd name="connsiteX5" fmla="*/ 2231493 w 2320693"/>
                      <a:gd name="connsiteY5" fmla="*/ 1386849 h 1416997"/>
                      <a:gd name="connsiteX6" fmla="*/ 2216325 w 2320693"/>
                      <a:gd name="connsiteY6" fmla="*/ 1416997 h 1416997"/>
                      <a:gd name="connsiteX7" fmla="*/ 106629 w 2320693"/>
                      <a:gd name="connsiteY7" fmla="*/ 1416997 h 1416997"/>
                      <a:gd name="connsiteX8" fmla="*/ 0 w 2320693"/>
                      <a:gd name="connsiteY8" fmla="*/ 1310368 h 1416997"/>
                      <a:gd name="connsiteX9" fmla="*/ 0 w 2320693"/>
                      <a:gd name="connsiteY9" fmla="*/ 106629 h 1416997"/>
                      <a:gd name="connsiteX10" fmla="*/ 106629 w 2320693"/>
                      <a:gd name="connsiteY10" fmla="*/ 0 h 1416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20693" h="1416997">
                        <a:moveTo>
                          <a:pt x="106629" y="0"/>
                        </a:moveTo>
                        <a:lnTo>
                          <a:pt x="1856992" y="0"/>
                        </a:lnTo>
                        <a:lnTo>
                          <a:pt x="1777275" y="137506"/>
                        </a:lnTo>
                        <a:cubicBezTo>
                          <a:pt x="1746892" y="205447"/>
                          <a:pt x="1730374" y="272242"/>
                          <a:pt x="1741466" y="335903"/>
                        </a:cubicBezTo>
                        <a:cubicBezTo>
                          <a:pt x="1785836" y="590546"/>
                          <a:pt x="2339491" y="769955"/>
                          <a:pt x="2320201" y="1076684"/>
                        </a:cubicBezTo>
                        <a:cubicBezTo>
                          <a:pt x="2315379" y="1153366"/>
                          <a:pt x="2284393" y="1264411"/>
                          <a:pt x="2231493" y="1386849"/>
                        </a:cubicBezTo>
                        <a:lnTo>
                          <a:pt x="2216325" y="1416997"/>
                        </a:lnTo>
                        <a:lnTo>
                          <a:pt x="106629" y="1416997"/>
                        </a:lnTo>
                        <a:cubicBezTo>
                          <a:pt x="47739" y="1416997"/>
                          <a:pt x="0" y="1369258"/>
                          <a:pt x="0" y="1310368"/>
                        </a:cubicBezTo>
                        <a:lnTo>
                          <a:pt x="0" y="106629"/>
                        </a:lnTo>
                        <a:cubicBezTo>
                          <a:pt x="0" y="47739"/>
                          <a:pt x="47739" y="0"/>
                          <a:pt x="106629" y="0"/>
                        </a:cubicBezTo>
                        <a:close/>
                      </a:path>
                    </a:pathLst>
                  </a:custGeom>
                  <a:gradFill>
                    <a:gsLst>
                      <a:gs pos="0">
                        <a:srgbClr val="8F0400">
                          <a:alpha val="49000"/>
                        </a:srgbClr>
                      </a:gs>
                      <a:gs pos="100000">
                        <a:srgbClr val="CC1205">
                          <a:alpha val="28000"/>
                        </a:srgbClr>
                      </a:gs>
                    </a:gsLst>
                    <a:lin ang="27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sp>
              <p:nvSpPr>
                <p:cNvPr id="59" name="文本框 58">
                  <a:extLst>
                    <a:ext uri="{FF2B5EF4-FFF2-40B4-BE49-F238E27FC236}">
                      <a16:creationId xmlns:a16="http://schemas.microsoft.com/office/drawing/2014/main" xmlns="" id="{25C25E9C-AEE1-42B9-B4DA-3DD0137673C5}"/>
                    </a:ext>
                  </a:extLst>
                </p:cNvPr>
                <p:cNvSpPr txBox="1"/>
                <p:nvPr/>
              </p:nvSpPr>
              <p:spPr>
                <a:xfrm>
                  <a:off x="1113904" y="1894216"/>
                  <a:ext cx="633176" cy="617605"/>
                </a:xfrm>
                <a:prstGeom prst="rect">
                  <a:avLst/>
                </a:prstGeom>
                <a:noFill/>
              </p:spPr>
              <p:txBody>
                <a:bodyPr wrap="square" rtlCol="0">
                  <a:spAutoFit/>
                </a:bodyPr>
                <a:lstStyle/>
                <a:p>
                  <a:pPr>
                    <a:lnSpc>
                      <a:spcPct val="120000"/>
                    </a:lnSpc>
                  </a:pPr>
                  <a:r>
                    <a:rPr lang="en-US" altLang="zh-CN" sz="3200" dirty="0">
                      <a:solidFill>
                        <a:schemeClr val="accent3"/>
                      </a:solidFill>
                      <a:latin typeface="字体圈欣意冠黑体" panose="00000500000000000000" pitchFamily="2" charset="-122"/>
                      <a:ea typeface="字体圈欣意冠黑体" panose="00000500000000000000" pitchFamily="2" charset="-122"/>
                    </a:rPr>
                    <a:t>01</a:t>
                  </a:r>
                </a:p>
              </p:txBody>
            </p:sp>
            <p:sp>
              <p:nvSpPr>
                <p:cNvPr id="60" name="文本框 59">
                  <a:extLst>
                    <a:ext uri="{FF2B5EF4-FFF2-40B4-BE49-F238E27FC236}">
                      <a16:creationId xmlns:a16="http://schemas.microsoft.com/office/drawing/2014/main" xmlns="" id="{D6162731-B027-4DC2-8424-0AA542569771}"/>
                    </a:ext>
                  </a:extLst>
                </p:cNvPr>
                <p:cNvSpPr txBox="1"/>
                <p:nvPr/>
              </p:nvSpPr>
              <p:spPr>
                <a:xfrm>
                  <a:off x="1735067" y="1860315"/>
                  <a:ext cx="1566019" cy="683264"/>
                </a:xfrm>
                <a:prstGeom prst="rect">
                  <a:avLst/>
                </a:prstGeom>
                <a:noFill/>
              </p:spPr>
              <p:txBody>
                <a:bodyPr wrap="square" rtlCol="0">
                  <a:spAutoFit/>
                </a:bodyPr>
                <a:lstStyle/>
                <a:p>
                  <a:pPr>
                    <a:lnSpc>
                      <a:spcPct val="120000"/>
                    </a:lnSpc>
                  </a:pPr>
                  <a:r>
                    <a:rPr lang="en-US" altLang="zh-CN" sz="3600" dirty="0">
                      <a:solidFill>
                        <a:schemeClr val="accent1"/>
                      </a:solidFill>
                      <a:latin typeface="字体圈欣意冠黑体" panose="00000500000000000000" pitchFamily="2" charset="-122"/>
                      <a:ea typeface="字体圈欣意冠黑体" panose="00000500000000000000" pitchFamily="2" charset="-122"/>
                    </a:rPr>
                    <a:t>**</a:t>
                  </a:r>
                  <a:r>
                    <a:rPr lang="zh-CN" altLang="en-US" sz="3600" dirty="0">
                      <a:solidFill>
                        <a:schemeClr val="accent1"/>
                      </a:solidFill>
                      <a:latin typeface="字体圈欣意冠黑体" panose="00000500000000000000" pitchFamily="2" charset="-122"/>
                      <a:ea typeface="字体圈欣意冠黑体" panose="00000500000000000000" pitchFamily="2" charset="-122"/>
                    </a:rPr>
                    <a:t>平台</a:t>
                  </a:r>
                </a:p>
              </p:txBody>
            </p:sp>
          </p:grpSp>
          <p:sp>
            <p:nvSpPr>
              <p:cNvPr id="57" name="文本框 56">
                <a:extLst>
                  <a:ext uri="{FF2B5EF4-FFF2-40B4-BE49-F238E27FC236}">
                    <a16:creationId xmlns:a16="http://schemas.microsoft.com/office/drawing/2014/main" xmlns="" id="{CA598462-7E8A-4337-AB04-A710FFCA99EF}"/>
                  </a:ext>
                </a:extLst>
              </p:cNvPr>
              <p:cNvSpPr txBox="1"/>
              <p:nvPr/>
            </p:nvSpPr>
            <p:spPr>
              <a:xfrm>
                <a:off x="1071933" y="2864523"/>
                <a:ext cx="2313443" cy="2401042"/>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**平台坚持“创新</a:t>
                </a:r>
                <a:r>
                  <a:rPr lang="en-US" altLang="zh-CN" dirty="0"/>
                  <a:t>+</a:t>
                </a:r>
                <a:r>
                  <a:rPr lang="zh-CN" altLang="en-US" dirty="0"/>
                  <a:t>品质”的做法，通过联合影视新生力量，将目标受众群更清晰化，用高品质的内容去吸引用户，受更多观众群体欢迎。</a:t>
                </a:r>
              </a:p>
            </p:txBody>
          </p:sp>
        </p:grpSp>
      </p:grpSp>
      <p:grpSp>
        <p:nvGrpSpPr>
          <p:cNvPr id="80" name="组合 79">
            <a:extLst>
              <a:ext uri="{FF2B5EF4-FFF2-40B4-BE49-F238E27FC236}">
                <a16:creationId xmlns:a16="http://schemas.microsoft.com/office/drawing/2014/main" xmlns="" id="{F4C8D6E6-B307-4275-A079-8D6345C75563}"/>
              </a:ext>
            </a:extLst>
          </p:cNvPr>
          <p:cNvGrpSpPr/>
          <p:nvPr/>
        </p:nvGrpSpPr>
        <p:grpSpPr>
          <a:xfrm>
            <a:off x="4834583" y="2001932"/>
            <a:ext cx="2494764" cy="3998639"/>
            <a:chOff x="1097570" y="2057331"/>
            <a:chExt cx="2494764" cy="3998639"/>
          </a:xfrm>
        </p:grpSpPr>
        <p:sp>
          <p:nvSpPr>
            <p:cNvPr id="82" name="矩形: 圆角 81">
              <a:extLst>
                <a:ext uri="{FF2B5EF4-FFF2-40B4-BE49-F238E27FC236}">
                  <a16:creationId xmlns:a16="http://schemas.microsoft.com/office/drawing/2014/main" xmlns="" id="{8B7AC93B-63E9-406F-8232-1B76C6BDE23A}"/>
                </a:ext>
              </a:extLst>
            </p:cNvPr>
            <p:cNvSpPr/>
            <p:nvPr/>
          </p:nvSpPr>
          <p:spPr>
            <a:xfrm>
              <a:off x="1277867" y="2844305"/>
              <a:ext cx="2163699" cy="3211665"/>
            </a:xfrm>
            <a:prstGeom prst="roundRect">
              <a:avLst>
                <a:gd name="adj" fmla="val 7525"/>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83" name="矩形: 圆角 82">
              <a:extLst>
                <a:ext uri="{FF2B5EF4-FFF2-40B4-BE49-F238E27FC236}">
                  <a16:creationId xmlns:a16="http://schemas.microsoft.com/office/drawing/2014/main" xmlns="" id="{28214577-2146-4C68-86AF-46870228F55B}"/>
                </a:ext>
              </a:extLst>
            </p:cNvPr>
            <p:cNvSpPr/>
            <p:nvPr/>
          </p:nvSpPr>
          <p:spPr>
            <a:xfrm>
              <a:off x="1193859" y="2466726"/>
              <a:ext cx="2315930" cy="3437628"/>
            </a:xfrm>
            <a:prstGeom prst="roundRect">
              <a:avLst>
                <a:gd name="adj" fmla="val 7525"/>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84" name="组合 83">
              <a:extLst>
                <a:ext uri="{FF2B5EF4-FFF2-40B4-BE49-F238E27FC236}">
                  <a16:creationId xmlns:a16="http://schemas.microsoft.com/office/drawing/2014/main" xmlns="" id="{46B5D3F6-7E61-4652-9CCA-F9C38EDF402C}"/>
                </a:ext>
              </a:extLst>
            </p:cNvPr>
            <p:cNvGrpSpPr/>
            <p:nvPr/>
          </p:nvGrpSpPr>
          <p:grpSpPr>
            <a:xfrm>
              <a:off x="1097570" y="2057331"/>
              <a:ext cx="2494764" cy="3703079"/>
              <a:chOff x="954558" y="1848635"/>
              <a:chExt cx="2494764" cy="3703079"/>
            </a:xfrm>
            <a:effectLst>
              <a:outerShdw blurRad="50800" dist="38100" dir="5400000" algn="t" rotWithShape="0">
                <a:prstClr val="black">
                  <a:alpha val="40000"/>
                </a:prstClr>
              </a:outerShdw>
            </a:effectLst>
          </p:grpSpPr>
          <p:sp>
            <p:nvSpPr>
              <p:cNvPr id="85" name="矩形: 圆角 84">
                <a:extLst>
                  <a:ext uri="{FF2B5EF4-FFF2-40B4-BE49-F238E27FC236}">
                    <a16:creationId xmlns:a16="http://schemas.microsoft.com/office/drawing/2014/main" xmlns="" id="{D8B132D0-A372-429D-A78E-EDB7B170AECB}"/>
                  </a:ext>
                </a:extLst>
              </p:cNvPr>
              <p:cNvSpPr/>
              <p:nvPr/>
            </p:nvSpPr>
            <p:spPr>
              <a:xfrm>
                <a:off x="954558" y="1848635"/>
                <a:ext cx="2494764" cy="3703079"/>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86" name="组合 85">
                <a:extLst>
                  <a:ext uri="{FF2B5EF4-FFF2-40B4-BE49-F238E27FC236}">
                    <a16:creationId xmlns:a16="http://schemas.microsoft.com/office/drawing/2014/main" xmlns="" id="{C96A580C-F5E0-455B-B03A-8C8A776D9899}"/>
                  </a:ext>
                </a:extLst>
              </p:cNvPr>
              <p:cNvGrpSpPr/>
              <p:nvPr/>
            </p:nvGrpSpPr>
            <p:grpSpPr>
              <a:xfrm>
                <a:off x="1071933" y="1860315"/>
                <a:ext cx="2229153" cy="805123"/>
                <a:chOff x="1071933" y="1860315"/>
                <a:chExt cx="2229153" cy="805123"/>
              </a:xfrm>
            </p:grpSpPr>
            <p:grpSp>
              <p:nvGrpSpPr>
                <p:cNvPr id="88" name="组合 87">
                  <a:extLst>
                    <a:ext uri="{FF2B5EF4-FFF2-40B4-BE49-F238E27FC236}">
                      <a16:creationId xmlns:a16="http://schemas.microsoft.com/office/drawing/2014/main" xmlns="" id="{A1B40227-35A1-4299-98E3-1871B9B32B92}"/>
                    </a:ext>
                  </a:extLst>
                </p:cNvPr>
                <p:cNvGrpSpPr/>
                <p:nvPr/>
              </p:nvGrpSpPr>
              <p:grpSpPr>
                <a:xfrm rot="5400000">
                  <a:off x="1020809" y="1968157"/>
                  <a:ext cx="761387" cy="633176"/>
                  <a:chOff x="7098944" y="2233476"/>
                  <a:chExt cx="2140945" cy="1780428"/>
                </a:xfrm>
                <a:effectLst>
                  <a:outerShdw blurRad="50800" dist="38100" dir="5400000" algn="t" rotWithShape="0">
                    <a:prstClr val="black">
                      <a:alpha val="40000"/>
                    </a:prstClr>
                  </a:outerShdw>
                </a:effectLst>
              </p:grpSpPr>
              <p:pic>
                <p:nvPicPr>
                  <p:cNvPr id="92" name="图片 91">
                    <a:extLst>
                      <a:ext uri="{FF2B5EF4-FFF2-40B4-BE49-F238E27FC236}">
                        <a16:creationId xmlns:a16="http://schemas.microsoft.com/office/drawing/2014/main" xmlns="" id="{8B45AC44-91EA-4909-8446-4FAEA525B78C}"/>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6200000">
                    <a:off x="7279202" y="2053218"/>
                    <a:ext cx="1780428" cy="2140944"/>
                  </a:xfrm>
                  <a:custGeom>
                    <a:avLst/>
                    <a:gdLst>
                      <a:gd name="connsiteX0" fmla="*/ 1980702 w 1980702"/>
                      <a:gd name="connsiteY0" fmla="*/ 110783 h 2411098"/>
                      <a:gd name="connsiteX1" fmla="*/ 1980702 w 1980702"/>
                      <a:gd name="connsiteY1" fmla="*/ 1929333 h 2411098"/>
                      <a:gd name="connsiteX2" fmla="*/ 1788494 w 1980702"/>
                      <a:gd name="connsiteY2" fmla="*/ 1846511 h 2411098"/>
                      <a:gd name="connsiteX3" fmla="*/ 1511171 w 1980702"/>
                      <a:gd name="connsiteY3" fmla="*/ 1809307 h 2411098"/>
                      <a:gd name="connsiteX4" fmla="*/ 475695 w 1980702"/>
                      <a:gd name="connsiteY4" fmla="*/ 2410587 h 2411098"/>
                      <a:gd name="connsiteX5" fmla="*/ 42142 w 1980702"/>
                      <a:gd name="connsiteY5" fmla="*/ 2318423 h 2411098"/>
                      <a:gd name="connsiteX6" fmla="*/ 0 w 1980702"/>
                      <a:gd name="connsiteY6" fmla="*/ 2302664 h 2411098"/>
                      <a:gd name="connsiteX7" fmla="*/ 0 w 1980702"/>
                      <a:gd name="connsiteY7" fmla="*/ 110783 h 2411098"/>
                      <a:gd name="connsiteX8" fmla="*/ 149048 w 1980702"/>
                      <a:gd name="connsiteY8" fmla="*/ 0 h 2411098"/>
                      <a:gd name="connsiteX9" fmla="*/ 1831654 w 1980702"/>
                      <a:gd name="connsiteY9" fmla="*/ 0 h 2411098"/>
                      <a:gd name="connsiteX10" fmla="*/ 1980702 w 1980702"/>
                      <a:gd name="connsiteY10" fmla="*/ 110783 h 241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80702" h="2411098">
                        <a:moveTo>
                          <a:pt x="1980702" y="110783"/>
                        </a:moveTo>
                        <a:lnTo>
                          <a:pt x="1980702" y="1929333"/>
                        </a:lnTo>
                        <a:lnTo>
                          <a:pt x="1788494" y="1846511"/>
                        </a:lnTo>
                        <a:cubicBezTo>
                          <a:pt x="1693525" y="1814944"/>
                          <a:pt x="1600158" y="1797782"/>
                          <a:pt x="1511171" y="1809307"/>
                        </a:cubicBezTo>
                        <a:cubicBezTo>
                          <a:pt x="1155227" y="1855405"/>
                          <a:pt x="904446" y="2430628"/>
                          <a:pt x="475695" y="2410587"/>
                        </a:cubicBezTo>
                        <a:cubicBezTo>
                          <a:pt x="368508" y="2405577"/>
                          <a:pt x="213287" y="2373384"/>
                          <a:pt x="42142" y="2318423"/>
                        </a:cubicBezTo>
                        <a:lnTo>
                          <a:pt x="0" y="2302664"/>
                        </a:lnTo>
                        <a:lnTo>
                          <a:pt x="0" y="110783"/>
                        </a:lnTo>
                        <a:cubicBezTo>
                          <a:pt x="0" y="49598"/>
                          <a:pt x="66731" y="0"/>
                          <a:pt x="149048" y="0"/>
                        </a:cubicBezTo>
                        <a:lnTo>
                          <a:pt x="1831654" y="0"/>
                        </a:lnTo>
                        <a:cubicBezTo>
                          <a:pt x="1913972" y="0"/>
                          <a:pt x="1980702" y="49598"/>
                          <a:pt x="1980702" y="110783"/>
                        </a:cubicBezTo>
                        <a:close/>
                      </a:path>
                    </a:pathLst>
                  </a:custGeom>
                  <a:effectLst>
                    <a:outerShdw blurRad="50800" dist="38100" algn="l" rotWithShape="0">
                      <a:prstClr val="black">
                        <a:alpha val="40000"/>
                      </a:prstClr>
                    </a:outerShdw>
                  </a:effectLst>
                </p:spPr>
              </p:pic>
              <p:sp>
                <p:nvSpPr>
                  <p:cNvPr id="93" name="任意多边形: 形状 92">
                    <a:extLst>
                      <a:ext uri="{FF2B5EF4-FFF2-40B4-BE49-F238E27FC236}">
                        <a16:creationId xmlns:a16="http://schemas.microsoft.com/office/drawing/2014/main" xmlns="" id="{D7090860-D5DF-471A-80C2-C6A35C255638}"/>
                      </a:ext>
                    </a:extLst>
                  </p:cNvPr>
                  <p:cNvSpPr/>
                  <p:nvPr/>
                </p:nvSpPr>
                <p:spPr>
                  <a:xfrm>
                    <a:off x="7098944" y="2233476"/>
                    <a:ext cx="2140945" cy="1780428"/>
                  </a:xfrm>
                  <a:custGeom>
                    <a:avLst/>
                    <a:gdLst>
                      <a:gd name="connsiteX0" fmla="*/ 106629 w 2320693"/>
                      <a:gd name="connsiteY0" fmla="*/ 0 h 1416997"/>
                      <a:gd name="connsiteX1" fmla="*/ 1856992 w 2320693"/>
                      <a:gd name="connsiteY1" fmla="*/ 0 h 1416997"/>
                      <a:gd name="connsiteX2" fmla="*/ 1777275 w 2320693"/>
                      <a:gd name="connsiteY2" fmla="*/ 137506 h 1416997"/>
                      <a:gd name="connsiteX3" fmla="*/ 1741466 w 2320693"/>
                      <a:gd name="connsiteY3" fmla="*/ 335903 h 1416997"/>
                      <a:gd name="connsiteX4" fmla="*/ 2320201 w 2320693"/>
                      <a:gd name="connsiteY4" fmla="*/ 1076684 h 1416997"/>
                      <a:gd name="connsiteX5" fmla="*/ 2231493 w 2320693"/>
                      <a:gd name="connsiteY5" fmla="*/ 1386849 h 1416997"/>
                      <a:gd name="connsiteX6" fmla="*/ 2216325 w 2320693"/>
                      <a:gd name="connsiteY6" fmla="*/ 1416997 h 1416997"/>
                      <a:gd name="connsiteX7" fmla="*/ 106629 w 2320693"/>
                      <a:gd name="connsiteY7" fmla="*/ 1416997 h 1416997"/>
                      <a:gd name="connsiteX8" fmla="*/ 0 w 2320693"/>
                      <a:gd name="connsiteY8" fmla="*/ 1310368 h 1416997"/>
                      <a:gd name="connsiteX9" fmla="*/ 0 w 2320693"/>
                      <a:gd name="connsiteY9" fmla="*/ 106629 h 1416997"/>
                      <a:gd name="connsiteX10" fmla="*/ 106629 w 2320693"/>
                      <a:gd name="connsiteY10" fmla="*/ 0 h 1416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20693" h="1416997">
                        <a:moveTo>
                          <a:pt x="106629" y="0"/>
                        </a:moveTo>
                        <a:lnTo>
                          <a:pt x="1856992" y="0"/>
                        </a:lnTo>
                        <a:lnTo>
                          <a:pt x="1777275" y="137506"/>
                        </a:lnTo>
                        <a:cubicBezTo>
                          <a:pt x="1746892" y="205447"/>
                          <a:pt x="1730374" y="272242"/>
                          <a:pt x="1741466" y="335903"/>
                        </a:cubicBezTo>
                        <a:cubicBezTo>
                          <a:pt x="1785836" y="590546"/>
                          <a:pt x="2339491" y="769955"/>
                          <a:pt x="2320201" y="1076684"/>
                        </a:cubicBezTo>
                        <a:cubicBezTo>
                          <a:pt x="2315379" y="1153366"/>
                          <a:pt x="2284393" y="1264411"/>
                          <a:pt x="2231493" y="1386849"/>
                        </a:cubicBezTo>
                        <a:lnTo>
                          <a:pt x="2216325" y="1416997"/>
                        </a:lnTo>
                        <a:lnTo>
                          <a:pt x="106629" y="1416997"/>
                        </a:lnTo>
                        <a:cubicBezTo>
                          <a:pt x="47739" y="1416997"/>
                          <a:pt x="0" y="1369258"/>
                          <a:pt x="0" y="1310368"/>
                        </a:cubicBezTo>
                        <a:lnTo>
                          <a:pt x="0" y="106629"/>
                        </a:lnTo>
                        <a:cubicBezTo>
                          <a:pt x="0" y="47739"/>
                          <a:pt x="47739" y="0"/>
                          <a:pt x="106629" y="0"/>
                        </a:cubicBezTo>
                        <a:close/>
                      </a:path>
                    </a:pathLst>
                  </a:custGeom>
                  <a:gradFill>
                    <a:gsLst>
                      <a:gs pos="0">
                        <a:srgbClr val="8F0400">
                          <a:alpha val="49000"/>
                        </a:srgbClr>
                      </a:gs>
                      <a:gs pos="100000">
                        <a:srgbClr val="CC1205">
                          <a:alpha val="28000"/>
                        </a:srgbClr>
                      </a:gs>
                    </a:gsLst>
                    <a:lin ang="27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sp>
              <p:nvSpPr>
                <p:cNvPr id="90" name="文本框 89">
                  <a:extLst>
                    <a:ext uri="{FF2B5EF4-FFF2-40B4-BE49-F238E27FC236}">
                      <a16:creationId xmlns:a16="http://schemas.microsoft.com/office/drawing/2014/main" xmlns="" id="{49D54DBA-2B14-4766-8751-B532A3356672}"/>
                    </a:ext>
                  </a:extLst>
                </p:cNvPr>
                <p:cNvSpPr txBox="1"/>
                <p:nvPr/>
              </p:nvSpPr>
              <p:spPr>
                <a:xfrm>
                  <a:off x="1071933" y="1897344"/>
                  <a:ext cx="779539" cy="617605"/>
                </a:xfrm>
                <a:prstGeom prst="rect">
                  <a:avLst/>
                </a:prstGeom>
                <a:noFill/>
              </p:spPr>
              <p:txBody>
                <a:bodyPr wrap="square" rtlCol="0">
                  <a:spAutoFit/>
                </a:bodyPr>
                <a:lstStyle/>
                <a:p>
                  <a:pPr>
                    <a:lnSpc>
                      <a:spcPct val="120000"/>
                    </a:lnSpc>
                  </a:pPr>
                  <a:r>
                    <a:rPr lang="en-US" altLang="zh-CN" sz="3200" dirty="0">
                      <a:solidFill>
                        <a:schemeClr val="accent3"/>
                      </a:solidFill>
                      <a:latin typeface="字体圈欣意冠黑体" panose="00000500000000000000" pitchFamily="2" charset="-122"/>
                      <a:ea typeface="字体圈欣意冠黑体" panose="00000500000000000000" pitchFamily="2" charset="-122"/>
                    </a:rPr>
                    <a:t>02</a:t>
                  </a:r>
                </a:p>
              </p:txBody>
            </p:sp>
            <p:sp>
              <p:nvSpPr>
                <p:cNvPr id="91" name="文本框 90">
                  <a:extLst>
                    <a:ext uri="{FF2B5EF4-FFF2-40B4-BE49-F238E27FC236}">
                      <a16:creationId xmlns:a16="http://schemas.microsoft.com/office/drawing/2014/main" xmlns="" id="{7C3A7F28-442B-4711-80AE-DB864DB3FC6B}"/>
                    </a:ext>
                  </a:extLst>
                </p:cNvPr>
                <p:cNvSpPr txBox="1"/>
                <p:nvPr/>
              </p:nvSpPr>
              <p:spPr>
                <a:xfrm>
                  <a:off x="1735067" y="1860315"/>
                  <a:ext cx="1566019" cy="683264"/>
                </a:xfrm>
                <a:prstGeom prst="rect">
                  <a:avLst/>
                </a:prstGeom>
                <a:noFill/>
              </p:spPr>
              <p:txBody>
                <a:bodyPr wrap="square" rtlCol="0">
                  <a:spAutoFit/>
                </a:bodyPr>
                <a:lstStyle/>
                <a:p>
                  <a:pPr>
                    <a:lnSpc>
                      <a:spcPct val="120000"/>
                    </a:lnSpc>
                  </a:pPr>
                  <a:r>
                    <a:rPr lang="zh-CN" altLang="en-US" sz="3600" dirty="0">
                      <a:solidFill>
                        <a:schemeClr val="accent1"/>
                      </a:solidFill>
                      <a:latin typeface="字体圈欣意冠黑体" panose="00000500000000000000" pitchFamily="2" charset="-122"/>
                      <a:ea typeface="字体圈欣意冠黑体" panose="00000500000000000000" pitchFamily="2" charset="-122"/>
                    </a:rPr>
                    <a:t>**平台</a:t>
                  </a:r>
                </a:p>
              </p:txBody>
            </p:sp>
          </p:grpSp>
          <p:sp>
            <p:nvSpPr>
              <p:cNvPr id="87" name="文本框 86">
                <a:extLst>
                  <a:ext uri="{FF2B5EF4-FFF2-40B4-BE49-F238E27FC236}">
                    <a16:creationId xmlns:a16="http://schemas.microsoft.com/office/drawing/2014/main" xmlns="" id="{05ED7F6C-32F4-487E-AE35-FD6A8033C487}"/>
                  </a:ext>
                </a:extLst>
              </p:cNvPr>
              <p:cNvSpPr txBox="1"/>
              <p:nvPr/>
            </p:nvSpPr>
            <p:spPr>
              <a:xfrm>
                <a:off x="1071933" y="2759748"/>
                <a:ext cx="2313443" cy="2733441"/>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从**平台片单上的题材分布来看，古装剧多，多由知名</a:t>
                </a:r>
                <a:r>
                  <a:rPr lang="en-US" altLang="zh-CN" dirty="0"/>
                  <a:t>IP</a:t>
                </a:r>
                <a:r>
                  <a:rPr lang="zh-CN" altLang="en-US" dirty="0"/>
                  <a:t>改编，剧目本身自带热点，再加上主演的热度加持，未开播就在网络上有了相当可观的讨论度和期待值。</a:t>
                </a:r>
              </a:p>
            </p:txBody>
          </p:sp>
        </p:grpSp>
      </p:grpSp>
      <p:grpSp>
        <p:nvGrpSpPr>
          <p:cNvPr id="94" name="组合 93">
            <a:extLst>
              <a:ext uri="{FF2B5EF4-FFF2-40B4-BE49-F238E27FC236}">
                <a16:creationId xmlns:a16="http://schemas.microsoft.com/office/drawing/2014/main" xmlns="" id="{A0AEF578-B3F5-40B6-95FF-14D6BBB8132B}"/>
              </a:ext>
            </a:extLst>
          </p:cNvPr>
          <p:cNvGrpSpPr/>
          <p:nvPr/>
        </p:nvGrpSpPr>
        <p:grpSpPr>
          <a:xfrm>
            <a:off x="8480902" y="1946517"/>
            <a:ext cx="2494764" cy="3998639"/>
            <a:chOff x="1097570" y="2057331"/>
            <a:chExt cx="2494764" cy="3998639"/>
          </a:xfrm>
        </p:grpSpPr>
        <p:sp>
          <p:nvSpPr>
            <p:cNvPr id="96" name="矩形: 圆角 95">
              <a:extLst>
                <a:ext uri="{FF2B5EF4-FFF2-40B4-BE49-F238E27FC236}">
                  <a16:creationId xmlns:a16="http://schemas.microsoft.com/office/drawing/2014/main" xmlns="" id="{10997B9F-D4C0-44E0-865E-46D892240A80}"/>
                </a:ext>
              </a:extLst>
            </p:cNvPr>
            <p:cNvSpPr/>
            <p:nvPr/>
          </p:nvSpPr>
          <p:spPr>
            <a:xfrm>
              <a:off x="1277867" y="2844305"/>
              <a:ext cx="2163699" cy="3211665"/>
            </a:xfrm>
            <a:prstGeom prst="roundRect">
              <a:avLst>
                <a:gd name="adj" fmla="val 7525"/>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97" name="矩形: 圆角 96">
              <a:extLst>
                <a:ext uri="{FF2B5EF4-FFF2-40B4-BE49-F238E27FC236}">
                  <a16:creationId xmlns:a16="http://schemas.microsoft.com/office/drawing/2014/main" xmlns="" id="{2008BCA2-57B5-4899-AB83-E20CC73FE075}"/>
                </a:ext>
              </a:extLst>
            </p:cNvPr>
            <p:cNvSpPr/>
            <p:nvPr/>
          </p:nvSpPr>
          <p:spPr>
            <a:xfrm>
              <a:off x="1193859" y="2466726"/>
              <a:ext cx="2315930" cy="3437628"/>
            </a:xfrm>
            <a:prstGeom prst="roundRect">
              <a:avLst>
                <a:gd name="adj" fmla="val 7525"/>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98" name="组合 97">
              <a:extLst>
                <a:ext uri="{FF2B5EF4-FFF2-40B4-BE49-F238E27FC236}">
                  <a16:creationId xmlns:a16="http://schemas.microsoft.com/office/drawing/2014/main" xmlns="" id="{A4802AE8-2BAD-4EEA-BC7E-D1269DCE1D96}"/>
                </a:ext>
              </a:extLst>
            </p:cNvPr>
            <p:cNvGrpSpPr/>
            <p:nvPr/>
          </p:nvGrpSpPr>
          <p:grpSpPr>
            <a:xfrm>
              <a:off x="1097570" y="2057331"/>
              <a:ext cx="2494764" cy="3703079"/>
              <a:chOff x="954558" y="1848635"/>
              <a:chExt cx="2494764" cy="3703079"/>
            </a:xfrm>
            <a:effectLst>
              <a:outerShdw blurRad="50800" dist="38100" dir="5400000" algn="t" rotWithShape="0">
                <a:prstClr val="black">
                  <a:alpha val="40000"/>
                </a:prstClr>
              </a:outerShdw>
            </a:effectLst>
          </p:grpSpPr>
          <p:sp>
            <p:nvSpPr>
              <p:cNvPr id="99" name="矩形: 圆角 98">
                <a:extLst>
                  <a:ext uri="{FF2B5EF4-FFF2-40B4-BE49-F238E27FC236}">
                    <a16:creationId xmlns:a16="http://schemas.microsoft.com/office/drawing/2014/main" xmlns="" id="{E2E63364-1281-4E93-BEA1-9536F4E0C383}"/>
                  </a:ext>
                </a:extLst>
              </p:cNvPr>
              <p:cNvSpPr/>
              <p:nvPr/>
            </p:nvSpPr>
            <p:spPr>
              <a:xfrm>
                <a:off x="954558" y="1848635"/>
                <a:ext cx="2494764" cy="3703079"/>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100" name="组合 99">
                <a:extLst>
                  <a:ext uri="{FF2B5EF4-FFF2-40B4-BE49-F238E27FC236}">
                    <a16:creationId xmlns:a16="http://schemas.microsoft.com/office/drawing/2014/main" xmlns="" id="{EE40BAE8-9881-4CE6-86AB-D02BA4CB5F71}"/>
                  </a:ext>
                </a:extLst>
              </p:cNvPr>
              <p:cNvGrpSpPr/>
              <p:nvPr/>
            </p:nvGrpSpPr>
            <p:grpSpPr>
              <a:xfrm>
                <a:off x="1055196" y="1860315"/>
                <a:ext cx="2245890" cy="805123"/>
                <a:chOff x="1055196" y="1860315"/>
                <a:chExt cx="2245890" cy="805123"/>
              </a:xfrm>
            </p:grpSpPr>
            <p:grpSp>
              <p:nvGrpSpPr>
                <p:cNvPr id="102" name="组合 101">
                  <a:extLst>
                    <a:ext uri="{FF2B5EF4-FFF2-40B4-BE49-F238E27FC236}">
                      <a16:creationId xmlns:a16="http://schemas.microsoft.com/office/drawing/2014/main" xmlns="" id="{D9FB9385-23F3-4986-A8AD-23C2670B70E0}"/>
                    </a:ext>
                  </a:extLst>
                </p:cNvPr>
                <p:cNvGrpSpPr/>
                <p:nvPr/>
              </p:nvGrpSpPr>
              <p:grpSpPr>
                <a:xfrm rot="5400000">
                  <a:off x="1020809" y="1968157"/>
                  <a:ext cx="761387" cy="633176"/>
                  <a:chOff x="7098944" y="2233476"/>
                  <a:chExt cx="2140945" cy="1780428"/>
                </a:xfrm>
                <a:effectLst>
                  <a:outerShdw blurRad="50800" dist="38100" dir="5400000" algn="t" rotWithShape="0">
                    <a:prstClr val="black">
                      <a:alpha val="40000"/>
                    </a:prstClr>
                  </a:outerShdw>
                </a:effectLst>
              </p:grpSpPr>
              <p:pic>
                <p:nvPicPr>
                  <p:cNvPr id="105" name="图片 104">
                    <a:extLst>
                      <a:ext uri="{FF2B5EF4-FFF2-40B4-BE49-F238E27FC236}">
                        <a16:creationId xmlns:a16="http://schemas.microsoft.com/office/drawing/2014/main" xmlns="" id="{D8F9EFC0-4AC9-449E-9703-9B532DF78733}"/>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6200000">
                    <a:off x="7279202" y="2053218"/>
                    <a:ext cx="1780428" cy="2140944"/>
                  </a:xfrm>
                  <a:custGeom>
                    <a:avLst/>
                    <a:gdLst>
                      <a:gd name="connsiteX0" fmla="*/ 1980702 w 1980702"/>
                      <a:gd name="connsiteY0" fmla="*/ 110783 h 2411098"/>
                      <a:gd name="connsiteX1" fmla="*/ 1980702 w 1980702"/>
                      <a:gd name="connsiteY1" fmla="*/ 1929333 h 2411098"/>
                      <a:gd name="connsiteX2" fmla="*/ 1788494 w 1980702"/>
                      <a:gd name="connsiteY2" fmla="*/ 1846511 h 2411098"/>
                      <a:gd name="connsiteX3" fmla="*/ 1511171 w 1980702"/>
                      <a:gd name="connsiteY3" fmla="*/ 1809307 h 2411098"/>
                      <a:gd name="connsiteX4" fmla="*/ 475695 w 1980702"/>
                      <a:gd name="connsiteY4" fmla="*/ 2410587 h 2411098"/>
                      <a:gd name="connsiteX5" fmla="*/ 42142 w 1980702"/>
                      <a:gd name="connsiteY5" fmla="*/ 2318423 h 2411098"/>
                      <a:gd name="connsiteX6" fmla="*/ 0 w 1980702"/>
                      <a:gd name="connsiteY6" fmla="*/ 2302664 h 2411098"/>
                      <a:gd name="connsiteX7" fmla="*/ 0 w 1980702"/>
                      <a:gd name="connsiteY7" fmla="*/ 110783 h 2411098"/>
                      <a:gd name="connsiteX8" fmla="*/ 149048 w 1980702"/>
                      <a:gd name="connsiteY8" fmla="*/ 0 h 2411098"/>
                      <a:gd name="connsiteX9" fmla="*/ 1831654 w 1980702"/>
                      <a:gd name="connsiteY9" fmla="*/ 0 h 2411098"/>
                      <a:gd name="connsiteX10" fmla="*/ 1980702 w 1980702"/>
                      <a:gd name="connsiteY10" fmla="*/ 110783 h 241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80702" h="2411098">
                        <a:moveTo>
                          <a:pt x="1980702" y="110783"/>
                        </a:moveTo>
                        <a:lnTo>
                          <a:pt x="1980702" y="1929333"/>
                        </a:lnTo>
                        <a:lnTo>
                          <a:pt x="1788494" y="1846511"/>
                        </a:lnTo>
                        <a:cubicBezTo>
                          <a:pt x="1693525" y="1814944"/>
                          <a:pt x="1600158" y="1797782"/>
                          <a:pt x="1511171" y="1809307"/>
                        </a:cubicBezTo>
                        <a:cubicBezTo>
                          <a:pt x="1155227" y="1855405"/>
                          <a:pt x="904446" y="2430628"/>
                          <a:pt x="475695" y="2410587"/>
                        </a:cubicBezTo>
                        <a:cubicBezTo>
                          <a:pt x="368508" y="2405577"/>
                          <a:pt x="213287" y="2373384"/>
                          <a:pt x="42142" y="2318423"/>
                        </a:cubicBezTo>
                        <a:lnTo>
                          <a:pt x="0" y="2302664"/>
                        </a:lnTo>
                        <a:lnTo>
                          <a:pt x="0" y="110783"/>
                        </a:lnTo>
                        <a:cubicBezTo>
                          <a:pt x="0" y="49598"/>
                          <a:pt x="66731" y="0"/>
                          <a:pt x="149048" y="0"/>
                        </a:cubicBezTo>
                        <a:lnTo>
                          <a:pt x="1831654" y="0"/>
                        </a:lnTo>
                        <a:cubicBezTo>
                          <a:pt x="1913972" y="0"/>
                          <a:pt x="1980702" y="49598"/>
                          <a:pt x="1980702" y="110783"/>
                        </a:cubicBezTo>
                        <a:close/>
                      </a:path>
                    </a:pathLst>
                  </a:custGeom>
                  <a:effectLst>
                    <a:outerShdw blurRad="50800" dist="38100" algn="l" rotWithShape="0">
                      <a:prstClr val="black">
                        <a:alpha val="40000"/>
                      </a:prstClr>
                    </a:outerShdw>
                  </a:effectLst>
                </p:spPr>
              </p:pic>
              <p:sp>
                <p:nvSpPr>
                  <p:cNvPr id="106" name="任意多边形: 形状 105">
                    <a:extLst>
                      <a:ext uri="{FF2B5EF4-FFF2-40B4-BE49-F238E27FC236}">
                        <a16:creationId xmlns:a16="http://schemas.microsoft.com/office/drawing/2014/main" xmlns="" id="{E23783BC-AB40-4B1B-9AE1-82B7B89D6810}"/>
                      </a:ext>
                    </a:extLst>
                  </p:cNvPr>
                  <p:cNvSpPr/>
                  <p:nvPr/>
                </p:nvSpPr>
                <p:spPr>
                  <a:xfrm>
                    <a:off x="7098944" y="2233476"/>
                    <a:ext cx="2140945" cy="1780428"/>
                  </a:xfrm>
                  <a:custGeom>
                    <a:avLst/>
                    <a:gdLst>
                      <a:gd name="connsiteX0" fmla="*/ 106629 w 2320693"/>
                      <a:gd name="connsiteY0" fmla="*/ 0 h 1416997"/>
                      <a:gd name="connsiteX1" fmla="*/ 1856992 w 2320693"/>
                      <a:gd name="connsiteY1" fmla="*/ 0 h 1416997"/>
                      <a:gd name="connsiteX2" fmla="*/ 1777275 w 2320693"/>
                      <a:gd name="connsiteY2" fmla="*/ 137506 h 1416997"/>
                      <a:gd name="connsiteX3" fmla="*/ 1741466 w 2320693"/>
                      <a:gd name="connsiteY3" fmla="*/ 335903 h 1416997"/>
                      <a:gd name="connsiteX4" fmla="*/ 2320201 w 2320693"/>
                      <a:gd name="connsiteY4" fmla="*/ 1076684 h 1416997"/>
                      <a:gd name="connsiteX5" fmla="*/ 2231493 w 2320693"/>
                      <a:gd name="connsiteY5" fmla="*/ 1386849 h 1416997"/>
                      <a:gd name="connsiteX6" fmla="*/ 2216325 w 2320693"/>
                      <a:gd name="connsiteY6" fmla="*/ 1416997 h 1416997"/>
                      <a:gd name="connsiteX7" fmla="*/ 106629 w 2320693"/>
                      <a:gd name="connsiteY7" fmla="*/ 1416997 h 1416997"/>
                      <a:gd name="connsiteX8" fmla="*/ 0 w 2320693"/>
                      <a:gd name="connsiteY8" fmla="*/ 1310368 h 1416997"/>
                      <a:gd name="connsiteX9" fmla="*/ 0 w 2320693"/>
                      <a:gd name="connsiteY9" fmla="*/ 106629 h 1416997"/>
                      <a:gd name="connsiteX10" fmla="*/ 106629 w 2320693"/>
                      <a:gd name="connsiteY10" fmla="*/ 0 h 1416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20693" h="1416997">
                        <a:moveTo>
                          <a:pt x="106629" y="0"/>
                        </a:moveTo>
                        <a:lnTo>
                          <a:pt x="1856992" y="0"/>
                        </a:lnTo>
                        <a:lnTo>
                          <a:pt x="1777275" y="137506"/>
                        </a:lnTo>
                        <a:cubicBezTo>
                          <a:pt x="1746892" y="205447"/>
                          <a:pt x="1730374" y="272242"/>
                          <a:pt x="1741466" y="335903"/>
                        </a:cubicBezTo>
                        <a:cubicBezTo>
                          <a:pt x="1785836" y="590546"/>
                          <a:pt x="2339491" y="769955"/>
                          <a:pt x="2320201" y="1076684"/>
                        </a:cubicBezTo>
                        <a:cubicBezTo>
                          <a:pt x="2315379" y="1153366"/>
                          <a:pt x="2284393" y="1264411"/>
                          <a:pt x="2231493" y="1386849"/>
                        </a:cubicBezTo>
                        <a:lnTo>
                          <a:pt x="2216325" y="1416997"/>
                        </a:lnTo>
                        <a:lnTo>
                          <a:pt x="106629" y="1416997"/>
                        </a:lnTo>
                        <a:cubicBezTo>
                          <a:pt x="47739" y="1416997"/>
                          <a:pt x="0" y="1369258"/>
                          <a:pt x="0" y="1310368"/>
                        </a:cubicBezTo>
                        <a:lnTo>
                          <a:pt x="0" y="106629"/>
                        </a:lnTo>
                        <a:cubicBezTo>
                          <a:pt x="0" y="47739"/>
                          <a:pt x="47739" y="0"/>
                          <a:pt x="106629" y="0"/>
                        </a:cubicBezTo>
                        <a:close/>
                      </a:path>
                    </a:pathLst>
                  </a:custGeom>
                  <a:gradFill>
                    <a:gsLst>
                      <a:gs pos="0">
                        <a:srgbClr val="8F0400">
                          <a:alpha val="49000"/>
                        </a:srgbClr>
                      </a:gs>
                      <a:gs pos="100000">
                        <a:srgbClr val="CC1205">
                          <a:alpha val="28000"/>
                        </a:srgbClr>
                      </a:gs>
                    </a:gsLst>
                    <a:lin ang="27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sp>
              <p:nvSpPr>
                <p:cNvPr id="103" name="文本框 102">
                  <a:extLst>
                    <a:ext uri="{FF2B5EF4-FFF2-40B4-BE49-F238E27FC236}">
                      <a16:creationId xmlns:a16="http://schemas.microsoft.com/office/drawing/2014/main" xmlns="" id="{C07C79CB-2649-4B91-91A9-71FB75F7CF4A}"/>
                    </a:ext>
                  </a:extLst>
                </p:cNvPr>
                <p:cNvSpPr txBox="1"/>
                <p:nvPr/>
              </p:nvSpPr>
              <p:spPr>
                <a:xfrm>
                  <a:off x="1055196" y="1894863"/>
                  <a:ext cx="734543" cy="617605"/>
                </a:xfrm>
                <a:prstGeom prst="rect">
                  <a:avLst/>
                </a:prstGeom>
                <a:noFill/>
              </p:spPr>
              <p:txBody>
                <a:bodyPr wrap="square" rtlCol="0">
                  <a:spAutoFit/>
                </a:bodyPr>
                <a:lstStyle/>
                <a:p>
                  <a:pPr>
                    <a:lnSpc>
                      <a:spcPct val="120000"/>
                    </a:lnSpc>
                  </a:pPr>
                  <a:r>
                    <a:rPr lang="en-US" altLang="zh-CN" sz="3200" dirty="0">
                      <a:solidFill>
                        <a:schemeClr val="accent3"/>
                      </a:solidFill>
                      <a:latin typeface="字体圈欣意冠黑体" panose="00000500000000000000" pitchFamily="2" charset="-122"/>
                      <a:ea typeface="字体圈欣意冠黑体" panose="00000500000000000000" pitchFamily="2" charset="-122"/>
                    </a:rPr>
                    <a:t>03</a:t>
                  </a:r>
                </a:p>
              </p:txBody>
            </p:sp>
            <p:sp>
              <p:nvSpPr>
                <p:cNvPr id="104" name="文本框 103">
                  <a:extLst>
                    <a:ext uri="{FF2B5EF4-FFF2-40B4-BE49-F238E27FC236}">
                      <a16:creationId xmlns:a16="http://schemas.microsoft.com/office/drawing/2014/main" xmlns="" id="{BCEFE235-1F10-404F-84E2-6F9A6FD66BFC}"/>
                    </a:ext>
                  </a:extLst>
                </p:cNvPr>
                <p:cNvSpPr txBox="1"/>
                <p:nvPr/>
              </p:nvSpPr>
              <p:spPr>
                <a:xfrm>
                  <a:off x="1735067" y="1860315"/>
                  <a:ext cx="1566019" cy="683264"/>
                </a:xfrm>
                <a:prstGeom prst="rect">
                  <a:avLst/>
                </a:prstGeom>
                <a:noFill/>
              </p:spPr>
              <p:txBody>
                <a:bodyPr wrap="square" rtlCol="0">
                  <a:spAutoFit/>
                </a:bodyPr>
                <a:lstStyle/>
                <a:p>
                  <a:pPr>
                    <a:lnSpc>
                      <a:spcPct val="120000"/>
                    </a:lnSpc>
                  </a:pPr>
                  <a:r>
                    <a:rPr lang="zh-CN" altLang="en-US" sz="3600" dirty="0">
                      <a:solidFill>
                        <a:schemeClr val="accent1"/>
                      </a:solidFill>
                      <a:latin typeface="字体圈欣意冠黑体" panose="00000500000000000000" pitchFamily="2" charset="-122"/>
                      <a:ea typeface="字体圈欣意冠黑体" panose="00000500000000000000" pitchFamily="2" charset="-122"/>
                    </a:rPr>
                    <a:t>**平台</a:t>
                  </a:r>
                </a:p>
              </p:txBody>
            </p:sp>
          </p:grpSp>
          <p:sp>
            <p:nvSpPr>
              <p:cNvPr id="101" name="文本框 100">
                <a:extLst>
                  <a:ext uri="{FF2B5EF4-FFF2-40B4-BE49-F238E27FC236}">
                    <a16:creationId xmlns:a16="http://schemas.microsoft.com/office/drawing/2014/main" xmlns="" id="{08D1ACF4-2FA3-4891-82FD-35C9FA85C595}"/>
                  </a:ext>
                </a:extLst>
              </p:cNvPr>
              <p:cNvSpPr txBox="1"/>
              <p:nvPr/>
            </p:nvSpPr>
            <p:spPr>
              <a:xfrm>
                <a:off x="1071933" y="2883573"/>
                <a:ext cx="2349011" cy="2401042"/>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本年度**平台的剧目片单在四个平台中最为丰富，现实、甜宠、悬疑、都市、传奇等各类题材均有涉猎，可以说完成了全面覆盖。</a:t>
                </a:r>
              </a:p>
            </p:txBody>
          </p:sp>
        </p:grpSp>
      </p:grpSp>
    </p:spTree>
    <p:extLst>
      <p:ext uri="{BB962C8B-B14F-4D97-AF65-F5344CB8AC3E}">
        <p14:creationId xmlns:p14="http://schemas.microsoft.com/office/powerpoint/2010/main" val="3797123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5A9B5BB1-F49D-4889-91EF-5D0E09283017}"/>
              </a:ext>
            </a:extLst>
          </p:cNvPr>
          <p:cNvSpPr>
            <a:spLocks noGrp="1"/>
          </p:cNvSpPr>
          <p:nvPr>
            <p:ph type="body" sz="quarter" idx="10"/>
          </p:nvPr>
        </p:nvSpPr>
        <p:spPr/>
        <p:txBody>
          <a:bodyPr/>
          <a:lstStyle/>
          <a:p>
            <a:pPr>
              <a:lnSpc>
                <a:spcPct val="120000"/>
              </a:lnSpc>
              <a:spcBef>
                <a:spcPts val="0"/>
              </a:spcBef>
            </a:pPr>
            <a:r>
              <a:rPr lang="en-US" altLang="zh-CN" dirty="0"/>
              <a:t>04</a:t>
            </a:r>
            <a:endParaRPr lang="zh-CN" altLang="en-US" dirty="0"/>
          </a:p>
        </p:txBody>
      </p:sp>
      <p:sp>
        <p:nvSpPr>
          <p:cNvPr id="5" name="文本占位符 4">
            <a:extLst>
              <a:ext uri="{FF2B5EF4-FFF2-40B4-BE49-F238E27FC236}">
                <a16:creationId xmlns:a16="http://schemas.microsoft.com/office/drawing/2014/main" xmlns="" id="{C8CBD2E3-CB10-4DC3-87E2-C9CACFF9BA9A}"/>
              </a:ext>
            </a:extLst>
          </p:cNvPr>
          <p:cNvSpPr>
            <a:spLocks noGrp="1"/>
          </p:cNvSpPr>
          <p:nvPr>
            <p:ph type="body" sz="quarter" idx="12"/>
          </p:nvPr>
        </p:nvSpPr>
        <p:spPr/>
        <p:txBody>
          <a:bodyPr/>
          <a:lstStyle/>
          <a:p>
            <a:pPr>
              <a:lnSpc>
                <a:spcPct val="120000"/>
              </a:lnSpc>
              <a:spcBef>
                <a:spcPts val="0"/>
              </a:spcBef>
            </a:pPr>
            <a:r>
              <a:rPr lang="zh-CN" altLang="en-US" dirty="0"/>
              <a:t>商务合作</a:t>
            </a:r>
          </a:p>
        </p:txBody>
      </p:sp>
      <p:sp>
        <p:nvSpPr>
          <p:cNvPr id="4" name="文本占位符 3">
            <a:extLst>
              <a:ext uri="{FF2B5EF4-FFF2-40B4-BE49-F238E27FC236}">
                <a16:creationId xmlns:a16="http://schemas.microsoft.com/office/drawing/2014/main" xmlns="" id="{B8B969AE-0F1C-4F29-9122-BBE51FE82184}"/>
              </a:ext>
            </a:extLst>
          </p:cNvPr>
          <p:cNvSpPr>
            <a:spLocks noGrp="1"/>
          </p:cNvSpPr>
          <p:nvPr>
            <p:ph type="body" sz="quarter" idx="11"/>
          </p:nvPr>
        </p:nvSpPr>
        <p:spPr/>
        <p:txBody>
          <a:bodyPr/>
          <a:lstStyle/>
          <a:p>
            <a:pPr>
              <a:lnSpc>
                <a:spcPct val="120000"/>
              </a:lnSpc>
              <a:spcBef>
                <a:spcPts val="0"/>
              </a:spcBef>
            </a:pPr>
            <a:r>
              <a:rPr lang="zh-CN" altLang="en-US" dirty="0"/>
              <a:t>商务合作</a:t>
            </a:r>
          </a:p>
        </p:txBody>
      </p:sp>
    </p:spTree>
    <p:extLst>
      <p:ext uri="{BB962C8B-B14F-4D97-AF65-F5344CB8AC3E}">
        <p14:creationId xmlns:p14="http://schemas.microsoft.com/office/powerpoint/2010/main" val="35886836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594B590D-05CF-4A9D-8F2A-0C299ADE35AA}"/>
              </a:ext>
            </a:extLst>
          </p:cNvPr>
          <p:cNvGrpSpPr/>
          <p:nvPr/>
        </p:nvGrpSpPr>
        <p:grpSpPr>
          <a:xfrm>
            <a:off x="864935" y="2034555"/>
            <a:ext cx="10501565" cy="1780689"/>
            <a:chOff x="864935" y="2034555"/>
            <a:chExt cx="10501565" cy="1780689"/>
          </a:xfrm>
        </p:grpSpPr>
        <p:grpSp>
          <p:nvGrpSpPr>
            <p:cNvPr id="29" name="组合 28">
              <a:extLst>
                <a:ext uri="{FF2B5EF4-FFF2-40B4-BE49-F238E27FC236}">
                  <a16:creationId xmlns:a16="http://schemas.microsoft.com/office/drawing/2014/main" xmlns="" id="{5DBA760B-A7C8-44CE-9BE6-17C76DC50533}"/>
                </a:ext>
              </a:extLst>
            </p:cNvPr>
            <p:cNvGrpSpPr/>
            <p:nvPr/>
          </p:nvGrpSpPr>
          <p:grpSpPr>
            <a:xfrm>
              <a:off x="864935" y="2034555"/>
              <a:ext cx="10501565" cy="1780689"/>
              <a:chOff x="66141" y="1522299"/>
              <a:chExt cx="11173912" cy="2117620"/>
            </a:xfrm>
            <a:effectLst>
              <a:outerShdw blurRad="114300" sx="101000" sy="101000" algn="ctr" rotWithShape="0">
                <a:prstClr val="black">
                  <a:alpha val="29000"/>
                </a:prstClr>
              </a:outerShdw>
            </a:effectLst>
          </p:grpSpPr>
          <p:sp>
            <p:nvSpPr>
              <p:cNvPr id="10" name="矩形: 圆角 9">
                <a:extLst>
                  <a:ext uri="{FF2B5EF4-FFF2-40B4-BE49-F238E27FC236}">
                    <a16:creationId xmlns:a16="http://schemas.microsoft.com/office/drawing/2014/main" xmlns="" id="{13C5C9E3-F9FE-4518-9FFF-68AB03F32570}"/>
                  </a:ext>
                </a:extLst>
              </p:cNvPr>
              <p:cNvSpPr/>
              <p:nvPr/>
            </p:nvSpPr>
            <p:spPr>
              <a:xfrm>
                <a:off x="195838" y="1522608"/>
                <a:ext cx="11044215" cy="2117310"/>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pic>
            <p:nvPicPr>
              <p:cNvPr id="13" name="图片 12">
                <a:extLst>
                  <a:ext uri="{FF2B5EF4-FFF2-40B4-BE49-F238E27FC236}">
                    <a16:creationId xmlns:a16="http://schemas.microsoft.com/office/drawing/2014/main" xmlns="" id="{2F1C9377-79ED-472E-B059-A605CF6DDB16}"/>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16200000">
                <a:off x="214457" y="1375405"/>
                <a:ext cx="2117310" cy="2411097"/>
              </a:xfrm>
              <a:custGeom>
                <a:avLst/>
                <a:gdLst>
                  <a:gd name="connsiteX0" fmla="*/ 1980702 w 1980702"/>
                  <a:gd name="connsiteY0" fmla="*/ 110783 h 2411098"/>
                  <a:gd name="connsiteX1" fmla="*/ 1980702 w 1980702"/>
                  <a:gd name="connsiteY1" fmla="*/ 1929333 h 2411098"/>
                  <a:gd name="connsiteX2" fmla="*/ 1788494 w 1980702"/>
                  <a:gd name="connsiteY2" fmla="*/ 1846511 h 2411098"/>
                  <a:gd name="connsiteX3" fmla="*/ 1511171 w 1980702"/>
                  <a:gd name="connsiteY3" fmla="*/ 1809307 h 2411098"/>
                  <a:gd name="connsiteX4" fmla="*/ 475695 w 1980702"/>
                  <a:gd name="connsiteY4" fmla="*/ 2410587 h 2411098"/>
                  <a:gd name="connsiteX5" fmla="*/ 42142 w 1980702"/>
                  <a:gd name="connsiteY5" fmla="*/ 2318423 h 2411098"/>
                  <a:gd name="connsiteX6" fmla="*/ 0 w 1980702"/>
                  <a:gd name="connsiteY6" fmla="*/ 2302664 h 2411098"/>
                  <a:gd name="connsiteX7" fmla="*/ 0 w 1980702"/>
                  <a:gd name="connsiteY7" fmla="*/ 110783 h 2411098"/>
                  <a:gd name="connsiteX8" fmla="*/ 149048 w 1980702"/>
                  <a:gd name="connsiteY8" fmla="*/ 0 h 2411098"/>
                  <a:gd name="connsiteX9" fmla="*/ 1831654 w 1980702"/>
                  <a:gd name="connsiteY9" fmla="*/ 0 h 2411098"/>
                  <a:gd name="connsiteX10" fmla="*/ 1980702 w 1980702"/>
                  <a:gd name="connsiteY10" fmla="*/ 110783 h 241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80702" h="2411098">
                    <a:moveTo>
                      <a:pt x="1980702" y="110783"/>
                    </a:moveTo>
                    <a:lnTo>
                      <a:pt x="1980702" y="1929333"/>
                    </a:lnTo>
                    <a:lnTo>
                      <a:pt x="1788494" y="1846511"/>
                    </a:lnTo>
                    <a:cubicBezTo>
                      <a:pt x="1693525" y="1814944"/>
                      <a:pt x="1600158" y="1797782"/>
                      <a:pt x="1511171" y="1809307"/>
                    </a:cubicBezTo>
                    <a:cubicBezTo>
                      <a:pt x="1155227" y="1855405"/>
                      <a:pt x="904446" y="2430628"/>
                      <a:pt x="475695" y="2410587"/>
                    </a:cubicBezTo>
                    <a:cubicBezTo>
                      <a:pt x="368508" y="2405577"/>
                      <a:pt x="213287" y="2373384"/>
                      <a:pt x="42142" y="2318423"/>
                    </a:cubicBezTo>
                    <a:lnTo>
                      <a:pt x="0" y="2302664"/>
                    </a:lnTo>
                    <a:lnTo>
                      <a:pt x="0" y="110783"/>
                    </a:lnTo>
                    <a:cubicBezTo>
                      <a:pt x="0" y="49598"/>
                      <a:pt x="66731" y="0"/>
                      <a:pt x="149048" y="0"/>
                    </a:cubicBezTo>
                    <a:lnTo>
                      <a:pt x="1831654" y="0"/>
                    </a:lnTo>
                    <a:cubicBezTo>
                      <a:pt x="1913972" y="0"/>
                      <a:pt x="1980702" y="49598"/>
                      <a:pt x="1980702" y="110783"/>
                    </a:cubicBezTo>
                    <a:close/>
                  </a:path>
                </a:pathLst>
              </a:custGeom>
              <a:effectLst>
                <a:outerShdw blurRad="50800" dist="38100" algn="l" rotWithShape="0">
                  <a:prstClr val="black">
                    <a:alpha val="40000"/>
                  </a:prstClr>
                </a:outerShdw>
              </a:effectLst>
            </p:spPr>
          </p:pic>
          <p:sp>
            <p:nvSpPr>
              <p:cNvPr id="14" name="任意多边形: 形状 13">
                <a:extLst>
                  <a:ext uri="{FF2B5EF4-FFF2-40B4-BE49-F238E27FC236}">
                    <a16:creationId xmlns:a16="http://schemas.microsoft.com/office/drawing/2014/main" xmlns="" id="{7D694FF1-1E6E-4E29-B92A-1CCE339D87E5}"/>
                  </a:ext>
                </a:extLst>
              </p:cNvPr>
              <p:cNvSpPr/>
              <p:nvPr/>
            </p:nvSpPr>
            <p:spPr>
              <a:xfrm>
                <a:off x="66141" y="1522609"/>
                <a:ext cx="2411099" cy="2117310"/>
              </a:xfrm>
              <a:custGeom>
                <a:avLst/>
                <a:gdLst>
                  <a:gd name="connsiteX0" fmla="*/ 106629 w 2320693"/>
                  <a:gd name="connsiteY0" fmla="*/ 0 h 1416997"/>
                  <a:gd name="connsiteX1" fmla="*/ 1856992 w 2320693"/>
                  <a:gd name="connsiteY1" fmla="*/ 0 h 1416997"/>
                  <a:gd name="connsiteX2" fmla="*/ 1777275 w 2320693"/>
                  <a:gd name="connsiteY2" fmla="*/ 137506 h 1416997"/>
                  <a:gd name="connsiteX3" fmla="*/ 1741466 w 2320693"/>
                  <a:gd name="connsiteY3" fmla="*/ 335903 h 1416997"/>
                  <a:gd name="connsiteX4" fmla="*/ 2320201 w 2320693"/>
                  <a:gd name="connsiteY4" fmla="*/ 1076684 h 1416997"/>
                  <a:gd name="connsiteX5" fmla="*/ 2231493 w 2320693"/>
                  <a:gd name="connsiteY5" fmla="*/ 1386849 h 1416997"/>
                  <a:gd name="connsiteX6" fmla="*/ 2216325 w 2320693"/>
                  <a:gd name="connsiteY6" fmla="*/ 1416997 h 1416997"/>
                  <a:gd name="connsiteX7" fmla="*/ 106629 w 2320693"/>
                  <a:gd name="connsiteY7" fmla="*/ 1416997 h 1416997"/>
                  <a:gd name="connsiteX8" fmla="*/ 0 w 2320693"/>
                  <a:gd name="connsiteY8" fmla="*/ 1310368 h 1416997"/>
                  <a:gd name="connsiteX9" fmla="*/ 0 w 2320693"/>
                  <a:gd name="connsiteY9" fmla="*/ 106629 h 1416997"/>
                  <a:gd name="connsiteX10" fmla="*/ 106629 w 2320693"/>
                  <a:gd name="connsiteY10" fmla="*/ 0 h 1416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20693" h="1416997">
                    <a:moveTo>
                      <a:pt x="106629" y="0"/>
                    </a:moveTo>
                    <a:lnTo>
                      <a:pt x="1856992" y="0"/>
                    </a:lnTo>
                    <a:lnTo>
                      <a:pt x="1777275" y="137506"/>
                    </a:lnTo>
                    <a:cubicBezTo>
                      <a:pt x="1746892" y="205447"/>
                      <a:pt x="1730374" y="272242"/>
                      <a:pt x="1741466" y="335903"/>
                    </a:cubicBezTo>
                    <a:cubicBezTo>
                      <a:pt x="1785836" y="590546"/>
                      <a:pt x="2339491" y="769955"/>
                      <a:pt x="2320201" y="1076684"/>
                    </a:cubicBezTo>
                    <a:cubicBezTo>
                      <a:pt x="2315379" y="1153366"/>
                      <a:pt x="2284393" y="1264411"/>
                      <a:pt x="2231493" y="1386849"/>
                    </a:cubicBezTo>
                    <a:lnTo>
                      <a:pt x="2216325" y="1416997"/>
                    </a:lnTo>
                    <a:lnTo>
                      <a:pt x="106629" y="1416997"/>
                    </a:lnTo>
                    <a:cubicBezTo>
                      <a:pt x="47739" y="1416997"/>
                      <a:pt x="0" y="1369258"/>
                      <a:pt x="0" y="1310368"/>
                    </a:cubicBezTo>
                    <a:lnTo>
                      <a:pt x="0" y="106629"/>
                    </a:lnTo>
                    <a:cubicBezTo>
                      <a:pt x="0" y="47739"/>
                      <a:pt x="47739" y="0"/>
                      <a:pt x="106629" y="0"/>
                    </a:cubicBezTo>
                    <a:close/>
                  </a:path>
                </a:pathLst>
              </a:custGeom>
              <a:gradFill>
                <a:gsLst>
                  <a:gs pos="0">
                    <a:schemeClr val="accent1">
                      <a:alpha val="49000"/>
                    </a:schemeClr>
                  </a:gs>
                  <a:gs pos="100000">
                    <a:schemeClr val="accent2">
                      <a:alpha val="28000"/>
                    </a:schemeClr>
                  </a:gs>
                </a:gsLst>
                <a:lin ang="27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6" name="椭圆 15">
                <a:extLst>
                  <a:ext uri="{FF2B5EF4-FFF2-40B4-BE49-F238E27FC236}">
                    <a16:creationId xmlns:a16="http://schemas.microsoft.com/office/drawing/2014/main" xmlns="" id="{03418128-9D1A-4733-91E2-4018A760547A}"/>
                  </a:ext>
                </a:extLst>
              </p:cNvPr>
              <p:cNvSpPr/>
              <p:nvPr/>
            </p:nvSpPr>
            <p:spPr>
              <a:xfrm>
                <a:off x="270074" y="1783082"/>
                <a:ext cx="539836" cy="539837"/>
              </a:xfrm>
              <a:prstGeom prst="ellipse">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15" name="文本框 14">
                <a:extLst>
                  <a:ext uri="{FF2B5EF4-FFF2-40B4-BE49-F238E27FC236}">
                    <a16:creationId xmlns:a16="http://schemas.microsoft.com/office/drawing/2014/main" xmlns="" id="{A473AB1B-BF02-4BB2-919F-C22E66B328D4}"/>
                  </a:ext>
                </a:extLst>
              </p:cNvPr>
              <p:cNvSpPr txBox="1"/>
              <p:nvPr/>
            </p:nvSpPr>
            <p:spPr>
              <a:xfrm>
                <a:off x="270074" y="1740457"/>
                <a:ext cx="2405256" cy="1603133"/>
              </a:xfrm>
              <a:prstGeom prst="rect">
                <a:avLst/>
              </a:prstGeom>
              <a:noFill/>
            </p:spPr>
            <p:txBody>
              <a:bodyPr wrap="square" rtlCol="0">
                <a:spAutoFit/>
              </a:bodyPr>
              <a:lstStyle/>
              <a:p>
                <a:pPr>
                  <a:lnSpc>
                    <a:spcPct val="120000"/>
                  </a:lnSpc>
                </a:pPr>
                <a:r>
                  <a:rPr lang="zh-CN" altLang="en-US" sz="3600" dirty="0">
                    <a:solidFill>
                      <a:schemeClr val="accent3"/>
                    </a:solidFill>
                    <a:latin typeface="字体圈欣意冠黑体" panose="00000500000000000000" pitchFamily="2" charset="-122"/>
                    <a:ea typeface="字体圈欣意冠黑体" panose="00000500000000000000" pitchFamily="2" charset="-122"/>
                  </a:rPr>
                  <a:t>独播</a:t>
                </a:r>
                <a:endParaRPr lang="en-US" altLang="zh-CN" sz="3600" dirty="0">
                  <a:solidFill>
                    <a:schemeClr val="accent3"/>
                  </a:solidFill>
                  <a:latin typeface="字体圈欣意冠黑体" panose="00000500000000000000" pitchFamily="2" charset="-122"/>
                  <a:ea typeface="字体圈欣意冠黑体" panose="00000500000000000000" pitchFamily="2" charset="-122"/>
                </a:endParaRPr>
              </a:p>
              <a:p>
                <a:pPr>
                  <a:lnSpc>
                    <a:spcPct val="120000"/>
                  </a:lnSpc>
                </a:pPr>
                <a:r>
                  <a:rPr lang="zh-CN" altLang="en-US" sz="3600" dirty="0">
                    <a:solidFill>
                      <a:schemeClr val="accent3"/>
                    </a:solidFill>
                    <a:latin typeface="字体圈欣意冠黑体" panose="00000500000000000000" pitchFamily="2" charset="-122"/>
                    <a:ea typeface="字体圈欣意冠黑体" panose="00000500000000000000" pitchFamily="2" charset="-122"/>
                  </a:rPr>
                  <a:t>付费模式</a:t>
                </a:r>
              </a:p>
            </p:txBody>
          </p:sp>
        </p:grpSp>
        <p:sp>
          <p:nvSpPr>
            <p:cNvPr id="2" name="文本框 1">
              <a:extLst>
                <a:ext uri="{FF2B5EF4-FFF2-40B4-BE49-F238E27FC236}">
                  <a16:creationId xmlns:a16="http://schemas.microsoft.com/office/drawing/2014/main" xmlns="" id="{890B99C1-FEA5-450E-9780-F6335E5A176C}"/>
                </a:ext>
              </a:extLst>
            </p:cNvPr>
            <p:cNvSpPr txBox="1"/>
            <p:nvPr/>
          </p:nvSpPr>
          <p:spPr>
            <a:xfrm>
              <a:off x="3219291" y="2370663"/>
              <a:ext cx="7916112" cy="1071447"/>
            </a:xfrm>
            <a:prstGeom prst="rect">
              <a:avLst/>
            </a:prstGeom>
            <a:noFill/>
          </p:spPr>
          <p:txBody>
            <a:bodyPr wrap="square" rtlCol="0">
              <a:spAutoFit/>
            </a:bodyPr>
            <a:lstStyle/>
            <a:p>
              <a:pPr>
                <a:lnSpc>
                  <a:spcPct val="120000"/>
                </a:lnSpc>
              </a:pPr>
              <a:r>
                <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大部分中国观众已经不能忍受免费视频的时间成本，他们更愿意尝试付费独播或者点播，所以网络剧如果要提高播放量，我司制作的网剧的制作质量高，无论是在技术上还是在剧情本身上都要做到了精益求精。</a:t>
              </a:r>
            </a:p>
          </p:txBody>
        </p:sp>
      </p:grpSp>
      <p:grpSp>
        <p:nvGrpSpPr>
          <p:cNvPr id="5" name="组合 4">
            <a:extLst>
              <a:ext uri="{FF2B5EF4-FFF2-40B4-BE49-F238E27FC236}">
                <a16:creationId xmlns:a16="http://schemas.microsoft.com/office/drawing/2014/main" xmlns="" id="{FCA244EB-7574-4D00-84A1-615DF69D792F}"/>
              </a:ext>
            </a:extLst>
          </p:cNvPr>
          <p:cNvGrpSpPr/>
          <p:nvPr/>
        </p:nvGrpSpPr>
        <p:grpSpPr>
          <a:xfrm>
            <a:off x="863599" y="4392822"/>
            <a:ext cx="10557061" cy="1780429"/>
            <a:chOff x="863599" y="4291224"/>
            <a:chExt cx="10557061" cy="1780429"/>
          </a:xfrm>
        </p:grpSpPr>
        <p:grpSp>
          <p:nvGrpSpPr>
            <p:cNvPr id="39" name="组合 38">
              <a:extLst>
                <a:ext uri="{FF2B5EF4-FFF2-40B4-BE49-F238E27FC236}">
                  <a16:creationId xmlns:a16="http://schemas.microsoft.com/office/drawing/2014/main" xmlns="" id="{6940EAC2-B76E-4E93-8A49-19F888A551B5}"/>
                </a:ext>
              </a:extLst>
            </p:cNvPr>
            <p:cNvGrpSpPr/>
            <p:nvPr/>
          </p:nvGrpSpPr>
          <p:grpSpPr>
            <a:xfrm>
              <a:off x="863599" y="4291224"/>
              <a:ext cx="10557061" cy="1780429"/>
              <a:chOff x="37593" y="1549658"/>
              <a:chExt cx="11260234" cy="2122274"/>
            </a:xfrm>
          </p:grpSpPr>
          <p:sp>
            <p:nvSpPr>
              <p:cNvPr id="40" name="矩形: 圆角 39">
                <a:extLst>
                  <a:ext uri="{FF2B5EF4-FFF2-40B4-BE49-F238E27FC236}">
                    <a16:creationId xmlns:a16="http://schemas.microsoft.com/office/drawing/2014/main" xmlns="" id="{B4D08A1D-40FF-4C7C-9655-5C664A033941}"/>
                  </a:ext>
                </a:extLst>
              </p:cNvPr>
              <p:cNvSpPr/>
              <p:nvPr/>
            </p:nvSpPr>
            <p:spPr>
              <a:xfrm>
                <a:off x="37593" y="1554310"/>
                <a:ext cx="11202464" cy="2117621"/>
              </a:xfrm>
              <a:prstGeom prst="roundRect">
                <a:avLst>
                  <a:gd name="adj" fmla="val 7525"/>
                </a:avLst>
              </a:prstGeom>
              <a:solidFill>
                <a:schemeClr val="bg1"/>
              </a:solidFill>
              <a:ln>
                <a:noFill/>
              </a:ln>
              <a:effectLst>
                <a:outerShdw blurRad="139700" sx="101000" sy="101000" algn="c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pic>
            <p:nvPicPr>
              <p:cNvPr id="41" name="图片 40">
                <a:extLst>
                  <a:ext uri="{FF2B5EF4-FFF2-40B4-BE49-F238E27FC236}">
                    <a16:creationId xmlns:a16="http://schemas.microsoft.com/office/drawing/2014/main" xmlns="" id="{A83D6BE6-97ED-4F86-A02E-02D00972CD3A}"/>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5400000" flipH="1">
                <a:off x="8975852" y="1407729"/>
                <a:ext cx="2117310" cy="2411096"/>
              </a:xfrm>
              <a:custGeom>
                <a:avLst/>
                <a:gdLst>
                  <a:gd name="connsiteX0" fmla="*/ 1980702 w 1980702"/>
                  <a:gd name="connsiteY0" fmla="*/ 110783 h 2411098"/>
                  <a:gd name="connsiteX1" fmla="*/ 1980702 w 1980702"/>
                  <a:gd name="connsiteY1" fmla="*/ 1929333 h 2411098"/>
                  <a:gd name="connsiteX2" fmla="*/ 1788494 w 1980702"/>
                  <a:gd name="connsiteY2" fmla="*/ 1846511 h 2411098"/>
                  <a:gd name="connsiteX3" fmla="*/ 1511171 w 1980702"/>
                  <a:gd name="connsiteY3" fmla="*/ 1809307 h 2411098"/>
                  <a:gd name="connsiteX4" fmla="*/ 475695 w 1980702"/>
                  <a:gd name="connsiteY4" fmla="*/ 2410587 h 2411098"/>
                  <a:gd name="connsiteX5" fmla="*/ 42142 w 1980702"/>
                  <a:gd name="connsiteY5" fmla="*/ 2318423 h 2411098"/>
                  <a:gd name="connsiteX6" fmla="*/ 0 w 1980702"/>
                  <a:gd name="connsiteY6" fmla="*/ 2302664 h 2411098"/>
                  <a:gd name="connsiteX7" fmla="*/ 0 w 1980702"/>
                  <a:gd name="connsiteY7" fmla="*/ 110783 h 2411098"/>
                  <a:gd name="connsiteX8" fmla="*/ 149048 w 1980702"/>
                  <a:gd name="connsiteY8" fmla="*/ 0 h 2411098"/>
                  <a:gd name="connsiteX9" fmla="*/ 1831654 w 1980702"/>
                  <a:gd name="connsiteY9" fmla="*/ 0 h 2411098"/>
                  <a:gd name="connsiteX10" fmla="*/ 1980702 w 1980702"/>
                  <a:gd name="connsiteY10" fmla="*/ 110783 h 241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80702" h="2411098">
                    <a:moveTo>
                      <a:pt x="1980702" y="110783"/>
                    </a:moveTo>
                    <a:lnTo>
                      <a:pt x="1980702" y="1929333"/>
                    </a:lnTo>
                    <a:lnTo>
                      <a:pt x="1788494" y="1846511"/>
                    </a:lnTo>
                    <a:cubicBezTo>
                      <a:pt x="1693525" y="1814944"/>
                      <a:pt x="1600158" y="1797782"/>
                      <a:pt x="1511171" y="1809307"/>
                    </a:cubicBezTo>
                    <a:cubicBezTo>
                      <a:pt x="1155227" y="1855405"/>
                      <a:pt x="904446" y="2430628"/>
                      <a:pt x="475695" y="2410587"/>
                    </a:cubicBezTo>
                    <a:cubicBezTo>
                      <a:pt x="368508" y="2405577"/>
                      <a:pt x="213287" y="2373384"/>
                      <a:pt x="42142" y="2318423"/>
                    </a:cubicBezTo>
                    <a:lnTo>
                      <a:pt x="0" y="2302664"/>
                    </a:lnTo>
                    <a:lnTo>
                      <a:pt x="0" y="110783"/>
                    </a:lnTo>
                    <a:cubicBezTo>
                      <a:pt x="0" y="49598"/>
                      <a:pt x="66731" y="0"/>
                      <a:pt x="149048" y="0"/>
                    </a:cubicBezTo>
                    <a:lnTo>
                      <a:pt x="1831654" y="0"/>
                    </a:lnTo>
                    <a:cubicBezTo>
                      <a:pt x="1913972" y="0"/>
                      <a:pt x="1980702" y="49598"/>
                      <a:pt x="1980702" y="110783"/>
                    </a:cubicBezTo>
                    <a:close/>
                  </a:path>
                </a:pathLst>
              </a:custGeom>
              <a:gradFill>
                <a:gsLst>
                  <a:gs pos="0">
                    <a:srgbClr val="8F0400"/>
                  </a:gs>
                  <a:gs pos="100000">
                    <a:srgbClr val="CC1205">
                      <a:alpha val="71000"/>
                    </a:srgbClr>
                  </a:gs>
                </a:gsLst>
                <a:lin ang="2700000" scaled="0"/>
              </a:gradFill>
              <a:ln>
                <a:noFill/>
              </a:ln>
            </p:spPr>
          </p:pic>
          <p:sp>
            <p:nvSpPr>
              <p:cNvPr id="42" name="任意多边形: 形状 41">
                <a:extLst>
                  <a:ext uri="{FF2B5EF4-FFF2-40B4-BE49-F238E27FC236}">
                    <a16:creationId xmlns:a16="http://schemas.microsoft.com/office/drawing/2014/main" xmlns="" id="{0F410897-1690-48D4-A9BD-AFF3B3AECE8C}"/>
                  </a:ext>
                </a:extLst>
              </p:cNvPr>
              <p:cNvSpPr/>
              <p:nvPr/>
            </p:nvSpPr>
            <p:spPr>
              <a:xfrm flipH="1">
                <a:off x="8843104" y="1549658"/>
                <a:ext cx="2411099" cy="2117310"/>
              </a:xfrm>
              <a:custGeom>
                <a:avLst/>
                <a:gdLst>
                  <a:gd name="connsiteX0" fmla="*/ 106629 w 2320693"/>
                  <a:gd name="connsiteY0" fmla="*/ 0 h 1416997"/>
                  <a:gd name="connsiteX1" fmla="*/ 1856992 w 2320693"/>
                  <a:gd name="connsiteY1" fmla="*/ 0 h 1416997"/>
                  <a:gd name="connsiteX2" fmla="*/ 1777275 w 2320693"/>
                  <a:gd name="connsiteY2" fmla="*/ 137506 h 1416997"/>
                  <a:gd name="connsiteX3" fmla="*/ 1741466 w 2320693"/>
                  <a:gd name="connsiteY3" fmla="*/ 335903 h 1416997"/>
                  <a:gd name="connsiteX4" fmla="*/ 2320201 w 2320693"/>
                  <a:gd name="connsiteY4" fmla="*/ 1076684 h 1416997"/>
                  <a:gd name="connsiteX5" fmla="*/ 2231493 w 2320693"/>
                  <a:gd name="connsiteY5" fmla="*/ 1386849 h 1416997"/>
                  <a:gd name="connsiteX6" fmla="*/ 2216325 w 2320693"/>
                  <a:gd name="connsiteY6" fmla="*/ 1416997 h 1416997"/>
                  <a:gd name="connsiteX7" fmla="*/ 106629 w 2320693"/>
                  <a:gd name="connsiteY7" fmla="*/ 1416997 h 1416997"/>
                  <a:gd name="connsiteX8" fmla="*/ 0 w 2320693"/>
                  <a:gd name="connsiteY8" fmla="*/ 1310368 h 1416997"/>
                  <a:gd name="connsiteX9" fmla="*/ 0 w 2320693"/>
                  <a:gd name="connsiteY9" fmla="*/ 106629 h 1416997"/>
                  <a:gd name="connsiteX10" fmla="*/ 106629 w 2320693"/>
                  <a:gd name="connsiteY10" fmla="*/ 0 h 1416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20693" h="1416997">
                    <a:moveTo>
                      <a:pt x="106629" y="0"/>
                    </a:moveTo>
                    <a:lnTo>
                      <a:pt x="1856992" y="0"/>
                    </a:lnTo>
                    <a:lnTo>
                      <a:pt x="1777275" y="137506"/>
                    </a:lnTo>
                    <a:cubicBezTo>
                      <a:pt x="1746892" y="205447"/>
                      <a:pt x="1730374" y="272242"/>
                      <a:pt x="1741466" y="335903"/>
                    </a:cubicBezTo>
                    <a:cubicBezTo>
                      <a:pt x="1785836" y="590546"/>
                      <a:pt x="2339491" y="769955"/>
                      <a:pt x="2320201" y="1076684"/>
                    </a:cubicBezTo>
                    <a:cubicBezTo>
                      <a:pt x="2315379" y="1153366"/>
                      <a:pt x="2284393" y="1264411"/>
                      <a:pt x="2231493" y="1386849"/>
                    </a:cubicBezTo>
                    <a:lnTo>
                      <a:pt x="2216325" y="1416997"/>
                    </a:lnTo>
                    <a:lnTo>
                      <a:pt x="106629" y="1416997"/>
                    </a:lnTo>
                    <a:cubicBezTo>
                      <a:pt x="47739" y="1416997"/>
                      <a:pt x="0" y="1369258"/>
                      <a:pt x="0" y="1310368"/>
                    </a:cubicBezTo>
                    <a:lnTo>
                      <a:pt x="0" y="106629"/>
                    </a:lnTo>
                    <a:cubicBezTo>
                      <a:pt x="0" y="47739"/>
                      <a:pt x="47739" y="0"/>
                      <a:pt x="106629" y="0"/>
                    </a:cubicBezTo>
                    <a:close/>
                  </a:path>
                </a:pathLst>
              </a:custGeom>
              <a:gradFill>
                <a:gsLst>
                  <a:gs pos="0">
                    <a:schemeClr val="accent1">
                      <a:alpha val="49000"/>
                    </a:schemeClr>
                  </a:gs>
                  <a:gs pos="100000">
                    <a:schemeClr val="accent2">
                      <a:alpha val="28000"/>
                    </a:schemeClr>
                  </a:gs>
                </a:gsLst>
                <a:lin ang="27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43" name="椭圆 42">
                <a:extLst>
                  <a:ext uri="{FF2B5EF4-FFF2-40B4-BE49-F238E27FC236}">
                    <a16:creationId xmlns:a16="http://schemas.microsoft.com/office/drawing/2014/main" xmlns="" id="{14054CBF-A9FB-4DF7-A988-0D342153FBE6}"/>
                  </a:ext>
                </a:extLst>
              </p:cNvPr>
              <p:cNvSpPr/>
              <p:nvPr/>
            </p:nvSpPr>
            <p:spPr>
              <a:xfrm>
                <a:off x="10554811" y="2903546"/>
                <a:ext cx="539836" cy="539837"/>
              </a:xfrm>
              <a:prstGeom prst="ellipse">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44" name="文本框 43">
                <a:extLst>
                  <a:ext uri="{FF2B5EF4-FFF2-40B4-BE49-F238E27FC236}">
                    <a16:creationId xmlns:a16="http://schemas.microsoft.com/office/drawing/2014/main" xmlns="" id="{FAA58642-7577-4CCB-9AB4-C161A6FEF495}"/>
                  </a:ext>
                </a:extLst>
              </p:cNvPr>
              <p:cNvSpPr txBox="1"/>
              <p:nvPr/>
            </p:nvSpPr>
            <p:spPr>
              <a:xfrm>
                <a:off x="9542736" y="1758342"/>
                <a:ext cx="1755091" cy="1606891"/>
              </a:xfrm>
              <a:prstGeom prst="rect">
                <a:avLst/>
              </a:prstGeom>
              <a:noFill/>
            </p:spPr>
            <p:txBody>
              <a:bodyPr wrap="square" rtlCol="0">
                <a:spAutoFit/>
              </a:bodyPr>
              <a:lstStyle/>
              <a:p>
                <a:pPr>
                  <a:lnSpc>
                    <a:spcPct val="120000"/>
                  </a:lnSpc>
                </a:pPr>
                <a:r>
                  <a:rPr lang="zh-CN" altLang="en-US" sz="3600" dirty="0">
                    <a:solidFill>
                      <a:schemeClr val="accent3"/>
                    </a:solidFill>
                    <a:latin typeface="字体圈欣意冠黑体" panose="00000500000000000000" pitchFamily="2" charset="-122"/>
                    <a:ea typeface="字体圈欣意冠黑体" panose="00000500000000000000" pitchFamily="2" charset="-122"/>
                  </a:rPr>
                  <a:t>网络</a:t>
                </a:r>
                <a:endParaRPr lang="en-US" altLang="zh-CN" sz="3600" dirty="0">
                  <a:solidFill>
                    <a:schemeClr val="accent3"/>
                  </a:solidFill>
                  <a:latin typeface="字体圈欣意冠黑体" panose="00000500000000000000" pitchFamily="2" charset="-122"/>
                  <a:ea typeface="字体圈欣意冠黑体" panose="00000500000000000000" pitchFamily="2" charset="-122"/>
                </a:endParaRPr>
              </a:p>
              <a:p>
                <a:pPr>
                  <a:lnSpc>
                    <a:spcPct val="120000"/>
                  </a:lnSpc>
                </a:pPr>
                <a:r>
                  <a:rPr lang="zh-CN" altLang="en-US" sz="3600" dirty="0">
                    <a:solidFill>
                      <a:schemeClr val="accent3"/>
                    </a:solidFill>
                    <a:latin typeface="字体圈欣意冠黑体" panose="00000500000000000000" pitchFamily="2" charset="-122"/>
                    <a:ea typeface="字体圈欣意冠黑体" panose="00000500000000000000" pitchFamily="2" charset="-122"/>
                  </a:rPr>
                  <a:t>定制剧</a:t>
                </a:r>
              </a:p>
            </p:txBody>
          </p:sp>
        </p:grpSp>
        <p:sp>
          <p:nvSpPr>
            <p:cNvPr id="46" name="文本框 45">
              <a:extLst>
                <a:ext uri="{FF2B5EF4-FFF2-40B4-BE49-F238E27FC236}">
                  <a16:creationId xmlns:a16="http://schemas.microsoft.com/office/drawing/2014/main" xmlns="" id="{B487F06E-B3F2-456A-A74B-EDA3A582951E}"/>
                </a:ext>
              </a:extLst>
            </p:cNvPr>
            <p:cNvSpPr txBox="1"/>
            <p:nvPr/>
          </p:nvSpPr>
          <p:spPr>
            <a:xfrm>
              <a:off x="1101672" y="4632145"/>
              <a:ext cx="7916112" cy="1071447"/>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中国的网络剧产业也正在向定制化方向发展，该剧是由合作品牌提供拍摄资金，根据产品的特征为产品定制网络剧，合作品牌会参与到该网剧参与制作，该网络剧初衷就是为这个品牌而设计。</a:t>
              </a:r>
            </a:p>
          </p:txBody>
        </p:sp>
      </p:grpSp>
      <p:grpSp>
        <p:nvGrpSpPr>
          <p:cNvPr id="3" name="组合 2">
            <a:extLst>
              <a:ext uri="{FF2B5EF4-FFF2-40B4-BE49-F238E27FC236}">
                <a16:creationId xmlns:a16="http://schemas.microsoft.com/office/drawing/2014/main" xmlns="" id="{8C6BA3BA-6026-4DB3-9FF9-664E73DB9EF6}"/>
              </a:ext>
            </a:extLst>
          </p:cNvPr>
          <p:cNvGrpSpPr/>
          <p:nvPr/>
        </p:nvGrpSpPr>
        <p:grpSpPr>
          <a:xfrm>
            <a:off x="3039979" y="63659"/>
            <a:ext cx="5619717" cy="1919645"/>
            <a:chOff x="3039979" y="-110510"/>
            <a:chExt cx="5619717" cy="1919645"/>
          </a:xfrm>
        </p:grpSpPr>
        <p:grpSp>
          <p:nvGrpSpPr>
            <p:cNvPr id="47" name="组合 46">
              <a:extLst>
                <a:ext uri="{FF2B5EF4-FFF2-40B4-BE49-F238E27FC236}">
                  <a16:creationId xmlns:a16="http://schemas.microsoft.com/office/drawing/2014/main" xmlns="" id="{9CDF7CF7-48F7-4CFD-BB6B-725BF6F1DC16}"/>
                </a:ext>
              </a:extLst>
            </p:cNvPr>
            <p:cNvGrpSpPr/>
            <p:nvPr/>
          </p:nvGrpSpPr>
          <p:grpSpPr>
            <a:xfrm>
              <a:off x="3039979" y="403607"/>
              <a:ext cx="1919645" cy="1027889"/>
              <a:chOff x="77996" y="2140262"/>
              <a:chExt cx="4406632" cy="2359567"/>
            </a:xfrm>
          </p:grpSpPr>
          <p:grpSp>
            <p:nvGrpSpPr>
              <p:cNvPr id="48" name="组合 47">
                <a:extLst>
                  <a:ext uri="{FF2B5EF4-FFF2-40B4-BE49-F238E27FC236}">
                    <a16:creationId xmlns:a16="http://schemas.microsoft.com/office/drawing/2014/main" xmlns="" id="{B637CAF5-7B65-47DD-86FB-FC4DA16EE8D1}"/>
                  </a:ext>
                </a:extLst>
              </p:cNvPr>
              <p:cNvGrpSpPr/>
              <p:nvPr/>
            </p:nvGrpSpPr>
            <p:grpSpPr>
              <a:xfrm>
                <a:off x="77996" y="2140262"/>
                <a:ext cx="4279392" cy="2359567"/>
                <a:chOff x="77996" y="2140262"/>
                <a:chExt cx="4279392" cy="2359567"/>
              </a:xfrm>
            </p:grpSpPr>
            <p:sp>
              <p:nvSpPr>
                <p:cNvPr id="50" name="椭圆 49">
                  <a:extLst>
                    <a:ext uri="{FF2B5EF4-FFF2-40B4-BE49-F238E27FC236}">
                      <a16:creationId xmlns:a16="http://schemas.microsoft.com/office/drawing/2014/main" xmlns="" id="{416691CA-AEB7-4823-B98B-3BD9A8F19137}"/>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51" name="组合 50">
                  <a:extLst>
                    <a:ext uri="{FF2B5EF4-FFF2-40B4-BE49-F238E27FC236}">
                      <a16:creationId xmlns:a16="http://schemas.microsoft.com/office/drawing/2014/main" xmlns="" id="{8C258181-CD36-4E64-B4CA-8D531D612465}"/>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52" name="图片 51">
                    <a:extLst>
                      <a:ext uri="{FF2B5EF4-FFF2-40B4-BE49-F238E27FC236}">
                        <a16:creationId xmlns:a16="http://schemas.microsoft.com/office/drawing/2014/main" xmlns="" id="{81C887AD-9320-4576-BD6D-2C01616C2CDB}"/>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53" name="椭圆 52">
                    <a:extLst>
                      <a:ext uri="{FF2B5EF4-FFF2-40B4-BE49-F238E27FC236}">
                        <a16:creationId xmlns:a16="http://schemas.microsoft.com/office/drawing/2014/main" xmlns="" id="{36CE0BD8-E1EC-46A2-8599-870D9CECB530}"/>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p>
                </p:txBody>
              </p:sp>
            </p:grpSp>
          </p:grpSp>
          <p:pic>
            <p:nvPicPr>
              <p:cNvPr id="49" name="图片 48">
                <a:extLst>
                  <a:ext uri="{FF2B5EF4-FFF2-40B4-BE49-F238E27FC236}">
                    <a16:creationId xmlns:a16="http://schemas.microsoft.com/office/drawing/2014/main" xmlns="" id="{545CF092-8D3A-4F24-A1F2-0E8694A45B6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grpSp>
          <p:nvGrpSpPr>
            <p:cNvPr id="54" name="组合 53">
              <a:extLst>
                <a:ext uri="{FF2B5EF4-FFF2-40B4-BE49-F238E27FC236}">
                  <a16:creationId xmlns:a16="http://schemas.microsoft.com/office/drawing/2014/main" xmlns="" id="{316A4A50-1F7B-48FC-A9C9-757B54437378}"/>
                </a:ext>
              </a:extLst>
            </p:cNvPr>
            <p:cNvGrpSpPr/>
            <p:nvPr/>
          </p:nvGrpSpPr>
          <p:grpSpPr>
            <a:xfrm rot="14018751">
              <a:off x="7185929" y="335368"/>
              <a:ext cx="1919645" cy="1027889"/>
              <a:chOff x="77996" y="2140262"/>
              <a:chExt cx="4406632" cy="2359567"/>
            </a:xfrm>
          </p:grpSpPr>
          <p:grpSp>
            <p:nvGrpSpPr>
              <p:cNvPr id="55" name="组合 54">
                <a:extLst>
                  <a:ext uri="{FF2B5EF4-FFF2-40B4-BE49-F238E27FC236}">
                    <a16:creationId xmlns:a16="http://schemas.microsoft.com/office/drawing/2014/main" xmlns="" id="{C819E7CD-3BA9-4B79-AA20-67920E376DA6}"/>
                  </a:ext>
                </a:extLst>
              </p:cNvPr>
              <p:cNvGrpSpPr/>
              <p:nvPr/>
            </p:nvGrpSpPr>
            <p:grpSpPr>
              <a:xfrm>
                <a:off x="77996" y="2140262"/>
                <a:ext cx="4279392" cy="2359567"/>
                <a:chOff x="77996" y="2140262"/>
                <a:chExt cx="4279392" cy="2359567"/>
              </a:xfrm>
            </p:grpSpPr>
            <p:sp>
              <p:nvSpPr>
                <p:cNvPr id="57" name="椭圆 56">
                  <a:extLst>
                    <a:ext uri="{FF2B5EF4-FFF2-40B4-BE49-F238E27FC236}">
                      <a16:creationId xmlns:a16="http://schemas.microsoft.com/office/drawing/2014/main" xmlns="" id="{C97850D8-65A0-4FD5-B366-A6B7495C7B7A}"/>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58" name="组合 57">
                  <a:extLst>
                    <a:ext uri="{FF2B5EF4-FFF2-40B4-BE49-F238E27FC236}">
                      <a16:creationId xmlns:a16="http://schemas.microsoft.com/office/drawing/2014/main" xmlns="" id="{287CC722-DD9C-4BB8-80C3-24ABC4FD8243}"/>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59" name="图片 58">
                    <a:extLst>
                      <a:ext uri="{FF2B5EF4-FFF2-40B4-BE49-F238E27FC236}">
                        <a16:creationId xmlns:a16="http://schemas.microsoft.com/office/drawing/2014/main" xmlns="" id="{167AF14C-CBE0-46EF-BB06-0800AD15F61F}"/>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60" name="椭圆 59">
                    <a:extLst>
                      <a:ext uri="{FF2B5EF4-FFF2-40B4-BE49-F238E27FC236}">
                        <a16:creationId xmlns:a16="http://schemas.microsoft.com/office/drawing/2014/main" xmlns="" id="{4F9B8707-CF67-407D-8FCA-56C9196C6D7B}"/>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p>
                </p:txBody>
              </p:sp>
            </p:grpSp>
          </p:grpSp>
          <p:pic>
            <p:nvPicPr>
              <p:cNvPr id="56" name="图片 55">
                <a:extLst>
                  <a:ext uri="{FF2B5EF4-FFF2-40B4-BE49-F238E27FC236}">
                    <a16:creationId xmlns:a16="http://schemas.microsoft.com/office/drawing/2014/main" xmlns="" id="{04735C19-E2DF-4DF3-84A7-ABAB455133E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61" name="文本框 60">
              <a:extLst>
                <a:ext uri="{FF2B5EF4-FFF2-40B4-BE49-F238E27FC236}">
                  <a16:creationId xmlns:a16="http://schemas.microsoft.com/office/drawing/2014/main" xmlns="" id="{0AF635BB-605E-46AF-A99F-1775F18D244C}"/>
                </a:ext>
              </a:extLst>
            </p:cNvPr>
            <p:cNvSpPr txBox="1"/>
            <p:nvPr/>
          </p:nvSpPr>
          <p:spPr>
            <a:xfrm>
              <a:off x="4556528" y="455121"/>
              <a:ext cx="3117043" cy="880241"/>
            </a:xfrm>
            <a:prstGeom prst="rect">
              <a:avLst/>
            </a:prstGeom>
            <a:noFill/>
            <a:effectLst>
              <a:outerShdw blurRad="50800" dist="38100" dir="5400000" algn="t" rotWithShape="0">
                <a:prstClr val="black">
                  <a:alpha val="40000"/>
                </a:prstClr>
              </a:outerShdw>
            </a:effectLst>
          </p:spPr>
          <p:txBody>
            <a:bodyPr wrap="square" rtlCol="0">
              <a:spAutoFit/>
            </a:bodyPr>
            <a:lstStyle/>
            <a:p>
              <a:pPr algn="ctr">
                <a:lnSpc>
                  <a:spcPct val="120000"/>
                </a:lnSpc>
              </a:pPr>
              <a:r>
                <a:rPr lang="zh-CN" altLang="en-US" sz="4800" dirty="0">
                  <a:solidFill>
                    <a:schemeClr val="accent3"/>
                  </a:solidFill>
                  <a:latin typeface="字体圈欣意冠黑体" panose="00000500000000000000" pitchFamily="2" charset="-122"/>
                  <a:ea typeface="字体圈欣意冠黑体" panose="00000500000000000000" pitchFamily="2" charset="-122"/>
                </a:rPr>
                <a:t>盈利模式</a:t>
              </a:r>
            </a:p>
          </p:txBody>
        </p:sp>
      </p:grpSp>
    </p:spTree>
    <p:extLst>
      <p:ext uri="{BB962C8B-B14F-4D97-AF65-F5344CB8AC3E}">
        <p14:creationId xmlns:p14="http://schemas.microsoft.com/office/powerpoint/2010/main" val="37969589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2D6D990E-0BE6-4666-8EEF-7B03781034C8}"/>
              </a:ext>
            </a:extLst>
          </p:cNvPr>
          <p:cNvGrpSpPr/>
          <p:nvPr/>
        </p:nvGrpSpPr>
        <p:grpSpPr>
          <a:xfrm>
            <a:off x="3830819" y="1022093"/>
            <a:ext cx="4878706" cy="4813814"/>
            <a:chOff x="908049" y="605054"/>
            <a:chExt cx="5724024" cy="5647889"/>
          </a:xfrm>
          <a:effectLst>
            <a:outerShdw blurRad="50800" dist="38100" dir="10800000" algn="r" rotWithShape="0">
              <a:prstClr val="black">
                <a:alpha val="40000"/>
              </a:prstClr>
            </a:outerShdw>
          </a:effectLst>
        </p:grpSpPr>
        <p:pic>
          <p:nvPicPr>
            <p:cNvPr id="8" name="图片 7">
              <a:extLst>
                <a:ext uri="{FF2B5EF4-FFF2-40B4-BE49-F238E27FC236}">
                  <a16:creationId xmlns:a16="http://schemas.microsoft.com/office/drawing/2014/main" xmlns="" id="{8363478D-921C-460A-9503-281046A702F3}"/>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a:ext>
              </a:extLst>
            </a:blip>
            <a:srcRect l="7904" t="33604" r="3320" b="25377"/>
            <a:stretch>
              <a:fillRect/>
            </a:stretch>
          </p:blipFill>
          <p:spPr>
            <a:xfrm rot="16200000">
              <a:off x="908050" y="714812"/>
              <a:ext cx="5428376" cy="5428376"/>
            </a:xfrm>
            <a:custGeom>
              <a:avLst/>
              <a:gdLst>
                <a:gd name="connsiteX0" fmla="*/ 6410174 w 6410174"/>
                <a:gd name="connsiteY0" fmla="*/ 3205087 h 6410174"/>
                <a:gd name="connsiteX1" fmla="*/ 3205087 w 6410174"/>
                <a:gd name="connsiteY1" fmla="*/ 6410174 h 6410174"/>
                <a:gd name="connsiteX2" fmla="*/ 0 w 6410174"/>
                <a:gd name="connsiteY2" fmla="*/ 3205087 h 6410174"/>
                <a:gd name="connsiteX3" fmla="*/ 3205087 w 6410174"/>
                <a:gd name="connsiteY3" fmla="*/ 0 h 6410174"/>
                <a:gd name="connsiteX4" fmla="*/ 6410174 w 6410174"/>
                <a:gd name="connsiteY4" fmla="*/ 3205087 h 6410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0174" h="6410174">
                  <a:moveTo>
                    <a:pt x="6410174" y="3205087"/>
                  </a:moveTo>
                  <a:cubicBezTo>
                    <a:pt x="6410174" y="4975208"/>
                    <a:pt x="4975208" y="6410174"/>
                    <a:pt x="3205087" y="6410174"/>
                  </a:cubicBezTo>
                  <a:cubicBezTo>
                    <a:pt x="1434966" y="6410174"/>
                    <a:pt x="0" y="4975208"/>
                    <a:pt x="0" y="3205087"/>
                  </a:cubicBezTo>
                  <a:cubicBezTo>
                    <a:pt x="0" y="1434966"/>
                    <a:pt x="1434966" y="0"/>
                    <a:pt x="3205087" y="0"/>
                  </a:cubicBezTo>
                  <a:cubicBezTo>
                    <a:pt x="4975208" y="0"/>
                    <a:pt x="6410174" y="1434966"/>
                    <a:pt x="6410174" y="3205087"/>
                  </a:cubicBezTo>
                  <a:close/>
                </a:path>
              </a:pathLst>
            </a:custGeom>
          </p:spPr>
        </p:pic>
        <p:sp>
          <p:nvSpPr>
            <p:cNvPr id="9" name="椭圆 8">
              <a:extLst>
                <a:ext uri="{FF2B5EF4-FFF2-40B4-BE49-F238E27FC236}">
                  <a16:creationId xmlns:a16="http://schemas.microsoft.com/office/drawing/2014/main" xmlns="" id="{2F34E9A6-BD5F-4455-A8FA-3F69D198EF61}"/>
                </a:ext>
              </a:extLst>
            </p:cNvPr>
            <p:cNvSpPr/>
            <p:nvPr/>
          </p:nvSpPr>
          <p:spPr>
            <a:xfrm>
              <a:off x="908049" y="605054"/>
              <a:ext cx="5724024" cy="5647889"/>
            </a:xfrm>
            <a:prstGeom prst="ellipse">
              <a:avLst/>
            </a:pr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p>
          </p:txBody>
        </p:sp>
      </p:grpSp>
      <p:grpSp>
        <p:nvGrpSpPr>
          <p:cNvPr id="10" name="组合 9">
            <a:extLst>
              <a:ext uri="{FF2B5EF4-FFF2-40B4-BE49-F238E27FC236}">
                <a16:creationId xmlns:a16="http://schemas.microsoft.com/office/drawing/2014/main" xmlns="" id="{3AE21A64-AFE0-4239-AC4B-44461B3555BA}"/>
              </a:ext>
            </a:extLst>
          </p:cNvPr>
          <p:cNvGrpSpPr/>
          <p:nvPr/>
        </p:nvGrpSpPr>
        <p:grpSpPr>
          <a:xfrm rot="1223834">
            <a:off x="752219" y="2348192"/>
            <a:ext cx="10187234" cy="2161615"/>
            <a:chOff x="1711502" y="3433259"/>
            <a:chExt cx="8839343" cy="1428486"/>
          </a:xfrm>
        </p:grpSpPr>
        <p:sp>
          <p:nvSpPr>
            <p:cNvPr id="11" name="椭圆 10">
              <a:extLst>
                <a:ext uri="{FF2B5EF4-FFF2-40B4-BE49-F238E27FC236}">
                  <a16:creationId xmlns:a16="http://schemas.microsoft.com/office/drawing/2014/main" xmlns="" id="{B3DC9691-2465-4E7F-82E3-2877ECCDD3E2}"/>
                </a:ext>
              </a:extLst>
            </p:cNvPr>
            <p:cNvSpPr/>
            <p:nvPr/>
          </p:nvSpPr>
          <p:spPr>
            <a:xfrm rot="21397660">
              <a:off x="2252893" y="3506654"/>
              <a:ext cx="8297952" cy="794903"/>
            </a:xfrm>
            <a:prstGeom prst="ellipse">
              <a:avLst/>
            </a:prstGeom>
            <a:noFill/>
            <a:ln>
              <a:gradFill>
                <a:gsLst>
                  <a:gs pos="0">
                    <a:schemeClr val="accent1">
                      <a:lumMod val="5000"/>
                      <a:lumOff val="95000"/>
                      <a:alpha val="0"/>
                    </a:schemeClr>
                  </a:gs>
                  <a:gs pos="74000">
                    <a:schemeClr val="accent3">
                      <a:alpha val="27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12" name="椭圆 11">
              <a:extLst>
                <a:ext uri="{FF2B5EF4-FFF2-40B4-BE49-F238E27FC236}">
                  <a16:creationId xmlns:a16="http://schemas.microsoft.com/office/drawing/2014/main" xmlns="" id="{7E8A2922-6F5D-46BC-8EEB-BF468D476DA6}"/>
                </a:ext>
              </a:extLst>
            </p:cNvPr>
            <p:cNvSpPr/>
            <p:nvPr/>
          </p:nvSpPr>
          <p:spPr>
            <a:xfrm rot="19759477">
              <a:off x="1711502" y="3433259"/>
              <a:ext cx="8729315" cy="1428486"/>
            </a:xfrm>
            <a:prstGeom prst="ellipse">
              <a:avLst/>
            </a:prstGeom>
            <a:noFill/>
            <a:ln>
              <a:gradFill>
                <a:gsLst>
                  <a:gs pos="0">
                    <a:schemeClr val="accent3">
                      <a:alpha val="0"/>
                    </a:schemeClr>
                  </a:gs>
                  <a:gs pos="74000">
                    <a:schemeClr val="accent3">
                      <a:alpha val="43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grpSp>
        <p:nvGrpSpPr>
          <p:cNvPr id="15" name="组合 14">
            <a:extLst>
              <a:ext uri="{FF2B5EF4-FFF2-40B4-BE49-F238E27FC236}">
                <a16:creationId xmlns:a16="http://schemas.microsoft.com/office/drawing/2014/main" xmlns="" id="{414583FE-5823-4A26-A6FC-0946F53E744F}"/>
              </a:ext>
            </a:extLst>
          </p:cNvPr>
          <p:cNvGrpSpPr/>
          <p:nvPr/>
        </p:nvGrpSpPr>
        <p:grpSpPr>
          <a:xfrm>
            <a:off x="1611595" y="1690407"/>
            <a:ext cx="1199940" cy="1199940"/>
            <a:chOff x="1611595" y="1690407"/>
            <a:chExt cx="1199940" cy="1199940"/>
          </a:xfrm>
        </p:grpSpPr>
        <p:sp>
          <p:nvSpPr>
            <p:cNvPr id="13" name="椭圆 12">
              <a:extLst>
                <a:ext uri="{FF2B5EF4-FFF2-40B4-BE49-F238E27FC236}">
                  <a16:creationId xmlns:a16="http://schemas.microsoft.com/office/drawing/2014/main" xmlns="" id="{C9443E2E-C62B-4549-849B-0815E9A30F48}"/>
                </a:ext>
              </a:extLst>
            </p:cNvPr>
            <p:cNvSpPr/>
            <p:nvPr/>
          </p:nvSpPr>
          <p:spPr>
            <a:xfrm>
              <a:off x="1611595" y="1690407"/>
              <a:ext cx="1199940" cy="1199940"/>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pic>
          <p:nvPicPr>
            <p:cNvPr id="14" name="图片 13">
              <a:extLst>
                <a:ext uri="{FF2B5EF4-FFF2-40B4-BE49-F238E27FC236}">
                  <a16:creationId xmlns:a16="http://schemas.microsoft.com/office/drawing/2014/main" xmlns="" id="{03EE6E0B-3642-41BA-861D-ABEF71C0E44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14684" y="1886857"/>
              <a:ext cx="753809" cy="700807"/>
            </a:xfrm>
            <a:prstGeom prst="rect">
              <a:avLst/>
            </a:prstGeom>
          </p:spPr>
        </p:pic>
      </p:grpSp>
      <p:sp>
        <p:nvSpPr>
          <p:cNvPr id="17" name="椭圆 16">
            <a:extLst>
              <a:ext uri="{FF2B5EF4-FFF2-40B4-BE49-F238E27FC236}">
                <a16:creationId xmlns:a16="http://schemas.microsoft.com/office/drawing/2014/main" xmlns="" id="{90D66A3F-04CF-4BC1-948B-11C7B0AB48F9}"/>
              </a:ext>
            </a:extLst>
          </p:cNvPr>
          <p:cNvSpPr/>
          <p:nvPr/>
        </p:nvSpPr>
        <p:spPr>
          <a:xfrm>
            <a:off x="2619649" y="4196133"/>
            <a:ext cx="1199940" cy="1199940"/>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pic>
        <p:nvPicPr>
          <p:cNvPr id="19" name="图片 18">
            <a:extLst>
              <a:ext uri="{FF2B5EF4-FFF2-40B4-BE49-F238E27FC236}">
                <a16:creationId xmlns:a16="http://schemas.microsoft.com/office/drawing/2014/main" xmlns="" id="{A42CE4EF-C10D-49CE-A3C3-826E52D4ED0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76812" y="4106555"/>
            <a:ext cx="1308110" cy="1308110"/>
          </a:xfrm>
          <a:prstGeom prst="rect">
            <a:avLst/>
          </a:prstGeom>
        </p:spPr>
      </p:pic>
      <p:grpSp>
        <p:nvGrpSpPr>
          <p:cNvPr id="23" name="组合 22">
            <a:extLst>
              <a:ext uri="{FF2B5EF4-FFF2-40B4-BE49-F238E27FC236}">
                <a16:creationId xmlns:a16="http://schemas.microsoft.com/office/drawing/2014/main" xmlns="" id="{4EE46B6B-84E5-4F2E-A29B-8881D8F1C99F}"/>
              </a:ext>
            </a:extLst>
          </p:cNvPr>
          <p:cNvGrpSpPr/>
          <p:nvPr/>
        </p:nvGrpSpPr>
        <p:grpSpPr>
          <a:xfrm>
            <a:off x="400425" y="3801990"/>
            <a:ext cx="1199940" cy="1199940"/>
            <a:chOff x="477662" y="3668132"/>
            <a:chExt cx="1199940" cy="1199940"/>
          </a:xfrm>
        </p:grpSpPr>
        <p:sp>
          <p:nvSpPr>
            <p:cNvPr id="21" name="椭圆 20">
              <a:extLst>
                <a:ext uri="{FF2B5EF4-FFF2-40B4-BE49-F238E27FC236}">
                  <a16:creationId xmlns:a16="http://schemas.microsoft.com/office/drawing/2014/main" xmlns="" id="{43D4CDF9-DA9D-4044-BC7C-BB94C1B69B9D}"/>
                </a:ext>
              </a:extLst>
            </p:cNvPr>
            <p:cNvSpPr/>
            <p:nvPr/>
          </p:nvSpPr>
          <p:spPr>
            <a:xfrm>
              <a:off x="477662" y="3668132"/>
              <a:ext cx="1199940" cy="1199940"/>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pic>
          <p:nvPicPr>
            <p:cNvPr id="22" name="图片 21">
              <a:extLst>
                <a:ext uri="{FF2B5EF4-FFF2-40B4-BE49-F238E27FC236}">
                  <a16:creationId xmlns:a16="http://schemas.microsoft.com/office/drawing/2014/main" xmlns="" id="{833C54B4-4983-4581-BA3B-D304AFD45F3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5773" y="4012260"/>
              <a:ext cx="511683" cy="511683"/>
            </a:xfrm>
            <a:prstGeom prst="rect">
              <a:avLst/>
            </a:prstGeom>
          </p:spPr>
        </p:pic>
      </p:grpSp>
      <p:sp>
        <p:nvSpPr>
          <p:cNvPr id="25" name="椭圆 24">
            <a:extLst>
              <a:ext uri="{FF2B5EF4-FFF2-40B4-BE49-F238E27FC236}">
                <a16:creationId xmlns:a16="http://schemas.microsoft.com/office/drawing/2014/main" xmlns="" id="{06596080-A3F8-43EE-B017-B0D2F1F0AE91}"/>
              </a:ext>
            </a:extLst>
          </p:cNvPr>
          <p:cNvSpPr/>
          <p:nvPr/>
        </p:nvSpPr>
        <p:spPr>
          <a:xfrm>
            <a:off x="9773821" y="2187022"/>
            <a:ext cx="1199940" cy="1199940"/>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pic>
        <p:nvPicPr>
          <p:cNvPr id="27" name="图片 26">
            <a:extLst>
              <a:ext uri="{FF2B5EF4-FFF2-40B4-BE49-F238E27FC236}">
                <a16:creationId xmlns:a16="http://schemas.microsoft.com/office/drawing/2014/main" xmlns="" id="{70DE68C2-815D-44C0-8387-09D12E3F383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078376" y="2457035"/>
            <a:ext cx="638136" cy="638136"/>
          </a:xfrm>
          <a:prstGeom prst="rect">
            <a:avLst/>
          </a:prstGeom>
        </p:spPr>
      </p:pic>
      <p:sp>
        <p:nvSpPr>
          <p:cNvPr id="28" name="椭圆 27">
            <a:extLst>
              <a:ext uri="{FF2B5EF4-FFF2-40B4-BE49-F238E27FC236}">
                <a16:creationId xmlns:a16="http://schemas.microsoft.com/office/drawing/2014/main" xmlns="" id="{2B215C43-D2DA-41DB-B9E9-D51892DC4C8E}"/>
              </a:ext>
            </a:extLst>
          </p:cNvPr>
          <p:cNvSpPr/>
          <p:nvPr/>
        </p:nvSpPr>
        <p:spPr>
          <a:xfrm>
            <a:off x="8753622" y="3991040"/>
            <a:ext cx="1199940" cy="1199940"/>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pic>
        <p:nvPicPr>
          <p:cNvPr id="29" name="图片 28">
            <a:extLst>
              <a:ext uri="{FF2B5EF4-FFF2-40B4-BE49-F238E27FC236}">
                <a16:creationId xmlns:a16="http://schemas.microsoft.com/office/drawing/2014/main" xmlns="" id="{C1E6ABBA-389C-4594-B45C-829B428C39A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53622" y="3936955"/>
            <a:ext cx="1308110" cy="1308110"/>
          </a:xfrm>
          <a:prstGeom prst="rect">
            <a:avLst/>
          </a:prstGeom>
        </p:spPr>
      </p:pic>
      <p:sp>
        <p:nvSpPr>
          <p:cNvPr id="30" name="文本框 29">
            <a:extLst>
              <a:ext uri="{FF2B5EF4-FFF2-40B4-BE49-F238E27FC236}">
                <a16:creationId xmlns:a16="http://schemas.microsoft.com/office/drawing/2014/main" xmlns="" id="{66C16FBD-97C0-4280-BE1D-E641600D5B5C}"/>
              </a:ext>
            </a:extLst>
          </p:cNvPr>
          <p:cNvSpPr txBox="1"/>
          <p:nvPr/>
        </p:nvSpPr>
        <p:spPr>
          <a:xfrm>
            <a:off x="4404245" y="2667601"/>
            <a:ext cx="3713227" cy="1405513"/>
          </a:xfrm>
          <a:prstGeom prst="rect">
            <a:avLst/>
          </a:prstGeom>
          <a:noFill/>
        </p:spPr>
        <p:txBody>
          <a:bodyPr wrap="square" rtlCol="0">
            <a:spAutoFit/>
          </a:bodyPr>
          <a:lstStyle/>
          <a:p>
            <a:pPr>
              <a:lnSpc>
                <a:spcPct val="120000"/>
              </a:lnSpc>
            </a:pPr>
            <a:r>
              <a:rPr lang="zh-CN" altLang="en-US" sz="8000" dirty="0">
                <a:solidFill>
                  <a:schemeClr val="accent3"/>
                </a:solidFill>
                <a:latin typeface="字体圈欣意冠黑体" panose="00000500000000000000" pitchFamily="2" charset="-122"/>
                <a:ea typeface="字体圈欣意冠黑体" panose="00000500000000000000" pitchFamily="2" charset="-122"/>
              </a:rPr>
              <a:t>合作品牌</a:t>
            </a:r>
          </a:p>
        </p:txBody>
      </p:sp>
      <p:pic>
        <p:nvPicPr>
          <p:cNvPr id="31" name="图片 30" descr="绿色的灯光&#10;&#10;描述已自动生成">
            <a:extLst>
              <a:ext uri="{FF2B5EF4-FFF2-40B4-BE49-F238E27FC236}">
                <a16:creationId xmlns:a16="http://schemas.microsoft.com/office/drawing/2014/main" xmlns="" id="{49CA1BB6-5E8A-4AF3-B8F4-68CE6286030E}"/>
              </a:ext>
            </a:extLst>
          </p:cNvPr>
          <p:cNvPicPr>
            <a:picLocks noChangeAspect="1"/>
          </p:cNvPicPr>
          <p:nvPr/>
        </p:nvPicPr>
        <p:blipFill>
          <a:blip r:embed="rId8"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3858512" y="-1816065"/>
            <a:ext cx="6858000" cy="6858000"/>
          </a:xfrm>
          <a:prstGeom prst="rect">
            <a:avLst/>
          </a:prstGeom>
        </p:spPr>
      </p:pic>
    </p:spTree>
    <p:extLst>
      <p:ext uri="{BB962C8B-B14F-4D97-AF65-F5344CB8AC3E}">
        <p14:creationId xmlns:p14="http://schemas.microsoft.com/office/powerpoint/2010/main" val="30268674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 name="图片 122" descr="图片包含 室内, 盘子, 香蕉, 雪&#10;&#10;描述已自动生成">
            <a:extLst>
              <a:ext uri="{FF2B5EF4-FFF2-40B4-BE49-F238E27FC236}">
                <a16:creationId xmlns:a16="http://schemas.microsoft.com/office/drawing/2014/main" xmlns="" id="{89FC52E7-04AB-4AC7-A5FE-94E34ABAFDC5}"/>
              </a:ext>
            </a:extLst>
          </p:cNvPr>
          <p:cNvPicPr>
            <a:picLocks noChangeAspect="1"/>
          </p:cNvPicPr>
          <p:nvPr/>
        </p:nvPicPr>
        <p:blipFill>
          <a:blip r:embed="rId4" cstate="screen">
            <a:alphaModFix/>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7" name="矩形 116">
            <a:extLst>
              <a:ext uri="{FF2B5EF4-FFF2-40B4-BE49-F238E27FC236}">
                <a16:creationId xmlns:a16="http://schemas.microsoft.com/office/drawing/2014/main" xmlns="" id="{F2AAF2BA-A46F-4CC5-BDE0-C4FA48D433E4}"/>
              </a:ext>
            </a:extLst>
          </p:cNvPr>
          <p:cNvSpPr/>
          <p:nvPr/>
        </p:nvSpPr>
        <p:spPr>
          <a:xfrm>
            <a:off x="-87085" y="-304800"/>
            <a:ext cx="12360794" cy="7489841"/>
          </a:xfrm>
          <a:prstGeom prst="rect">
            <a:avLst/>
          </a:pr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7" name="组合 6">
            <a:extLst>
              <a:ext uri="{FF2B5EF4-FFF2-40B4-BE49-F238E27FC236}">
                <a16:creationId xmlns:a16="http://schemas.microsoft.com/office/drawing/2014/main" xmlns="" id="{51CD1380-B0C4-4F7C-B783-F1148C687639}"/>
              </a:ext>
            </a:extLst>
          </p:cNvPr>
          <p:cNvGrpSpPr/>
          <p:nvPr/>
        </p:nvGrpSpPr>
        <p:grpSpPr>
          <a:xfrm>
            <a:off x="4454752" y="2441292"/>
            <a:ext cx="3689204" cy="1975414"/>
            <a:chOff x="77996" y="2140263"/>
            <a:chExt cx="4406632" cy="2359569"/>
          </a:xfrm>
          <a:effectLst>
            <a:outerShdw blurRad="50800" dist="38100" dir="5400000" algn="t" rotWithShape="0">
              <a:prstClr val="black">
                <a:alpha val="40000"/>
              </a:prstClr>
            </a:outerShdw>
          </a:effectLst>
        </p:grpSpPr>
        <p:grpSp>
          <p:nvGrpSpPr>
            <p:cNvPr id="8" name="组合 7">
              <a:extLst>
                <a:ext uri="{FF2B5EF4-FFF2-40B4-BE49-F238E27FC236}">
                  <a16:creationId xmlns:a16="http://schemas.microsoft.com/office/drawing/2014/main" xmlns="" id="{1F1D9430-459F-46D6-B757-F3FE1FE6DADF}"/>
                </a:ext>
              </a:extLst>
            </p:cNvPr>
            <p:cNvGrpSpPr/>
            <p:nvPr/>
          </p:nvGrpSpPr>
          <p:grpSpPr>
            <a:xfrm>
              <a:off x="77996" y="2140263"/>
              <a:ext cx="4279391" cy="2359569"/>
              <a:chOff x="77996" y="2140262"/>
              <a:chExt cx="4279392" cy="2359567"/>
            </a:xfrm>
          </p:grpSpPr>
          <p:sp>
            <p:nvSpPr>
              <p:cNvPr id="10" name="椭圆 9">
                <a:extLst>
                  <a:ext uri="{FF2B5EF4-FFF2-40B4-BE49-F238E27FC236}">
                    <a16:creationId xmlns:a16="http://schemas.microsoft.com/office/drawing/2014/main" xmlns="" id="{F3B23447-0B08-4099-A2BF-FB4D9C753509}"/>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DDAF3E"/>
                  </a:solidFill>
                </a:endParaRPr>
              </a:p>
            </p:txBody>
          </p:sp>
          <p:grpSp>
            <p:nvGrpSpPr>
              <p:cNvPr id="11" name="组合 10">
                <a:extLst>
                  <a:ext uri="{FF2B5EF4-FFF2-40B4-BE49-F238E27FC236}">
                    <a16:creationId xmlns:a16="http://schemas.microsoft.com/office/drawing/2014/main" xmlns="" id="{C6D71FB1-9950-481A-A51B-AC205A222949}"/>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14" name="图片 13">
                  <a:extLst>
                    <a:ext uri="{FF2B5EF4-FFF2-40B4-BE49-F238E27FC236}">
                      <a16:creationId xmlns:a16="http://schemas.microsoft.com/office/drawing/2014/main" xmlns="" id="{4A301067-AF17-45E5-901A-750271EB38EB}"/>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5" name="椭圆 14">
                  <a:extLst>
                    <a:ext uri="{FF2B5EF4-FFF2-40B4-BE49-F238E27FC236}">
                      <a16:creationId xmlns:a16="http://schemas.microsoft.com/office/drawing/2014/main" xmlns="" id="{4EACE804-3834-47DB-8947-1B62EF3D5E55}"/>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rgbClr val="DDAF3E"/>
                    </a:solidFill>
                  </a:endParaRPr>
                </a:p>
              </p:txBody>
            </p:sp>
          </p:grpSp>
        </p:grpSp>
        <p:pic>
          <p:nvPicPr>
            <p:cNvPr id="9" name="图片 8">
              <a:extLst>
                <a:ext uri="{FF2B5EF4-FFF2-40B4-BE49-F238E27FC236}">
                  <a16:creationId xmlns:a16="http://schemas.microsoft.com/office/drawing/2014/main" xmlns="" id="{0A57316E-3AF5-4E46-9D02-3F4D43F8465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135" name="文本框 134">
            <a:extLst>
              <a:ext uri="{FF2B5EF4-FFF2-40B4-BE49-F238E27FC236}">
                <a16:creationId xmlns:a16="http://schemas.microsoft.com/office/drawing/2014/main" xmlns="" id="{E77C1506-0D25-4920-BC7C-6A7A941EA677}"/>
              </a:ext>
            </a:extLst>
          </p:cNvPr>
          <p:cNvSpPr txBox="1"/>
          <p:nvPr/>
        </p:nvSpPr>
        <p:spPr>
          <a:xfrm>
            <a:off x="5586664" y="2623828"/>
            <a:ext cx="1050824" cy="1487587"/>
          </a:xfrm>
          <a:prstGeom prst="rect">
            <a:avLst/>
          </a:prstGeom>
          <a:noFill/>
        </p:spPr>
        <p:txBody>
          <a:bodyPr wrap="square" rtlCol="0">
            <a:spAutoFit/>
          </a:bodyPr>
          <a:lstStyle/>
          <a:p>
            <a:pPr>
              <a:lnSpc>
                <a:spcPct val="120000"/>
              </a:lnSpc>
            </a:pPr>
            <a:r>
              <a:rPr lang="zh-CN" altLang="en-US" sz="4000" dirty="0">
                <a:solidFill>
                  <a:schemeClr val="accent3"/>
                </a:solidFill>
                <a:latin typeface="字体圈欣意冠黑体" panose="00000500000000000000" pitchFamily="2" charset="-122"/>
                <a:ea typeface="字体圈欣意冠黑体" panose="00000500000000000000" pitchFamily="2" charset="-122"/>
              </a:rPr>
              <a:t>合作模式</a:t>
            </a:r>
          </a:p>
        </p:txBody>
      </p:sp>
      <p:grpSp>
        <p:nvGrpSpPr>
          <p:cNvPr id="195" name="组合 194">
            <a:extLst>
              <a:ext uri="{FF2B5EF4-FFF2-40B4-BE49-F238E27FC236}">
                <a16:creationId xmlns:a16="http://schemas.microsoft.com/office/drawing/2014/main" xmlns="" id="{78DFE3AA-2DDF-4A16-9537-09D1C51B3491}"/>
              </a:ext>
            </a:extLst>
          </p:cNvPr>
          <p:cNvGrpSpPr/>
          <p:nvPr/>
        </p:nvGrpSpPr>
        <p:grpSpPr>
          <a:xfrm>
            <a:off x="1168573" y="824698"/>
            <a:ext cx="3155987" cy="2278725"/>
            <a:chOff x="1168573" y="824698"/>
            <a:chExt cx="3155987" cy="2278725"/>
          </a:xfrm>
        </p:grpSpPr>
        <p:sp>
          <p:nvSpPr>
            <p:cNvPr id="141" name="矩形: 圆角 140">
              <a:extLst>
                <a:ext uri="{FF2B5EF4-FFF2-40B4-BE49-F238E27FC236}">
                  <a16:creationId xmlns:a16="http://schemas.microsoft.com/office/drawing/2014/main" xmlns="" id="{195D2ABE-C00B-4E06-8392-62007CF31F73}"/>
                </a:ext>
              </a:extLst>
            </p:cNvPr>
            <p:cNvSpPr/>
            <p:nvPr/>
          </p:nvSpPr>
          <p:spPr>
            <a:xfrm>
              <a:off x="1168573" y="824698"/>
              <a:ext cx="3155987" cy="2278725"/>
            </a:xfrm>
            <a:prstGeom prst="roundRect">
              <a:avLst>
                <a:gd name="adj" fmla="val 6781"/>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schemeClr val="accent1"/>
                </a:solidFill>
              </a:endParaRPr>
            </a:p>
          </p:txBody>
        </p:sp>
        <p:grpSp>
          <p:nvGrpSpPr>
            <p:cNvPr id="142" name="组合 141">
              <a:extLst>
                <a:ext uri="{FF2B5EF4-FFF2-40B4-BE49-F238E27FC236}">
                  <a16:creationId xmlns:a16="http://schemas.microsoft.com/office/drawing/2014/main" xmlns="" id="{AFC961DC-A477-4DDC-9D4E-22B779E1709A}"/>
                </a:ext>
              </a:extLst>
            </p:cNvPr>
            <p:cNvGrpSpPr/>
            <p:nvPr/>
          </p:nvGrpSpPr>
          <p:grpSpPr>
            <a:xfrm>
              <a:off x="1284112" y="917412"/>
              <a:ext cx="2789103" cy="2082427"/>
              <a:chOff x="1284112" y="917412"/>
              <a:chExt cx="2789103" cy="2082427"/>
            </a:xfrm>
          </p:grpSpPr>
          <p:cxnSp>
            <p:nvCxnSpPr>
              <p:cNvPr id="17" name="直接连接符 16">
                <a:extLst>
                  <a:ext uri="{FF2B5EF4-FFF2-40B4-BE49-F238E27FC236}">
                    <a16:creationId xmlns:a16="http://schemas.microsoft.com/office/drawing/2014/main" xmlns="" id="{9CF9F9C6-0DDB-4EC7-AE0F-4354DD1AB0F8}"/>
                  </a:ext>
                </a:extLst>
              </p:cNvPr>
              <p:cNvCxnSpPr/>
              <p:nvPr/>
            </p:nvCxnSpPr>
            <p:spPr>
              <a:xfrm>
                <a:off x="3053705" y="1189602"/>
                <a:ext cx="0" cy="411511"/>
              </a:xfrm>
              <a:prstGeom prst="line">
                <a:avLst/>
              </a:prstGeom>
              <a:ln w="15875">
                <a:solidFill>
                  <a:srgbClr val="CC1205"/>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9A1B7838-EE48-4422-9DFF-A35F1A57A3FB}"/>
                  </a:ext>
                </a:extLst>
              </p:cNvPr>
              <p:cNvSpPr/>
              <p:nvPr/>
            </p:nvSpPr>
            <p:spPr>
              <a:xfrm>
                <a:off x="1507633" y="1662865"/>
                <a:ext cx="977133" cy="748923"/>
              </a:xfrm>
              <a:prstGeom prst="rect">
                <a:avLst/>
              </a:prstGeom>
            </p:spPr>
            <p:txBody>
              <a:bodyPr wrap="square">
                <a:spAutoFit/>
              </a:bodyPr>
              <a:lstStyle/>
              <a:p>
                <a:pPr>
                  <a:lnSpc>
                    <a:spcPct val="120000"/>
                  </a:lnSpc>
                </a:pPr>
                <a:r>
                  <a:rPr kumimoji="1" lang="en-US" altLang="zh-CN" sz="4000" b="1" dirty="0">
                    <a:solidFill>
                      <a:schemeClr val="accent1"/>
                    </a:solidFill>
                    <a:latin typeface="字体圈欣意冠黑体" panose="00000500000000000000" pitchFamily="2" charset="-122"/>
                    <a:ea typeface="字体圈欣意冠黑体2.0" panose="00000500000000000000" pitchFamily="2" charset="-122"/>
                  </a:rPr>
                  <a:t>10</a:t>
                </a:r>
                <a:endParaRPr lang="zh-CN" altLang="en-US" sz="4000" b="1" dirty="0">
                  <a:solidFill>
                    <a:schemeClr val="accent1"/>
                  </a:solidFill>
                  <a:latin typeface="字体圈欣意冠黑体" panose="00000500000000000000" pitchFamily="2" charset="-122"/>
                  <a:ea typeface="字体圈欣意冠黑体2.0" panose="00000500000000000000" pitchFamily="2" charset="-122"/>
                </a:endParaRPr>
              </a:p>
            </p:txBody>
          </p:sp>
          <p:sp>
            <p:nvSpPr>
              <p:cNvPr id="20" name="矩形 19">
                <a:extLst>
                  <a:ext uri="{FF2B5EF4-FFF2-40B4-BE49-F238E27FC236}">
                    <a16:creationId xmlns:a16="http://schemas.microsoft.com/office/drawing/2014/main" xmlns="" id="{81998DE4-C504-418C-9743-653AF192F5C8}"/>
                  </a:ext>
                </a:extLst>
              </p:cNvPr>
              <p:cNvSpPr/>
              <p:nvPr/>
            </p:nvSpPr>
            <p:spPr>
              <a:xfrm>
                <a:off x="1996199" y="2040145"/>
                <a:ext cx="365806" cy="336823"/>
              </a:xfrm>
              <a:prstGeom prst="rect">
                <a:avLst/>
              </a:prstGeom>
            </p:spPr>
            <p:txBody>
              <a:bodyPr wrap="none">
                <a:spAutoFit/>
              </a:bodyPr>
              <a:lstStyle/>
              <a:p>
                <a:pPr>
                  <a:lnSpc>
                    <a:spcPct val="120000"/>
                  </a:lnSpc>
                </a:pPr>
                <a:r>
                  <a:rPr lang="zh-CN" altLang="en-US" sz="1400" b="1"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席</a:t>
                </a:r>
              </a:p>
            </p:txBody>
          </p:sp>
          <p:sp>
            <p:nvSpPr>
              <p:cNvPr id="25" name="矩形 24">
                <a:extLst>
                  <a:ext uri="{FF2B5EF4-FFF2-40B4-BE49-F238E27FC236}">
                    <a16:creationId xmlns:a16="http://schemas.microsoft.com/office/drawing/2014/main" xmlns="" id="{D55C2DA8-9FAC-444F-9165-CF84B632D3B7}"/>
                  </a:ext>
                </a:extLst>
              </p:cNvPr>
              <p:cNvSpPr/>
              <p:nvPr/>
            </p:nvSpPr>
            <p:spPr>
              <a:xfrm>
                <a:off x="2481112" y="1977529"/>
                <a:ext cx="1592103" cy="739048"/>
              </a:xfrm>
              <a:prstGeom prst="rect">
                <a:avLst/>
              </a:prstGeom>
            </p:spPr>
            <p:txBody>
              <a:bodyPr wrap="none">
                <a:spAutoFit/>
              </a:bodyPr>
              <a:lstStyle/>
              <a:p>
                <a:pPr>
                  <a:lnSpc>
                    <a:spcPct val="120000"/>
                  </a:lnSpc>
                </a:pPr>
                <a:r>
                  <a:rPr lang="zh-CN" altLang="en-US"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诚邀</a:t>
                </a:r>
                <a:r>
                  <a:rPr lang="en-US" altLang="zh-CN"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10</a:t>
                </a:r>
                <a:r>
                  <a:rPr lang="zh-CN" altLang="en-US"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家媒体</a:t>
                </a:r>
                <a:endParaRPr lang="en-US" altLang="zh-CN"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nSpc>
                    <a:spcPct val="120000"/>
                  </a:lnSpc>
                </a:pPr>
                <a:r>
                  <a:rPr lang="zh-CN" altLang="en-US"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进行专访</a:t>
                </a:r>
              </a:p>
            </p:txBody>
          </p:sp>
          <p:grpSp>
            <p:nvGrpSpPr>
              <p:cNvPr id="34" name="组合 33">
                <a:extLst>
                  <a:ext uri="{FF2B5EF4-FFF2-40B4-BE49-F238E27FC236}">
                    <a16:creationId xmlns:a16="http://schemas.microsoft.com/office/drawing/2014/main" xmlns="" id="{6AB42A32-0691-45A9-8F2E-231467CD48F0}"/>
                  </a:ext>
                </a:extLst>
              </p:cNvPr>
              <p:cNvGrpSpPr/>
              <p:nvPr/>
            </p:nvGrpSpPr>
            <p:grpSpPr>
              <a:xfrm>
                <a:off x="1591933" y="2336965"/>
                <a:ext cx="434244" cy="424571"/>
                <a:chOff x="1813229" y="3596669"/>
                <a:chExt cx="434244" cy="424571"/>
              </a:xfrm>
            </p:grpSpPr>
            <p:sp>
              <p:nvSpPr>
                <p:cNvPr id="35" name="椭圆 34">
                  <a:extLst>
                    <a:ext uri="{FF2B5EF4-FFF2-40B4-BE49-F238E27FC236}">
                      <a16:creationId xmlns:a16="http://schemas.microsoft.com/office/drawing/2014/main" xmlns="" id="{D0EFB448-F709-4644-8BDC-6E7F05933256}"/>
                    </a:ext>
                  </a:extLst>
                </p:cNvPr>
                <p:cNvSpPr/>
                <p:nvPr/>
              </p:nvSpPr>
              <p:spPr>
                <a:xfrm>
                  <a:off x="1813229" y="3596669"/>
                  <a:ext cx="424571" cy="42457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36" name="等腰三角形 672">
                  <a:extLst>
                    <a:ext uri="{FF2B5EF4-FFF2-40B4-BE49-F238E27FC236}">
                      <a16:creationId xmlns:a16="http://schemas.microsoft.com/office/drawing/2014/main" xmlns="" id="{26E8F14D-5F8A-48A6-861E-2204FF49BC01}"/>
                    </a:ext>
                  </a:extLst>
                </p:cNvPr>
                <p:cNvSpPr/>
                <p:nvPr/>
              </p:nvSpPr>
              <p:spPr>
                <a:xfrm rot="7392007">
                  <a:off x="2151055" y="3896183"/>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37" name="voucher_281662">
                  <a:extLst>
                    <a:ext uri="{FF2B5EF4-FFF2-40B4-BE49-F238E27FC236}">
                      <a16:creationId xmlns:a16="http://schemas.microsoft.com/office/drawing/2014/main" xmlns="" id="{7ECDD59B-657D-48C0-A1D3-81B3C54DFACE}"/>
                    </a:ext>
                  </a:extLst>
                </p:cNvPr>
                <p:cNvSpPr/>
                <p:nvPr/>
              </p:nvSpPr>
              <p:spPr>
                <a:xfrm flipV="1">
                  <a:off x="1888900" y="3730878"/>
                  <a:ext cx="270715" cy="158539"/>
                </a:xfrm>
                <a:custGeom>
                  <a:avLst/>
                  <a:gdLst>
                    <a:gd name="connsiteX0" fmla="*/ 285940 w 607639"/>
                    <a:gd name="connsiteY0" fmla="*/ 240095 h 380065"/>
                    <a:gd name="connsiteX1" fmla="*/ 277129 w 607639"/>
                    <a:gd name="connsiteY1" fmla="*/ 248894 h 380065"/>
                    <a:gd name="connsiteX2" fmla="*/ 285940 w 607639"/>
                    <a:gd name="connsiteY2" fmla="*/ 257603 h 380065"/>
                    <a:gd name="connsiteX3" fmla="*/ 294662 w 607639"/>
                    <a:gd name="connsiteY3" fmla="*/ 248894 h 380065"/>
                    <a:gd name="connsiteX4" fmla="*/ 285940 w 607639"/>
                    <a:gd name="connsiteY4" fmla="*/ 240095 h 380065"/>
                    <a:gd name="connsiteX5" fmla="*/ 285940 w 607639"/>
                    <a:gd name="connsiteY5" fmla="*/ 200547 h 380065"/>
                    <a:gd name="connsiteX6" fmla="*/ 334268 w 607639"/>
                    <a:gd name="connsiteY6" fmla="*/ 248894 h 380065"/>
                    <a:gd name="connsiteX7" fmla="*/ 285940 w 607639"/>
                    <a:gd name="connsiteY7" fmla="*/ 297151 h 380065"/>
                    <a:gd name="connsiteX8" fmla="*/ 237523 w 607639"/>
                    <a:gd name="connsiteY8" fmla="*/ 248894 h 380065"/>
                    <a:gd name="connsiteX9" fmla="*/ 285940 w 607639"/>
                    <a:gd name="connsiteY9" fmla="*/ 200547 h 380065"/>
                    <a:gd name="connsiteX10" fmla="*/ 411749 w 607639"/>
                    <a:gd name="connsiteY10" fmla="*/ 146282 h 380065"/>
                    <a:gd name="connsiteX11" fmla="*/ 451336 w 607639"/>
                    <a:gd name="connsiteY11" fmla="*/ 146282 h 380065"/>
                    <a:gd name="connsiteX12" fmla="*/ 451336 w 607639"/>
                    <a:gd name="connsiteY12" fmla="*/ 233783 h 380065"/>
                    <a:gd name="connsiteX13" fmla="*/ 411749 w 607639"/>
                    <a:gd name="connsiteY13" fmla="*/ 233783 h 380065"/>
                    <a:gd name="connsiteX14" fmla="*/ 163147 w 607639"/>
                    <a:gd name="connsiteY14" fmla="*/ 122474 h 380065"/>
                    <a:gd name="connsiteX15" fmla="*/ 154427 w 607639"/>
                    <a:gd name="connsiteY15" fmla="*/ 131182 h 380065"/>
                    <a:gd name="connsiteX16" fmla="*/ 163147 w 607639"/>
                    <a:gd name="connsiteY16" fmla="*/ 139889 h 380065"/>
                    <a:gd name="connsiteX17" fmla="*/ 171957 w 607639"/>
                    <a:gd name="connsiteY17" fmla="*/ 131182 h 380065"/>
                    <a:gd name="connsiteX18" fmla="*/ 163147 w 607639"/>
                    <a:gd name="connsiteY18" fmla="*/ 122474 h 380065"/>
                    <a:gd name="connsiteX19" fmla="*/ 271366 w 607639"/>
                    <a:gd name="connsiteY19" fmla="*/ 100485 h 380065"/>
                    <a:gd name="connsiteX20" fmla="*/ 302162 w 607639"/>
                    <a:gd name="connsiteY20" fmla="*/ 125281 h 380065"/>
                    <a:gd name="connsiteX21" fmla="*/ 177643 w 607639"/>
                    <a:gd name="connsiteY21" fmla="*/ 279298 h 380065"/>
                    <a:gd name="connsiteX22" fmla="*/ 146847 w 607639"/>
                    <a:gd name="connsiteY22" fmla="*/ 254502 h 380065"/>
                    <a:gd name="connsiteX23" fmla="*/ 163147 w 607639"/>
                    <a:gd name="connsiteY23" fmla="*/ 82844 h 380065"/>
                    <a:gd name="connsiteX24" fmla="*/ 211555 w 607639"/>
                    <a:gd name="connsiteY24" fmla="*/ 131182 h 380065"/>
                    <a:gd name="connsiteX25" fmla="*/ 163147 w 607639"/>
                    <a:gd name="connsiteY25" fmla="*/ 179519 h 380065"/>
                    <a:gd name="connsiteX26" fmla="*/ 114739 w 607639"/>
                    <a:gd name="connsiteY26" fmla="*/ 131182 h 380065"/>
                    <a:gd name="connsiteX27" fmla="*/ 163147 w 607639"/>
                    <a:gd name="connsiteY27" fmla="*/ 82844 h 380065"/>
                    <a:gd name="connsiteX28" fmla="*/ 39607 w 607639"/>
                    <a:gd name="connsiteY28" fmla="*/ 39544 h 380065"/>
                    <a:gd name="connsiteX29" fmla="*/ 39607 w 607639"/>
                    <a:gd name="connsiteY29" fmla="*/ 340521 h 380065"/>
                    <a:gd name="connsiteX30" fmla="*/ 411739 w 607639"/>
                    <a:gd name="connsiteY30" fmla="*/ 340521 h 380065"/>
                    <a:gd name="connsiteX31" fmla="*/ 411739 w 607639"/>
                    <a:gd name="connsiteY31" fmla="*/ 272719 h 380065"/>
                    <a:gd name="connsiteX32" fmla="*/ 451346 w 607639"/>
                    <a:gd name="connsiteY32" fmla="*/ 272719 h 380065"/>
                    <a:gd name="connsiteX33" fmla="*/ 451346 w 607639"/>
                    <a:gd name="connsiteY33" fmla="*/ 340521 h 380065"/>
                    <a:gd name="connsiteX34" fmla="*/ 567943 w 607639"/>
                    <a:gd name="connsiteY34" fmla="*/ 340521 h 380065"/>
                    <a:gd name="connsiteX35" fmla="*/ 567943 w 607639"/>
                    <a:gd name="connsiteY35" fmla="*/ 39544 h 380065"/>
                    <a:gd name="connsiteX36" fmla="*/ 451346 w 607639"/>
                    <a:gd name="connsiteY36" fmla="*/ 39544 h 380065"/>
                    <a:gd name="connsiteX37" fmla="*/ 451346 w 607639"/>
                    <a:gd name="connsiteY37" fmla="*/ 107346 h 380065"/>
                    <a:gd name="connsiteX38" fmla="*/ 411739 w 607639"/>
                    <a:gd name="connsiteY38" fmla="*/ 107346 h 380065"/>
                    <a:gd name="connsiteX39" fmla="*/ 411739 w 607639"/>
                    <a:gd name="connsiteY39" fmla="*/ 39544 h 380065"/>
                    <a:gd name="connsiteX40" fmla="*/ 0 w 607639"/>
                    <a:gd name="connsiteY40" fmla="*/ 0 h 380065"/>
                    <a:gd name="connsiteX41" fmla="*/ 607639 w 607639"/>
                    <a:gd name="connsiteY41" fmla="*/ 0 h 380065"/>
                    <a:gd name="connsiteX42" fmla="*/ 607639 w 607639"/>
                    <a:gd name="connsiteY42" fmla="*/ 380065 h 380065"/>
                    <a:gd name="connsiteX43" fmla="*/ 0 w 607639"/>
                    <a:gd name="connsiteY43" fmla="*/ 380065 h 38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7639" h="380065">
                      <a:moveTo>
                        <a:pt x="285940" y="240095"/>
                      </a:moveTo>
                      <a:cubicBezTo>
                        <a:pt x="281045" y="240095"/>
                        <a:pt x="277129" y="244006"/>
                        <a:pt x="277129" y="248894"/>
                      </a:cubicBezTo>
                      <a:cubicBezTo>
                        <a:pt x="277129" y="253693"/>
                        <a:pt x="281045" y="257603"/>
                        <a:pt x="285940" y="257603"/>
                      </a:cubicBezTo>
                      <a:cubicBezTo>
                        <a:pt x="290746" y="257603"/>
                        <a:pt x="294662" y="253693"/>
                        <a:pt x="294662" y="248894"/>
                      </a:cubicBezTo>
                      <a:cubicBezTo>
                        <a:pt x="294662" y="244006"/>
                        <a:pt x="290746" y="240095"/>
                        <a:pt x="285940" y="240095"/>
                      </a:cubicBezTo>
                      <a:close/>
                      <a:moveTo>
                        <a:pt x="285940" y="200547"/>
                      </a:moveTo>
                      <a:cubicBezTo>
                        <a:pt x="312552" y="200547"/>
                        <a:pt x="334268" y="222232"/>
                        <a:pt x="334268" y="248894"/>
                      </a:cubicBezTo>
                      <a:cubicBezTo>
                        <a:pt x="334268" y="275466"/>
                        <a:pt x="312552" y="297151"/>
                        <a:pt x="285940" y="297151"/>
                      </a:cubicBezTo>
                      <a:cubicBezTo>
                        <a:pt x="259240" y="297151"/>
                        <a:pt x="237523" y="275466"/>
                        <a:pt x="237523" y="248894"/>
                      </a:cubicBezTo>
                      <a:cubicBezTo>
                        <a:pt x="237523" y="222232"/>
                        <a:pt x="259240" y="200547"/>
                        <a:pt x="285940" y="200547"/>
                      </a:cubicBezTo>
                      <a:close/>
                      <a:moveTo>
                        <a:pt x="411749" y="146282"/>
                      </a:moveTo>
                      <a:lnTo>
                        <a:pt x="451336" y="146282"/>
                      </a:lnTo>
                      <a:lnTo>
                        <a:pt x="451336" y="233783"/>
                      </a:lnTo>
                      <a:lnTo>
                        <a:pt x="411749" y="233783"/>
                      </a:lnTo>
                      <a:close/>
                      <a:moveTo>
                        <a:pt x="163147" y="122474"/>
                      </a:moveTo>
                      <a:cubicBezTo>
                        <a:pt x="158342" y="122474"/>
                        <a:pt x="154427" y="126383"/>
                        <a:pt x="154427" y="131182"/>
                      </a:cubicBezTo>
                      <a:cubicBezTo>
                        <a:pt x="154427" y="135980"/>
                        <a:pt x="158342" y="139889"/>
                        <a:pt x="163147" y="139889"/>
                      </a:cubicBezTo>
                      <a:cubicBezTo>
                        <a:pt x="167952" y="139889"/>
                        <a:pt x="171957" y="135980"/>
                        <a:pt x="171957" y="131182"/>
                      </a:cubicBezTo>
                      <a:cubicBezTo>
                        <a:pt x="171957" y="126383"/>
                        <a:pt x="167952" y="122474"/>
                        <a:pt x="163147" y="122474"/>
                      </a:cubicBezTo>
                      <a:close/>
                      <a:moveTo>
                        <a:pt x="271366" y="100485"/>
                      </a:moveTo>
                      <a:lnTo>
                        <a:pt x="302162" y="125281"/>
                      </a:lnTo>
                      <a:lnTo>
                        <a:pt x="177643" y="279298"/>
                      </a:lnTo>
                      <a:lnTo>
                        <a:pt x="146847" y="254502"/>
                      </a:lnTo>
                      <a:close/>
                      <a:moveTo>
                        <a:pt x="163147" y="82844"/>
                      </a:moveTo>
                      <a:cubicBezTo>
                        <a:pt x="189843" y="82844"/>
                        <a:pt x="211555" y="104525"/>
                        <a:pt x="211555" y="131182"/>
                      </a:cubicBezTo>
                      <a:cubicBezTo>
                        <a:pt x="211555" y="157838"/>
                        <a:pt x="189843" y="179519"/>
                        <a:pt x="163147" y="179519"/>
                      </a:cubicBezTo>
                      <a:cubicBezTo>
                        <a:pt x="136451" y="179519"/>
                        <a:pt x="114739" y="157838"/>
                        <a:pt x="114739" y="131182"/>
                      </a:cubicBezTo>
                      <a:cubicBezTo>
                        <a:pt x="114739" y="104525"/>
                        <a:pt x="136451" y="82844"/>
                        <a:pt x="163147" y="82844"/>
                      </a:cubicBezTo>
                      <a:close/>
                      <a:moveTo>
                        <a:pt x="39607" y="39544"/>
                      </a:moveTo>
                      <a:lnTo>
                        <a:pt x="39607" y="340521"/>
                      </a:lnTo>
                      <a:lnTo>
                        <a:pt x="411739" y="340521"/>
                      </a:lnTo>
                      <a:lnTo>
                        <a:pt x="411739" y="272719"/>
                      </a:lnTo>
                      <a:lnTo>
                        <a:pt x="451346" y="272719"/>
                      </a:lnTo>
                      <a:lnTo>
                        <a:pt x="451346" y="340521"/>
                      </a:lnTo>
                      <a:lnTo>
                        <a:pt x="567943" y="340521"/>
                      </a:lnTo>
                      <a:lnTo>
                        <a:pt x="567943" y="39544"/>
                      </a:lnTo>
                      <a:lnTo>
                        <a:pt x="451346" y="39544"/>
                      </a:lnTo>
                      <a:lnTo>
                        <a:pt x="451346" y="107346"/>
                      </a:lnTo>
                      <a:lnTo>
                        <a:pt x="411739" y="107346"/>
                      </a:lnTo>
                      <a:lnTo>
                        <a:pt x="411739" y="39544"/>
                      </a:lnTo>
                      <a:close/>
                      <a:moveTo>
                        <a:pt x="0" y="0"/>
                      </a:moveTo>
                      <a:lnTo>
                        <a:pt x="607639" y="0"/>
                      </a:lnTo>
                      <a:lnTo>
                        <a:pt x="607639" y="380065"/>
                      </a:lnTo>
                      <a:lnTo>
                        <a:pt x="0" y="38006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cxnSp>
            <p:nvCxnSpPr>
              <p:cNvPr id="60" name="直接连接符 59">
                <a:extLst>
                  <a:ext uri="{FF2B5EF4-FFF2-40B4-BE49-F238E27FC236}">
                    <a16:creationId xmlns:a16="http://schemas.microsoft.com/office/drawing/2014/main" xmlns="" id="{465359D7-A9D7-4D97-A780-4057BEE442ED}"/>
                  </a:ext>
                </a:extLst>
              </p:cNvPr>
              <p:cNvCxnSpPr>
                <a:cxnSpLocks/>
              </p:cNvCxnSpPr>
              <p:nvPr/>
            </p:nvCxnSpPr>
            <p:spPr>
              <a:xfrm>
                <a:off x="1554030" y="2897050"/>
                <a:ext cx="250795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1" name="矩形 60">
                <a:extLst>
                  <a:ext uri="{FF2B5EF4-FFF2-40B4-BE49-F238E27FC236}">
                    <a16:creationId xmlns:a16="http://schemas.microsoft.com/office/drawing/2014/main" xmlns="" id="{11A4B5C6-286C-4DAC-92BD-E47B2D7C6DCD}"/>
                  </a:ext>
                </a:extLst>
              </p:cNvPr>
              <p:cNvSpPr/>
              <p:nvPr/>
            </p:nvSpPr>
            <p:spPr>
              <a:xfrm>
                <a:off x="1554030" y="2934371"/>
                <a:ext cx="2507956" cy="654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solidFill>
                    <a:schemeClr val="accent1"/>
                  </a:solidFill>
                </a:endParaRPr>
              </a:p>
            </p:txBody>
          </p:sp>
          <p:sp>
            <p:nvSpPr>
              <p:cNvPr id="62" name="椭圆 61">
                <a:extLst>
                  <a:ext uri="{FF2B5EF4-FFF2-40B4-BE49-F238E27FC236}">
                    <a16:creationId xmlns:a16="http://schemas.microsoft.com/office/drawing/2014/main" xmlns="" id="{9A527827-FEB7-4E7B-8F38-0BA01566B08C}"/>
                  </a:ext>
                </a:extLst>
              </p:cNvPr>
              <p:cNvSpPr/>
              <p:nvPr/>
            </p:nvSpPr>
            <p:spPr>
              <a:xfrm>
                <a:off x="1284112" y="917412"/>
                <a:ext cx="539836" cy="539836"/>
              </a:xfrm>
              <a:prstGeom prst="ellipse">
                <a:avLst/>
              </a:prstGeom>
              <a:gradFill>
                <a:gsLst>
                  <a:gs pos="0">
                    <a:schemeClr val="accent2"/>
                  </a:gs>
                  <a:gs pos="100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accent1"/>
                  </a:solidFill>
                </a:endParaRPr>
              </a:p>
            </p:txBody>
          </p:sp>
          <p:sp>
            <p:nvSpPr>
              <p:cNvPr id="63" name="矩形 62">
                <a:extLst>
                  <a:ext uri="{FF2B5EF4-FFF2-40B4-BE49-F238E27FC236}">
                    <a16:creationId xmlns:a16="http://schemas.microsoft.com/office/drawing/2014/main" xmlns="" id="{788DF96C-6837-460C-83E9-B72F303CB738}"/>
                  </a:ext>
                </a:extLst>
              </p:cNvPr>
              <p:cNvSpPr/>
              <p:nvPr/>
            </p:nvSpPr>
            <p:spPr>
              <a:xfrm>
                <a:off x="1388526" y="1022067"/>
                <a:ext cx="1990781" cy="683264"/>
              </a:xfrm>
              <a:prstGeom prst="rect">
                <a:avLst/>
              </a:prstGeom>
            </p:spPr>
            <p:txBody>
              <a:bodyPr wrap="square">
                <a:spAutoFit/>
              </a:bodyPr>
              <a:lstStyle/>
              <a:p>
                <a:pPr>
                  <a:lnSpc>
                    <a:spcPct val="120000"/>
                  </a:lnSpc>
                </a:pPr>
                <a:r>
                  <a:rPr lang="zh-CN" altLang="en-US" sz="3600" dirty="0">
                    <a:solidFill>
                      <a:schemeClr val="accent1"/>
                    </a:solidFill>
                    <a:latin typeface="字体圈欣意冠黑体" panose="00000500000000000000" pitchFamily="2" charset="-122"/>
                    <a:ea typeface="字体圈欣意冠黑体" panose="00000500000000000000" pitchFamily="2" charset="-122"/>
                  </a:rPr>
                  <a:t>媒体专访</a:t>
                </a:r>
              </a:p>
            </p:txBody>
          </p:sp>
          <p:sp>
            <p:nvSpPr>
              <p:cNvPr id="64" name="任意多边形: 形状 63">
                <a:extLst>
                  <a:ext uri="{FF2B5EF4-FFF2-40B4-BE49-F238E27FC236}">
                    <a16:creationId xmlns:a16="http://schemas.microsoft.com/office/drawing/2014/main" xmlns="" id="{1BBB614B-4309-4498-ADDD-92F4D29E8426}"/>
                  </a:ext>
                </a:extLst>
              </p:cNvPr>
              <p:cNvSpPr/>
              <p:nvPr/>
            </p:nvSpPr>
            <p:spPr>
              <a:xfrm>
                <a:off x="1507633" y="1622398"/>
                <a:ext cx="2547620" cy="96520"/>
              </a:xfrm>
              <a:custGeom>
                <a:avLst/>
                <a:gdLst>
                  <a:gd name="connsiteX0" fmla="*/ 0 w 2547620"/>
                  <a:gd name="connsiteY0" fmla="*/ 93980 h 96520"/>
                  <a:gd name="connsiteX1" fmla="*/ 1076960 w 2547620"/>
                  <a:gd name="connsiteY1" fmla="*/ 91440 h 96520"/>
                  <a:gd name="connsiteX2" fmla="*/ 1074420 w 2547620"/>
                  <a:gd name="connsiteY2" fmla="*/ 0 h 96520"/>
                  <a:gd name="connsiteX3" fmla="*/ 1170940 w 2547620"/>
                  <a:gd name="connsiteY3" fmla="*/ 91440 h 96520"/>
                  <a:gd name="connsiteX4" fmla="*/ 2547620 w 2547620"/>
                  <a:gd name="connsiteY4" fmla="*/ 96520 h 96520"/>
                  <a:gd name="connsiteX5" fmla="*/ 2547620 w 2547620"/>
                  <a:gd name="connsiteY5" fmla="*/ 96520 h 9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7620" h="96520">
                    <a:moveTo>
                      <a:pt x="0" y="93980"/>
                    </a:moveTo>
                    <a:lnTo>
                      <a:pt x="1076960" y="91440"/>
                    </a:lnTo>
                    <a:cubicBezTo>
                      <a:pt x="1076113" y="60960"/>
                      <a:pt x="1075267" y="30480"/>
                      <a:pt x="1074420" y="0"/>
                    </a:cubicBezTo>
                    <a:lnTo>
                      <a:pt x="1170940" y="91440"/>
                    </a:lnTo>
                    <a:lnTo>
                      <a:pt x="2547620" y="96520"/>
                    </a:lnTo>
                    <a:lnTo>
                      <a:pt x="2547620" y="9652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accent1"/>
                  </a:solidFill>
                </a:endParaRPr>
              </a:p>
            </p:txBody>
          </p:sp>
        </p:grpSp>
        <p:sp>
          <p:nvSpPr>
            <p:cNvPr id="16" name="矩形 15">
              <a:extLst>
                <a:ext uri="{FF2B5EF4-FFF2-40B4-BE49-F238E27FC236}">
                  <a16:creationId xmlns:a16="http://schemas.microsoft.com/office/drawing/2014/main" xmlns="" id="{A631274E-5BC8-48C2-8EFC-FE37A9072C3C}"/>
                </a:ext>
              </a:extLst>
            </p:cNvPr>
            <p:cNvSpPr/>
            <p:nvPr/>
          </p:nvSpPr>
          <p:spPr>
            <a:xfrm>
              <a:off x="3049793" y="1126345"/>
              <a:ext cx="787684" cy="580672"/>
            </a:xfrm>
            <a:prstGeom prst="rect">
              <a:avLst/>
            </a:prstGeom>
          </p:spPr>
          <p:txBody>
            <a:bodyPr wrap="square">
              <a:spAutoFit/>
            </a:bodyPr>
            <a:lstStyle/>
            <a:p>
              <a:pPr>
                <a:lnSpc>
                  <a:spcPct val="120000"/>
                </a:lnSpc>
              </a:pPr>
              <a:r>
                <a:rPr lang="zh-CN" altLang="en-US" sz="1400" b="1" dirty="0">
                  <a:solidFill>
                    <a:schemeClr val="accent4"/>
                  </a:solidFill>
                  <a:latin typeface="字体圈欣意冠黑体" panose="00000500000000000000" pitchFamily="2" charset="-122"/>
                  <a:ea typeface="字体圈欣意冠黑体" panose="00000500000000000000" pitchFamily="2" charset="-122"/>
                </a:rPr>
                <a:t>诚邀媒体</a:t>
              </a:r>
              <a:endParaRPr lang="en-US" altLang="zh-CN" sz="1400" b="1" dirty="0">
                <a:solidFill>
                  <a:schemeClr val="accent4"/>
                </a:solidFill>
                <a:latin typeface="字体圈欣意冠黑体" panose="00000500000000000000" pitchFamily="2" charset="-122"/>
                <a:ea typeface="字体圈欣意冠黑体" panose="00000500000000000000" pitchFamily="2" charset="-122"/>
              </a:endParaRPr>
            </a:p>
            <a:p>
              <a:pPr>
                <a:lnSpc>
                  <a:spcPct val="120000"/>
                </a:lnSpc>
              </a:pPr>
              <a:r>
                <a:rPr lang="zh-CN" altLang="en-US" sz="1400" b="1" dirty="0">
                  <a:solidFill>
                    <a:schemeClr val="accent4"/>
                  </a:solidFill>
                  <a:latin typeface="字体圈欣意冠黑体" panose="00000500000000000000" pitchFamily="2" charset="-122"/>
                  <a:ea typeface="字体圈欣意冠黑体" panose="00000500000000000000" pitchFamily="2" charset="-122"/>
                </a:rPr>
                <a:t>专访</a:t>
              </a:r>
            </a:p>
          </p:txBody>
        </p:sp>
      </p:grpSp>
      <p:grpSp>
        <p:nvGrpSpPr>
          <p:cNvPr id="274" name="组合 273">
            <a:extLst>
              <a:ext uri="{FF2B5EF4-FFF2-40B4-BE49-F238E27FC236}">
                <a16:creationId xmlns:a16="http://schemas.microsoft.com/office/drawing/2014/main" xmlns="" id="{775D206B-59D1-4888-BA74-26F9271CC57C}"/>
              </a:ext>
            </a:extLst>
          </p:cNvPr>
          <p:cNvGrpSpPr/>
          <p:nvPr/>
        </p:nvGrpSpPr>
        <p:grpSpPr>
          <a:xfrm>
            <a:off x="1169680" y="3778065"/>
            <a:ext cx="3155987" cy="2278725"/>
            <a:chOff x="1168573" y="824698"/>
            <a:chExt cx="3155987" cy="2278725"/>
          </a:xfrm>
        </p:grpSpPr>
        <p:sp>
          <p:nvSpPr>
            <p:cNvPr id="275" name="矩形: 圆角 274">
              <a:extLst>
                <a:ext uri="{FF2B5EF4-FFF2-40B4-BE49-F238E27FC236}">
                  <a16:creationId xmlns:a16="http://schemas.microsoft.com/office/drawing/2014/main" xmlns="" id="{2DB0E8A2-3D0E-4103-A2F9-61739CEBAA49}"/>
                </a:ext>
              </a:extLst>
            </p:cNvPr>
            <p:cNvSpPr/>
            <p:nvPr/>
          </p:nvSpPr>
          <p:spPr>
            <a:xfrm>
              <a:off x="1168573" y="824698"/>
              <a:ext cx="3155987" cy="2278725"/>
            </a:xfrm>
            <a:prstGeom prst="roundRect">
              <a:avLst>
                <a:gd name="adj" fmla="val 6781"/>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schemeClr val="accent1"/>
                </a:solidFill>
              </a:endParaRPr>
            </a:p>
          </p:txBody>
        </p:sp>
        <p:grpSp>
          <p:nvGrpSpPr>
            <p:cNvPr id="276" name="组合 275">
              <a:extLst>
                <a:ext uri="{FF2B5EF4-FFF2-40B4-BE49-F238E27FC236}">
                  <a16:creationId xmlns:a16="http://schemas.microsoft.com/office/drawing/2014/main" xmlns="" id="{FFDC9E67-E66F-49A8-A324-A17F4D39FE34}"/>
                </a:ext>
              </a:extLst>
            </p:cNvPr>
            <p:cNvGrpSpPr/>
            <p:nvPr/>
          </p:nvGrpSpPr>
          <p:grpSpPr>
            <a:xfrm>
              <a:off x="1284112" y="917412"/>
              <a:ext cx="2784098" cy="2082427"/>
              <a:chOff x="1284112" y="917412"/>
              <a:chExt cx="2784098" cy="2082427"/>
            </a:xfrm>
          </p:grpSpPr>
          <p:cxnSp>
            <p:nvCxnSpPr>
              <p:cNvPr id="278" name="直接连接符 277">
                <a:extLst>
                  <a:ext uri="{FF2B5EF4-FFF2-40B4-BE49-F238E27FC236}">
                    <a16:creationId xmlns:a16="http://schemas.microsoft.com/office/drawing/2014/main" xmlns="" id="{84E9AF2A-1000-4EA6-BFE8-3C239E9DFFE8}"/>
                  </a:ext>
                </a:extLst>
              </p:cNvPr>
              <p:cNvCxnSpPr/>
              <p:nvPr/>
            </p:nvCxnSpPr>
            <p:spPr>
              <a:xfrm>
                <a:off x="3053705" y="1189602"/>
                <a:ext cx="0" cy="411511"/>
              </a:xfrm>
              <a:prstGeom prst="line">
                <a:avLst/>
              </a:prstGeom>
              <a:ln w="15875">
                <a:solidFill>
                  <a:srgbClr val="CC1205"/>
                </a:solidFill>
              </a:ln>
            </p:spPr>
            <p:style>
              <a:lnRef idx="1">
                <a:schemeClr val="accent1"/>
              </a:lnRef>
              <a:fillRef idx="0">
                <a:schemeClr val="accent1"/>
              </a:fillRef>
              <a:effectRef idx="0">
                <a:schemeClr val="accent1"/>
              </a:effectRef>
              <a:fontRef idx="minor">
                <a:schemeClr val="tx1"/>
              </a:fontRef>
            </p:style>
          </p:cxnSp>
          <p:sp>
            <p:nvSpPr>
              <p:cNvPr id="280" name="矩形 279">
                <a:extLst>
                  <a:ext uri="{FF2B5EF4-FFF2-40B4-BE49-F238E27FC236}">
                    <a16:creationId xmlns:a16="http://schemas.microsoft.com/office/drawing/2014/main" xmlns="" id="{05A10577-9740-458D-BAC6-0857E525D92F}"/>
                  </a:ext>
                </a:extLst>
              </p:cNvPr>
              <p:cNvSpPr/>
              <p:nvPr/>
            </p:nvSpPr>
            <p:spPr>
              <a:xfrm>
                <a:off x="1507633" y="1662865"/>
                <a:ext cx="977133" cy="748923"/>
              </a:xfrm>
              <a:prstGeom prst="rect">
                <a:avLst/>
              </a:prstGeom>
            </p:spPr>
            <p:txBody>
              <a:bodyPr wrap="square">
                <a:spAutoFit/>
              </a:bodyPr>
              <a:lstStyle/>
              <a:p>
                <a:pPr>
                  <a:lnSpc>
                    <a:spcPct val="120000"/>
                  </a:lnSpc>
                </a:pPr>
                <a:r>
                  <a:rPr kumimoji="1" lang="en-US" altLang="zh-CN" sz="4000" b="1" dirty="0">
                    <a:solidFill>
                      <a:schemeClr val="accent1"/>
                    </a:solidFill>
                    <a:latin typeface="字体圈欣意冠黑体" panose="00000500000000000000" pitchFamily="2" charset="-122"/>
                    <a:ea typeface="字体圈欣意冠黑体2.0" panose="00000500000000000000" pitchFamily="2" charset="-122"/>
                  </a:rPr>
                  <a:t>10</a:t>
                </a:r>
                <a:endParaRPr lang="zh-CN" altLang="en-US" sz="4000" b="1" dirty="0">
                  <a:solidFill>
                    <a:schemeClr val="accent1"/>
                  </a:solidFill>
                  <a:latin typeface="字体圈欣意冠黑体" panose="00000500000000000000" pitchFamily="2" charset="-122"/>
                  <a:ea typeface="字体圈欣意冠黑体2.0" panose="00000500000000000000" pitchFamily="2" charset="-122"/>
                </a:endParaRPr>
              </a:p>
            </p:txBody>
          </p:sp>
          <p:sp>
            <p:nvSpPr>
              <p:cNvPr id="281" name="矩形 280">
                <a:extLst>
                  <a:ext uri="{FF2B5EF4-FFF2-40B4-BE49-F238E27FC236}">
                    <a16:creationId xmlns:a16="http://schemas.microsoft.com/office/drawing/2014/main" xmlns="" id="{3B429E0C-FA44-47D5-9C8C-EE11A50A33E3}"/>
                  </a:ext>
                </a:extLst>
              </p:cNvPr>
              <p:cNvSpPr/>
              <p:nvPr/>
            </p:nvSpPr>
            <p:spPr>
              <a:xfrm>
                <a:off x="1974877" y="2058890"/>
                <a:ext cx="365806" cy="336823"/>
              </a:xfrm>
              <a:prstGeom prst="rect">
                <a:avLst/>
              </a:prstGeom>
            </p:spPr>
            <p:txBody>
              <a:bodyPr wrap="none">
                <a:spAutoFit/>
              </a:bodyPr>
              <a:lstStyle/>
              <a:p>
                <a:pPr>
                  <a:lnSpc>
                    <a:spcPct val="120000"/>
                  </a:lnSpc>
                </a:pPr>
                <a:r>
                  <a:rPr lang="zh-CN" altLang="en-US" sz="1400" b="1"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家</a:t>
                </a:r>
              </a:p>
            </p:txBody>
          </p:sp>
          <p:sp>
            <p:nvSpPr>
              <p:cNvPr id="284" name="矩形 283">
                <a:extLst>
                  <a:ext uri="{FF2B5EF4-FFF2-40B4-BE49-F238E27FC236}">
                    <a16:creationId xmlns:a16="http://schemas.microsoft.com/office/drawing/2014/main" xmlns="" id="{7A2CDF32-B6E8-4A69-A383-720240F8C411}"/>
                  </a:ext>
                </a:extLst>
              </p:cNvPr>
              <p:cNvSpPr/>
              <p:nvPr/>
            </p:nvSpPr>
            <p:spPr>
              <a:xfrm>
                <a:off x="2020855" y="2425480"/>
                <a:ext cx="2047355" cy="406650"/>
              </a:xfrm>
              <a:prstGeom prst="rect">
                <a:avLst/>
              </a:prstGeom>
            </p:spPr>
            <p:txBody>
              <a:bodyPr wrap="none">
                <a:spAutoFit/>
              </a:bodyPr>
              <a:lstStyle/>
              <a:p>
                <a:pPr>
                  <a:lnSpc>
                    <a:spcPct val="120000"/>
                  </a:lnSpc>
                </a:pPr>
                <a:r>
                  <a:rPr lang="zh-CN" altLang="en-US"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招募</a:t>
                </a:r>
                <a:r>
                  <a:rPr lang="en-US" altLang="zh-CN"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10</a:t>
                </a:r>
                <a:r>
                  <a:rPr lang="zh-CN" altLang="en-US"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家冠名企业</a:t>
                </a:r>
              </a:p>
            </p:txBody>
          </p:sp>
          <p:grpSp>
            <p:nvGrpSpPr>
              <p:cNvPr id="286" name="组合 285">
                <a:extLst>
                  <a:ext uri="{FF2B5EF4-FFF2-40B4-BE49-F238E27FC236}">
                    <a16:creationId xmlns:a16="http://schemas.microsoft.com/office/drawing/2014/main" xmlns="" id="{C29D6B2B-C5B5-4A5F-BE75-DFB78DD188B9}"/>
                  </a:ext>
                </a:extLst>
              </p:cNvPr>
              <p:cNvGrpSpPr/>
              <p:nvPr/>
            </p:nvGrpSpPr>
            <p:grpSpPr>
              <a:xfrm>
                <a:off x="1590826" y="2382282"/>
                <a:ext cx="479501" cy="424571"/>
                <a:chOff x="1812122" y="3641986"/>
                <a:chExt cx="479501" cy="424571"/>
              </a:xfrm>
            </p:grpSpPr>
            <p:sp>
              <p:nvSpPr>
                <p:cNvPr id="297" name="椭圆 296">
                  <a:extLst>
                    <a:ext uri="{FF2B5EF4-FFF2-40B4-BE49-F238E27FC236}">
                      <a16:creationId xmlns:a16="http://schemas.microsoft.com/office/drawing/2014/main" xmlns="" id="{0ACDB40F-8E42-4AE5-9732-47ED060D36DC}"/>
                    </a:ext>
                  </a:extLst>
                </p:cNvPr>
                <p:cNvSpPr/>
                <p:nvPr/>
              </p:nvSpPr>
              <p:spPr>
                <a:xfrm>
                  <a:off x="1812122" y="3641986"/>
                  <a:ext cx="424571" cy="42457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98" name="等腰三角形 672">
                  <a:extLst>
                    <a:ext uri="{FF2B5EF4-FFF2-40B4-BE49-F238E27FC236}">
                      <a16:creationId xmlns:a16="http://schemas.microsoft.com/office/drawing/2014/main" xmlns="" id="{2FEF6210-BB2D-48B2-993F-C7CEE9F49F74}"/>
                    </a:ext>
                  </a:extLst>
                </p:cNvPr>
                <p:cNvSpPr/>
                <p:nvPr/>
              </p:nvSpPr>
              <p:spPr>
                <a:xfrm rot="7392007">
                  <a:off x="2195205" y="3939975"/>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99" name="voucher_281662">
                  <a:extLst>
                    <a:ext uri="{FF2B5EF4-FFF2-40B4-BE49-F238E27FC236}">
                      <a16:creationId xmlns:a16="http://schemas.microsoft.com/office/drawing/2014/main" xmlns="" id="{18003D04-3814-4C86-B6FF-F3918652326E}"/>
                    </a:ext>
                  </a:extLst>
                </p:cNvPr>
                <p:cNvSpPr/>
                <p:nvPr/>
              </p:nvSpPr>
              <p:spPr>
                <a:xfrm flipV="1">
                  <a:off x="1887793" y="3765827"/>
                  <a:ext cx="270715" cy="158539"/>
                </a:xfrm>
                <a:custGeom>
                  <a:avLst/>
                  <a:gdLst>
                    <a:gd name="connsiteX0" fmla="*/ 285940 w 607639"/>
                    <a:gd name="connsiteY0" fmla="*/ 240095 h 380065"/>
                    <a:gd name="connsiteX1" fmla="*/ 277129 w 607639"/>
                    <a:gd name="connsiteY1" fmla="*/ 248894 h 380065"/>
                    <a:gd name="connsiteX2" fmla="*/ 285940 w 607639"/>
                    <a:gd name="connsiteY2" fmla="*/ 257603 h 380065"/>
                    <a:gd name="connsiteX3" fmla="*/ 294662 w 607639"/>
                    <a:gd name="connsiteY3" fmla="*/ 248894 h 380065"/>
                    <a:gd name="connsiteX4" fmla="*/ 285940 w 607639"/>
                    <a:gd name="connsiteY4" fmla="*/ 240095 h 380065"/>
                    <a:gd name="connsiteX5" fmla="*/ 285940 w 607639"/>
                    <a:gd name="connsiteY5" fmla="*/ 200547 h 380065"/>
                    <a:gd name="connsiteX6" fmla="*/ 334268 w 607639"/>
                    <a:gd name="connsiteY6" fmla="*/ 248894 h 380065"/>
                    <a:gd name="connsiteX7" fmla="*/ 285940 w 607639"/>
                    <a:gd name="connsiteY7" fmla="*/ 297151 h 380065"/>
                    <a:gd name="connsiteX8" fmla="*/ 237523 w 607639"/>
                    <a:gd name="connsiteY8" fmla="*/ 248894 h 380065"/>
                    <a:gd name="connsiteX9" fmla="*/ 285940 w 607639"/>
                    <a:gd name="connsiteY9" fmla="*/ 200547 h 380065"/>
                    <a:gd name="connsiteX10" fmla="*/ 411749 w 607639"/>
                    <a:gd name="connsiteY10" fmla="*/ 146282 h 380065"/>
                    <a:gd name="connsiteX11" fmla="*/ 451336 w 607639"/>
                    <a:gd name="connsiteY11" fmla="*/ 146282 h 380065"/>
                    <a:gd name="connsiteX12" fmla="*/ 451336 w 607639"/>
                    <a:gd name="connsiteY12" fmla="*/ 233783 h 380065"/>
                    <a:gd name="connsiteX13" fmla="*/ 411749 w 607639"/>
                    <a:gd name="connsiteY13" fmla="*/ 233783 h 380065"/>
                    <a:gd name="connsiteX14" fmla="*/ 163147 w 607639"/>
                    <a:gd name="connsiteY14" fmla="*/ 122474 h 380065"/>
                    <a:gd name="connsiteX15" fmla="*/ 154427 w 607639"/>
                    <a:gd name="connsiteY15" fmla="*/ 131182 h 380065"/>
                    <a:gd name="connsiteX16" fmla="*/ 163147 w 607639"/>
                    <a:gd name="connsiteY16" fmla="*/ 139889 h 380065"/>
                    <a:gd name="connsiteX17" fmla="*/ 171957 w 607639"/>
                    <a:gd name="connsiteY17" fmla="*/ 131182 h 380065"/>
                    <a:gd name="connsiteX18" fmla="*/ 163147 w 607639"/>
                    <a:gd name="connsiteY18" fmla="*/ 122474 h 380065"/>
                    <a:gd name="connsiteX19" fmla="*/ 271366 w 607639"/>
                    <a:gd name="connsiteY19" fmla="*/ 100485 h 380065"/>
                    <a:gd name="connsiteX20" fmla="*/ 302162 w 607639"/>
                    <a:gd name="connsiteY20" fmla="*/ 125281 h 380065"/>
                    <a:gd name="connsiteX21" fmla="*/ 177643 w 607639"/>
                    <a:gd name="connsiteY21" fmla="*/ 279298 h 380065"/>
                    <a:gd name="connsiteX22" fmla="*/ 146847 w 607639"/>
                    <a:gd name="connsiteY22" fmla="*/ 254502 h 380065"/>
                    <a:gd name="connsiteX23" fmla="*/ 163147 w 607639"/>
                    <a:gd name="connsiteY23" fmla="*/ 82844 h 380065"/>
                    <a:gd name="connsiteX24" fmla="*/ 211555 w 607639"/>
                    <a:gd name="connsiteY24" fmla="*/ 131182 h 380065"/>
                    <a:gd name="connsiteX25" fmla="*/ 163147 w 607639"/>
                    <a:gd name="connsiteY25" fmla="*/ 179519 h 380065"/>
                    <a:gd name="connsiteX26" fmla="*/ 114739 w 607639"/>
                    <a:gd name="connsiteY26" fmla="*/ 131182 h 380065"/>
                    <a:gd name="connsiteX27" fmla="*/ 163147 w 607639"/>
                    <a:gd name="connsiteY27" fmla="*/ 82844 h 380065"/>
                    <a:gd name="connsiteX28" fmla="*/ 39607 w 607639"/>
                    <a:gd name="connsiteY28" fmla="*/ 39544 h 380065"/>
                    <a:gd name="connsiteX29" fmla="*/ 39607 w 607639"/>
                    <a:gd name="connsiteY29" fmla="*/ 340521 h 380065"/>
                    <a:gd name="connsiteX30" fmla="*/ 411739 w 607639"/>
                    <a:gd name="connsiteY30" fmla="*/ 340521 h 380065"/>
                    <a:gd name="connsiteX31" fmla="*/ 411739 w 607639"/>
                    <a:gd name="connsiteY31" fmla="*/ 272719 h 380065"/>
                    <a:gd name="connsiteX32" fmla="*/ 451346 w 607639"/>
                    <a:gd name="connsiteY32" fmla="*/ 272719 h 380065"/>
                    <a:gd name="connsiteX33" fmla="*/ 451346 w 607639"/>
                    <a:gd name="connsiteY33" fmla="*/ 340521 h 380065"/>
                    <a:gd name="connsiteX34" fmla="*/ 567943 w 607639"/>
                    <a:gd name="connsiteY34" fmla="*/ 340521 h 380065"/>
                    <a:gd name="connsiteX35" fmla="*/ 567943 w 607639"/>
                    <a:gd name="connsiteY35" fmla="*/ 39544 h 380065"/>
                    <a:gd name="connsiteX36" fmla="*/ 451346 w 607639"/>
                    <a:gd name="connsiteY36" fmla="*/ 39544 h 380065"/>
                    <a:gd name="connsiteX37" fmla="*/ 451346 w 607639"/>
                    <a:gd name="connsiteY37" fmla="*/ 107346 h 380065"/>
                    <a:gd name="connsiteX38" fmla="*/ 411739 w 607639"/>
                    <a:gd name="connsiteY38" fmla="*/ 107346 h 380065"/>
                    <a:gd name="connsiteX39" fmla="*/ 411739 w 607639"/>
                    <a:gd name="connsiteY39" fmla="*/ 39544 h 380065"/>
                    <a:gd name="connsiteX40" fmla="*/ 0 w 607639"/>
                    <a:gd name="connsiteY40" fmla="*/ 0 h 380065"/>
                    <a:gd name="connsiteX41" fmla="*/ 607639 w 607639"/>
                    <a:gd name="connsiteY41" fmla="*/ 0 h 380065"/>
                    <a:gd name="connsiteX42" fmla="*/ 607639 w 607639"/>
                    <a:gd name="connsiteY42" fmla="*/ 380065 h 380065"/>
                    <a:gd name="connsiteX43" fmla="*/ 0 w 607639"/>
                    <a:gd name="connsiteY43" fmla="*/ 380065 h 38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7639" h="380065">
                      <a:moveTo>
                        <a:pt x="285940" y="240095"/>
                      </a:moveTo>
                      <a:cubicBezTo>
                        <a:pt x="281045" y="240095"/>
                        <a:pt x="277129" y="244006"/>
                        <a:pt x="277129" y="248894"/>
                      </a:cubicBezTo>
                      <a:cubicBezTo>
                        <a:pt x="277129" y="253693"/>
                        <a:pt x="281045" y="257603"/>
                        <a:pt x="285940" y="257603"/>
                      </a:cubicBezTo>
                      <a:cubicBezTo>
                        <a:pt x="290746" y="257603"/>
                        <a:pt x="294662" y="253693"/>
                        <a:pt x="294662" y="248894"/>
                      </a:cubicBezTo>
                      <a:cubicBezTo>
                        <a:pt x="294662" y="244006"/>
                        <a:pt x="290746" y="240095"/>
                        <a:pt x="285940" y="240095"/>
                      </a:cubicBezTo>
                      <a:close/>
                      <a:moveTo>
                        <a:pt x="285940" y="200547"/>
                      </a:moveTo>
                      <a:cubicBezTo>
                        <a:pt x="312552" y="200547"/>
                        <a:pt x="334268" y="222232"/>
                        <a:pt x="334268" y="248894"/>
                      </a:cubicBezTo>
                      <a:cubicBezTo>
                        <a:pt x="334268" y="275466"/>
                        <a:pt x="312552" y="297151"/>
                        <a:pt x="285940" y="297151"/>
                      </a:cubicBezTo>
                      <a:cubicBezTo>
                        <a:pt x="259240" y="297151"/>
                        <a:pt x="237523" y="275466"/>
                        <a:pt x="237523" y="248894"/>
                      </a:cubicBezTo>
                      <a:cubicBezTo>
                        <a:pt x="237523" y="222232"/>
                        <a:pt x="259240" y="200547"/>
                        <a:pt x="285940" y="200547"/>
                      </a:cubicBezTo>
                      <a:close/>
                      <a:moveTo>
                        <a:pt x="411749" y="146282"/>
                      </a:moveTo>
                      <a:lnTo>
                        <a:pt x="451336" y="146282"/>
                      </a:lnTo>
                      <a:lnTo>
                        <a:pt x="451336" y="233783"/>
                      </a:lnTo>
                      <a:lnTo>
                        <a:pt x="411749" y="233783"/>
                      </a:lnTo>
                      <a:close/>
                      <a:moveTo>
                        <a:pt x="163147" y="122474"/>
                      </a:moveTo>
                      <a:cubicBezTo>
                        <a:pt x="158342" y="122474"/>
                        <a:pt x="154427" y="126383"/>
                        <a:pt x="154427" y="131182"/>
                      </a:cubicBezTo>
                      <a:cubicBezTo>
                        <a:pt x="154427" y="135980"/>
                        <a:pt x="158342" y="139889"/>
                        <a:pt x="163147" y="139889"/>
                      </a:cubicBezTo>
                      <a:cubicBezTo>
                        <a:pt x="167952" y="139889"/>
                        <a:pt x="171957" y="135980"/>
                        <a:pt x="171957" y="131182"/>
                      </a:cubicBezTo>
                      <a:cubicBezTo>
                        <a:pt x="171957" y="126383"/>
                        <a:pt x="167952" y="122474"/>
                        <a:pt x="163147" y="122474"/>
                      </a:cubicBezTo>
                      <a:close/>
                      <a:moveTo>
                        <a:pt x="271366" y="100485"/>
                      </a:moveTo>
                      <a:lnTo>
                        <a:pt x="302162" y="125281"/>
                      </a:lnTo>
                      <a:lnTo>
                        <a:pt x="177643" y="279298"/>
                      </a:lnTo>
                      <a:lnTo>
                        <a:pt x="146847" y="254502"/>
                      </a:lnTo>
                      <a:close/>
                      <a:moveTo>
                        <a:pt x="163147" y="82844"/>
                      </a:moveTo>
                      <a:cubicBezTo>
                        <a:pt x="189843" y="82844"/>
                        <a:pt x="211555" y="104525"/>
                        <a:pt x="211555" y="131182"/>
                      </a:cubicBezTo>
                      <a:cubicBezTo>
                        <a:pt x="211555" y="157838"/>
                        <a:pt x="189843" y="179519"/>
                        <a:pt x="163147" y="179519"/>
                      </a:cubicBezTo>
                      <a:cubicBezTo>
                        <a:pt x="136451" y="179519"/>
                        <a:pt x="114739" y="157838"/>
                        <a:pt x="114739" y="131182"/>
                      </a:cubicBezTo>
                      <a:cubicBezTo>
                        <a:pt x="114739" y="104525"/>
                        <a:pt x="136451" y="82844"/>
                        <a:pt x="163147" y="82844"/>
                      </a:cubicBezTo>
                      <a:close/>
                      <a:moveTo>
                        <a:pt x="39607" y="39544"/>
                      </a:moveTo>
                      <a:lnTo>
                        <a:pt x="39607" y="340521"/>
                      </a:lnTo>
                      <a:lnTo>
                        <a:pt x="411739" y="340521"/>
                      </a:lnTo>
                      <a:lnTo>
                        <a:pt x="411739" y="272719"/>
                      </a:lnTo>
                      <a:lnTo>
                        <a:pt x="451346" y="272719"/>
                      </a:lnTo>
                      <a:lnTo>
                        <a:pt x="451346" y="340521"/>
                      </a:lnTo>
                      <a:lnTo>
                        <a:pt x="567943" y="340521"/>
                      </a:lnTo>
                      <a:lnTo>
                        <a:pt x="567943" y="39544"/>
                      </a:lnTo>
                      <a:lnTo>
                        <a:pt x="451346" y="39544"/>
                      </a:lnTo>
                      <a:lnTo>
                        <a:pt x="451346" y="107346"/>
                      </a:lnTo>
                      <a:lnTo>
                        <a:pt x="411739" y="107346"/>
                      </a:lnTo>
                      <a:lnTo>
                        <a:pt x="411739" y="39544"/>
                      </a:lnTo>
                      <a:close/>
                      <a:moveTo>
                        <a:pt x="0" y="0"/>
                      </a:moveTo>
                      <a:lnTo>
                        <a:pt x="607639" y="0"/>
                      </a:lnTo>
                      <a:lnTo>
                        <a:pt x="607639" y="380065"/>
                      </a:lnTo>
                      <a:lnTo>
                        <a:pt x="0" y="38006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cxnSp>
            <p:nvCxnSpPr>
              <p:cNvPr id="288" name="直接连接符 287">
                <a:extLst>
                  <a:ext uri="{FF2B5EF4-FFF2-40B4-BE49-F238E27FC236}">
                    <a16:creationId xmlns:a16="http://schemas.microsoft.com/office/drawing/2014/main" xmlns="" id="{2837392E-B2C5-4962-96C6-1000F907FDE9}"/>
                  </a:ext>
                </a:extLst>
              </p:cNvPr>
              <p:cNvCxnSpPr>
                <a:cxnSpLocks/>
              </p:cNvCxnSpPr>
              <p:nvPr/>
            </p:nvCxnSpPr>
            <p:spPr>
              <a:xfrm>
                <a:off x="1554030" y="2897050"/>
                <a:ext cx="250795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89" name="矩形 288">
                <a:extLst>
                  <a:ext uri="{FF2B5EF4-FFF2-40B4-BE49-F238E27FC236}">
                    <a16:creationId xmlns:a16="http://schemas.microsoft.com/office/drawing/2014/main" xmlns="" id="{09D5DE51-6EB1-4FEC-8ED9-FD4A635B8ED4}"/>
                  </a:ext>
                </a:extLst>
              </p:cNvPr>
              <p:cNvSpPr/>
              <p:nvPr/>
            </p:nvSpPr>
            <p:spPr>
              <a:xfrm>
                <a:off x="1554030" y="2934371"/>
                <a:ext cx="2507956" cy="654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chemeClr val="accent1"/>
                  </a:solidFill>
                </a:endParaRPr>
              </a:p>
            </p:txBody>
          </p:sp>
          <p:sp>
            <p:nvSpPr>
              <p:cNvPr id="290" name="椭圆 289">
                <a:extLst>
                  <a:ext uri="{FF2B5EF4-FFF2-40B4-BE49-F238E27FC236}">
                    <a16:creationId xmlns:a16="http://schemas.microsoft.com/office/drawing/2014/main" xmlns="" id="{AC7CB0C7-33FD-413D-81F7-1D223D9FA2B8}"/>
                  </a:ext>
                </a:extLst>
              </p:cNvPr>
              <p:cNvSpPr/>
              <p:nvPr/>
            </p:nvSpPr>
            <p:spPr>
              <a:xfrm>
                <a:off x="1284112" y="917412"/>
                <a:ext cx="539836" cy="539836"/>
              </a:xfrm>
              <a:prstGeom prst="ellipse">
                <a:avLst/>
              </a:prstGeom>
              <a:gradFill>
                <a:gsLst>
                  <a:gs pos="0">
                    <a:schemeClr val="accent2"/>
                  </a:gs>
                  <a:gs pos="100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accent1"/>
                  </a:solidFill>
                </a:endParaRPr>
              </a:p>
            </p:txBody>
          </p:sp>
          <p:sp>
            <p:nvSpPr>
              <p:cNvPr id="291" name="矩形 290">
                <a:extLst>
                  <a:ext uri="{FF2B5EF4-FFF2-40B4-BE49-F238E27FC236}">
                    <a16:creationId xmlns:a16="http://schemas.microsoft.com/office/drawing/2014/main" xmlns="" id="{A364C8BF-489F-436F-A3DA-7E4F3177F8CF}"/>
                  </a:ext>
                </a:extLst>
              </p:cNvPr>
              <p:cNvSpPr/>
              <p:nvPr/>
            </p:nvSpPr>
            <p:spPr>
              <a:xfrm>
                <a:off x="1388526" y="1022067"/>
                <a:ext cx="1990781" cy="683264"/>
              </a:xfrm>
              <a:prstGeom prst="rect">
                <a:avLst/>
              </a:prstGeom>
            </p:spPr>
            <p:txBody>
              <a:bodyPr wrap="square">
                <a:spAutoFit/>
              </a:bodyPr>
              <a:lstStyle/>
              <a:p>
                <a:pPr>
                  <a:lnSpc>
                    <a:spcPct val="120000"/>
                  </a:lnSpc>
                </a:pPr>
                <a:r>
                  <a:rPr lang="zh-CN" altLang="en-US" sz="3600" dirty="0">
                    <a:solidFill>
                      <a:schemeClr val="accent1"/>
                    </a:solidFill>
                    <a:latin typeface="字体圈欣意冠黑体" panose="00000500000000000000" pitchFamily="2" charset="-122"/>
                    <a:ea typeface="字体圈欣意冠黑体" panose="00000500000000000000" pitchFamily="2" charset="-122"/>
                  </a:rPr>
                  <a:t>招募冠名</a:t>
                </a:r>
              </a:p>
            </p:txBody>
          </p:sp>
          <p:sp>
            <p:nvSpPr>
              <p:cNvPr id="292" name="任意多边形: 形状 291">
                <a:extLst>
                  <a:ext uri="{FF2B5EF4-FFF2-40B4-BE49-F238E27FC236}">
                    <a16:creationId xmlns:a16="http://schemas.microsoft.com/office/drawing/2014/main" xmlns="" id="{D4FC73EC-7713-4EA4-826A-3803B5922136}"/>
                  </a:ext>
                </a:extLst>
              </p:cNvPr>
              <p:cNvSpPr/>
              <p:nvPr/>
            </p:nvSpPr>
            <p:spPr>
              <a:xfrm>
                <a:off x="1507633" y="1622398"/>
                <a:ext cx="2547620" cy="96520"/>
              </a:xfrm>
              <a:custGeom>
                <a:avLst/>
                <a:gdLst>
                  <a:gd name="connsiteX0" fmla="*/ 0 w 2547620"/>
                  <a:gd name="connsiteY0" fmla="*/ 93980 h 96520"/>
                  <a:gd name="connsiteX1" fmla="*/ 1076960 w 2547620"/>
                  <a:gd name="connsiteY1" fmla="*/ 91440 h 96520"/>
                  <a:gd name="connsiteX2" fmla="*/ 1074420 w 2547620"/>
                  <a:gd name="connsiteY2" fmla="*/ 0 h 96520"/>
                  <a:gd name="connsiteX3" fmla="*/ 1170940 w 2547620"/>
                  <a:gd name="connsiteY3" fmla="*/ 91440 h 96520"/>
                  <a:gd name="connsiteX4" fmla="*/ 2547620 w 2547620"/>
                  <a:gd name="connsiteY4" fmla="*/ 96520 h 96520"/>
                  <a:gd name="connsiteX5" fmla="*/ 2547620 w 2547620"/>
                  <a:gd name="connsiteY5" fmla="*/ 96520 h 9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7620" h="96520">
                    <a:moveTo>
                      <a:pt x="0" y="93980"/>
                    </a:moveTo>
                    <a:lnTo>
                      <a:pt x="1076960" y="91440"/>
                    </a:lnTo>
                    <a:cubicBezTo>
                      <a:pt x="1076113" y="60960"/>
                      <a:pt x="1075267" y="30480"/>
                      <a:pt x="1074420" y="0"/>
                    </a:cubicBezTo>
                    <a:lnTo>
                      <a:pt x="1170940" y="91440"/>
                    </a:lnTo>
                    <a:lnTo>
                      <a:pt x="2547620" y="96520"/>
                    </a:lnTo>
                    <a:lnTo>
                      <a:pt x="2547620" y="9652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accent1"/>
                  </a:solidFill>
                </a:endParaRPr>
              </a:p>
            </p:txBody>
          </p:sp>
        </p:grpSp>
        <p:sp>
          <p:nvSpPr>
            <p:cNvPr id="277" name="矩形 276">
              <a:extLst>
                <a:ext uri="{FF2B5EF4-FFF2-40B4-BE49-F238E27FC236}">
                  <a16:creationId xmlns:a16="http://schemas.microsoft.com/office/drawing/2014/main" xmlns="" id="{0C4CACF6-9DCE-4921-9DCD-3B62CFFB6AD2}"/>
                </a:ext>
              </a:extLst>
            </p:cNvPr>
            <p:cNvSpPr/>
            <p:nvPr/>
          </p:nvSpPr>
          <p:spPr>
            <a:xfrm>
              <a:off x="3049793" y="1126345"/>
              <a:ext cx="817675" cy="580672"/>
            </a:xfrm>
            <a:prstGeom prst="rect">
              <a:avLst/>
            </a:prstGeom>
          </p:spPr>
          <p:txBody>
            <a:bodyPr wrap="square">
              <a:spAutoFit/>
            </a:bodyPr>
            <a:lstStyle/>
            <a:p>
              <a:pPr>
                <a:lnSpc>
                  <a:spcPct val="120000"/>
                </a:lnSpc>
              </a:pPr>
              <a:r>
                <a:rPr lang="zh-CN" altLang="en-US" sz="1400" b="1" dirty="0">
                  <a:solidFill>
                    <a:schemeClr val="accent4"/>
                  </a:solidFill>
                  <a:latin typeface="字体圈欣意冠黑体" panose="00000500000000000000" pitchFamily="2" charset="-122"/>
                  <a:ea typeface="字体圈欣意冠黑体" panose="00000500000000000000" pitchFamily="2" charset="-122"/>
                </a:rPr>
                <a:t>招募冠名</a:t>
              </a:r>
              <a:endParaRPr lang="en-US" altLang="zh-CN" sz="1400" b="1" dirty="0">
                <a:solidFill>
                  <a:schemeClr val="accent4"/>
                </a:solidFill>
                <a:latin typeface="字体圈欣意冠黑体" panose="00000500000000000000" pitchFamily="2" charset="-122"/>
                <a:ea typeface="字体圈欣意冠黑体" panose="00000500000000000000" pitchFamily="2" charset="-122"/>
              </a:endParaRPr>
            </a:p>
            <a:p>
              <a:pPr>
                <a:lnSpc>
                  <a:spcPct val="120000"/>
                </a:lnSpc>
              </a:pPr>
              <a:r>
                <a:rPr lang="zh-CN" altLang="en-US" sz="1400" b="1" dirty="0">
                  <a:solidFill>
                    <a:schemeClr val="accent4"/>
                  </a:solidFill>
                  <a:latin typeface="字体圈欣意冠黑体" panose="00000500000000000000" pitchFamily="2" charset="-122"/>
                  <a:ea typeface="字体圈欣意冠黑体" panose="00000500000000000000" pitchFamily="2" charset="-122"/>
                </a:rPr>
                <a:t>企业</a:t>
              </a:r>
            </a:p>
          </p:txBody>
        </p:sp>
      </p:grpSp>
      <p:grpSp>
        <p:nvGrpSpPr>
          <p:cNvPr id="300" name="组合 299">
            <a:extLst>
              <a:ext uri="{FF2B5EF4-FFF2-40B4-BE49-F238E27FC236}">
                <a16:creationId xmlns:a16="http://schemas.microsoft.com/office/drawing/2014/main" xmlns="" id="{3199EB22-51FD-4F45-9F2C-FF810527D099}"/>
              </a:ext>
            </a:extLst>
          </p:cNvPr>
          <p:cNvGrpSpPr/>
          <p:nvPr/>
        </p:nvGrpSpPr>
        <p:grpSpPr>
          <a:xfrm>
            <a:off x="7664363" y="804238"/>
            <a:ext cx="3155987" cy="2278725"/>
            <a:chOff x="1168573" y="824698"/>
            <a:chExt cx="3155987" cy="2278725"/>
          </a:xfrm>
        </p:grpSpPr>
        <p:sp>
          <p:nvSpPr>
            <p:cNvPr id="301" name="矩形: 圆角 300">
              <a:extLst>
                <a:ext uri="{FF2B5EF4-FFF2-40B4-BE49-F238E27FC236}">
                  <a16:creationId xmlns:a16="http://schemas.microsoft.com/office/drawing/2014/main" xmlns="" id="{C2FF2815-060F-42FC-82AA-992F62AC9676}"/>
                </a:ext>
              </a:extLst>
            </p:cNvPr>
            <p:cNvSpPr/>
            <p:nvPr/>
          </p:nvSpPr>
          <p:spPr>
            <a:xfrm>
              <a:off x="1168573" y="824698"/>
              <a:ext cx="3155987" cy="2278725"/>
            </a:xfrm>
            <a:prstGeom prst="roundRect">
              <a:avLst>
                <a:gd name="adj" fmla="val 6781"/>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schemeClr val="accent1"/>
                </a:solidFill>
              </a:endParaRPr>
            </a:p>
          </p:txBody>
        </p:sp>
        <p:grpSp>
          <p:nvGrpSpPr>
            <p:cNvPr id="302" name="组合 301">
              <a:extLst>
                <a:ext uri="{FF2B5EF4-FFF2-40B4-BE49-F238E27FC236}">
                  <a16:creationId xmlns:a16="http://schemas.microsoft.com/office/drawing/2014/main" xmlns="" id="{295E187C-B4EB-43F9-A658-9F1249A5162B}"/>
                </a:ext>
              </a:extLst>
            </p:cNvPr>
            <p:cNvGrpSpPr/>
            <p:nvPr/>
          </p:nvGrpSpPr>
          <p:grpSpPr>
            <a:xfrm>
              <a:off x="1284112" y="917412"/>
              <a:ext cx="2833020" cy="2082427"/>
              <a:chOff x="1284112" y="917412"/>
              <a:chExt cx="2833020" cy="2082427"/>
            </a:xfrm>
          </p:grpSpPr>
          <p:cxnSp>
            <p:nvCxnSpPr>
              <p:cNvPr id="304" name="直接连接符 303">
                <a:extLst>
                  <a:ext uri="{FF2B5EF4-FFF2-40B4-BE49-F238E27FC236}">
                    <a16:creationId xmlns:a16="http://schemas.microsoft.com/office/drawing/2014/main" xmlns="" id="{BDE820AE-5EA6-4B0F-B832-747DD45E5593}"/>
                  </a:ext>
                </a:extLst>
              </p:cNvPr>
              <p:cNvCxnSpPr/>
              <p:nvPr/>
            </p:nvCxnSpPr>
            <p:spPr>
              <a:xfrm>
                <a:off x="3053705" y="1189602"/>
                <a:ext cx="0" cy="411511"/>
              </a:xfrm>
              <a:prstGeom prst="line">
                <a:avLst/>
              </a:prstGeom>
              <a:ln w="15875">
                <a:solidFill>
                  <a:srgbClr val="CC1205"/>
                </a:solidFill>
              </a:ln>
            </p:spPr>
            <p:style>
              <a:lnRef idx="1">
                <a:schemeClr val="accent1"/>
              </a:lnRef>
              <a:fillRef idx="0">
                <a:schemeClr val="accent1"/>
              </a:fillRef>
              <a:effectRef idx="0">
                <a:schemeClr val="accent1"/>
              </a:effectRef>
              <a:fontRef idx="minor">
                <a:schemeClr val="tx1"/>
              </a:fontRef>
            </p:style>
          </p:cxnSp>
          <p:sp>
            <p:nvSpPr>
              <p:cNvPr id="306" name="矩形 305">
                <a:extLst>
                  <a:ext uri="{FF2B5EF4-FFF2-40B4-BE49-F238E27FC236}">
                    <a16:creationId xmlns:a16="http://schemas.microsoft.com/office/drawing/2014/main" xmlns="" id="{6DEA396A-5262-4D4C-8E92-B85CBED4D3B0}"/>
                  </a:ext>
                </a:extLst>
              </p:cNvPr>
              <p:cNvSpPr/>
              <p:nvPr/>
            </p:nvSpPr>
            <p:spPr>
              <a:xfrm>
                <a:off x="1507633" y="1662865"/>
                <a:ext cx="977133" cy="748923"/>
              </a:xfrm>
              <a:prstGeom prst="rect">
                <a:avLst/>
              </a:prstGeom>
            </p:spPr>
            <p:txBody>
              <a:bodyPr wrap="square">
                <a:spAutoFit/>
              </a:bodyPr>
              <a:lstStyle/>
              <a:p>
                <a:pPr>
                  <a:lnSpc>
                    <a:spcPct val="120000"/>
                  </a:lnSpc>
                </a:pPr>
                <a:r>
                  <a:rPr kumimoji="1" lang="en-US" altLang="zh-CN" sz="4000" b="1" dirty="0">
                    <a:solidFill>
                      <a:schemeClr val="accent1"/>
                    </a:solidFill>
                    <a:latin typeface="字体圈欣意冠黑体" panose="00000500000000000000" pitchFamily="2" charset="-122"/>
                    <a:ea typeface="字体圈欣意冠黑体2.0" panose="00000500000000000000" pitchFamily="2" charset="-122"/>
                  </a:rPr>
                  <a:t>10</a:t>
                </a:r>
                <a:endParaRPr lang="zh-CN" altLang="en-US" sz="4000" b="1" dirty="0">
                  <a:solidFill>
                    <a:schemeClr val="accent1"/>
                  </a:solidFill>
                  <a:latin typeface="字体圈欣意冠黑体" panose="00000500000000000000" pitchFamily="2" charset="-122"/>
                  <a:ea typeface="字体圈欣意冠黑体2.0" panose="00000500000000000000" pitchFamily="2" charset="-122"/>
                </a:endParaRPr>
              </a:p>
            </p:txBody>
          </p:sp>
          <p:sp>
            <p:nvSpPr>
              <p:cNvPr id="307" name="矩形 306">
                <a:extLst>
                  <a:ext uri="{FF2B5EF4-FFF2-40B4-BE49-F238E27FC236}">
                    <a16:creationId xmlns:a16="http://schemas.microsoft.com/office/drawing/2014/main" xmlns="" id="{82ED45A0-3276-4C8E-98FF-BB6B23868CB5}"/>
                  </a:ext>
                </a:extLst>
              </p:cNvPr>
              <p:cNvSpPr/>
              <p:nvPr/>
            </p:nvSpPr>
            <p:spPr>
              <a:xfrm>
                <a:off x="1960577" y="2059357"/>
                <a:ext cx="365806" cy="336823"/>
              </a:xfrm>
              <a:prstGeom prst="rect">
                <a:avLst/>
              </a:prstGeom>
            </p:spPr>
            <p:txBody>
              <a:bodyPr wrap="none">
                <a:spAutoFit/>
              </a:bodyPr>
              <a:lstStyle/>
              <a:p>
                <a:pPr>
                  <a:lnSpc>
                    <a:spcPct val="120000"/>
                  </a:lnSpc>
                </a:pPr>
                <a:r>
                  <a:rPr lang="zh-CN" altLang="en-US" sz="1400" b="1"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位</a:t>
                </a:r>
              </a:p>
            </p:txBody>
          </p:sp>
          <p:sp>
            <p:nvSpPr>
              <p:cNvPr id="311" name="矩形 310">
                <a:extLst>
                  <a:ext uri="{FF2B5EF4-FFF2-40B4-BE49-F238E27FC236}">
                    <a16:creationId xmlns:a16="http://schemas.microsoft.com/office/drawing/2014/main" xmlns="" id="{B2C8190A-DD3F-43D7-BDEC-C765FB157B4B}"/>
                  </a:ext>
                </a:extLst>
              </p:cNvPr>
              <p:cNvSpPr/>
              <p:nvPr/>
            </p:nvSpPr>
            <p:spPr>
              <a:xfrm>
                <a:off x="1951154" y="2448490"/>
                <a:ext cx="2165978" cy="406650"/>
              </a:xfrm>
              <a:prstGeom prst="rect">
                <a:avLst/>
              </a:prstGeom>
            </p:spPr>
            <p:txBody>
              <a:bodyPr wrap="none">
                <a:spAutoFit/>
              </a:bodyPr>
              <a:lstStyle/>
              <a:p>
                <a:pPr>
                  <a:lnSpc>
                    <a:spcPct val="120000"/>
                  </a:lnSpc>
                </a:pPr>
                <a:r>
                  <a:rPr kumimoji="1" lang="en-US" altLang="zh-CN"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  </a:t>
                </a:r>
                <a:r>
                  <a:rPr kumimoji="1" lang="zh-CN" altLang="en-US"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招聘</a:t>
                </a:r>
                <a:r>
                  <a:rPr kumimoji="1" lang="en-US" altLang="zh-CN"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10</a:t>
                </a:r>
                <a:r>
                  <a:rPr kumimoji="1" lang="zh-CN" altLang="en-US"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位剧务人员</a:t>
                </a:r>
                <a:endParaRPr lang="zh-CN" altLang="en-US"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325" name="voucher_281662">
                <a:extLst>
                  <a:ext uri="{FF2B5EF4-FFF2-40B4-BE49-F238E27FC236}">
                    <a16:creationId xmlns:a16="http://schemas.microsoft.com/office/drawing/2014/main" xmlns="" id="{0D07B816-BE20-4425-8AEB-BD326824F7DB}"/>
                  </a:ext>
                </a:extLst>
              </p:cNvPr>
              <p:cNvSpPr/>
              <p:nvPr/>
            </p:nvSpPr>
            <p:spPr>
              <a:xfrm flipV="1">
                <a:off x="1668205" y="2443201"/>
                <a:ext cx="270715" cy="158539"/>
              </a:xfrm>
              <a:custGeom>
                <a:avLst/>
                <a:gdLst>
                  <a:gd name="connsiteX0" fmla="*/ 285940 w 607639"/>
                  <a:gd name="connsiteY0" fmla="*/ 240095 h 380065"/>
                  <a:gd name="connsiteX1" fmla="*/ 277129 w 607639"/>
                  <a:gd name="connsiteY1" fmla="*/ 248894 h 380065"/>
                  <a:gd name="connsiteX2" fmla="*/ 285940 w 607639"/>
                  <a:gd name="connsiteY2" fmla="*/ 257603 h 380065"/>
                  <a:gd name="connsiteX3" fmla="*/ 294662 w 607639"/>
                  <a:gd name="connsiteY3" fmla="*/ 248894 h 380065"/>
                  <a:gd name="connsiteX4" fmla="*/ 285940 w 607639"/>
                  <a:gd name="connsiteY4" fmla="*/ 240095 h 380065"/>
                  <a:gd name="connsiteX5" fmla="*/ 285940 w 607639"/>
                  <a:gd name="connsiteY5" fmla="*/ 200547 h 380065"/>
                  <a:gd name="connsiteX6" fmla="*/ 334268 w 607639"/>
                  <a:gd name="connsiteY6" fmla="*/ 248894 h 380065"/>
                  <a:gd name="connsiteX7" fmla="*/ 285940 w 607639"/>
                  <a:gd name="connsiteY7" fmla="*/ 297151 h 380065"/>
                  <a:gd name="connsiteX8" fmla="*/ 237523 w 607639"/>
                  <a:gd name="connsiteY8" fmla="*/ 248894 h 380065"/>
                  <a:gd name="connsiteX9" fmla="*/ 285940 w 607639"/>
                  <a:gd name="connsiteY9" fmla="*/ 200547 h 380065"/>
                  <a:gd name="connsiteX10" fmla="*/ 411749 w 607639"/>
                  <a:gd name="connsiteY10" fmla="*/ 146282 h 380065"/>
                  <a:gd name="connsiteX11" fmla="*/ 451336 w 607639"/>
                  <a:gd name="connsiteY11" fmla="*/ 146282 h 380065"/>
                  <a:gd name="connsiteX12" fmla="*/ 451336 w 607639"/>
                  <a:gd name="connsiteY12" fmla="*/ 233783 h 380065"/>
                  <a:gd name="connsiteX13" fmla="*/ 411749 w 607639"/>
                  <a:gd name="connsiteY13" fmla="*/ 233783 h 380065"/>
                  <a:gd name="connsiteX14" fmla="*/ 163147 w 607639"/>
                  <a:gd name="connsiteY14" fmla="*/ 122474 h 380065"/>
                  <a:gd name="connsiteX15" fmla="*/ 154427 w 607639"/>
                  <a:gd name="connsiteY15" fmla="*/ 131182 h 380065"/>
                  <a:gd name="connsiteX16" fmla="*/ 163147 w 607639"/>
                  <a:gd name="connsiteY16" fmla="*/ 139889 h 380065"/>
                  <a:gd name="connsiteX17" fmla="*/ 171957 w 607639"/>
                  <a:gd name="connsiteY17" fmla="*/ 131182 h 380065"/>
                  <a:gd name="connsiteX18" fmla="*/ 163147 w 607639"/>
                  <a:gd name="connsiteY18" fmla="*/ 122474 h 380065"/>
                  <a:gd name="connsiteX19" fmla="*/ 271366 w 607639"/>
                  <a:gd name="connsiteY19" fmla="*/ 100485 h 380065"/>
                  <a:gd name="connsiteX20" fmla="*/ 302162 w 607639"/>
                  <a:gd name="connsiteY20" fmla="*/ 125281 h 380065"/>
                  <a:gd name="connsiteX21" fmla="*/ 177643 w 607639"/>
                  <a:gd name="connsiteY21" fmla="*/ 279298 h 380065"/>
                  <a:gd name="connsiteX22" fmla="*/ 146847 w 607639"/>
                  <a:gd name="connsiteY22" fmla="*/ 254502 h 380065"/>
                  <a:gd name="connsiteX23" fmla="*/ 163147 w 607639"/>
                  <a:gd name="connsiteY23" fmla="*/ 82844 h 380065"/>
                  <a:gd name="connsiteX24" fmla="*/ 211555 w 607639"/>
                  <a:gd name="connsiteY24" fmla="*/ 131182 h 380065"/>
                  <a:gd name="connsiteX25" fmla="*/ 163147 w 607639"/>
                  <a:gd name="connsiteY25" fmla="*/ 179519 h 380065"/>
                  <a:gd name="connsiteX26" fmla="*/ 114739 w 607639"/>
                  <a:gd name="connsiteY26" fmla="*/ 131182 h 380065"/>
                  <a:gd name="connsiteX27" fmla="*/ 163147 w 607639"/>
                  <a:gd name="connsiteY27" fmla="*/ 82844 h 380065"/>
                  <a:gd name="connsiteX28" fmla="*/ 39607 w 607639"/>
                  <a:gd name="connsiteY28" fmla="*/ 39544 h 380065"/>
                  <a:gd name="connsiteX29" fmla="*/ 39607 w 607639"/>
                  <a:gd name="connsiteY29" fmla="*/ 340521 h 380065"/>
                  <a:gd name="connsiteX30" fmla="*/ 411739 w 607639"/>
                  <a:gd name="connsiteY30" fmla="*/ 340521 h 380065"/>
                  <a:gd name="connsiteX31" fmla="*/ 411739 w 607639"/>
                  <a:gd name="connsiteY31" fmla="*/ 272719 h 380065"/>
                  <a:gd name="connsiteX32" fmla="*/ 451346 w 607639"/>
                  <a:gd name="connsiteY32" fmla="*/ 272719 h 380065"/>
                  <a:gd name="connsiteX33" fmla="*/ 451346 w 607639"/>
                  <a:gd name="connsiteY33" fmla="*/ 340521 h 380065"/>
                  <a:gd name="connsiteX34" fmla="*/ 567943 w 607639"/>
                  <a:gd name="connsiteY34" fmla="*/ 340521 h 380065"/>
                  <a:gd name="connsiteX35" fmla="*/ 567943 w 607639"/>
                  <a:gd name="connsiteY35" fmla="*/ 39544 h 380065"/>
                  <a:gd name="connsiteX36" fmla="*/ 451346 w 607639"/>
                  <a:gd name="connsiteY36" fmla="*/ 39544 h 380065"/>
                  <a:gd name="connsiteX37" fmla="*/ 451346 w 607639"/>
                  <a:gd name="connsiteY37" fmla="*/ 107346 h 380065"/>
                  <a:gd name="connsiteX38" fmla="*/ 411739 w 607639"/>
                  <a:gd name="connsiteY38" fmla="*/ 107346 h 380065"/>
                  <a:gd name="connsiteX39" fmla="*/ 411739 w 607639"/>
                  <a:gd name="connsiteY39" fmla="*/ 39544 h 380065"/>
                  <a:gd name="connsiteX40" fmla="*/ 0 w 607639"/>
                  <a:gd name="connsiteY40" fmla="*/ 0 h 380065"/>
                  <a:gd name="connsiteX41" fmla="*/ 607639 w 607639"/>
                  <a:gd name="connsiteY41" fmla="*/ 0 h 380065"/>
                  <a:gd name="connsiteX42" fmla="*/ 607639 w 607639"/>
                  <a:gd name="connsiteY42" fmla="*/ 380065 h 380065"/>
                  <a:gd name="connsiteX43" fmla="*/ 0 w 607639"/>
                  <a:gd name="connsiteY43" fmla="*/ 380065 h 38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7639" h="380065">
                    <a:moveTo>
                      <a:pt x="285940" y="240095"/>
                    </a:moveTo>
                    <a:cubicBezTo>
                      <a:pt x="281045" y="240095"/>
                      <a:pt x="277129" y="244006"/>
                      <a:pt x="277129" y="248894"/>
                    </a:cubicBezTo>
                    <a:cubicBezTo>
                      <a:pt x="277129" y="253693"/>
                      <a:pt x="281045" y="257603"/>
                      <a:pt x="285940" y="257603"/>
                    </a:cubicBezTo>
                    <a:cubicBezTo>
                      <a:pt x="290746" y="257603"/>
                      <a:pt x="294662" y="253693"/>
                      <a:pt x="294662" y="248894"/>
                    </a:cubicBezTo>
                    <a:cubicBezTo>
                      <a:pt x="294662" y="244006"/>
                      <a:pt x="290746" y="240095"/>
                      <a:pt x="285940" y="240095"/>
                    </a:cubicBezTo>
                    <a:close/>
                    <a:moveTo>
                      <a:pt x="285940" y="200547"/>
                    </a:moveTo>
                    <a:cubicBezTo>
                      <a:pt x="312552" y="200547"/>
                      <a:pt x="334268" y="222232"/>
                      <a:pt x="334268" y="248894"/>
                    </a:cubicBezTo>
                    <a:cubicBezTo>
                      <a:pt x="334268" y="275466"/>
                      <a:pt x="312552" y="297151"/>
                      <a:pt x="285940" y="297151"/>
                    </a:cubicBezTo>
                    <a:cubicBezTo>
                      <a:pt x="259240" y="297151"/>
                      <a:pt x="237523" y="275466"/>
                      <a:pt x="237523" y="248894"/>
                    </a:cubicBezTo>
                    <a:cubicBezTo>
                      <a:pt x="237523" y="222232"/>
                      <a:pt x="259240" y="200547"/>
                      <a:pt x="285940" y="200547"/>
                    </a:cubicBezTo>
                    <a:close/>
                    <a:moveTo>
                      <a:pt x="411749" y="146282"/>
                    </a:moveTo>
                    <a:lnTo>
                      <a:pt x="451336" y="146282"/>
                    </a:lnTo>
                    <a:lnTo>
                      <a:pt x="451336" y="233783"/>
                    </a:lnTo>
                    <a:lnTo>
                      <a:pt x="411749" y="233783"/>
                    </a:lnTo>
                    <a:close/>
                    <a:moveTo>
                      <a:pt x="163147" y="122474"/>
                    </a:moveTo>
                    <a:cubicBezTo>
                      <a:pt x="158342" y="122474"/>
                      <a:pt x="154427" y="126383"/>
                      <a:pt x="154427" y="131182"/>
                    </a:cubicBezTo>
                    <a:cubicBezTo>
                      <a:pt x="154427" y="135980"/>
                      <a:pt x="158342" y="139889"/>
                      <a:pt x="163147" y="139889"/>
                    </a:cubicBezTo>
                    <a:cubicBezTo>
                      <a:pt x="167952" y="139889"/>
                      <a:pt x="171957" y="135980"/>
                      <a:pt x="171957" y="131182"/>
                    </a:cubicBezTo>
                    <a:cubicBezTo>
                      <a:pt x="171957" y="126383"/>
                      <a:pt x="167952" y="122474"/>
                      <a:pt x="163147" y="122474"/>
                    </a:cubicBezTo>
                    <a:close/>
                    <a:moveTo>
                      <a:pt x="271366" y="100485"/>
                    </a:moveTo>
                    <a:lnTo>
                      <a:pt x="302162" y="125281"/>
                    </a:lnTo>
                    <a:lnTo>
                      <a:pt x="177643" y="279298"/>
                    </a:lnTo>
                    <a:lnTo>
                      <a:pt x="146847" y="254502"/>
                    </a:lnTo>
                    <a:close/>
                    <a:moveTo>
                      <a:pt x="163147" y="82844"/>
                    </a:moveTo>
                    <a:cubicBezTo>
                      <a:pt x="189843" y="82844"/>
                      <a:pt x="211555" y="104525"/>
                      <a:pt x="211555" y="131182"/>
                    </a:cubicBezTo>
                    <a:cubicBezTo>
                      <a:pt x="211555" y="157838"/>
                      <a:pt x="189843" y="179519"/>
                      <a:pt x="163147" y="179519"/>
                    </a:cubicBezTo>
                    <a:cubicBezTo>
                      <a:pt x="136451" y="179519"/>
                      <a:pt x="114739" y="157838"/>
                      <a:pt x="114739" y="131182"/>
                    </a:cubicBezTo>
                    <a:cubicBezTo>
                      <a:pt x="114739" y="104525"/>
                      <a:pt x="136451" y="82844"/>
                      <a:pt x="163147" y="82844"/>
                    </a:cubicBezTo>
                    <a:close/>
                    <a:moveTo>
                      <a:pt x="39607" y="39544"/>
                    </a:moveTo>
                    <a:lnTo>
                      <a:pt x="39607" y="340521"/>
                    </a:lnTo>
                    <a:lnTo>
                      <a:pt x="411739" y="340521"/>
                    </a:lnTo>
                    <a:lnTo>
                      <a:pt x="411739" y="272719"/>
                    </a:lnTo>
                    <a:lnTo>
                      <a:pt x="451346" y="272719"/>
                    </a:lnTo>
                    <a:lnTo>
                      <a:pt x="451346" y="340521"/>
                    </a:lnTo>
                    <a:lnTo>
                      <a:pt x="567943" y="340521"/>
                    </a:lnTo>
                    <a:lnTo>
                      <a:pt x="567943" y="39544"/>
                    </a:lnTo>
                    <a:lnTo>
                      <a:pt x="451346" y="39544"/>
                    </a:lnTo>
                    <a:lnTo>
                      <a:pt x="451346" y="107346"/>
                    </a:lnTo>
                    <a:lnTo>
                      <a:pt x="411739" y="107346"/>
                    </a:lnTo>
                    <a:lnTo>
                      <a:pt x="411739" y="39544"/>
                    </a:lnTo>
                    <a:close/>
                    <a:moveTo>
                      <a:pt x="0" y="0"/>
                    </a:moveTo>
                    <a:lnTo>
                      <a:pt x="607639" y="0"/>
                    </a:lnTo>
                    <a:lnTo>
                      <a:pt x="607639" y="380065"/>
                    </a:lnTo>
                    <a:lnTo>
                      <a:pt x="0" y="38006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nvGrpSpPr>
              <p:cNvPr id="319" name="组合 318">
                <a:extLst>
                  <a:ext uri="{FF2B5EF4-FFF2-40B4-BE49-F238E27FC236}">
                    <a16:creationId xmlns:a16="http://schemas.microsoft.com/office/drawing/2014/main" xmlns="" id="{D6AAA01F-1F5A-425D-B293-7312813A05B5}"/>
                  </a:ext>
                </a:extLst>
              </p:cNvPr>
              <p:cNvGrpSpPr/>
              <p:nvPr/>
            </p:nvGrpSpPr>
            <p:grpSpPr>
              <a:xfrm>
                <a:off x="1573155" y="2397428"/>
                <a:ext cx="452601" cy="424571"/>
                <a:chOff x="-842804" y="3614515"/>
                <a:chExt cx="765610" cy="718194"/>
              </a:xfrm>
            </p:grpSpPr>
            <p:sp>
              <p:nvSpPr>
                <p:cNvPr id="321" name="椭圆 320">
                  <a:extLst>
                    <a:ext uri="{FF2B5EF4-FFF2-40B4-BE49-F238E27FC236}">
                      <a16:creationId xmlns:a16="http://schemas.microsoft.com/office/drawing/2014/main" xmlns="" id="{9514E9CE-6C17-407A-8F46-F472871BF9A2}"/>
                    </a:ext>
                  </a:extLst>
                </p:cNvPr>
                <p:cNvSpPr/>
                <p:nvPr/>
              </p:nvSpPr>
              <p:spPr>
                <a:xfrm>
                  <a:off x="-842804" y="3614515"/>
                  <a:ext cx="718194" cy="7181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322" name="等腰三角形 672">
                  <a:extLst>
                    <a:ext uri="{FF2B5EF4-FFF2-40B4-BE49-F238E27FC236}">
                      <a16:creationId xmlns:a16="http://schemas.microsoft.com/office/drawing/2014/main" xmlns="" id="{699E96AD-660F-460A-B39A-0174CD934DDF}"/>
                    </a:ext>
                  </a:extLst>
                </p:cNvPr>
                <p:cNvSpPr/>
                <p:nvPr/>
              </p:nvSpPr>
              <p:spPr>
                <a:xfrm rot="7392007">
                  <a:off x="-240293" y="4155083"/>
                  <a:ext cx="161045" cy="16515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cxnSp>
            <p:nvCxnSpPr>
              <p:cNvPr id="314" name="直接连接符 313">
                <a:extLst>
                  <a:ext uri="{FF2B5EF4-FFF2-40B4-BE49-F238E27FC236}">
                    <a16:creationId xmlns:a16="http://schemas.microsoft.com/office/drawing/2014/main" xmlns="" id="{D8A26E0C-13FA-4F3A-ADBE-30C7868BA5B6}"/>
                  </a:ext>
                </a:extLst>
              </p:cNvPr>
              <p:cNvCxnSpPr>
                <a:cxnSpLocks/>
              </p:cNvCxnSpPr>
              <p:nvPr/>
            </p:nvCxnSpPr>
            <p:spPr>
              <a:xfrm>
                <a:off x="1554030" y="2897050"/>
                <a:ext cx="250795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15" name="矩形 314">
                <a:extLst>
                  <a:ext uri="{FF2B5EF4-FFF2-40B4-BE49-F238E27FC236}">
                    <a16:creationId xmlns:a16="http://schemas.microsoft.com/office/drawing/2014/main" xmlns="" id="{D85C60FB-26B4-4064-BBBF-C73C1331FCF4}"/>
                  </a:ext>
                </a:extLst>
              </p:cNvPr>
              <p:cNvSpPr/>
              <p:nvPr/>
            </p:nvSpPr>
            <p:spPr>
              <a:xfrm>
                <a:off x="1554030" y="2934371"/>
                <a:ext cx="2507956" cy="654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chemeClr val="accent1"/>
                  </a:solidFill>
                </a:endParaRPr>
              </a:p>
            </p:txBody>
          </p:sp>
          <p:sp>
            <p:nvSpPr>
              <p:cNvPr id="316" name="椭圆 315">
                <a:extLst>
                  <a:ext uri="{FF2B5EF4-FFF2-40B4-BE49-F238E27FC236}">
                    <a16:creationId xmlns:a16="http://schemas.microsoft.com/office/drawing/2014/main" xmlns="" id="{A877EF62-52E1-4B3E-A951-640B496EAC0C}"/>
                  </a:ext>
                </a:extLst>
              </p:cNvPr>
              <p:cNvSpPr/>
              <p:nvPr/>
            </p:nvSpPr>
            <p:spPr>
              <a:xfrm>
                <a:off x="1284112" y="917412"/>
                <a:ext cx="539836" cy="539836"/>
              </a:xfrm>
              <a:prstGeom prst="ellipse">
                <a:avLst/>
              </a:prstGeom>
              <a:gradFill>
                <a:gsLst>
                  <a:gs pos="0">
                    <a:schemeClr val="accent2"/>
                  </a:gs>
                  <a:gs pos="100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accent1"/>
                  </a:solidFill>
                </a:endParaRPr>
              </a:p>
            </p:txBody>
          </p:sp>
          <p:sp>
            <p:nvSpPr>
              <p:cNvPr id="317" name="矩形 316">
                <a:extLst>
                  <a:ext uri="{FF2B5EF4-FFF2-40B4-BE49-F238E27FC236}">
                    <a16:creationId xmlns:a16="http://schemas.microsoft.com/office/drawing/2014/main" xmlns="" id="{B07F5F58-8295-4086-B74C-ABAFBA43400D}"/>
                  </a:ext>
                </a:extLst>
              </p:cNvPr>
              <p:cNvSpPr/>
              <p:nvPr/>
            </p:nvSpPr>
            <p:spPr>
              <a:xfrm>
                <a:off x="1388526" y="1022067"/>
                <a:ext cx="1990781" cy="683264"/>
              </a:xfrm>
              <a:prstGeom prst="rect">
                <a:avLst/>
              </a:prstGeom>
            </p:spPr>
            <p:txBody>
              <a:bodyPr wrap="square">
                <a:spAutoFit/>
              </a:bodyPr>
              <a:lstStyle/>
              <a:p>
                <a:pPr>
                  <a:lnSpc>
                    <a:spcPct val="120000"/>
                  </a:lnSpc>
                </a:pPr>
                <a:r>
                  <a:rPr lang="zh-CN" altLang="en-US" sz="3600" dirty="0">
                    <a:solidFill>
                      <a:schemeClr val="accent1"/>
                    </a:solidFill>
                    <a:latin typeface="字体圈欣意冠黑体" panose="00000500000000000000" pitchFamily="2" charset="-122"/>
                    <a:ea typeface="字体圈欣意冠黑体" panose="00000500000000000000" pitchFamily="2" charset="-122"/>
                  </a:rPr>
                  <a:t>招聘人才</a:t>
                </a:r>
              </a:p>
            </p:txBody>
          </p:sp>
          <p:sp>
            <p:nvSpPr>
              <p:cNvPr id="318" name="任意多边形: 形状 317">
                <a:extLst>
                  <a:ext uri="{FF2B5EF4-FFF2-40B4-BE49-F238E27FC236}">
                    <a16:creationId xmlns:a16="http://schemas.microsoft.com/office/drawing/2014/main" xmlns="" id="{85EA4A9F-82F0-4A60-BFE2-99A78AE1DF4C}"/>
                  </a:ext>
                </a:extLst>
              </p:cNvPr>
              <p:cNvSpPr/>
              <p:nvPr/>
            </p:nvSpPr>
            <p:spPr>
              <a:xfrm>
                <a:off x="1507633" y="1622398"/>
                <a:ext cx="2547620" cy="96520"/>
              </a:xfrm>
              <a:custGeom>
                <a:avLst/>
                <a:gdLst>
                  <a:gd name="connsiteX0" fmla="*/ 0 w 2547620"/>
                  <a:gd name="connsiteY0" fmla="*/ 93980 h 96520"/>
                  <a:gd name="connsiteX1" fmla="*/ 1076960 w 2547620"/>
                  <a:gd name="connsiteY1" fmla="*/ 91440 h 96520"/>
                  <a:gd name="connsiteX2" fmla="*/ 1074420 w 2547620"/>
                  <a:gd name="connsiteY2" fmla="*/ 0 h 96520"/>
                  <a:gd name="connsiteX3" fmla="*/ 1170940 w 2547620"/>
                  <a:gd name="connsiteY3" fmla="*/ 91440 h 96520"/>
                  <a:gd name="connsiteX4" fmla="*/ 2547620 w 2547620"/>
                  <a:gd name="connsiteY4" fmla="*/ 96520 h 96520"/>
                  <a:gd name="connsiteX5" fmla="*/ 2547620 w 2547620"/>
                  <a:gd name="connsiteY5" fmla="*/ 96520 h 9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7620" h="96520">
                    <a:moveTo>
                      <a:pt x="0" y="93980"/>
                    </a:moveTo>
                    <a:lnTo>
                      <a:pt x="1076960" y="91440"/>
                    </a:lnTo>
                    <a:cubicBezTo>
                      <a:pt x="1076113" y="60960"/>
                      <a:pt x="1075267" y="30480"/>
                      <a:pt x="1074420" y="0"/>
                    </a:cubicBezTo>
                    <a:lnTo>
                      <a:pt x="1170940" y="91440"/>
                    </a:lnTo>
                    <a:lnTo>
                      <a:pt x="2547620" y="96520"/>
                    </a:lnTo>
                    <a:lnTo>
                      <a:pt x="2547620" y="9652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accent1"/>
                  </a:solidFill>
                </a:endParaRPr>
              </a:p>
            </p:txBody>
          </p:sp>
        </p:grpSp>
        <p:sp>
          <p:nvSpPr>
            <p:cNvPr id="303" name="矩形 302">
              <a:extLst>
                <a:ext uri="{FF2B5EF4-FFF2-40B4-BE49-F238E27FC236}">
                  <a16:creationId xmlns:a16="http://schemas.microsoft.com/office/drawing/2014/main" xmlns="" id="{10575D1B-F213-49A6-A0C6-39E41686303A}"/>
                </a:ext>
              </a:extLst>
            </p:cNvPr>
            <p:cNvSpPr/>
            <p:nvPr/>
          </p:nvSpPr>
          <p:spPr>
            <a:xfrm>
              <a:off x="3049794" y="1126345"/>
              <a:ext cx="814152" cy="580672"/>
            </a:xfrm>
            <a:prstGeom prst="rect">
              <a:avLst/>
            </a:prstGeom>
          </p:spPr>
          <p:txBody>
            <a:bodyPr wrap="square">
              <a:spAutoFit/>
            </a:bodyPr>
            <a:lstStyle/>
            <a:p>
              <a:pPr>
                <a:lnSpc>
                  <a:spcPct val="120000"/>
                </a:lnSpc>
              </a:pPr>
              <a:r>
                <a:rPr lang="zh-CN" altLang="en-US" sz="1400" b="1" dirty="0">
                  <a:solidFill>
                    <a:schemeClr val="accent4"/>
                  </a:solidFill>
                  <a:latin typeface="字体圈欣意冠黑体" panose="00000500000000000000" pitchFamily="2" charset="-122"/>
                  <a:ea typeface="字体圈欣意冠黑体" panose="00000500000000000000" pitchFamily="2" charset="-122"/>
                </a:rPr>
                <a:t>招聘专业</a:t>
              </a:r>
              <a:endParaRPr lang="en-US" altLang="zh-CN" sz="1400" b="1" dirty="0">
                <a:solidFill>
                  <a:schemeClr val="accent4"/>
                </a:solidFill>
                <a:latin typeface="字体圈欣意冠黑体" panose="00000500000000000000" pitchFamily="2" charset="-122"/>
                <a:ea typeface="字体圈欣意冠黑体" panose="00000500000000000000" pitchFamily="2" charset="-122"/>
              </a:endParaRPr>
            </a:p>
            <a:p>
              <a:pPr>
                <a:lnSpc>
                  <a:spcPct val="120000"/>
                </a:lnSpc>
              </a:pPr>
              <a:r>
                <a:rPr lang="zh-CN" altLang="en-US" sz="1400" b="1" dirty="0">
                  <a:solidFill>
                    <a:schemeClr val="accent4"/>
                  </a:solidFill>
                  <a:latin typeface="字体圈欣意冠黑体" panose="00000500000000000000" pitchFamily="2" charset="-122"/>
                  <a:ea typeface="字体圈欣意冠黑体" panose="00000500000000000000" pitchFamily="2" charset="-122"/>
                </a:rPr>
                <a:t>人才</a:t>
              </a:r>
            </a:p>
          </p:txBody>
        </p:sp>
      </p:grpSp>
      <p:grpSp>
        <p:nvGrpSpPr>
          <p:cNvPr id="326" name="组合 325">
            <a:extLst>
              <a:ext uri="{FF2B5EF4-FFF2-40B4-BE49-F238E27FC236}">
                <a16:creationId xmlns:a16="http://schemas.microsoft.com/office/drawing/2014/main" xmlns="" id="{00E91A93-2FC9-4AD3-AB5B-2AAE63C8FC0E}"/>
              </a:ext>
            </a:extLst>
          </p:cNvPr>
          <p:cNvGrpSpPr/>
          <p:nvPr/>
        </p:nvGrpSpPr>
        <p:grpSpPr>
          <a:xfrm>
            <a:off x="7729885" y="3720440"/>
            <a:ext cx="3155987" cy="2278725"/>
            <a:chOff x="1168573" y="824698"/>
            <a:chExt cx="3155987" cy="2278725"/>
          </a:xfrm>
        </p:grpSpPr>
        <p:sp>
          <p:nvSpPr>
            <p:cNvPr id="327" name="矩形: 圆角 326">
              <a:extLst>
                <a:ext uri="{FF2B5EF4-FFF2-40B4-BE49-F238E27FC236}">
                  <a16:creationId xmlns:a16="http://schemas.microsoft.com/office/drawing/2014/main" xmlns="" id="{8BCE0A04-2D9E-4DF1-B72A-E0E3D985A1E4}"/>
                </a:ext>
              </a:extLst>
            </p:cNvPr>
            <p:cNvSpPr/>
            <p:nvPr/>
          </p:nvSpPr>
          <p:spPr>
            <a:xfrm>
              <a:off x="1168573" y="824698"/>
              <a:ext cx="3155987" cy="2278725"/>
            </a:xfrm>
            <a:prstGeom prst="roundRect">
              <a:avLst>
                <a:gd name="adj" fmla="val 6781"/>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schemeClr val="accent1"/>
                </a:solidFill>
              </a:endParaRPr>
            </a:p>
          </p:txBody>
        </p:sp>
        <p:grpSp>
          <p:nvGrpSpPr>
            <p:cNvPr id="328" name="组合 327">
              <a:extLst>
                <a:ext uri="{FF2B5EF4-FFF2-40B4-BE49-F238E27FC236}">
                  <a16:creationId xmlns:a16="http://schemas.microsoft.com/office/drawing/2014/main" xmlns="" id="{04921887-6ADA-4F3F-BB1B-AA95BDE6E1E3}"/>
                </a:ext>
              </a:extLst>
            </p:cNvPr>
            <p:cNvGrpSpPr/>
            <p:nvPr/>
          </p:nvGrpSpPr>
          <p:grpSpPr>
            <a:xfrm>
              <a:off x="1284112" y="917412"/>
              <a:ext cx="2777874" cy="2082427"/>
              <a:chOff x="1284112" y="917412"/>
              <a:chExt cx="2777874" cy="2082427"/>
            </a:xfrm>
          </p:grpSpPr>
          <p:cxnSp>
            <p:nvCxnSpPr>
              <p:cNvPr id="330" name="直接连接符 329">
                <a:extLst>
                  <a:ext uri="{FF2B5EF4-FFF2-40B4-BE49-F238E27FC236}">
                    <a16:creationId xmlns:a16="http://schemas.microsoft.com/office/drawing/2014/main" xmlns="" id="{BF458EE9-3C2D-4230-800F-0893214F56A6}"/>
                  </a:ext>
                </a:extLst>
              </p:cNvPr>
              <p:cNvCxnSpPr/>
              <p:nvPr/>
            </p:nvCxnSpPr>
            <p:spPr>
              <a:xfrm>
                <a:off x="3053705" y="1189602"/>
                <a:ext cx="0" cy="411511"/>
              </a:xfrm>
              <a:prstGeom prst="line">
                <a:avLst/>
              </a:prstGeom>
              <a:ln w="15875">
                <a:solidFill>
                  <a:srgbClr val="CC1205"/>
                </a:solidFill>
              </a:ln>
            </p:spPr>
            <p:style>
              <a:lnRef idx="1">
                <a:schemeClr val="accent1"/>
              </a:lnRef>
              <a:fillRef idx="0">
                <a:schemeClr val="accent1"/>
              </a:fillRef>
              <a:effectRef idx="0">
                <a:schemeClr val="accent1"/>
              </a:effectRef>
              <a:fontRef idx="minor">
                <a:schemeClr val="tx1"/>
              </a:fontRef>
            </p:style>
          </p:cxnSp>
          <p:sp>
            <p:nvSpPr>
              <p:cNvPr id="332" name="矩形 331">
                <a:extLst>
                  <a:ext uri="{FF2B5EF4-FFF2-40B4-BE49-F238E27FC236}">
                    <a16:creationId xmlns:a16="http://schemas.microsoft.com/office/drawing/2014/main" xmlns="" id="{D7A93C71-9C51-420D-8328-F29DCD05D0E2}"/>
                  </a:ext>
                </a:extLst>
              </p:cNvPr>
              <p:cNvSpPr/>
              <p:nvPr/>
            </p:nvSpPr>
            <p:spPr>
              <a:xfrm>
                <a:off x="1507633" y="1662865"/>
                <a:ext cx="977133" cy="748923"/>
              </a:xfrm>
              <a:prstGeom prst="rect">
                <a:avLst/>
              </a:prstGeom>
            </p:spPr>
            <p:txBody>
              <a:bodyPr wrap="square">
                <a:spAutoFit/>
              </a:bodyPr>
              <a:lstStyle/>
              <a:p>
                <a:pPr>
                  <a:lnSpc>
                    <a:spcPct val="120000"/>
                  </a:lnSpc>
                </a:pPr>
                <a:r>
                  <a:rPr kumimoji="1" lang="en-US" altLang="zh-CN" sz="4000" b="1" dirty="0">
                    <a:solidFill>
                      <a:schemeClr val="accent1"/>
                    </a:solidFill>
                    <a:latin typeface="字体圈欣意冠黑体" panose="00000500000000000000" pitchFamily="2" charset="-122"/>
                    <a:ea typeface="字体圈欣意冠黑体2.0" panose="00000500000000000000" pitchFamily="2" charset="-122"/>
                  </a:rPr>
                  <a:t>10</a:t>
                </a:r>
                <a:endParaRPr lang="zh-CN" altLang="en-US" sz="4000" b="1" dirty="0">
                  <a:solidFill>
                    <a:schemeClr val="accent1"/>
                  </a:solidFill>
                  <a:latin typeface="字体圈欣意冠黑体" panose="00000500000000000000" pitchFamily="2" charset="-122"/>
                  <a:ea typeface="字体圈欣意冠黑体2.0" panose="00000500000000000000" pitchFamily="2" charset="-122"/>
                </a:endParaRPr>
              </a:p>
            </p:txBody>
          </p:sp>
          <p:sp>
            <p:nvSpPr>
              <p:cNvPr id="333" name="矩形 332">
                <a:extLst>
                  <a:ext uri="{FF2B5EF4-FFF2-40B4-BE49-F238E27FC236}">
                    <a16:creationId xmlns:a16="http://schemas.microsoft.com/office/drawing/2014/main" xmlns="" id="{46C8163D-E29C-4049-8744-474DC315475B}"/>
                  </a:ext>
                </a:extLst>
              </p:cNvPr>
              <p:cNvSpPr/>
              <p:nvPr/>
            </p:nvSpPr>
            <p:spPr>
              <a:xfrm>
                <a:off x="1985178" y="2058940"/>
                <a:ext cx="365806" cy="336823"/>
              </a:xfrm>
              <a:prstGeom prst="rect">
                <a:avLst/>
              </a:prstGeom>
            </p:spPr>
            <p:txBody>
              <a:bodyPr wrap="none">
                <a:spAutoFit/>
              </a:bodyPr>
              <a:lstStyle/>
              <a:p>
                <a:pPr>
                  <a:lnSpc>
                    <a:spcPct val="120000"/>
                  </a:lnSpc>
                </a:pPr>
                <a:r>
                  <a:rPr lang="zh-CN" altLang="en-US" sz="1400" b="1"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家</a:t>
                </a:r>
              </a:p>
            </p:txBody>
          </p:sp>
          <p:sp>
            <p:nvSpPr>
              <p:cNvPr id="336" name="矩形 335">
                <a:extLst>
                  <a:ext uri="{FF2B5EF4-FFF2-40B4-BE49-F238E27FC236}">
                    <a16:creationId xmlns:a16="http://schemas.microsoft.com/office/drawing/2014/main" xmlns="" id="{6002A7F9-7B87-4553-9041-10139E12C8D6}"/>
                  </a:ext>
                </a:extLst>
              </p:cNvPr>
              <p:cNvSpPr/>
              <p:nvPr/>
            </p:nvSpPr>
            <p:spPr>
              <a:xfrm>
                <a:off x="2435600" y="1973284"/>
                <a:ext cx="1592103" cy="739048"/>
              </a:xfrm>
              <a:prstGeom prst="rect">
                <a:avLst/>
              </a:prstGeom>
            </p:spPr>
            <p:txBody>
              <a:bodyPr wrap="none">
                <a:spAutoFit/>
              </a:bodyPr>
              <a:lstStyle/>
              <a:p>
                <a:pPr>
                  <a:lnSpc>
                    <a:spcPct val="120000"/>
                  </a:lnSpc>
                </a:pPr>
                <a:r>
                  <a:rPr lang="zh-CN" altLang="en-US"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友情邀请</a:t>
                </a:r>
                <a:r>
                  <a:rPr lang="en-US" altLang="zh-CN"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10</a:t>
                </a:r>
                <a:r>
                  <a:rPr lang="zh-CN" altLang="en-US"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家</a:t>
                </a:r>
                <a:endParaRPr lang="en-US" altLang="zh-CN"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nSpc>
                    <a:spcPct val="120000"/>
                  </a:lnSpc>
                </a:pPr>
                <a:r>
                  <a:rPr lang="zh-CN" altLang="en-US"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媒体全程跟踪</a:t>
                </a:r>
              </a:p>
            </p:txBody>
          </p:sp>
          <p:grpSp>
            <p:nvGrpSpPr>
              <p:cNvPr id="338" name="组合 337">
                <a:extLst>
                  <a:ext uri="{FF2B5EF4-FFF2-40B4-BE49-F238E27FC236}">
                    <a16:creationId xmlns:a16="http://schemas.microsoft.com/office/drawing/2014/main" xmlns="" id="{FCDA9124-38F3-401A-835E-A4B935C49FD9}"/>
                  </a:ext>
                </a:extLst>
              </p:cNvPr>
              <p:cNvGrpSpPr/>
              <p:nvPr/>
            </p:nvGrpSpPr>
            <p:grpSpPr>
              <a:xfrm>
                <a:off x="1591276" y="2403347"/>
                <a:ext cx="463371" cy="424571"/>
                <a:chOff x="1812572" y="3663051"/>
                <a:chExt cx="463371" cy="424571"/>
              </a:xfrm>
            </p:grpSpPr>
            <p:sp>
              <p:nvSpPr>
                <p:cNvPr id="349" name="椭圆 348">
                  <a:extLst>
                    <a:ext uri="{FF2B5EF4-FFF2-40B4-BE49-F238E27FC236}">
                      <a16:creationId xmlns:a16="http://schemas.microsoft.com/office/drawing/2014/main" xmlns="" id="{479E6BD3-9D1B-4EE7-982D-DDFD7D64EC95}"/>
                    </a:ext>
                  </a:extLst>
                </p:cNvPr>
                <p:cNvSpPr/>
                <p:nvPr/>
              </p:nvSpPr>
              <p:spPr>
                <a:xfrm>
                  <a:off x="1812572" y="3663051"/>
                  <a:ext cx="424571" cy="42457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350" name="等腰三角形 672">
                  <a:extLst>
                    <a:ext uri="{FF2B5EF4-FFF2-40B4-BE49-F238E27FC236}">
                      <a16:creationId xmlns:a16="http://schemas.microsoft.com/office/drawing/2014/main" xmlns="" id="{D3B29297-3D41-42AF-BE86-7DD81954AA82}"/>
                    </a:ext>
                  </a:extLst>
                </p:cNvPr>
                <p:cNvSpPr/>
                <p:nvPr/>
              </p:nvSpPr>
              <p:spPr>
                <a:xfrm rot="7392007">
                  <a:off x="2179525" y="3979829"/>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351" name="voucher_281662">
                  <a:extLst>
                    <a:ext uri="{FF2B5EF4-FFF2-40B4-BE49-F238E27FC236}">
                      <a16:creationId xmlns:a16="http://schemas.microsoft.com/office/drawing/2014/main" xmlns="" id="{2E521E35-EBBA-47E1-9120-365463CA0553}"/>
                    </a:ext>
                  </a:extLst>
                </p:cNvPr>
                <p:cNvSpPr/>
                <p:nvPr/>
              </p:nvSpPr>
              <p:spPr>
                <a:xfrm flipV="1">
                  <a:off x="1889499" y="3815814"/>
                  <a:ext cx="270715" cy="158539"/>
                </a:xfrm>
                <a:custGeom>
                  <a:avLst/>
                  <a:gdLst>
                    <a:gd name="connsiteX0" fmla="*/ 285940 w 607639"/>
                    <a:gd name="connsiteY0" fmla="*/ 240095 h 380065"/>
                    <a:gd name="connsiteX1" fmla="*/ 277129 w 607639"/>
                    <a:gd name="connsiteY1" fmla="*/ 248894 h 380065"/>
                    <a:gd name="connsiteX2" fmla="*/ 285940 w 607639"/>
                    <a:gd name="connsiteY2" fmla="*/ 257603 h 380065"/>
                    <a:gd name="connsiteX3" fmla="*/ 294662 w 607639"/>
                    <a:gd name="connsiteY3" fmla="*/ 248894 h 380065"/>
                    <a:gd name="connsiteX4" fmla="*/ 285940 w 607639"/>
                    <a:gd name="connsiteY4" fmla="*/ 240095 h 380065"/>
                    <a:gd name="connsiteX5" fmla="*/ 285940 w 607639"/>
                    <a:gd name="connsiteY5" fmla="*/ 200547 h 380065"/>
                    <a:gd name="connsiteX6" fmla="*/ 334268 w 607639"/>
                    <a:gd name="connsiteY6" fmla="*/ 248894 h 380065"/>
                    <a:gd name="connsiteX7" fmla="*/ 285940 w 607639"/>
                    <a:gd name="connsiteY7" fmla="*/ 297151 h 380065"/>
                    <a:gd name="connsiteX8" fmla="*/ 237523 w 607639"/>
                    <a:gd name="connsiteY8" fmla="*/ 248894 h 380065"/>
                    <a:gd name="connsiteX9" fmla="*/ 285940 w 607639"/>
                    <a:gd name="connsiteY9" fmla="*/ 200547 h 380065"/>
                    <a:gd name="connsiteX10" fmla="*/ 411749 w 607639"/>
                    <a:gd name="connsiteY10" fmla="*/ 146282 h 380065"/>
                    <a:gd name="connsiteX11" fmla="*/ 451336 w 607639"/>
                    <a:gd name="connsiteY11" fmla="*/ 146282 h 380065"/>
                    <a:gd name="connsiteX12" fmla="*/ 451336 w 607639"/>
                    <a:gd name="connsiteY12" fmla="*/ 233783 h 380065"/>
                    <a:gd name="connsiteX13" fmla="*/ 411749 w 607639"/>
                    <a:gd name="connsiteY13" fmla="*/ 233783 h 380065"/>
                    <a:gd name="connsiteX14" fmla="*/ 163147 w 607639"/>
                    <a:gd name="connsiteY14" fmla="*/ 122474 h 380065"/>
                    <a:gd name="connsiteX15" fmla="*/ 154427 w 607639"/>
                    <a:gd name="connsiteY15" fmla="*/ 131182 h 380065"/>
                    <a:gd name="connsiteX16" fmla="*/ 163147 w 607639"/>
                    <a:gd name="connsiteY16" fmla="*/ 139889 h 380065"/>
                    <a:gd name="connsiteX17" fmla="*/ 171957 w 607639"/>
                    <a:gd name="connsiteY17" fmla="*/ 131182 h 380065"/>
                    <a:gd name="connsiteX18" fmla="*/ 163147 w 607639"/>
                    <a:gd name="connsiteY18" fmla="*/ 122474 h 380065"/>
                    <a:gd name="connsiteX19" fmla="*/ 271366 w 607639"/>
                    <a:gd name="connsiteY19" fmla="*/ 100485 h 380065"/>
                    <a:gd name="connsiteX20" fmla="*/ 302162 w 607639"/>
                    <a:gd name="connsiteY20" fmla="*/ 125281 h 380065"/>
                    <a:gd name="connsiteX21" fmla="*/ 177643 w 607639"/>
                    <a:gd name="connsiteY21" fmla="*/ 279298 h 380065"/>
                    <a:gd name="connsiteX22" fmla="*/ 146847 w 607639"/>
                    <a:gd name="connsiteY22" fmla="*/ 254502 h 380065"/>
                    <a:gd name="connsiteX23" fmla="*/ 163147 w 607639"/>
                    <a:gd name="connsiteY23" fmla="*/ 82844 h 380065"/>
                    <a:gd name="connsiteX24" fmla="*/ 211555 w 607639"/>
                    <a:gd name="connsiteY24" fmla="*/ 131182 h 380065"/>
                    <a:gd name="connsiteX25" fmla="*/ 163147 w 607639"/>
                    <a:gd name="connsiteY25" fmla="*/ 179519 h 380065"/>
                    <a:gd name="connsiteX26" fmla="*/ 114739 w 607639"/>
                    <a:gd name="connsiteY26" fmla="*/ 131182 h 380065"/>
                    <a:gd name="connsiteX27" fmla="*/ 163147 w 607639"/>
                    <a:gd name="connsiteY27" fmla="*/ 82844 h 380065"/>
                    <a:gd name="connsiteX28" fmla="*/ 39607 w 607639"/>
                    <a:gd name="connsiteY28" fmla="*/ 39544 h 380065"/>
                    <a:gd name="connsiteX29" fmla="*/ 39607 w 607639"/>
                    <a:gd name="connsiteY29" fmla="*/ 340521 h 380065"/>
                    <a:gd name="connsiteX30" fmla="*/ 411739 w 607639"/>
                    <a:gd name="connsiteY30" fmla="*/ 340521 h 380065"/>
                    <a:gd name="connsiteX31" fmla="*/ 411739 w 607639"/>
                    <a:gd name="connsiteY31" fmla="*/ 272719 h 380065"/>
                    <a:gd name="connsiteX32" fmla="*/ 451346 w 607639"/>
                    <a:gd name="connsiteY32" fmla="*/ 272719 h 380065"/>
                    <a:gd name="connsiteX33" fmla="*/ 451346 w 607639"/>
                    <a:gd name="connsiteY33" fmla="*/ 340521 h 380065"/>
                    <a:gd name="connsiteX34" fmla="*/ 567943 w 607639"/>
                    <a:gd name="connsiteY34" fmla="*/ 340521 h 380065"/>
                    <a:gd name="connsiteX35" fmla="*/ 567943 w 607639"/>
                    <a:gd name="connsiteY35" fmla="*/ 39544 h 380065"/>
                    <a:gd name="connsiteX36" fmla="*/ 451346 w 607639"/>
                    <a:gd name="connsiteY36" fmla="*/ 39544 h 380065"/>
                    <a:gd name="connsiteX37" fmla="*/ 451346 w 607639"/>
                    <a:gd name="connsiteY37" fmla="*/ 107346 h 380065"/>
                    <a:gd name="connsiteX38" fmla="*/ 411739 w 607639"/>
                    <a:gd name="connsiteY38" fmla="*/ 107346 h 380065"/>
                    <a:gd name="connsiteX39" fmla="*/ 411739 w 607639"/>
                    <a:gd name="connsiteY39" fmla="*/ 39544 h 380065"/>
                    <a:gd name="connsiteX40" fmla="*/ 0 w 607639"/>
                    <a:gd name="connsiteY40" fmla="*/ 0 h 380065"/>
                    <a:gd name="connsiteX41" fmla="*/ 607639 w 607639"/>
                    <a:gd name="connsiteY41" fmla="*/ 0 h 380065"/>
                    <a:gd name="connsiteX42" fmla="*/ 607639 w 607639"/>
                    <a:gd name="connsiteY42" fmla="*/ 380065 h 380065"/>
                    <a:gd name="connsiteX43" fmla="*/ 0 w 607639"/>
                    <a:gd name="connsiteY43" fmla="*/ 380065 h 38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7639" h="380065">
                      <a:moveTo>
                        <a:pt x="285940" y="240095"/>
                      </a:moveTo>
                      <a:cubicBezTo>
                        <a:pt x="281045" y="240095"/>
                        <a:pt x="277129" y="244006"/>
                        <a:pt x="277129" y="248894"/>
                      </a:cubicBezTo>
                      <a:cubicBezTo>
                        <a:pt x="277129" y="253693"/>
                        <a:pt x="281045" y="257603"/>
                        <a:pt x="285940" y="257603"/>
                      </a:cubicBezTo>
                      <a:cubicBezTo>
                        <a:pt x="290746" y="257603"/>
                        <a:pt x="294662" y="253693"/>
                        <a:pt x="294662" y="248894"/>
                      </a:cubicBezTo>
                      <a:cubicBezTo>
                        <a:pt x="294662" y="244006"/>
                        <a:pt x="290746" y="240095"/>
                        <a:pt x="285940" y="240095"/>
                      </a:cubicBezTo>
                      <a:close/>
                      <a:moveTo>
                        <a:pt x="285940" y="200547"/>
                      </a:moveTo>
                      <a:cubicBezTo>
                        <a:pt x="312552" y="200547"/>
                        <a:pt x="334268" y="222232"/>
                        <a:pt x="334268" y="248894"/>
                      </a:cubicBezTo>
                      <a:cubicBezTo>
                        <a:pt x="334268" y="275466"/>
                        <a:pt x="312552" y="297151"/>
                        <a:pt x="285940" y="297151"/>
                      </a:cubicBezTo>
                      <a:cubicBezTo>
                        <a:pt x="259240" y="297151"/>
                        <a:pt x="237523" y="275466"/>
                        <a:pt x="237523" y="248894"/>
                      </a:cubicBezTo>
                      <a:cubicBezTo>
                        <a:pt x="237523" y="222232"/>
                        <a:pt x="259240" y="200547"/>
                        <a:pt x="285940" y="200547"/>
                      </a:cubicBezTo>
                      <a:close/>
                      <a:moveTo>
                        <a:pt x="411749" y="146282"/>
                      </a:moveTo>
                      <a:lnTo>
                        <a:pt x="451336" y="146282"/>
                      </a:lnTo>
                      <a:lnTo>
                        <a:pt x="451336" y="233783"/>
                      </a:lnTo>
                      <a:lnTo>
                        <a:pt x="411749" y="233783"/>
                      </a:lnTo>
                      <a:close/>
                      <a:moveTo>
                        <a:pt x="163147" y="122474"/>
                      </a:moveTo>
                      <a:cubicBezTo>
                        <a:pt x="158342" y="122474"/>
                        <a:pt x="154427" y="126383"/>
                        <a:pt x="154427" y="131182"/>
                      </a:cubicBezTo>
                      <a:cubicBezTo>
                        <a:pt x="154427" y="135980"/>
                        <a:pt x="158342" y="139889"/>
                        <a:pt x="163147" y="139889"/>
                      </a:cubicBezTo>
                      <a:cubicBezTo>
                        <a:pt x="167952" y="139889"/>
                        <a:pt x="171957" y="135980"/>
                        <a:pt x="171957" y="131182"/>
                      </a:cubicBezTo>
                      <a:cubicBezTo>
                        <a:pt x="171957" y="126383"/>
                        <a:pt x="167952" y="122474"/>
                        <a:pt x="163147" y="122474"/>
                      </a:cubicBezTo>
                      <a:close/>
                      <a:moveTo>
                        <a:pt x="271366" y="100485"/>
                      </a:moveTo>
                      <a:lnTo>
                        <a:pt x="302162" y="125281"/>
                      </a:lnTo>
                      <a:lnTo>
                        <a:pt x="177643" y="279298"/>
                      </a:lnTo>
                      <a:lnTo>
                        <a:pt x="146847" y="254502"/>
                      </a:lnTo>
                      <a:close/>
                      <a:moveTo>
                        <a:pt x="163147" y="82844"/>
                      </a:moveTo>
                      <a:cubicBezTo>
                        <a:pt x="189843" y="82844"/>
                        <a:pt x="211555" y="104525"/>
                        <a:pt x="211555" y="131182"/>
                      </a:cubicBezTo>
                      <a:cubicBezTo>
                        <a:pt x="211555" y="157838"/>
                        <a:pt x="189843" y="179519"/>
                        <a:pt x="163147" y="179519"/>
                      </a:cubicBezTo>
                      <a:cubicBezTo>
                        <a:pt x="136451" y="179519"/>
                        <a:pt x="114739" y="157838"/>
                        <a:pt x="114739" y="131182"/>
                      </a:cubicBezTo>
                      <a:cubicBezTo>
                        <a:pt x="114739" y="104525"/>
                        <a:pt x="136451" y="82844"/>
                        <a:pt x="163147" y="82844"/>
                      </a:cubicBezTo>
                      <a:close/>
                      <a:moveTo>
                        <a:pt x="39607" y="39544"/>
                      </a:moveTo>
                      <a:lnTo>
                        <a:pt x="39607" y="340521"/>
                      </a:lnTo>
                      <a:lnTo>
                        <a:pt x="411739" y="340521"/>
                      </a:lnTo>
                      <a:lnTo>
                        <a:pt x="411739" y="272719"/>
                      </a:lnTo>
                      <a:lnTo>
                        <a:pt x="451346" y="272719"/>
                      </a:lnTo>
                      <a:lnTo>
                        <a:pt x="451346" y="340521"/>
                      </a:lnTo>
                      <a:lnTo>
                        <a:pt x="567943" y="340521"/>
                      </a:lnTo>
                      <a:lnTo>
                        <a:pt x="567943" y="39544"/>
                      </a:lnTo>
                      <a:lnTo>
                        <a:pt x="451346" y="39544"/>
                      </a:lnTo>
                      <a:lnTo>
                        <a:pt x="451346" y="107346"/>
                      </a:lnTo>
                      <a:lnTo>
                        <a:pt x="411739" y="107346"/>
                      </a:lnTo>
                      <a:lnTo>
                        <a:pt x="411739" y="39544"/>
                      </a:lnTo>
                      <a:close/>
                      <a:moveTo>
                        <a:pt x="0" y="0"/>
                      </a:moveTo>
                      <a:lnTo>
                        <a:pt x="607639" y="0"/>
                      </a:lnTo>
                      <a:lnTo>
                        <a:pt x="607639" y="380065"/>
                      </a:lnTo>
                      <a:lnTo>
                        <a:pt x="0" y="38006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cxnSp>
            <p:nvCxnSpPr>
              <p:cNvPr id="340" name="直接连接符 339">
                <a:extLst>
                  <a:ext uri="{FF2B5EF4-FFF2-40B4-BE49-F238E27FC236}">
                    <a16:creationId xmlns:a16="http://schemas.microsoft.com/office/drawing/2014/main" xmlns="" id="{FCAEF621-AF33-41E4-A5B4-076D45E5DB51}"/>
                  </a:ext>
                </a:extLst>
              </p:cNvPr>
              <p:cNvCxnSpPr>
                <a:cxnSpLocks/>
              </p:cNvCxnSpPr>
              <p:nvPr/>
            </p:nvCxnSpPr>
            <p:spPr>
              <a:xfrm>
                <a:off x="1554030" y="2897050"/>
                <a:ext cx="250795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41" name="矩形 340">
                <a:extLst>
                  <a:ext uri="{FF2B5EF4-FFF2-40B4-BE49-F238E27FC236}">
                    <a16:creationId xmlns:a16="http://schemas.microsoft.com/office/drawing/2014/main" xmlns="" id="{2450855B-55AA-4C2B-A926-337A9E5C6D95}"/>
                  </a:ext>
                </a:extLst>
              </p:cNvPr>
              <p:cNvSpPr/>
              <p:nvPr/>
            </p:nvSpPr>
            <p:spPr>
              <a:xfrm>
                <a:off x="1554030" y="2934371"/>
                <a:ext cx="2507956" cy="654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chemeClr val="accent1"/>
                  </a:solidFill>
                </a:endParaRPr>
              </a:p>
            </p:txBody>
          </p:sp>
          <p:sp>
            <p:nvSpPr>
              <p:cNvPr id="342" name="椭圆 341">
                <a:extLst>
                  <a:ext uri="{FF2B5EF4-FFF2-40B4-BE49-F238E27FC236}">
                    <a16:creationId xmlns:a16="http://schemas.microsoft.com/office/drawing/2014/main" xmlns="" id="{05A90EE9-41A8-4E05-809E-B8088882BEA4}"/>
                  </a:ext>
                </a:extLst>
              </p:cNvPr>
              <p:cNvSpPr/>
              <p:nvPr/>
            </p:nvSpPr>
            <p:spPr>
              <a:xfrm>
                <a:off x="1284112" y="917412"/>
                <a:ext cx="539836" cy="539836"/>
              </a:xfrm>
              <a:prstGeom prst="ellipse">
                <a:avLst/>
              </a:prstGeom>
              <a:gradFill>
                <a:gsLst>
                  <a:gs pos="0">
                    <a:schemeClr val="accent2"/>
                  </a:gs>
                  <a:gs pos="100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accent1"/>
                  </a:solidFill>
                </a:endParaRPr>
              </a:p>
            </p:txBody>
          </p:sp>
          <p:sp>
            <p:nvSpPr>
              <p:cNvPr id="343" name="矩形 342">
                <a:extLst>
                  <a:ext uri="{FF2B5EF4-FFF2-40B4-BE49-F238E27FC236}">
                    <a16:creationId xmlns:a16="http://schemas.microsoft.com/office/drawing/2014/main" xmlns="" id="{759FD1D4-E144-4ECE-84CC-3F6044FE1304}"/>
                  </a:ext>
                </a:extLst>
              </p:cNvPr>
              <p:cNvSpPr/>
              <p:nvPr/>
            </p:nvSpPr>
            <p:spPr>
              <a:xfrm>
                <a:off x="1388526" y="1022067"/>
                <a:ext cx="1990781" cy="683264"/>
              </a:xfrm>
              <a:prstGeom prst="rect">
                <a:avLst/>
              </a:prstGeom>
            </p:spPr>
            <p:txBody>
              <a:bodyPr wrap="square">
                <a:spAutoFit/>
              </a:bodyPr>
              <a:lstStyle/>
              <a:p>
                <a:pPr>
                  <a:lnSpc>
                    <a:spcPct val="120000"/>
                  </a:lnSpc>
                </a:pPr>
                <a:r>
                  <a:rPr lang="zh-CN" altLang="en-US" sz="3600" dirty="0">
                    <a:solidFill>
                      <a:schemeClr val="accent1"/>
                    </a:solidFill>
                    <a:latin typeface="字体圈欣意冠黑体" panose="00000500000000000000" pitchFamily="2" charset="-122"/>
                    <a:ea typeface="字体圈欣意冠黑体" panose="00000500000000000000" pitchFamily="2" charset="-122"/>
                  </a:rPr>
                  <a:t>友情邀请</a:t>
                </a:r>
              </a:p>
            </p:txBody>
          </p:sp>
          <p:sp>
            <p:nvSpPr>
              <p:cNvPr id="344" name="任意多边形: 形状 343">
                <a:extLst>
                  <a:ext uri="{FF2B5EF4-FFF2-40B4-BE49-F238E27FC236}">
                    <a16:creationId xmlns:a16="http://schemas.microsoft.com/office/drawing/2014/main" xmlns="" id="{7644034D-CFA5-4C46-915E-7B9BD19CEEDB}"/>
                  </a:ext>
                </a:extLst>
              </p:cNvPr>
              <p:cNvSpPr/>
              <p:nvPr/>
            </p:nvSpPr>
            <p:spPr>
              <a:xfrm>
                <a:off x="1507633" y="1622398"/>
                <a:ext cx="2547620" cy="96520"/>
              </a:xfrm>
              <a:custGeom>
                <a:avLst/>
                <a:gdLst>
                  <a:gd name="connsiteX0" fmla="*/ 0 w 2547620"/>
                  <a:gd name="connsiteY0" fmla="*/ 93980 h 96520"/>
                  <a:gd name="connsiteX1" fmla="*/ 1076960 w 2547620"/>
                  <a:gd name="connsiteY1" fmla="*/ 91440 h 96520"/>
                  <a:gd name="connsiteX2" fmla="*/ 1074420 w 2547620"/>
                  <a:gd name="connsiteY2" fmla="*/ 0 h 96520"/>
                  <a:gd name="connsiteX3" fmla="*/ 1170940 w 2547620"/>
                  <a:gd name="connsiteY3" fmla="*/ 91440 h 96520"/>
                  <a:gd name="connsiteX4" fmla="*/ 2547620 w 2547620"/>
                  <a:gd name="connsiteY4" fmla="*/ 96520 h 96520"/>
                  <a:gd name="connsiteX5" fmla="*/ 2547620 w 2547620"/>
                  <a:gd name="connsiteY5" fmla="*/ 96520 h 9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7620" h="96520">
                    <a:moveTo>
                      <a:pt x="0" y="93980"/>
                    </a:moveTo>
                    <a:lnTo>
                      <a:pt x="1076960" y="91440"/>
                    </a:lnTo>
                    <a:cubicBezTo>
                      <a:pt x="1076113" y="60960"/>
                      <a:pt x="1075267" y="30480"/>
                      <a:pt x="1074420" y="0"/>
                    </a:cubicBezTo>
                    <a:lnTo>
                      <a:pt x="1170940" y="91440"/>
                    </a:lnTo>
                    <a:lnTo>
                      <a:pt x="2547620" y="96520"/>
                    </a:lnTo>
                    <a:lnTo>
                      <a:pt x="2547620" y="9652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accent1"/>
                  </a:solidFill>
                </a:endParaRPr>
              </a:p>
            </p:txBody>
          </p:sp>
        </p:grpSp>
        <p:sp>
          <p:nvSpPr>
            <p:cNvPr id="329" name="矩形 328">
              <a:extLst>
                <a:ext uri="{FF2B5EF4-FFF2-40B4-BE49-F238E27FC236}">
                  <a16:creationId xmlns:a16="http://schemas.microsoft.com/office/drawing/2014/main" xmlns="" id="{88F84436-FFB2-4B0C-AB49-2C31A1AFDCE0}"/>
                </a:ext>
              </a:extLst>
            </p:cNvPr>
            <p:cNvSpPr/>
            <p:nvPr/>
          </p:nvSpPr>
          <p:spPr>
            <a:xfrm>
              <a:off x="3049794" y="1126345"/>
              <a:ext cx="893658" cy="580672"/>
            </a:xfrm>
            <a:prstGeom prst="rect">
              <a:avLst/>
            </a:prstGeom>
          </p:spPr>
          <p:txBody>
            <a:bodyPr wrap="square">
              <a:spAutoFit/>
            </a:bodyPr>
            <a:lstStyle/>
            <a:p>
              <a:pPr>
                <a:lnSpc>
                  <a:spcPct val="120000"/>
                </a:lnSpc>
              </a:pPr>
              <a:r>
                <a:rPr lang="zh-CN" altLang="en-US" sz="1400" b="1" dirty="0">
                  <a:solidFill>
                    <a:schemeClr val="accent4"/>
                  </a:solidFill>
                  <a:latin typeface="字体圈欣意冠黑体" panose="00000500000000000000" pitchFamily="2" charset="-122"/>
                  <a:ea typeface="字体圈欣意冠黑体" panose="00000500000000000000" pitchFamily="2" charset="-122"/>
                </a:rPr>
                <a:t>友情邀请</a:t>
              </a:r>
              <a:endParaRPr lang="en-US" altLang="zh-CN" sz="1400" b="1" dirty="0">
                <a:solidFill>
                  <a:schemeClr val="accent4"/>
                </a:solidFill>
                <a:latin typeface="字体圈欣意冠黑体" panose="00000500000000000000" pitchFamily="2" charset="-122"/>
                <a:ea typeface="字体圈欣意冠黑体" panose="00000500000000000000" pitchFamily="2" charset="-122"/>
              </a:endParaRPr>
            </a:p>
            <a:p>
              <a:pPr>
                <a:lnSpc>
                  <a:spcPct val="120000"/>
                </a:lnSpc>
              </a:pPr>
              <a:r>
                <a:rPr lang="zh-CN" altLang="en-US" sz="1400" b="1" dirty="0">
                  <a:solidFill>
                    <a:schemeClr val="accent4"/>
                  </a:solidFill>
                  <a:latin typeface="字体圈欣意冠黑体" panose="00000500000000000000" pitchFamily="2" charset="-122"/>
                  <a:ea typeface="字体圈欣意冠黑体" panose="00000500000000000000" pitchFamily="2" charset="-122"/>
                </a:rPr>
                <a:t>媒体</a:t>
              </a:r>
            </a:p>
          </p:txBody>
        </p:sp>
      </p:grpSp>
      <p:pic>
        <p:nvPicPr>
          <p:cNvPr id="124" name="图片 123">
            <a:extLst>
              <a:ext uri="{FF2B5EF4-FFF2-40B4-BE49-F238E27FC236}">
                <a16:creationId xmlns:a16="http://schemas.microsoft.com/office/drawing/2014/main" xmlns="" id="{F3AD7C8B-1112-4836-B9FD-8B44058B52D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953" y="-173265"/>
            <a:ext cx="2638130" cy="1184690"/>
          </a:xfrm>
          <a:prstGeom prst="rect">
            <a:avLst/>
          </a:prstGeom>
        </p:spPr>
      </p:pic>
      <p:sp>
        <p:nvSpPr>
          <p:cNvPr id="118" name="voucher_281662">
            <a:extLst>
              <a:ext uri="{FF2B5EF4-FFF2-40B4-BE49-F238E27FC236}">
                <a16:creationId xmlns:a16="http://schemas.microsoft.com/office/drawing/2014/main" xmlns="" id="{B808DBFC-F2AC-4F2E-AB60-8EC5F411EBA7}"/>
              </a:ext>
            </a:extLst>
          </p:cNvPr>
          <p:cNvSpPr/>
          <p:nvPr/>
        </p:nvSpPr>
        <p:spPr>
          <a:xfrm flipV="1">
            <a:off x="8144390" y="2518562"/>
            <a:ext cx="270715" cy="158539"/>
          </a:xfrm>
          <a:custGeom>
            <a:avLst/>
            <a:gdLst>
              <a:gd name="connsiteX0" fmla="*/ 285940 w 607639"/>
              <a:gd name="connsiteY0" fmla="*/ 240095 h 380065"/>
              <a:gd name="connsiteX1" fmla="*/ 277129 w 607639"/>
              <a:gd name="connsiteY1" fmla="*/ 248894 h 380065"/>
              <a:gd name="connsiteX2" fmla="*/ 285940 w 607639"/>
              <a:gd name="connsiteY2" fmla="*/ 257603 h 380065"/>
              <a:gd name="connsiteX3" fmla="*/ 294662 w 607639"/>
              <a:gd name="connsiteY3" fmla="*/ 248894 h 380065"/>
              <a:gd name="connsiteX4" fmla="*/ 285940 w 607639"/>
              <a:gd name="connsiteY4" fmla="*/ 240095 h 380065"/>
              <a:gd name="connsiteX5" fmla="*/ 285940 w 607639"/>
              <a:gd name="connsiteY5" fmla="*/ 200547 h 380065"/>
              <a:gd name="connsiteX6" fmla="*/ 334268 w 607639"/>
              <a:gd name="connsiteY6" fmla="*/ 248894 h 380065"/>
              <a:gd name="connsiteX7" fmla="*/ 285940 w 607639"/>
              <a:gd name="connsiteY7" fmla="*/ 297151 h 380065"/>
              <a:gd name="connsiteX8" fmla="*/ 237523 w 607639"/>
              <a:gd name="connsiteY8" fmla="*/ 248894 h 380065"/>
              <a:gd name="connsiteX9" fmla="*/ 285940 w 607639"/>
              <a:gd name="connsiteY9" fmla="*/ 200547 h 380065"/>
              <a:gd name="connsiteX10" fmla="*/ 411749 w 607639"/>
              <a:gd name="connsiteY10" fmla="*/ 146282 h 380065"/>
              <a:gd name="connsiteX11" fmla="*/ 451336 w 607639"/>
              <a:gd name="connsiteY11" fmla="*/ 146282 h 380065"/>
              <a:gd name="connsiteX12" fmla="*/ 451336 w 607639"/>
              <a:gd name="connsiteY12" fmla="*/ 233783 h 380065"/>
              <a:gd name="connsiteX13" fmla="*/ 411749 w 607639"/>
              <a:gd name="connsiteY13" fmla="*/ 233783 h 380065"/>
              <a:gd name="connsiteX14" fmla="*/ 163147 w 607639"/>
              <a:gd name="connsiteY14" fmla="*/ 122474 h 380065"/>
              <a:gd name="connsiteX15" fmla="*/ 154427 w 607639"/>
              <a:gd name="connsiteY15" fmla="*/ 131182 h 380065"/>
              <a:gd name="connsiteX16" fmla="*/ 163147 w 607639"/>
              <a:gd name="connsiteY16" fmla="*/ 139889 h 380065"/>
              <a:gd name="connsiteX17" fmla="*/ 171957 w 607639"/>
              <a:gd name="connsiteY17" fmla="*/ 131182 h 380065"/>
              <a:gd name="connsiteX18" fmla="*/ 163147 w 607639"/>
              <a:gd name="connsiteY18" fmla="*/ 122474 h 380065"/>
              <a:gd name="connsiteX19" fmla="*/ 271366 w 607639"/>
              <a:gd name="connsiteY19" fmla="*/ 100485 h 380065"/>
              <a:gd name="connsiteX20" fmla="*/ 302162 w 607639"/>
              <a:gd name="connsiteY20" fmla="*/ 125281 h 380065"/>
              <a:gd name="connsiteX21" fmla="*/ 177643 w 607639"/>
              <a:gd name="connsiteY21" fmla="*/ 279298 h 380065"/>
              <a:gd name="connsiteX22" fmla="*/ 146847 w 607639"/>
              <a:gd name="connsiteY22" fmla="*/ 254502 h 380065"/>
              <a:gd name="connsiteX23" fmla="*/ 163147 w 607639"/>
              <a:gd name="connsiteY23" fmla="*/ 82844 h 380065"/>
              <a:gd name="connsiteX24" fmla="*/ 211555 w 607639"/>
              <a:gd name="connsiteY24" fmla="*/ 131182 h 380065"/>
              <a:gd name="connsiteX25" fmla="*/ 163147 w 607639"/>
              <a:gd name="connsiteY25" fmla="*/ 179519 h 380065"/>
              <a:gd name="connsiteX26" fmla="*/ 114739 w 607639"/>
              <a:gd name="connsiteY26" fmla="*/ 131182 h 380065"/>
              <a:gd name="connsiteX27" fmla="*/ 163147 w 607639"/>
              <a:gd name="connsiteY27" fmla="*/ 82844 h 380065"/>
              <a:gd name="connsiteX28" fmla="*/ 39607 w 607639"/>
              <a:gd name="connsiteY28" fmla="*/ 39544 h 380065"/>
              <a:gd name="connsiteX29" fmla="*/ 39607 w 607639"/>
              <a:gd name="connsiteY29" fmla="*/ 340521 h 380065"/>
              <a:gd name="connsiteX30" fmla="*/ 411739 w 607639"/>
              <a:gd name="connsiteY30" fmla="*/ 340521 h 380065"/>
              <a:gd name="connsiteX31" fmla="*/ 411739 w 607639"/>
              <a:gd name="connsiteY31" fmla="*/ 272719 h 380065"/>
              <a:gd name="connsiteX32" fmla="*/ 451346 w 607639"/>
              <a:gd name="connsiteY32" fmla="*/ 272719 h 380065"/>
              <a:gd name="connsiteX33" fmla="*/ 451346 w 607639"/>
              <a:gd name="connsiteY33" fmla="*/ 340521 h 380065"/>
              <a:gd name="connsiteX34" fmla="*/ 567943 w 607639"/>
              <a:gd name="connsiteY34" fmla="*/ 340521 h 380065"/>
              <a:gd name="connsiteX35" fmla="*/ 567943 w 607639"/>
              <a:gd name="connsiteY35" fmla="*/ 39544 h 380065"/>
              <a:gd name="connsiteX36" fmla="*/ 451346 w 607639"/>
              <a:gd name="connsiteY36" fmla="*/ 39544 h 380065"/>
              <a:gd name="connsiteX37" fmla="*/ 451346 w 607639"/>
              <a:gd name="connsiteY37" fmla="*/ 107346 h 380065"/>
              <a:gd name="connsiteX38" fmla="*/ 411739 w 607639"/>
              <a:gd name="connsiteY38" fmla="*/ 107346 h 380065"/>
              <a:gd name="connsiteX39" fmla="*/ 411739 w 607639"/>
              <a:gd name="connsiteY39" fmla="*/ 39544 h 380065"/>
              <a:gd name="connsiteX40" fmla="*/ 0 w 607639"/>
              <a:gd name="connsiteY40" fmla="*/ 0 h 380065"/>
              <a:gd name="connsiteX41" fmla="*/ 607639 w 607639"/>
              <a:gd name="connsiteY41" fmla="*/ 0 h 380065"/>
              <a:gd name="connsiteX42" fmla="*/ 607639 w 607639"/>
              <a:gd name="connsiteY42" fmla="*/ 380065 h 380065"/>
              <a:gd name="connsiteX43" fmla="*/ 0 w 607639"/>
              <a:gd name="connsiteY43" fmla="*/ 380065 h 38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7639" h="380065">
                <a:moveTo>
                  <a:pt x="285940" y="240095"/>
                </a:moveTo>
                <a:cubicBezTo>
                  <a:pt x="281045" y="240095"/>
                  <a:pt x="277129" y="244006"/>
                  <a:pt x="277129" y="248894"/>
                </a:cubicBezTo>
                <a:cubicBezTo>
                  <a:pt x="277129" y="253693"/>
                  <a:pt x="281045" y="257603"/>
                  <a:pt x="285940" y="257603"/>
                </a:cubicBezTo>
                <a:cubicBezTo>
                  <a:pt x="290746" y="257603"/>
                  <a:pt x="294662" y="253693"/>
                  <a:pt x="294662" y="248894"/>
                </a:cubicBezTo>
                <a:cubicBezTo>
                  <a:pt x="294662" y="244006"/>
                  <a:pt x="290746" y="240095"/>
                  <a:pt x="285940" y="240095"/>
                </a:cubicBezTo>
                <a:close/>
                <a:moveTo>
                  <a:pt x="285940" y="200547"/>
                </a:moveTo>
                <a:cubicBezTo>
                  <a:pt x="312552" y="200547"/>
                  <a:pt x="334268" y="222232"/>
                  <a:pt x="334268" y="248894"/>
                </a:cubicBezTo>
                <a:cubicBezTo>
                  <a:pt x="334268" y="275466"/>
                  <a:pt x="312552" y="297151"/>
                  <a:pt x="285940" y="297151"/>
                </a:cubicBezTo>
                <a:cubicBezTo>
                  <a:pt x="259240" y="297151"/>
                  <a:pt x="237523" y="275466"/>
                  <a:pt x="237523" y="248894"/>
                </a:cubicBezTo>
                <a:cubicBezTo>
                  <a:pt x="237523" y="222232"/>
                  <a:pt x="259240" y="200547"/>
                  <a:pt x="285940" y="200547"/>
                </a:cubicBezTo>
                <a:close/>
                <a:moveTo>
                  <a:pt x="411749" y="146282"/>
                </a:moveTo>
                <a:lnTo>
                  <a:pt x="451336" y="146282"/>
                </a:lnTo>
                <a:lnTo>
                  <a:pt x="451336" y="233783"/>
                </a:lnTo>
                <a:lnTo>
                  <a:pt x="411749" y="233783"/>
                </a:lnTo>
                <a:close/>
                <a:moveTo>
                  <a:pt x="163147" y="122474"/>
                </a:moveTo>
                <a:cubicBezTo>
                  <a:pt x="158342" y="122474"/>
                  <a:pt x="154427" y="126383"/>
                  <a:pt x="154427" y="131182"/>
                </a:cubicBezTo>
                <a:cubicBezTo>
                  <a:pt x="154427" y="135980"/>
                  <a:pt x="158342" y="139889"/>
                  <a:pt x="163147" y="139889"/>
                </a:cubicBezTo>
                <a:cubicBezTo>
                  <a:pt x="167952" y="139889"/>
                  <a:pt x="171957" y="135980"/>
                  <a:pt x="171957" y="131182"/>
                </a:cubicBezTo>
                <a:cubicBezTo>
                  <a:pt x="171957" y="126383"/>
                  <a:pt x="167952" y="122474"/>
                  <a:pt x="163147" y="122474"/>
                </a:cubicBezTo>
                <a:close/>
                <a:moveTo>
                  <a:pt x="271366" y="100485"/>
                </a:moveTo>
                <a:lnTo>
                  <a:pt x="302162" y="125281"/>
                </a:lnTo>
                <a:lnTo>
                  <a:pt x="177643" y="279298"/>
                </a:lnTo>
                <a:lnTo>
                  <a:pt x="146847" y="254502"/>
                </a:lnTo>
                <a:close/>
                <a:moveTo>
                  <a:pt x="163147" y="82844"/>
                </a:moveTo>
                <a:cubicBezTo>
                  <a:pt x="189843" y="82844"/>
                  <a:pt x="211555" y="104525"/>
                  <a:pt x="211555" y="131182"/>
                </a:cubicBezTo>
                <a:cubicBezTo>
                  <a:pt x="211555" y="157838"/>
                  <a:pt x="189843" y="179519"/>
                  <a:pt x="163147" y="179519"/>
                </a:cubicBezTo>
                <a:cubicBezTo>
                  <a:pt x="136451" y="179519"/>
                  <a:pt x="114739" y="157838"/>
                  <a:pt x="114739" y="131182"/>
                </a:cubicBezTo>
                <a:cubicBezTo>
                  <a:pt x="114739" y="104525"/>
                  <a:pt x="136451" y="82844"/>
                  <a:pt x="163147" y="82844"/>
                </a:cubicBezTo>
                <a:close/>
                <a:moveTo>
                  <a:pt x="39607" y="39544"/>
                </a:moveTo>
                <a:lnTo>
                  <a:pt x="39607" y="340521"/>
                </a:lnTo>
                <a:lnTo>
                  <a:pt x="411739" y="340521"/>
                </a:lnTo>
                <a:lnTo>
                  <a:pt x="411739" y="272719"/>
                </a:lnTo>
                <a:lnTo>
                  <a:pt x="451346" y="272719"/>
                </a:lnTo>
                <a:lnTo>
                  <a:pt x="451346" y="340521"/>
                </a:lnTo>
                <a:lnTo>
                  <a:pt x="567943" y="340521"/>
                </a:lnTo>
                <a:lnTo>
                  <a:pt x="567943" y="39544"/>
                </a:lnTo>
                <a:lnTo>
                  <a:pt x="451346" y="39544"/>
                </a:lnTo>
                <a:lnTo>
                  <a:pt x="451346" y="107346"/>
                </a:lnTo>
                <a:lnTo>
                  <a:pt x="411739" y="107346"/>
                </a:lnTo>
                <a:lnTo>
                  <a:pt x="411739" y="39544"/>
                </a:lnTo>
                <a:close/>
                <a:moveTo>
                  <a:pt x="0" y="0"/>
                </a:moveTo>
                <a:lnTo>
                  <a:pt x="607639" y="0"/>
                </a:lnTo>
                <a:lnTo>
                  <a:pt x="607639" y="380065"/>
                </a:lnTo>
                <a:lnTo>
                  <a:pt x="0" y="38006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05" name="iconfont-11592-5504357">
            <a:extLst>
              <a:ext uri="{FF2B5EF4-FFF2-40B4-BE49-F238E27FC236}">
                <a16:creationId xmlns:a16="http://schemas.microsoft.com/office/drawing/2014/main" xmlns="" id="{4FAD90C3-669C-41F9-9621-B089EEC48D3F}"/>
              </a:ext>
            </a:extLst>
          </p:cNvPr>
          <p:cNvSpPr/>
          <p:nvPr/>
        </p:nvSpPr>
        <p:spPr>
          <a:xfrm>
            <a:off x="3512365" y="1487925"/>
            <a:ext cx="156640" cy="153115"/>
          </a:xfrm>
          <a:custGeom>
            <a:avLst/>
            <a:gdLst>
              <a:gd name="T0" fmla="*/ 7958 w 12031"/>
              <a:gd name="T1" fmla="*/ 7452 h 11762"/>
              <a:gd name="T2" fmla="*/ 4549 w 12031"/>
              <a:gd name="T3" fmla="*/ 10860 h 11762"/>
              <a:gd name="T4" fmla="*/ 2812 w 12031"/>
              <a:gd name="T5" fmla="*/ 11730 h 11762"/>
              <a:gd name="T6" fmla="*/ 1001 w 12031"/>
              <a:gd name="T7" fmla="*/ 11030 h 11762"/>
              <a:gd name="T8" fmla="*/ 1170 w 12031"/>
              <a:gd name="T9" fmla="*/ 7482 h 11762"/>
              <a:gd name="T10" fmla="*/ 4579 w 12031"/>
              <a:gd name="T11" fmla="*/ 4073 h 11762"/>
              <a:gd name="T12" fmla="*/ 4564 w 12031"/>
              <a:gd name="T13" fmla="*/ 3734 h 11762"/>
              <a:gd name="T14" fmla="*/ 8297 w 12031"/>
              <a:gd name="T15" fmla="*/ 0 h 11762"/>
              <a:gd name="T16" fmla="*/ 12031 w 12031"/>
              <a:gd name="T17" fmla="*/ 3734 h 11762"/>
              <a:gd name="T18" fmla="*/ 8297 w 12031"/>
              <a:gd name="T19" fmla="*/ 7467 h 11762"/>
              <a:gd name="T20" fmla="*/ 7958 w 12031"/>
              <a:gd name="T21" fmla="*/ 7452 h 11762"/>
              <a:gd name="T22" fmla="*/ 6763 w 12031"/>
              <a:gd name="T23" fmla="*/ 7138 h 11762"/>
              <a:gd name="T24" fmla="*/ 4893 w 12031"/>
              <a:gd name="T25" fmla="*/ 5268 h 11762"/>
              <a:gd name="T26" fmla="*/ 1906 w 12031"/>
              <a:gd name="T27" fmla="*/ 8255 h 11762"/>
              <a:gd name="T28" fmla="*/ 1863 w 12031"/>
              <a:gd name="T29" fmla="*/ 8294 h 11762"/>
              <a:gd name="T30" fmla="*/ 1756 w 12031"/>
              <a:gd name="T31" fmla="*/ 10275 h 11762"/>
              <a:gd name="T32" fmla="*/ 3738 w 12031"/>
              <a:gd name="T33" fmla="*/ 10168 h 11762"/>
              <a:gd name="T34" fmla="*/ 3776 w 12031"/>
              <a:gd name="T35" fmla="*/ 10125 h 11762"/>
              <a:gd name="T36" fmla="*/ 6763 w 12031"/>
              <a:gd name="T37" fmla="*/ 7138 h 11762"/>
              <a:gd name="T38" fmla="*/ 4141 w 12031"/>
              <a:gd name="T39" fmla="*/ 8644 h 11762"/>
              <a:gd name="T40" fmla="*/ 3393 w 12031"/>
              <a:gd name="T41" fmla="*/ 8638 h 11762"/>
              <a:gd name="T42" fmla="*/ 3387 w 12031"/>
              <a:gd name="T43" fmla="*/ 7890 h 11762"/>
              <a:gd name="T44" fmla="*/ 3920 w 12031"/>
              <a:gd name="T45" fmla="*/ 7357 h 11762"/>
              <a:gd name="T46" fmla="*/ 4668 w 12031"/>
              <a:gd name="T47" fmla="*/ 7363 h 11762"/>
              <a:gd name="T48" fmla="*/ 4674 w 12031"/>
              <a:gd name="T49" fmla="*/ 8111 h 11762"/>
              <a:gd name="T50" fmla="*/ 4141 w 12031"/>
              <a:gd name="T51" fmla="*/ 8644 h 11762"/>
              <a:gd name="T52" fmla="*/ 8297 w 12031"/>
              <a:gd name="T53" fmla="*/ 6400 h 11762"/>
              <a:gd name="T54" fmla="*/ 10964 w 12031"/>
              <a:gd name="T55" fmla="*/ 3734 h 11762"/>
              <a:gd name="T56" fmla="*/ 8297 w 12031"/>
              <a:gd name="T57" fmla="*/ 1067 h 11762"/>
              <a:gd name="T58" fmla="*/ 5631 w 12031"/>
              <a:gd name="T59" fmla="*/ 3734 h 11762"/>
              <a:gd name="T60" fmla="*/ 8297 w 12031"/>
              <a:gd name="T61" fmla="*/ 6400 h 11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031" h="11762">
                <a:moveTo>
                  <a:pt x="7958" y="7452"/>
                </a:moveTo>
                <a:lnTo>
                  <a:pt x="4549" y="10860"/>
                </a:lnTo>
                <a:cubicBezTo>
                  <a:pt x="4119" y="11382"/>
                  <a:pt x="3488" y="11698"/>
                  <a:pt x="2812" y="11730"/>
                </a:cubicBezTo>
                <a:cubicBezTo>
                  <a:pt x="2137" y="11762"/>
                  <a:pt x="1479" y="11508"/>
                  <a:pt x="1001" y="11030"/>
                </a:cubicBezTo>
                <a:cubicBezTo>
                  <a:pt x="0" y="10029"/>
                  <a:pt x="78" y="8383"/>
                  <a:pt x="1170" y="7482"/>
                </a:cubicBezTo>
                <a:lnTo>
                  <a:pt x="4579" y="4073"/>
                </a:lnTo>
                <a:cubicBezTo>
                  <a:pt x="4569" y="3961"/>
                  <a:pt x="4564" y="3848"/>
                  <a:pt x="4564" y="3734"/>
                </a:cubicBezTo>
                <a:cubicBezTo>
                  <a:pt x="4564" y="1672"/>
                  <a:pt x="6235" y="0"/>
                  <a:pt x="8297" y="0"/>
                </a:cubicBezTo>
                <a:cubicBezTo>
                  <a:pt x="10359" y="0"/>
                  <a:pt x="12031" y="1672"/>
                  <a:pt x="12031" y="3734"/>
                </a:cubicBezTo>
                <a:cubicBezTo>
                  <a:pt x="12031" y="5796"/>
                  <a:pt x="10359" y="7467"/>
                  <a:pt x="8297" y="7467"/>
                </a:cubicBezTo>
                <a:cubicBezTo>
                  <a:pt x="8183" y="7467"/>
                  <a:pt x="8070" y="7462"/>
                  <a:pt x="7958" y="7452"/>
                </a:cubicBezTo>
                <a:close/>
                <a:moveTo>
                  <a:pt x="6763" y="7138"/>
                </a:moveTo>
                <a:cubicBezTo>
                  <a:pt x="5933" y="6763"/>
                  <a:pt x="5268" y="6098"/>
                  <a:pt x="4893" y="5268"/>
                </a:cubicBezTo>
                <a:lnTo>
                  <a:pt x="1906" y="8255"/>
                </a:lnTo>
                <a:lnTo>
                  <a:pt x="1863" y="8294"/>
                </a:lnTo>
                <a:cubicBezTo>
                  <a:pt x="1245" y="8791"/>
                  <a:pt x="1195" y="9714"/>
                  <a:pt x="1756" y="10275"/>
                </a:cubicBezTo>
                <a:cubicBezTo>
                  <a:pt x="2317" y="10836"/>
                  <a:pt x="3240" y="10786"/>
                  <a:pt x="3738" y="10168"/>
                </a:cubicBezTo>
                <a:lnTo>
                  <a:pt x="3776" y="10125"/>
                </a:lnTo>
                <a:lnTo>
                  <a:pt x="6763" y="7138"/>
                </a:lnTo>
                <a:close/>
                <a:moveTo>
                  <a:pt x="4141" y="8644"/>
                </a:moveTo>
                <a:cubicBezTo>
                  <a:pt x="3932" y="8846"/>
                  <a:pt x="3599" y="8843"/>
                  <a:pt x="3393" y="8638"/>
                </a:cubicBezTo>
                <a:cubicBezTo>
                  <a:pt x="3188" y="8432"/>
                  <a:pt x="3185" y="8099"/>
                  <a:pt x="3387" y="7890"/>
                </a:cubicBezTo>
                <a:lnTo>
                  <a:pt x="3920" y="7357"/>
                </a:lnTo>
                <a:cubicBezTo>
                  <a:pt x="4130" y="7154"/>
                  <a:pt x="4462" y="7157"/>
                  <a:pt x="4668" y="7363"/>
                </a:cubicBezTo>
                <a:cubicBezTo>
                  <a:pt x="4874" y="7569"/>
                  <a:pt x="4877" y="7901"/>
                  <a:pt x="4674" y="8111"/>
                </a:cubicBezTo>
                <a:lnTo>
                  <a:pt x="4141" y="8644"/>
                </a:lnTo>
                <a:close/>
                <a:moveTo>
                  <a:pt x="8297" y="6400"/>
                </a:moveTo>
                <a:cubicBezTo>
                  <a:pt x="9770" y="6400"/>
                  <a:pt x="10964" y="5206"/>
                  <a:pt x="10964" y="3734"/>
                </a:cubicBezTo>
                <a:cubicBezTo>
                  <a:pt x="10964" y="2261"/>
                  <a:pt x="9770" y="1067"/>
                  <a:pt x="8297" y="1067"/>
                </a:cubicBezTo>
                <a:cubicBezTo>
                  <a:pt x="6825" y="1067"/>
                  <a:pt x="5631" y="2261"/>
                  <a:pt x="5631" y="3734"/>
                </a:cubicBezTo>
                <a:cubicBezTo>
                  <a:pt x="5631" y="5206"/>
                  <a:pt x="6825" y="6400"/>
                  <a:pt x="8297" y="640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p>
        </p:txBody>
      </p:sp>
      <p:sp>
        <p:nvSpPr>
          <p:cNvPr id="106" name="iconfont-11432-4397522">
            <a:extLst>
              <a:ext uri="{FF2B5EF4-FFF2-40B4-BE49-F238E27FC236}">
                <a16:creationId xmlns:a16="http://schemas.microsoft.com/office/drawing/2014/main" xmlns="" id="{B61FB024-602D-4B43-9917-FDA28479561A}"/>
              </a:ext>
            </a:extLst>
          </p:cNvPr>
          <p:cNvSpPr/>
          <p:nvPr/>
        </p:nvSpPr>
        <p:spPr>
          <a:xfrm>
            <a:off x="10009885" y="1436788"/>
            <a:ext cx="196517" cy="216100"/>
          </a:xfrm>
          <a:custGeom>
            <a:avLst/>
            <a:gdLst>
              <a:gd name="T0" fmla="*/ 6721 w 9600"/>
              <a:gd name="T1" fmla="*/ 6142 h 11211"/>
              <a:gd name="T2" fmla="*/ 8175 w 9600"/>
              <a:gd name="T3" fmla="*/ 3370 h 11211"/>
              <a:gd name="T4" fmla="*/ 4800 w 9600"/>
              <a:gd name="T5" fmla="*/ 0 h 11211"/>
              <a:gd name="T6" fmla="*/ 1425 w 9600"/>
              <a:gd name="T7" fmla="*/ 3370 h 11211"/>
              <a:gd name="T8" fmla="*/ 2879 w 9600"/>
              <a:gd name="T9" fmla="*/ 6142 h 11211"/>
              <a:gd name="T10" fmla="*/ 0 w 9600"/>
              <a:gd name="T11" fmla="*/ 10536 h 11211"/>
              <a:gd name="T12" fmla="*/ 3 w 9600"/>
              <a:gd name="T13" fmla="*/ 10692 h 11211"/>
              <a:gd name="T14" fmla="*/ 5 w 9600"/>
              <a:gd name="T15" fmla="*/ 10745 h 11211"/>
              <a:gd name="T16" fmla="*/ 526 w 9600"/>
              <a:gd name="T17" fmla="*/ 11199 h 11211"/>
              <a:gd name="T18" fmla="*/ 1004 w 9600"/>
              <a:gd name="T19" fmla="*/ 10700 h 11211"/>
              <a:gd name="T20" fmla="*/ 1004 w 9600"/>
              <a:gd name="T21" fmla="*/ 10694 h 11211"/>
              <a:gd name="T22" fmla="*/ 1003 w 9600"/>
              <a:gd name="T23" fmla="*/ 10667 h 11211"/>
              <a:gd name="T24" fmla="*/ 1000 w 9600"/>
              <a:gd name="T25" fmla="*/ 10536 h 11211"/>
              <a:gd name="T26" fmla="*/ 4800 w 9600"/>
              <a:gd name="T27" fmla="*/ 6741 h 11211"/>
              <a:gd name="T28" fmla="*/ 8600 w 9600"/>
              <a:gd name="T29" fmla="*/ 10536 h 11211"/>
              <a:gd name="T30" fmla="*/ 8598 w 9600"/>
              <a:gd name="T31" fmla="*/ 10664 h 11211"/>
              <a:gd name="T32" fmla="*/ 8596 w 9600"/>
              <a:gd name="T33" fmla="*/ 10699 h 11211"/>
              <a:gd name="T34" fmla="*/ 9076 w 9600"/>
              <a:gd name="T35" fmla="*/ 11198 h 11211"/>
              <a:gd name="T36" fmla="*/ 9596 w 9600"/>
              <a:gd name="T37" fmla="*/ 10741 h 11211"/>
              <a:gd name="T38" fmla="*/ 9597 w 9600"/>
              <a:gd name="T39" fmla="*/ 10693 h 11211"/>
              <a:gd name="T40" fmla="*/ 9600 w 9600"/>
              <a:gd name="T41" fmla="*/ 10536 h 11211"/>
              <a:gd name="T42" fmla="*/ 6721 w 9600"/>
              <a:gd name="T43" fmla="*/ 6142 h 11211"/>
              <a:gd name="T44" fmla="*/ 2425 w 9600"/>
              <a:gd name="T45" fmla="*/ 3370 h 11211"/>
              <a:gd name="T46" fmla="*/ 4800 w 9600"/>
              <a:gd name="T47" fmla="*/ 998 h 11211"/>
              <a:gd name="T48" fmla="*/ 7175 w 9600"/>
              <a:gd name="T49" fmla="*/ 3370 h 11211"/>
              <a:gd name="T50" fmla="*/ 4800 w 9600"/>
              <a:gd name="T51" fmla="*/ 5743 h 11211"/>
              <a:gd name="T52" fmla="*/ 2425 w 9600"/>
              <a:gd name="T53" fmla="*/ 3370 h 11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600" h="11211">
                <a:moveTo>
                  <a:pt x="6721" y="6142"/>
                </a:moveTo>
                <a:cubicBezTo>
                  <a:pt x="7600" y="5533"/>
                  <a:pt x="8175" y="4519"/>
                  <a:pt x="8175" y="3370"/>
                </a:cubicBezTo>
                <a:cubicBezTo>
                  <a:pt x="8175" y="1509"/>
                  <a:pt x="6664" y="0"/>
                  <a:pt x="4800" y="0"/>
                </a:cubicBezTo>
                <a:cubicBezTo>
                  <a:pt x="2936" y="0"/>
                  <a:pt x="1425" y="1509"/>
                  <a:pt x="1425" y="3370"/>
                </a:cubicBezTo>
                <a:cubicBezTo>
                  <a:pt x="1425" y="4519"/>
                  <a:pt x="2000" y="5533"/>
                  <a:pt x="2879" y="6142"/>
                </a:cubicBezTo>
                <a:cubicBezTo>
                  <a:pt x="1184" y="6882"/>
                  <a:pt x="0" y="8571"/>
                  <a:pt x="0" y="10536"/>
                </a:cubicBezTo>
                <a:cubicBezTo>
                  <a:pt x="0" y="10589"/>
                  <a:pt x="1" y="10641"/>
                  <a:pt x="3" y="10692"/>
                </a:cubicBezTo>
                <a:cubicBezTo>
                  <a:pt x="3" y="10710"/>
                  <a:pt x="4" y="10728"/>
                  <a:pt x="5" y="10745"/>
                </a:cubicBezTo>
                <a:cubicBezTo>
                  <a:pt x="29" y="11011"/>
                  <a:pt x="259" y="11211"/>
                  <a:pt x="526" y="11199"/>
                </a:cubicBezTo>
                <a:cubicBezTo>
                  <a:pt x="793" y="11187"/>
                  <a:pt x="1003" y="10967"/>
                  <a:pt x="1004" y="10700"/>
                </a:cubicBezTo>
                <a:lnTo>
                  <a:pt x="1004" y="10694"/>
                </a:lnTo>
                <a:cubicBezTo>
                  <a:pt x="1004" y="10685"/>
                  <a:pt x="1003" y="10676"/>
                  <a:pt x="1003" y="10667"/>
                </a:cubicBezTo>
                <a:cubicBezTo>
                  <a:pt x="1001" y="10624"/>
                  <a:pt x="1000" y="10580"/>
                  <a:pt x="1000" y="10536"/>
                </a:cubicBezTo>
                <a:cubicBezTo>
                  <a:pt x="1000" y="8440"/>
                  <a:pt x="2702" y="6741"/>
                  <a:pt x="4800" y="6741"/>
                </a:cubicBezTo>
                <a:cubicBezTo>
                  <a:pt x="6899" y="6741"/>
                  <a:pt x="8600" y="8440"/>
                  <a:pt x="8600" y="10536"/>
                </a:cubicBezTo>
                <a:cubicBezTo>
                  <a:pt x="8600" y="10579"/>
                  <a:pt x="8599" y="10622"/>
                  <a:pt x="8598" y="10664"/>
                </a:cubicBezTo>
                <a:cubicBezTo>
                  <a:pt x="8598" y="10676"/>
                  <a:pt x="8597" y="10687"/>
                  <a:pt x="8596" y="10699"/>
                </a:cubicBezTo>
                <a:cubicBezTo>
                  <a:pt x="8597" y="10967"/>
                  <a:pt x="8808" y="11187"/>
                  <a:pt x="9076" y="11198"/>
                </a:cubicBezTo>
                <a:cubicBezTo>
                  <a:pt x="9343" y="11210"/>
                  <a:pt x="9572" y="11008"/>
                  <a:pt x="9596" y="10741"/>
                </a:cubicBezTo>
                <a:cubicBezTo>
                  <a:pt x="9596" y="10725"/>
                  <a:pt x="9597" y="10709"/>
                  <a:pt x="9597" y="10693"/>
                </a:cubicBezTo>
                <a:cubicBezTo>
                  <a:pt x="9599" y="10641"/>
                  <a:pt x="9600" y="10589"/>
                  <a:pt x="9600" y="10536"/>
                </a:cubicBezTo>
                <a:cubicBezTo>
                  <a:pt x="9600" y="8571"/>
                  <a:pt x="8416" y="6882"/>
                  <a:pt x="6721" y="6142"/>
                </a:cubicBezTo>
                <a:close/>
                <a:moveTo>
                  <a:pt x="2425" y="3370"/>
                </a:moveTo>
                <a:cubicBezTo>
                  <a:pt x="2425" y="2060"/>
                  <a:pt x="3488" y="998"/>
                  <a:pt x="4800" y="998"/>
                </a:cubicBezTo>
                <a:cubicBezTo>
                  <a:pt x="6112" y="998"/>
                  <a:pt x="7175" y="2061"/>
                  <a:pt x="7175" y="3370"/>
                </a:cubicBezTo>
                <a:cubicBezTo>
                  <a:pt x="7175" y="4680"/>
                  <a:pt x="6112" y="5743"/>
                  <a:pt x="4800" y="5743"/>
                </a:cubicBezTo>
                <a:cubicBezTo>
                  <a:pt x="3488" y="5743"/>
                  <a:pt x="2425" y="4680"/>
                  <a:pt x="2425" y="33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p>
        </p:txBody>
      </p:sp>
      <p:sp>
        <p:nvSpPr>
          <p:cNvPr id="107" name="iconfont-1188-708428">
            <a:extLst>
              <a:ext uri="{FF2B5EF4-FFF2-40B4-BE49-F238E27FC236}">
                <a16:creationId xmlns:a16="http://schemas.microsoft.com/office/drawing/2014/main" xmlns="" id="{37EF0F9C-37A4-4136-9A89-E9E7630687E1}"/>
              </a:ext>
            </a:extLst>
          </p:cNvPr>
          <p:cNvSpPr/>
          <p:nvPr/>
        </p:nvSpPr>
        <p:spPr>
          <a:xfrm>
            <a:off x="10057935" y="4336403"/>
            <a:ext cx="193815" cy="224716"/>
          </a:xfrm>
          <a:custGeom>
            <a:avLst/>
            <a:gdLst>
              <a:gd name="T0" fmla="*/ 5520 w 11040"/>
              <a:gd name="T1" fmla="*/ 12800 h 12800"/>
              <a:gd name="T2" fmla="*/ 0 w 11040"/>
              <a:gd name="T3" fmla="*/ 9600 h 12800"/>
              <a:gd name="T4" fmla="*/ 0 w 11040"/>
              <a:gd name="T5" fmla="*/ 3200 h 12800"/>
              <a:gd name="T6" fmla="*/ 5520 w 11040"/>
              <a:gd name="T7" fmla="*/ 0 h 12800"/>
              <a:gd name="T8" fmla="*/ 11040 w 11040"/>
              <a:gd name="T9" fmla="*/ 3200 h 12800"/>
              <a:gd name="T10" fmla="*/ 11040 w 11040"/>
              <a:gd name="T11" fmla="*/ 9600 h 12800"/>
              <a:gd name="T12" fmla="*/ 5520 w 11040"/>
              <a:gd name="T13" fmla="*/ 12800 h 12800"/>
              <a:gd name="T14" fmla="*/ 10400 w 11040"/>
              <a:gd name="T15" fmla="*/ 9200 h 12800"/>
              <a:gd name="T16" fmla="*/ 10400 w 11040"/>
              <a:gd name="T17" fmla="*/ 3600 h 12800"/>
              <a:gd name="T18" fmla="*/ 5520 w 11040"/>
              <a:gd name="T19" fmla="*/ 800 h 12800"/>
              <a:gd name="T20" fmla="*/ 640 w 11040"/>
              <a:gd name="T21" fmla="*/ 3600 h 12800"/>
              <a:gd name="T22" fmla="*/ 640 w 11040"/>
              <a:gd name="T23" fmla="*/ 9200 h 12800"/>
              <a:gd name="T24" fmla="*/ 5520 w 11040"/>
              <a:gd name="T25" fmla="*/ 12000 h 12800"/>
              <a:gd name="T26" fmla="*/ 10400 w 11040"/>
              <a:gd name="T27" fmla="*/ 9200 h 12800"/>
              <a:gd name="T28" fmla="*/ 5526 w 11040"/>
              <a:gd name="T29" fmla="*/ 9953 h 12800"/>
              <a:gd name="T30" fmla="*/ 5979 w 11040"/>
              <a:gd name="T31" fmla="*/ 9500 h 12800"/>
              <a:gd name="T32" fmla="*/ 5526 w 11040"/>
              <a:gd name="T33" fmla="*/ 9047 h 12800"/>
              <a:gd name="T34" fmla="*/ 5073 w 11040"/>
              <a:gd name="T35" fmla="*/ 9500 h 12800"/>
              <a:gd name="T36" fmla="*/ 5526 w 11040"/>
              <a:gd name="T37" fmla="*/ 9953 h 12800"/>
              <a:gd name="T38" fmla="*/ 9979 w 11040"/>
              <a:gd name="T39" fmla="*/ 5500 h 12800"/>
              <a:gd name="T40" fmla="*/ 9339 w 11040"/>
              <a:gd name="T41" fmla="*/ 6141 h 12800"/>
              <a:gd name="T42" fmla="*/ 5526 w 11040"/>
              <a:gd name="T43" fmla="*/ 4563 h 12800"/>
              <a:gd name="T44" fmla="*/ 1714 w 11040"/>
              <a:gd name="T45" fmla="*/ 6141 h 12800"/>
              <a:gd name="T46" fmla="*/ 1073 w 11040"/>
              <a:gd name="T47" fmla="*/ 5500 h 12800"/>
              <a:gd name="T48" fmla="*/ 3073 w 11040"/>
              <a:gd name="T49" fmla="*/ 4156 h 12800"/>
              <a:gd name="T50" fmla="*/ 5526 w 11040"/>
              <a:gd name="T51" fmla="*/ 3656 h 12800"/>
              <a:gd name="T52" fmla="*/ 7979 w 11040"/>
              <a:gd name="T53" fmla="*/ 4156 h 12800"/>
              <a:gd name="T54" fmla="*/ 9979 w 11040"/>
              <a:gd name="T55" fmla="*/ 5500 h 12800"/>
              <a:gd name="T56" fmla="*/ 2339 w 11040"/>
              <a:gd name="T57" fmla="*/ 6781 h 12800"/>
              <a:gd name="T58" fmla="*/ 5526 w 11040"/>
              <a:gd name="T59" fmla="*/ 5469 h 12800"/>
              <a:gd name="T60" fmla="*/ 8698 w 11040"/>
              <a:gd name="T61" fmla="*/ 6781 h 12800"/>
              <a:gd name="T62" fmla="*/ 8058 w 11040"/>
              <a:gd name="T63" fmla="*/ 7422 h 12800"/>
              <a:gd name="T64" fmla="*/ 5511 w 11040"/>
              <a:gd name="T65" fmla="*/ 6359 h 12800"/>
              <a:gd name="T66" fmla="*/ 2964 w 11040"/>
              <a:gd name="T67" fmla="*/ 7422 h 12800"/>
              <a:gd name="T68" fmla="*/ 2339 w 11040"/>
              <a:gd name="T69" fmla="*/ 6781 h 12800"/>
              <a:gd name="T70" fmla="*/ 7433 w 11040"/>
              <a:gd name="T71" fmla="*/ 8047 h 12800"/>
              <a:gd name="T72" fmla="*/ 6792 w 11040"/>
              <a:gd name="T73" fmla="*/ 8688 h 12800"/>
              <a:gd name="T74" fmla="*/ 5526 w 11040"/>
              <a:gd name="T75" fmla="*/ 8156 h 12800"/>
              <a:gd name="T76" fmla="*/ 4261 w 11040"/>
              <a:gd name="T77" fmla="*/ 8688 h 12800"/>
              <a:gd name="T78" fmla="*/ 3620 w 11040"/>
              <a:gd name="T79" fmla="*/ 8047 h 12800"/>
              <a:gd name="T80" fmla="*/ 5526 w 11040"/>
              <a:gd name="T81" fmla="*/ 7266 h 12800"/>
              <a:gd name="T82" fmla="*/ 7433 w 11040"/>
              <a:gd name="T83" fmla="*/ 8047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040" h="12800">
                <a:moveTo>
                  <a:pt x="5520" y="12800"/>
                </a:moveTo>
                <a:lnTo>
                  <a:pt x="0" y="9600"/>
                </a:lnTo>
                <a:lnTo>
                  <a:pt x="0" y="3200"/>
                </a:lnTo>
                <a:lnTo>
                  <a:pt x="5520" y="0"/>
                </a:lnTo>
                <a:lnTo>
                  <a:pt x="11040" y="3200"/>
                </a:lnTo>
                <a:lnTo>
                  <a:pt x="11040" y="9600"/>
                </a:lnTo>
                <a:lnTo>
                  <a:pt x="5520" y="12800"/>
                </a:lnTo>
                <a:close/>
                <a:moveTo>
                  <a:pt x="10400" y="9200"/>
                </a:moveTo>
                <a:lnTo>
                  <a:pt x="10400" y="3600"/>
                </a:lnTo>
                <a:lnTo>
                  <a:pt x="5520" y="800"/>
                </a:lnTo>
                <a:lnTo>
                  <a:pt x="640" y="3600"/>
                </a:lnTo>
                <a:lnTo>
                  <a:pt x="640" y="9200"/>
                </a:lnTo>
                <a:lnTo>
                  <a:pt x="5520" y="12000"/>
                </a:lnTo>
                <a:lnTo>
                  <a:pt x="10400" y="9200"/>
                </a:lnTo>
                <a:close/>
                <a:moveTo>
                  <a:pt x="5526" y="9953"/>
                </a:moveTo>
                <a:cubicBezTo>
                  <a:pt x="5823" y="9953"/>
                  <a:pt x="5979" y="9797"/>
                  <a:pt x="5979" y="9500"/>
                </a:cubicBezTo>
                <a:cubicBezTo>
                  <a:pt x="5979" y="9203"/>
                  <a:pt x="5823" y="9047"/>
                  <a:pt x="5526" y="9047"/>
                </a:cubicBezTo>
                <a:cubicBezTo>
                  <a:pt x="5229" y="9047"/>
                  <a:pt x="5073" y="9203"/>
                  <a:pt x="5073" y="9500"/>
                </a:cubicBezTo>
                <a:cubicBezTo>
                  <a:pt x="5073" y="9797"/>
                  <a:pt x="5229" y="9953"/>
                  <a:pt x="5526" y="9953"/>
                </a:cubicBezTo>
                <a:close/>
                <a:moveTo>
                  <a:pt x="9979" y="5500"/>
                </a:moveTo>
                <a:lnTo>
                  <a:pt x="9339" y="6141"/>
                </a:lnTo>
                <a:cubicBezTo>
                  <a:pt x="8292" y="5078"/>
                  <a:pt x="7011" y="4563"/>
                  <a:pt x="5526" y="4563"/>
                </a:cubicBezTo>
                <a:cubicBezTo>
                  <a:pt x="4042" y="4563"/>
                  <a:pt x="2761" y="5094"/>
                  <a:pt x="1714" y="6141"/>
                </a:cubicBezTo>
                <a:lnTo>
                  <a:pt x="1073" y="5500"/>
                </a:lnTo>
                <a:cubicBezTo>
                  <a:pt x="1651" y="4922"/>
                  <a:pt x="2323" y="4469"/>
                  <a:pt x="3073" y="4156"/>
                </a:cubicBezTo>
                <a:cubicBezTo>
                  <a:pt x="3854" y="3828"/>
                  <a:pt x="4667" y="3656"/>
                  <a:pt x="5526" y="3656"/>
                </a:cubicBezTo>
                <a:cubicBezTo>
                  <a:pt x="6386" y="3656"/>
                  <a:pt x="7198" y="3828"/>
                  <a:pt x="7979" y="4156"/>
                </a:cubicBezTo>
                <a:cubicBezTo>
                  <a:pt x="8729" y="4469"/>
                  <a:pt x="9401" y="4922"/>
                  <a:pt x="9979" y="5500"/>
                </a:cubicBezTo>
                <a:close/>
                <a:moveTo>
                  <a:pt x="2339" y="6781"/>
                </a:moveTo>
                <a:cubicBezTo>
                  <a:pt x="3214" y="5906"/>
                  <a:pt x="4276" y="5469"/>
                  <a:pt x="5526" y="5469"/>
                </a:cubicBezTo>
                <a:cubicBezTo>
                  <a:pt x="6776" y="5469"/>
                  <a:pt x="7823" y="5906"/>
                  <a:pt x="8698" y="6781"/>
                </a:cubicBezTo>
                <a:lnTo>
                  <a:pt x="8058" y="7422"/>
                </a:lnTo>
                <a:cubicBezTo>
                  <a:pt x="7354" y="6719"/>
                  <a:pt x="6511" y="6359"/>
                  <a:pt x="5511" y="6359"/>
                </a:cubicBezTo>
                <a:cubicBezTo>
                  <a:pt x="4511" y="6359"/>
                  <a:pt x="3667" y="6719"/>
                  <a:pt x="2964" y="7422"/>
                </a:cubicBezTo>
                <a:lnTo>
                  <a:pt x="2339" y="6781"/>
                </a:lnTo>
                <a:close/>
                <a:moveTo>
                  <a:pt x="7433" y="8047"/>
                </a:moveTo>
                <a:lnTo>
                  <a:pt x="6792" y="8688"/>
                </a:lnTo>
                <a:cubicBezTo>
                  <a:pt x="6433" y="8328"/>
                  <a:pt x="6011" y="8156"/>
                  <a:pt x="5526" y="8156"/>
                </a:cubicBezTo>
                <a:cubicBezTo>
                  <a:pt x="5026" y="8156"/>
                  <a:pt x="4604" y="8328"/>
                  <a:pt x="4261" y="8688"/>
                </a:cubicBezTo>
                <a:lnTo>
                  <a:pt x="3620" y="8047"/>
                </a:lnTo>
                <a:cubicBezTo>
                  <a:pt x="4151" y="7516"/>
                  <a:pt x="4792" y="7266"/>
                  <a:pt x="5526" y="7266"/>
                </a:cubicBezTo>
                <a:cubicBezTo>
                  <a:pt x="6261" y="7266"/>
                  <a:pt x="6901" y="7516"/>
                  <a:pt x="7433" y="804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p>
        </p:txBody>
      </p:sp>
      <p:sp>
        <p:nvSpPr>
          <p:cNvPr id="108" name="iconfont-1161-857021">
            <a:extLst>
              <a:ext uri="{FF2B5EF4-FFF2-40B4-BE49-F238E27FC236}">
                <a16:creationId xmlns:a16="http://schemas.microsoft.com/office/drawing/2014/main" xmlns="" id="{61D35C02-A1FE-462C-8641-FCD5FC778012}"/>
              </a:ext>
            </a:extLst>
          </p:cNvPr>
          <p:cNvSpPr/>
          <p:nvPr/>
        </p:nvSpPr>
        <p:spPr>
          <a:xfrm>
            <a:off x="3497729" y="4384425"/>
            <a:ext cx="239599" cy="239599"/>
          </a:xfrm>
          <a:custGeom>
            <a:avLst/>
            <a:gdLst>
              <a:gd name="T0" fmla="*/ 4569 w 9137"/>
              <a:gd name="T1" fmla="*/ 0 h 9137"/>
              <a:gd name="T2" fmla="*/ 0 w 9137"/>
              <a:gd name="T3" fmla="*/ 4569 h 9137"/>
              <a:gd name="T4" fmla="*/ 4569 w 9137"/>
              <a:gd name="T5" fmla="*/ 9137 h 9137"/>
              <a:gd name="T6" fmla="*/ 9137 w 9137"/>
              <a:gd name="T7" fmla="*/ 4569 h 9137"/>
              <a:gd name="T8" fmla="*/ 4569 w 9137"/>
              <a:gd name="T9" fmla="*/ 0 h 9137"/>
              <a:gd name="T10" fmla="*/ 4451 w 9137"/>
              <a:gd name="T11" fmla="*/ 5591 h 9137"/>
              <a:gd name="T12" fmla="*/ 4451 w 9137"/>
              <a:gd name="T13" fmla="*/ 4047 h 9137"/>
              <a:gd name="T14" fmla="*/ 4841 w 9137"/>
              <a:gd name="T15" fmla="*/ 4047 h 9137"/>
              <a:gd name="T16" fmla="*/ 4934 w 9137"/>
              <a:gd name="T17" fmla="*/ 4077 h 9137"/>
              <a:gd name="T18" fmla="*/ 4921 w 9137"/>
              <a:gd name="T19" fmla="*/ 4140 h 9137"/>
              <a:gd name="T20" fmla="*/ 4888 w 9137"/>
              <a:gd name="T21" fmla="*/ 4401 h 9137"/>
              <a:gd name="T22" fmla="*/ 4888 w 9137"/>
              <a:gd name="T23" fmla="*/ 4655 h 9137"/>
              <a:gd name="T24" fmla="*/ 5743 w 9137"/>
              <a:gd name="T25" fmla="*/ 4655 h 9137"/>
              <a:gd name="T26" fmla="*/ 5743 w 9137"/>
              <a:gd name="T27" fmla="*/ 5012 h 9137"/>
              <a:gd name="T28" fmla="*/ 4888 w 9137"/>
              <a:gd name="T29" fmla="*/ 5012 h 9137"/>
              <a:gd name="T30" fmla="*/ 4888 w 9137"/>
              <a:gd name="T31" fmla="*/ 5591 h 9137"/>
              <a:gd name="T32" fmla="*/ 5999 w 9137"/>
              <a:gd name="T33" fmla="*/ 5591 h 9137"/>
              <a:gd name="T34" fmla="*/ 5999 w 9137"/>
              <a:gd name="T35" fmla="*/ 5959 h 9137"/>
              <a:gd name="T36" fmla="*/ 3112 w 9137"/>
              <a:gd name="T37" fmla="*/ 5959 h 9137"/>
              <a:gd name="T38" fmla="*/ 3112 w 9137"/>
              <a:gd name="T39" fmla="*/ 5591 h 9137"/>
              <a:gd name="T40" fmla="*/ 3605 w 9137"/>
              <a:gd name="T41" fmla="*/ 5591 h 9137"/>
              <a:gd name="T42" fmla="*/ 3605 w 9137"/>
              <a:gd name="T43" fmla="*/ 4398 h 9137"/>
              <a:gd name="T44" fmla="*/ 3988 w 9137"/>
              <a:gd name="T45" fmla="*/ 4398 h 9137"/>
              <a:gd name="T46" fmla="*/ 4075 w 9137"/>
              <a:gd name="T47" fmla="*/ 4426 h 9137"/>
              <a:gd name="T48" fmla="*/ 4058 w 9137"/>
              <a:gd name="T49" fmla="*/ 4495 h 9137"/>
              <a:gd name="T50" fmla="*/ 4025 w 9137"/>
              <a:gd name="T51" fmla="*/ 4752 h 9137"/>
              <a:gd name="T52" fmla="*/ 4025 w 9137"/>
              <a:gd name="T53" fmla="*/ 5591 h 9137"/>
              <a:gd name="T54" fmla="*/ 4451 w 9137"/>
              <a:gd name="T55" fmla="*/ 5591 h 9137"/>
              <a:gd name="T56" fmla="*/ 5880 w 9137"/>
              <a:gd name="T57" fmla="*/ 4495 h 9137"/>
              <a:gd name="T58" fmla="*/ 4588 w 9137"/>
              <a:gd name="T59" fmla="*/ 3455 h 9137"/>
              <a:gd name="T60" fmla="*/ 3259 w 9137"/>
              <a:gd name="T61" fmla="*/ 4501 h 9137"/>
              <a:gd name="T62" fmla="*/ 2946 w 9137"/>
              <a:gd name="T63" fmla="*/ 4164 h 9137"/>
              <a:gd name="T64" fmla="*/ 4398 w 9137"/>
              <a:gd name="T65" fmla="*/ 2870 h 9137"/>
              <a:gd name="T66" fmla="*/ 4884 w 9137"/>
              <a:gd name="T67" fmla="*/ 3000 h 9137"/>
              <a:gd name="T68" fmla="*/ 4911 w 9137"/>
              <a:gd name="T69" fmla="*/ 3037 h 9137"/>
              <a:gd name="T70" fmla="*/ 4874 w 9137"/>
              <a:gd name="T71" fmla="*/ 3091 h 9137"/>
              <a:gd name="T72" fmla="*/ 4818 w 9137"/>
              <a:gd name="T73" fmla="*/ 3134 h 9137"/>
              <a:gd name="T74" fmla="*/ 5381 w 9137"/>
              <a:gd name="T75" fmla="*/ 3711 h 9137"/>
              <a:gd name="T76" fmla="*/ 6192 w 9137"/>
              <a:gd name="T77" fmla="*/ 4067 h 9137"/>
              <a:gd name="T78" fmla="*/ 5880 w 9137"/>
              <a:gd name="T79" fmla="*/ 4495 h 9137"/>
              <a:gd name="T80" fmla="*/ 7507 w 9137"/>
              <a:gd name="T81" fmla="*/ 5845 h 9137"/>
              <a:gd name="T82" fmla="*/ 7428 w 9137"/>
              <a:gd name="T83" fmla="*/ 6021 h 9137"/>
              <a:gd name="T84" fmla="*/ 7060 w 9137"/>
              <a:gd name="T85" fmla="*/ 6015 h 9137"/>
              <a:gd name="T86" fmla="*/ 7046 w 9137"/>
              <a:gd name="T87" fmla="*/ 5612 h 9137"/>
              <a:gd name="T88" fmla="*/ 6500 w 9137"/>
              <a:gd name="T89" fmla="*/ 2705 h 9137"/>
              <a:gd name="T90" fmla="*/ 2706 w 9137"/>
              <a:gd name="T91" fmla="*/ 2645 h 9137"/>
              <a:gd name="T92" fmla="*/ 2645 w 9137"/>
              <a:gd name="T93" fmla="*/ 6435 h 9137"/>
              <a:gd name="T94" fmla="*/ 5671 w 9137"/>
              <a:gd name="T95" fmla="*/ 7011 h 9137"/>
              <a:gd name="T96" fmla="*/ 6065 w 9137"/>
              <a:gd name="T97" fmla="*/ 6978 h 9137"/>
              <a:gd name="T98" fmla="*/ 6101 w 9137"/>
              <a:gd name="T99" fmla="*/ 7379 h 9137"/>
              <a:gd name="T100" fmla="*/ 2273 w 9137"/>
              <a:gd name="T101" fmla="*/ 6796 h 9137"/>
              <a:gd name="T102" fmla="*/ 2345 w 9137"/>
              <a:gd name="T103" fmla="*/ 2272 h 9137"/>
              <a:gd name="T104" fmla="*/ 6875 w 9137"/>
              <a:gd name="T105" fmla="*/ 2344 h 9137"/>
              <a:gd name="T106" fmla="*/ 7507 w 9137"/>
              <a:gd name="T107" fmla="*/ 5845 h 9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37" h="9137">
                <a:moveTo>
                  <a:pt x="4569" y="0"/>
                </a:moveTo>
                <a:cubicBezTo>
                  <a:pt x="2045" y="0"/>
                  <a:pt x="0" y="2046"/>
                  <a:pt x="0" y="4569"/>
                </a:cubicBezTo>
                <a:cubicBezTo>
                  <a:pt x="0" y="7092"/>
                  <a:pt x="2045" y="9137"/>
                  <a:pt x="4569" y="9137"/>
                </a:cubicBezTo>
                <a:cubicBezTo>
                  <a:pt x="7092" y="9137"/>
                  <a:pt x="9137" y="7092"/>
                  <a:pt x="9137" y="4569"/>
                </a:cubicBezTo>
                <a:cubicBezTo>
                  <a:pt x="9137" y="2046"/>
                  <a:pt x="7092" y="0"/>
                  <a:pt x="4569" y="0"/>
                </a:cubicBezTo>
                <a:close/>
                <a:moveTo>
                  <a:pt x="4451" y="5591"/>
                </a:moveTo>
                <a:lnTo>
                  <a:pt x="4451" y="4047"/>
                </a:lnTo>
                <a:lnTo>
                  <a:pt x="4841" y="4047"/>
                </a:lnTo>
                <a:cubicBezTo>
                  <a:pt x="4903" y="4047"/>
                  <a:pt x="4934" y="4056"/>
                  <a:pt x="4934" y="4077"/>
                </a:cubicBezTo>
                <a:cubicBezTo>
                  <a:pt x="4934" y="4097"/>
                  <a:pt x="4929" y="4118"/>
                  <a:pt x="4921" y="4140"/>
                </a:cubicBezTo>
                <a:cubicBezTo>
                  <a:pt x="4899" y="4196"/>
                  <a:pt x="4888" y="4283"/>
                  <a:pt x="4888" y="4401"/>
                </a:cubicBezTo>
                <a:lnTo>
                  <a:pt x="4888" y="4655"/>
                </a:lnTo>
                <a:lnTo>
                  <a:pt x="5743" y="4655"/>
                </a:lnTo>
                <a:lnTo>
                  <a:pt x="5743" y="5012"/>
                </a:lnTo>
                <a:lnTo>
                  <a:pt x="4888" y="5012"/>
                </a:lnTo>
                <a:lnTo>
                  <a:pt x="4888" y="5591"/>
                </a:lnTo>
                <a:lnTo>
                  <a:pt x="5999" y="5591"/>
                </a:lnTo>
                <a:lnTo>
                  <a:pt x="5999" y="5959"/>
                </a:lnTo>
                <a:lnTo>
                  <a:pt x="3112" y="5959"/>
                </a:lnTo>
                <a:lnTo>
                  <a:pt x="3112" y="5591"/>
                </a:lnTo>
                <a:lnTo>
                  <a:pt x="3605" y="5591"/>
                </a:lnTo>
                <a:lnTo>
                  <a:pt x="3605" y="4398"/>
                </a:lnTo>
                <a:lnTo>
                  <a:pt x="3988" y="4398"/>
                </a:lnTo>
                <a:cubicBezTo>
                  <a:pt x="4046" y="4398"/>
                  <a:pt x="4075" y="4407"/>
                  <a:pt x="4075" y="4426"/>
                </a:cubicBezTo>
                <a:cubicBezTo>
                  <a:pt x="4075" y="4445"/>
                  <a:pt x="4069" y="4468"/>
                  <a:pt x="4058" y="4495"/>
                </a:cubicBezTo>
                <a:cubicBezTo>
                  <a:pt x="4036" y="4550"/>
                  <a:pt x="4025" y="4636"/>
                  <a:pt x="4025" y="4752"/>
                </a:cubicBezTo>
                <a:lnTo>
                  <a:pt x="4025" y="5591"/>
                </a:lnTo>
                <a:lnTo>
                  <a:pt x="4451" y="5591"/>
                </a:lnTo>
                <a:close/>
                <a:moveTo>
                  <a:pt x="5880" y="4495"/>
                </a:moveTo>
                <a:cubicBezTo>
                  <a:pt x="5307" y="4230"/>
                  <a:pt x="4876" y="3883"/>
                  <a:pt x="4588" y="3455"/>
                </a:cubicBezTo>
                <a:cubicBezTo>
                  <a:pt x="4310" y="3852"/>
                  <a:pt x="3867" y="4200"/>
                  <a:pt x="3259" y="4501"/>
                </a:cubicBezTo>
                <a:cubicBezTo>
                  <a:pt x="3137" y="4348"/>
                  <a:pt x="3033" y="4235"/>
                  <a:pt x="2946" y="4164"/>
                </a:cubicBezTo>
                <a:cubicBezTo>
                  <a:pt x="3681" y="3907"/>
                  <a:pt x="4165" y="3476"/>
                  <a:pt x="4398" y="2870"/>
                </a:cubicBezTo>
                <a:cubicBezTo>
                  <a:pt x="4704" y="2948"/>
                  <a:pt x="4866" y="2992"/>
                  <a:pt x="4884" y="3000"/>
                </a:cubicBezTo>
                <a:cubicBezTo>
                  <a:pt x="4902" y="3009"/>
                  <a:pt x="4911" y="3022"/>
                  <a:pt x="4911" y="3037"/>
                </a:cubicBezTo>
                <a:cubicBezTo>
                  <a:pt x="4911" y="3057"/>
                  <a:pt x="4899" y="3075"/>
                  <a:pt x="4874" y="3091"/>
                </a:cubicBezTo>
                <a:cubicBezTo>
                  <a:pt x="4850" y="3106"/>
                  <a:pt x="4831" y="3121"/>
                  <a:pt x="4818" y="3134"/>
                </a:cubicBezTo>
                <a:cubicBezTo>
                  <a:pt x="4953" y="3355"/>
                  <a:pt x="5140" y="3547"/>
                  <a:pt x="5381" y="3711"/>
                </a:cubicBezTo>
                <a:cubicBezTo>
                  <a:pt x="5621" y="3875"/>
                  <a:pt x="5890" y="3993"/>
                  <a:pt x="6192" y="4067"/>
                </a:cubicBezTo>
                <a:cubicBezTo>
                  <a:pt x="6099" y="4172"/>
                  <a:pt x="5995" y="4314"/>
                  <a:pt x="5880" y="4495"/>
                </a:cubicBezTo>
                <a:close/>
                <a:moveTo>
                  <a:pt x="7507" y="5845"/>
                </a:moveTo>
                <a:cubicBezTo>
                  <a:pt x="7503" y="5908"/>
                  <a:pt x="7478" y="5972"/>
                  <a:pt x="7428" y="6021"/>
                </a:cubicBezTo>
                <a:cubicBezTo>
                  <a:pt x="7323" y="6120"/>
                  <a:pt x="7159" y="6118"/>
                  <a:pt x="7060" y="6015"/>
                </a:cubicBezTo>
                <a:cubicBezTo>
                  <a:pt x="6897" y="5847"/>
                  <a:pt x="7046" y="5612"/>
                  <a:pt x="7046" y="5612"/>
                </a:cubicBezTo>
                <a:cubicBezTo>
                  <a:pt x="7451" y="4651"/>
                  <a:pt x="7272" y="3500"/>
                  <a:pt x="6500" y="2705"/>
                </a:cubicBezTo>
                <a:cubicBezTo>
                  <a:pt x="5470" y="1642"/>
                  <a:pt x="3771" y="1615"/>
                  <a:pt x="2706" y="2645"/>
                </a:cubicBezTo>
                <a:cubicBezTo>
                  <a:pt x="1641" y="3675"/>
                  <a:pt x="1614" y="5372"/>
                  <a:pt x="2645" y="6435"/>
                </a:cubicBezTo>
                <a:cubicBezTo>
                  <a:pt x="3453" y="7267"/>
                  <a:pt x="4668" y="7460"/>
                  <a:pt x="5671" y="7011"/>
                </a:cubicBezTo>
                <a:cubicBezTo>
                  <a:pt x="5876" y="6890"/>
                  <a:pt x="5991" y="6905"/>
                  <a:pt x="6065" y="6978"/>
                </a:cubicBezTo>
                <a:cubicBezTo>
                  <a:pt x="6286" y="7194"/>
                  <a:pt x="6101" y="7379"/>
                  <a:pt x="6101" y="7379"/>
                </a:cubicBezTo>
                <a:cubicBezTo>
                  <a:pt x="4870" y="8048"/>
                  <a:pt x="3296" y="7850"/>
                  <a:pt x="2273" y="6796"/>
                </a:cubicBezTo>
                <a:cubicBezTo>
                  <a:pt x="1042" y="5526"/>
                  <a:pt x="1075" y="3501"/>
                  <a:pt x="2345" y="2272"/>
                </a:cubicBezTo>
                <a:cubicBezTo>
                  <a:pt x="3616" y="1043"/>
                  <a:pt x="5644" y="1075"/>
                  <a:pt x="6875" y="2344"/>
                </a:cubicBezTo>
                <a:cubicBezTo>
                  <a:pt x="7804" y="3302"/>
                  <a:pt x="8007" y="4691"/>
                  <a:pt x="7507" y="5845"/>
                </a:cubicBezTo>
                <a:close/>
              </a:path>
            </a:pathLst>
          </a:cu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p>
        </p:txBody>
      </p:sp>
    </p:spTree>
    <p:custDataLst>
      <p:tags r:id="rId1"/>
    </p:custDataLst>
    <p:extLst>
      <p:ext uri="{BB962C8B-B14F-4D97-AF65-F5344CB8AC3E}">
        <p14:creationId xmlns:p14="http://schemas.microsoft.com/office/powerpoint/2010/main" val="41440781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a:extLst>
              <a:ext uri="{FF2B5EF4-FFF2-40B4-BE49-F238E27FC236}">
                <a16:creationId xmlns:a16="http://schemas.microsoft.com/office/drawing/2014/main" xmlns="" id="{3C2EF440-47F1-46AC-98CE-94DB1D3DDAD2}"/>
              </a:ext>
            </a:extLst>
          </p:cNvPr>
          <p:cNvGrpSpPr/>
          <p:nvPr/>
        </p:nvGrpSpPr>
        <p:grpSpPr>
          <a:xfrm rot="10448788">
            <a:off x="3273639" y="775236"/>
            <a:ext cx="5724024" cy="5647889"/>
            <a:chOff x="-10489189" y="-502732"/>
            <a:chExt cx="5724024" cy="5647889"/>
          </a:xfrm>
          <a:effectLst>
            <a:outerShdw blurRad="50800" dist="38100" dir="10800000" algn="r" rotWithShape="0">
              <a:prstClr val="black">
                <a:alpha val="40000"/>
              </a:prstClr>
            </a:outerShdw>
          </a:effectLst>
        </p:grpSpPr>
        <p:pic>
          <p:nvPicPr>
            <p:cNvPr id="31" name="图片 30">
              <a:extLst>
                <a:ext uri="{FF2B5EF4-FFF2-40B4-BE49-F238E27FC236}">
                  <a16:creationId xmlns:a16="http://schemas.microsoft.com/office/drawing/2014/main" xmlns="" id="{0FB01FF4-5710-4C66-835D-A12922F6D7F7}"/>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a:ext>
              </a:extLst>
            </a:blip>
            <a:srcRect l="7904" t="33604" r="3320" b="25377"/>
            <a:stretch>
              <a:fillRect/>
            </a:stretch>
          </p:blipFill>
          <p:spPr>
            <a:xfrm rot="16200000">
              <a:off x="-10342245" y="-384401"/>
              <a:ext cx="5428376" cy="5428376"/>
            </a:xfrm>
            <a:custGeom>
              <a:avLst/>
              <a:gdLst>
                <a:gd name="connsiteX0" fmla="*/ 6410174 w 6410174"/>
                <a:gd name="connsiteY0" fmla="*/ 3205087 h 6410174"/>
                <a:gd name="connsiteX1" fmla="*/ 3205087 w 6410174"/>
                <a:gd name="connsiteY1" fmla="*/ 6410174 h 6410174"/>
                <a:gd name="connsiteX2" fmla="*/ 0 w 6410174"/>
                <a:gd name="connsiteY2" fmla="*/ 3205087 h 6410174"/>
                <a:gd name="connsiteX3" fmla="*/ 3205087 w 6410174"/>
                <a:gd name="connsiteY3" fmla="*/ 0 h 6410174"/>
                <a:gd name="connsiteX4" fmla="*/ 6410174 w 6410174"/>
                <a:gd name="connsiteY4" fmla="*/ 3205087 h 6410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0174" h="6410174">
                  <a:moveTo>
                    <a:pt x="6410174" y="3205087"/>
                  </a:moveTo>
                  <a:cubicBezTo>
                    <a:pt x="6410174" y="4975208"/>
                    <a:pt x="4975208" y="6410174"/>
                    <a:pt x="3205087" y="6410174"/>
                  </a:cubicBezTo>
                  <a:cubicBezTo>
                    <a:pt x="1434966" y="6410174"/>
                    <a:pt x="0" y="4975208"/>
                    <a:pt x="0" y="3205087"/>
                  </a:cubicBezTo>
                  <a:cubicBezTo>
                    <a:pt x="0" y="1434966"/>
                    <a:pt x="1434966" y="0"/>
                    <a:pt x="3205087" y="0"/>
                  </a:cubicBezTo>
                  <a:cubicBezTo>
                    <a:pt x="4975208" y="0"/>
                    <a:pt x="6410174" y="1434966"/>
                    <a:pt x="6410174" y="3205087"/>
                  </a:cubicBezTo>
                  <a:close/>
                </a:path>
              </a:pathLst>
            </a:custGeom>
          </p:spPr>
        </p:pic>
        <p:sp>
          <p:nvSpPr>
            <p:cNvPr id="32" name="椭圆 31">
              <a:extLst>
                <a:ext uri="{FF2B5EF4-FFF2-40B4-BE49-F238E27FC236}">
                  <a16:creationId xmlns:a16="http://schemas.microsoft.com/office/drawing/2014/main" xmlns="" id="{C3F49AA8-9A9E-4F7A-B7A4-DFBE77B44475}"/>
                </a:ext>
              </a:extLst>
            </p:cNvPr>
            <p:cNvSpPr/>
            <p:nvPr/>
          </p:nvSpPr>
          <p:spPr>
            <a:xfrm>
              <a:off x="-10489189" y="-502732"/>
              <a:ext cx="5724024" cy="5647889"/>
            </a:xfrm>
            <a:prstGeom prst="ellipse">
              <a:avLst/>
            </a:pr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p>
          </p:txBody>
        </p:sp>
      </p:grpSp>
      <p:sp>
        <p:nvSpPr>
          <p:cNvPr id="20" name="矩形: 圆角 19">
            <a:extLst>
              <a:ext uri="{FF2B5EF4-FFF2-40B4-BE49-F238E27FC236}">
                <a16:creationId xmlns:a16="http://schemas.microsoft.com/office/drawing/2014/main" xmlns="" id="{4A038ECE-8848-4F91-A07A-696941102AA6}"/>
              </a:ext>
            </a:extLst>
          </p:cNvPr>
          <p:cNvSpPr/>
          <p:nvPr/>
        </p:nvSpPr>
        <p:spPr>
          <a:xfrm rot="2750861">
            <a:off x="4221299" y="1711749"/>
            <a:ext cx="3738898" cy="3851201"/>
          </a:xfrm>
          <a:prstGeom prst="roundRect">
            <a:avLst>
              <a:gd name="adj" fmla="val 6813"/>
            </a:avLst>
          </a:pr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schemeClr val="accent1"/>
              </a:solidFill>
            </a:endParaRPr>
          </a:p>
        </p:txBody>
      </p:sp>
      <p:sp>
        <p:nvSpPr>
          <p:cNvPr id="4" name="矩形: 圆角 3">
            <a:extLst>
              <a:ext uri="{FF2B5EF4-FFF2-40B4-BE49-F238E27FC236}">
                <a16:creationId xmlns:a16="http://schemas.microsoft.com/office/drawing/2014/main" xmlns="" id="{94827858-E30D-4B83-898B-FE91E9EEDFD0}"/>
              </a:ext>
            </a:extLst>
          </p:cNvPr>
          <p:cNvSpPr/>
          <p:nvPr/>
        </p:nvSpPr>
        <p:spPr>
          <a:xfrm rot="5400000">
            <a:off x="4237803" y="1753999"/>
            <a:ext cx="3716394" cy="3766700"/>
          </a:xfrm>
          <a:prstGeom prst="roundRect">
            <a:avLst>
              <a:gd name="adj" fmla="val 6813"/>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schemeClr val="accent1"/>
              </a:solidFill>
            </a:endParaRPr>
          </a:p>
        </p:txBody>
      </p:sp>
      <p:sp>
        <p:nvSpPr>
          <p:cNvPr id="33" name="文本框 32">
            <a:extLst>
              <a:ext uri="{FF2B5EF4-FFF2-40B4-BE49-F238E27FC236}">
                <a16:creationId xmlns:a16="http://schemas.microsoft.com/office/drawing/2014/main" xmlns="" id="{BFC9FE79-708D-4488-8D81-183BC6B7287F}"/>
              </a:ext>
            </a:extLst>
          </p:cNvPr>
          <p:cNvSpPr txBox="1"/>
          <p:nvPr/>
        </p:nvSpPr>
        <p:spPr>
          <a:xfrm>
            <a:off x="485499" y="1481011"/>
            <a:ext cx="2463591" cy="880241"/>
          </a:xfrm>
          <a:prstGeom prst="rect">
            <a:avLst/>
          </a:prstGeom>
          <a:noFill/>
          <a:effectLst>
            <a:outerShdw blurRad="50800" dist="38100" dir="5400000" algn="t" rotWithShape="0">
              <a:prstClr val="black">
                <a:alpha val="40000"/>
              </a:prstClr>
            </a:outerShdw>
          </a:effectLst>
        </p:spPr>
        <p:txBody>
          <a:bodyPr wrap="square" rtlCol="0">
            <a:spAutoFit/>
          </a:bodyPr>
          <a:lstStyle>
            <a:defPPr>
              <a:defRPr lang="zh-CN"/>
            </a:defPPr>
            <a:lvl1pPr>
              <a:defRPr sz="4800">
                <a:solidFill>
                  <a:schemeClr val="accent3"/>
                </a:solidFill>
                <a:latin typeface="字体圈欣意冠黑体" panose="00000500000000000000" pitchFamily="2" charset="-122"/>
                <a:ea typeface="字体圈欣意冠黑体" panose="00000500000000000000" pitchFamily="2" charset="-122"/>
              </a:defRPr>
            </a:lvl1pPr>
          </a:lstStyle>
          <a:p>
            <a:pPr algn="ctr">
              <a:lnSpc>
                <a:spcPct val="120000"/>
              </a:lnSpc>
            </a:pPr>
            <a:r>
              <a:rPr lang="zh-CN" altLang="en-US" dirty="0"/>
              <a:t>联系我们</a:t>
            </a:r>
          </a:p>
        </p:txBody>
      </p:sp>
      <p:grpSp>
        <p:nvGrpSpPr>
          <p:cNvPr id="22" name="组合 21">
            <a:extLst>
              <a:ext uri="{FF2B5EF4-FFF2-40B4-BE49-F238E27FC236}">
                <a16:creationId xmlns:a16="http://schemas.microsoft.com/office/drawing/2014/main" xmlns="" id="{549A3574-202C-4981-B025-09E473685183}"/>
              </a:ext>
            </a:extLst>
          </p:cNvPr>
          <p:cNvGrpSpPr/>
          <p:nvPr/>
        </p:nvGrpSpPr>
        <p:grpSpPr>
          <a:xfrm rot="206529">
            <a:off x="2137582" y="2466169"/>
            <a:ext cx="8349383" cy="2469874"/>
            <a:chOff x="2596246" y="2440116"/>
            <a:chExt cx="8605368" cy="2585980"/>
          </a:xfrm>
        </p:grpSpPr>
        <p:grpSp>
          <p:nvGrpSpPr>
            <p:cNvPr id="23" name="组合 22">
              <a:extLst>
                <a:ext uri="{FF2B5EF4-FFF2-40B4-BE49-F238E27FC236}">
                  <a16:creationId xmlns:a16="http://schemas.microsoft.com/office/drawing/2014/main" xmlns="" id="{CB5DB1CE-A18F-4B21-A334-8C8EDF4F217B}"/>
                </a:ext>
              </a:extLst>
            </p:cNvPr>
            <p:cNvGrpSpPr/>
            <p:nvPr/>
          </p:nvGrpSpPr>
          <p:grpSpPr>
            <a:xfrm>
              <a:off x="2903662" y="2709605"/>
              <a:ext cx="8297952" cy="2316491"/>
              <a:chOff x="2914611" y="3103081"/>
              <a:chExt cx="8297952" cy="2316491"/>
            </a:xfrm>
          </p:grpSpPr>
          <p:sp>
            <p:nvSpPr>
              <p:cNvPr id="25" name="椭圆 24">
                <a:extLst>
                  <a:ext uri="{FF2B5EF4-FFF2-40B4-BE49-F238E27FC236}">
                    <a16:creationId xmlns:a16="http://schemas.microsoft.com/office/drawing/2014/main" xmlns="" id="{75BCDB7E-B169-42C8-8976-931D76D80153}"/>
                  </a:ext>
                </a:extLst>
              </p:cNvPr>
              <p:cNvSpPr/>
              <p:nvPr/>
            </p:nvSpPr>
            <p:spPr>
              <a:xfrm rot="1221892">
                <a:off x="2914611" y="3735192"/>
                <a:ext cx="8297952" cy="1684380"/>
              </a:xfrm>
              <a:prstGeom prst="ellipse">
                <a:avLst/>
              </a:prstGeom>
              <a:noFill/>
              <a:ln>
                <a:gradFill>
                  <a:gsLst>
                    <a:gs pos="0">
                      <a:schemeClr val="accent1">
                        <a:lumMod val="5000"/>
                        <a:lumOff val="95000"/>
                        <a:alpha val="0"/>
                      </a:schemeClr>
                    </a:gs>
                    <a:gs pos="74000">
                      <a:schemeClr val="accent3">
                        <a:alpha val="27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26" name="椭圆 25">
                <a:extLst>
                  <a:ext uri="{FF2B5EF4-FFF2-40B4-BE49-F238E27FC236}">
                    <a16:creationId xmlns:a16="http://schemas.microsoft.com/office/drawing/2014/main" xmlns="" id="{748D6DFD-6C98-4148-9C92-20359613C6B9}"/>
                  </a:ext>
                </a:extLst>
              </p:cNvPr>
              <p:cNvSpPr/>
              <p:nvPr/>
            </p:nvSpPr>
            <p:spPr>
              <a:xfrm rot="158429">
                <a:off x="3053986" y="3103081"/>
                <a:ext cx="194646" cy="194646"/>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sp>
          <p:nvSpPr>
            <p:cNvPr id="24" name="椭圆 23">
              <a:extLst>
                <a:ext uri="{FF2B5EF4-FFF2-40B4-BE49-F238E27FC236}">
                  <a16:creationId xmlns:a16="http://schemas.microsoft.com/office/drawing/2014/main" xmlns="" id="{774D8B4B-E2AE-42C7-83C5-01CED2C7DFC6}"/>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43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pic>
        <p:nvPicPr>
          <p:cNvPr id="35" name="图片 34">
            <a:extLst>
              <a:ext uri="{FF2B5EF4-FFF2-40B4-BE49-F238E27FC236}">
                <a16:creationId xmlns:a16="http://schemas.microsoft.com/office/drawing/2014/main" xmlns="" id="{F688AEDD-BF48-411D-972D-1007795EF6B9}"/>
              </a:ext>
            </a:extLst>
          </p:cNvPr>
          <p:cNvPicPr>
            <a:picLocks noChangeAspect="1"/>
          </p:cNvPicPr>
          <p:nvPr/>
        </p:nvPicPr>
        <p:blipFill>
          <a:blip r:embed="rId4"/>
          <a:stretch>
            <a:fillRect/>
          </a:stretch>
        </p:blipFill>
        <p:spPr>
          <a:xfrm>
            <a:off x="3826382" y="1336244"/>
            <a:ext cx="4688230" cy="4578493"/>
          </a:xfrm>
          <a:prstGeom prst="rect">
            <a:avLst/>
          </a:prstGeom>
        </p:spPr>
      </p:pic>
      <p:sp>
        <p:nvSpPr>
          <p:cNvPr id="36" name="椭圆 35">
            <a:extLst>
              <a:ext uri="{FF2B5EF4-FFF2-40B4-BE49-F238E27FC236}">
                <a16:creationId xmlns:a16="http://schemas.microsoft.com/office/drawing/2014/main" xmlns="" id="{5B40363E-700B-4244-98AF-45B64BE9E89C}"/>
              </a:ext>
            </a:extLst>
          </p:cNvPr>
          <p:cNvSpPr/>
          <p:nvPr/>
        </p:nvSpPr>
        <p:spPr>
          <a:xfrm rot="364958">
            <a:off x="8617169" y="5696404"/>
            <a:ext cx="188856" cy="185907"/>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7" name="文本框 36">
            <a:extLst>
              <a:ext uri="{FF2B5EF4-FFF2-40B4-BE49-F238E27FC236}">
                <a16:creationId xmlns:a16="http://schemas.microsoft.com/office/drawing/2014/main" xmlns="" id="{5BDDC1D7-C687-440A-A08F-D2A9145BBCA1}"/>
              </a:ext>
            </a:extLst>
          </p:cNvPr>
          <p:cNvSpPr txBox="1"/>
          <p:nvPr/>
        </p:nvSpPr>
        <p:spPr>
          <a:xfrm>
            <a:off x="9459351" y="5321571"/>
            <a:ext cx="2463591" cy="880241"/>
          </a:xfrm>
          <a:prstGeom prst="rect">
            <a:avLst/>
          </a:prstGeom>
          <a:noFill/>
          <a:effectLst>
            <a:outerShdw blurRad="50800" dist="38100" dir="5400000" algn="t" rotWithShape="0">
              <a:prstClr val="black">
                <a:alpha val="40000"/>
              </a:prstClr>
            </a:outerShdw>
          </a:effectLst>
        </p:spPr>
        <p:txBody>
          <a:bodyPr wrap="square" rtlCol="0">
            <a:spAutoFit/>
          </a:bodyPr>
          <a:lstStyle>
            <a:defPPr>
              <a:defRPr lang="zh-CN"/>
            </a:defPPr>
            <a:lvl1pPr>
              <a:defRPr sz="4800">
                <a:solidFill>
                  <a:schemeClr val="accent3"/>
                </a:solidFill>
                <a:latin typeface="字体圈欣意冠黑体" panose="00000500000000000000" pitchFamily="2" charset="-122"/>
                <a:ea typeface="字体圈欣意冠黑体" panose="00000500000000000000" pitchFamily="2" charset="-122"/>
              </a:defRPr>
            </a:lvl1pPr>
          </a:lstStyle>
          <a:p>
            <a:pPr algn="ctr">
              <a:lnSpc>
                <a:spcPct val="120000"/>
              </a:lnSpc>
            </a:pPr>
            <a:r>
              <a:rPr lang="zh-CN" altLang="en-US" dirty="0"/>
              <a:t>关注有礼</a:t>
            </a:r>
          </a:p>
        </p:txBody>
      </p:sp>
    </p:spTree>
    <p:extLst>
      <p:ext uri="{BB962C8B-B14F-4D97-AF65-F5344CB8AC3E}">
        <p14:creationId xmlns:p14="http://schemas.microsoft.com/office/powerpoint/2010/main" val="27110838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6ED578DA-94B5-4CE9-8070-69FA062C25E9}"/>
              </a:ext>
            </a:extLst>
          </p:cNvPr>
          <p:cNvGrpSpPr/>
          <p:nvPr/>
        </p:nvGrpSpPr>
        <p:grpSpPr>
          <a:xfrm>
            <a:off x="1235353" y="625911"/>
            <a:ext cx="5724024" cy="5647889"/>
            <a:chOff x="908049" y="605054"/>
            <a:chExt cx="5724024" cy="5647889"/>
          </a:xfrm>
          <a:effectLst>
            <a:outerShdw blurRad="50800" dist="38100" dir="10800000" algn="r" rotWithShape="0">
              <a:prstClr val="black">
                <a:alpha val="40000"/>
              </a:prstClr>
            </a:outerShdw>
          </a:effectLst>
        </p:grpSpPr>
        <p:pic>
          <p:nvPicPr>
            <p:cNvPr id="5" name="图片 4">
              <a:extLst>
                <a:ext uri="{FF2B5EF4-FFF2-40B4-BE49-F238E27FC236}">
                  <a16:creationId xmlns:a16="http://schemas.microsoft.com/office/drawing/2014/main" xmlns="" id="{D44E56CE-FCBD-402D-AC38-2C10443D5C84}"/>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a:ext>
              </a:extLst>
            </a:blip>
            <a:srcRect l="7904" t="33604" r="3320" b="25377"/>
            <a:stretch>
              <a:fillRect/>
            </a:stretch>
          </p:blipFill>
          <p:spPr>
            <a:xfrm rot="16200000">
              <a:off x="908050" y="714812"/>
              <a:ext cx="5428376" cy="5428376"/>
            </a:xfrm>
            <a:custGeom>
              <a:avLst/>
              <a:gdLst>
                <a:gd name="connsiteX0" fmla="*/ 6410174 w 6410174"/>
                <a:gd name="connsiteY0" fmla="*/ 3205087 h 6410174"/>
                <a:gd name="connsiteX1" fmla="*/ 3205087 w 6410174"/>
                <a:gd name="connsiteY1" fmla="*/ 6410174 h 6410174"/>
                <a:gd name="connsiteX2" fmla="*/ 0 w 6410174"/>
                <a:gd name="connsiteY2" fmla="*/ 3205087 h 6410174"/>
                <a:gd name="connsiteX3" fmla="*/ 3205087 w 6410174"/>
                <a:gd name="connsiteY3" fmla="*/ 0 h 6410174"/>
                <a:gd name="connsiteX4" fmla="*/ 6410174 w 6410174"/>
                <a:gd name="connsiteY4" fmla="*/ 3205087 h 6410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0174" h="6410174">
                  <a:moveTo>
                    <a:pt x="6410174" y="3205087"/>
                  </a:moveTo>
                  <a:cubicBezTo>
                    <a:pt x="6410174" y="4975208"/>
                    <a:pt x="4975208" y="6410174"/>
                    <a:pt x="3205087" y="6410174"/>
                  </a:cubicBezTo>
                  <a:cubicBezTo>
                    <a:pt x="1434966" y="6410174"/>
                    <a:pt x="0" y="4975208"/>
                    <a:pt x="0" y="3205087"/>
                  </a:cubicBezTo>
                  <a:cubicBezTo>
                    <a:pt x="0" y="1434966"/>
                    <a:pt x="1434966" y="0"/>
                    <a:pt x="3205087" y="0"/>
                  </a:cubicBezTo>
                  <a:cubicBezTo>
                    <a:pt x="4975208" y="0"/>
                    <a:pt x="6410174" y="1434966"/>
                    <a:pt x="6410174" y="3205087"/>
                  </a:cubicBezTo>
                  <a:close/>
                </a:path>
              </a:pathLst>
            </a:custGeom>
          </p:spPr>
        </p:pic>
        <p:sp>
          <p:nvSpPr>
            <p:cNvPr id="6" name="椭圆 5">
              <a:extLst>
                <a:ext uri="{FF2B5EF4-FFF2-40B4-BE49-F238E27FC236}">
                  <a16:creationId xmlns:a16="http://schemas.microsoft.com/office/drawing/2014/main" xmlns="" id="{7BF0A616-5641-4EDA-A6D8-C5FFD79C0863}"/>
                </a:ext>
              </a:extLst>
            </p:cNvPr>
            <p:cNvSpPr/>
            <p:nvPr/>
          </p:nvSpPr>
          <p:spPr>
            <a:xfrm>
              <a:off x="908049" y="605054"/>
              <a:ext cx="5724024" cy="5647889"/>
            </a:xfrm>
            <a:prstGeom prst="ellipse">
              <a:avLst/>
            </a:pr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7" name="矩形: 圆角 6">
            <a:extLst>
              <a:ext uri="{FF2B5EF4-FFF2-40B4-BE49-F238E27FC236}">
                <a16:creationId xmlns:a16="http://schemas.microsoft.com/office/drawing/2014/main" xmlns="" id="{D4BFC3BB-C9F2-490C-BC87-5E0797250670}"/>
              </a:ext>
            </a:extLst>
          </p:cNvPr>
          <p:cNvSpPr/>
          <p:nvPr/>
        </p:nvSpPr>
        <p:spPr>
          <a:xfrm>
            <a:off x="3498464" y="705070"/>
            <a:ext cx="7622271" cy="5522475"/>
          </a:xfrm>
          <a:prstGeom prst="roundRect">
            <a:avLst>
              <a:gd name="adj" fmla="val 1444"/>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6" name="文本框 15">
            <a:extLst>
              <a:ext uri="{FF2B5EF4-FFF2-40B4-BE49-F238E27FC236}">
                <a16:creationId xmlns:a16="http://schemas.microsoft.com/office/drawing/2014/main" xmlns="" id="{F970CC3B-3A04-47AD-B12C-C7655CCC0304}"/>
              </a:ext>
            </a:extLst>
          </p:cNvPr>
          <p:cNvSpPr txBox="1"/>
          <p:nvPr/>
        </p:nvSpPr>
        <p:spPr>
          <a:xfrm>
            <a:off x="3922414" y="2243962"/>
            <a:ext cx="6885286" cy="3730637"/>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我公司是一家专业从事广告整合策划、庆典活动策划实施、宣传品设计印刷、广告礼品、广告代理</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发布</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设计</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制作</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安装、网站建设、网红孵化、微电影创作等综合性公司。</a:t>
            </a:r>
            <a:endPar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公司的理念是：“诚信为本，服务一流，全面把握信息，及时进推进客户” 。</a:t>
            </a:r>
            <a:endPar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公司拥有经验丰富的专业设计师，是一支年轻充满活力、高素质的团队。有着全方位的服务能力，专业的服务队伍，系统化的组织管理。公司自成立以来发展迅速，业绩骄人。与多家大型企业及媒介公司建立了长期的合作关系。主要客户有：保险产业、通信企业、医院机构、政府部门、事业单位、房地产开发企业等。</a:t>
            </a:r>
          </a:p>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公司希望与社会各界合作，共同为经济发展、市场繁荣做出贡献。</a:t>
            </a:r>
          </a:p>
        </p:txBody>
      </p:sp>
      <p:grpSp>
        <p:nvGrpSpPr>
          <p:cNvPr id="17" name="组合 16">
            <a:extLst>
              <a:ext uri="{FF2B5EF4-FFF2-40B4-BE49-F238E27FC236}">
                <a16:creationId xmlns:a16="http://schemas.microsoft.com/office/drawing/2014/main" xmlns="" id="{48794920-2BCC-4B4E-943B-31561E3DD064}"/>
              </a:ext>
            </a:extLst>
          </p:cNvPr>
          <p:cNvGrpSpPr/>
          <p:nvPr/>
        </p:nvGrpSpPr>
        <p:grpSpPr>
          <a:xfrm>
            <a:off x="4076014" y="485147"/>
            <a:ext cx="5619717" cy="1919645"/>
            <a:chOff x="3039979" y="-110510"/>
            <a:chExt cx="5619717" cy="1919645"/>
          </a:xfrm>
        </p:grpSpPr>
        <p:grpSp>
          <p:nvGrpSpPr>
            <p:cNvPr id="18" name="组合 17">
              <a:extLst>
                <a:ext uri="{FF2B5EF4-FFF2-40B4-BE49-F238E27FC236}">
                  <a16:creationId xmlns:a16="http://schemas.microsoft.com/office/drawing/2014/main" xmlns="" id="{FC711E15-3991-4C29-A955-FBF1B6E2860D}"/>
                </a:ext>
              </a:extLst>
            </p:cNvPr>
            <p:cNvGrpSpPr/>
            <p:nvPr/>
          </p:nvGrpSpPr>
          <p:grpSpPr>
            <a:xfrm>
              <a:off x="3039979" y="403607"/>
              <a:ext cx="1919645" cy="1027889"/>
              <a:chOff x="77996" y="2140262"/>
              <a:chExt cx="4406632" cy="2359567"/>
            </a:xfrm>
          </p:grpSpPr>
          <p:grpSp>
            <p:nvGrpSpPr>
              <p:cNvPr id="27" name="组合 26">
                <a:extLst>
                  <a:ext uri="{FF2B5EF4-FFF2-40B4-BE49-F238E27FC236}">
                    <a16:creationId xmlns:a16="http://schemas.microsoft.com/office/drawing/2014/main" xmlns="" id="{D82A64F3-BB36-4F1E-AD48-C7215CDD3427}"/>
                  </a:ext>
                </a:extLst>
              </p:cNvPr>
              <p:cNvGrpSpPr/>
              <p:nvPr/>
            </p:nvGrpSpPr>
            <p:grpSpPr>
              <a:xfrm>
                <a:off x="77996" y="2140262"/>
                <a:ext cx="4279392" cy="2359567"/>
                <a:chOff x="77996" y="2140262"/>
                <a:chExt cx="4279392" cy="2359567"/>
              </a:xfrm>
            </p:grpSpPr>
            <p:sp>
              <p:nvSpPr>
                <p:cNvPr id="29" name="椭圆 28">
                  <a:extLst>
                    <a:ext uri="{FF2B5EF4-FFF2-40B4-BE49-F238E27FC236}">
                      <a16:creationId xmlns:a16="http://schemas.microsoft.com/office/drawing/2014/main" xmlns="" id="{8A01BA73-137D-4AF1-A9CA-663039E8A8DD}"/>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30" name="组合 29">
                  <a:extLst>
                    <a:ext uri="{FF2B5EF4-FFF2-40B4-BE49-F238E27FC236}">
                      <a16:creationId xmlns:a16="http://schemas.microsoft.com/office/drawing/2014/main" xmlns="" id="{BAC5321B-C9A4-48CC-B075-E57D3C02CBDD}"/>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31" name="图片 30">
                    <a:extLst>
                      <a:ext uri="{FF2B5EF4-FFF2-40B4-BE49-F238E27FC236}">
                        <a16:creationId xmlns:a16="http://schemas.microsoft.com/office/drawing/2014/main" xmlns="" id="{FE9AC91B-35BB-42FA-96A0-81283FD59FAA}"/>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32" name="椭圆 31">
                    <a:extLst>
                      <a:ext uri="{FF2B5EF4-FFF2-40B4-BE49-F238E27FC236}">
                        <a16:creationId xmlns:a16="http://schemas.microsoft.com/office/drawing/2014/main" xmlns="" id="{5DBB5A45-9D34-4B3B-9C80-D265E3DFA89A}"/>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pic>
            <p:nvPicPr>
              <p:cNvPr id="28" name="图片 27">
                <a:extLst>
                  <a:ext uri="{FF2B5EF4-FFF2-40B4-BE49-F238E27FC236}">
                    <a16:creationId xmlns:a16="http://schemas.microsoft.com/office/drawing/2014/main" xmlns="" id="{FD86B4DA-9A2A-4BA3-81BD-E34A49814ED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grpSp>
          <p:nvGrpSpPr>
            <p:cNvPr id="19" name="组合 18">
              <a:extLst>
                <a:ext uri="{FF2B5EF4-FFF2-40B4-BE49-F238E27FC236}">
                  <a16:creationId xmlns:a16="http://schemas.microsoft.com/office/drawing/2014/main" xmlns="" id="{F2ABF7E4-FE7C-46B7-9CF0-2BE19C1E20CF}"/>
                </a:ext>
              </a:extLst>
            </p:cNvPr>
            <p:cNvGrpSpPr/>
            <p:nvPr/>
          </p:nvGrpSpPr>
          <p:grpSpPr>
            <a:xfrm rot="14018751">
              <a:off x="7185929" y="335368"/>
              <a:ext cx="1919645" cy="1027889"/>
              <a:chOff x="77996" y="2140262"/>
              <a:chExt cx="4406632" cy="2359567"/>
            </a:xfrm>
          </p:grpSpPr>
          <p:grpSp>
            <p:nvGrpSpPr>
              <p:cNvPr id="21" name="组合 20">
                <a:extLst>
                  <a:ext uri="{FF2B5EF4-FFF2-40B4-BE49-F238E27FC236}">
                    <a16:creationId xmlns:a16="http://schemas.microsoft.com/office/drawing/2014/main" xmlns="" id="{E3643DF9-09DA-49F0-8407-80813BEC79B3}"/>
                  </a:ext>
                </a:extLst>
              </p:cNvPr>
              <p:cNvGrpSpPr/>
              <p:nvPr/>
            </p:nvGrpSpPr>
            <p:grpSpPr>
              <a:xfrm>
                <a:off x="77996" y="2140262"/>
                <a:ext cx="4279392" cy="2359567"/>
                <a:chOff x="77996" y="2140262"/>
                <a:chExt cx="4279392" cy="2359567"/>
              </a:xfrm>
            </p:grpSpPr>
            <p:sp>
              <p:nvSpPr>
                <p:cNvPr id="23" name="椭圆 22">
                  <a:extLst>
                    <a:ext uri="{FF2B5EF4-FFF2-40B4-BE49-F238E27FC236}">
                      <a16:creationId xmlns:a16="http://schemas.microsoft.com/office/drawing/2014/main" xmlns="" id="{266740D7-5763-4E56-BBC7-0829B15D364C}"/>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4" name="组合 23">
                  <a:extLst>
                    <a:ext uri="{FF2B5EF4-FFF2-40B4-BE49-F238E27FC236}">
                      <a16:creationId xmlns:a16="http://schemas.microsoft.com/office/drawing/2014/main" xmlns="" id="{D8333C91-6B52-44FB-8EC2-4F0BEF9A2F07}"/>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25" name="图片 24">
                    <a:extLst>
                      <a:ext uri="{FF2B5EF4-FFF2-40B4-BE49-F238E27FC236}">
                        <a16:creationId xmlns:a16="http://schemas.microsoft.com/office/drawing/2014/main" xmlns="" id="{993C3DD6-A502-4777-8A80-18E0473472DE}"/>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26" name="椭圆 25">
                    <a:extLst>
                      <a:ext uri="{FF2B5EF4-FFF2-40B4-BE49-F238E27FC236}">
                        <a16:creationId xmlns:a16="http://schemas.microsoft.com/office/drawing/2014/main" xmlns="" id="{682D087D-2D68-4921-8EAA-5CCCF21A8020}"/>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pic>
            <p:nvPicPr>
              <p:cNvPr id="22" name="图片 21">
                <a:extLst>
                  <a:ext uri="{FF2B5EF4-FFF2-40B4-BE49-F238E27FC236}">
                    <a16:creationId xmlns:a16="http://schemas.microsoft.com/office/drawing/2014/main" xmlns="" id="{FA77D8AB-7833-4ED8-8C4F-0AA3A1667B5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20" name="文本框 19">
              <a:extLst>
                <a:ext uri="{FF2B5EF4-FFF2-40B4-BE49-F238E27FC236}">
                  <a16:creationId xmlns:a16="http://schemas.microsoft.com/office/drawing/2014/main" xmlns="" id="{710DBCF5-48F6-4585-AB7B-4721F07A53D5}"/>
                </a:ext>
              </a:extLst>
            </p:cNvPr>
            <p:cNvSpPr txBox="1"/>
            <p:nvPr/>
          </p:nvSpPr>
          <p:spPr>
            <a:xfrm>
              <a:off x="4483577" y="463315"/>
              <a:ext cx="3117043" cy="880241"/>
            </a:xfrm>
            <a:prstGeom prst="rect">
              <a:avLst/>
            </a:prstGeom>
            <a:noFill/>
            <a:effectLst>
              <a:outerShdw blurRad="50800" dist="38100" dir="5400000" algn="t" rotWithShape="0">
                <a:prstClr val="black">
                  <a:alpha val="40000"/>
                </a:prstClr>
              </a:outerShdw>
            </a:effectLst>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 panose="00000500000000000000" pitchFamily="2" charset="-122"/>
                  <a:cs typeface="+mn-cs"/>
                </a:rPr>
                <a:t>公司简介</a:t>
              </a:r>
            </a:p>
          </p:txBody>
        </p:sp>
      </p:grpSp>
      <p:grpSp>
        <p:nvGrpSpPr>
          <p:cNvPr id="11" name="组合 10">
            <a:extLst>
              <a:ext uri="{FF2B5EF4-FFF2-40B4-BE49-F238E27FC236}">
                <a16:creationId xmlns:a16="http://schemas.microsoft.com/office/drawing/2014/main" xmlns="" id="{45ACDD0D-416C-4E85-AEFB-17F627089169}"/>
              </a:ext>
            </a:extLst>
          </p:cNvPr>
          <p:cNvGrpSpPr/>
          <p:nvPr/>
        </p:nvGrpSpPr>
        <p:grpSpPr>
          <a:xfrm rot="206529">
            <a:off x="333384" y="1207524"/>
            <a:ext cx="13228395" cy="3913160"/>
            <a:chOff x="2596246" y="2440116"/>
            <a:chExt cx="8605368" cy="2585980"/>
          </a:xfrm>
        </p:grpSpPr>
        <p:grpSp>
          <p:nvGrpSpPr>
            <p:cNvPr id="12" name="组合 11">
              <a:extLst>
                <a:ext uri="{FF2B5EF4-FFF2-40B4-BE49-F238E27FC236}">
                  <a16:creationId xmlns:a16="http://schemas.microsoft.com/office/drawing/2014/main" xmlns="" id="{820B98C8-CB45-4346-B3D0-4C5F3992358F}"/>
                </a:ext>
              </a:extLst>
            </p:cNvPr>
            <p:cNvGrpSpPr/>
            <p:nvPr/>
          </p:nvGrpSpPr>
          <p:grpSpPr>
            <a:xfrm>
              <a:off x="2903662" y="2709605"/>
              <a:ext cx="8297952" cy="2316491"/>
              <a:chOff x="2914611" y="3103081"/>
              <a:chExt cx="8297952" cy="2316491"/>
            </a:xfrm>
          </p:grpSpPr>
          <p:sp>
            <p:nvSpPr>
              <p:cNvPr id="14" name="椭圆 13">
                <a:extLst>
                  <a:ext uri="{FF2B5EF4-FFF2-40B4-BE49-F238E27FC236}">
                    <a16:creationId xmlns:a16="http://schemas.microsoft.com/office/drawing/2014/main" xmlns="" id="{D423F1E7-FA7E-4FDD-A403-F8B6A57AE29A}"/>
                  </a:ext>
                </a:extLst>
              </p:cNvPr>
              <p:cNvSpPr/>
              <p:nvPr/>
            </p:nvSpPr>
            <p:spPr>
              <a:xfrm rot="1221892">
                <a:off x="2914611" y="3735192"/>
                <a:ext cx="8297952" cy="1684380"/>
              </a:xfrm>
              <a:prstGeom prst="ellipse">
                <a:avLst/>
              </a:prstGeom>
              <a:noFill/>
              <a:ln>
                <a:gradFill>
                  <a:gsLst>
                    <a:gs pos="0">
                      <a:schemeClr val="accent1">
                        <a:lumMod val="5000"/>
                        <a:lumOff val="95000"/>
                        <a:alpha val="0"/>
                      </a:schemeClr>
                    </a:gs>
                    <a:gs pos="74000">
                      <a:schemeClr val="accent3">
                        <a:alpha val="27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15" name="椭圆 14">
                <a:extLst>
                  <a:ext uri="{FF2B5EF4-FFF2-40B4-BE49-F238E27FC236}">
                    <a16:creationId xmlns:a16="http://schemas.microsoft.com/office/drawing/2014/main" xmlns="" id="{FFD212A0-2FD9-4543-B4B2-F8B46CCB111E}"/>
                  </a:ext>
                </a:extLst>
              </p:cNvPr>
              <p:cNvSpPr/>
              <p:nvPr/>
            </p:nvSpPr>
            <p:spPr>
              <a:xfrm rot="158429">
                <a:off x="3053986" y="3103081"/>
                <a:ext cx="194646" cy="194646"/>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sp>
          <p:nvSpPr>
            <p:cNvPr id="13" name="椭圆 12">
              <a:extLst>
                <a:ext uri="{FF2B5EF4-FFF2-40B4-BE49-F238E27FC236}">
                  <a16:creationId xmlns:a16="http://schemas.microsoft.com/office/drawing/2014/main" xmlns="" id="{7575A344-9301-483D-B6D0-BBB8ABB960FC}"/>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43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spTree>
    <p:extLst>
      <p:ext uri="{BB962C8B-B14F-4D97-AF65-F5344CB8AC3E}">
        <p14:creationId xmlns:p14="http://schemas.microsoft.com/office/powerpoint/2010/main" val="14993869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xmlns="" id="{026B4189-7A4E-453D-B353-8A95CD7052BB}"/>
              </a:ext>
            </a:extLst>
          </p:cNvPr>
          <p:cNvGrpSpPr/>
          <p:nvPr/>
        </p:nvGrpSpPr>
        <p:grpSpPr>
          <a:xfrm>
            <a:off x="3039979" y="-110510"/>
            <a:ext cx="5619717" cy="1919645"/>
            <a:chOff x="3039979" y="-110510"/>
            <a:chExt cx="5619717" cy="1919645"/>
          </a:xfrm>
        </p:grpSpPr>
        <p:grpSp>
          <p:nvGrpSpPr>
            <p:cNvPr id="29" name="组合 28">
              <a:extLst>
                <a:ext uri="{FF2B5EF4-FFF2-40B4-BE49-F238E27FC236}">
                  <a16:creationId xmlns:a16="http://schemas.microsoft.com/office/drawing/2014/main" xmlns="" id="{6A6CF121-B9AC-4CA1-AA3C-6A4AC9E025C8}"/>
                </a:ext>
              </a:extLst>
            </p:cNvPr>
            <p:cNvGrpSpPr/>
            <p:nvPr/>
          </p:nvGrpSpPr>
          <p:grpSpPr>
            <a:xfrm>
              <a:off x="3039979" y="403607"/>
              <a:ext cx="1919645" cy="1027889"/>
              <a:chOff x="77996" y="2140262"/>
              <a:chExt cx="4406632" cy="2359567"/>
            </a:xfrm>
          </p:grpSpPr>
          <p:grpSp>
            <p:nvGrpSpPr>
              <p:cNvPr id="38" name="组合 37">
                <a:extLst>
                  <a:ext uri="{FF2B5EF4-FFF2-40B4-BE49-F238E27FC236}">
                    <a16:creationId xmlns:a16="http://schemas.microsoft.com/office/drawing/2014/main" xmlns="" id="{9BC71ED3-69F8-4831-88A8-AE5E6E7CF0C7}"/>
                  </a:ext>
                </a:extLst>
              </p:cNvPr>
              <p:cNvGrpSpPr/>
              <p:nvPr/>
            </p:nvGrpSpPr>
            <p:grpSpPr>
              <a:xfrm>
                <a:off x="77996" y="2140262"/>
                <a:ext cx="4279392" cy="2359567"/>
                <a:chOff x="77996" y="2140262"/>
                <a:chExt cx="4279392" cy="2359567"/>
              </a:xfrm>
            </p:grpSpPr>
            <p:sp>
              <p:nvSpPr>
                <p:cNvPr id="40" name="椭圆 39">
                  <a:extLst>
                    <a:ext uri="{FF2B5EF4-FFF2-40B4-BE49-F238E27FC236}">
                      <a16:creationId xmlns:a16="http://schemas.microsoft.com/office/drawing/2014/main" xmlns="" id="{18E847FE-CDDE-44D0-8B7B-E0A507C5EF43}"/>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41" name="组合 40">
                  <a:extLst>
                    <a:ext uri="{FF2B5EF4-FFF2-40B4-BE49-F238E27FC236}">
                      <a16:creationId xmlns:a16="http://schemas.microsoft.com/office/drawing/2014/main" xmlns="" id="{E0380DE2-321C-48AE-AAF3-8445D81B54E8}"/>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42" name="图片 41">
                    <a:extLst>
                      <a:ext uri="{FF2B5EF4-FFF2-40B4-BE49-F238E27FC236}">
                        <a16:creationId xmlns:a16="http://schemas.microsoft.com/office/drawing/2014/main" xmlns="" id="{8FC52032-A214-4B93-BDAB-C0D28362A6FF}"/>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43" name="椭圆 42">
                    <a:extLst>
                      <a:ext uri="{FF2B5EF4-FFF2-40B4-BE49-F238E27FC236}">
                        <a16:creationId xmlns:a16="http://schemas.microsoft.com/office/drawing/2014/main" xmlns="" id="{92B85773-F0CB-4CB3-BAF8-326F01CDA49D}"/>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pic>
            <p:nvPicPr>
              <p:cNvPr id="39" name="图片 38">
                <a:extLst>
                  <a:ext uri="{FF2B5EF4-FFF2-40B4-BE49-F238E27FC236}">
                    <a16:creationId xmlns:a16="http://schemas.microsoft.com/office/drawing/2014/main" xmlns="" id="{532CEA8F-46F3-4DEC-A1B7-4124FF8CF2D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grpSp>
          <p:nvGrpSpPr>
            <p:cNvPr id="30" name="组合 29">
              <a:extLst>
                <a:ext uri="{FF2B5EF4-FFF2-40B4-BE49-F238E27FC236}">
                  <a16:creationId xmlns:a16="http://schemas.microsoft.com/office/drawing/2014/main" xmlns="" id="{144E5D42-11CF-4C42-B8A6-A5166C8E2768}"/>
                </a:ext>
              </a:extLst>
            </p:cNvPr>
            <p:cNvGrpSpPr/>
            <p:nvPr/>
          </p:nvGrpSpPr>
          <p:grpSpPr>
            <a:xfrm rot="14018751">
              <a:off x="7185929" y="335368"/>
              <a:ext cx="1919645" cy="1027889"/>
              <a:chOff x="77996" y="2140262"/>
              <a:chExt cx="4406632" cy="2359567"/>
            </a:xfrm>
          </p:grpSpPr>
          <p:grpSp>
            <p:nvGrpSpPr>
              <p:cNvPr id="32" name="组合 31">
                <a:extLst>
                  <a:ext uri="{FF2B5EF4-FFF2-40B4-BE49-F238E27FC236}">
                    <a16:creationId xmlns:a16="http://schemas.microsoft.com/office/drawing/2014/main" xmlns="" id="{F149EE4B-1D8F-4FF7-B365-F46B9C0F807F}"/>
                  </a:ext>
                </a:extLst>
              </p:cNvPr>
              <p:cNvGrpSpPr/>
              <p:nvPr/>
            </p:nvGrpSpPr>
            <p:grpSpPr>
              <a:xfrm>
                <a:off x="77996" y="2140262"/>
                <a:ext cx="4279392" cy="2359567"/>
                <a:chOff x="77996" y="2140262"/>
                <a:chExt cx="4279392" cy="2359567"/>
              </a:xfrm>
            </p:grpSpPr>
            <p:sp>
              <p:nvSpPr>
                <p:cNvPr id="34" name="椭圆 33">
                  <a:extLst>
                    <a:ext uri="{FF2B5EF4-FFF2-40B4-BE49-F238E27FC236}">
                      <a16:creationId xmlns:a16="http://schemas.microsoft.com/office/drawing/2014/main" xmlns="" id="{3DF4F680-D11C-4E70-891D-49A342AA5E9C}"/>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35" name="组合 34">
                  <a:extLst>
                    <a:ext uri="{FF2B5EF4-FFF2-40B4-BE49-F238E27FC236}">
                      <a16:creationId xmlns:a16="http://schemas.microsoft.com/office/drawing/2014/main" xmlns="" id="{68D695DE-0DB2-4F35-9A95-430EC41525B3}"/>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36" name="图片 35">
                    <a:extLst>
                      <a:ext uri="{FF2B5EF4-FFF2-40B4-BE49-F238E27FC236}">
                        <a16:creationId xmlns:a16="http://schemas.microsoft.com/office/drawing/2014/main" xmlns="" id="{8FE0DA8D-3AD8-4911-96F0-AF616A80F20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37" name="椭圆 36">
                    <a:extLst>
                      <a:ext uri="{FF2B5EF4-FFF2-40B4-BE49-F238E27FC236}">
                        <a16:creationId xmlns:a16="http://schemas.microsoft.com/office/drawing/2014/main" xmlns="" id="{1700BB48-D9BE-4AB3-9840-B7F36ED0DB7A}"/>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pic>
            <p:nvPicPr>
              <p:cNvPr id="33" name="图片 32">
                <a:extLst>
                  <a:ext uri="{FF2B5EF4-FFF2-40B4-BE49-F238E27FC236}">
                    <a16:creationId xmlns:a16="http://schemas.microsoft.com/office/drawing/2014/main" xmlns="" id="{E8B8374D-C908-47B3-BD73-8A4BEDFD0EE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31" name="文本框 30">
              <a:extLst>
                <a:ext uri="{FF2B5EF4-FFF2-40B4-BE49-F238E27FC236}">
                  <a16:creationId xmlns:a16="http://schemas.microsoft.com/office/drawing/2014/main" xmlns="" id="{5330A43C-806D-400B-94FE-4ADB7BB829EE}"/>
                </a:ext>
              </a:extLst>
            </p:cNvPr>
            <p:cNvSpPr txBox="1"/>
            <p:nvPr/>
          </p:nvSpPr>
          <p:spPr>
            <a:xfrm>
              <a:off x="4997629" y="447094"/>
              <a:ext cx="3117043" cy="880241"/>
            </a:xfrm>
            <a:prstGeom prst="rect">
              <a:avLst/>
            </a:prstGeom>
            <a:noFill/>
            <a:effectLst>
              <a:outerShdw blurRad="50800" dist="38100" dir="5400000" algn="t" rotWithShape="0">
                <a:prstClr val="black">
                  <a:alpha val="40000"/>
                </a:prstClr>
              </a:outerShdw>
            </a:effectLst>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发展历程</a:t>
              </a:r>
            </a:p>
          </p:txBody>
        </p:sp>
      </p:grpSp>
      <p:sp>
        <p:nvSpPr>
          <p:cNvPr id="50" name="椭圆 49">
            <a:extLst>
              <a:ext uri="{FF2B5EF4-FFF2-40B4-BE49-F238E27FC236}">
                <a16:creationId xmlns:a16="http://schemas.microsoft.com/office/drawing/2014/main" xmlns="" id="{99DF7950-E900-4112-88A8-EA38FFF60619}"/>
              </a:ext>
            </a:extLst>
          </p:cNvPr>
          <p:cNvSpPr/>
          <p:nvPr/>
        </p:nvSpPr>
        <p:spPr>
          <a:xfrm>
            <a:off x="450772" y="1876512"/>
            <a:ext cx="539836" cy="539836"/>
          </a:xfrm>
          <a:prstGeom prst="ellipse">
            <a:avLst/>
          </a:prstGeom>
          <a:gradFill>
            <a:gsLst>
              <a:gs pos="0">
                <a:schemeClr val="accent2"/>
              </a:gs>
              <a:gs pos="100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等线" panose="020F0502020204030204"/>
              <a:ea typeface="等线" panose="02010600030101010101" pitchFamily="2" charset="-122"/>
              <a:cs typeface="+mn-cs"/>
            </a:endParaRPr>
          </a:p>
        </p:txBody>
      </p:sp>
      <p:grpSp>
        <p:nvGrpSpPr>
          <p:cNvPr id="56" name="组合 55">
            <a:extLst>
              <a:ext uri="{FF2B5EF4-FFF2-40B4-BE49-F238E27FC236}">
                <a16:creationId xmlns:a16="http://schemas.microsoft.com/office/drawing/2014/main" xmlns="" id="{40E358BF-D77A-4E12-AA07-35717176BE47}"/>
              </a:ext>
            </a:extLst>
          </p:cNvPr>
          <p:cNvGrpSpPr/>
          <p:nvPr/>
        </p:nvGrpSpPr>
        <p:grpSpPr>
          <a:xfrm>
            <a:off x="104410" y="1991843"/>
            <a:ext cx="2059451" cy="3647679"/>
            <a:chOff x="104410" y="1991843"/>
            <a:chExt cx="2059451" cy="3647679"/>
          </a:xfrm>
        </p:grpSpPr>
        <p:cxnSp>
          <p:nvCxnSpPr>
            <p:cNvPr id="8" name="直接连接符 7">
              <a:extLst>
                <a:ext uri="{FF2B5EF4-FFF2-40B4-BE49-F238E27FC236}">
                  <a16:creationId xmlns:a16="http://schemas.microsoft.com/office/drawing/2014/main" xmlns="" id="{0FDF9EAF-5CB4-40B8-B63C-A8136AB48A21}"/>
                </a:ext>
              </a:extLst>
            </p:cNvPr>
            <p:cNvCxnSpPr>
              <a:cxnSpLocks/>
            </p:cNvCxnSpPr>
            <p:nvPr/>
          </p:nvCxnSpPr>
          <p:spPr>
            <a:xfrm flipV="1">
              <a:off x="1047749" y="3847930"/>
              <a:ext cx="0" cy="1791592"/>
            </a:xfrm>
            <a:prstGeom prst="line">
              <a:avLst/>
            </a:prstGeom>
            <a:ln w="3175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xmlns="" id="{B1F3C140-C4E6-4133-9DFC-9A8CDA76FEE4}"/>
                </a:ext>
              </a:extLst>
            </p:cNvPr>
            <p:cNvSpPr txBox="1"/>
            <p:nvPr/>
          </p:nvSpPr>
          <p:spPr>
            <a:xfrm>
              <a:off x="554750" y="1991843"/>
              <a:ext cx="1285382" cy="48628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20XX</a:t>
              </a:r>
              <a:r>
                <a:rPr kumimoji="0" lang="zh-CN" altLang="en-US" sz="24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年</a:t>
              </a:r>
            </a:p>
          </p:txBody>
        </p:sp>
        <p:sp>
          <p:nvSpPr>
            <p:cNvPr id="52" name="文本框 51">
              <a:extLst>
                <a:ext uri="{FF2B5EF4-FFF2-40B4-BE49-F238E27FC236}">
                  <a16:creationId xmlns:a16="http://schemas.microsoft.com/office/drawing/2014/main" xmlns="" id="{CEFA26E6-384E-4417-9CB9-99E1EA541C70}"/>
                </a:ext>
              </a:extLst>
            </p:cNvPr>
            <p:cNvSpPr txBox="1"/>
            <p:nvPr/>
          </p:nvSpPr>
          <p:spPr>
            <a:xfrm>
              <a:off x="104410" y="2488339"/>
              <a:ext cx="2059451" cy="107144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公司成立</a:t>
              </a:r>
              <a:endParaRPr kumimoji="0" lang="en-US" altLang="zh-CN"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   确定公司宗旨：</a:t>
              </a:r>
              <a:endParaRPr kumimoji="0" lang="en-US" altLang="zh-CN"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传播文化传播美</a:t>
              </a:r>
              <a:r>
                <a:rPr kumimoji="0" lang="en-US" altLang="zh-CN"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55" name="椭圆 54">
              <a:extLst>
                <a:ext uri="{FF2B5EF4-FFF2-40B4-BE49-F238E27FC236}">
                  <a16:creationId xmlns:a16="http://schemas.microsoft.com/office/drawing/2014/main" xmlns="" id="{23803005-C201-45B1-BFAC-AB081CE6888C}"/>
                </a:ext>
              </a:extLst>
            </p:cNvPr>
            <p:cNvSpPr/>
            <p:nvPr/>
          </p:nvSpPr>
          <p:spPr>
            <a:xfrm>
              <a:off x="902762" y="3703115"/>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53" name="椭圆 52">
            <a:extLst>
              <a:ext uri="{FF2B5EF4-FFF2-40B4-BE49-F238E27FC236}">
                <a16:creationId xmlns:a16="http://schemas.microsoft.com/office/drawing/2014/main" xmlns="" id="{6D70E33A-90DB-4CC9-A888-0561A9CC505A}"/>
              </a:ext>
            </a:extLst>
          </p:cNvPr>
          <p:cNvSpPr/>
          <p:nvPr/>
        </p:nvSpPr>
        <p:spPr>
          <a:xfrm>
            <a:off x="3538647" y="2337447"/>
            <a:ext cx="539836" cy="539836"/>
          </a:xfrm>
          <a:prstGeom prst="ellipse">
            <a:avLst/>
          </a:prstGeom>
          <a:gradFill>
            <a:gsLst>
              <a:gs pos="0">
                <a:schemeClr val="accent2"/>
              </a:gs>
              <a:gs pos="100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等线" panose="020F0502020204030204"/>
              <a:ea typeface="等线" panose="02010600030101010101" pitchFamily="2" charset="-122"/>
              <a:cs typeface="+mn-cs"/>
            </a:endParaRPr>
          </a:p>
        </p:txBody>
      </p:sp>
      <p:grpSp>
        <p:nvGrpSpPr>
          <p:cNvPr id="63" name="组合 62">
            <a:extLst>
              <a:ext uri="{FF2B5EF4-FFF2-40B4-BE49-F238E27FC236}">
                <a16:creationId xmlns:a16="http://schemas.microsoft.com/office/drawing/2014/main" xmlns="" id="{643DC30A-C447-4CC0-9E5F-329736911B40}"/>
              </a:ext>
            </a:extLst>
          </p:cNvPr>
          <p:cNvGrpSpPr/>
          <p:nvPr/>
        </p:nvGrpSpPr>
        <p:grpSpPr>
          <a:xfrm>
            <a:off x="3118043" y="2406736"/>
            <a:ext cx="2217253" cy="3720772"/>
            <a:chOff x="16680" y="1918750"/>
            <a:chExt cx="2217253" cy="3720772"/>
          </a:xfrm>
        </p:grpSpPr>
        <p:cxnSp>
          <p:nvCxnSpPr>
            <p:cNvPr id="64" name="直接连接符 63">
              <a:extLst>
                <a:ext uri="{FF2B5EF4-FFF2-40B4-BE49-F238E27FC236}">
                  <a16:creationId xmlns:a16="http://schemas.microsoft.com/office/drawing/2014/main" xmlns="" id="{D0514E1B-2F9C-4981-B324-E0CEA9A9E455}"/>
                </a:ext>
              </a:extLst>
            </p:cNvPr>
            <p:cNvCxnSpPr>
              <a:cxnSpLocks/>
            </p:cNvCxnSpPr>
            <p:nvPr/>
          </p:nvCxnSpPr>
          <p:spPr>
            <a:xfrm flipV="1">
              <a:off x="1047749" y="3847930"/>
              <a:ext cx="0" cy="1791592"/>
            </a:xfrm>
            <a:prstGeom prst="line">
              <a:avLst/>
            </a:prstGeom>
            <a:ln w="3175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65" name="文本框 64">
              <a:extLst>
                <a:ext uri="{FF2B5EF4-FFF2-40B4-BE49-F238E27FC236}">
                  <a16:creationId xmlns:a16="http://schemas.microsoft.com/office/drawing/2014/main" xmlns="" id="{D03581FA-51BC-4C7D-868D-012B3EB22029}"/>
                </a:ext>
              </a:extLst>
            </p:cNvPr>
            <p:cNvSpPr txBox="1"/>
            <p:nvPr/>
          </p:nvSpPr>
          <p:spPr>
            <a:xfrm>
              <a:off x="540833" y="1918750"/>
              <a:ext cx="1285382" cy="48628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20XX</a:t>
              </a:r>
              <a:r>
                <a:rPr kumimoji="0" lang="zh-CN" altLang="en-US" sz="24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年</a:t>
              </a:r>
            </a:p>
          </p:txBody>
        </p:sp>
        <p:sp>
          <p:nvSpPr>
            <p:cNvPr id="66" name="文本框 65">
              <a:extLst>
                <a:ext uri="{FF2B5EF4-FFF2-40B4-BE49-F238E27FC236}">
                  <a16:creationId xmlns:a16="http://schemas.microsoft.com/office/drawing/2014/main" xmlns="" id="{90BC4BC7-7FE9-4CCA-B4A9-9188FA6BE09F}"/>
                </a:ext>
              </a:extLst>
            </p:cNvPr>
            <p:cNvSpPr txBox="1"/>
            <p:nvPr/>
          </p:nvSpPr>
          <p:spPr>
            <a:xfrm>
              <a:off x="16680" y="2487794"/>
              <a:ext cx="2217253" cy="107144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全市范围内建立合作站点，形成网络覆盖的燎原之势。</a:t>
              </a:r>
            </a:p>
          </p:txBody>
        </p:sp>
        <p:sp>
          <p:nvSpPr>
            <p:cNvPr id="68" name="椭圆 67">
              <a:extLst>
                <a:ext uri="{FF2B5EF4-FFF2-40B4-BE49-F238E27FC236}">
                  <a16:creationId xmlns:a16="http://schemas.microsoft.com/office/drawing/2014/main" xmlns="" id="{20C91F6F-7ED2-423E-9AE3-4FBAA729A9E3}"/>
                </a:ext>
              </a:extLst>
            </p:cNvPr>
            <p:cNvSpPr/>
            <p:nvPr/>
          </p:nvSpPr>
          <p:spPr>
            <a:xfrm>
              <a:off x="909646" y="3705543"/>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75" name="椭圆 74">
            <a:extLst>
              <a:ext uri="{FF2B5EF4-FFF2-40B4-BE49-F238E27FC236}">
                <a16:creationId xmlns:a16="http://schemas.microsoft.com/office/drawing/2014/main" xmlns="" id="{8BB2402F-AEF5-47EE-950B-B3BF0E24CEA2}"/>
              </a:ext>
            </a:extLst>
          </p:cNvPr>
          <p:cNvSpPr/>
          <p:nvPr/>
        </p:nvSpPr>
        <p:spPr>
          <a:xfrm>
            <a:off x="6485575" y="1737292"/>
            <a:ext cx="539836" cy="539836"/>
          </a:xfrm>
          <a:prstGeom prst="ellipse">
            <a:avLst/>
          </a:prstGeom>
          <a:gradFill>
            <a:gsLst>
              <a:gs pos="0">
                <a:schemeClr val="accent2"/>
              </a:gs>
              <a:gs pos="100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等线" panose="020F0502020204030204"/>
              <a:ea typeface="等线" panose="02010600030101010101" pitchFamily="2" charset="-122"/>
              <a:cs typeface="+mn-cs"/>
            </a:endParaRPr>
          </a:p>
        </p:txBody>
      </p:sp>
      <p:grpSp>
        <p:nvGrpSpPr>
          <p:cNvPr id="57" name="组合 56">
            <a:extLst>
              <a:ext uri="{FF2B5EF4-FFF2-40B4-BE49-F238E27FC236}">
                <a16:creationId xmlns:a16="http://schemas.microsoft.com/office/drawing/2014/main" xmlns="" id="{192C8F06-E7F6-405F-96E0-55FA2B45397D}"/>
              </a:ext>
            </a:extLst>
          </p:cNvPr>
          <p:cNvGrpSpPr/>
          <p:nvPr/>
        </p:nvGrpSpPr>
        <p:grpSpPr>
          <a:xfrm>
            <a:off x="6310663" y="1778914"/>
            <a:ext cx="1864573" cy="3647679"/>
            <a:chOff x="199660" y="1991843"/>
            <a:chExt cx="1864573" cy="3647679"/>
          </a:xfrm>
        </p:grpSpPr>
        <p:cxnSp>
          <p:nvCxnSpPr>
            <p:cNvPr id="58" name="直接连接符 57">
              <a:extLst>
                <a:ext uri="{FF2B5EF4-FFF2-40B4-BE49-F238E27FC236}">
                  <a16:creationId xmlns:a16="http://schemas.microsoft.com/office/drawing/2014/main" xmlns="" id="{ED0F723C-5F30-4712-969A-E2E7D658A1B4}"/>
                </a:ext>
              </a:extLst>
            </p:cNvPr>
            <p:cNvCxnSpPr>
              <a:cxnSpLocks/>
            </p:cNvCxnSpPr>
            <p:nvPr/>
          </p:nvCxnSpPr>
          <p:spPr>
            <a:xfrm flipV="1">
              <a:off x="1047749" y="3847930"/>
              <a:ext cx="0" cy="1791592"/>
            </a:xfrm>
            <a:prstGeom prst="line">
              <a:avLst/>
            </a:prstGeom>
            <a:ln w="3175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a16="http://schemas.microsoft.com/office/drawing/2014/main" xmlns="" id="{F0B0ECB0-973F-4939-9305-80C43AFE46AD}"/>
                </a:ext>
              </a:extLst>
            </p:cNvPr>
            <p:cNvSpPr txBox="1"/>
            <p:nvPr/>
          </p:nvSpPr>
          <p:spPr>
            <a:xfrm>
              <a:off x="506031" y="1991843"/>
              <a:ext cx="1445349" cy="48628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20XX</a:t>
              </a:r>
              <a:r>
                <a:rPr kumimoji="0" lang="zh-CN" altLang="en-US" sz="24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年</a:t>
              </a:r>
            </a:p>
          </p:txBody>
        </p:sp>
        <p:sp>
          <p:nvSpPr>
            <p:cNvPr id="60" name="文本框 59">
              <a:extLst>
                <a:ext uri="{FF2B5EF4-FFF2-40B4-BE49-F238E27FC236}">
                  <a16:creationId xmlns:a16="http://schemas.microsoft.com/office/drawing/2014/main" xmlns="" id="{43E15F36-FA4D-4CA4-9B75-CA63846A09DB}"/>
                </a:ext>
              </a:extLst>
            </p:cNvPr>
            <p:cNvSpPr txBox="1"/>
            <p:nvPr/>
          </p:nvSpPr>
          <p:spPr>
            <a:xfrm>
              <a:off x="199660" y="2488339"/>
              <a:ext cx="1864573" cy="107144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与市政府达成</a:t>
              </a:r>
              <a:endParaRPr kumimoji="0" lang="en-US" altLang="zh-CN"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战略合作协议</a:t>
              </a:r>
              <a:endParaRPr kumimoji="0" lang="en-US" altLang="zh-CN"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获得天使轮投资</a:t>
              </a:r>
            </a:p>
          </p:txBody>
        </p:sp>
        <p:sp>
          <p:nvSpPr>
            <p:cNvPr id="62" name="椭圆 61">
              <a:extLst>
                <a:ext uri="{FF2B5EF4-FFF2-40B4-BE49-F238E27FC236}">
                  <a16:creationId xmlns:a16="http://schemas.microsoft.com/office/drawing/2014/main" xmlns="" id="{21F7C0CD-9DD8-487C-9DF5-134142DC6416}"/>
                </a:ext>
              </a:extLst>
            </p:cNvPr>
            <p:cNvSpPr/>
            <p:nvPr/>
          </p:nvSpPr>
          <p:spPr>
            <a:xfrm>
              <a:off x="910657" y="3707013"/>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79" name="椭圆 78">
            <a:extLst>
              <a:ext uri="{FF2B5EF4-FFF2-40B4-BE49-F238E27FC236}">
                <a16:creationId xmlns:a16="http://schemas.microsoft.com/office/drawing/2014/main" xmlns="" id="{0D9979D6-23AF-48EE-8847-7C06BEAA1132}"/>
              </a:ext>
            </a:extLst>
          </p:cNvPr>
          <p:cNvSpPr/>
          <p:nvPr/>
        </p:nvSpPr>
        <p:spPr>
          <a:xfrm>
            <a:off x="10253306" y="916596"/>
            <a:ext cx="539836" cy="539836"/>
          </a:xfrm>
          <a:prstGeom prst="ellipse">
            <a:avLst/>
          </a:prstGeom>
          <a:gradFill>
            <a:gsLst>
              <a:gs pos="0">
                <a:schemeClr val="accent2"/>
              </a:gs>
              <a:gs pos="100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等线" panose="020F0502020204030204"/>
              <a:ea typeface="等线" panose="02010600030101010101" pitchFamily="2" charset="-122"/>
              <a:cs typeface="+mn-cs"/>
            </a:endParaRPr>
          </a:p>
        </p:txBody>
      </p:sp>
      <p:grpSp>
        <p:nvGrpSpPr>
          <p:cNvPr id="69" name="组合 68">
            <a:extLst>
              <a:ext uri="{FF2B5EF4-FFF2-40B4-BE49-F238E27FC236}">
                <a16:creationId xmlns:a16="http://schemas.microsoft.com/office/drawing/2014/main" xmlns="" id="{6C24432F-C74A-4FC7-9AC3-34A899F6B135}"/>
              </a:ext>
            </a:extLst>
          </p:cNvPr>
          <p:cNvGrpSpPr/>
          <p:nvPr/>
        </p:nvGrpSpPr>
        <p:grpSpPr>
          <a:xfrm>
            <a:off x="10076633" y="1013948"/>
            <a:ext cx="1864573" cy="3672557"/>
            <a:chOff x="199660" y="1966965"/>
            <a:chExt cx="1864573" cy="3672557"/>
          </a:xfrm>
        </p:grpSpPr>
        <p:cxnSp>
          <p:nvCxnSpPr>
            <p:cNvPr id="70" name="直接连接符 69">
              <a:extLst>
                <a:ext uri="{FF2B5EF4-FFF2-40B4-BE49-F238E27FC236}">
                  <a16:creationId xmlns:a16="http://schemas.microsoft.com/office/drawing/2014/main" xmlns="" id="{F8CC9D58-6E17-4BCC-BE83-8BB1264782A7}"/>
                </a:ext>
              </a:extLst>
            </p:cNvPr>
            <p:cNvCxnSpPr>
              <a:cxnSpLocks/>
            </p:cNvCxnSpPr>
            <p:nvPr/>
          </p:nvCxnSpPr>
          <p:spPr>
            <a:xfrm flipV="1">
              <a:off x="1047749" y="3847930"/>
              <a:ext cx="0" cy="1791592"/>
            </a:xfrm>
            <a:prstGeom prst="line">
              <a:avLst/>
            </a:prstGeom>
            <a:ln w="3175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71" name="文本框 70">
              <a:extLst>
                <a:ext uri="{FF2B5EF4-FFF2-40B4-BE49-F238E27FC236}">
                  <a16:creationId xmlns:a16="http://schemas.microsoft.com/office/drawing/2014/main" xmlns="" id="{EA39CCEB-EFCE-41EC-9AD5-E4BA84634EBD}"/>
                </a:ext>
              </a:extLst>
            </p:cNvPr>
            <p:cNvSpPr txBox="1"/>
            <p:nvPr/>
          </p:nvSpPr>
          <p:spPr>
            <a:xfrm>
              <a:off x="477465" y="1966965"/>
              <a:ext cx="1445349" cy="48628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20XX</a:t>
              </a:r>
              <a:r>
                <a:rPr kumimoji="0" lang="zh-CN" altLang="en-US" sz="24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年</a:t>
              </a:r>
            </a:p>
          </p:txBody>
        </p:sp>
        <p:sp>
          <p:nvSpPr>
            <p:cNvPr id="72" name="文本框 71">
              <a:extLst>
                <a:ext uri="{FF2B5EF4-FFF2-40B4-BE49-F238E27FC236}">
                  <a16:creationId xmlns:a16="http://schemas.microsoft.com/office/drawing/2014/main" xmlns="" id="{72F45BBB-64D1-4C66-BF76-DADD3B8B4C02}"/>
                </a:ext>
              </a:extLst>
            </p:cNvPr>
            <p:cNvSpPr txBox="1"/>
            <p:nvPr/>
          </p:nvSpPr>
          <p:spPr>
            <a:xfrm>
              <a:off x="199660" y="2488339"/>
              <a:ext cx="1864573" cy="739048"/>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涉足短视频业务</a:t>
              </a:r>
              <a:endParaRPr kumimoji="0" lang="en-US" altLang="zh-CN"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出品微电影</a:t>
              </a:r>
            </a:p>
          </p:txBody>
        </p:sp>
        <p:sp>
          <p:nvSpPr>
            <p:cNvPr id="74" name="椭圆 73">
              <a:extLst>
                <a:ext uri="{FF2B5EF4-FFF2-40B4-BE49-F238E27FC236}">
                  <a16:creationId xmlns:a16="http://schemas.microsoft.com/office/drawing/2014/main" xmlns="" id="{2EE63DF8-F3A5-48B2-8377-496002BED57B}"/>
                </a:ext>
              </a:extLst>
            </p:cNvPr>
            <p:cNvSpPr/>
            <p:nvPr/>
          </p:nvSpPr>
          <p:spPr>
            <a:xfrm>
              <a:off x="904883" y="3709435"/>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81" name="任意多边形: 形状 80">
            <a:extLst>
              <a:ext uri="{FF2B5EF4-FFF2-40B4-BE49-F238E27FC236}">
                <a16:creationId xmlns:a16="http://schemas.microsoft.com/office/drawing/2014/main" xmlns="" id="{EBF5E2A8-BB93-4A51-8083-DDA3E3D77484}"/>
              </a:ext>
            </a:extLst>
          </p:cNvPr>
          <p:cNvSpPr/>
          <p:nvPr/>
        </p:nvSpPr>
        <p:spPr>
          <a:xfrm>
            <a:off x="0" y="2993410"/>
            <a:ext cx="12192000" cy="3864591"/>
          </a:xfrm>
          <a:custGeom>
            <a:avLst/>
            <a:gdLst>
              <a:gd name="connsiteX0" fmla="*/ 12192000 w 12192000"/>
              <a:gd name="connsiteY0" fmla="*/ 0 h 3864591"/>
              <a:gd name="connsiteX1" fmla="*/ 12192000 w 12192000"/>
              <a:gd name="connsiteY1" fmla="*/ 3864591 h 3864591"/>
              <a:gd name="connsiteX2" fmla="*/ 0 w 12192000"/>
              <a:gd name="connsiteY2" fmla="*/ 3864591 h 3864591"/>
              <a:gd name="connsiteX3" fmla="*/ 0 w 12192000"/>
              <a:gd name="connsiteY3" fmla="*/ 2938106 h 3864591"/>
              <a:gd name="connsiteX4" fmla="*/ 44546 w 12192000"/>
              <a:gd name="connsiteY4" fmla="*/ 2912387 h 3864591"/>
              <a:gd name="connsiteX5" fmla="*/ 792744 w 12192000"/>
              <a:gd name="connsiteY5" fmla="*/ 2583767 h 3864591"/>
              <a:gd name="connsiteX6" fmla="*/ 2507244 w 12192000"/>
              <a:gd name="connsiteY6" fmla="*/ 3098117 h 3864591"/>
              <a:gd name="connsiteX7" fmla="*/ 3955044 w 12192000"/>
              <a:gd name="connsiteY7" fmla="*/ 2050367 h 3864591"/>
              <a:gd name="connsiteX8" fmla="*/ 5631445 w 12192000"/>
              <a:gd name="connsiteY8" fmla="*/ 2812367 h 3864591"/>
              <a:gd name="connsiteX9" fmla="*/ 7174494 w 12192000"/>
              <a:gd name="connsiteY9" fmla="*/ 1612217 h 3864591"/>
              <a:gd name="connsiteX10" fmla="*/ 8831844 w 12192000"/>
              <a:gd name="connsiteY10" fmla="*/ 2717117 h 3864591"/>
              <a:gd name="connsiteX11" fmla="*/ 10565394 w 12192000"/>
              <a:gd name="connsiteY11" fmla="*/ 1478867 h 3864591"/>
              <a:gd name="connsiteX12" fmla="*/ 12149390 w 12192000"/>
              <a:gd name="connsiteY12" fmla="*/ 35979 h 386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3864591">
                <a:moveTo>
                  <a:pt x="12192000" y="0"/>
                </a:moveTo>
                <a:lnTo>
                  <a:pt x="12192000" y="3864591"/>
                </a:lnTo>
                <a:lnTo>
                  <a:pt x="0" y="3864591"/>
                </a:lnTo>
                <a:lnTo>
                  <a:pt x="0" y="2938106"/>
                </a:lnTo>
                <a:lnTo>
                  <a:pt x="44546" y="2912387"/>
                </a:lnTo>
                <a:cubicBezTo>
                  <a:pt x="320959" y="2758702"/>
                  <a:pt x="585377" y="2641314"/>
                  <a:pt x="792744" y="2583767"/>
                </a:cubicBezTo>
                <a:cubicBezTo>
                  <a:pt x="1456319" y="2399617"/>
                  <a:pt x="1980194" y="3187017"/>
                  <a:pt x="2507244" y="3098117"/>
                </a:cubicBezTo>
                <a:cubicBezTo>
                  <a:pt x="3034294" y="3009217"/>
                  <a:pt x="3434344" y="2097992"/>
                  <a:pt x="3955044" y="2050367"/>
                </a:cubicBezTo>
                <a:cubicBezTo>
                  <a:pt x="4475744" y="2002742"/>
                  <a:pt x="5094870" y="2885392"/>
                  <a:pt x="5631445" y="2812367"/>
                </a:cubicBezTo>
                <a:cubicBezTo>
                  <a:pt x="6168019" y="2739342"/>
                  <a:pt x="6641094" y="1628092"/>
                  <a:pt x="7174494" y="1612217"/>
                </a:cubicBezTo>
                <a:cubicBezTo>
                  <a:pt x="7707894" y="1596342"/>
                  <a:pt x="8266694" y="2739342"/>
                  <a:pt x="8831844" y="2717117"/>
                </a:cubicBezTo>
                <a:cubicBezTo>
                  <a:pt x="9396994" y="2694892"/>
                  <a:pt x="9879594" y="2012267"/>
                  <a:pt x="10565394" y="1478867"/>
                </a:cubicBezTo>
                <a:cubicBezTo>
                  <a:pt x="10994019" y="1145492"/>
                  <a:pt x="11617361" y="497098"/>
                  <a:pt x="12149390" y="35979"/>
                </a:cubicBezTo>
                <a:close/>
              </a:path>
            </a:pathLst>
          </a:custGeom>
          <a:gradFill>
            <a:gsLst>
              <a:gs pos="0">
                <a:schemeClr val="accent1"/>
              </a:gs>
              <a:gs pos="100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82" name="图片 81">
            <a:extLst>
              <a:ext uri="{FF2B5EF4-FFF2-40B4-BE49-F238E27FC236}">
                <a16:creationId xmlns:a16="http://schemas.microsoft.com/office/drawing/2014/main" xmlns="" id="{1A606A0B-29FF-407E-AB6C-F37B21FF6E5B}"/>
              </a:ext>
            </a:extLst>
          </p:cNvPr>
          <p:cNvPicPr>
            <a:picLocks noChangeAspect="1"/>
          </p:cNvPicPr>
          <p:nvPr/>
        </p:nvPicPr>
        <p:blipFill>
          <a:blip r:embed="rId4" cstate="screen">
            <a:alphaModFix amt="25000"/>
            <a:extLst>
              <a:ext uri="{28A0092B-C50C-407E-A947-70E740481C1C}">
                <a14:useLocalDpi xmlns:a14="http://schemas.microsoft.com/office/drawing/2010/main"/>
              </a:ext>
            </a:extLst>
          </a:blip>
          <a:srcRect/>
          <a:stretch>
            <a:fillRect/>
          </a:stretch>
        </p:blipFill>
        <p:spPr>
          <a:xfrm rot="16200000">
            <a:off x="4167100" y="-1166900"/>
            <a:ext cx="3857800" cy="12192000"/>
          </a:xfrm>
          <a:custGeom>
            <a:avLst/>
            <a:gdLst>
              <a:gd name="connsiteX0" fmla="*/ 3857800 w 3857800"/>
              <a:gd name="connsiteY0" fmla="*/ 12192000 h 12192000"/>
              <a:gd name="connsiteX1" fmla="*/ 0 w 3857800"/>
              <a:gd name="connsiteY1" fmla="*/ 12192000 h 12192000"/>
              <a:gd name="connsiteX2" fmla="*/ 0 w 3857800"/>
              <a:gd name="connsiteY2" fmla="*/ 0 h 12192000"/>
              <a:gd name="connsiteX3" fmla="*/ 919695 w 3857800"/>
              <a:gd name="connsiteY3" fmla="*/ 0 h 12192000"/>
              <a:gd name="connsiteX4" fmla="*/ 945414 w 3857800"/>
              <a:gd name="connsiteY4" fmla="*/ 44546 h 12192000"/>
              <a:gd name="connsiteX5" fmla="*/ 1274034 w 3857800"/>
              <a:gd name="connsiteY5" fmla="*/ 792744 h 12192000"/>
              <a:gd name="connsiteX6" fmla="*/ 759684 w 3857800"/>
              <a:gd name="connsiteY6" fmla="*/ 2507244 h 12192000"/>
              <a:gd name="connsiteX7" fmla="*/ 1807434 w 3857800"/>
              <a:gd name="connsiteY7" fmla="*/ 3955045 h 12192000"/>
              <a:gd name="connsiteX8" fmla="*/ 1045434 w 3857800"/>
              <a:gd name="connsiteY8" fmla="*/ 5631445 h 12192000"/>
              <a:gd name="connsiteX9" fmla="*/ 2245584 w 3857800"/>
              <a:gd name="connsiteY9" fmla="*/ 7174495 h 12192000"/>
              <a:gd name="connsiteX10" fmla="*/ 1140684 w 3857800"/>
              <a:gd name="connsiteY10" fmla="*/ 8831845 h 12192000"/>
              <a:gd name="connsiteX11" fmla="*/ 2378934 w 3857800"/>
              <a:gd name="connsiteY11" fmla="*/ 10565395 h 12192000"/>
              <a:gd name="connsiteX12" fmla="*/ 3821823 w 3857800"/>
              <a:gd name="connsiteY12" fmla="*/ 12149391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7800" h="12192000">
                <a:moveTo>
                  <a:pt x="3857800" y="12192000"/>
                </a:moveTo>
                <a:lnTo>
                  <a:pt x="0" y="12192000"/>
                </a:lnTo>
                <a:lnTo>
                  <a:pt x="0" y="0"/>
                </a:lnTo>
                <a:lnTo>
                  <a:pt x="919695" y="0"/>
                </a:lnTo>
                <a:lnTo>
                  <a:pt x="945414" y="44546"/>
                </a:lnTo>
                <a:cubicBezTo>
                  <a:pt x="1099099" y="320959"/>
                  <a:pt x="1216487" y="585377"/>
                  <a:pt x="1274034" y="792744"/>
                </a:cubicBezTo>
                <a:cubicBezTo>
                  <a:pt x="1458184" y="1456319"/>
                  <a:pt x="670784" y="1980194"/>
                  <a:pt x="759684" y="2507244"/>
                </a:cubicBezTo>
                <a:cubicBezTo>
                  <a:pt x="848584" y="3034294"/>
                  <a:pt x="1759809" y="3434344"/>
                  <a:pt x="1807434" y="3955045"/>
                </a:cubicBezTo>
                <a:cubicBezTo>
                  <a:pt x="1855059" y="4475745"/>
                  <a:pt x="972409" y="5094870"/>
                  <a:pt x="1045434" y="5631445"/>
                </a:cubicBezTo>
                <a:cubicBezTo>
                  <a:pt x="1118459" y="6168020"/>
                  <a:pt x="2229709" y="6641095"/>
                  <a:pt x="2245584" y="7174495"/>
                </a:cubicBezTo>
                <a:cubicBezTo>
                  <a:pt x="2261459" y="7707895"/>
                  <a:pt x="1118459" y="8266695"/>
                  <a:pt x="1140684" y="8831845"/>
                </a:cubicBezTo>
                <a:cubicBezTo>
                  <a:pt x="1162909" y="9396995"/>
                  <a:pt x="1845534" y="9879595"/>
                  <a:pt x="2378934" y="10565395"/>
                </a:cubicBezTo>
                <a:cubicBezTo>
                  <a:pt x="2712309" y="10994020"/>
                  <a:pt x="3360704" y="11617362"/>
                  <a:pt x="3821823" y="12149391"/>
                </a:cubicBezTo>
                <a:close/>
              </a:path>
            </a:pathLst>
          </a:custGeom>
          <a:effectLst>
            <a:outerShdw blurRad="50800" dist="38100" dir="18900000" algn="bl" rotWithShape="0">
              <a:prstClr val="black">
                <a:alpha val="40000"/>
              </a:prstClr>
            </a:outerShdw>
          </a:effectLst>
        </p:spPr>
      </p:pic>
    </p:spTree>
    <p:extLst>
      <p:ext uri="{BB962C8B-B14F-4D97-AF65-F5344CB8AC3E}">
        <p14:creationId xmlns:p14="http://schemas.microsoft.com/office/powerpoint/2010/main" val="2465872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DDA4386E-F371-4C5D-9F92-9E0D2FC4643F}"/>
              </a:ext>
            </a:extLst>
          </p:cNvPr>
          <p:cNvGrpSpPr/>
          <p:nvPr/>
        </p:nvGrpSpPr>
        <p:grpSpPr>
          <a:xfrm>
            <a:off x="699619" y="781909"/>
            <a:ext cx="10775058" cy="5212118"/>
            <a:chOff x="685105" y="622255"/>
            <a:chExt cx="10775058" cy="5212118"/>
          </a:xfrm>
        </p:grpSpPr>
        <p:grpSp>
          <p:nvGrpSpPr>
            <p:cNvPr id="17" name="组合 16">
              <a:extLst>
                <a:ext uri="{FF2B5EF4-FFF2-40B4-BE49-F238E27FC236}">
                  <a16:creationId xmlns:a16="http://schemas.microsoft.com/office/drawing/2014/main" xmlns="" id="{770F29FB-77BF-41EE-A36D-38EFF87E5E71}"/>
                </a:ext>
              </a:extLst>
            </p:cNvPr>
            <p:cNvGrpSpPr/>
            <p:nvPr/>
          </p:nvGrpSpPr>
          <p:grpSpPr>
            <a:xfrm>
              <a:off x="4859415" y="2383449"/>
              <a:ext cx="2761816" cy="2725082"/>
              <a:chOff x="973618" y="1467390"/>
              <a:chExt cx="3427881" cy="3382288"/>
            </a:xfrm>
            <a:effectLst>
              <a:outerShdw blurRad="50800" dist="38100" algn="l" rotWithShape="0">
                <a:prstClr val="black">
                  <a:alpha val="40000"/>
                </a:prstClr>
              </a:outerShdw>
            </a:effectLst>
          </p:grpSpPr>
          <p:pic>
            <p:nvPicPr>
              <p:cNvPr id="15" name="图片 14">
                <a:extLst>
                  <a:ext uri="{FF2B5EF4-FFF2-40B4-BE49-F238E27FC236}">
                    <a16:creationId xmlns:a16="http://schemas.microsoft.com/office/drawing/2014/main" xmlns="" id="{16CB3091-7A86-4724-886F-6652A84B69CF}"/>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6" name="椭圆 15">
                <a:extLst>
                  <a:ext uri="{FF2B5EF4-FFF2-40B4-BE49-F238E27FC236}">
                    <a16:creationId xmlns:a16="http://schemas.microsoft.com/office/drawing/2014/main" xmlns="" id="{36F3A0D0-BBFA-4774-830B-1EA9A6782450}"/>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p>
            </p:txBody>
          </p:sp>
        </p:grpSp>
        <p:grpSp>
          <p:nvGrpSpPr>
            <p:cNvPr id="41" name="组合 40">
              <a:extLst>
                <a:ext uri="{FF2B5EF4-FFF2-40B4-BE49-F238E27FC236}">
                  <a16:creationId xmlns:a16="http://schemas.microsoft.com/office/drawing/2014/main" xmlns="" id="{2A911532-45CA-4B20-84BF-E34DC097202A}"/>
                </a:ext>
              </a:extLst>
            </p:cNvPr>
            <p:cNvGrpSpPr/>
            <p:nvPr/>
          </p:nvGrpSpPr>
          <p:grpSpPr>
            <a:xfrm>
              <a:off x="5477036" y="3184896"/>
              <a:ext cx="1804144" cy="920635"/>
              <a:chOff x="3356180" y="3089787"/>
              <a:chExt cx="1804144" cy="920635"/>
            </a:xfrm>
          </p:grpSpPr>
          <p:sp>
            <p:nvSpPr>
              <p:cNvPr id="24" name="文本框 23">
                <a:extLst>
                  <a:ext uri="{FF2B5EF4-FFF2-40B4-BE49-F238E27FC236}">
                    <a16:creationId xmlns:a16="http://schemas.microsoft.com/office/drawing/2014/main" xmlns="" id="{8CD9462C-9219-463C-ACF8-2D2A76726C92}"/>
                  </a:ext>
                </a:extLst>
              </p:cNvPr>
              <p:cNvSpPr txBox="1"/>
              <p:nvPr/>
            </p:nvSpPr>
            <p:spPr>
              <a:xfrm>
                <a:off x="3393242" y="3089787"/>
                <a:ext cx="1767082" cy="880241"/>
              </a:xfrm>
              <a:prstGeom prst="rect">
                <a:avLst/>
              </a:prstGeom>
              <a:noFill/>
            </p:spPr>
            <p:txBody>
              <a:bodyPr wrap="square" rtlCol="0">
                <a:spAutoFit/>
              </a:bodyPr>
              <a:lstStyle/>
              <a:p>
                <a:pPr>
                  <a:lnSpc>
                    <a:spcPct val="120000"/>
                  </a:lnSpc>
                </a:pPr>
                <a:r>
                  <a:rPr lang="zh-CN" altLang="en-US" sz="4800" dirty="0">
                    <a:ln>
                      <a:gradFill>
                        <a:gsLst>
                          <a:gs pos="0">
                            <a:schemeClr val="accent3"/>
                          </a:gs>
                          <a:gs pos="100000">
                            <a:schemeClr val="accent3">
                              <a:alpha val="28000"/>
                            </a:schemeClr>
                          </a:gs>
                        </a:gsLst>
                        <a:lin ang="5400000" scaled="1"/>
                      </a:gradFill>
                    </a:ln>
                    <a:noFill/>
                    <a:latin typeface="字体圈欣意冠黑体" panose="00000500000000000000" pitchFamily="2" charset="-122"/>
                    <a:ea typeface="字体圈欣意冠黑体" panose="00000500000000000000" pitchFamily="2" charset="-122"/>
                  </a:rPr>
                  <a:t>目 录</a:t>
                </a:r>
              </a:p>
            </p:txBody>
          </p:sp>
          <p:sp>
            <p:nvSpPr>
              <p:cNvPr id="23" name="文本框 22">
                <a:extLst>
                  <a:ext uri="{FF2B5EF4-FFF2-40B4-BE49-F238E27FC236}">
                    <a16:creationId xmlns:a16="http://schemas.microsoft.com/office/drawing/2014/main" xmlns="" id="{DB8DFAC4-4540-4A7B-96A9-6CBC849B29FB}"/>
                  </a:ext>
                </a:extLst>
              </p:cNvPr>
              <p:cNvSpPr txBox="1"/>
              <p:nvPr/>
            </p:nvSpPr>
            <p:spPr>
              <a:xfrm>
                <a:off x="3356180" y="3130181"/>
                <a:ext cx="1479166" cy="880241"/>
              </a:xfrm>
              <a:prstGeom prst="rect">
                <a:avLst/>
              </a:prstGeom>
              <a:noFill/>
            </p:spPr>
            <p:txBody>
              <a:bodyPr wrap="square" rtlCol="0">
                <a:spAutoFit/>
              </a:bodyPr>
              <a:lstStyle/>
              <a:p>
                <a:pPr>
                  <a:lnSpc>
                    <a:spcPct val="120000"/>
                  </a:lnSpc>
                </a:pPr>
                <a:r>
                  <a:rPr lang="zh-CN" altLang="en-US" sz="4800" dirty="0">
                    <a:solidFill>
                      <a:schemeClr val="accent3"/>
                    </a:solidFill>
                    <a:latin typeface="字体圈欣意冠黑体" panose="00000500000000000000" pitchFamily="2" charset="-122"/>
                    <a:ea typeface="字体圈欣意冠黑体" panose="00000500000000000000" pitchFamily="2" charset="-122"/>
                  </a:rPr>
                  <a:t>目 录</a:t>
                </a:r>
              </a:p>
            </p:txBody>
          </p:sp>
        </p:grpSp>
        <p:sp>
          <p:nvSpPr>
            <p:cNvPr id="35" name="椭圆 34">
              <a:extLst>
                <a:ext uri="{FF2B5EF4-FFF2-40B4-BE49-F238E27FC236}">
                  <a16:creationId xmlns:a16="http://schemas.microsoft.com/office/drawing/2014/main" xmlns="" id="{768BCBE5-8A39-40E2-B6D4-43A68936FBCA}"/>
                </a:ext>
              </a:extLst>
            </p:cNvPr>
            <p:cNvSpPr/>
            <p:nvPr/>
          </p:nvSpPr>
          <p:spPr>
            <a:xfrm rot="19764189">
              <a:off x="2455238" y="3169241"/>
              <a:ext cx="7806729" cy="459056"/>
            </a:xfrm>
            <a:prstGeom prst="ellipse">
              <a:avLst/>
            </a:prstGeom>
            <a:noFill/>
            <a:ln>
              <a:gradFill>
                <a:gsLst>
                  <a:gs pos="0">
                    <a:schemeClr val="accent3">
                      <a:alpha val="0"/>
                    </a:schemeClr>
                  </a:gs>
                  <a:gs pos="74000">
                    <a:schemeClr val="accent3">
                      <a:alpha val="76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37" name="椭圆 36">
              <a:extLst>
                <a:ext uri="{FF2B5EF4-FFF2-40B4-BE49-F238E27FC236}">
                  <a16:creationId xmlns:a16="http://schemas.microsoft.com/office/drawing/2014/main" xmlns="" id="{8EC5A419-40D5-4343-A6AC-0CD4498F8AA2}"/>
                </a:ext>
              </a:extLst>
            </p:cNvPr>
            <p:cNvSpPr/>
            <p:nvPr/>
          </p:nvSpPr>
          <p:spPr>
            <a:xfrm rot="1227294">
              <a:off x="2463152" y="3004275"/>
              <a:ext cx="6645026" cy="698218"/>
            </a:xfrm>
            <a:prstGeom prst="ellipse">
              <a:avLst/>
            </a:prstGeom>
            <a:noFill/>
            <a:ln>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nvGrpSpPr>
            <p:cNvPr id="40" name="组合 39">
              <a:extLst>
                <a:ext uri="{FF2B5EF4-FFF2-40B4-BE49-F238E27FC236}">
                  <a16:creationId xmlns:a16="http://schemas.microsoft.com/office/drawing/2014/main" xmlns="" id="{B6E5D5B3-D1C2-451C-8B13-606D46A9D252}"/>
                </a:ext>
              </a:extLst>
            </p:cNvPr>
            <p:cNvGrpSpPr/>
            <p:nvPr/>
          </p:nvGrpSpPr>
          <p:grpSpPr>
            <a:xfrm flipH="1">
              <a:off x="3136885" y="622255"/>
              <a:ext cx="736994" cy="610797"/>
              <a:chOff x="5201668" y="1880503"/>
              <a:chExt cx="1539388" cy="1275795"/>
            </a:xfrm>
          </p:grpSpPr>
          <p:grpSp>
            <p:nvGrpSpPr>
              <p:cNvPr id="42" name="组合 41">
                <a:extLst>
                  <a:ext uri="{FF2B5EF4-FFF2-40B4-BE49-F238E27FC236}">
                    <a16:creationId xmlns:a16="http://schemas.microsoft.com/office/drawing/2014/main" xmlns="" id="{67E53D8D-6E5B-455C-AF4D-6490142CED1F}"/>
                  </a:ext>
                </a:extLst>
              </p:cNvPr>
              <p:cNvGrpSpPr/>
              <p:nvPr/>
            </p:nvGrpSpPr>
            <p:grpSpPr>
              <a:xfrm>
                <a:off x="5436194" y="1880503"/>
                <a:ext cx="1304862" cy="1275795"/>
                <a:chOff x="5874957" y="2417468"/>
                <a:chExt cx="434244" cy="424571"/>
              </a:xfrm>
              <a:solidFill>
                <a:srgbClr val="DDAF3E"/>
              </a:solidFill>
            </p:grpSpPr>
            <p:sp>
              <p:nvSpPr>
                <p:cNvPr id="46" name="椭圆 45">
                  <a:extLst>
                    <a:ext uri="{FF2B5EF4-FFF2-40B4-BE49-F238E27FC236}">
                      <a16:creationId xmlns:a16="http://schemas.microsoft.com/office/drawing/2014/main" xmlns="" id="{7F080C09-8B68-4154-8831-82ED4F7B1862}"/>
                    </a:ext>
                  </a:extLst>
                </p:cNvPr>
                <p:cNvSpPr/>
                <p:nvPr/>
              </p:nvSpPr>
              <p:spPr>
                <a:xfrm>
                  <a:off x="5874957" y="2417468"/>
                  <a:ext cx="424571" cy="4245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47" name="等腰三角形 672">
                  <a:extLst>
                    <a:ext uri="{FF2B5EF4-FFF2-40B4-BE49-F238E27FC236}">
                      <a16:creationId xmlns:a16="http://schemas.microsoft.com/office/drawing/2014/main" xmlns="" id="{5CE6D4F2-7AEC-4872-8324-E0CDD31DE302}"/>
                    </a:ext>
                  </a:extLst>
                </p:cNvPr>
                <p:cNvSpPr/>
                <p:nvPr/>
              </p:nvSpPr>
              <p:spPr>
                <a:xfrm rot="7392007">
                  <a:off x="6212783" y="2745557"/>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sp>
            <p:nvSpPr>
              <p:cNvPr id="45" name="矩形 44">
                <a:extLst>
                  <a:ext uri="{FF2B5EF4-FFF2-40B4-BE49-F238E27FC236}">
                    <a16:creationId xmlns:a16="http://schemas.microsoft.com/office/drawing/2014/main" xmlns="" id="{A62B5A3E-3429-4C87-B21C-C0EABA968D85}"/>
                  </a:ext>
                </a:extLst>
              </p:cNvPr>
              <p:cNvSpPr/>
              <p:nvPr/>
            </p:nvSpPr>
            <p:spPr>
              <a:xfrm>
                <a:off x="5201668" y="1880503"/>
                <a:ext cx="1380920" cy="1152871"/>
              </a:xfrm>
              <a:prstGeom prst="rect">
                <a:avLst/>
              </a:prstGeom>
            </p:spPr>
            <p:txBody>
              <a:bodyPr wrap="square">
                <a:spAutoFit/>
              </a:bodyPr>
              <a:lstStyle/>
              <a:p>
                <a:pPr>
                  <a:lnSpc>
                    <a:spcPct val="120000"/>
                  </a:lnSpc>
                </a:pPr>
                <a:r>
                  <a:rPr kumimoji="1" lang="en-US" altLang="zh-CN" sz="2800" b="1" dirty="0">
                    <a:solidFill>
                      <a:schemeClr val="bg1"/>
                    </a:solidFill>
                    <a:latin typeface="字体圈欣意冠黑体" panose="00000500000000000000" pitchFamily="2" charset="-122"/>
                    <a:ea typeface="字体圈欣意冠黑体" panose="00000500000000000000" pitchFamily="2" charset="-122"/>
                  </a:rPr>
                  <a:t>01</a:t>
                </a:r>
                <a:endParaRPr lang="zh-CN" altLang="en-US" sz="2800" b="1" dirty="0">
                  <a:solidFill>
                    <a:schemeClr val="bg1"/>
                  </a:solidFill>
                  <a:latin typeface="字体圈欣意冠黑体" panose="00000500000000000000" pitchFamily="2" charset="-122"/>
                  <a:ea typeface="字体圈欣意冠黑体" panose="00000500000000000000" pitchFamily="2" charset="-122"/>
                </a:endParaRPr>
              </a:p>
            </p:txBody>
          </p:sp>
        </p:grpSp>
        <p:sp>
          <p:nvSpPr>
            <p:cNvPr id="48" name="文本框 47">
              <a:extLst>
                <a:ext uri="{FF2B5EF4-FFF2-40B4-BE49-F238E27FC236}">
                  <a16:creationId xmlns:a16="http://schemas.microsoft.com/office/drawing/2014/main" xmlns="" id="{286596EE-DE1A-4F4F-92B7-E85B52A2F4E8}"/>
                </a:ext>
              </a:extLst>
            </p:cNvPr>
            <p:cNvSpPr txBox="1"/>
            <p:nvPr/>
          </p:nvSpPr>
          <p:spPr>
            <a:xfrm>
              <a:off x="1201741" y="1108899"/>
              <a:ext cx="2347392" cy="880241"/>
            </a:xfrm>
            <a:prstGeom prst="rect">
              <a:avLst/>
            </a:prstGeom>
            <a:noFill/>
            <a:effectLst>
              <a:outerShdw blurRad="50800" dist="38100" dir="5400000" algn="t" rotWithShape="0">
                <a:prstClr val="black">
                  <a:alpha val="40000"/>
                </a:prstClr>
              </a:outerShdw>
            </a:effectLst>
          </p:spPr>
          <p:txBody>
            <a:bodyPr wrap="square" rtlCol="0">
              <a:spAutoFit/>
            </a:bodyPr>
            <a:lstStyle/>
            <a:p>
              <a:pPr>
                <a:lnSpc>
                  <a:spcPct val="120000"/>
                </a:lnSpc>
              </a:pPr>
              <a:r>
                <a:rPr lang="zh-CN" altLang="en-US" sz="4800" dirty="0">
                  <a:solidFill>
                    <a:schemeClr val="accent3"/>
                  </a:solidFill>
                  <a:latin typeface="字体圈欣意冠黑体" panose="00000500000000000000" pitchFamily="2" charset="-122"/>
                  <a:ea typeface="字体圈欣意冠黑体" panose="00000500000000000000" pitchFamily="2" charset="-122"/>
                </a:rPr>
                <a:t>公司简介</a:t>
              </a:r>
            </a:p>
          </p:txBody>
        </p:sp>
        <p:grpSp>
          <p:nvGrpSpPr>
            <p:cNvPr id="49" name="组合 48">
              <a:extLst>
                <a:ext uri="{FF2B5EF4-FFF2-40B4-BE49-F238E27FC236}">
                  <a16:creationId xmlns:a16="http://schemas.microsoft.com/office/drawing/2014/main" xmlns="" id="{C1346971-DB46-4975-8474-811C1D063173}"/>
                </a:ext>
              </a:extLst>
            </p:cNvPr>
            <p:cNvGrpSpPr/>
            <p:nvPr/>
          </p:nvGrpSpPr>
          <p:grpSpPr>
            <a:xfrm flipH="1">
              <a:off x="10763637" y="1227606"/>
              <a:ext cx="670155" cy="610797"/>
              <a:chOff x="5341277" y="1880503"/>
              <a:chExt cx="1399779" cy="1275795"/>
            </a:xfrm>
          </p:grpSpPr>
          <p:grpSp>
            <p:nvGrpSpPr>
              <p:cNvPr id="53" name="组合 52">
                <a:extLst>
                  <a:ext uri="{FF2B5EF4-FFF2-40B4-BE49-F238E27FC236}">
                    <a16:creationId xmlns:a16="http://schemas.microsoft.com/office/drawing/2014/main" xmlns="" id="{1716B48C-F673-4064-9194-3B3CE7FA37A6}"/>
                  </a:ext>
                </a:extLst>
              </p:cNvPr>
              <p:cNvGrpSpPr/>
              <p:nvPr/>
            </p:nvGrpSpPr>
            <p:grpSpPr>
              <a:xfrm>
                <a:off x="5436194" y="1880503"/>
                <a:ext cx="1304862" cy="1275795"/>
                <a:chOff x="5874957" y="2417468"/>
                <a:chExt cx="434244" cy="424571"/>
              </a:xfrm>
              <a:solidFill>
                <a:srgbClr val="DDAF3E"/>
              </a:solidFill>
            </p:grpSpPr>
            <p:sp>
              <p:nvSpPr>
                <p:cNvPr id="55" name="椭圆 54">
                  <a:extLst>
                    <a:ext uri="{FF2B5EF4-FFF2-40B4-BE49-F238E27FC236}">
                      <a16:creationId xmlns:a16="http://schemas.microsoft.com/office/drawing/2014/main" xmlns="" id="{AC377EAB-43D5-4C3A-91FC-CE9F3C94CDD1}"/>
                    </a:ext>
                  </a:extLst>
                </p:cNvPr>
                <p:cNvSpPr/>
                <p:nvPr/>
              </p:nvSpPr>
              <p:spPr>
                <a:xfrm>
                  <a:off x="5874957" y="2417468"/>
                  <a:ext cx="424571" cy="4245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56" name="等腰三角形 672">
                  <a:extLst>
                    <a:ext uri="{FF2B5EF4-FFF2-40B4-BE49-F238E27FC236}">
                      <a16:creationId xmlns:a16="http://schemas.microsoft.com/office/drawing/2014/main" xmlns="" id="{2C0C0415-35FD-4F06-84A3-AEF6CFFB429E}"/>
                    </a:ext>
                  </a:extLst>
                </p:cNvPr>
                <p:cNvSpPr/>
                <p:nvPr/>
              </p:nvSpPr>
              <p:spPr>
                <a:xfrm rot="7392007">
                  <a:off x="6212783" y="2745557"/>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sp>
            <p:nvSpPr>
              <p:cNvPr id="54" name="矩形 53">
                <a:extLst>
                  <a:ext uri="{FF2B5EF4-FFF2-40B4-BE49-F238E27FC236}">
                    <a16:creationId xmlns:a16="http://schemas.microsoft.com/office/drawing/2014/main" xmlns="" id="{8947EC68-2B42-4877-9645-55D9F92980DC}"/>
                  </a:ext>
                </a:extLst>
              </p:cNvPr>
              <p:cNvSpPr/>
              <p:nvPr/>
            </p:nvSpPr>
            <p:spPr>
              <a:xfrm>
                <a:off x="5341277" y="1880503"/>
                <a:ext cx="1380920" cy="1152871"/>
              </a:xfrm>
              <a:prstGeom prst="rect">
                <a:avLst/>
              </a:prstGeom>
            </p:spPr>
            <p:txBody>
              <a:bodyPr wrap="square">
                <a:spAutoFit/>
              </a:bodyPr>
              <a:lstStyle/>
              <a:p>
                <a:pPr>
                  <a:lnSpc>
                    <a:spcPct val="120000"/>
                  </a:lnSpc>
                </a:pPr>
                <a:r>
                  <a:rPr kumimoji="1" lang="en-US" altLang="zh-CN" sz="2800" b="1" dirty="0">
                    <a:solidFill>
                      <a:schemeClr val="bg1"/>
                    </a:solidFill>
                    <a:latin typeface="字体圈欣意冠黑体" panose="00000500000000000000" pitchFamily="2" charset="-122"/>
                    <a:ea typeface="字体圈欣意冠黑体" panose="00000500000000000000" pitchFamily="2" charset="-122"/>
                  </a:rPr>
                  <a:t>02</a:t>
                </a:r>
                <a:endParaRPr lang="zh-CN" altLang="en-US" sz="2800" b="1" dirty="0">
                  <a:solidFill>
                    <a:schemeClr val="bg1"/>
                  </a:solidFill>
                  <a:latin typeface="字体圈欣意冠黑体" panose="00000500000000000000" pitchFamily="2" charset="-122"/>
                  <a:ea typeface="字体圈欣意冠黑体" panose="00000500000000000000" pitchFamily="2" charset="-122"/>
                </a:endParaRPr>
              </a:p>
            </p:txBody>
          </p:sp>
        </p:grpSp>
        <p:sp>
          <p:nvSpPr>
            <p:cNvPr id="57" name="文本框 56">
              <a:extLst>
                <a:ext uri="{FF2B5EF4-FFF2-40B4-BE49-F238E27FC236}">
                  <a16:creationId xmlns:a16="http://schemas.microsoft.com/office/drawing/2014/main" xmlns="" id="{D62257E4-E63D-488A-83CE-98DB024835BE}"/>
                </a:ext>
              </a:extLst>
            </p:cNvPr>
            <p:cNvSpPr txBox="1"/>
            <p:nvPr/>
          </p:nvSpPr>
          <p:spPr>
            <a:xfrm>
              <a:off x="9112771" y="1798924"/>
              <a:ext cx="2347392" cy="880241"/>
            </a:xfrm>
            <a:prstGeom prst="rect">
              <a:avLst/>
            </a:prstGeom>
            <a:noFill/>
            <a:effectLst>
              <a:outerShdw blurRad="50800" dist="38100" dir="5400000" algn="t" rotWithShape="0">
                <a:prstClr val="black">
                  <a:alpha val="40000"/>
                </a:prstClr>
              </a:outerShdw>
            </a:effectLst>
          </p:spPr>
          <p:txBody>
            <a:bodyPr wrap="square" rtlCol="0">
              <a:spAutoFit/>
            </a:bodyPr>
            <a:lstStyle/>
            <a:p>
              <a:pPr>
                <a:lnSpc>
                  <a:spcPct val="120000"/>
                </a:lnSpc>
              </a:pPr>
              <a:r>
                <a:rPr lang="zh-CN" altLang="en-US" sz="4800" dirty="0">
                  <a:solidFill>
                    <a:schemeClr val="accent3"/>
                  </a:solidFill>
                  <a:latin typeface="字体圈欣意冠黑体" panose="00000500000000000000" pitchFamily="2" charset="-122"/>
                  <a:ea typeface="字体圈欣意冠黑体" panose="00000500000000000000" pitchFamily="2" charset="-122"/>
                </a:rPr>
                <a:t>新品介绍</a:t>
              </a:r>
            </a:p>
          </p:txBody>
        </p:sp>
        <p:grpSp>
          <p:nvGrpSpPr>
            <p:cNvPr id="58" name="组合 57">
              <a:extLst>
                <a:ext uri="{FF2B5EF4-FFF2-40B4-BE49-F238E27FC236}">
                  <a16:creationId xmlns:a16="http://schemas.microsoft.com/office/drawing/2014/main" xmlns="" id="{6C0EA171-DF13-44F2-9E1E-C414A905D535}"/>
                </a:ext>
              </a:extLst>
            </p:cNvPr>
            <p:cNvGrpSpPr/>
            <p:nvPr/>
          </p:nvGrpSpPr>
          <p:grpSpPr>
            <a:xfrm>
              <a:off x="685105" y="4340990"/>
              <a:ext cx="661126" cy="610797"/>
              <a:chOff x="5414517" y="1880503"/>
              <a:chExt cx="1380919" cy="1275795"/>
            </a:xfrm>
          </p:grpSpPr>
          <p:grpSp>
            <p:nvGrpSpPr>
              <p:cNvPr id="59" name="组合 58">
                <a:extLst>
                  <a:ext uri="{FF2B5EF4-FFF2-40B4-BE49-F238E27FC236}">
                    <a16:creationId xmlns:a16="http://schemas.microsoft.com/office/drawing/2014/main" xmlns="" id="{A789D129-CEC7-4B33-881F-440831F2FEB8}"/>
                  </a:ext>
                </a:extLst>
              </p:cNvPr>
              <p:cNvGrpSpPr/>
              <p:nvPr/>
            </p:nvGrpSpPr>
            <p:grpSpPr>
              <a:xfrm>
                <a:off x="5436194" y="1880503"/>
                <a:ext cx="1304862" cy="1275795"/>
                <a:chOff x="5874957" y="2417468"/>
                <a:chExt cx="434244" cy="424571"/>
              </a:xfrm>
              <a:solidFill>
                <a:srgbClr val="DDAF3E"/>
              </a:solidFill>
            </p:grpSpPr>
            <p:sp>
              <p:nvSpPr>
                <p:cNvPr id="61" name="椭圆 60">
                  <a:extLst>
                    <a:ext uri="{FF2B5EF4-FFF2-40B4-BE49-F238E27FC236}">
                      <a16:creationId xmlns:a16="http://schemas.microsoft.com/office/drawing/2014/main" xmlns="" id="{680B4629-5C04-4E21-BAB5-DB5C55D298EC}"/>
                    </a:ext>
                  </a:extLst>
                </p:cNvPr>
                <p:cNvSpPr/>
                <p:nvPr/>
              </p:nvSpPr>
              <p:spPr>
                <a:xfrm>
                  <a:off x="5874957" y="2417468"/>
                  <a:ext cx="424571" cy="4245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62" name="等腰三角形 672">
                  <a:extLst>
                    <a:ext uri="{FF2B5EF4-FFF2-40B4-BE49-F238E27FC236}">
                      <a16:creationId xmlns:a16="http://schemas.microsoft.com/office/drawing/2014/main" xmlns="" id="{15CE0658-B826-4E12-A9F6-4FDAE82BACD8}"/>
                    </a:ext>
                  </a:extLst>
                </p:cNvPr>
                <p:cNvSpPr/>
                <p:nvPr/>
              </p:nvSpPr>
              <p:spPr>
                <a:xfrm rot="7392007">
                  <a:off x="6212783" y="2745557"/>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sp>
            <p:nvSpPr>
              <p:cNvPr id="60" name="矩形 59">
                <a:extLst>
                  <a:ext uri="{FF2B5EF4-FFF2-40B4-BE49-F238E27FC236}">
                    <a16:creationId xmlns:a16="http://schemas.microsoft.com/office/drawing/2014/main" xmlns="" id="{ED4B3D3F-1DF4-4E2D-9C88-9F9E9B198371}"/>
                  </a:ext>
                </a:extLst>
              </p:cNvPr>
              <p:cNvSpPr/>
              <p:nvPr/>
            </p:nvSpPr>
            <p:spPr>
              <a:xfrm>
                <a:off x="5414517" y="1880503"/>
                <a:ext cx="1380919" cy="1152871"/>
              </a:xfrm>
              <a:prstGeom prst="rect">
                <a:avLst/>
              </a:prstGeom>
            </p:spPr>
            <p:txBody>
              <a:bodyPr wrap="square">
                <a:spAutoFit/>
              </a:bodyPr>
              <a:lstStyle/>
              <a:p>
                <a:pPr>
                  <a:lnSpc>
                    <a:spcPct val="120000"/>
                  </a:lnSpc>
                </a:pPr>
                <a:r>
                  <a:rPr kumimoji="1" lang="en-US" altLang="zh-CN" sz="2800" b="1" dirty="0">
                    <a:solidFill>
                      <a:schemeClr val="bg1"/>
                    </a:solidFill>
                    <a:latin typeface="字体圈欣意冠黑体" panose="00000500000000000000" pitchFamily="2" charset="-122"/>
                    <a:ea typeface="字体圈欣意冠黑体" panose="00000500000000000000" pitchFamily="2" charset="-122"/>
                  </a:rPr>
                  <a:t>03</a:t>
                </a:r>
                <a:endParaRPr lang="zh-CN" altLang="en-US" sz="2800" b="1" dirty="0">
                  <a:solidFill>
                    <a:schemeClr val="bg1"/>
                  </a:solidFill>
                  <a:latin typeface="字体圈欣意冠黑体" panose="00000500000000000000" pitchFamily="2" charset="-122"/>
                  <a:ea typeface="字体圈欣意冠黑体" panose="00000500000000000000" pitchFamily="2" charset="-122"/>
                </a:endParaRPr>
              </a:p>
            </p:txBody>
          </p:sp>
        </p:grpSp>
        <p:sp>
          <p:nvSpPr>
            <p:cNvPr id="63" name="文本框 62">
              <a:extLst>
                <a:ext uri="{FF2B5EF4-FFF2-40B4-BE49-F238E27FC236}">
                  <a16:creationId xmlns:a16="http://schemas.microsoft.com/office/drawing/2014/main" xmlns="" id="{D0EC7E8C-2252-4745-9264-DED6F51EEC4D}"/>
                </a:ext>
              </a:extLst>
            </p:cNvPr>
            <p:cNvSpPr txBox="1"/>
            <p:nvPr/>
          </p:nvSpPr>
          <p:spPr>
            <a:xfrm>
              <a:off x="8732383" y="4780755"/>
              <a:ext cx="2347392" cy="880241"/>
            </a:xfrm>
            <a:prstGeom prst="rect">
              <a:avLst/>
            </a:prstGeom>
            <a:noFill/>
            <a:effectLst>
              <a:outerShdw blurRad="50800" dist="38100" dir="5400000" algn="t" rotWithShape="0">
                <a:prstClr val="black">
                  <a:alpha val="40000"/>
                </a:prstClr>
              </a:outerShdw>
            </a:effectLst>
          </p:spPr>
          <p:txBody>
            <a:bodyPr wrap="square" rtlCol="0">
              <a:spAutoFit/>
            </a:bodyPr>
            <a:lstStyle/>
            <a:p>
              <a:pPr>
                <a:lnSpc>
                  <a:spcPct val="120000"/>
                </a:lnSpc>
              </a:pPr>
              <a:r>
                <a:rPr lang="zh-CN" altLang="en-US" sz="4800" dirty="0">
                  <a:solidFill>
                    <a:schemeClr val="accent3"/>
                  </a:solidFill>
                  <a:latin typeface="字体圈欣意冠黑体" panose="00000500000000000000" pitchFamily="2" charset="-122"/>
                  <a:ea typeface="字体圈欣意冠黑体" panose="00000500000000000000" pitchFamily="2" charset="-122"/>
                </a:rPr>
                <a:t>商务合作</a:t>
              </a:r>
            </a:p>
          </p:txBody>
        </p:sp>
        <p:grpSp>
          <p:nvGrpSpPr>
            <p:cNvPr id="64" name="组合 63">
              <a:extLst>
                <a:ext uri="{FF2B5EF4-FFF2-40B4-BE49-F238E27FC236}">
                  <a16:creationId xmlns:a16="http://schemas.microsoft.com/office/drawing/2014/main" xmlns="" id="{79A601A6-5850-4E2F-B735-E7E3755603BC}"/>
                </a:ext>
              </a:extLst>
            </p:cNvPr>
            <p:cNvGrpSpPr/>
            <p:nvPr/>
          </p:nvGrpSpPr>
          <p:grpSpPr>
            <a:xfrm>
              <a:off x="7953230" y="4718064"/>
              <a:ext cx="661126" cy="610797"/>
              <a:chOff x="5414517" y="1880503"/>
              <a:chExt cx="1380919" cy="1275795"/>
            </a:xfrm>
          </p:grpSpPr>
          <p:grpSp>
            <p:nvGrpSpPr>
              <p:cNvPr id="65" name="组合 64">
                <a:extLst>
                  <a:ext uri="{FF2B5EF4-FFF2-40B4-BE49-F238E27FC236}">
                    <a16:creationId xmlns:a16="http://schemas.microsoft.com/office/drawing/2014/main" xmlns="" id="{525FBC88-4AFD-4B86-868C-D937545A14EC}"/>
                  </a:ext>
                </a:extLst>
              </p:cNvPr>
              <p:cNvGrpSpPr/>
              <p:nvPr/>
            </p:nvGrpSpPr>
            <p:grpSpPr>
              <a:xfrm>
                <a:off x="5436194" y="1880503"/>
                <a:ext cx="1304862" cy="1275795"/>
                <a:chOff x="5874957" y="2417468"/>
                <a:chExt cx="434244" cy="424571"/>
              </a:xfrm>
              <a:solidFill>
                <a:srgbClr val="DDAF3E"/>
              </a:solidFill>
            </p:grpSpPr>
            <p:sp>
              <p:nvSpPr>
                <p:cNvPr id="67" name="椭圆 66">
                  <a:extLst>
                    <a:ext uri="{FF2B5EF4-FFF2-40B4-BE49-F238E27FC236}">
                      <a16:creationId xmlns:a16="http://schemas.microsoft.com/office/drawing/2014/main" xmlns="" id="{870D84C6-24ED-4C27-82AA-7B6060D8F689}"/>
                    </a:ext>
                  </a:extLst>
                </p:cNvPr>
                <p:cNvSpPr/>
                <p:nvPr/>
              </p:nvSpPr>
              <p:spPr>
                <a:xfrm>
                  <a:off x="5874957" y="2417468"/>
                  <a:ext cx="424571" cy="4245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68" name="等腰三角形 672">
                  <a:extLst>
                    <a:ext uri="{FF2B5EF4-FFF2-40B4-BE49-F238E27FC236}">
                      <a16:creationId xmlns:a16="http://schemas.microsoft.com/office/drawing/2014/main" xmlns="" id="{ECAE021D-9D1A-40D5-98F8-00E46668CA26}"/>
                    </a:ext>
                  </a:extLst>
                </p:cNvPr>
                <p:cNvSpPr/>
                <p:nvPr/>
              </p:nvSpPr>
              <p:spPr>
                <a:xfrm rot="7392007">
                  <a:off x="6212783" y="2745557"/>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sp>
            <p:nvSpPr>
              <p:cNvPr id="66" name="矩形 65">
                <a:extLst>
                  <a:ext uri="{FF2B5EF4-FFF2-40B4-BE49-F238E27FC236}">
                    <a16:creationId xmlns:a16="http://schemas.microsoft.com/office/drawing/2014/main" xmlns="" id="{B07973A7-522F-4139-8BAB-3BB5B2D6E53C}"/>
                  </a:ext>
                </a:extLst>
              </p:cNvPr>
              <p:cNvSpPr/>
              <p:nvPr/>
            </p:nvSpPr>
            <p:spPr>
              <a:xfrm>
                <a:off x="5414517" y="1880503"/>
                <a:ext cx="1380919" cy="1152871"/>
              </a:xfrm>
              <a:prstGeom prst="rect">
                <a:avLst/>
              </a:prstGeom>
            </p:spPr>
            <p:txBody>
              <a:bodyPr wrap="square">
                <a:spAutoFit/>
              </a:bodyPr>
              <a:lstStyle/>
              <a:p>
                <a:pPr>
                  <a:lnSpc>
                    <a:spcPct val="120000"/>
                  </a:lnSpc>
                </a:pPr>
                <a:r>
                  <a:rPr kumimoji="1" lang="en-US" altLang="zh-CN" sz="2800" b="1" dirty="0">
                    <a:solidFill>
                      <a:schemeClr val="bg1"/>
                    </a:solidFill>
                    <a:latin typeface="字体圈欣意冠黑体" panose="00000500000000000000" pitchFamily="2" charset="-122"/>
                    <a:ea typeface="字体圈欣意冠黑体" panose="00000500000000000000" pitchFamily="2" charset="-122"/>
                  </a:rPr>
                  <a:t>04</a:t>
                </a:r>
                <a:endParaRPr lang="zh-CN" altLang="en-US" sz="2800" b="1" dirty="0">
                  <a:solidFill>
                    <a:schemeClr val="bg1"/>
                  </a:solidFill>
                  <a:latin typeface="字体圈欣意冠黑体" panose="00000500000000000000" pitchFamily="2" charset="-122"/>
                  <a:ea typeface="字体圈欣意冠黑体" panose="00000500000000000000" pitchFamily="2" charset="-122"/>
                </a:endParaRPr>
              </a:p>
            </p:txBody>
          </p:sp>
        </p:grpSp>
        <p:sp>
          <p:nvSpPr>
            <p:cNvPr id="69" name="文本框 68">
              <a:extLst>
                <a:ext uri="{FF2B5EF4-FFF2-40B4-BE49-F238E27FC236}">
                  <a16:creationId xmlns:a16="http://schemas.microsoft.com/office/drawing/2014/main" xmlns="" id="{BD999A02-0AA3-415A-9390-0CB106185712}"/>
                </a:ext>
              </a:extLst>
            </p:cNvPr>
            <p:cNvSpPr txBox="1"/>
            <p:nvPr/>
          </p:nvSpPr>
          <p:spPr>
            <a:xfrm>
              <a:off x="772787" y="4954132"/>
              <a:ext cx="2347392" cy="880241"/>
            </a:xfrm>
            <a:prstGeom prst="rect">
              <a:avLst/>
            </a:prstGeom>
            <a:noFill/>
            <a:effectLst>
              <a:outerShdw blurRad="50800" dist="38100" dir="5400000" algn="t" rotWithShape="0">
                <a:prstClr val="black">
                  <a:alpha val="40000"/>
                </a:prstClr>
              </a:outerShdw>
            </a:effectLst>
          </p:spPr>
          <p:txBody>
            <a:bodyPr wrap="square" rtlCol="0">
              <a:spAutoFit/>
            </a:bodyPr>
            <a:lstStyle/>
            <a:p>
              <a:pPr>
                <a:lnSpc>
                  <a:spcPct val="120000"/>
                </a:lnSpc>
              </a:pPr>
              <a:r>
                <a:rPr lang="zh-CN" altLang="en-US" sz="4800" dirty="0">
                  <a:solidFill>
                    <a:schemeClr val="accent3"/>
                  </a:solidFill>
                  <a:latin typeface="字体圈欣意冠黑体" panose="00000500000000000000" pitchFamily="2" charset="-122"/>
                  <a:ea typeface="字体圈欣意冠黑体" panose="00000500000000000000" pitchFamily="2" charset="-122"/>
                </a:rPr>
                <a:t>新品优势</a:t>
              </a:r>
            </a:p>
          </p:txBody>
        </p:sp>
      </p:grpSp>
    </p:spTree>
    <p:extLst>
      <p:ext uri="{BB962C8B-B14F-4D97-AF65-F5344CB8AC3E}">
        <p14:creationId xmlns:p14="http://schemas.microsoft.com/office/powerpoint/2010/main" val="19621324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7ACC0C0A-540D-4CC6-880D-AF0527F8DA94}"/>
              </a:ext>
            </a:extLst>
          </p:cNvPr>
          <p:cNvGrpSpPr/>
          <p:nvPr/>
        </p:nvGrpSpPr>
        <p:grpSpPr>
          <a:xfrm>
            <a:off x="4571564" y="1584445"/>
            <a:ext cx="3282849" cy="4741187"/>
            <a:chOff x="4470243" y="1381867"/>
            <a:chExt cx="3282849" cy="4741187"/>
          </a:xfrm>
        </p:grpSpPr>
        <p:sp>
          <p:nvSpPr>
            <p:cNvPr id="28" name="矩形: 圆角 27">
              <a:extLst>
                <a:ext uri="{FF2B5EF4-FFF2-40B4-BE49-F238E27FC236}">
                  <a16:creationId xmlns:a16="http://schemas.microsoft.com/office/drawing/2014/main" xmlns="" id="{5FACDA09-6A0A-4C69-8F6E-B981E22C7108}"/>
                </a:ext>
              </a:extLst>
            </p:cNvPr>
            <p:cNvSpPr/>
            <p:nvPr/>
          </p:nvSpPr>
          <p:spPr>
            <a:xfrm>
              <a:off x="4470243" y="1596550"/>
              <a:ext cx="3282849" cy="4526504"/>
            </a:xfrm>
            <a:prstGeom prst="roundRect">
              <a:avLst>
                <a:gd name="adj" fmla="val 7525"/>
              </a:avLst>
            </a:prstGeom>
            <a:solidFill>
              <a:schemeClr val="bg1"/>
            </a:solidFill>
            <a:ln>
              <a:no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pic>
          <p:nvPicPr>
            <p:cNvPr id="4" name="图片 3">
              <a:extLst>
                <a:ext uri="{FF2B5EF4-FFF2-40B4-BE49-F238E27FC236}">
                  <a16:creationId xmlns:a16="http://schemas.microsoft.com/office/drawing/2014/main" xmlns="" id="{E2383B01-CB6A-4A93-B632-A2E06D7B909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4184"/>
            <a:stretch/>
          </p:blipFill>
          <p:spPr>
            <a:xfrm>
              <a:off x="4692977" y="1381867"/>
              <a:ext cx="2787257" cy="3607896"/>
            </a:xfrm>
            <a:prstGeom prst="rect">
              <a:avLst/>
            </a:prstGeom>
            <a:effectLst>
              <a:softEdge rad="635000"/>
            </a:effectLst>
          </p:spPr>
        </p:pic>
        <p:sp>
          <p:nvSpPr>
            <p:cNvPr id="85" name="文本框 84">
              <a:extLst>
                <a:ext uri="{FF2B5EF4-FFF2-40B4-BE49-F238E27FC236}">
                  <a16:creationId xmlns:a16="http://schemas.microsoft.com/office/drawing/2014/main" xmlns="" id="{817B687F-0A07-4CCC-98F7-6706D01662BA}"/>
                </a:ext>
              </a:extLst>
            </p:cNvPr>
            <p:cNvSpPr txBox="1"/>
            <p:nvPr/>
          </p:nvSpPr>
          <p:spPr>
            <a:xfrm>
              <a:off x="4536992" y="4850879"/>
              <a:ext cx="3142475" cy="107144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大学</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系毕业</a:t>
              </a:r>
              <a:endPar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策划</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系列活动</a:t>
              </a:r>
              <a:endPar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网红“******”幕后推手</a:t>
              </a:r>
            </a:p>
          </p:txBody>
        </p:sp>
      </p:grpSp>
      <p:grpSp>
        <p:nvGrpSpPr>
          <p:cNvPr id="8" name="组合 7">
            <a:extLst>
              <a:ext uri="{FF2B5EF4-FFF2-40B4-BE49-F238E27FC236}">
                <a16:creationId xmlns:a16="http://schemas.microsoft.com/office/drawing/2014/main" xmlns="" id="{01B3CF3D-0F4E-42E2-909C-D62472902593}"/>
              </a:ext>
            </a:extLst>
          </p:cNvPr>
          <p:cNvGrpSpPr/>
          <p:nvPr/>
        </p:nvGrpSpPr>
        <p:grpSpPr>
          <a:xfrm>
            <a:off x="772719" y="1175786"/>
            <a:ext cx="11303033" cy="4734127"/>
            <a:chOff x="700149" y="841958"/>
            <a:chExt cx="11303033" cy="4734127"/>
          </a:xfrm>
        </p:grpSpPr>
        <p:grpSp>
          <p:nvGrpSpPr>
            <p:cNvPr id="6" name="组合 5">
              <a:extLst>
                <a:ext uri="{FF2B5EF4-FFF2-40B4-BE49-F238E27FC236}">
                  <a16:creationId xmlns:a16="http://schemas.microsoft.com/office/drawing/2014/main" xmlns="" id="{F0AACFA8-1DD2-4B20-A8EF-4B1F61D013E3}"/>
                </a:ext>
              </a:extLst>
            </p:cNvPr>
            <p:cNvGrpSpPr/>
            <p:nvPr/>
          </p:nvGrpSpPr>
          <p:grpSpPr>
            <a:xfrm>
              <a:off x="1118642" y="2295203"/>
              <a:ext cx="2523124" cy="955299"/>
              <a:chOff x="1118642" y="2295203"/>
              <a:chExt cx="2523124" cy="955299"/>
            </a:xfrm>
          </p:grpSpPr>
          <p:sp>
            <p:nvSpPr>
              <p:cNvPr id="32" name="椭圆 31">
                <a:extLst>
                  <a:ext uri="{FF2B5EF4-FFF2-40B4-BE49-F238E27FC236}">
                    <a16:creationId xmlns:a16="http://schemas.microsoft.com/office/drawing/2014/main" xmlns="" id="{B82280F2-6E8A-4860-B73C-551666840946}"/>
                  </a:ext>
                </a:extLst>
              </p:cNvPr>
              <p:cNvSpPr/>
              <p:nvPr/>
            </p:nvSpPr>
            <p:spPr>
              <a:xfrm>
                <a:off x="1118642" y="2295203"/>
                <a:ext cx="520567" cy="520567"/>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4" name="文本框 53">
                <a:extLst>
                  <a:ext uri="{FF2B5EF4-FFF2-40B4-BE49-F238E27FC236}">
                    <a16:creationId xmlns:a16="http://schemas.microsoft.com/office/drawing/2014/main" xmlns="" id="{18309C82-1D9C-482E-A465-DE2307EACF49}"/>
                  </a:ext>
                </a:extLst>
              </p:cNvPr>
              <p:cNvSpPr txBox="1"/>
              <p:nvPr/>
            </p:nvSpPr>
            <p:spPr>
              <a:xfrm>
                <a:off x="1218684" y="2405520"/>
                <a:ext cx="2280216" cy="683264"/>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品牌创始人</a:t>
                </a:r>
              </a:p>
            </p:txBody>
          </p:sp>
          <p:sp>
            <p:nvSpPr>
              <p:cNvPr id="56" name="椭圆 55">
                <a:extLst>
                  <a:ext uri="{FF2B5EF4-FFF2-40B4-BE49-F238E27FC236}">
                    <a16:creationId xmlns:a16="http://schemas.microsoft.com/office/drawing/2014/main" xmlns="" id="{44398568-29F5-4F1D-AB2D-E7819EBAC7BB}"/>
                  </a:ext>
                </a:extLst>
              </p:cNvPr>
              <p:cNvSpPr/>
              <p:nvPr/>
            </p:nvSpPr>
            <p:spPr>
              <a:xfrm>
                <a:off x="3356034" y="2964770"/>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57" name="组合 56">
              <a:extLst>
                <a:ext uri="{FF2B5EF4-FFF2-40B4-BE49-F238E27FC236}">
                  <a16:creationId xmlns:a16="http://schemas.microsoft.com/office/drawing/2014/main" xmlns="" id="{4348709C-8832-4620-9368-0E868C90D638}"/>
                </a:ext>
              </a:extLst>
            </p:cNvPr>
            <p:cNvGrpSpPr/>
            <p:nvPr/>
          </p:nvGrpSpPr>
          <p:grpSpPr>
            <a:xfrm>
              <a:off x="700149" y="4620786"/>
              <a:ext cx="2523124" cy="955299"/>
              <a:chOff x="1118642" y="2295203"/>
              <a:chExt cx="2523124" cy="955299"/>
            </a:xfrm>
          </p:grpSpPr>
          <p:sp>
            <p:nvSpPr>
              <p:cNvPr id="58" name="椭圆 57">
                <a:extLst>
                  <a:ext uri="{FF2B5EF4-FFF2-40B4-BE49-F238E27FC236}">
                    <a16:creationId xmlns:a16="http://schemas.microsoft.com/office/drawing/2014/main" xmlns="" id="{38BEB0E7-5DB8-4DB8-91C5-B9282EC67374}"/>
                  </a:ext>
                </a:extLst>
              </p:cNvPr>
              <p:cNvSpPr/>
              <p:nvPr/>
            </p:nvSpPr>
            <p:spPr>
              <a:xfrm>
                <a:off x="1118642" y="2295203"/>
                <a:ext cx="520567" cy="520567"/>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9" name="文本框 58">
                <a:extLst>
                  <a:ext uri="{FF2B5EF4-FFF2-40B4-BE49-F238E27FC236}">
                    <a16:creationId xmlns:a16="http://schemas.microsoft.com/office/drawing/2014/main" xmlns="" id="{F1C22F15-BD95-4053-94B5-D8378C2021CA}"/>
                  </a:ext>
                </a:extLst>
              </p:cNvPr>
              <p:cNvSpPr txBox="1"/>
              <p:nvPr/>
            </p:nvSpPr>
            <p:spPr>
              <a:xfrm>
                <a:off x="1218684" y="2405520"/>
                <a:ext cx="2280216" cy="683264"/>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著名媒体人</a:t>
                </a:r>
              </a:p>
            </p:txBody>
          </p:sp>
          <p:sp>
            <p:nvSpPr>
              <p:cNvPr id="60" name="椭圆 59">
                <a:extLst>
                  <a:ext uri="{FF2B5EF4-FFF2-40B4-BE49-F238E27FC236}">
                    <a16:creationId xmlns:a16="http://schemas.microsoft.com/office/drawing/2014/main" xmlns="" id="{0F36BCC6-79FE-4630-A23F-79D9AA72459B}"/>
                  </a:ext>
                </a:extLst>
              </p:cNvPr>
              <p:cNvSpPr/>
              <p:nvPr/>
            </p:nvSpPr>
            <p:spPr>
              <a:xfrm>
                <a:off x="3356034" y="2964770"/>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61" name="组合 60">
              <a:extLst>
                <a:ext uri="{FF2B5EF4-FFF2-40B4-BE49-F238E27FC236}">
                  <a16:creationId xmlns:a16="http://schemas.microsoft.com/office/drawing/2014/main" xmlns="" id="{D0ACA644-DEF3-4BBB-AA85-69D450BC3541}"/>
                </a:ext>
              </a:extLst>
            </p:cNvPr>
            <p:cNvGrpSpPr/>
            <p:nvPr/>
          </p:nvGrpSpPr>
          <p:grpSpPr>
            <a:xfrm>
              <a:off x="8615115" y="4477920"/>
              <a:ext cx="2908096" cy="793581"/>
              <a:chOff x="881858" y="2295203"/>
              <a:chExt cx="2908096" cy="793581"/>
            </a:xfrm>
          </p:grpSpPr>
          <p:sp>
            <p:nvSpPr>
              <p:cNvPr id="62" name="椭圆 61">
                <a:extLst>
                  <a:ext uri="{FF2B5EF4-FFF2-40B4-BE49-F238E27FC236}">
                    <a16:creationId xmlns:a16="http://schemas.microsoft.com/office/drawing/2014/main" xmlns="" id="{27CA7BE0-F29A-45E2-897E-B41B050D32B7}"/>
                  </a:ext>
                </a:extLst>
              </p:cNvPr>
              <p:cNvSpPr/>
              <p:nvPr/>
            </p:nvSpPr>
            <p:spPr>
              <a:xfrm>
                <a:off x="1118642" y="2295203"/>
                <a:ext cx="520567" cy="520567"/>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63" name="文本框 62">
                <a:extLst>
                  <a:ext uri="{FF2B5EF4-FFF2-40B4-BE49-F238E27FC236}">
                    <a16:creationId xmlns:a16="http://schemas.microsoft.com/office/drawing/2014/main" xmlns="" id="{BD393BA5-6E95-4DC0-BFC2-31210C9ED1BD}"/>
                  </a:ext>
                </a:extLst>
              </p:cNvPr>
              <p:cNvSpPr txBox="1"/>
              <p:nvPr/>
            </p:nvSpPr>
            <p:spPr>
              <a:xfrm>
                <a:off x="1218683" y="2405520"/>
                <a:ext cx="2571271" cy="683264"/>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网红孵化达人</a:t>
                </a:r>
              </a:p>
            </p:txBody>
          </p:sp>
          <p:sp>
            <p:nvSpPr>
              <p:cNvPr id="64" name="椭圆 63">
                <a:extLst>
                  <a:ext uri="{FF2B5EF4-FFF2-40B4-BE49-F238E27FC236}">
                    <a16:creationId xmlns:a16="http://schemas.microsoft.com/office/drawing/2014/main" xmlns="" id="{DA29F62D-A79F-4B4B-823C-7D593A804B92}"/>
                  </a:ext>
                </a:extLst>
              </p:cNvPr>
              <p:cNvSpPr/>
              <p:nvPr/>
            </p:nvSpPr>
            <p:spPr>
              <a:xfrm>
                <a:off x="881858" y="2790945"/>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65" name="组合 64">
              <a:extLst>
                <a:ext uri="{FF2B5EF4-FFF2-40B4-BE49-F238E27FC236}">
                  <a16:creationId xmlns:a16="http://schemas.microsoft.com/office/drawing/2014/main" xmlns="" id="{F2815DB5-443D-4DE8-93E2-950E3E2FC729}"/>
                </a:ext>
              </a:extLst>
            </p:cNvPr>
            <p:cNvGrpSpPr/>
            <p:nvPr/>
          </p:nvGrpSpPr>
          <p:grpSpPr>
            <a:xfrm>
              <a:off x="9386140" y="841958"/>
              <a:ext cx="2617042" cy="793581"/>
              <a:chOff x="881858" y="2295203"/>
              <a:chExt cx="2617042" cy="793581"/>
            </a:xfrm>
          </p:grpSpPr>
          <p:sp>
            <p:nvSpPr>
              <p:cNvPr id="66" name="椭圆 65">
                <a:extLst>
                  <a:ext uri="{FF2B5EF4-FFF2-40B4-BE49-F238E27FC236}">
                    <a16:creationId xmlns:a16="http://schemas.microsoft.com/office/drawing/2014/main" xmlns="" id="{9EE266B2-7608-4093-86AB-C11E1C657B89}"/>
                  </a:ext>
                </a:extLst>
              </p:cNvPr>
              <p:cNvSpPr/>
              <p:nvPr/>
            </p:nvSpPr>
            <p:spPr>
              <a:xfrm>
                <a:off x="1118642" y="2295203"/>
                <a:ext cx="520567" cy="520567"/>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67" name="文本框 66">
                <a:extLst>
                  <a:ext uri="{FF2B5EF4-FFF2-40B4-BE49-F238E27FC236}">
                    <a16:creationId xmlns:a16="http://schemas.microsoft.com/office/drawing/2014/main" xmlns="" id="{6A934D28-95FA-41A6-A1F5-328FB33E9A06}"/>
                  </a:ext>
                </a:extLst>
              </p:cNvPr>
              <p:cNvSpPr txBox="1"/>
              <p:nvPr/>
            </p:nvSpPr>
            <p:spPr>
              <a:xfrm>
                <a:off x="1218684" y="2405520"/>
                <a:ext cx="2280216" cy="683264"/>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专栏作家</a:t>
                </a:r>
              </a:p>
            </p:txBody>
          </p:sp>
          <p:sp>
            <p:nvSpPr>
              <p:cNvPr id="68" name="椭圆 67">
                <a:extLst>
                  <a:ext uri="{FF2B5EF4-FFF2-40B4-BE49-F238E27FC236}">
                    <a16:creationId xmlns:a16="http://schemas.microsoft.com/office/drawing/2014/main" xmlns="" id="{502AAB18-0621-4B35-B967-4C4F14D84822}"/>
                  </a:ext>
                </a:extLst>
              </p:cNvPr>
              <p:cNvSpPr/>
              <p:nvPr/>
            </p:nvSpPr>
            <p:spPr>
              <a:xfrm>
                <a:off x="881858" y="2790945"/>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5" name="组合 4">
              <a:extLst>
                <a:ext uri="{FF2B5EF4-FFF2-40B4-BE49-F238E27FC236}">
                  <a16:creationId xmlns:a16="http://schemas.microsoft.com/office/drawing/2014/main" xmlns="" id="{2305A15C-4728-49AF-9452-BE0529072B2B}"/>
                </a:ext>
              </a:extLst>
            </p:cNvPr>
            <p:cNvGrpSpPr/>
            <p:nvPr/>
          </p:nvGrpSpPr>
          <p:grpSpPr>
            <a:xfrm>
              <a:off x="2571709" y="2585803"/>
              <a:ext cx="7870814" cy="2749294"/>
              <a:chOff x="2596246" y="2440116"/>
              <a:chExt cx="7870814" cy="2749294"/>
            </a:xfrm>
          </p:grpSpPr>
          <p:sp>
            <p:nvSpPr>
              <p:cNvPr id="42" name="椭圆 41">
                <a:extLst>
                  <a:ext uri="{FF2B5EF4-FFF2-40B4-BE49-F238E27FC236}">
                    <a16:creationId xmlns:a16="http://schemas.microsoft.com/office/drawing/2014/main" xmlns="" id="{B9CDE7AA-3212-4DD1-8F19-FA5753437595}"/>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76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nvGrpSpPr>
              <p:cNvPr id="43" name="组合 42">
                <a:extLst>
                  <a:ext uri="{FF2B5EF4-FFF2-40B4-BE49-F238E27FC236}">
                    <a16:creationId xmlns:a16="http://schemas.microsoft.com/office/drawing/2014/main" xmlns="" id="{9615CF43-8923-4464-9B92-BA68C6E1C968}"/>
                  </a:ext>
                </a:extLst>
              </p:cNvPr>
              <p:cNvGrpSpPr/>
              <p:nvPr/>
            </p:nvGrpSpPr>
            <p:grpSpPr>
              <a:xfrm>
                <a:off x="3279194" y="3184715"/>
                <a:ext cx="5664945" cy="2004695"/>
                <a:chOff x="3290143" y="3578191"/>
                <a:chExt cx="5664945" cy="2004695"/>
              </a:xfrm>
            </p:grpSpPr>
            <p:sp>
              <p:nvSpPr>
                <p:cNvPr id="44" name="椭圆 43">
                  <a:extLst>
                    <a:ext uri="{FF2B5EF4-FFF2-40B4-BE49-F238E27FC236}">
                      <a16:creationId xmlns:a16="http://schemas.microsoft.com/office/drawing/2014/main" xmlns="" id="{B0215E34-C348-4512-B08C-59079C7901CB}"/>
                    </a:ext>
                  </a:extLst>
                </p:cNvPr>
                <p:cNvSpPr/>
                <p:nvPr/>
              </p:nvSpPr>
              <p:spPr>
                <a:xfrm rot="1221892">
                  <a:off x="3290143" y="3578191"/>
                  <a:ext cx="5664945" cy="1684380"/>
                </a:xfrm>
                <a:prstGeom prst="ellipse">
                  <a:avLst/>
                </a:prstGeom>
                <a:noFill/>
                <a:ln>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46" name="椭圆 45">
                  <a:extLst>
                    <a:ext uri="{FF2B5EF4-FFF2-40B4-BE49-F238E27FC236}">
                      <a16:creationId xmlns:a16="http://schemas.microsoft.com/office/drawing/2014/main" xmlns="" id="{1C087C06-AAFA-42D4-8F08-C74BA5236E90}"/>
                    </a:ext>
                  </a:extLst>
                </p:cNvPr>
                <p:cNvSpPr/>
                <p:nvPr/>
              </p:nvSpPr>
              <p:spPr>
                <a:xfrm rot="158429">
                  <a:off x="6620783" y="5388240"/>
                  <a:ext cx="194646" cy="194646"/>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grpSp>
      <p:grpSp>
        <p:nvGrpSpPr>
          <p:cNvPr id="86" name="组合 85">
            <a:extLst>
              <a:ext uri="{FF2B5EF4-FFF2-40B4-BE49-F238E27FC236}">
                <a16:creationId xmlns:a16="http://schemas.microsoft.com/office/drawing/2014/main" xmlns="" id="{BF535389-30BB-44C5-9282-B02E9B8BFDB5}"/>
              </a:ext>
            </a:extLst>
          </p:cNvPr>
          <p:cNvGrpSpPr/>
          <p:nvPr/>
        </p:nvGrpSpPr>
        <p:grpSpPr>
          <a:xfrm>
            <a:off x="3167110" y="-58681"/>
            <a:ext cx="5619717" cy="1919645"/>
            <a:chOff x="3039979" y="-110510"/>
            <a:chExt cx="5619717" cy="1919645"/>
          </a:xfrm>
        </p:grpSpPr>
        <p:grpSp>
          <p:nvGrpSpPr>
            <p:cNvPr id="87" name="组合 86">
              <a:extLst>
                <a:ext uri="{FF2B5EF4-FFF2-40B4-BE49-F238E27FC236}">
                  <a16:creationId xmlns:a16="http://schemas.microsoft.com/office/drawing/2014/main" xmlns="" id="{BAF45815-1B64-4D89-9CCB-45A6D404892F}"/>
                </a:ext>
              </a:extLst>
            </p:cNvPr>
            <p:cNvGrpSpPr/>
            <p:nvPr/>
          </p:nvGrpSpPr>
          <p:grpSpPr>
            <a:xfrm>
              <a:off x="3039979" y="403607"/>
              <a:ext cx="1919645" cy="1027889"/>
              <a:chOff x="77996" y="2140262"/>
              <a:chExt cx="4406632" cy="2359567"/>
            </a:xfrm>
          </p:grpSpPr>
          <p:grpSp>
            <p:nvGrpSpPr>
              <p:cNvPr id="96" name="组合 95">
                <a:extLst>
                  <a:ext uri="{FF2B5EF4-FFF2-40B4-BE49-F238E27FC236}">
                    <a16:creationId xmlns:a16="http://schemas.microsoft.com/office/drawing/2014/main" xmlns="" id="{EDC6E8C6-EF55-4E48-96FA-DDE4658BC3DC}"/>
                  </a:ext>
                </a:extLst>
              </p:cNvPr>
              <p:cNvGrpSpPr/>
              <p:nvPr/>
            </p:nvGrpSpPr>
            <p:grpSpPr>
              <a:xfrm>
                <a:off x="77996" y="2140262"/>
                <a:ext cx="4279392" cy="2359567"/>
                <a:chOff x="77996" y="2140262"/>
                <a:chExt cx="4279392" cy="2359567"/>
              </a:xfrm>
            </p:grpSpPr>
            <p:sp>
              <p:nvSpPr>
                <p:cNvPr id="98" name="椭圆 97">
                  <a:extLst>
                    <a:ext uri="{FF2B5EF4-FFF2-40B4-BE49-F238E27FC236}">
                      <a16:creationId xmlns:a16="http://schemas.microsoft.com/office/drawing/2014/main" xmlns="" id="{413B7570-E597-4B0E-A556-03BFCA1906A8}"/>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99" name="组合 98">
                  <a:extLst>
                    <a:ext uri="{FF2B5EF4-FFF2-40B4-BE49-F238E27FC236}">
                      <a16:creationId xmlns:a16="http://schemas.microsoft.com/office/drawing/2014/main" xmlns="" id="{832EB90C-304E-4978-AE71-3268489FB4FC}"/>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100" name="图片 99">
                    <a:extLst>
                      <a:ext uri="{FF2B5EF4-FFF2-40B4-BE49-F238E27FC236}">
                        <a16:creationId xmlns:a16="http://schemas.microsoft.com/office/drawing/2014/main" xmlns="" id="{3E89D6F0-DBEE-40A8-A0D1-B54161158CEF}"/>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01" name="椭圆 100">
                    <a:extLst>
                      <a:ext uri="{FF2B5EF4-FFF2-40B4-BE49-F238E27FC236}">
                        <a16:creationId xmlns:a16="http://schemas.microsoft.com/office/drawing/2014/main" xmlns="" id="{4151D9CF-5A99-405B-BF22-A55277717C2D}"/>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pic>
            <p:nvPicPr>
              <p:cNvPr id="97" name="图片 96">
                <a:extLst>
                  <a:ext uri="{FF2B5EF4-FFF2-40B4-BE49-F238E27FC236}">
                    <a16:creationId xmlns:a16="http://schemas.microsoft.com/office/drawing/2014/main" xmlns="" id="{C1FEF321-14E8-4994-BC14-2F28C94A7E9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grpSp>
          <p:nvGrpSpPr>
            <p:cNvPr id="88" name="组合 87">
              <a:extLst>
                <a:ext uri="{FF2B5EF4-FFF2-40B4-BE49-F238E27FC236}">
                  <a16:creationId xmlns:a16="http://schemas.microsoft.com/office/drawing/2014/main" xmlns="" id="{49695D3A-DE16-4B75-B7B5-6C9318ACB856}"/>
                </a:ext>
              </a:extLst>
            </p:cNvPr>
            <p:cNvGrpSpPr/>
            <p:nvPr/>
          </p:nvGrpSpPr>
          <p:grpSpPr>
            <a:xfrm rot="14018751">
              <a:off x="7185929" y="335368"/>
              <a:ext cx="1919645" cy="1027889"/>
              <a:chOff x="77996" y="2140262"/>
              <a:chExt cx="4406632" cy="2359567"/>
            </a:xfrm>
          </p:grpSpPr>
          <p:grpSp>
            <p:nvGrpSpPr>
              <p:cNvPr id="90" name="组合 89">
                <a:extLst>
                  <a:ext uri="{FF2B5EF4-FFF2-40B4-BE49-F238E27FC236}">
                    <a16:creationId xmlns:a16="http://schemas.microsoft.com/office/drawing/2014/main" xmlns="" id="{F0FA61EB-8556-4479-B1B4-7501EFFE08E7}"/>
                  </a:ext>
                </a:extLst>
              </p:cNvPr>
              <p:cNvGrpSpPr/>
              <p:nvPr/>
            </p:nvGrpSpPr>
            <p:grpSpPr>
              <a:xfrm>
                <a:off x="77996" y="2140262"/>
                <a:ext cx="4279392" cy="2359567"/>
                <a:chOff x="77996" y="2140262"/>
                <a:chExt cx="4279392" cy="2359567"/>
              </a:xfrm>
            </p:grpSpPr>
            <p:sp>
              <p:nvSpPr>
                <p:cNvPr id="92" name="椭圆 91">
                  <a:extLst>
                    <a:ext uri="{FF2B5EF4-FFF2-40B4-BE49-F238E27FC236}">
                      <a16:creationId xmlns:a16="http://schemas.microsoft.com/office/drawing/2014/main" xmlns="" id="{203AE780-E034-4D94-955D-7BF79113202B}"/>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93" name="组合 92">
                  <a:extLst>
                    <a:ext uri="{FF2B5EF4-FFF2-40B4-BE49-F238E27FC236}">
                      <a16:creationId xmlns:a16="http://schemas.microsoft.com/office/drawing/2014/main" xmlns="" id="{724D1CC1-E7C7-4105-8AA9-32A169B461D0}"/>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94" name="图片 93">
                    <a:extLst>
                      <a:ext uri="{FF2B5EF4-FFF2-40B4-BE49-F238E27FC236}">
                        <a16:creationId xmlns:a16="http://schemas.microsoft.com/office/drawing/2014/main" xmlns="" id="{33922680-B683-44FC-BDAC-52B8E999B2AB}"/>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95" name="椭圆 94">
                    <a:extLst>
                      <a:ext uri="{FF2B5EF4-FFF2-40B4-BE49-F238E27FC236}">
                        <a16:creationId xmlns:a16="http://schemas.microsoft.com/office/drawing/2014/main" xmlns="" id="{E59847FE-7F0C-4A49-B1C0-C70F2E40C853}"/>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pic>
            <p:nvPicPr>
              <p:cNvPr id="91" name="图片 90">
                <a:extLst>
                  <a:ext uri="{FF2B5EF4-FFF2-40B4-BE49-F238E27FC236}">
                    <a16:creationId xmlns:a16="http://schemas.microsoft.com/office/drawing/2014/main" xmlns="" id="{A689E732-9141-49D6-BDC3-994A4EA1461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89" name="文本框 88">
              <a:extLst>
                <a:ext uri="{FF2B5EF4-FFF2-40B4-BE49-F238E27FC236}">
                  <a16:creationId xmlns:a16="http://schemas.microsoft.com/office/drawing/2014/main" xmlns="" id="{93530505-DC6F-4EED-9C9B-C125810D2DA5}"/>
                </a:ext>
              </a:extLst>
            </p:cNvPr>
            <p:cNvSpPr txBox="1"/>
            <p:nvPr/>
          </p:nvSpPr>
          <p:spPr>
            <a:xfrm>
              <a:off x="4997629" y="447094"/>
              <a:ext cx="3117043" cy="880241"/>
            </a:xfrm>
            <a:prstGeom prst="rect">
              <a:avLst/>
            </a:prstGeom>
            <a:noFill/>
            <a:effectLst>
              <a:outerShdw blurRad="50800" dist="38100" dir="5400000" algn="t" rotWithShape="0">
                <a:prstClr val="black">
                  <a:alpha val="40000"/>
                </a:prstClr>
              </a:outerShdw>
            </a:effectLst>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CEO</a:t>
              </a:r>
              <a:r>
                <a:rPr kumimoji="0" lang="zh-CN" altLang="en-US" sz="48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介绍</a:t>
              </a:r>
            </a:p>
          </p:txBody>
        </p:sp>
      </p:grpSp>
      <p:sp>
        <p:nvSpPr>
          <p:cNvPr id="45" name="文本框 44">
            <a:extLst>
              <a:ext uri="{FF2B5EF4-FFF2-40B4-BE49-F238E27FC236}">
                <a16:creationId xmlns:a16="http://schemas.microsoft.com/office/drawing/2014/main" xmlns="" id="{D1A651DA-6B1A-44CE-A20A-B934CE44CFE0}"/>
              </a:ext>
            </a:extLst>
          </p:cNvPr>
          <p:cNvSpPr txBox="1"/>
          <p:nvPr/>
        </p:nvSpPr>
        <p:spPr>
          <a:xfrm>
            <a:off x="5415977" y="4491795"/>
            <a:ext cx="1339213" cy="486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E7BC29"/>
                </a:soli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cs typeface="+mn-cs"/>
              </a:rPr>
              <a:t>XXX</a:t>
            </a:r>
            <a:endParaRPr kumimoji="0" lang="zh-CN" altLang="en-US" sz="2400" b="0" i="0" u="none" strike="noStrike" kern="1200" cap="none" spc="0" normalizeH="0" baseline="0" noProof="0" dirty="0">
              <a:ln>
                <a:noFill/>
              </a:ln>
              <a:solidFill>
                <a:srgbClr val="E7BC29"/>
              </a:soli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cs typeface="+mn-cs"/>
            </a:endParaRPr>
          </a:p>
        </p:txBody>
      </p:sp>
    </p:spTree>
    <p:custDataLst>
      <p:tags r:id="rId1"/>
    </p:custDataLst>
    <p:extLst>
      <p:ext uri="{BB962C8B-B14F-4D97-AF65-F5344CB8AC3E}">
        <p14:creationId xmlns:p14="http://schemas.microsoft.com/office/powerpoint/2010/main" val="29873721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文本框 158">
            <a:extLst>
              <a:ext uri="{FF2B5EF4-FFF2-40B4-BE49-F238E27FC236}">
                <a16:creationId xmlns:a16="http://schemas.microsoft.com/office/drawing/2014/main" xmlns="" id="{A5A5A514-119F-45A8-BBBA-137FACCB31E6}"/>
              </a:ext>
            </a:extLst>
          </p:cNvPr>
          <p:cNvSpPr txBox="1"/>
          <p:nvPr/>
        </p:nvSpPr>
        <p:spPr>
          <a:xfrm>
            <a:off x="4945015" y="399224"/>
            <a:ext cx="2332086" cy="880241"/>
          </a:xfrm>
          <a:prstGeom prst="rect">
            <a:avLst/>
          </a:prstGeom>
          <a:noFill/>
          <a:effectLst>
            <a:outerShdw blurRad="50800" dist="38100" dir="5400000" algn="t" rotWithShape="0">
              <a:prstClr val="black">
                <a:alpha val="40000"/>
              </a:prstClr>
            </a:outerShdw>
          </a:effectLst>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产品展示</a:t>
            </a:r>
          </a:p>
        </p:txBody>
      </p:sp>
      <p:pic>
        <p:nvPicPr>
          <p:cNvPr id="28" name="图片 27">
            <a:extLst>
              <a:ext uri="{FF2B5EF4-FFF2-40B4-BE49-F238E27FC236}">
                <a16:creationId xmlns:a16="http://schemas.microsoft.com/office/drawing/2014/main" xmlns="" id="{BEAFC156-F2B1-45D4-A86B-DB972860DD2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344534" y="3658064"/>
            <a:ext cx="3551693" cy="2501435"/>
          </a:xfrm>
          <a:prstGeom prst="rect">
            <a:avLst/>
          </a:prstGeom>
        </p:spPr>
      </p:pic>
      <p:pic>
        <p:nvPicPr>
          <p:cNvPr id="34" name="图片 33">
            <a:extLst>
              <a:ext uri="{FF2B5EF4-FFF2-40B4-BE49-F238E27FC236}">
                <a16:creationId xmlns:a16="http://schemas.microsoft.com/office/drawing/2014/main" xmlns="" id="{FB090FA6-2AAA-4C52-AE67-A28E7912201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20926" y="1460291"/>
            <a:ext cx="5096216" cy="1889847"/>
          </a:xfrm>
          <a:prstGeom prst="rect">
            <a:avLst/>
          </a:prstGeom>
        </p:spPr>
      </p:pic>
      <p:pic>
        <p:nvPicPr>
          <p:cNvPr id="36" name="图片 35">
            <a:extLst>
              <a:ext uri="{FF2B5EF4-FFF2-40B4-BE49-F238E27FC236}">
                <a16:creationId xmlns:a16="http://schemas.microsoft.com/office/drawing/2014/main" xmlns="" id="{424CC026-207A-4F4F-BC55-134EF41A276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244600" y="3658063"/>
            <a:ext cx="3002421" cy="2501435"/>
          </a:xfrm>
          <a:prstGeom prst="rect">
            <a:avLst/>
          </a:prstGeom>
        </p:spPr>
      </p:pic>
      <p:grpSp>
        <p:nvGrpSpPr>
          <p:cNvPr id="87" name="组合 86">
            <a:extLst>
              <a:ext uri="{FF2B5EF4-FFF2-40B4-BE49-F238E27FC236}">
                <a16:creationId xmlns:a16="http://schemas.microsoft.com/office/drawing/2014/main" xmlns="" id="{5F8F59A5-9282-4803-9D3E-912091EAE1C1}"/>
              </a:ext>
            </a:extLst>
          </p:cNvPr>
          <p:cNvGrpSpPr/>
          <p:nvPr/>
        </p:nvGrpSpPr>
        <p:grpSpPr>
          <a:xfrm>
            <a:off x="8000266" y="3658065"/>
            <a:ext cx="2947133" cy="2501435"/>
            <a:chOff x="1097570" y="2057331"/>
            <a:chExt cx="2494764" cy="3847023"/>
          </a:xfrm>
        </p:grpSpPr>
        <p:sp>
          <p:nvSpPr>
            <p:cNvPr id="88" name="矩形: 圆角 87">
              <a:extLst>
                <a:ext uri="{FF2B5EF4-FFF2-40B4-BE49-F238E27FC236}">
                  <a16:creationId xmlns:a16="http://schemas.microsoft.com/office/drawing/2014/main" xmlns="" id="{7D10FB97-CDC7-4617-A0C6-A1B214A2D085}"/>
                </a:ext>
              </a:extLst>
            </p:cNvPr>
            <p:cNvSpPr/>
            <p:nvPr/>
          </p:nvSpPr>
          <p:spPr>
            <a:xfrm>
              <a:off x="1193859" y="2466726"/>
              <a:ext cx="2315930" cy="3437628"/>
            </a:xfrm>
            <a:prstGeom prst="roundRect">
              <a:avLst>
                <a:gd name="adj" fmla="val 7525"/>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89" name="矩形: 圆角 88">
              <a:extLst>
                <a:ext uri="{FF2B5EF4-FFF2-40B4-BE49-F238E27FC236}">
                  <a16:creationId xmlns:a16="http://schemas.microsoft.com/office/drawing/2014/main" xmlns="" id="{FC9AEBC6-EC2C-4BD8-AC0C-5A2719863F31}"/>
                </a:ext>
              </a:extLst>
            </p:cNvPr>
            <p:cNvSpPr/>
            <p:nvPr/>
          </p:nvSpPr>
          <p:spPr>
            <a:xfrm>
              <a:off x="1097570" y="2057331"/>
              <a:ext cx="2494764" cy="3703079"/>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92" name="文本框 91">
            <a:extLst>
              <a:ext uri="{FF2B5EF4-FFF2-40B4-BE49-F238E27FC236}">
                <a16:creationId xmlns:a16="http://schemas.microsoft.com/office/drawing/2014/main" xmlns="" id="{490D2684-2F9E-465A-9CBB-86AA9983C354}"/>
              </a:ext>
            </a:extLst>
          </p:cNvPr>
          <p:cNvSpPr txBox="1"/>
          <p:nvPr/>
        </p:nvSpPr>
        <p:spPr>
          <a:xfrm>
            <a:off x="8100158" y="3833833"/>
            <a:ext cx="2843824" cy="1736245"/>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更承接公司</a:t>
            </a:r>
            <a:r>
              <a:rPr kumimoji="0" lang="zh-CN" altLang="en-US" sz="1800" b="0" i="0" u="none" strike="noStrike" kern="1200" cap="none" spc="0" normalizeH="0" baseline="0" noProof="0" dirty="0">
                <a:ln>
                  <a:noFill/>
                </a:ln>
                <a:solidFill>
                  <a:srgbClr val="F3A447"/>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庆功酒会、司庆庆典、年终酒会</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以及</a:t>
            </a:r>
            <a:r>
              <a:rPr kumimoji="0" lang="zh-CN" altLang="en-US" sz="1800" b="0" i="0" u="none" strike="noStrike" kern="1200" cap="none" spc="0" normalizeH="0" baseline="0" noProof="0" dirty="0">
                <a:ln>
                  <a:noFill/>
                </a:ln>
                <a:solidFill>
                  <a:srgbClr val="F3A447"/>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家庭聚会、升学宴、百日宴、生日宴会</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等，多价位套餐，满足各类需求。</a:t>
            </a:r>
          </a:p>
        </p:txBody>
      </p:sp>
      <p:grpSp>
        <p:nvGrpSpPr>
          <p:cNvPr id="75" name="组合 74">
            <a:extLst>
              <a:ext uri="{FF2B5EF4-FFF2-40B4-BE49-F238E27FC236}">
                <a16:creationId xmlns:a16="http://schemas.microsoft.com/office/drawing/2014/main" xmlns="" id="{ACFD0FFF-13A4-4588-820D-4BC28FD573D5}"/>
              </a:ext>
            </a:extLst>
          </p:cNvPr>
          <p:cNvGrpSpPr/>
          <p:nvPr/>
        </p:nvGrpSpPr>
        <p:grpSpPr>
          <a:xfrm>
            <a:off x="1248018" y="1499820"/>
            <a:ext cx="4428881" cy="1915544"/>
            <a:chOff x="1097570" y="2057331"/>
            <a:chExt cx="2494764" cy="3847023"/>
          </a:xfrm>
        </p:grpSpPr>
        <p:sp>
          <p:nvSpPr>
            <p:cNvPr id="76" name="矩形: 圆角 75">
              <a:extLst>
                <a:ext uri="{FF2B5EF4-FFF2-40B4-BE49-F238E27FC236}">
                  <a16:creationId xmlns:a16="http://schemas.microsoft.com/office/drawing/2014/main" xmlns="" id="{DAF014E2-76A3-4916-BAB8-2D41E3D2484C}"/>
                </a:ext>
              </a:extLst>
            </p:cNvPr>
            <p:cNvSpPr/>
            <p:nvPr/>
          </p:nvSpPr>
          <p:spPr>
            <a:xfrm>
              <a:off x="1193859" y="2466726"/>
              <a:ext cx="2315930" cy="3437628"/>
            </a:xfrm>
            <a:prstGeom prst="roundRect">
              <a:avLst>
                <a:gd name="adj" fmla="val 7525"/>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8" name="矩形: 圆角 77">
              <a:extLst>
                <a:ext uri="{FF2B5EF4-FFF2-40B4-BE49-F238E27FC236}">
                  <a16:creationId xmlns:a16="http://schemas.microsoft.com/office/drawing/2014/main" xmlns="" id="{98412517-DF8A-4ED6-AE5C-EEBABF98C495}"/>
                </a:ext>
              </a:extLst>
            </p:cNvPr>
            <p:cNvSpPr/>
            <p:nvPr/>
          </p:nvSpPr>
          <p:spPr>
            <a:xfrm>
              <a:off x="1097570" y="2057331"/>
              <a:ext cx="2494764" cy="3703079"/>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30" name="文本框 29">
            <a:extLst>
              <a:ext uri="{FF2B5EF4-FFF2-40B4-BE49-F238E27FC236}">
                <a16:creationId xmlns:a16="http://schemas.microsoft.com/office/drawing/2014/main" xmlns="" id="{A0B71968-C307-48E0-97B9-9F7216194553}"/>
              </a:ext>
            </a:extLst>
          </p:cNvPr>
          <p:cNvSpPr txBox="1"/>
          <p:nvPr/>
        </p:nvSpPr>
        <p:spPr>
          <a:xfrm>
            <a:off x="1274858" y="2081464"/>
            <a:ext cx="4285759" cy="1071447"/>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帮助客户挑选最适合场地，拿到最优价格，承接</a:t>
            </a:r>
            <a:r>
              <a:rPr kumimoji="0" lang="zh-CN" altLang="en-US" sz="1800" b="0" i="0" u="none" strike="noStrike" kern="1200" cap="none" spc="0" normalizeH="0" baseline="0" noProof="0" dirty="0">
                <a:ln>
                  <a:noFill/>
                </a:ln>
                <a:solidFill>
                  <a:srgbClr val="F3A447"/>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展会、发布会、秀场</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，提供专业舞美灯光等业务，更有优质专业模特司仪。</a:t>
            </a:r>
          </a:p>
        </p:txBody>
      </p:sp>
      <p:sp>
        <p:nvSpPr>
          <p:cNvPr id="2" name="矩形 1">
            <a:extLst>
              <a:ext uri="{FF2B5EF4-FFF2-40B4-BE49-F238E27FC236}">
                <a16:creationId xmlns:a16="http://schemas.microsoft.com/office/drawing/2014/main" xmlns="" id="{1E4457A8-1CC9-4A9F-8005-738F47A9821D}"/>
              </a:ext>
            </a:extLst>
          </p:cNvPr>
          <p:cNvSpPr/>
          <p:nvPr/>
        </p:nvSpPr>
        <p:spPr>
          <a:xfrm>
            <a:off x="1244601" y="1679418"/>
            <a:ext cx="4429786" cy="3043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57" name="组合 156">
            <a:extLst>
              <a:ext uri="{FF2B5EF4-FFF2-40B4-BE49-F238E27FC236}">
                <a16:creationId xmlns:a16="http://schemas.microsoft.com/office/drawing/2014/main" xmlns="" id="{1E5E50C5-D633-43C1-A1F6-4F2C06936ABA}"/>
              </a:ext>
            </a:extLst>
          </p:cNvPr>
          <p:cNvGrpSpPr/>
          <p:nvPr/>
        </p:nvGrpSpPr>
        <p:grpSpPr>
          <a:xfrm>
            <a:off x="571912" y="995886"/>
            <a:ext cx="1919645" cy="1027889"/>
            <a:chOff x="77996" y="2140262"/>
            <a:chExt cx="4406632" cy="2359567"/>
          </a:xfrm>
        </p:grpSpPr>
        <p:grpSp>
          <p:nvGrpSpPr>
            <p:cNvPr id="166" name="组合 165">
              <a:extLst>
                <a:ext uri="{FF2B5EF4-FFF2-40B4-BE49-F238E27FC236}">
                  <a16:creationId xmlns:a16="http://schemas.microsoft.com/office/drawing/2014/main" xmlns="" id="{A8582A91-EA4B-4003-802F-260C1C1B8604}"/>
                </a:ext>
              </a:extLst>
            </p:cNvPr>
            <p:cNvGrpSpPr/>
            <p:nvPr/>
          </p:nvGrpSpPr>
          <p:grpSpPr>
            <a:xfrm>
              <a:off x="77996" y="2140262"/>
              <a:ext cx="4279392" cy="2359567"/>
              <a:chOff x="77996" y="2140262"/>
              <a:chExt cx="4279392" cy="2359567"/>
            </a:xfrm>
          </p:grpSpPr>
          <p:sp>
            <p:nvSpPr>
              <p:cNvPr id="168" name="椭圆 167">
                <a:extLst>
                  <a:ext uri="{FF2B5EF4-FFF2-40B4-BE49-F238E27FC236}">
                    <a16:creationId xmlns:a16="http://schemas.microsoft.com/office/drawing/2014/main" xmlns="" id="{EDA7D3EB-6CB5-4082-9DEA-29C4F02041A8}"/>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69" name="组合 168">
                <a:extLst>
                  <a:ext uri="{FF2B5EF4-FFF2-40B4-BE49-F238E27FC236}">
                    <a16:creationId xmlns:a16="http://schemas.microsoft.com/office/drawing/2014/main" xmlns="" id="{78147665-A860-4EFC-9964-7BE59852EFEC}"/>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170" name="图片 169">
                  <a:extLst>
                    <a:ext uri="{FF2B5EF4-FFF2-40B4-BE49-F238E27FC236}">
                      <a16:creationId xmlns:a16="http://schemas.microsoft.com/office/drawing/2014/main" xmlns="" id="{2D870D99-1893-4CAF-8F12-1CC4C66C983C}"/>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71" name="椭圆 170">
                  <a:extLst>
                    <a:ext uri="{FF2B5EF4-FFF2-40B4-BE49-F238E27FC236}">
                      <a16:creationId xmlns:a16="http://schemas.microsoft.com/office/drawing/2014/main" xmlns="" id="{B0DA47FF-38B5-459C-B084-D62B4139FAE4}"/>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pic>
          <p:nvPicPr>
            <p:cNvPr id="167" name="图片 166">
              <a:extLst>
                <a:ext uri="{FF2B5EF4-FFF2-40B4-BE49-F238E27FC236}">
                  <a16:creationId xmlns:a16="http://schemas.microsoft.com/office/drawing/2014/main" xmlns="" id="{955EDD34-410D-4698-8376-7CFBA6F1FFC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93" name="文本框 92">
            <a:extLst>
              <a:ext uri="{FF2B5EF4-FFF2-40B4-BE49-F238E27FC236}">
                <a16:creationId xmlns:a16="http://schemas.microsoft.com/office/drawing/2014/main" xmlns="" id="{0AD3EA38-6769-46E9-9CD9-17C55F7E02FD}"/>
              </a:ext>
            </a:extLst>
          </p:cNvPr>
          <p:cNvSpPr txBox="1"/>
          <p:nvPr/>
        </p:nvSpPr>
        <p:spPr>
          <a:xfrm>
            <a:off x="1640303" y="1619977"/>
            <a:ext cx="3668710"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E7BC29"/>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市内最顶尖剧院、展厅长期合作</a:t>
            </a:r>
          </a:p>
        </p:txBody>
      </p:sp>
      <p:sp>
        <p:nvSpPr>
          <p:cNvPr id="32" name="矩形 31">
            <a:extLst>
              <a:ext uri="{FF2B5EF4-FFF2-40B4-BE49-F238E27FC236}">
                <a16:creationId xmlns:a16="http://schemas.microsoft.com/office/drawing/2014/main" xmlns="" id="{B74B0681-5816-4B65-B0C8-09F81941BFEA}"/>
              </a:ext>
            </a:extLst>
          </p:cNvPr>
          <p:cNvSpPr/>
          <p:nvPr/>
        </p:nvSpPr>
        <p:spPr>
          <a:xfrm>
            <a:off x="8000265" y="5687470"/>
            <a:ext cx="2609293" cy="3043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58" name="组合 157">
            <a:extLst>
              <a:ext uri="{FF2B5EF4-FFF2-40B4-BE49-F238E27FC236}">
                <a16:creationId xmlns:a16="http://schemas.microsoft.com/office/drawing/2014/main" xmlns="" id="{CE0665AF-09CA-4C47-B8B9-AD46C8F8A076}"/>
              </a:ext>
            </a:extLst>
          </p:cNvPr>
          <p:cNvGrpSpPr/>
          <p:nvPr/>
        </p:nvGrpSpPr>
        <p:grpSpPr>
          <a:xfrm rot="14018751">
            <a:off x="9747983" y="5339859"/>
            <a:ext cx="1919645" cy="1027889"/>
            <a:chOff x="77996" y="2140262"/>
            <a:chExt cx="4406632" cy="2359567"/>
          </a:xfrm>
        </p:grpSpPr>
        <p:grpSp>
          <p:nvGrpSpPr>
            <p:cNvPr id="160" name="组合 159">
              <a:extLst>
                <a:ext uri="{FF2B5EF4-FFF2-40B4-BE49-F238E27FC236}">
                  <a16:creationId xmlns:a16="http://schemas.microsoft.com/office/drawing/2014/main" xmlns="" id="{D8DD9940-C873-4724-BE5E-DFEC06C512EA}"/>
                </a:ext>
              </a:extLst>
            </p:cNvPr>
            <p:cNvGrpSpPr/>
            <p:nvPr/>
          </p:nvGrpSpPr>
          <p:grpSpPr>
            <a:xfrm>
              <a:off x="77996" y="2140262"/>
              <a:ext cx="4279392" cy="2359567"/>
              <a:chOff x="77996" y="2140262"/>
              <a:chExt cx="4279392" cy="2359567"/>
            </a:xfrm>
          </p:grpSpPr>
          <p:sp>
            <p:nvSpPr>
              <p:cNvPr id="162" name="椭圆 161">
                <a:extLst>
                  <a:ext uri="{FF2B5EF4-FFF2-40B4-BE49-F238E27FC236}">
                    <a16:creationId xmlns:a16="http://schemas.microsoft.com/office/drawing/2014/main" xmlns="" id="{6EF107D5-27CB-4434-A574-9AF2F732C824}"/>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63" name="组合 162">
                <a:extLst>
                  <a:ext uri="{FF2B5EF4-FFF2-40B4-BE49-F238E27FC236}">
                    <a16:creationId xmlns:a16="http://schemas.microsoft.com/office/drawing/2014/main" xmlns="" id="{C47E3E06-78C3-4B15-B4EE-302E8A6FA694}"/>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164" name="图片 163">
                  <a:extLst>
                    <a:ext uri="{FF2B5EF4-FFF2-40B4-BE49-F238E27FC236}">
                      <a16:creationId xmlns:a16="http://schemas.microsoft.com/office/drawing/2014/main" xmlns="" id="{AC5894E6-DB2A-466E-8599-52676F7CE0D9}"/>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65" name="椭圆 164">
                  <a:extLst>
                    <a:ext uri="{FF2B5EF4-FFF2-40B4-BE49-F238E27FC236}">
                      <a16:creationId xmlns:a16="http://schemas.microsoft.com/office/drawing/2014/main" xmlns="" id="{4547BADB-3E5E-412C-B939-1D6991A5C5D0}"/>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pic>
          <p:nvPicPr>
            <p:cNvPr id="161" name="图片 160">
              <a:extLst>
                <a:ext uri="{FF2B5EF4-FFF2-40B4-BE49-F238E27FC236}">
                  <a16:creationId xmlns:a16="http://schemas.microsoft.com/office/drawing/2014/main" xmlns="" id="{5D31EFA5-912C-48A1-9E92-94867706AC3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33" name="文本框 32">
            <a:extLst>
              <a:ext uri="{FF2B5EF4-FFF2-40B4-BE49-F238E27FC236}">
                <a16:creationId xmlns:a16="http://schemas.microsoft.com/office/drawing/2014/main" xmlns="" id="{2ED181C6-658D-4E76-9CDA-9430E3CC754F}"/>
              </a:ext>
            </a:extLst>
          </p:cNvPr>
          <p:cNvSpPr txBox="1"/>
          <p:nvPr/>
        </p:nvSpPr>
        <p:spPr>
          <a:xfrm>
            <a:off x="8016503" y="5637307"/>
            <a:ext cx="2327647"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E7BC29"/>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业务多样 满足需求</a:t>
            </a:r>
          </a:p>
        </p:txBody>
      </p:sp>
    </p:spTree>
    <p:extLst>
      <p:ext uri="{BB962C8B-B14F-4D97-AF65-F5344CB8AC3E}">
        <p14:creationId xmlns:p14="http://schemas.microsoft.com/office/powerpoint/2010/main" val="35592086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a:extLst>
              <a:ext uri="{FF2B5EF4-FFF2-40B4-BE49-F238E27FC236}">
                <a16:creationId xmlns:a16="http://schemas.microsoft.com/office/drawing/2014/main" xmlns="" id="{DB432148-94AF-4360-8AE4-9BC517A71421}"/>
              </a:ext>
            </a:extLst>
          </p:cNvPr>
          <p:cNvSpPr/>
          <p:nvPr/>
        </p:nvSpPr>
        <p:spPr>
          <a:xfrm>
            <a:off x="-6343" y="3077029"/>
            <a:ext cx="12199268" cy="3897031"/>
          </a:xfrm>
          <a:prstGeom prst="roundRect">
            <a:avLst>
              <a:gd name="adj" fmla="val 1444"/>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9" name="组合 8">
            <a:extLst>
              <a:ext uri="{FF2B5EF4-FFF2-40B4-BE49-F238E27FC236}">
                <a16:creationId xmlns:a16="http://schemas.microsoft.com/office/drawing/2014/main" xmlns="" id="{515F34C5-D6BC-465A-B6BD-C6545135F5FD}"/>
              </a:ext>
            </a:extLst>
          </p:cNvPr>
          <p:cNvGrpSpPr/>
          <p:nvPr/>
        </p:nvGrpSpPr>
        <p:grpSpPr>
          <a:xfrm>
            <a:off x="766763" y="4609081"/>
            <a:ext cx="10693400" cy="1915544"/>
            <a:chOff x="1097570" y="2057331"/>
            <a:chExt cx="2494764" cy="3847023"/>
          </a:xfrm>
        </p:grpSpPr>
        <p:sp>
          <p:nvSpPr>
            <p:cNvPr id="18" name="矩形: 圆角 17">
              <a:extLst>
                <a:ext uri="{FF2B5EF4-FFF2-40B4-BE49-F238E27FC236}">
                  <a16:creationId xmlns:a16="http://schemas.microsoft.com/office/drawing/2014/main" xmlns="" id="{DA82606F-F809-497F-9CFD-B790C8C00539}"/>
                </a:ext>
              </a:extLst>
            </p:cNvPr>
            <p:cNvSpPr/>
            <p:nvPr/>
          </p:nvSpPr>
          <p:spPr>
            <a:xfrm>
              <a:off x="1125241" y="2466727"/>
              <a:ext cx="2434660" cy="3437627"/>
            </a:xfrm>
            <a:prstGeom prst="roundRect">
              <a:avLst>
                <a:gd name="adj" fmla="val 7525"/>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9" name="矩形: 圆角 18">
              <a:extLst>
                <a:ext uri="{FF2B5EF4-FFF2-40B4-BE49-F238E27FC236}">
                  <a16:creationId xmlns:a16="http://schemas.microsoft.com/office/drawing/2014/main" xmlns="" id="{7730CE76-A918-4924-8D0C-921E9C4E2D9C}"/>
                </a:ext>
              </a:extLst>
            </p:cNvPr>
            <p:cNvSpPr/>
            <p:nvPr/>
          </p:nvSpPr>
          <p:spPr>
            <a:xfrm>
              <a:off x="1097570" y="2057331"/>
              <a:ext cx="2494764" cy="3703079"/>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11" name="文本框 10">
            <a:extLst>
              <a:ext uri="{FF2B5EF4-FFF2-40B4-BE49-F238E27FC236}">
                <a16:creationId xmlns:a16="http://schemas.microsoft.com/office/drawing/2014/main" xmlns="" id="{7F565F6E-67DB-4B2E-8D6F-1AE40541CBA9}"/>
              </a:ext>
            </a:extLst>
          </p:cNvPr>
          <p:cNvSpPr txBox="1"/>
          <p:nvPr/>
        </p:nvSpPr>
        <p:spPr>
          <a:xfrm>
            <a:off x="1310881" y="5000180"/>
            <a:ext cx="10113900" cy="1071447"/>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20XX</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年</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X</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月承接</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《XX</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音乐节</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全程筹办业务，约</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100</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万人次参加。</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20XX</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年</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X</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月承接真人秀</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《XXX》</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第三季舞美工作。该剧持续更新中，全网点击</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3000</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万左右。</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20XX</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年</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X</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月启动大型户外音乐节全国巡演</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《XXXXXX》</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项目。</a:t>
            </a:r>
          </a:p>
        </p:txBody>
      </p:sp>
      <p:pic>
        <p:nvPicPr>
          <p:cNvPr id="27" name="图片 26">
            <a:extLst>
              <a:ext uri="{FF2B5EF4-FFF2-40B4-BE49-F238E27FC236}">
                <a16:creationId xmlns:a16="http://schemas.microsoft.com/office/drawing/2014/main" xmlns="" id="{1F1CA676-9DF1-4BE0-A080-5B790865F7C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31838" y="1300095"/>
            <a:ext cx="3939938" cy="3118747"/>
          </a:xfrm>
          <a:prstGeom prst="rect">
            <a:avLst/>
          </a:prstGeom>
          <a:effectLst>
            <a:outerShdw blurRad="50800" dist="38100" dir="13500000" algn="br" rotWithShape="0">
              <a:prstClr val="black">
                <a:alpha val="40000"/>
              </a:prstClr>
            </a:outerShdw>
          </a:effectLst>
        </p:spPr>
      </p:pic>
      <p:pic>
        <p:nvPicPr>
          <p:cNvPr id="29" name="图片 28">
            <a:extLst>
              <a:ext uri="{FF2B5EF4-FFF2-40B4-BE49-F238E27FC236}">
                <a16:creationId xmlns:a16="http://schemas.microsoft.com/office/drawing/2014/main" xmlns="" id="{E847685C-FF66-4FFB-BB93-073C4C50722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863816" y="1319322"/>
            <a:ext cx="3596347" cy="3118747"/>
          </a:xfrm>
          <a:prstGeom prst="rect">
            <a:avLst/>
          </a:prstGeom>
          <a:effectLst>
            <a:outerShdw blurRad="50800" dist="38100" dir="18900000" algn="bl" rotWithShape="0">
              <a:prstClr val="black">
                <a:alpha val="40000"/>
              </a:prstClr>
            </a:outerShdw>
          </a:effectLst>
        </p:spPr>
      </p:pic>
      <p:grpSp>
        <p:nvGrpSpPr>
          <p:cNvPr id="25" name="组合 24">
            <a:extLst>
              <a:ext uri="{FF2B5EF4-FFF2-40B4-BE49-F238E27FC236}">
                <a16:creationId xmlns:a16="http://schemas.microsoft.com/office/drawing/2014/main" xmlns="" id="{F5A1E0E6-751B-4B21-B933-E80A1DDEC5ED}"/>
              </a:ext>
            </a:extLst>
          </p:cNvPr>
          <p:cNvGrpSpPr/>
          <p:nvPr/>
        </p:nvGrpSpPr>
        <p:grpSpPr>
          <a:xfrm>
            <a:off x="3338947" y="907159"/>
            <a:ext cx="5497643" cy="3590749"/>
            <a:chOff x="3439369" y="890816"/>
            <a:chExt cx="5497643" cy="3590749"/>
          </a:xfrm>
          <a:effectLst>
            <a:outerShdw blurRad="50800" dist="38100" dir="16200000" rotWithShape="0">
              <a:prstClr val="black">
                <a:alpha val="40000"/>
              </a:prstClr>
            </a:outerShdw>
          </a:effectLst>
        </p:grpSpPr>
        <p:pic>
          <p:nvPicPr>
            <p:cNvPr id="23" name="图片 22">
              <a:extLst>
                <a:ext uri="{FF2B5EF4-FFF2-40B4-BE49-F238E27FC236}">
                  <a16:creationId xmlns:a16="http://schemas.microsoft.com/office/drawing/2014/main" xmlns="" id="{EB416537-F524-434B-A779-E0E84CFAEDB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457975" y="890816"/>
              <a:ext cx="5479037" cy="3559357"/>
            </a:xfrm>
            <a:prstGeom prst="rect">
              <a:avLst/>
            </a:prstGeom>
          </p:spPr>
        </p:pic>
        <p:sp>
          <p:nvSpPr>
            <p:cNvPr id="24" name="矩形 23">
              <a:extLst>
                <a:ext uri="{FF2B5EF4-FFF2-40B4-BE49-F238E27FC236}">
                  <a16:creationId xmlns:a16="http://schemas.microsoft.com/office/drawing/2014/main" xmlns="" id="{B5BC4D20-8529-459A-A07F-FDA1AEDBF346}"/>
                </a:ext>
              </a:extLst>
            </p:cNvPr>
            <p:cNvSpPr/>
            <p:nvPr/>
          </p:nvSpPr>
          <p:spPr>
            <a:xfrm>
              <a:off x="3439369" y="890816"/>
              <a:ext cx="5492710" cy="3590749"/>
            </a:xfrm>
            <a:prstGeom prst="rect">
              <a:avLst/>
            </a:pr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0" name="组合 9">
            <a:extLst>
              <a:ext uri="{FF2B5EF4-FFF2-40B4-BE49-F238E27FC236}">
                <a16:creationId xmlns:a16="http://schemas.microsoft.com/office/drawing/2014/main" xmlns="" id="{EB3D3487-AE52-4A77-9B4F-6CFD4BE128C6}"/>
              </a:ext>
            </a:extLst>
          </p:cNvPr>
          <p:cNvGrpSpPr/>
          <p:nvPr/>
        </p:nvGrpSpPr>
        <p:grpSpPr>
          <a:xfrm rot="1430584">
            <a:off x="115341" y="4113480"/>
            <a:ext cx="1919645" cy="1027889"/>
            <a:chOff x="77996" y="2140262"/>
            <a:chExt cx="4406632" cy="2359567"/>
          </a:xfrm>
        </p:grpSpPr>
        <p:grpSp>
          <p:nvGrpSpPr>
            <p:cNvPr id="12" name="组合 11">
              <a:extLst>
                <a:ext uri="{FF2B5EF4-FFF2-40B4-BE49-F238E27FC236}">
                  <a16:creationId xmlns:a16="http://schemas.microsoft.com/office/drawing/2014/main" xmlns="" id="{C0D46B51-91ED-4870-87EB-06363CEDE43D}"/>
                </a:ext>
              </a:extLst>
            </p:cNvPr>
            <p:cNvGrpSpPr/>
            <p:nvPr/>
          </p:nvGrpSpPr>
          <p:grpSpPr>
            <a:xfrm>
              <a:off x="77996" y="2140262"/>
              <a:ext cx="4279392" cy="2359567"/>
              <a:chOff x="77996" y="2140262"/>
              <a:chExt cx="4279392" cy="2359567"/>
            </a:xfrm>
          </p:grpSpPr>
          <p:sp>
            <p:nvSpPr>
              <p:cNvPr id="14" name="椭圆 13">
                <a:extLst>
                  <a:ext uri="{FF2B5EF4-FFF2-40B4-BE49-F238E27FC236}">
                    <a16:creationId xmlns:a16="http://schemas.microsoft.com/office/drawing/2014/main" xmlns="" id="{577AA336-AFC8-4D76-9B2B-ACB6C5CA9ED8}"/>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5" name="组合 14">
                <a:extLst>
                  <a:ext uri="{FF2B5EF4-FFF2-40B4-BE49-F238E27FC236}">
                    <a16:creationId xmlns:a16="http://schemas.microsoft.com/office/drawing/2014/main" xmlns="" id="{0CBC7CD8-3B3A-4FC2-90AB-B1C86C08C668}"/>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16" name="图片 15">
                  <a:extLst>
                    <a:ext uri="{FF2B5EF4-FFF2-40B4-BE49-F238E27FC236}">
                      <a16:creationId xmlns:a16="http://schemas.microsoft.com/office/drawing/2014/main" xmlns="" id="{9962FE3B-716E-41CE-9116-5A00F9A70F2C}"/>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7" name="椭圆 16">
                  <a:extLst>
                    <a:ext uri="{FF2B5EF4-FFF2-40B4-BE49-F238E27FC236}">
                      <a16:creationId xmlns:a16="http://schemas.microsoft.com/office/drawing/2014/main" xmlns="" id="{DED46B5A-D05D-4C91-8EC3-B20EA4B80376}"/>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pic>
          <p:nvPicPr>
            <p:cNvPr id="13" name="图片 12">
              <a:extLst>
                <a:ext uri="{FF2B5EF4-FFF2-40B4-BE49-F238E27FC236}">
                  <a16:creationId xmlns:a16="http://schemas.microsoft.com/office/drawing/2014/main" xmlns="" id="{E73051CA-5984-49D5-BE4E-D4100218131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grpSp>
        <p:nvGrpSpPr>
          <p:cNvPr id="30" name="组合 29">
            <a:extLst>
              <a:ext uri="{FF2B5EF4-FFF2-40B4-BE49-F238E27FC236}">
                <a16:creationId xmlns:a16="http://schemas.microsoft.com/office/drawing/2014/main" xmlns="" id="{8E3B67E6-9C2C-40C2-8B3B-600BCD7CC5DE}"/>
              </a:ext>
            </a:extLst>
          </p:cNvPr>
          <p:cNvGrpSpPr/>
          <p:nvPr/>
        </p:nvGrpSpPr>
        <p:grpSpPr>
          <a:xfrm flipH="1">
            <a:off x="10210590" y="4180030"/>
            <a:ext cx="1919645" cy="1027889"/>
            <a:chOff x="77996" y="2140262"/>
            <a:chExt cx="4406632" cy="2359567"/>
          </a:xfrm>
        </p:grpSpPr>
        <p:grpSp>
          <p:nvGrpSpPr>
            <p:cNvPr id="31" name="组合 30">
              <a:extLst>
                <a:ext uri="{FF2B5EF4-FFF2-40B4-BE49-F238E27FC236}">
                  <a16:creationId xmlns:a16="http://schemas.microsoft.com/office/drawing/2014/main" xmlns="" id="{C7904BCB-3447-4552-AF32-6CAB47F2C932}"/>
                </a:ext>
              </a:extLst>
            </p:cNvPr>
            <p:cNvGrpSpPr/>
            <p:nvPr/>
          </p:nvGrpSpPr>
          <p:grpSpPr>
            <a:xfrm>
              <a:off x="77996" y="2140262"/>
              <a:ext cx="4279392" cy="2359567"/>
              <a:chOff x="77996" y="2140262"/>
              <a:chExt cx="4279392" cy="2359567"/>
            </a:xfrm>
          </p:grpSpPr>
          <p:sp>
            <p:nvSpPr>
              <p:cNvPr id="33" name="椭圆 32">
                <a:extLst>
                  <a:ext uri="{FF2B5EF4-FFF2-40B4-BE49-F238E27FC236}">
                    <a16:creationId xmlns:a16="http://schemas.microsoft.com/office/drawing/2014/main" xmlns="" id="{086845F6-36A2-44A0-8C15-9848F5DCA6BE}"/>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34" name="组合 33">
                <a:extLst>
                  <a:ext uri="{FF2B5EF4-FFF2-40B4-BE49-F238E27FC236}">
                    <a16:creationId xmlns:a16="http://schemas.microsoft.com/office/drawing/2014/main" xmlns="" id="{A85810F3-30EA-4DEC-B203-63F8729CC2F5}"/>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35" name="图片 34">
                  <a:extLst>
                    <a:ext uri="{FF2B5EF4-FFF2-40B4-BE49-F238E27FC236}">
                      <a16:creationId xmlns:a16="http://schemas.microsoft.com/office/drawing/2014/main" xmlns="" id="{3453FD0F-51F1-4485-BD61-0E2264C40F12}"/>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36" name="椭圆 35">
                  <a:extLst>
                    <a:ext uri="{FF2B5EF4-FFF2-40B4-BE49-F238E27FC236}">
                      <a16:creationId xmlns:a16="http://schemas.microsoft.com/office/drawing/2014/main" xmlns="" id="{21C0A218-ACC3-4048-9124-9BA57F019FD9}"/>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pic>
          <p:nvPicPr>
            <p:cNvPr id="32" name="图片 31">
              <a:extLst>
                <a:ext uri="{FF2B5EF4-FFF2-40B4-BE49-F238E27FC236}">
                  <a16:creationId xmlns:a16="http://schemas.microsoft.com/office/drawing/2014/main" xmlns="" id="{9F1A97AD-45D7-47BB-A4DA-96D322793D7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26" name="文本框 25">
            <a:extLst>
              <a:ext uri="{FF2B5EF4-FFF2-40B4-BE49-F238E27FC236}">
                <a16:creationId xmlns:a16="http://schemas.microsoft.com/office/drawing/2014/main" xmlns="" id="{21AFC61C-6657-47C5-836E-898721E69EE8}"/>
              </a:ext>
            </a:extLst>
          </p:cNvPr>
          <p:cNvSpPr txBox="1"/>
          <p:nvPr/>
        </p:nvSpPr>
        <p:spPr>
          <a:xfrm>
            <a:off x="4947834" y="314325"/>
            <a:ext cx="2332086" cy="880241"/>
          </a:xfrm>
          <a:prstGeom prst="rect">
            <a:avLst/>
          </a:prstGeom>
          <a:noFill/>
          <a:effectLst>
            <a:outerShdw blurRad="50800" dist="38100" dir="5400000" algn="t" rotWithShape="0">
              <a:prstClr val="black">
                <a:alpha val="40000"/>
              </a:prstClr>
            </a:outerShdw>
          </a:effectLst>
        </p:spPr>
        <p:txBody>
          <a:bodyPr wrap="square" rtlCol="0">
            <a:spAutoFit/>
          </a:bodyPr>
          <a:lstStyle>
            <a:defPPr>
              <a:defRPr lang="zh-CN"/>
            </a:defPPr>
            <a:lvl1pPr algn="ctr">
              <a:lnSpc>
                <a:spcPct val="120000"/>
              </a:lnSpc>
              <a:defRPr sz="4800">
                <a:solidFill>
                  <a:schemeClr val="accent3"/>
                </a:solidFill>
                <a:latin typeface="字体圈欣意冠黑体" panose="00000500000000000000" pitchFamily="2" charset="-122"/>
                <a:ea typeface="字体圈欣意冠黑体" panose="00000500000000000000" pitchFamily="2" charset="-122"/>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案例展示</a:t>
            </a:r>
          </a:p>
        </p:txBody>
      </p:sp>
    </p:spTree>
    <p:extLst>
      <p:ext uri="{BB962C8B-B14F-4D97-AF65-F5344CB8AC3E}">
        <p14:creationId xmlns:p14="http://schemas.microsoft.com/office/powerpoint/2010/main" val="14917623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xmlns="" id="{732C2D2C-48FD-4793-9482-8F67948A2689}"/>
              </a:ext>
            </a:extLst>
          </p:cNvPr>
          <p:cNvSpPr/>
          <p:nvPr/>
        </p:nvSpPr>
        <p:spPr>
          <a:xfrm>
            <a:off x="0" y="676535"/>
            <a:ext cx="12174440" cy="5877293"/>
          </a:xfrm>
          <a:custGeom>
            <a:avLst/>
            <a:gdLst>
              <a:gd name="connsiteX0" fmla="*/ 12139023 w 12174440"/>
              <a:gd name="connsiteY0" fmla="*/ 0 h 5877293"/>
              <a:gd name="connsiteX1" fmla="*/ 12174440 w 12174440"/>
              <a:gd name="connsiteY1" fmla="*/ 0 h 5877293"/>
              <a:gd name="connsiteX2" fmla="*/ 12174440 w 12174440"/>
              <a:gd name="connsiteY2" fmla="*/ 5877293 h 5877293"/>
              <a:gd name="connsiteX3" fmla="*/ 12108408 w 12174440"/>
              <a:gd name="connsiteY3" fmla="*/ 5835424 h 5877293"/>
              <a:gd name="connsiteX4" fmla="*/ 6049865 w 12174440"/>
              <a:gd name="connsiteY4" fmla="*/ 4664411 h 5877293"/>
              <a:gd name="connsiteX5" fmla="*/ 222899 w 12174440"/>
              <a:gd name="connsiteY5" fmla="*/ 5707328 h 5877293"/>
              <a:gd name="connsiteX6" fmla="*/ 0 w 12174440"/>
              <a:gd name="connsiteY6" fmla="*/ 5830624 h 5877293"/>
              <a:gd name="connsiteX7" fmla="*/ 0 w 12174440"/>
              <a:gd name="connsiteY7" fmla="*/ 24212 h 5877293"/>
              <a:gd name="connsiteX8" fmla="*/ 222899 w 12174440"/>
              <a:gd name="connsiteY8" fmla="*/ 147509 h 5877293"/>
              <a:gd name="connsiteX9" fmla="*/ 6049865 w 12174440"/>
              <a:gd name="connsiteY9" fmla="*/ 1190425 h 5877293"/>
              <a:gd name="connsiteX10" fmla="*/ 12108408 w 12174440"/>
              <a:gd name="connsiteY10" fmla="*/ 19412 h 5877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4440" h="5877293">
                <a:moveTo>
                  <a:pt x="12139023" y="0"/>
                </a:moveTo>
                <a:lnTo>
                  <a:pt x="12174440" y="0"/>
                </a:lnTo>
                <a:lnTo>
                  <a:pt x="12174440" y="5877293"/>
                </a:lnTo>
                <a:lnTo>
                  <a:pt x="12108408" y="5835424"/>
                </a:lnTo>
                <a:cubicBezTo>
                  <a:pt x="10941636" y="5137917"/>
                  <a:pt x="8666025" y="4664411"/>
                  <a:pt x="6049865" y="4664411"/>
                </a:cubicBezTo>
                <a:cubicBezTo>
                  <a:pt x="3597215" y="4664411"/>
                  <a:pt x="1443876" y="5080578"/>
                  <a:pt x="222899" y="5707328"/>
                </a:cubicBezTo>
                <a:lnTo>
                  <a:pt x="0" y="5830624"/>
                </a:lnTo>
                <a:lnTo>
                  <a:pt x="0" y="24212"/>
                </a:lnTo>
                <a:lnTo>
                  <a:pt x="222899" y="147509"/>
                </a:lnTo>
                <a:cubicBezTo>
                  <a:pt x="1443876" y="774259"/>
                  <a:pt x="3597215" y="1190425"/>
                  <a:pt x="6049865" y="1190425"/>
                </a:cubicBezTo>
                <a:cubicBezTo>
                  <a:pt x="8666025" y="1190425"/>
                  <a:pt x="10941636" y="716920"/>
                  <a:pt x="12108408" y="19412"/>
                </a:cubicBezTo>
                <a:close/>
              </a:path>
            </a:pathLst>
          </a:custGeom>
          <a:solidFill>
            <a:schemeClr val="bg2">
              <a:alpha val="16000"/>
            </a:schemeClr>
          </a:solidFill>
          <a:ln w="12700" cap="flat" cmpd="sng" algn="ctr">
            <a:noFill/>
            <a:prstDash val="solid"/>
            <a:miter lim="800000"/>
          </a:ln>
          <a:effectLst/>
        </p:spPr>
        <p:txBody>
          <a:bodyPr wrap="square" rtlCol="0" anchor="ctr">
            <a:no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sp>
        <p:nvSpPr>
          <p:cNvPr id="6" name="任意多边形: 形状 5">
            <a:extLst>
              <a:ext uri="{FF2B5EF4-FFF2-40B4-BE49-F238E27FC236}">
                <a16:creationId xmlns:a16="http://schemas.microsoft.com/office/drawing/2014/main" xmlns="" id="{FBA05B48-66B9-4746-B9B5-9AD751B58B1F}"/>
              </a:ext>
            </a:extLst>
          </p:cNvPr>
          <p:cNvSpPr/>
          <p:nvPr/>
        </p:nvSpPr>
        <p:spPr>
          <a:xfrm>
            <a:off x="0" y="838200"/>
            <a:ext cx="12192000" cy="5564534"/>
          </a:xfrm>
          <a:custGeom>
            <a:avLst/>
            <a:gdLst>
              <a:gd name="connsiteX0" fmla="*/ 12156583 w 12192000"/>
              <a:gd name="connsiteY0" fmla="*/ 0 h 5564534"/>
              <a:gd name="connsiteX1" fmla="*/ 12192000 w 12192000"/>
              <a:gd name="connsiteY1" fmla="*/ 0 h 5564534"/>
              <a:gd name="connsiteX2" fmla="*/ 12192000 w 12192000"/>
              <a:gd name="connsiteY2" fmla="*/ 5564534 h 5564534"/>
              <a:gd name="connsiteX3" fmla="*/ 12125968 w 12192000"/>
              <a:gd name="connsiteY3" fmla="*/ 5524893 h 5564534"/>
              <a:gd name="connsiteX4" fmla="*/ 6067425 w 12192000"/>
              <a:gd name="connsiteY4" fmla="*/ 4416196 h 5564534"/>
              <a:gd name="connsiteX5" fmla="*/ 8882 w 12192000"/>
              <a:gd name="connsiteY5" fmla="*/ 5524893 h 5564534"/>
              <a:gd name="connsiteX6" fmla="*/ 0 w 12192000"/>
              <a:gd name="connsiteY6" fmla="*/ 5530225 h 5564534"/>
              <a:gd name="connsiteX7" fmla="*/ 0 w 12192000"/>
              <a:gd name="connsiteY7" fmla="*/ 13047 h 5564534"/>
              <a:gd name="connsiteX8" fmla="*/ 8882 w 12192000"/>
              <a:gd name="connsiteY8" fmla="*/ 18379 h 5564534"/>
              <a:gd name="connsiteX9" fmla="*/ 6067425 w 12192000"/>
              <a:gd name="connsiteY9" fmla="*/ 1127077 h 5564534"/>
              <a:gd name="connsiteX10" fmla="*/ 12125968 w 12192000"/>
              <a:gd name="connsiteY10" fmla="*/ 18379 h 556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5564534">
                <a:moveTo>
                  <a:pt x="12156583" y="0"/>
                </a:moveTo>
                <a:lnTo>
                  <a:pt x="12192000" y="0"/>
                </a:lnTo>
                <a:lnTo>
                  <a:pt x="12192000" y="5564534"/>
                </a:lnTo>
                <a:lnTo>
                  <a:pt x="12125968" y="5524893"/>
                </a:lnTo>
                <a:cubicBezTo>
                  <a:pt x="10959196" y="4864504"/>
                  <a:pt x="8683585" y="4416196"/>
                  <a:pt x="6067425" y="4416196"/>
                </a:cubicBezTo>
                <a:cubicBezTo>
                  <a:pt x="3451265" y="4416196"/>
                  <a:pt x="1175654" y="4864504"/>
                  <a:pt x="8882" y="5524893"/>
                </a:cubicBezTo>
                <a:lnTo>
                  <a:pt x="0" y="5530225"/>
                </a:lnTo>
                <a:lnTo>
                  <a:pt x="0" y="13047"/>
                </a:lnTo>
                <a:lnTo>
                  <a:pt x="8882" y="18379"/>
                </a:lnTo>
                <a:cubicBezTo>
                  <a:pt x="1175654" y="678770"/>
                  <a:pt x="3451265" y="1127077"/>
                  <a:pt x="6067425" y="1127077"/>
                </a:cubicBezTo>
                <a:cubicBezTo>
                  <a:pt x="8683585" y="1127077"/>
                  <a:pt x="10959196" y="678770"/>
                  <a:pt x="12125968" y="18379"/>
                </a:cubicBezTo>
                <a:close/>
              </a:path>
            </a:pathLst>
          </a:custGeom>
          <a:gradFill>
            <a:gsLst>
              <a:gs pos="0">
                <a:schemeClr val="accent3"/>
              </a:gs>
              <a:gs pos="19000">
                <a:schemeClr val="accent3">
                  <a:alpha val="37000"/>
                </a:schemeClr>
              </a:gs>
              <a:gs pos="77000">
                <a:srgbClr val="C00000">
                  <a:alpha val="79000"/>
                </a:srgbClr>
              </a:gs>
              <a:gs pos="100000">
                <a:schemeClr val="accent2"/>
              </a:gs>
            </a:gsLst>
            <a:lin ang="7200000" scaled="0"/>
          </a:gradFill>
          <a:ln w="12700" cap="flat" cmpd="sng" algn="ctr">
            <a:noFill/>
            <a:prstDash val="solid"/>
            <a:miter lim="800000"/>
          </a:ln>
          <a:effectLst/>
        </p:spPr>
        <p:txBody>
          <a:bodyPr wrap="square" rtlCol="0" anchor="ctr">
            <a:no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grpSp>
        <p:nvGrpSpPr>
          <p:cNvPr id="27" name="组合 26">
            <a:extLst>
              <a:ext uri="{FF2B5EF4-FFF2-40B4-BE49-F238E27FC236}">
                <a16:creationId xmlns:a16="http://schemas.microsoft.com/office/drawing/2014/main" xmlns="" id="{6EFCAED5-8C32-429B-9791-435BCBA2076B}"/>
              </a:ext>
            </a:extLst>
          </p:cNvPr>
          <p:cNvGrpSpPr/>
          <p:nvPr/>
        </p:nvGrpSpPr>
        <p:grpSpPr>
          <a:xfrm>
            <a:off x="3804926" y="2090683"/>
            <a:ext cx="4624209" cy="3109348"/>
            <a:chOff x="3881126" y="2090683"/>
            <a:chExt cx="4624209" cy="3109348"/>
          </a:xfrm>
        </p:grpSpPr>
        <p:sp>
          <p:nvSpPr>
            <p:cNvPr id="12" name="iṩḻiḓe">
              <a:extLst>
                <a:ext uri="{FF2B5EF4-FFF2-40B4-BE49-F238E27FC236}">
                  <a16:creationId xmlns:a16="http://schemas.microsoft.com/office/drawing/2014/main" xmlns="" id="{0CB699DA-CFE1-4DFD-8904-8089F4C05C91}"/>
                </a:ext>
              </a:extLst>
            </p:cNvPr>
            <p:cNvSpPr/>
            <p:nvPr/>
          </p:nvSpPr>
          <p:spPr bwMode="auto">
            <a:xfrm rot="16200000">
              <a:off x="4638557" y="1333252"/>
              <a:ext cx="3109348" cy="4624209"/>
            </a:xfrm>
            <a:prstGeom prst="rect">
              <a:avLst/>
            </a:prstGeom>
            <a:gradFill>
              <a:gsLst>
                <a:gs pos="0">
                  <a:sysClr val="window" lastClr="FFFFFF">
                    <a:alpha val="0"/>
                  </a:sysClr>
                </a:gs>
                <a:gs pos="50000">
                  <a:sysClr val="window" lastClr="FFFFFF"/>
                </a:gs>
                <a:gs pos="100000">
                  <a:srgbClr val="FFFFFF">
                    <a:alpha val="0"/>
                  </a:srgbClr>
                </a:gs>
              </a:gsLst>
              <a:lin ang="10800000" scaled="1"/>
            </a:gradFill>
            <a:ln w="9525">
              <a:noFill/>
              <a:round/>
            </a:ln>
            <a:effectLst/>
          </p:spPr>
          <p:txBody>
            <a:bodyPr wrap="square" lIns="91440" tIns="45720" rIns="91440" bIns="45720" anchor="ctr">
              <a:norm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微软雅黑"/>
                <a:cs typeface="+mn-cs"/>
              </a:endParaRPr>
            </a:p>
          </p:txBody>
        </p:sp>
        <p:pic>
          <p:nvPicPr>
            <p:cNvPr id="11" name="图片 10">
              <a:extLst>
                <a:ext uri="{FF2B5EF4-FFF2-40B4-BE49-F238E27FC236}">
                  <a16:creationId xmlns:a16="http://schemas.microsoft.com/office/drawing/2014/main" xmlns="" id="{7BB48401-4C42-4466-8B46-BB3B06D5C21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23179" y="2197605"/>
              <a:ext cx="4315644" cy="2877096"/>
            </a:xfrm>
            <a:prstGeom prst="rect">
              <a:avLst/>
            </a:prstGeom>
          </p:spPr>
        </p:pic>
      </p:grpSp>
      <p:grpSp>
        <p:nvGrpSpPr>
          <p:cNvPr id="23" name="组合 22">
            <a:extLst>
              <a:ext uri="{FF2B5EF4-FFF2-40B4-BE49-F238E27FC236}">
                <a16:creationId xmlns:a16="http://schemas.microsoft.com/office/drawing/2014/main" xmlns="" id="{7170DF99-CB5F-43FC-9314-6F55AAB67ED0}"/>
              </a:ext>
            </a:extLst>
          </p:cNvPr>
          <p:cNvGrpSpPr/>
          <p:nvPr/>
        </p:nvGrpSpPr>
        <p:grpSpPr>
          <a:xfrm>
            <a:off x="773899" y="1647824"/>
            <a:ext cx="2749485" cy="4124328"/>
            <a:chOff x="731837" y="1647825"/>
            <a:chExt cx="2749485" cy="4124328"/>
          </a:xfrm>
        </p:grpSpPr>
        <p:sp>
          <p:nvSpPr>
            <p:cNvPr id="18" name="iṩḻiḓe">
              <a:extLst>
                <a:ext uri="{FF2B5EF4-FFF2-40B4-BE49-F238E27FC236}">
                  <a16:creationId xmlns:a16="http://schemas.microsoft.com/office/drawing/2014/main" xmlns="" id="{20360541-1BD2-4280-8EAF-E34CF9448AE5}"/>
                </a:ext>
              </a:extLst>
            </p:cNvPr>
            <p:cNvSpPr/>
            <p:nvPr/>
          </p:nvSpPr>
          <p:spPr bwMode="auto">
            <a:xfrm rot="16200000">
              <a:off x="3967" y="2375695"/>
              <a:ext cx="4124328" cy="2668587"/>
            </a:xfrm>
            <a:custGeom>
              <a:avLst/>
              <a:gdLst>
                <a:gd name="connsiteX0" fmla="*/ 0 w 4124328"/>
                <a:gd name="connsiteY0" fmla="*/ 0 h 2982912"/>
                <a:gd name="connsiteX1" fmla="*/ 4124328 w 4124328"/>
                <a:gd name="connsiteY1" fmla="*/ 0 h 2982912"/>
                <a:gd name="connsiteX2" fmla="*/ 4124328 w 4124328"/>
                <a:gd name="connsiteY2" fmla="*/ 2982912 h 2982912"/>
                <a:gd name="connsiteX3" fmla="*/ 0 w 4124328"/>
                <a:gd name="connsiteY3" fmla="*/ 2982912 h 2982912"/>
                <a:gd name="connsiteX4" fmla="*/ 0 w 4124328"/>
                <a:gd name="connsiteY4" fmla="*/ 0 h 2982912"/>
                <a:gd name="connsiteX0" fmla="*/ 0 w 4124328"/>
                <a:gd name="connsiteY0" fmla="*/ 0 h 2982912"/>
                <a:gd name="connsiteX1" fmla="*/ 4124328 w 4124328"/>
                <a:gd name="connsiteY1" fmla="*/ 0 h 2982912"/>
                <a:gd name="connsiteX2" fmla="*/ 3143253 w 4124328"/>
                <a:gd name="connsiteY2" fmla="*/ 2630487 h 2982912"/>
                <a:gd name="connsiteX3" fmla="*/ 0 w 4124328"/>
                <a:gd name="connsiteY3" fmla="*/ 2982912 h 2982912"/>
                <a:gd name="connsiteX4" fmla="*/ 0 w 4124328"/>
                <a:gd name="connsiteY4" fmla="*/ 0 h 2982912"/>
                <a:gd name="connsiteX0" fmla="*/ 0 w 4124328"/>
                <a:gd name="connsiteY0" fmla="*/ 0 h 2668587"/>
                <a:gd name="connsiteX1" fmla="*/ 4124328 w 4124328"/>
                <a:gd name="connsiteY1" fmla="*/ 0 h 2668587"/>
                <a:gd name="connsiteX2" fmla="*/ 3143253 w 4124328"/>
                <a:gd name="connsiteY2" fmla="*/ 2630487 h 2668587"/>
                <a:gd name="connsiteX3" fmla="*/ 1133475 w 4124328"/>
                <a:gd name="connsiteY3" fmla="*/ 2668587 h 2668587"/>
                <a:gd name="connsiteX4" fmla="*/ 0 w 4124328"/>
                <a:gd name="connsiteY4" fmla="*/ 0 h 2668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4328" h="2668587">
                  <a:moveTo>
                    <a:pt x="0" y="0"/>
                  </a:moveTo>
                  <a:lnTo>
                    <a:pt x="4124328" y="0"/>
                  </a:lnTo>
                  <a:lnTo>
                    <a:pt x="3143253" y="2630487"/>
                  </a:lnTo>
                  <a:lnTo>
                    <a:pt x="1133475" y="2668587"/>
                  </a:lnTo>
                  <a:lnTo>
                    <a:pt x="0" y="0"/>
                  </a:lnTo>
                  <a:close/>
                </a:path>
              </a:pathLst>
            </a:custGeom>
            <a:gradFill>
              <a:gsLst>
                <a:gs pos="0">
                  <a:schemeClr val="bg1">
                    <a:alpha val="0"/>
                  </a:schemeClr>
                </a:gs>
                <a:gs pos="50000">
                  <a:schemeClr val="bg1"/>
                </a:gs>
                <a:gs pos="100000">
                  <a:srgbClr val="FFFFFF">
                    <a:alpha val="0"/>
                  </a:srgbClr>
                </a:gs>
              </a:gsLst>
              <a:lin ang="10800000" scaled="1"/>
            </a:gradFill>
            <a:ln w="9525">
              <a:noFill/>
              <a:round/>
            </a:ln>
            <a:effectLst/>
          </p:spPr>
          <p:txBody>
            <a:bodyPr wrap="square" lIns="91440" tIns="45720" rIns="91440" bIns="45720" anchor="ctr">
              <a:norm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 name="îṡḷïḍè">
              <a:extLst>
                <a:ext uri="{FF2B5EF4-FFF2-40B4-BE49-F238E27FC236}">
                  <a16:creationId xmlns:a16="http://schemas.microsoft.com/office/drawing/2014/main" xmlns="" id="{21EE155E-CB18-477B-A683-352FA3D0F6D4}"/>
                </a:ext>
              </a:extLst>
            </p:cNvPr>
            <p:cNvSpPr/>
            <p:nvPr/>
          </p:nvSpPr>
          <p:spPr>
            <a:xfrm>
              <a:off x="884664" y="1758105"/>
              <a:ext cx="2596658" cy="3884953"/>
            </a:xfrm>
            <a:custGeom>
              <a:avLst/>
              <a:gdLst>
                <a:gd name="connsiteX0" fmla="*/ 0 w 1710833"/>
                <a:gd name="connsiteY0" fmla="*/ 0 h 2799103"/>
                <a:gd name="connsiteX1" fmla="*/ 1710833 w 1710833"/>
                <a:gd name="connsiteY1" fmla="*/ 0 h 2799103"/>
                <a:gd name="connsiteX2" fmla="*/ 1710833 w 1710833"/>
                <a:gd name="connsiteY2" fmla="*/ 2799103 h 2799103"/>
                <a:gd name="connsiteX3" fmla="*/ 0 w 1710833"/>
                <a:gd name="connsiteY3" fmla="*/ 2799103 h 2799103"/>
                <a:gd name="connsiteX4" fmla="*/ 0 w 1710833"/>
                <a:gd name="connsiteY4" fmla="*/ 0 h 2799103"/>
                <a:gd name="connsiteX0" fmla="*/ 0 w 2596658"/>
                <a:gd name="connsiteY0" fmla="*/ 0 h 2799103"/>
                <a:gd name="connsiteX1" fmla="*/ 2596658 w 2596658"/>
                <a:gd name="connsiteY1" fmla="*/ 228600 h 2799103"/>
                <a:gd name="connsiteX2" fmla="*/ 1710833 w 2596658"/>
                <a:gd name="connsiteY2" fmla="*/ 2799103 h 2799103"/>
                <a:gd name="connsiteX3" fmla="*/ 0 w 2596658"/>
                <a:gd name="connsiteY3" fmla="*/ 2799103 h 2799103"/>
                <a:gd name="connsiteX4" fmla="*/ 0 w 2596658"/>
                <a:gd name="connsiteY4" fmla="*/ 0 h 2799103"/>
                <a:gd name="connsiteX0" fmla="*/ 0 w 2606183"/>
                <a:gd name="connsiteY0" fmla="*/ 0 h 2799103"/>
                <a:gd name="connsiteX1" fmla="*/ 2596658 w 2606183"/>
                <a:gd name="connsiteY1" fmla="*/ 228600 h 2799103"/>
                <a:gd name="connsiteX2" fmla="*/ 2606183 w 2606183"/>
                <a:gd name="connsiteY2" fmla="*/ 2532403 h 2799103"/>
                <a:gd name="connsiteX3" fmla="*/ 0 w 2606183"/>
                <a:gd name="connsiteY3" fmla="*/ 2799103 h 2799103"/>
                <a:gd name="connsiteX4" fmla="*/ 0 w 2606183"/>
                <a:gd name="connsiteY4" fmla="*/ 0 h 2799103"/>
                <a:gd name="connsiteX0" fmla="*/ 0 w 2606183"/>
                <a:gd name="connsiteY0" fmla="*/ 0 h 2799103"/>
                <a:gd name="connsiteX1" fmla="*/ 2596658 w 2606183"/>
                <a:gd name="connsiteY1" fmla="*/ 285750 h 2799103"/>
                <a:gd name="connsiteX2" fmla="*/ 2606183 w 2606183"/>
                <a:gd name="connsiteY2" fmla="*/ 2532403 h 2799103"/>
                <a:gd name="connsiteX3" fmla="*/ 0 w 2606183"/>
                <a:gd name="connsiteY3" fmla="*/ 2799103 h 2799103"/>
                <a:gd name="connsiteX4" fmla="*/ 0 w 2606183"/>
                <a:gd name="connsiteY4" fmla="*/ 0 h 2799103"/>
                <a:gd name="connsiteX0" fmla="*/ 0 w 2606183"/>
                <a:gd name="connsiteY0" fmla="*/ 0 h 3237253"/>
                <a:gd name="connsiteX1" fmla="*/ 2596658 w 2606183"/>
                <a:gd name="connsiteY1" fmla="*/ 285750 h 3237253"/>
                <a:gd name="connsiteX2" fmla="*/ 2606183 w 2606183"/>
                <a:gd name="connsiteY2" fmla="*/ 2532403 h 3237253"/>
                <a:gd name="connsiteX3" fmla="*/ 19050 w 2606183"/>
                <a:gd name="connsiteY3" fmla="*/ 3237253 h 3237253"/>
                <a:gd name="connsiteX4" fmla="*/ 0 w 2606183"/>
                <a:gd name="connsiteY4" fmla="*/ 0 h 3237253"/>
                <a:gd name="connsiteX0" fmla="*/ 0 w 2596658"/>
                <a:gd name="connsiteY0" fmla="*/ 0 h 3694453"/>
                <a:gd name="connsiteX1" fmla="*/ 2587133 w 2596658"/>
                <a:gd name="connsiteY1" fmla="*/ 742950 h 3694453"/>
                <a:gd name="connsiteX2" fmla="*/ 2596658 w 2596658"/>
                <a:gd name="connsiteY2" fmla="*/ 2989603 h 3694453"/>
                <a:gd name="connsiteX3" fmla="*/ 9525 w 2596658"/>
                <a:gd name="connsiteY3" fmla="*/ 3694453 h 3694453"/>
                <a:gd name="connsiteX4" fmla="*/ 0 w 2596658"/>
                <a:gd name="connsiteY4" fmla="*/ 0 h 3694453"/>
                <a:gd name="connsiteX0" fmla="*/ 0 w 2596658"/>
                <a:gd name="connsiteY0" fmla="*/ 0 h 3884953"/>
                <a:gd name="connsiteX1" fmla="*/ 2587133 w 2596658"/>
                <a:gd name="connsiteY1" fmla="*/ 742950 h 3884953"/>
                <a:gd name="connsiteX2" fmla="*/ 2596658 w 2596658"/>
                <a:gd name="connsiteY2" fmla="*/ 2989603 h 3884953"/>
                <a:gd name="connsiteX3" fmla="*/ 19050 w 2596658"/>
                <a:gd name="connsiteY3" fmla="*/ 3884953 h 3884953"/>
                <a:gd name="connsiteX4" fmla="*/ 0 w 2596658"/>
                <a:gd name="connsiteY4" fmla="*/ 0 h 3884953"/>
                <a:gd name="connsiteX0" fmla="*/ 0 w 2596658"/>
                <a:gd name="connsiteY0" fmla="*/ 0 h 3884953"/>
                <a:gd name="connsiteX1" fmla="*/ 2587133 w 2596658"/>
                <a:gd name="connsiteY1" fmla="*/ 742950 h 3884953"/>
                <a:gd name="connsiteX2" fmla="*/ 2596658 w 2596658"/>
                <a:gd name="connsiteY2" fmla="*/ 2989603 h 3884953"/>
                <a:gd name="connsiteX3" fmla="*/ 19050 w 2596658"/>
                <a:gd name="connsiteY3" fmla="*/ 3884953 h 3884953"/>
                <a:gd name="connsiteX4" fmla="*/ 0 w 2596658"/>
                <a:gd name="connsiteY4" fmla="*/ 0 h 3884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6658" h="3884953">
                  <a:moveTo>
                    <a:pt x="0" y="0"/>
                  </a:moveTo>
                  <a:lnTo>
                    <a:pt x="2587133" y="742950"/>
                  </a:lnTo>
                  <a:lnTo>
                    <a:pt x="2596658" y="2989603"/>
                  </a:lnTo>
                  <a:lnTo>
                    <a:pt x="19050" y="3884953"/>
                  </a:lnTo>
                  <a:lnTo>
                    <a:pt x="0" y="0"/>
                  </a:lnTo>
                  <a:close/>
                </a:path>
              </a:pathLst>
            </a:cu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grpSp>
      <p:grpSp>
        <p:nvGrpSpPr>
          <p:cNvPr id="24" name="组合 23">
            <a:extLst>
              <a:ext uri="{FF2B5EF4-FFF2-40B4-BE49-F238E27FC236}">
                <a16:creationId xmlns:a16="http://schemas.microsoft.com/office/drawing/2014/main" xmlns="" id="{8966A7FF-2EF0-4019-8449-2A6E3031AF32}"/>
              </a:ext>
            </a:extLst>
          </p:cNvPr>
          <p:cNvGrpSpPr/>
          <p:nvPr/>
        </p:nvGrpSpPr>
        <p:grpSpPr>
          <a:xfrm rot="10800000">
            <a:off x="8682103" y="1590792"/>
            <a:ext cx="2749485" cy="4124328"/>
            <a:chOff x="731837" y="1647825"/>
            <a:chExt cx="2749485" cy="4124328"/>
          </a:xfrm>
        </p:grpSpPr>
        <p:sp>
          <p:nvSpPr>
            <p:cNvPr id="25" name="iṩḻiḓe">
              <a:extLst>
                <a:ext uri="{FF2B5EF4-FFF2-40B4-BE49-F238E27FC236}">
                  <a16:creationId xmlns:a16="http://schemas.microsoft.com/office/drawing/2014/main" xmlns="" id="{3BD93B27-1EEF-44FD-8B36-283200A5DADD}"/>
                </a:ext>
              </a:extLst>
            </p:cNvPr>
            <p:cNvSpPr/>
            <p:nvPr/>
          </p:nvSpPr>
          <p:spPr bwMode="auto">
            <a:xfrm rot="16200000">
              <a:off x="3967" y="2375695"/>
              <a:ext cx="4124328" cy="2668587"/>
            </a:xfrm>
            <a:custGeom>
              <a:avLst/>
              <a:gdLst>
                <a:gd name="connsiteX0" fmla="*/ 0 w 4124328"/>
                <a:gd name="connsiteY0" fmla="*/ 0 h 2982912"/>
                <a:gd name="connsiteX1" fmla="*/ 4124328 w 4124328"/>
                <a:gd name="connsiteY1" fmla="*/ 0 h 2982912"/>
                <a:gd name="connsiteX2" fmla="*/ 4124328 w 4124328"/>
                <a:gd name="connsiteY2" fmla="*/ 2982912 h 2982912"/>
                <a:gd name="connsiteX3" fmla="*/ 0 w 4124328"/>
                <a:gd name="connsiteY3" fmla="*/ 2982912 h 2982912"/>
                <a:gd name="connsiteX4" fmla="*/ 0 w 4124328"/>
                <a:gd name="connsiteY4" fmla="*/ 0 h 2982912"/>
                <a:gd name="connsiteX0" fmla="*/ 0 w 4124328"/>
                <a:gd name="connsiteY0" fmla="*/ 0 h 2982912"/>
                <a:gd name="connsiteX1" fmla="*/ 4124328 w 4124328"/>
                <a:gd name="connsiteY1" fmla="*/ 0 h 2982912"/>
                <a:gd name="connsiteX2" fmla="*/ 3143253 w 4124328"/>
                <a:gd name="connsiteY2" fmla="*/ 2630487 h 2982912"/>
                <a:gd name="connsiteX3" fmla="*/ 0 w 4124328"/>
                <a:gd name="connsiteY3" fmla="*/ 2982912 h 2982912"/>
                <a:gd name="connsiteX4" fmla="*/ 0 w 4124328"/>
                <a:gd name="connsiteY4" fmla="*/ 0 h 2982912"/>
                <a:gd name="connsiteX0" fmla="*/ 0 w 4124328"/>
                <a:gd name="connsiteY0" fmla="*/ 0 h 2668587"/>
                <a:gd name="connsiteX1" fmla="*/ 4124328 w 4124328"/>
                <a:gd name="connsiteY1" fmla="*/ 0 h 2668587"/>
                <a:gd name="connsiteX2" fmla="*/ 3143253 w 4124328"/>
                <a:gd name="connsiteY2" fmla="*/ 2630487 h 2668587"/>
                <a:gd name="connsiteX3" fmla="*/ 1133475 w 4124328"/>
                <a:gd name="connsiteY3" fmla="*/ 2668587 h 2668587"/>
                <a:gd name="connsiteX4" fmla="*/ 0 w 4124328"/>
                <a:gd name="connsiteY4" fmla="*/ 0 h 2668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4328" h="2668587">
                  <a:moveTo>
                    <a:pt x="0" y="0"/>
                  </a:moveTo>
                  <a:lnTo>
                    <a:pt x="4124328" y="0"/>
                  </a:lnTo>
                  <a:lnTo>
                    <a:pt x="3143253" y="2630487"/>
                  </a:lnTo>
                  <a:lnTo>
                    <a:pt x="1133475" y="2668587"/>
                  </a:lnTo>
                  <a:lnTo>
                    <a:pt x="0" y="0"/>
                  </a:lnTo>
                  <a:close/>
                </a:path>
              </a:pathLst>
            </a:custGeom>
            <a:gradFill>
              <a:gsLst>
                <a:gs pos="0">
                  <a:schemeClr val="bg1">
                    <a:alpha val="0"/>
                  </a:schemeClr>
                </a:gs>
                <a:gs pos="50000">
                  <a:schemeClr val="bg1"/>
                </a:gs>
                <a:gs pos="100000">
                  <a:srgbClr val="FFFFFF">
                    <a:alpha val="0"/>
                  </a:srgbClr>
                </a:gs>
              </a:gsLst>
              <a:lin ang="10800000" scaled="1"/>
            </a:gradFill>
            <a:ln w="9525">
              <a:noFill/>
              <a:round/>
            </a:ln>
            <a:effectLst/>
          </p:spPr>
          <p:txBody>
            <a:bodyPr wrap="square" lIns="91440" tIns="45720" rIns="91440" bIns="45720" anchor="ctr">
              <a:norm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 name="îṡḷïḍè">
              <a:extLst>
                <a:ext uri="{FF2B5EF4-FFF2-40B4-BE49-F238E27FC236}">
                  <a16:creationId xmlns:a16="http://schemas.microsoft.com/office/drawing/2014/main" xmlns="" id="{67741A93-B760-48F7-ABA3-CA7B0D7E2A63}"/>
                </a:ext>
              </a:extLst>
            </p:cNvPr>
            <p:cNvSpPr/>
            <p:nvPr/>
          </p:nvSpPr>
          <p:spPr>
            <a:xfrm>
              <a:off x="884664" y="1758105"/>
              <a:ext cx="2596658" cy="3884953"/>
            </a:xfrm>
            <a:custGeom>
              <a:avLst/>
              <a:gdLst>
                <a:gd name="connsiteX0" fmla="*/ 0 w 1710833"/>
                <a:gd name="connsiteY0" fmla="*/ 0 h 2799103"/>
                <a:gd name="connsiteX1" fmla="*/ 1710833 w 1710833"/>
                <a:gd name="connsiteY1" fmla="*/ 0 h 2799103"/>
                <a:gd name="connsiteX2" fmla="*/ 1710833 w 1710833"/>
                <a:gd name="connsiteY2" fmla="*/ 2799103 h 2799103"/>
                <a:gd name="connsiteX3" fmla="*/ 0 w 1710833"/>
                <a:gd name="connsiteY3" fmla="*/ 2799103 h 2799103"/>
                <a:gd name="connsiteX4" fmla="*/ 0 w 1710833"/>
                <a:gd name="connsiteY4" fmla="*/ 0 h 2799103"/>
                <a:gd name="connsiteX0" fmla="*/ 0 w 2596658"/>
                <a:gd name="connsiteY0" fmla="*/ 0 h 2799103"/>
                <a:gd name="connsiteX1" fmla="*/ 2596658 w 2596658"/>
                <a:gd name="connsiteY1" fmla="*/ 228600 h 2799103"/>
                <a:gd name="connsiteX2" fmla="*/ 1710833 w 2596658"/>
                <a:gd name="connsiteY2" fmla="*/ 2799103 h 2799103"/>
                <a:gd name="connsiteX3" fmla="*/ 0 w 2596658"/>
                <a:gd name="connsiteY3" fmla="*/ 2799103 h 2799103"/>
                <a:gd name="connsiteX4" fmla="*/ 0 w 2596658"/>
                <a:gd name="connsiteY4" fmla="*/ 0 h 2799103"/>
                <a:gd name="connsiteX0" fmla="*/ 0 w 2606183"/>
                <a:gd name="connsiteY0" fmla="*/ 0 h 2799103"/>
                <a:gd name="connsiteX1" fmla="*/ 2596658 w 2606183"/>
                <a:gd name="connsiteY1" fmla="*/ 228600 h 2799103"/>
                <a:gd name="connsiteX2" fmla="*/ 2606183 w 2606183"/>
                <a:gd name="connsiteY2" fmla="*/ 2532403 h 2799103"/>
                <a:gd name="connsiteX3" fmla="*/ 0 w 2606183"/>
                <a:gd name="connsiteY3" fmla="*/ 2799103 h 2799103"/>
                <a:gd name="connsiteX4" fmla="*/ 0 w 2606183"/>
                <a:gd name="connsiteY4" fmla="*/ 0 h 2799103"/>
                <a:gd name="connsiteX0" fmla="*/ 0 w 2606183"/>
                <a:gd name="connsiteY0" fmla="*/ 0 h 2799103"/>
                <a:gd name="connsiteX1" fmla="*/ 2596658 w 2606183"/>
                <a:gd name="connsiteY1" fmla="*/ 285750 h 2799103"/>
                <a:gd name="connsiteX2" fmla="*/ 2606183 w 2606183"/>
                <a:gd name="connsiteY2" fmla="*/ 2532403 h 2799103"/>
                <a:gd name="connsiteX3" fmla="*/ 0 w 2606183"/>
                <a:gd name="connsiteY3" fmla="*/ 2799103 h 2799103"/>
                <a:gd name="connsiteX4" fmla="*/ 0 w 2606183"/>
                <a:gd name="connsiteY4" fmla="*/ 0 h 2799103"/>
                <a:gd name="connsiteX0" fmla="*/ 0 w 2606183"/>
                <a:gd name="connsiteY0" fmla="*/ 0 h 3237253"/>
                <a:gd name="connsiteX1" fmla="*/ 2596658 w 2606183"/>
                <a:gd name="connsiteY1" fmla="*/ 285750 h 3237253"/>
                <a:gd name="connsiteX2" fmla="*/ 2606183 w 2606183"/>
                <a:gd name="connsiteY2" fmla="*/ 2532403 h 3237253"/>
                <a:gd name="connsiteX3" fmla="*/ 19050 w 2606183"/>
                <a:gd name="connsiteY3" fmla="*/ 3237253 h 3237253"/>
                <a:gd name="connsiteX4" fmla="*/ 0 w 2606183"/>
                <a:gd name="connsiteY4" fmla="*/ 0 h 3237253"/>
                <a:gd name="connsiteX0" fmla="*/ 0 w 2596658"/>
                <a:gd name="connsiteY0" fmla="*/ 0 h 3694453"/>
                <a:gd name="connsiteX1" fmla="*/ 2587133 w 2596658"/>
                <a:gd name="connsiteY1" fmla="*/ 742950 h 3694453"/>
                <a:gd name="connsiteX2" fmla="*/ 2596658 w 2596658"/>
                <a:gd name="connsiteY2" fmla="*/ 2989603 h 3694453"/>
                <a:gd name="connsiteX3" fmla="*/ 9525 w 2596658"/>
                <a:gd name="connsiteY3" fmla="*/ 3694453 h 3694453"/>
                <a:gd name="connsiteX4" fmla="*/ 0 w 2596658"/>
                <a:gd name="connsiteY4" fmla="*/ 0 h 3694453"/>
                <a:gd name="connsiteX0" fmla="*/ 0 w 2596658"/>
                <a:gd name="connsiteY0" fmla="*/ 0 h 3884953"/>
                <a:gd name="connsiteX1" fmla="*/ 2587133 w 2596658"/>
                <a:gd name="connsiteY1" fmla="*/ 742950 h 3884953"/>
                <a:gd name="connsiteX2" fmla="*/ 2596658 w 2596658"/>
                <a:gd name="connsiteY2" fmla="*/ 2989603 h 3884953"/>
                <a:gd name="connsiteX3" fmla="*/ 19050 w 2596658"/>
                <a:gd name="connsiteY3" fmla="*/ 3884953 h 3884953"/>
                <a:gd name="connsiteX4" fmla="*/ 0 w 2596658"/>
                <a:gd name="connsiteY4" fmla="*/ 0 h 3884953"/>
                <a:gd name="connsiteX0" fmla="*/ 0 w 2596658"/>
                <a:gd name="connsiteY0" fmla="*/ 0 h 3884953"/>
                <a:gd name="connsiteX1" fmla="*/ 2587133 w 2596658"/>
                <a:gd name="connsiteY1" fmla="*/ 742950 h 3884953"/>
                <a:gd name="connsiteX2" fmla="*/ 2596658 w 2596658"/>
                <a:gd name="connsiteY2" fmla="*/ 2989603 h 3884953"/>
                <a:gd name="connsiteX3" fmla="*/ 19050 w 2596658"/>
                <a:gd name="connsiteY3" fmla="*/ 3884953 h 3884953"/>
                <a:gd name="connsiteX4" fmla="*/ 0 w 2596658"/>
                <a:gd name="connsiteY4" fmla="*/ 0 h 3884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6658" h="3884953">
                  <a:moveTo>
                    <a:pt x="0" y="0"/>
                  </a:moveTo>
                  <a:lnTo>
                    <a:pt x="2587133" y="742950"/>
                  </a:lnTo>
                  <a:lnTo>
                    <a:pt x="2596658" y="2989603"/>
                  </a:lnTo>
                  <a:lnTo>
                    <a:pt x="19050" y="3884953"/>
                  </a:lnTo>
                  <a:lnTo>
                    <a:pt x="0" y="0"/>
                  </a:lnTo>
                  <a:close/>
                </a:path>
              </a:pathLst>
            </a:cu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grpSp>
      <p:sp>
        <p:nvSpPr>
          <p:cNvPr id="14" name="文本框 13">
            <a:extLst>
              <a:ext uri="{FF2B5EF4-FFF2-40B4-BE49-F238E27FC236}">
                <a16:creationId xmlns:a16="http://schemas.microsoft.com/office/drawing/2014/main" xmlns="" id="{A2458864-A882-4A1F-B781-FF155D2BED37}"/>
              </a:ext>
            </a:extLst>
          </p:cNvPr>
          <p:cNvSpPr txBox="1"/>
          <p:nvPr/>
        </p:nvSpPr>
        <p:spPr>
          <a:xfrm>
            <a:off x="1129044" y="2465998"/>
            <a:ext cx="2313443"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全新自制网剧：</a:t>
            </a:r>
          </a:p>
        </p:txBody>
      </p:sp>
      <p:sp>
        <p:nvSpPr>
          <p:cNvPr id="13" name="文本框 12">
            <a:extLst>
              <a:ext uri="{FF2B5EF4-FFF2-40B4-BE49-F238E27FC236}">
                <a16:creationId xmlns:a16="http://schemas.microsoft.com/office/drawing/2014/main" xmlns="" id="{5DF26EDF-D152-4706-A055-AFE6C01E26A9}"/>
              </a:ext>
            </a:extLst>
          </p:cNvPr>
          <p:cNvSpPr txBox="1"/>
          <p:nvPr/>
        </p:nvSpPr>
        <p:spPr>
          <a:xfrm>
            <a:off x="1097749" y="2781434"/>
            <a:ext cx="2020888" cy="551946"/>
          </a:xfrm>
          <a:prstGeom prst="rect">
            <a:avLst/>
          </a:prstGeom>
          <a:noFill/>
          <a:effectLst>
            <a:outerShdw blurRad="50800" dist="38100" dir="5400000" algn="t" rotWithShape="0">
              <a:prstClr val="black">
                <a:alpha val="40000"/>
              </a:prstClr>
            </a:outerShdw>
          </a:effectLst>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F3A447"/>
                </a:solidFill>
                <a:effectLst/>
                <a:uLnTx/>
                <a:uFillTx/>
                <a:latin typeface="字体圈欣意冠黑体" panose="00000500000000000000" pitchFamily="2" charset="-122"/>
                <a:ea typeface="字体圈欣意冠黑体" panose="00000500000000000000" pitchFamily="2" charset="-122"/>
                <a:cs typeface="+mn-cs"/>
              </a:rPr>
              <a:t>《XXXXX》</a:t>
            </a:r>
            <a:endParaRPr kumimoji="0" lang="zh-CN" altLang="en-US" sz="2800" b="0" i="0" u="none" strike="noStrike" kern="1200" cap="none" spc="0" normalizeH="0" baseline="0" noProof="0" dirty="0">
              <a:ln>
                <a:noFill/>
              </a:ln>
              <a:solidFill>
                <a:srgbClr val="F3A447"/>
              </a:solidFill>
              <a:effectLst/>
              <a:uLnTx/>
              <a:uFillTx/>
              <a:latin typeface="字体圈欣意冠黑体" panose="00000500000000000000" pitchFamily="2" charset="-122"/>
              <a:ea typeface="字体圈欣意冠黑体" panose="00000500000000000000" pitchFamily="2" charset="-122"/>
              <a:cs typeface="+mn-cs"/>
            </a:endParaRPr>
          </a:p>
        </p:txBody>
      </p:sp>
      <p:sp>
        <p:nvSpPr>
          <p:cNvPr id="15" name="文本框 14">
            <a:extLst>
              <a:ext uri="{FF2B5EF4-FFF2-40B4-BE49-F238E27FC236}">
                <a16:creationId xmlns:a16="http://schemas.microsoft.com/office/drawing/2014/main" xmlns="" id="{B4CACF4C-D4D9-4694-B258-21AE7891267E}"/>
              </a:ext>
            </a:extLst>
          </p:cNvPr>
          <p:cNvSpPr txBox="1"/>
          <p:nvPr/>
        </p:nvSpPr>
        <p:spPr>
          <a:xfrm>
            <a:off x="1097749" y="4081568"/>
            <a:ext cx="2313443"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集数</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 </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  共</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集</a:t>
            </a:r>
            <a:endPar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8" name="文本框 27">
            <a:extLst>
              <a:ext uri="{FF2B5EF4-FFF2-40B4-BE49-F238E27FC236}">
                <a16:creationId xmlns:a16="http://schemas.microsoft.com/office/drawing/2014/main" xmlns="" id="{37AD080F-2A85-4B48-BA0E-A9FFB8C94CE0}"/>
              </a:ext>
            </a:extLst>
          </p:cNvPr>
          <p:cNvSpPr txBox="1"/>
          <p:nvPr/>
        </p:nvSpPr>
        <p:spPr>
          <a:xfrm>
            <a:off x="1084998" y="3645356"/>
            <a:ext cx="2313443"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导演</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 </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    </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XXX</a:t>
            </a:r>
          </a:p>
        </p:txBody>
      </p:sp>
      <p:sp>
        <p:nvSpPr>
          <p:cNvPr id="34" name="文本框 33">
            <a:extLst>
              <a:ext uri="{FF2B5EF4-FFF2-40B4-BE49-F238E27FC236}">
                <a16:creationId xmlns:a16="http://schemas.microsoft.com/office/drawing/2014/main" xmlns="" id="{8450D899-AB04-46E3-A551-C4092B4FA8CA}"/>
              </a:ext>
            </a:extLst>
          </p:cNvPr>
          <p:cNvSpPr txBox="1"/>
          <p:nvPr/>
        </p:nvSpPr>
        <p:spPr>
          <a:xfrm>
            <a:off x="8947390" y="2687704"/>
            <a:ext cx="2190039" cy="2068643"/>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本片讲述了三个性格各异而又相亲相爱的女孩身上所发生的一连串有关友情、爱情、亲情、职场和理想的故事。</a:t>
            </a:r>
          </a:p>
        </p:txBody>
      </p:sp>
      <p:grpSp>
        <p:nvGrpSpPr>
          <p:cNvPr id="29" name="组合 28">
            <a:extLst>
              <a:ext uri="{FF2B5EF4-FFF2-40B4-BE49-F238E27FC236}">
                <a16:creationId xmlns:a16="http://schemas.microsoft.com/office/drawing/2014/main" xmlns="" id="{ABD78D40-06C8-43B5-9A19-E0E0CDE62988}"/>
              </a:ext>
            </a:extLst>
          </p:cNvPr>
          <p:cNvGrpSpPr/>
          <p:nvPr/>
        </p:nvGrpSpPr>
        <p:grpSpPr>
          <a:xfrm rot="206529">
            <a:off x="333384" y="1207524"/>
            <a:ext cx="13228395" cy="3913160"/>
            <a:chOff x="2596246" y="2440116"/>
            <a:chExt cx="8605368" cy="2585980"/>
          </a:xfrm>
        </p:grpSpPr>
        <p:grpSp>
          <p:nvGrpSpPr>
            <p:cNvPr id="30" name="组合 29">
              <a:extLst>
                <a:ext uri="{FF2B5EF4-FFF2-40B4-BE49-F238E27FC236}">
                  <a16:creationId xmlns:a16="http://schemas.microsoft.com/office/drawing/2014/main" xmlns="" id="{104E0E87-B547-4CD3-BAF5-EE1A07142F72}"/>
                </a:ext>
              </a:extLst>
            </p:cNvPr>
            <p:cNvGrpSpPr/>
            <p:nvPr/>
          </p:nvGrpSpPr>
          <p:grpSpPr>
            <a:xfrm>
              <a:off x="2903662" y="2709605"/>
              <a:ext cx="8297952" cy="2316491"/>
              <a:chOff x="2914611" y="3103081"/>
              <a:chExt cx="8297952" cy="2316491"/>
            </a:xfrm>
          </p:grpSpPr>
          <p:sp>
            <p:nvSpPr>
              <p:cNvPr id="32" name="椭圆 31">
                <a:extLst>
                  <a:ext uri="{FF2B5EF4-FFF2-40B4-BE49-F238E27FC236}">
                    <a16:creationId xmlns:a16="http://schemas.microsoft.com/office/drawing/2014/main" xmlns="" id="{70E8EA43-80A3-43A4-8383-CF7421DB3BE0}"/>
                  </a:ext>
                </a:extLst>
              </p:cNvPr>
              <p:cNvSpPr/>
              <p:nvPr/>
            </p:nvSpPr>
            <p:spPr>
              <a:xfrm rot="1221892">
                <a:off x="2914611" y="3735192"/>
                <a:ext cx="8297952" cy="1684380"/>
              </a:xfrm>
              <a:prstGeom prst="ellipse">
                <a:avLst/>
              </a:prstGeom>
              <a:noFill/>
              <a:ln>
                <a:gradFill>
                  <a:gsLst>
                    <a:gs pos="0">
                      <a:schemeClr val="accent1">
                        <a:lumMod val="5000"/>
                        <a:lumOff val="95000"/>
                        <a:alpha val="0"/>
                      </a:schemeClr>
                    </a:gs>
                    <a:gs pos="74000">
                      <a:schemeClr val="accent3">
                        <a:alpha val="27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33" name="椭圆 32">
                <a:extLst>
                  <a:ext uri="{FF2B5EF4-FFF2-40B4-BE49-F238E27FC236}">
                    <a16:creationId xmlns:a16="http://schemas.microsoft.com/office/drawing/2014/main" xmlns="" id="{7555250F-77C4-4F7C-AB49-7929BFC5EEF9}"/>
                  </a:ext>
                </a:extLst>
              </p:cNvPr>
              <p:cNvSpPr/>
              <p:nvPr/>
            </p:nvSpPr>
            <p:spPr>
              <a:xfrm rot="158429">
                <a:off x="3053986" y="3103081"/>
                <a:ext cx="194646" cy="194646"/>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sp>
          <p:nvSpPr>
            <p:cNvPr id="31" name="椭圆 30">
              <a:extLst>
                <a:ext uri="{FF2B5EF4-FFF2-40B4-BE49-F238E27FC236}">
                  <a16:creationId xmlns:a16="http://schemas.microsoft.com/office/drawing/2014/main" xmlns="" id="{6689B96D-FC12-4A89-961A-06F00A79900C}"/>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43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spTree>
    <p:extLst>
      <p:ext uri="{BB962C8B-B14F-4D97-AF65-F5344CB8AC3E}">
        <p14:creationId xmlns:p14="http://schemas.microsoft.com/office/powerpoint/2010/main" val="35472545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 name="组合 103">
            <a:extLst>
              <a:ext uri="{FF2B5EF4-FFF2-40B4-BE49-F238E27FC236}">
                <a16:creationId xmlns:a16="http://schemas.microsoft.com/office/drawing/2014/main" xmlns="" id="{6EF8F7EE-73AF-445B-AD1E-560D7277F5EE}"/>
              </a:ext>
            </a:extLst>
          </p:cNvPr>
          <p:cNvGrpSpPr/>
          <p:nvPr/>
        </p:nvGrpSpPr>
        <p:grpSpPr>
          <a:xfrm>
            <a:off x="-599026" y="2478545"/>
            <a:ext cx="13430634" cy="4661444"/>
            <a:chOff x="-619318" y="2649726"/>
            <a:chExt cx="13430634" cy="4312385"/>
          </a:xfrm>
        </p:grpSpPr>
        <p:sp>
          <p:nvSpPr>
            <p:cNvPr id="103" name="任意多边形: 形状 102">
              <a:extLst>
                <a:ext uri="{FF2B5EF4-FFF2-40B4-BE49-F238E27FC236}">
                  <a16:creationId xmlns:a16="http://schemas.microsoft.com/office/drawing/2014/main" xmlns="" id="{E5C3EF1B-A8CB-4F1F-8131-ACF74C602DCB}"/>
                </a:ext>
              </a:extLst>
            </p:cNvPr>
            <p:cNvSpPr/>
            <p:nvPr/>
          </p:nvSpPr>
          <p:spPr>
            <a:xfrm>
              <a:off x="-619317" y="2659334"/>
              <a:ext cx="13430633" cy="4255771"/>
            </a:xfrm>
            <a:custGeom>
              <a:avLst/>
              <a:gdLst>
                <a:gd name="connsiteX0" fmla="*/ 13430633 w 13430633"/>
                <a:gd name="connsiteY0" fmla="*/ 0 h 4255771"/>
                <a:gd name="connsiteX1" fmla="*/ 13430633 w 13430633"/>
                <a:gd name="connsiteY1" fmla="*/ 4255771 h 4255771"/>
                <a:gd name="connsiteX2" fmla="*/ 0 w 13430633"/>
                <a:gd name="connsiteY2" fmla="*/ 4255771 h 4255771"/>
                <a:gd name="connsiteX3" fmla="*/ 0 w 13430633"/>
                <a:gd name="connsiteY3" fmla="*/ 150966 h 4255771"/>
                <a:gd name="connsiteX4" fmla="*/ 88465 w 13430633"/>
                <a:gd name="connsiteY4" fmla="*/ 233348 h 4255771"/>
                <a:gd name="connsiteX5" fmla="*/ 6637876 w 13430633"/>
                <a:gd name="connsiteY5" fmla="*/ 2207612 h 4255771"/>
                <a:gd name="connsiteX6" fmla="*/ 13371685 w 13430633"/>
                <a:gd name="connsiteY6" fmla="*/ 61629 h 425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633" h="4255771">
                  <a:moveTo>
                    <a:pt x="13430633" y="0"/>
                  </a:moveTo>
                  <a:lnTo>
                    <a:pt x="13430633" y="4255771"/>
                  </a:lnTo>
                  <a:lnTo>
                    <a:pt x="0" y="4255771"/>
                  </a:lnTo>
                  <a:lnTo>
                    <a:pt x="0" y="150966"/>
                  </a:lnTo>
                  <a:lnTo>
                    <a:pt x="88465" y="233348"/>
                  </a:lnTo>
                  <a:cubicBezTo>
                    <a:pt x="1431598" y="1416966"/>
                    <a:pt x="3862298" y="2207612"/>
                    <a:pt x="6637876" y="2207612"/>
                  </a:cubicBezTo>
                  <a:cubicBezTo>
                    <a:pt x="9545623" y="2207612"/>
                    <a:pt x="12074867" y="1339873"/>
                    <a:pt x="13371685" y="61629"/>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02" name="图片 101">
              <a:extLst>
                <a:ext uri="{FF2B5EF4-FFF2-40B4-BE49-F238E27FC236}">
                  <a16:creationId xmlns:a16="http://schemas.microsoft.com/office/drawing/2014/main" xmlns="" id="{587BA7BE-29DA-470E-8660-D4BB7905291D}"/>
                </a:ext>
              </a:extLst>
            </p:cNvPr>
            <p:cNvPicPr>
              <a:picLocks noChangeAspect="1"/>
            </p:cNvPicPr>
            <p:nvPr/>
          </p:nvPicPr>
          <p:blipFill>
            <a:blip r:embed="rId2" cstate="screen">
              <a:alphaModFix amt="41000"/>
              <a:extLst>
                <a:ext uri="{28A0092B-C50C-407E-A947-70E740481C1C}">
                  <a14:useLocalDpi xmlns:a14="http://schemas.microsoft.com/office/drawing/2010/main"/>
                </a:ext>
              </a:extLst>
            </a:blip>
            <a:srcRect/>
            <a:stretch>
              <a:fillRect/>
            </a:stretch>
          </p:blipFill>
          <p:spPr>
            <a:xfrm rot="16200000">
              <a:off x="3939806" y="-1909398"/>
              <a:ext cx="4312385" cy="13430634"/>
            </a:xfrm>
            <a:custGeom>
              <a:avLst/>
              <a:gdLst>
                <a:gd name="connsiteX0" fmla="*/ 4312385 w 4312385"/>
                <a:gd name="connsiteY0" fmla="*/ 13430634 h 13430634"/>
                <a:gd name="connsiteX1" fmla="*/ 0 w 4312385"/>
                <a:gd name="connsiteY1" fmla="*/ 13430634 h 13430634"/>
                <a:gd name="connsiteX2" fmla="*/ 0 w 4312385"/>
                <a:gd name="connsiteY2" fmla="*/ 0 h 13430634"/>
                <a:gd name="connsiteX3" fmla="*/ 4161419 w 4312385"/>
                <a:gd name="connsiteY3" fmla="*/ 0 h 13430634"/>
                <a:gd name="connsiteX4" fmla="*/ 4079037 w 4312385"/>
                <a:gd name="connsiteY4" fmla="*/ 88465 h 13430634"/>
                <a:gd name="connsiteX5" fmla="*/ 2104773 w 4312385"/>
                <a:gd name="connsiteY5" fmla="*/ 6637876 h 13430634"/>
                <a:gd name="connsiteX6" fmla="*/ 4250756 w 4312385"/>
                <a:gd name="connsiteY6" fmla="*/ 13371685 h 13430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12385" h="13430634">
                  <a:moveTo>
                    <a:pt x="4312385" y="13430634"/>
                  </a:moveTo>
                  <a:lnTo>
                    <a:pt x="0" y="13430634"/>
                  </a:lnTo>
                  <a:lnTo>
                    <a:pt x="0" y="0"/>
                  </a:lnTo>
                  <a:lnTo>
                    <a:pt x="4161419" y="0"/>
                  </a:lnTo>
                  <a:lnTo>
                    <a:pt x="4079037" y="88465"/>
                  </a:lnTo>
                  <a:cubicBezTo>
                    <a:pt x="2895419" y="1431598"/>
                    <a:pt x="2104773" y="3862298"/>
                    <a:pt x="2104773" y="6637876"/>
                  </a:cubicBezTo>
                  <a:cubicBezTo>
                    <a:pt x="2104773" y="9545624"/>
                    <a:pt x="2972512" y="12074867"/>
                    <a:pt x="4250756" y="13371685"/>
                  </a:cubicBezTo>
                  <a:close/>
                </a:path>
              </a:pathLst>
            </a:custGeom>
          </p:spPr>
        </p:pic>
      </p:grpSp>
      <p:grpSp>
        <p:nvGrpSpPr>
          <p:cNvPr id="37" name="组合 36">
            <a:extLst>
              <a:ext uri="{FF2B5EF4-FFF2-40B4-BE49-F238E27FC236}">
                <a16:creationId xmlns:a16="http://schemas.microsoft.com/office/drawing/2014/main" xmlns="" id="{A78A07B5-4048-4EDF-897E-1647838EAE2E}"/>
              </a:ext>
            </a:extLst>
          </p:cNvPr>
          <p:cNvGrpSpPr/>
          <p:nvPr/>
        </p:nvGrpSpPr>
        <p:grpSpPr>
          <a:xfrm>
            <a:off x="3090764" y="-308498"/>
            <a:ext cx="5619717" cy="1919645"/>
            <a:chOff x="3039979" y="-110510"/>
            <a:chExt cx="5619717" cy="1919645"/>
          </a:xfrm>
        </p:grpSpPr>
        <p:grpSp>
          <p:nvGrpSpPr>
            <p:cNvPr id="38" name="组合 37">
              <a:extLst>
                <a:ext uri="{FF2B5EF4-FFF2-40B4-BE49-F238E27FC236}">
                  <a16:creationId xmlns:a16="http://schemas.microsoft.com/office/drawing/2014/main" xmlns="" id="{E0D08560-FD22-4D22-A732-E22B81432292}"/>
                </a:ext>
              </a:extLst>
            </p:cNvPr>
            <p:cNvGrpSpPr/>
            <p:nvPr/>
          </p:nvGrpSpPr>
          <p:grpSpPr>
            <a:xfrm>
              <a:off x="3039979" y="403607"/>
              <a:ext cx="1919645" cy="1027889"/>
              <a:chOff x="77996" y="2140262"/>
              <a:chExt cx="4406632" cy="2359567"/>
            </a:xfrm>
          </p:grpSpPr>
          <p:grpSp>
            <p:nvGrpSpPr>
              <p:cNvPr id="47" name="组合 46">
                <a:extLst>
                  <a:ext uri="{FF2B5EF4-FFF2-40B4-BE49-F238E27FC236}">
                    <a16:creationId xmlns:a16="http://schemas.microsoft.com/office/drawing/2014/main" xmlns="" id="{5D06C77C-235B-46D0-93EB-91BFF4C488C1}"/>
                  </a:ext>
                </a:extLst>
              </p:cNvPr>
              <p:cNvGrpSpPr/>
              <p:nvPr/>
            </p:nvGrpSpPr>
            <p:grpSpPr>
              <a:xfrm>
                <a:off x="77996" y="2140262"/>
                <a:ext cx="4279392" cy="2359567"/>
                <a:chOff x="77996" y="2140262"/>
                <a:chExt cx="4279392" cy="2359567"/>
              </a:xfrm>
            </p:grpSpPr>
            <p:sp>
              <p:nvSpPr>
                <p:cNvPr id="49" name="椭圆 48">
                  <a:extLst>
                    <a:ext uri="{FF2B5EF4-FFF2-40B4-BE49-F238E27FC236}">
                      <a16:creationId xmlns:a16="http://schemas.microsoft.com/office/drawing/2014/main" xmlns="" id="{C2D76C09-1E7B-4791-92DF-053A1AFF990C}"/>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50" name="组合 49">
                  <a:extLst>
                    <a:ext uri="{FF2B5EF4-FFF2-40B4-BE49-F238E27FC236}">
                      <a16:creationId xmlns:a16="http://schemas.microsoft.com/office/drawing/2014/main" xmlns="" id="{20DF58F7-F3E8-4572-B7FD-3090EB2E33E1}"/>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51" name="图片 50">
                    <a:extLst>
                      <a:ext uri="{FF2B5EF4-FFF2-40B4-BE49-F238E27FC236}">
                        <a16:creationId xmlns:a16="http://schemas.microsoft.com/office/drawing/2014/main" xmlns="" id="{2F1CC52C-476B-4ABB-B34B-F24EFD3895DC}"/>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52" name="椭圆 51">
                    <a:extLst>
                      <a:ext uri="{FF2B5EF4-FFF2-40B4-BE49-F238E27FC236}">
                        <a16:creationId xmlns:a16="http://schemas.microsoft.com/office/drawing/2014/main" xmlns="" id="{68486434-032C-4091-A41E-CB14AA334D86}"/>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pic>
            <p:nvPicPr>
              <p:cNvPr id="48" name="图片 47">
                <a:extLst>
                  <a:ext uri="{FF2B5EF4-FFF2-40B4-BE49-F238E27FC236}">
                    <a16:creationId xmlns:a16="http://schemas.microsoft.com/office/drawing/2014/main" xmlns="" id="{6048B0F5-AF38-472A-BB0B-D560506AE8F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grpSp>
          <p:nvGrpSpPr>
            <p:cNvPr id="39" name="组合 38">
              <a:extLst>
                <a:ext uri="{FF2B5EF4-FFF2-40B4-BE49-F238E27FC236}">
                  <a16:creationId xmlns:a16="http://schemas.microsoft.com/office/drawing/2014/main" xmlns="" id="{89857EFF-8B04-4D3F-9D9B-2475EB753CC3}"/>
                </a:ext>
              </a:extLst>
            </p:cNvPr>
            <p:cNvGrpSpPr/>
            <p:nvPr/>
          </p:nvGrpSpPr>
          <p:grpSpPr>
            <a:xfrm rot="14018751">
              <a:off x="7185929" y="335368"/>
              <a:ext cx="1919645" cy="1027889"/>
              <a:chOff x="77996" y="2140262"/>
              <a:chExt cx="4406632" cy="2359567"/>
            </a:xfrm>
          </p:grpSpPr>
          <p:grpSp>
            <p:nvGrpSpPr>
              <p:cNvPr id="41" name="组合 40">
                <a:extLst>
                  <a:ext uri="{FF2B5EF4-FFF2-40B4-BE49-F238E27FC236}">
                    <a16:creationId xmlns:a16="http://schemas.microsoft.com/office/drawing/2014/main" xmlns="" id="{5B8D9D46-118C-461A-98E0-10DA7242C120}"/>
                  </a:ext>
                </a:extLst>
              </p:cNvPr>
              <p:cNvGrpSpPr/>
              <p:nvPr/>
            </p:nvGrpSpPr>
            <p:grpSpPr>
              <a:xfrm>
                <a:off x="77996" y="2140262"/>
                <a:ext cx="4279392" cy="2359567"/>
                <a:chOff x="77996" y="2140262"/>
                <a:chExt cx="4279392" cy="2359567"/>
              </a:xfrm>
            </p:grpSpPr>
            <p:sp>
              <p:nvSpPr>
                <p:cNvPr id="43" name="椭圆 42">
                  <a:extLst>
                    <a:ext uri="{FF2B5EF4-FFF2-40B4-BE49-F238E27FC236}">
                      <a16:creationId xmlns:a16="http://schemas.microsoft.com/office/drawing/2014/main" xmlns="" id="{1B47B081-2CB5-4B7E-86B8-0BC3FDAA4EA6}"/>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44" name="组合 43">
                  <a:extLst>
                    <a:ext uri="{FF2B5EF4-FFF2-40B4-BE49-F238E27FC236}">
                      <a16:creationId xmlns:a16="http://schemas.microsoft.com/office/drawing/2014/main" xmlns="" id="{B4768432-ACBE-40BE-89F9-41B5852CA031}"/>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45" name="图片 44">
                    <a:extLst>
                      <a:ext uri="{FF2B5EF4-FFF2-40B4-BE49-F238E27FC236}">
                        <a16:creationId xmlns:a16="http://schemas.microsoft.com/office/drawing/2014/main" xmlns="" id="{28B68552-AE2B-40EC-90B9-FCB92A2AB6BB}"/>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46" name="椭圆 45">
                    <a:extLst>
                      <a:ext uri="{FF2B5EF4-FFF2-40B4-BE49-F238E27FC236}">
                        <a16:creationId xmlns:a16="http://schemas.microsoft.com/office/drawing/2014/main" xmlns="" id="{DBEAF5B1-3471-4C24-BB77-9C7E9955BBB7}"/>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pic>
            <p:nvPicPr>
              <p:cNvPr id="42" name="图片 41">
                <a:extLst>
                  <a:ext uri="{FF2B5EF4-FFF2-40B4-BE49-F238E27FC236}">
                    <a16:creationId xmlns:a16="http://schemas.microsoft.com/office/drawing/2014/main" xmlns="" id="{79875A28-B713-400E-94F2-3DAE5E94A72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40" name="文本框 39">
              <a:extLst>
                <a:ext uri="{FF2B5EF4-FFF2-40B4-BE49-F238E27FC236}">
                  <a16:creationId xmlns:a16="http://schemas.microsoft.com/office/drawing/2014/main" xmlns="" id="{EF594359-1520-4DC5-95BA-A4021BD66EBF}"/>
                </a:ext>
              </a:extLst>
            </p:cNvPr>
            <p:cNvSpPr txBox="1"/>
            <p:nvPr/>
          </p:nvSpPr>
          <p:spPr>
            <a:xfrm>
              <a:off x="4492804" y="447094"/>
              <a:ext cx="3117043" cy="880241"/>
            </a:xfrm>
            <a:prstGeom prst="rect">
              <a:avLst/>
            </a:prstGeom>
            <a:noFill/>
            <a:effectLst>
              <a:outerShdw blurRad="50800" dist="38100" dir="5400000" algn="t" rotWithShape="0">
                <a:prstClr val="black">
                  <a:alpha val="40000"/>
                </a:prstClr>
              </a:outerShdw>
            </a:effectLst>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主创团队</a:t>
              </a:r>
            </a:p>
          </p:txBody>
        </p:sp>
      </p:grpSp>
      <p:grpSp>
        <p:nvGrpSpPr>
          <p:cNvPr id="249" name="组合 248">
            <a:extLst>
              <a:ext uri="{FF2B5EF4-FFF2-40B4-BE49-F238E27FC236}">
                <a16:creationId xmlns:a16="http://schemas.microsoft.com/office/drawing/2014/main" xmlns="" id="{576625D7-5FEE-42A5-8EEE-A19E14F912E9}"/>
              </a:ext>
            </a:extLst>
          </p:cNvPr>
          <p:cNvGrpSpPr/>
          <p:nvPr/>
        </p:nvGrpSpPr>
        <p:grpSpPr>
          <a:xfrm>
            <a:off x="460293" y="1112824"/>
            <a:ext cx="11724458" cy="5251121"/>
            <a:chOff x="460293" y="953167"/>
            <a:chExt cx="11724458" cy="5251121"/>
          </a:xfrm>
        </p:grpSpPr>
        <p:grpSp>
          <p:nvGrpSpPr>
            <p:cNvPr id="56" name="组合 55">
              <a:extLst>
                <a:ext uri="{FF2B5EF4-FFF2-40B4-BE49-F238E27FC236}">
                  <a16:creationId xmlns:a16="http://schemas.microsoft.com/office/drawing/2014/main" xmlns="" id="{F65DFAD6-1663-40D1-A88E-55CAD8231659}"/>
                </a:ext>
              </a:extLst>
            </p:cNvPr>
            <p:cNvGrpSpPr/>
            <p:nvPr/>
          </p:nvGrpSpPr>
          <p:grpSpPr>
            <a:xfrm>
              <a:off x="460293" y="1169774"/>
              <a:ext cx="3102579" cy="3984518"/>
              <a:chOff x="688880" y="961107"/>
              <a:chExt cx="3102579" cy="3984518"/>
            </a:xfrm>
          </p:grpSpPr>
          <p:grpSp>
            <p:nvGrpSpPr>
              <p:cNvPr id="12" name="组合 11">
                <a:extLst>
                  <a:ext uri="{FF2B5EF4-FFF2-40B4-BE49-F238E27FC236}">
                    <a16:creationId xmlns:a16="http://schemas.microsoft.com/office/drawing/2014/main" xmlns="" id="{8F5C49DA-0D5A-47B9-B772-4A74E6121F8F}"/>
                  </a:ext>
                </a:extLst>
              </p:cNvPr>
              <p:cNvGrpSpPr/>
              <p:nvPr/>
            </p:nvGrpSpPr>
            <p:grpSpPr>
              <a:xfrm>
                <a:off x="688880" y="961107"/>
                <a:ext cx="3102579" cy="3984518"/>
                <a:chOff x="757191" y="2164802"/>
                <a:chExt cx="3102579" cy="3984518"/>
              </a:xfrm>
            </p:grpSpPr>
            <p:sp>
              <p:nvSpPr>
                <p:cNvPr id="10" name="矩形: 圆角 9">
                  <a:extLst>
                    <a:ext uri="{FF2B5EF4-FFF2-40B4-BE49-F238E27FC236}">
                      <a16:creationId xmlns:a16="http://schemas.microsoft.com/office/drawing/2014/main" xmlns="" id="{C3879909-C560-46A8-A732-E6EF10C607AB}"/>
                    </a:ext>
                  </a:extLst>
                </p:cNvPr>
                <p:cNvSpPr/>
                <p:nvPr/>
              </p:nvSpPr>
              <p:spPr>
                <a:xfrm>
                  <a:off x="953914" y="2386036"/>
                  <a:ext cx="2340487" cy="3763284"/>
                </a:xfrm>
                <a:prstGeom prst="roundRect">
                  <a:avLst>
                    <a:gd name="adj" fmla="val 7525"/>
                  </a:avLst>
                </a:prstGeom>
                <a:solidFill>
                  <a:schemeClr val="bg1"/>
                </a:solidFill>
                <a:ln>
                  <a:no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7" name="组合 6">
                  <a:extLst>
                    <a:ext uri="{FF2B5EF4-FFF2-40B4-BE49-F238E27FC236}">
                      <a16:creationId xmlns:a16="http://schemas.microsoft.com/office/drawing/2014/main" xmlns="" id="{C8C30E9C-35A2-47F7-B396-F5A95C97C5B0}"/>
                    </a:ext>
                  </a:extLst>
                </p:cNvPr>
                <p:cNvGrpSpPr/>
                <p:nvPr/>
              </p:nvGrpSpPr>
              <p:grpSpPr>
                <a:xfrm>
                  <a:off x="757191" y="3258487"/>
                  <a:ext cx="3102579" cy="1432899"/>
                  <a:chOff x="4119403" y="1534523"/>
                  <a:chExt cx="4715839" cy="1432899"/>
                </a:xfrm>
              </p:grpSpPr>
              <p:sp>
                <p:nvSpPr>
                  <p:cNvPr id="8" name="椭圆 7">
                    <a:extLst>
                      <a:ext uri="{FF2B5EF4-FFF2-40B4-BE49-F238E27FC236}">
                        <a16:creationId xmlns:a16="http://schemas.microsoft.com/office/drawing/2014/main" xmlns="" id="{1BE66EAD-581C-4716-BCE8-78CB84D20850}"/>
                      </a:ext>
                    </a:extLst>
                  </p:cNvPr>
                  <p:cNvSpPr/>
                  <p:nvPr/>
                </p:nvSpPr>
                <p:spPr>
                  <a:xfrm>
                    <a:off x="4119403" y="1534523"/>
                    <a:ext cx="4715839" cy="1402178"/>
                  </a:xfrm>
                  <a:prstGeom prst="ellipse">
                    <a:avLst/>
                  </a:prstGeom>
                  <a:noFill/>
                  <a:ln>
                    <a:gradFill>
                      <a:gsLst>
                        <a:gs pos="100000">
                          <a:schemeClr val="accent3"/>
                        </a:gs>
                        <a:gs pos="19000">
                          <a:schemeClr val="accent3">
                            <a:alpha val="0"/>
                          </a:schemeClr>
                        </a:gs>
                      </a:gsLst>
                      <a:lin ang="5400000" scaled="0"/>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a:extLst>
                      <a:ext uri="{FF2B5EF4-FFF2-40B4-BE49-F238E27FC236}">
                        <a16:creationId xmlns:a16="http://schemas.microsoft.com/office/drawing/2014/main" xmlns="" id="{7350C763-5C61-4D75-B0BD-72CB4B0B5F32}"/>
                      </a:ext>
                    </a:extLst>
                  </p:cNvPr>
                  <p:cNvSpPr/>
                  <p:nvPr/>
                </p:nvSpPr>
                <p:spPr>
                  <a:xfrm>
                    <a:off x="7310001" y="2840546"/>
                    <a:ext cx="184510" cy="126876"/>
                  </a:xfrm>
                  <a:prstGeom prst="ellipse">
                    <a:avLst/>
                  </a:prstGeom>
                  <a:gradFill flip="none" rotWithShape="1">
                    <a:gsLst>
                      <a:gs pos="0">
                        <a:schemeClr val="accent3">
                          <a:lumMod val="20000"/>
                          <a:lumOff val="80000"/>
                          <a:alpha val="0"/>
                        </a:schemeClr>
                      </a:gs>
                      <a:gs pos="56000">
                        <a:schemeClr val="accent3">
                          <a:alpha val="61000"/>
                        </a:schemeClr>
                      </a:gs>
                      <a:gs pos="100000">
                        <a:schemeClr val="accent3"/>
                      </a:gs>
                    </a:gsLst>
                    <a:path path="circle">
                      <a:fillToRect l="50000" t="-80000" r="50000" b="180000"/>
                    </a:path>
                    <a:tileRect/>
                  </a:gradFill>
                  <a:ln w="6350">
                    <a:gradFill>
                      <a:gsLst>
                        <a:gs pos="0">
                          <a:schemeClr val="tx1">
                            <a:alpha val="50000"/>
                          </a:schemeClr>
                        </a:gs>
                        <a:gs pos="100000">
                          <a:schemeClr val="accent1">
                            <a:lumMod val="30000"/>
                            <a:lumOff val="70000"/>
                            <a:alpha val="0"/>
                          </a:schemeClr>
                        </a:gs>
                      </a:gsLst>
                      <a:lin ang="5400000" scaled="0"/>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black"/>
                        </a:outerShdw>
                      </a:effectLst>
                      <a:uLnTx/>
                      <a:uFillTx/>
                      <a:latin typeface="等线" panose="020F0502020204030204"/>
                      <a:ea typeface="等线" panose="02010600030101010101" pitchFamily="2" charset="-122"/>
                      <a:cs typeface="+mn-cs"/>
                    </a:endParaRPr>
                  </a:p>
                </p:txBody>
              </p:sp>
            </p:grpSp>
            <p:pic>
              <p:nvPicPr>
                <p:cNvPr id="11" name="图片 10">
                  <a:extLst>
                    <a:ext uri="{FF2B5EF4-FFF2-40B4-BE49-F238E27FC236}">
                      <a16:creationId xmlns:a16="http://schemas.microsoft.com/office/drawing/2014/main" xmlns="" id="{F43E7435-E237-4A57-8CC8-A581B5785D0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91465" y="2164802"/>
                  <a:ext cx="2266323" cy="2832903"/>
                </a:xfrm>
                <a:prstGeom prst="rect">
                  <a:avLst/>
                </a:prstGeom>
                <a:effectLst>
                  <a:softEdge rad="635000"/>
                </a:effectLst>
              </p:spPr>
            </p:pic>
          </p:grpSp>
          <p:sp>
            <p:nvSpPr>
              <p:cNvPr id="54" name="矩形 53">
                <a:extLst>
                  <a:ext uri="{FF2B5EF4-FFF2-40B4-BE49-F238E27FC236}">
                    <a16:creationId xmlns:a16="http://schemas.microsoft.com/office/drawing/2014/main" xmlns="" id="{A0CACE29-4850-4316-AB39-B85EDA865C92}"/>
                  </a:ext>
                </a:extLst>
              </p:cNvPr>
              <p:cNvSpPr/>
              <p:nvPr/>
            </p:nvSpPr>
            <p:spPr>
              <a:xfrm>
                <a:off x="879380" y="3471367"/>
                <a:ext cx="2340487" cy="416550"/>
              </a:xfrm>
              <a:prstGeom prst="rect">
                <a:avLst/>
              </a:prstGeom>
              <a:gradFill>
                <a:gsLst>
                  <a:gs pos="0">
                    <a:schemeClr val="accent1">
                      <a:alpha val="0"/>
                    </a:schemeClr>
                  </a:gs>
                  <a:gs pos="73268">
                    <a:srgbClr val="BC0E04">
                      <a:alpha val="58000"/>
                    </a:srgbClr>
                  </a:gs>
                  <a:gs pos="36200">
                    <a:srgbClr val="A50902">
                      <a:alpha val="46000"/>
                    </a:srgbClr>
                  </a:gs>
                  <a:gs pos="100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3" name="文本框 52">
                <a:extLst>
                  <a:ext uri="{FF2B5EF4-FFF2-40B4-BE49-F238E27FC236}">
                    <a16:creationId xmlns:a16="http://schemas.microsoft.com/office/drawing/2014/main" xmlns="" id="{8C5C8FE3-AF1E-4CC0-97FD-A76F694A40B8}"/>
                  </a:ext>
                </a:extLst>
              </p:cNvPr>
              <p:cNvSpPr txBox="1"/>
              <p:nvPr/>
            </p:nvSpPr>
            <p:spPr>
              <a:xfrm>
                <a:off x="925176" y="3403884"/>
                <a:ext cx="2124132" cy="486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E7BC29"/>
                    </a:soli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cs typeface="+mn-cs"/>
                  </a:rPr>
                  <a:t>编剧：</a:t>
                </a:r>
                <a:r>
                  <a:rPr kumimoji="0" lang="en-US" altLang="zh-CN" sz="2400" b="0" i="0" u="none" strike="noStrike" kern="1200" cap="none" spc="0" normalizeH="0" baseline="0" noProof="0" dirty="0">
                    <a:ln>
                      <a:noFill/>
                    </a:ln>
                    <a:solidFill>
                      <a:srgbClr val="E7BC29"/>
                    </a:soli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cs typeface="+mn-cs"/>
                  </a:rPr>
                  <a:t>XX</a:t>
                </a:r>
                <a:endParaRPr kumimoji="0" lang="zh-CN" altLang="en-US" sz="2400" b="0" i="0" u="none" strike="noStrike" kern="1200" cap="none" spc="0" normalizeH="0" baseline="0" noProof="0" dirty="0">
                  <a:ln>
                    <a:noFill/>
                  </a:ln>
                  <a:solidFill>
                    <a:srgbClr val="E7BC29"/>
                  </a:soli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cs typeface="+mn-cs"/>
                </a:endParaRPr>
              </a:p>
            </p:txBody>
          </p:sp>
          <p:sp>
            <p:nvSpPr>
              <p:cNvPr id="55" name="文本框 54">
                <a:extLst>
                  <a:ext uri="{FF2B5EF4-FFF2-40B4-BE49-F238E27FC236}">
                    <a16:creationId xmlns:a16="http://schemas.microsoft.com/office/drawing/2014/main" xmlns="" id="{100A153B-5BE1-44B8-94EF-6D2C25A11BED}"/>
                  </a:ext>
                </a:extLst>
              </p:cNvPr>
              <p:cNvSpPr txBox="1"/>
              <p:nvPr/>
            </p:nvSpPr>
            <p:spPr>
              <a:xfrm>
                <a:off x="913629" y="3963658"/>
                <a:ext cx="2107759" cy="667170"/>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新生代编剧</a:t>
                </a:r>
                <a:endParaRPr kumimoji="0" lang="en-US" altLang="zh-CN"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代表作</a:t>
                </a:r>
                <a:r>
                  <a:rPr kumimoji="0" lang="en-US" altLang="zh-CN"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《XXXX》</a:t>
                </a:r>
                <a:endParaRPr kumimoji="0" lang="zh-CN" altLang="en-US"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57" name="组合 56">
              <a:extLst>
                <a:ext uri="{FF2B5EF4-FFF2-40B4-BE49-F238E27FC236}">
                  <a16:creationId xmlns:a16="http://schemas.microsoft.com/office/drawing/2014/main" xmlns="" id="{1AE7BFE1-B279-4912-A1F5-C5DF35EF0EE7}"/>
                </a:ext>
              </a:extLst>
            </p:cNvPr>
            <p:cNvGrpSpPr/>
            <p:nvPr/>
          </p:nvGrpSpPr>
          <p:grpSpPr>
            <a:xfrm>
              <a:off x="2635096" y="1849479"/>
              <a:ext cx="3102579" cy="3829811"/>
              <a:chOff x="688880" y="1115814"/>
              <a:chExt cx="3102579" cy="3829811"/>
            </a:xfrm>
          </p:grpSpPr>
          <p:grpSp>
            <p:nvGrpSpPr>
              <p:cNvPr id="58" name="组合 57">
                <a:extLst>
                  <a:ext uri="{FF2B5EF4-FFF2-40B4-BE49-F238E27FC236}">
                    <a16:creationId xmlns:a16="http://schemas.microsoft.com/office/drawing/2014/main" xmlns="" id="{BB0E1AFE-662E-4F32-AA20-15C7328B7B02}"/>
                  </a:ext>
                </a:extLst>
              </p:cNvPr>
              <p:cNvGrpSpPr/>
              <p:nvPr/>
            </p:nvGrpSpPr>
            <p:grpSpPr>
              <a:xfrm>
                <a:off x="688880" y="1115814"/>
                <a:ext cx="3102579" cy="3829811"/>
                <a:chOff x="757191" y="2319509"/>
                <a:chExt cx="3102579" cy="3829811"/>
              </a:xfrm>
            </p:grpSpPr>
            <p:sp>
              <p:nvSpPr>
                <p:cNvPr id="62" name="矩形: 圆角 61">
                  <a:extLst>
                    <a:ext uri="{FF2B5EF4-FFF2-40B4-BE49-F238E27FC236}">
                      <a16:creationId xmlns:a16="http://schemas.microsoft.com/office/drawing/2014/main" xmlns="" id="{B13EEFBE-1F98-469F-86EF-8800A468E8CD}"/>
                    </a:ext>
                  </a:extLst>
                </p:cNvPr>
                <p:cNvSpPr/>
                <p:nvPr/>
              </p:nvSpPr>
              <p:spPr>
                <a:xfrm>
                  <a:off x="953914" y="2386036"/>
                  <a:ext cx="2340487" cy="3763284"/>
                </a:xfrm>
                <a:prstGeom prst="roundRect">
                  <a:avLst>
                    <a:gd name="adj" fmla="val 7525"/>
                  </a:avLst>
                </a:prstGeom>
                <a:solidFill>
                  <a:schemeClr val="bg1"/>
                </a:solidFill>
                <a:ln>
                  <a:no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63" name="组合 62">
                  <a:extLst>
                    <a:ext uri="{FF2B5EF4-FFF2-40B4-BE49-F238E27FC236}">
                      <a16:creationId xmlns:a16="http://schemas.microsoft.com/office/drawing/2014/main" xmlns="" id="{02619594-176D-495B-B222-1046C0360C65}"/>
                    </a:ext>
                  </a:extLst>
                </p:cNvPr>
                <p:cNvGrpSpPr/>
                <p:nvPr/>
              </p:nvGrpSpPr>
              <p:grpSpPr>
                <a:xfrm>
                  <a:off x="757191" y="3258487"/>
                  <a:ext cx="3102579" cy="1432899"/>
                  <a:chOff x="4119403" y="1534523"/>
                  <a:chExt cx="4715839" cy="1432899"/>
                </a:xfrm>
              </p:grpSpPr>
              <p:sp>
                <p:nvSpPr>
                  <p:cNvPr id="65" name="椭圆 64">
                    <a:extLst>
                      <a:ext uri="{FF2B5EF4-FFF2-40B4-BE49-F238E27FC236}">
                        <a16:creationId xmlns:a16="http://schemas.microsoft.com/office/drawing/2014/main" xmlns="" id="{7F0D0B9A-506D-452D-AB92-0DEC50CDFCB2}"/>
                      </a:ext>
                    </a:extLst>
                  </p:cNvPr>
                  <p:cNvSpPr/>
                  <p:nvPr/>
                </p:nvSpPr>
                <p:spPr>
                  <a:xfrm>
                    <a:off x="4119403" y="1534523"/>
                    <a:ext cx="4715839" cy="1402178"/>
                  </a:xfrm>
                  <a:prstGeom prst="ellipse">
                    <a:avLst/>
                  </a:prstGeom>
                  <a:noFill/>
                  <a:ln>
                    <a:gradFill>
                      <a:gsLst>
                        <a:gs pos="100000">
                          <a:schemeClr val="accent3"/>
                        </a:gs>
                        <a:gs pos="19000">
                          <a:schemeClr val="accent3">
                            <a:alpha val="0"/>
                          </a:schemeClr>
                        </a:gs>
                      </a:gsLst>
                      <a:lin ang="5400000" scaled="0"/>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6" name="椭圆 65">
                    <a:extLst>
                      <a:ext uri="{FF2B5EF4-FFF2-40B4-BE49-F238E27FC236}">
                        <a16:creationId xmlns:a16="http://schemas.microsoft.com/office/drawing/2014/main" xmlns="" id="{0D69A848-4C8E-49A5-9B9A-80A223C87698}"/>
                      </a:ext>
                    </a:extLst>
                  </p:cNvPr>
                  <p:cNvSpPr/>
                  <p:nvPr/>
                </p:nvSpPr>
                <p:spPr>
                  <a:xfrm>
                    <a:off x="7310001" y="2840546"/>
                    <a:ext cx="184510" cy="126876"/>
                  </a:xfrm>
                  <a:prstGeom prst="ellipse">
                    <a:avLst/>
                  </a:prstGeom>
                  <a:gradFill flip="none" rotWithShape="1">
                    <a:gsLst>
                      <a:gs pos="0">
                        <a:schemeClr val="accent3">
                          <a:lumMod val="20000"/>
                          <a:lumOff val="80000"/>
                          <a:alpha val="0"/>
                        </a:schemeClr>
                      </a:gs>
                      <a:gs pos="56000">
                        <a:schemeClr val="accent3">
                          <a:alpha val="61000"/>
                        </a:schemeClr>
                      </a:gs>
                      <a:gs pos="100000">
                        <a:schemeClr val="accent3"/>
                      </a:gs>
                    </a:gsLst>
                    <a:path path="circle">
                      <a:fillToRect l="50000" t="-80000" r="50000" b="180000"/>
                    </a:path>
                    <a:tileRect/>
                  </a:gradFill>
                  <a:ln w="6350">
                    <a:gradFill>
                      <a:gsLst>
                        <a:gs pos="0">
                          <a:schemeClr val="tx1">
                            <a:alpha val="50000"/>
                          </a:schemeClr>
                        </a:gs>
                        <a:gs pos="100000">
                          <a:schemeClr val="accent1">
                            <a:lumMod val="30000"/>
                            <a:lumOff val="70000"/>
                            <a:alpha val="0"/>
                          </a:schemeClr>
                        </a:gs>
                      </a:gsLst>
                      <a:lin ang="5400000" scaled="0"/>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black"/>
                        </a:outerShdw>
                      </a:effectLst>
                      <a:uLnTx/>
                      <a:uFillTx/>
                      <a:latin typeface="等线" panose="020F0502020204030204"/>
                      <a:ea typeface="等线" panose="02010600030101010101" pitchFamily="2" charset="-122"/>
                      <a:cs typeface="+mn-cs"/>
                    </a:endParaRPr>
                  </a:p>
                </p:txBody>
              </p:sp>
            </p:grpSp>
            <p:pic>
              <p:nvPicPr>
                <p:cNvPr id="64" name="图片 63">
                  <a:extLst>
                    <a:ext uri="{FF2B5EF4-FFF2-40B4-BE49-F238E27FC236}">
                      <a16:creationId xmlns:a16="http://schemas.microsoft.com/office/drawing/2014/main" xmlns="" id="{ECA951C3-E909-4BF2-92D1-ED19C220457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25083" y="2319509"/>
                  <a:ext cx="2487238" cy="2530721"/>
                </a:xfrm>
                <a:prstGeom prst="rect">
                  <a:avLst/>
                </a:prstGeom>
                <a:effectLst>
                  <a:softEdge rad="635000"/>
                </a:effectLst>
              </p:spPr>
            </p:pic>
          </p:grpSp>
          <p:sp>
            <p:nvSpPr>
              <p:cNvPr id="59" name="矩形 58">
                <a:extLst>
                  <a:ext uri="{FF2B5EF4-FFF2-40B4-BE49-F238E27FC236}">
                    <a16:creationId xmlns:a16="http://schemas.microsoft.com/office/drawing/2014/main" xmlns="" id="{ACD21A86-B792-4122-BB1E-1D1385D8FEC8}"/>
                  </a:ext>
                </a:extLst>
              </p:cNvPr>
              <p:cNvSpPr/>
              <p:nvPr/>
            </p:nvSpPr>
            <p:spPr>
              <a:xfrm>
                <a:off x="879380" y="3471367"/>
                <a:ext cx="2340487" cy="416550"/>
              </a:xfrm>
              <a:prstGeom prst="rect">
                <a:avLst/>
              </a:prstGeom>
              <a:gradFill>
                <a:gsLst>
                  <a:gs pos="0">
                    <a:schemeClr val="accent1">
                      <a:alpha val="0"/>
                    </a:schemeClr>
                  </a:gs>
                  <a:gs pos="73268">
                    <a:srgbClr val="BC0E04">
                      <a:alpha val="58000"/>
                    </a:srgbClr>
                  </a:gs>
                  <a:gs pos="36200">
                    <a:srgbClr val="A50902">
                      <a:alpha val="46000"/>
                    </a:srgbClr>
                  </a:gs>
                  <a:gs pos="100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0" name="文本框 59">
                <a:extLst>
                  <a:ext uri="{FF2B5EF4-FFF2-40B4-BE49-F238E27FC236}">
                    <a16:creationId xmlns:a16="http://schemas.microsoft.com/office/drawing/2014/main" xmlns="" id="{98DBE892-7984-4021-99D2-B74F92DF1AEA}"/>
                  </a:ext>
                </a:extLst>
              </p:cNvPr>
              <p:cNvSpPr txBox="1"/>
              <p:nvPr/>
            </p:nvSpPr>
            <p:spPr>
              <a:xfrm>
                <a:off x="923154" y="3394359"/>
                <a:ext cx="2083370" cy="486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E7BC29"/>
                    </a:soli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cs typeface="+mn-cs"/>
                  </a:rPr>
                  <a:t>男主角：</a:t>
                </a:r>
                <a:r>
                  <a:rPr kumimoji="0" lang="en-US" altLang="zh-CN" sz="2400" b="0" i="0" u="none" strike="noStrike" kern="1200" cap="none" spc="0" normalizeH="0" baseline="0" noProof="0" dirty="0">
                    <a:ln>
                      <a:noFill/>
                    </a:ln>
                    <a:solidFill>
                      <a:srgbClr val="E7BC29"/>
                    </a:soli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cs typeface="+mn-cs"/>
                  </a:rPr>
                  <a:t>XX</a:t>
                </a:r>
                <a:endParaRPr kumimoji="0" lang="zh-CN" altLang="en-US" sz="2400" b="0" i="0" u="none" strike="noStrike" kern="1200" cap="none" spc="0" normalizeH="0" baseline="0" noProof="0" dirty="0">
                  <a:ln>
                    <a:noFill/>
                  </a:ln>
                  <a:solidFill>
                    <a:srgbClr val="E7BC29"/>
                  </a:soli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cs typeface="+mn-cs"/>
                </a:endParaRPr>
              </a:p>
            </p:txBody>
          </p:sp>
          <p:sp>
            <p:nvSpPr>
              <p:cNvPr id="61" name="文本框 60">
                <a:extLst>
                  <a:ext uri="{FF2B5EF4-FFF2-40B4-BE49-F238E27FC236}">
                    <a16:creationId xmlns:a16="http://schemas.microsoft.com/office/drawing/2014/main" xmlns="" id="{31F75551-CDC8-4FA0-8796-C58CC075BBC2}"/>
                  </a:ext>
                </a:extLst>
              </p:cNvPr>
              <p:cNvSpPr txBox="1"/>
              <p:nvPr/>
            </p:nvSpPr>
            <p:spPr>
              <a:xfrm>
                <a:off x="923154" y="3944608"/>
                <a:ext cx="2083821" cy="962636"/>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流量小生</a:t>
                </a:r>
                <a:endParaRPr kumimoji="0" lang="en-US" altLang="zh-CN"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代表作：</a:t>
                </a:r>
                <a:r>
                  <a:rPr kumimoji="0" lang="en-US" altLang="zh-CN"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《XXXXX》</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             《XXX》</a:t>
                </a:r>
                <a:endParaRPr kumimoji="0" lang="zh-CN" altLang="en-US"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67" name="组合 66">
              <a:extLst>
                <a:ext uri="{FF2B5EF4-FFF2-40B4-BE49-F238E27FC236}">
                  <a16:creationId xmlns:a16="http://schemas.microsoft.com/office/drawing/2014/main" xmlns="" id="{0805C560-EB49-4F94-8566-6B1D360B473E}"/>
                </a:ext>
              </a:extLst>
            </p:cNvPr>
            <p:cNvGrpSpPr/>
            <p:nvPr/>
          </p:nvGrpSpPr>
          <p:grpSpPr>
            <a:xfrm>
              <a:off x="4748856" y="2169429"/>
              <a:ext cx="3102579" cy="4034859"/>
              <a:chOff x="688880" y="910766"/>
              <a:chExt cx="3102579" cy="4034859"/>
            </a:xfrm>
          </p:grpSpPr>
          <p:grpSp>
            <p:nvGrpSpPr>
              <p:cNvPr id="68" name="组合 67">
                <a:extLst>
                  <a:ext uri="{FF2B5EF4-FFF2-40B4-BE49-F238E27FC236}">
                    <a16:creationId xmlns:a16="http://schemas.microsoft.com/office/drawing/2014/main" xmlns="" id="{3A4F551C-B04C-4E21-A80E-6A709B8494BD}"/>
                  </a:ext>
                </a:extLst>
              </p:cNvPr>
              <p:cNvGrpSpPr/>
              <p:nvPr/>
            </p:nvGrpSpPr>
            <p:grpSpPr>
              <a:xfrm>
                <a:off x="688880" y="910766"/>
                <a:ext cx="3102579" cy="4034859"/>
                <a:chOff x="757191" y="2114461"/>
                <a:chExt cx="3102579" cy="4034859"/>
              </a:xfrm>
            </p:grpSpPr>
            <p:sp>
              <p:nvSpPr>
                <p:cNvPr id="72" name="矩形: 圆角 71">
                  <a:extLst>
                    <a:ext uri="{FF2B5EF4-FFF2-40B4-BE49-F238E27FC236}">
                      <a16:creationId xmlns:a16="http://schemas.microsoft.com/office/drawing/2014/main" xmlns="" id="{70C44B6C-BAC0-48C5-A7BD-AD071F9020E7}"/>
                    </a:ext>
                  </a:extLst>
                </p:cNvPr>
                <p:cNvSpPr/>
                <p:nvPr/>
              </p:nvSpPr>
              <p:spPr>
                <a:xfrm>
                  <a:off x="953914" y="2386036"/>
                  <a:ext cx="2340487" cy="3763284"/>
                </a:xfrm>
                <a:prstGeom prst="roundRect">
                  <a:avLst>
                    <a:gd name="adj" fmla="val 7525"/>
                  </a:avLst>
                </a:prstGeom>
                <a:solidFill>
                  <a:schemeClr val="bg1"/>
                </a:solidFill>
                <a:ln>
                  <a:no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73" name="组合 72">
                  <a:extLst>
                    <a:ext uri="{FF2B5EF4-FFF2-40B4-BE49-F238E27FC236}">
                      <a16:creationId xmlns:a16="http://schemas.microsoft.com/office/drawing/2014/main" xmlns="" id="{8C1B3C66-CA75-4A41-9100-EAA551467AAA}"/>
                    </a:ext>
                  </a:extLst>
                </p:cNvPr>
                <p:cNvGrpSpPr/>
                <p:nvPr/>
              </p:nvGrpSpPr>
              <p:grpSpPr>
                <a:xfrm>
                  <a:off x="757191" y="3258487"/>
                  <a:ext cx="3102579" cy="1432899"/>
                  <a:chOff x="4119403" y="1534523"/>
                  <a:chExt cx="4715839" cy="1432899"/>
                </a:xfrm>
              </p:grpSpPr>
              <p:sp>
                <p:nvSpPr>
                  <p:cNvPr id="75" name="椭圆 74">
                    <a:extLst>
                      <a:ext uri="{FF2B5EF4-FFF2-40B4-BE49-F238E27FC236}">
                        <a16:creationId xmlns:a16="http://schemas.microsoft.com/office/drawing/2014/main" xmlns="" id="{7BC11846-02D1-4564-93CE-28D804A75293}"/>
                      </a:ext>
                    </a:extLst>
                  </p:cNvPr>
                  <p:cNvSpPr/>
                  <p:nvPr/>
                </p:nvSpPr>
                <p:spPr>
                  <a:xfrm>
                    <a:off x="4119403" y="1534523"/>
                    <a:ext cx="4715839" cy="1402178"/>
                  </a:xfrm>
                  <a:prstGeom prst="ellipse">
                    <a:avLst/>
                  </a:prstGeom>
                  <a:noFill/>
                  <a:ln>
                    <a:gradFill>
                      <a:gsLst>
                        <a:gs pos="100000">
                          <a:schemeClr val="accent3"/>
                        </a:gs>
                        <a:gs pos="19000">
                          <a:schemeClr val="accent3">
                            <a:alpha val="0"/>
                          </a:schemeClr>
                        </a:gs>
                      </a:gsLst>
                      <a:lin ang="5400000" scaled="0"/>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6" name="椭圆 75">
                    <a:extLst>
                      <a:ext uri="{FF2B5EF4-FFF2-40B4-BE49-F238E27FC236}">
                        <a16:creationId xmlns:a16="http://schemas.microsoft.com/office/drawing/2014/main" xmlns="" id="{C8785937-705F-472F-B4F8-068DBA212C3F}"/>
                      </a:ext>
                    </a:extLst>
                  </p:cNvPr>
                  <p:cNvSpPr/>
                  <p:nvPr/>
                </p:nvSpPr>
                <p:spPr>
                  <a:xfrm>
                    <a:off x="7310001" y="2840546"/>
                    <a:ext cx="184510" cy="126876"/>
                  </a:xfrm>
                  <a:prstGeom prst="ellipse">
                    <a:avLst/>
                  </a:prstGeom>
                  <a:gradFill flip="none" rotWithShape="1">
                    <a:gsLst>
                      <a:gs pos="0">
                        <a:schemeClr val="accent3">
                          <a:lumMod val="20000"/>
                          <a:lumOff val="80000"/>
                          <a:alpha val="0"/>
                        </a:schemeClr>
                      </a:gs>
                      <a:gs pos="56000">
                        <a:schemeClr val="accent3">
                          <a:alpha val="61000"/>
                        </a:schemeClr>
                      </a:gs>
                      <a:gs pos="100000">
                        <a:schemeClr val="accent3"/>
                      </a:gs>
                    </a:gsLst>
                    <a:path path="circle">
                      <a:fillToRect l="50000" t="-80000" r="50000" b="180000"/>
                    </a:path>
                    <a:tileRect/>
                  </a:gradFill>
                  <a:ln w="6350">
                    <a:gradFill>
                      <a:gsLst>
                        <a:gs pos="0">
                          <a:schemeClr val="tx1">
                            <a:alpha val="50000"/>
                          </a:schemeClr>
                        </a:gs>
                        <a:gs pos="100000">
                          <a:schemeClr val="accent1">
                            <a:lumMod val="30000"/>
                            <a:lumOff val="70000"/>
                            <a:alpha val="0"/>
                          </a:schemeClr>
                        </a:gs>
                      </a:gsLst>
                      <a:lin ang="5400000" scaled="0"/>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black"/>
                        </a:outerShdw>
                      </a:effectLst>
                      <a:uLnTx/>
                      <a:uFillTx/>
                      <a:latin typeface="等线" panose="020F0502020204030204"/>
                      <a:ea typeface="等线" panose="02010600030101010101" pitchFamily="2" charset="-122"/>
                      <a:cs typeface="+mn-cs"/>
                    </a:endParaRPr>
                  </a:p>
                </p:txBody>
              </p:sp>
            </p:grpSp>
            <p:pic>
              <p:nvPicPr>
                <p:cNvPr id="74" name="图片 73">
                  <a:extLst>
                    <a:ext uri="{FF2B5EF4-FFF2-40B4-BE49-F238E27FC236}">
                      <a16:creationId xmlns:a16="http://schemas.microsoft.com/office/drawing/2014/main" xmlns="" id="{CD85C534-08D5-43D6-AA71-E204C50E687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146765" y="2114461"/>
                  <a:ext cx="1955723" cy="2933586"/>
                </a:xfrm>
                <a:prstGeom prst="rect">
                  <a:avLst/>
                </a:prstGeom>
                <a:effectLst>
                  <a:softEdge rad="635000"/>
                </a:effectLst>
              </p:spPr>
            </p:pic>
          </p:grpSp>
          <p:sp>
            <p:nvSpPr>
              <p:cNvPr id="69" name="矩形 68">
                <a:extLst>
                  <a:ext uri="{FF2B5EF4-FFF2-40B4-BE49-F238E27FC236}">
                    <a16:creationId xmlns:a16="http://schemas.microsoft.com/office/drawing/2014/main" xmlns="" id="{4AFCCB17-643B-49D8-8701-3A0BFE598BBF}"/>
                  </a:ext>
                </a:extLst>
              </p:cNvPr>
              <p:cNvSpPr/>
              <p:nvPr/>
            </p:nvSpPr>
            <p:spPr>
              <a:xfrm>
                <a:off x="879380" y="3471367"/>
                <a:ext cx="2340487" cy="416550"/>
              </a:xfrm>
              <a:prstGeom prst="rect">
                <a:avLst/>
              </a:prstGeom>
              <a:gradFill>
                <a:gsLst>
                  <a:gs pos="0">
                    <a:schemeClr val="accent1">
                      <a:alpha val="0"/>
                    </a:schemeClr>
                  </a:gs>
                  <a:gs pos="73268">
                    <a:srgbClr val="BC0E04">
                      <a:alpha val="58000"/>
                    </a:srgbClr>
                  </a:gs>
                  <a:gs pos="36200">
                    <a:srgbClr val="A50902">
                      <a:alpha val="46000"/>
                    </a:srgbClr>
                  </a:gs>
                  <a:gs pos="100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0" name="文本框 69">
                <a:extLst>
                  <a:ext uri="{FF2B5EF4-FFF2-40B4-BE49-F238E27FC236}">
                    <a16:creationId xmlns:a16="http://schemas.microsoft.com/office/drawing/2014/main" xmlns="" id="{C8DF7916-B3F8-47A2-8907-8CC528C72FD9}"/>
                  </a:ext>
                </a:extLst>
              </p:cNvPr>
              <p:cNvSpPr txBox="1"/>
              <p:nvPr/>
            </p:nvSpPr>
            <p:spPr>
              <a:xfrm>
                <a:off x="977123" y="3403884"/>
                <a:ext cx="2027115" cy="486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E7BC29"/>
                    </a:soli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cs typeface="+mn-cs"/>
                  </a:rPr>
                  <a:t>导演：</a:t>
                </a:r>
                <a:r>
                  <a:rPr kumimoji="0" lang="en-US" altLang="zh-CN" sz="2400" b="0" i="0" u="none" strike="noStrike" kern="1200" cap="none" spc="0" normalizeH="0" baseline="0" noProof="0" dirty="0">
                    <a:ln>
                      <a:noFill/>
                    </a:ln>
                    <a:solidFill>
                      <a:srgbClr val="E7BC29"/>
                    </a:soli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cs typeface="+mn-cs"/>
                  </a:rPr>
                  <a:t>XXX</a:t>
                </a:r>
                <a:endParaRPr kumimoji="0" lang="zh-CN" altLang="en-US" sz="2400" b="0" i="0" u="none" strike="noStrike" kern="1200" cap="none" spc="0" normalizeH="0" baseline="0" noProof="0" dirty="0">
                  <a:ln>
                    <a:noFill/>
                  </a:ln>
                  <a:solidFill>
                    <a:srgbClr val="E7BC29"/>
                  </a:soli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cs typeface="+mn-cs"/>
                </a:endParaRPr>
              </a:p>
            </p:txBody>
          </p:sp>
          <p:sp>
            <p:nvSpPr>
              <p:cNvPr id="71" name="文本框 70">
                <a:extLst>
                  <a:ext uri="{FF2B5EF4-FFF2-40B4-BE49-F238E27FC236}">
                    <a16:creationId xmlns:a16="http://schemas.microsoft.com/office/drawing/2014/main" xmlns="" id="{47E99CE8-C1DB-4055-AC52-104B4F7340EB}"/>
                  </a:ext>
                </a:extLst>
              </p:cNvPr>
              <p:cNvSpPr txBox="1"/>
              <p:nvPr/>
            </p:nvSpPr>
            <p:spPr>
              <a:xfrm>
                <a:off x="923155" y="3916033"/>
                <a:ext cx="2161472" cy="962636"/>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当红导演</a:t>
                </a:r>
                <a:endParaRPr kumimoji="0" lang="en-US" altLang="zh-CN"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代表作：</a:t>
                </a:r>
                <a:r>
                  <a:rPr kumimoji="0" lang="en-US" altLang="zh-CN"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《XXXX》</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            《XXX》</a:t>
                </a:r>
                <a:endParaRPr kumimoji="0" lang="zh-CN" altLang="en-US"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77" name="组合 76">
              <a:extLst>
                <a:ext uri="{FF2B5EF4-FFF2-40B4-BE49-F238E27FC236}">
                  <a16:creationId xmlns:a16="http://schemas.microsoft.com/office/drawing/2014/main" xmlns="" id="{5BE3B4EC-1889-489D-8B5E-7F6533905A70}"/>
                </a:ext>
              </a:extLst>
            </p:cNvPr>
            <p:cNvGrpSpPr/>
            <p:nvPr/>
          </p:nvGrpSpPr>
          <p:grpSpPr>
            <a:xfrm>
              <a:off x="6910328" y="1713625"/>
              <a:ext cx="3102579" cy="4034859"/>
              <a:chOff x="688880" y="910766"/>
              <a:chExt cx="3102579" cy="4034859"/>
            </a:xfrm>
          </p:grpSpPr>
          <p:grpSp>
            <p:nvGrpSpPr>
              <p:cNvPr id="78" name="组合 77">
                <a:extLst>
                  <a:ext uri="{FF2B5EF4-FFF2-40B4-BE49-F238E27FC236}">
                    <a16:creationId xmlns:a16="http://schemas.microsoft.com/office/drawing/2014/main" xmlns="" id="{4C32F61E-07D9-4BA9-B338-6DE7C65A829D}"/>
                  </a:ext>
                </a:extLst>
              </p:cNvPr>
              <p:cNvGrpSpPr/>
              <p:nvPr/>
            </p:nvGrpSpPr>
            <p:grpSpPr>
              <a:xfrm>
                <a:off x="688880" y="910766"/>
                <a:ext cx="3102579" cy="4034859"/>
                <a:chOff x="757191" y="2114461"/>
                <a:chExt cx="3102579" cy="4034859"/>
              </a:xfrm>
            </p:grpSpPr>
            <p:sp>
              <p:nvSpPr>
                <p:cNvPr id="82" name="矩形: 圆角 81">
                  <a:extLst>
                    <a:ext uri="{FF2B5EF4-FFF2-40B4-BE49-F238E27FC236}">
                      <a16:creationId xmlns:a16="http://schemas.microsoft.com/office/drawing/2014/main" xmlns="" id="{88B0738F-34C6-4D9D-96B2-8C918CFDF610}"/>
                    </a:ext>
                  </a:extLst>
                </p:cNvPr>
                <p:cNvSpPr/>
                <p:nvPr/>
              </p:nvSpPr>
              <p:spPr>
                <a:xfrm>
                  <a:off x="953914" y="2386036"/>
                  <a:ext cx="2340487" cy="3763284"/>
                </a:xfrm>
                <a:prstGeom prst="roundRect">
                  <a:avLst>
                    <a:gd name="adj" fmla="val 7525"/>
                  </a:avLst>
                </a:prstGeom>
                <a:solidFill>
                  <a:schemeClr val="bg1"/>
                </a:solidFill>
                <a:ln>
                  <a:no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83" name="组合 82">
                  <a:extLst>
                    <a:ext uri="{FF2B5EF4-FFF2-40B4-BE49-F238E27FC236}">
                      <a16:creationId xmlns:a16="http://schemas.microsoft.com/office/drawing/2014/main" xmlns="" id="{9E0C9855-2A72-452F-A7F6-4E247F96C3FF}"/>
                    </a:ext>
                  </a:extLst>
                </p:cNvPr>
                <p:cNvGrpSpPr/>
                <p:nvPr/>
              </p:nvGrpSpPr>
              <p:grpSpPr>
                <a:xfrm>
                  <a:off x="757191" y="3258487"/>
                  <a:ext cx="3102579" cy="1432899"/>
                  <a:chOff x="4119403" y="1534523"/>
                  <a:chExt cx="4715839" cy="1432899"/>
                </a:xfrm>
              </p:grpSpPr>
              <p:sp>
                <p:nvSpPr>
                  <p:cNvPr id="85" name="椭圆 84">
                    <a:extLst>
                      <a:ext uri="{FF2B5EF4-FFF2-40B4-BE49-F238E27FC236}">
                        <a16:creationId xmlns:a16="http://schemas.microsoft.com/office/drawing/2014/main" xmlns="" id="{6ECD8C34-3189-468F-80BA-3957DC318D4B}"/>
                      </a:ext>
                    </a:extLst>
                  </p:cNvPr>
                  <p:cNvSpPr/>
                  <p:nvPr/>
                </p:nvSpPr>
                <p:spPr>
                  <a:xfrm>
                    <a:off x="4119403" y="1534523"/>
                    <a:ext cx="4715839" cy="1402178"/>
                  </a:xfrm>
                  <a:prstGeom prst="ellipse">
                    <a:avLst/>
                  </a:prstGeom>
                  <a:noFill/>
                  <a:ln>
                    <a:gradFill>
                      <a:gsLst>
                        <a:gs pos="100000">
                          <a:schemeClr val="accent3"/>
                        </a:gs>
                        <a:gs pos="19000">
                          <a:schemeClr val="accent3">
                            <a:alpha val="0"/>
                          </a:schemeClr>
                        </a:gs>
                      </a:gsLst>
                      <a:lin ang="5400000" scaled="0"/>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86" name="椭圆 85">
                    <a:extLst>
                      <a:ext uri="{FF2B5EF4-FFF2-40B4-BE49-F238E27FC236}">
                        <a16:creationId xmlns:a16="http://schemas.microsoft.com/office/drawing/2014/main" xmlns="" id="{227A2774-C7E7-4398-8F99-A2B20C31B515}"/>
                      </a:ext>
                    </a:extLst>
                  </p:cNvPr>
                  <p:cNvSpPr/>
                  <p:nvPr/>
                </p:nvSpPr>
                <p:spPr>
                  <a:xfrm>
                    <a:off x="7310001" y="2840546"/>
                    <a:ext cx="184510" cy="126876"/>
                  </a:xfrm>
                  <a:prstGeom prst="ellipse">
                    <a:avLst/>
                  </a:prstGeom>
                  <a:gradFill flip="none" rotWithShape="1">
                    <a:gsLst>
                      <a:gs pos="0">
                        <a:schemeClr val="accent3">
                          <a:lumMod val="20000"/>
                          <a:lumOff val="80000"/>
                          <a:alpha val="0"/>
                        </a:schemeClr>
                      </a:gs>
                      <a:gs pos="56000">
                        <a:schemeClr val="accent3">
                          <a:alpha val="61000"/>
                        </a:schemeClr>
                      </a:gs>
                      <a:gs pos="100000">
                        <a:schemeClr val="accent3"/>
                      </a:gs>
                    </a:gsLst>
                    <a:path path="circle">
                      <a:fillToRect l="50000" t="-80000" r="50000" b="180000"/>
                    </a:path>
                    <a:tileRect/>
                  </a:gradFill>
                  <a:ln w="6350">
                    <a:gradFill>
                      <a:gsLst>
                        <a:gs pos="0">
                          <a:schemeClr val="tx1">
                            <a:alpha val="50000"/>
                          </a:schemeClr>
                        </a:gs>
                        <a:gs pos="100000">
                          <a:schemeClr val="accent1">
                            <a:lumMod val="30000"/>
                            <a:lumOff val="70000"/>
                            <a:alpha val="0"/>
                          </a:schemeClr>
                        </a:gs>
                      </a:gsLst>
                      <a:lin ang="5400000" scaled="0"/>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black"/>
                        </a:outerShdw>
                      </a:effectLst>
                      <a:uLnTx/>
                      <a:uFillTx/>
                      <a:latin typeface="等线" panose="020F0502020204030204"/>
                      <a:ea typeface="等线" panose="02010600030101010101" pitchFamily="2" charset="-122"/>
                      <a:cs typeface="+mn-cs"/>
                    </a:endParaRPr>
                  </a:p>
                </p:txBody>
              </p:sp>
            </p:grpSp>
            <p:pic>
              <p:nvPicPr>
                <p:cNvPr id="84" name="图片 83">
                  <a:extLst>
                    <a:ext uri="{FF2B5EF4-FFF2-40B4-BE49-F238E27FC236}">
                      <a16:creationId xmlns:a16="http://schemas.microsoft.com/office/drawing/2014/main" xmlns="" id="{CA3730F6-4D59-4899-9949-8D7AC8000E2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146765" y="2114461"/>
                  <a:ext cx="1955723" cy="2933586"/>
                </a:xfrm>
                <a:prstGeom prst="rect">
                  <a:avLst/>
                </a:prstGeom>
                <a:effectLst>
                  <a:softEdge rad="635000"/>
                </a:effectLst>
              </p:spPr>
            </p:pic>
          </p:grpSp>
          <p:sp>
            <p:nvSpPr>
              <p:cNvPr id="79" name="矩形 78">
                <a:extLst>
                  <a:ext uri="{FF2B5EF4-FFF2-40B4-BE49-F238E27FC236}">
                    <a16:creationId xmlns:a16="http://schemas.microsoft.com/office/drawing/2014/main" xmlns="" id="{09FA944E-EE08-4446-A0B2-8ACEF103B11F}"/>
                  </a:ext>
                </a:extLst>
              </p:cNvPr>
              <p:cNvSpPr/>
              <p:nvPr/>
            </p:nvSpPr>
            <p:spPr>
              <a:xfrm>
                <a:off x="879380" y="3471367"/>
                <a:ext cx="2340487" cy="416550"/>
              </a:xfrm>
              <a:prstGeom prst="rect">
                <a:avLst/>
              </a:prstGeom>
              <a:gradFill>
                <a:gsLst>
                  <a:gs pos="0">
                    <a:schemeClr val="accent1">
                      <a:alpha val="0"/>
                    </a:schemeClr>
                  </a:gs>
                  <a:gs pos="73268">
                    <a:srgbClr val="BC0E04">
                      <a:alpha val="58000"/>
                    </a:srgbClr>
                  </a:gs>
                  <a:gs pos="36200">
                    <a:srgbClr val="A50902">
                      <a:alpha val="46000"/>
                    </a:srgbClr>
                  </a:gs>
                  <a:gs pos="100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87" name="组合 86">
              <a:extLst>
                <a:ext uri="{FF2B5EF4-FFF2-40B4-BE49-F238E27FC236}">
                  <a16:creationId xmlns:a16="http://schemas.microsoft.com/office/drawing/2014/main" xmlns="" id="{3D615006-BC28-49AA-92BE-070265609FFA}"/>
                </a:ext>
              </a:extLst>
            </p:cNvPr>
            <p:cNvGrpSpPr/>
            <p:nvPr/>
          </p:nvGrpSpPr>
          <p:grpSpPr>
            <a:xfrm>
              <a:off x="9082172" y="953167"/>
              <a:ext cx="3102579" cy="4034859"/>
              <a:chOff x="688880" y="910766"/>
              <a:chExt cx="3102579" cy="4034859"/>
            </a:xfrm>
          </p:grpSpPr>
          <p:grpSp>
            <p:nvGrpSpPr>
              <p:cNvPr id="88" name="组合 87">
                <a:extLst>
                  <a:ext uri="{FF2B5EF4-FFF2-40B4-BE49-F238E27FC236}">
                    <a16:creationId xmlns:a16="http://schemas.microsoft.com/office/drawing/2014/main" xmlns="" id="{ADFFA680-15C4-42BE-B733-5129A78AAA8B}"/>
                  </a:ext>
                </a:extLst>
              </p:cNvPr>
              <p:cNvGrpSpPr/>
              <p:nvPr/>
            </p:nvGrpSpPr>
            <p:grpSpPr>
              <a:xfrm>
                <a:off x="688880" y="910766"/>
                <a:ext cx="3102579" cy="4034859"/>
                <a:chOff x="757191" y="2114461"/>
                <a:chExt cx="3102579" cy="4034859"/>
              </a:xfrm>
            </p:grpSpPr>
            <p:sp>
              <p:nvSpPr>
                <p:cNvPr id="92" name="矩形: 圆角 91">
                  <a:extLst>
                    <a:ext uri="{FF2B5EF4-FFF2-40B4-BE49-F238E27FC236}">
                      <a16:creationId xmlns:a16="http://schemas.microsoft.com/office/drawing/2014/main" xmlns="" id="{E3F2FE59-5F73-4B21-819C-F30499BBF194}"/>
                    </a:ext>
                  </a:extLst>
                </p:cNvPr>
                <p:cNvSpPr/>
                <p:nvPr/>
              </p:nvSpPr>
              <p:spPr>
                <a:xfrm>
                  <a:off x="953914" y="2386036"/>
                  <a:ext cx="2340487" cy="3763284"/>
                </a:xfrm>
                <a:prstGeom prst="roundRect">
                  <a:avLst>
                    <a:gd name="adj" fmla="val 7525"/>
                  </a:avLst>
                </a:prstGeom>
                <a:solidFill>
                  <a:schemeClr val="bg1"/>
                </a:solidFill>
                <a:ln>
                  <a:no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93" name="组合 92">
                  <a:extLst>
                    <a:ext uri="{FF2B5EF4-FFF2-40B4-BE49-F238E27FC236}">
                      <a16:creationId xmlns:a16="http://schemas.microsoft.com/office/drawing/2014/main" xmlns="" id="{B7C51138-8C33-4E9C-8C14-755986A608A6}"/>
                    </a:ext>
                  </a:extLst>
                </p:cNvPr>
                <p:cNvGrpSpPr/>
                <p:nvPr/>
              </p:nvGrpSpPr>
              <p:grpSpPr>
                <a:xfrm>
                  <a:off x="757191" y="3258487"/>
                  <a:ext cx="3102579" cy="1432899"/>
                  <a:chOff x="4119403" y="1534523"/>
                  <a:chExt cx="4715839" cy="1432899"/>
                </a:xfrm>
              </p:grpSpPr>
              <p:sp>
                <p:nvSpPr>
                  <p:cNvPr id="95" name="椭圆 94">
                    <a:extLst>
                      <a:ext uri="{FF2B5EF4-FFF2-40B4-BE49-F238E27FC236}">
                        <a16:creationId xmlns:a16="http://schemas.microsoft.com/office/drawing/2014/main" xmlns="" id="{F4E978B8-F1C6-49B6-84D6-733403AFF533}"/>
                      </a:ext>
                    </a:extLst>
                  </p:cNvPr>
                  <p:cNvSpPr/>
                  <p:nvPr/>
                </p:nvSpPr>
                <p:spPr>
                  <a:xfrm>
                    <a:off x="4119403" y="1534523"/>
                    <a:ext cx="4715839" cy="1402178"/>
                  </a:xfrm>
                  <a:prstGeom prst="ellipse">
                    <a:avLst/>
                  </a:prstGeom>
                  <a:noFill/>
                  <a:ln>
                    <a:gradFill>
                      <a:gsLst>
                        <a:gs pos="100000">
                          <a:schemeClr val="accent3"/>
                        </a:gs>
                        <a:gs pos="19000">
                          <a:schemeClr val="accent3">
                            <a:alpha val="0"/>
                          </a:schemeClr>
                        </a:gs>
                      </a:gsLst>
                      <a:lin ang="5400000" scaled="0"/>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6" name="椭圆 95">
                    <a:extLst>
                      <a:ext uri="{FF2B5EF4-FFF2-40B4-BE49-F238E27FC236}">
                        <a16:creationId xmlns:a16="http://schemas.microsoft.com/office/drawing/2014/main" xmlns="" id="{221170C7-4ECD-4F64-B134-8C2CDE4E0B8D}"/>
                      </a:ext>
                    </a:extLst>
                  </p:cNvPr>
                  <p:cNvSpPr/>
                  <p:nvPr/>
                </p:nvSpPr>
                <p:spPr>
                  <a:xfrm>
                    <a:off x="7310001" y="2840546"/>
                    <a:ext cx="184510" cy="126876"/>
                  </a:xfrm>
                  <a:prstGeom prst="ellipse">
                    <a:avLst/>
                  </a:prstGeom>
                  <a:gradFill flip="none" rotWithShape="1">
                    <a:gsLst>
                      <a:gs pos="0">
                        <a:schemeClr val="accent3">
                          <a:lumMod val="20000"/>
                          <a:lumOff val="80000"/>
                          <a:alpha val="0"/>
                        </a:schemeClr>
                      </a:gs>
                      <a:gs pos="56000">
                        <a:schemeClr val="accent3">
                          <a:alpha val="61000"/>
                        </a:schemeClr>
                      </a:gs>
                      <a:gs pos="100000">
                        <a:schemeClr val="accent3"/>
                      </a:gs>
                    </a:gsLst>
                    <a:path path="circle">
                      <a:fillToRect l="50000" t="-80000" r="50000" b="180000"/>
                    </a:path>
                    <a:tileRect/>
                  </a:gradFill>
                  <a:ln w="6350">
                    <a:gradFill>
                      <a:gsLst>
                        <a:gs pos="0">
                          <a:schemeClr val="tx1">
                            <a:alpha val="50000"/>
                          </a:schemeClr>
                        </a:gs>
                        <a:gs pos="100000">
                          <a:schemeClr val="accent1">
                            <a:lumMod val="30000"/>
                            <a:lumOff val="70000"/>
                            <a:alpha val="0"/>
                          </a:schemeClr>
                        </a:gs>
                      </a:gsLst>
                      <a:lin ang="5400000" scaled="0"/>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black"/>
                        </a:outerShdw>
                      </a:effectLst>
                      <a:uLnTx/>
                      <a:uFillTx/>
                      <a:latin typeface="等线" panose="020F0502020204030204"/>
                      <a:ea typeface="等线" panose="02010600030101010101" pitchFamily="2" charset="-122"/>
                      <a:cs typeface="+mn-cs"/>
                    </a:endParaRPr>
                  </a:p>
                </p:txBody>
              </p:sp>
            </p:grpSp>
            <p:pic>
              <p:nvPicPr>
                <p:cNvPr id="94" name="图片 93">
                  <a:extLst>
                    <a:ext uri="{FF2B5EF4-FFF2-40B4-BE49-F238E27FC236}">
                      <a16:creationId xmlns:a16="http://schemas.microsoft.com/office/drawing/2014/main" xmlns="" id="{A7698470-5723-40D3-8F55-2D5D6C02678C}"/>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146765" y="2114461"/>
                  <a:ext cx="1955723" cy="2933586"/>
                </a:xfrm>
                <a:prstGeom prst="rect">
                  <a:avLst/>
                </a:prstGeom>
                <a:effectLst>
                  <a:softEdge rad="635000"/>
                </a:effectLst>
              </p:spPr>
            </p:pic>
          </p:grpSp>
          <p:sp>
            <p:nvSpPr>
              <p:cNvPr id="89" name="矩形 88">
                <a:extLst>
                  <a:ext uri="{FF2B5EF4-FFF2-40B4-BE49-F238E27FC236}">
                    <a16:creationId xmlns:a16="http://schemas.microsoft.com/office/drawing/2014/main" xmlns="" id="{6289965F-F2D0-4793-8051-16547DC6AD98}"/>
                  </a:ext>
                </a:extLst>
              </p:cNvPr>
              <p:cNvSpPr/>
              <p:nvPr/>
            </p:nvSpPr>
            <p:spPr>
              <a:xfrm>
                <a:off x="879380" y="3471367"/>
                <a:ext cx="2340487" cy="416550"/>
              </a:xfrm>
              <a:prstGeom prst="rect">
                <a:avLst/>
              </a:prstGeom>
              <a:gradFill>
                <a:gsLst>
                  <a:gs pos="0">
                    <a:schemeClr val="accent1">
                      <a:alpha val="0"/>
                    </a:schemeClr>
                  </a:gs>
                  <a:gs pos="73268">
                    <a:srgbClr val="BC0E04">
                      <a:alpha val="58000"/>
                    </a:srgbClr>
                  </a:gs>
                  <a:gs pos="36200">
                    <a:srgbClr val="A50902">
                      <a:alpha val="46000"/>
                    </a:srgbClr>
                  </a:gs>
                  <a:gs pos="100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0" name="文本框 89">
                <a:extLst>
                  <a:ext uri="{FF2B5EF4-FFF2-40B4-BE49-F238E27FC236}">
                    <a16:creationId xmlns:a16="http://schemas.microsoft.com/office/drawing/2014/main" xmlns="" id="{EDFD0658-6544-4FB1-940A-3BE694C4CBEB}"/>
                  </a:ext>
                </a:extLst>
              </p:cNvPr>
              <p:cNvSpPr txBox="1"/>
              <p:nvPr/>
            </p:nvSpPr>
            <p:spPr>
              <a:xfrm>
                <a:off x="966889" y="3403884"/>
                <a:ext cx="2211277" cy="486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E7BC29"/>
                    </a:soli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cs typeface="+mn-cs"/>
                  </a:rPr>
                  <a:t>编剧：</a:t>
                </a:r>
                <a:r>
                  <a:rPr kumimoji="0" lang="en-US" altLang="zh-CN" sz="2400" b="0" i="0" u="none" strike="noStrike" kern="1200" cap="none" spc="0" normalizeH="0" baseline="0" noProof="0" dirty="0">
                    <a:ln>
                      <a:noFill/>
                    </a:ln>
                    <a:solidFill>
                      <a:srgbClr val="E7BC29"/>
                    </a:soli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cs typeface="+mn-cs"/>
                  </a:rPr>
                  <a:t>XX</a:t>
                </a:r>
                <a:endParaRPr kumimoji="0" lang="zh-CN" altLang="en-US" sz="2400" b="0" i="0" u="none" strike="noStrike" kern="1200" cap="none" spc="0" normalizeH="0" baseline="0" noProof="0" dirty="0">
                  <a:ln>
                    <a:noFill/>
                  </a:ln>
                  <a:solidFill>
                    <a:srgbClr val="E7BC29"/>
                  </a:soli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cs typeface="+mn-cs"/>
                </a:endParaRPr>
              </a:p>
            </p:txBody>
          </p:sp>
        </p:grpSp>
      </p:grpSp>
      <p:sp>
        <p:nvSpPr>
          <p:cNvPr id="97" name="文本框 96">
            <a:extLst>
              <a:ext uri="{FF2B5EF4-FFF2-40B4-BE49-F238E27FC236}">
                <a16:creationId xmlns:a16="http://schemas.microsoft.com/office/drawing/2014/main" xmlns="" id="{AC732523-DE4C-4107-8E32-79A552D29D19}"/>
              </a:ext>
            </a:extLst>
          </p:cNvPr>
          <p:cNvSpPr txBox="1"/>
          <p:nvPr/>
        </p:nvSpPr>
        <p:spPr>
          <a:xfrm>
            <a:off x="7185978" y="4355462"/>
            <a:ext cx="2083370" cy="486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E7BC29"/>
                </a:soli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cs typeface="+mn-cs"/>
              </a:rPr>
              <a:t>女主角：</a:t>
            </a:r>
            <a:r>
              <a:rPr kumimoji="0" lang="en-US" altLang="zh-CN" sz="2400" b="0" i="0" u="none" strike="noStrike" kern="1200" cap="none" spc="0" normalizeH="0" baseline="0" noProof="0" dirty="0">
                <a:ln>
                  <a:noFill/>
                </a:ln>
                <a:solidFill>
                  <a:srgbClr val="E7BC29"/>
                </a:soli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cs typeface="+mn-cs"/>
              </a:rPr>
              <a:t>XX</a:t>
            </a:r>
            <a:endParaRPr kumimoji="0" lang="zh-CN" altLang="en-US" sz="2400" b="0" i="0" u="none" strike="noStrike" kern="1200" cap="none" spc="0" normalizeH="0" baseline="0" noProof="0" dirty="0">
              <a:ln>
                <a:noFill/>
              </a:ln>
              <a:solidFill>
                <a:srgbClr val="E7BC29"/>
              </a:soli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cs typeface="+mn-cs"/>
            </a:endParaRPr>
          </a:p>
        </p:txBody>
      </p:sp>
      <p:sp>
        <p:nvSpPr>
          <p:cNvPr id="98" name="文本框 97">
            <a:extLst>
              <a:ext uri="{FF2B5EF4-FFF2-40B4-BE49-F238E27FC236}">
                <a16:creationId xmlns:a16="http://schemas.microsoft.com/office/drawing/2014/main" xmlns="" id="{A33644DA-0C8E-445D-BD8C-5612D07A6D2F}"/>
              </a:ext>
            </a:extLst>
          </p:cNvPr>
          <p:cNvSpPr txBox="1"/>
          <p:nvPr/>
        </p:nvSpPr>
        <p:spPr>
          <a:xfrm>
            <a:off x="7231687" y="4894429"/>
            <a:ext cx="2083821" cy="962636"/>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流量网红</a:t>
            </a:r>
            <a:endParaRPr kumimoji="0" lang="en-US" altLang="zh-CN"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代表作：</a:t>
            </a:r>
            <a:r>
              <a:rPr kumimoji="0" lang="en-US" altLang="zh-CN"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《XXXX》</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             《XX》</a:t>
            </a:r>
            <a:endParaRPr kumimoji="0" lang="zh-CN" altLang="en-US"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99" name="文本框 98">
            <a:extLst>
              <a:ext uri="{FF2B5EF4-FFF2-40B4-BE49-F238E27FC236}">
                <a16:creationId xmlns:a16="http://schemas.microsoft.com/office/drawing/2014/main" xmlns="" id="{F87FE5E0-D5B5-4C65-A428-CDB6B0A04D48}"/>
              </a:ext>
            </a:extLst>
          </p:cNvPr>
          <p:cNvSpPr txBox="1"/>
          <p:nvPr/>
        </p:nvSpPr>
        <p:spPr>
          <a:xfrm>
            <a:off x="9461374" y="4084324"/>
            <a:ext cx="2083821" cy="962636"/>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著名编剧</a:t>
            </a:r>
            <a:endParaRPr kumimoji="0" lang="en-US" altLang="zh-CN"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代表作：</a:t>
            </a:r>
            <a:r>
              <a:rPr kumimoji="0" lang="en-US" altLang="zh-CN"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《XX》</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             《XXXX》</a:t>
            </a:r>
            <a:endParaRPr kumimoji="0" lang="zh-CN" altLang="en-US"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Tree>
    <p:extLst>
      <p:ext uri="{BB962C8B-B14F-4D97-AF65-F5344CB8AC3E}">
        <p14:creationId xmlns:p14="http://schemas.microsoft.com/office/powerpoint/2010/main" val="22778161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1A6E13D8-AF88-483D-AD62-9AB533DDC751}"/>
              </a:ext>
            </a:extLst>
          </p:cNvPr>
          <p:cNvGrpSpPr/>
          <p:nvPr/>
        </p:nvGrpSpPr>
        <p:grpSpPr>
          <a:xfrm>
            <a:off x="1228532" y="1082286"/>
            <a:ext cx="9938136" cy="2938586"/>
            <a:chOff x="1126932" y="758249"/>
            <a:chExt cx="9938136" cy="2797751"/>
          </a:xfrm>
        </p:grpSpPr>
        <p:sp>
          <p:nvSpPr>
            <p:cNvPr id="10" name="矩形: 圆角 9">
              <a:extLst>
                <a:ext uri="{FF2B5EF4-FFF2-40B4-BE49-F238E27FC236}">
                  <a16:creationId xmlns:a16="http://schemas.microsoft.com/office/drawing/2014/main" xmlns="" id="{FD5683D4-6C27-465E-98DF-8203F671C42E}"/>
                </a:ext>
              </a:extLst>
            </p:cNvPr>
            <p:cNvSpPr/>
            <p:nvPr/>
          </p:nvSpPr>
          <p:spPr>
            <a:xfrm>
              <a:off x="1126932" y="758249"/>
              <a:ext cx="9938136" cy="2797751"/>
            </a:xfrm>
            <a:prstGeom prst="roundRect">
              <a:avLst>
                <a:gd name="adj" fmla="val 1444"/>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aphicFrame>
          <p:nvGraphicFramePr>
            <p:cNvPr id="9" name="图表 8">
              <a:extLst>
                <a:ext uri="{FF2B5EF4-FFF2-40B4-BE49-F238E27FC236}">
                  <a16:creationId xmlns:a16="http://schemas.microsoft.com/office/drawing/2014/main" xmlns="" id="{C993553F-ACC3-410A-BA01-3A60A4EB15E1}"/>
                </a:ext>
              </a:extLst>
            </p:cNvPr>
            <p:cNvGraphicFramePr/>
            <p:nvPr/>
          </p:nvGraphicFramePr>
          <p:xfrm>
            <a:off x="1574800" y="846667"/>
            <a:ext cx="8763000" cy="2709333"/>
          </p:xfrm>
          <a:graphic>
            <a:graphicData uri="http://schemas.openxmlformats.org/drawingml/2006/chart">
              <c:chart xmlns:c="http://schemas.openxmlformats.org/drawingml/2006/chart" xmlns:r="http://schemas.openxmlformats.org/officeDocument/2006/relationships" r:id="rId2"/>
            </a:graphicData>
          </a:graphic>
        </p:graphicFrame>
      </p:grpSp>
      <p:grpSp>
        <p:nvGrpSpPr>
          <p:cNvPr id="12" name="组合 11">
            <a:extLst>
              <a:ext uri="{FF2B5EF4-FFF2-40B4-BE49-F238E27FC236}">
                <a16:creationId xmlns:a16="http://schemas.microsoft.com/office/drawing/2014/main" xmlns="" id="{4BA1873E-E325-4AC9-BB76-BB206262C06A}"/>
              </a:ext>
            </a:extLst>
          </p:cNvPr>
          <p:cNvGrpSpPr/>
          <p:nvPr/>
        </p:nvGrpSpPr>
        <p:grpSpPr>
          <a:xfrm>
            <a:off x="652286" y="744153"/>
            <a:ext cx="1919645" cy="1027889"/>
            <a:chOff x="77996" y="2140262"/>
            <a:chExt cx="4406632" cy="2359567"/>
          </a:xfrm>
        </p:grpSpPr>
        <p:grpSp>
          <p:nvGrpSpPr>
            <p:cNvPr id="13" name="组合 12">
              <a:extLst>
                <a:ext uri="{FF2B5EF4-FFF2-40B4-BE49-F238E27FC236}">
                  <a16:creationId xmlns:a16="http://schemas.microsoft.com/office/drawing/2014/main" xmlns="" id="{701FD54F-FFA2-42F6-888B-0A449BB6AA99}"/>
                </a:ext>
              </a:extLst>
            </p:cNvPr>
            <p:cNvGrpSpPr/>
            <p:nvPr/>
          </p:nvGrpSpPr>
          <p:grpSpPr>
            <a:xfrm>
              <a:off x="77996" y="2140262"/>
              <a:ext cx="4279392" cy="2359567"/>
              <a:chOff x="77996" y="2140262"/>
              <a:chExt cx="4279392" cy="2359567"/>
            </a:xfrm>
          </p:grpSpPr>
          <p:sp>
            <p:nvSpPr>
              <p:cNvPr id="15" name="椭圆 14">
                <a:extLst>
                  <a:ext uri="{FF2B5EF4-FFF2-40B4-BE49-F238E27FC236}">
                    <a16:creationId xmlns:a16="http://schemas.microsoft.com/office/drawing/2014/main" xmlns="" id="{C630397C-09F1-4A3C-B8B8-FF4C20145485}"/>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6" name="组合 15">
                <a:extLst>
                  <a:ext uri="{FF2B5EF4-FFF2-40B4-BE49-F238E27FC236}">
                    <a16:creationId xmlns:a16="http://schemas.microsoft.com/office/drawing/2014/main" xmlns="" id="{CC7AA077-D0BB-4978-AD4F-10DBA6B4940E}"/>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17" name="图片 16">
                  <a:extLst>
                    <a:ext uri="{FF2B5EF4-FFF2-40B4-BE49-F238E27FC236}">
                      <a16:creationId xmlns:a16="http://schemas.microsoft.com/office/drawing/2014/main" xmlns="" id="{186AAE9B-7304-4E35-BBFA-A11FB208AB52}"/>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8" name="椭圆 17">
                  <a:extLst>
                    <a:ext uri="{FF2B5EF4-FFF2-40B4-BE49-F238E27FC236}">
                      <a16:creationId xmlns:a16="http://schemas.microsoft.com/office/drawing/2014/main" xmlns="" id="{0C9D12B8-4342-4297-8585-8869A440BD07}"/>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pic>
          <p:nvPicPr>
            <p:cNvPr id="14" name="图片 13">
              <a:extLst>
                <a:ext uri="{FF2B5EF4-FFF2-40B4-BE49-F238E27FC236}">
                  <a16:creationId xmlns:a16="http://schemas.microsoft.com/office/drawing/2014/main" xmlns="" id="{076B2EA9-D509-4143-897F-E53BC9A0E0B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grpSp>
        <p:nvGrpSpPr>
          <p:cNvPr id="19" name="组合 18">
            <a:extLst>
              <a:ext uri="{FF2B5EF4-FFF2-40B4-BE49-F238E27FC236}">
                <a16:creationId xmlns:a16="http://schemas.microsoft.com/office/drawing/2014/main" xmlns="" id="{B37B58DD-7D61-4943-AD1A-74900F33BF85}"/>
              </a:ext>
            </a:extLst>
          </p:cNvPr>
          <p:cNvGrpSpPr/>
          <p:nvPr/>
        </p:nvGrpSpPr>
        <p:grpSpPr>
          <a:xfrm>
            <a:off x="1228532" y="4216399"/>
            <a:ext cx="9938136" cy="2249811"/>
            <a:chOff x="1097570" y="2057331"/>
            <a:chExt cx="2494764" cy="3847023"/>
          </a:xfrm>
        </p:grpSpPr>
        <p:sp>
          <p:nvSpPr>
            <p:cNvPr id="20" name="矩形: 圆角 19">
              <a:extLst>
                <a:ext uri="{FF2B5EF4-FFF2-40B4-BE49-F238E27FC236}">
                  <a16:creationId xmlns:a16="http://schemas.microsoft.com/office/drawing/2014/main" xmlns="" id="{178FC8A2-9BC2-4B72-93BD-D13E136C61D4}"/>
                </a:ext>
              </a:extLst>
            </p:cNvPr>
            <p:cNvSpPr/>
            <p:nvPr/>
          </p:nvSpPr>
          <p:spPr>
            <a:xfrm>
              <a:off x="1193859" y="2466726"/>
              <a:ext cx="2315930" cy="3437628"/>
            </a:xfrm>
            <a:prstGeom prst="roundRect">
              <a:avLst>
                <a:gd name="adj" fmla="val 7525"/>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20">
              <a:extLst>
                <a:ext uri="{FF2B5EF4-FFF2-40B4-BE49-F238E27FC236}">
                  <a16:creationId xmlns:a16="http://schemas.microsoft.com/office/drawing/2014/main" xmlns="" id="{428E5AC5-1998-4BFD-980C-C4820F4F050E}"/>
                </a:ext>
              </a:extLst>
            </p:cNvPr>
            <p:cNvSpPr/>
            <p:nvPr/>
          </p:nvSpPr>
          <p:spPr>
            <a:xfrm>
              <a:off x="1097570" y="2057331"/>
              <a:ext cx="2494764" cy="3703079"/>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2" name="组合 21">
            <a:extLst>
              <a:ext uri="{FF2B5EF4-FFF2-40B4-BE49-F238E27FC236}">
                <a16:creationId xmlns:a16="http://schemas.microsoft.com/office/drawing/2014/main" xmlns="" id="{BB586BAB-7F2C-4455-847C-A9005294B434}"/>
              </a:ext>
            </a:extLst>
          </p:cNvPr>
          <p:cNvGrpSpPr/>
          <p:nvPr/>
        </p:nvGrpSpPr>
        <p:grpSpPr>
          <a:xfrm rot="14018751">
            <a:off x="9954324" y="5532206"/>
            <a:ext cx="1919645" cy="1027889"/>
            <a:chOff x="77996" y="2140262"/>
            <a:chExt cx="4406632" cy="2359567"/>
          </a:xfrm>
        </p:grpSpPr>
        <p:grpSp>
          <p:nvGrpSpPr>
            <p:cNvPr id="23" name="组合 22">
              <a:extLst>
                <a:ext uri="{FF2B5EF4-FFF2-40B4-BE49-F238E27FC236}">
                  <a16:creationId xmlns:a16="http://schemas.microsoft.com/office/drawing/2014/main" xmlns="" id="{669403D0-D85E-45CE-9DAE-17935C246A07}"/>
                </a:ext>
              </a:extLst>
            </p:cNvPr>
            <p:cNvGrpSpPr/>
            <p:nvPr/>
          </p:nvGrpSpPr>
          <p:grpSpPr>
            <a:xfrm>
              <a:off x="77996" y="2140262"/>
              <a:ext cx="4279392" cy="2359567"/>
              <a:chOff x="77996" y="2140262"/>
              <a:chExt cx="4279392" cy="2359567"/>
            </a:xfrm>
          </p:grpSpPr>
          <p:sp>
            <p:nvSpPr>
              <p:cNvPr id="25" name="椭圆 24">
                <a:extLst>
                  <a:ext uri="{FF2B5EF4-FFF2-40B4-BE49-F238E27FC236}">
                    <a16:creationId xmlns:a16="http://schemas.microsoft.com/office/drawing/2014/main" xmlns="" id="{6186E147-C4F3-495B-BE74-CB364F67B10F}"/>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6" name="组合 25">
                <a:extLst>
                  <a:ext uri="{FF2B5EF4-FFF2-40B4-BE49-F238E27FC236}">
                    <a16:creationId xmlns:a16="http://schemas.microsoft.com/office/drawing/2014/main" xmlns="" id="{430CF978-3318-48AA-9028-CFE8D388B268}"/>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27" name="图片 26">
                  <a:extLst>
                    <a:ext uri="{FF2B5EF4-FFF2-40B4-BE49-F238E27FC236}">
                      <a16:creationId xmlns:a16="http://schemas.microsoft.com/office/drawing/2014/main" xmlns="" id="{EE91211F-5B68-44FF-9ABE-C4457298872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28" name="椭圆 27">
                  <a:extLst>
                    <a:ext uri="{FF2B5EF4-FFF2-40B4-BE49-F238E27FC236}">
                      <a16:creationId xmlns:a16="http://schemas.microsoft.com/office/drawing/2014/main" xmlns="" id="{F25CDF7C-5533-4092-85C8-6B627EEA704C}"/>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pic>
          <p:nvPicPr>
            <p:cNvPr id="24" name="图片 23">
              <a:extLst>
                <a:ext uri="{FF2B5EF4-FFF2-40B4-BE49-F238E27FC236}">
                  <a16:creationId xmlns:a16="http://schemas.microsoft.com/office/drawing/2014/main" xmlns="" id="{015714BC-8D12-47A9-A3A2-77A37A67CDC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29" name="文本框 28">
            <a:extLst>
              <a:ext uri="{FF2B5EF4-FFF2-40B4-BE49-F238E27FC236}">
                <a16:creationId xmlns:a16="http://schemas.microsoft.com/office/drawing/2014/main" xmlns="" id="{F5B76045-E079-49C6-8943-87F09092861F}"/>
              </a:ext>
            </a:extLst>
          </p:cNvPr>
          <p:cNvSpPr txBox="1"/>
          <p:nvPr/>
        </p:nvSpPr>
        <p:spPr>
          <a:xfrm>
            <a:off x="1882919" y="4598427"/>
            <a:ext cx="7916112" cy="1071447"/>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如上图所示，网剧收视率份额在逐渐升高，说明观众对于网剧的接受度，越来越高，剧集市场竞争激烈程度加剧。头部卫视采取联播策略，将剧集传播效应最大程度释放出来；</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剧在抢占收视高峰的同时，凸显现实关怀。</a:t>
            </a:r>
          </a:p>
        </p:txBody>
      </p:sp>
      <p:sp>
        <p:nvSpPr>
          <p:cNvPr id="30" name="文本框 29">
            <a:extLst>
              <a:ext uri="{FF2B5EF4-FFF2-40B4-BE49-F238E27FC236}">
                <a16:creationId xmlns:a16="http://schemas.microsoft.com/office/drawing/2014/main" xmlns="" id="{CB3F25F1-B977-4FDE-A408-58D9A875B7F7}"/>
              </a:ext>
            </a:extLst>
          </p:cNvPr>
          <p:cNvSpPr txBox="1"/>
          <p:nvPr/>
        </p:nvSpPr>
        <p:spPr>
          <a:xfrm>
            <a:off x="2726291" y="377856"/>
            <a:ext cx="6690543" cy="880241"/>
          </a:xfrm>
          <a:prstGeom prst="rect">
            <a:avLst/>
          </a:prstGeom>
          <a:noFill/>
          <a:effectLst>
            <a:outerShdw blurRad="50800" dist="38100" dir="5400000" algn="t" rotWithShape="0">
              <a:prstClr val="black">
                <a:alpha val="40000"/>
              </a:prstClr>
            </a:outerShdw>
          </a:effectLst>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自制网剧与电视剧收视比例</a:t>
            </a:r>
          </a:p>
        </p:txBody>
      </p:sp>
    </p:spTree>
    <p:extLst>
      <p:ext uri="{BB962C8B-B14F-4D97-AF65-F5344CB8AC3E}">
        <p14:creationId xmlns:p14="http://schemas.microsoft.com/office/powerpoint/2010/main" val="28108033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a:extLst>
              <a:ext uri="{FF2B5EF4-FFF2-40B4-BE49-F238E27FC236}">
                <a16:creationId xmlns:a16="http://schemas.microsoft.com/office/drawing/2014/main" xmlns="" id="{FD5683D4-6C27-465E-98DF-8203F671C42E}"/>
              </a:ext>
            </a:extLst>
          </p:cNvPr>
          <p:cNvSpPr/>
          <p:nvPr/>
        </p:nvSpPr>
        <p:spPr>
          <a:xfrm>
            <a:off x="1228532" y="971864"/>
            <a:ext cx="4792938" cy="5230974"/>
          </a:xfrm>
          <a:prstGeom prst="roundRect">
            <a:avLst>
              <a:gd name="adj" fmla="val 1444"/>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12" name="组合 11">
            <a:extLst>
              <a:ext uri="{FF2B5EF4-FFF2-40B4-BE49-F238E27FC236}">
                <a16:creationId xmlns:a16="http://schemas.microsoft.com/office/drawing/2014/main" xmlns="" id="{4BA1873E-E325-4AC9-BB76-BB206262C06A}"/>
              </a:ext>
            </a:extLst>
          </p:cNvPr>
          <p:cNvGrpSpPr/>
          <p:nvPr/>
        </p:nvGrpSpPr>
        <p:grpSpPr>
          <a:xfrm>
            <a:off x="578779" y="768980"/>
            <a:ext cx="1919645" cy="1027889"/>
            <a:chOff x="77996" y="2140262"/>
            <a:chExt cx="4406632" cy="2359567"/>
          </a:xfrm>
        </p:grpSpPr>
        <p:grpSp>
          <p:nvGrpSpPr>
            <p:cNvPr id="13" name="组合 12">
              <a:extLst>
                <a:ext uri="{FF2B5EF4-FFF2-40B4-BE49-F238E27FC236}">
                  <a16:creationId xmlns:a16="http://schemas.microsoft.com/office/drawing/2014/main" xmlns="" id="{701FD54F-FFA2-42F6-888B-0A449BB6AA99}"/>
                </a:ext>
              </a:extLst>
            </p:cNvPr>
            <p:cNvGrpSpPr/>
            <p:nvPr/>
          </p:nvGrpSpPr>
          <p:grpSpPr>
            <a:xfrm>
              <a:off x="77996" y="2140262"/>
              <a:ext cx="4279392" cy="2359567"/>
              <a:chOff x="77996" y="2140262"/>
              <a:chExt cx="4279392" cy="2359567"/>
            </a:xfrm>
          </p:grpSpPr>
          <p:sp>
            <p:nvSpPr>
              <p:cNvPr id="15" name="椭圆 14">
                <a:extLst>
                  <a:ext uri="{FF2B5EF4-FFF2-40B4-BE49-F238E27FC236}">
                    <a16:creationId xmlns:a16="http://schemas.microsoft.com/office/drawing/2014/main" xmlns="" id="{C630397C-09F1-4A3C-B8B8-FF4C20145485}"/>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6" name="组合 15">
                <a:extLst>
                  <a:ext uri="{FF2B5EF4-FFF2-40B4-BE49-F238E27FC236}">
                    <a16:creationId xmlns:a16="http://schemas.microsoft.com/office/drawing/2014/main" xmlns="" id="{CC7AA077-D0BB-4978-AD4F-10DBA6B4940E}"/>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17" name="图片 16">
                  <a:extLst>
                    <a:ext uri="{FF2B5EF4-FFF2-40B4-BE49-F238E27FC236}">
                      <a16:creationId xmlns:a16="http://schemas.microsoft.com/office/drawing/2014/main" xmlns="" id="{186AAE9B-7304-4E35-BBFA-A11FB208AB52}"/>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8" name="椭圆 17">
                  <a:extLst>
                    <a:ext uri="{FF2B5EF4-FFF2-40B4-BE49-F238E27FC236}">
                      <a16:creationId xmlns:a16="http://schemas.microsoft.com/office/drawing/2014/main" xmlns="" id="{0C9D12B8-4342-4297-8585-8869A440BD07}"/>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pic>
          <p:nvPicPr>
            <p:cNvPr id="14" name="图片 13">
              <a:extLst>
                <a:ext uri="{FF2B5EF4-FFF2-40B4-BE49-F238E27FC236}">
                  <a16:creationId xmlns:a16="http://schemas.microsoft.com/office/drawing/2014/main" xmlns="" id="{076B2EA9-D509-4143-897F-E53BC9A0E0B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grpSp>
        <p:nvGrpSpPr>
          <p:cNvPr id="19" name="组合 18">
            <a:extLst>
              <a:ext uri="{FF2B5EF4-FFF2-40B4-BE49-F238E27FC236}">
                <a16:creationId xmlns:a16="http://schemas.microsoft.com/office/drawing/2014/main" xmlns="" id="{B37B58DD-7D61-4943-AD1A-74900F33BF85}"/>
              </a:ext>
            </a:extLst>
          </p:cNvPr>
          <p:cNvGrpSpPr/>
          <p:nvPr/>
        </p:nvGrpSpPr>
        <p:grpSpPr>
          <a:xfrm>
            <a:off x="6183710" y="3574610"/>
            <a:ext cx="4903389" cy="2668676"/>
            <a:chOff x="1097570" y="2057331"/>
            <a:chExt cx="2494764" cy="3847023"/>
          </a:xfrm>
        </p:grpSpPr>
        <p:sp>
          <p:nvSpPr>
            <p:cNvPr id="20" name="矩形: 圆角 19">
              <a:extLst>
                <a:ext uri="{FF2B5EF4-FFF2-40B4-BE49-F238E27FC236}">
                  <a16:creationId xmlns:a16="http://schemas.microsoft.com/office/drawing/2014/main" xmlns="" id="{178FC8A2-9BC2-4B72-93BD-D13E136C61D4}"/>
                </a:ext>
              </a:extLst>
            </p:cNvPr>
            <p:cNvSpPr/>
            <p:nvPr/>
          </p:nvSpPr>
          <p:spPr>
            <a:xfrm>
              <a:off x="1193859" y="2466726"/>
              <a:ext cx="2315930" cy="3437628"/>
            </a:xfrm>
            <a:prstGeom prst="roundRect">
              <a:avLst>
                <a:gd name="adj" fmla="val 7525"/>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20">
              <a:extLst>
                <a:ext uri="{FF2B5EF4-FFF2-40B4-BE49-F238E27FC236}">
                  <a16:creationId xmlns:a16="http://schemas.microsoft.com/office/drawing/2014/main" xmlns="" id="{428E5AC5-1998-4BFD-980C-C4820F4F050E}"/>
                </a:ext>
              </a:extLst>
            </p:cNvPr>
            <p:cNvSpPr/>
            <p:nvPr/>
          </p:nvSpPr>
          <p:spPr>
            <a:xfrm>
              <a:off x="1097570" y="2057331"/>
              <a:ext cx="2494764" cy="3703079"/>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2" name="组合 21">
            <a:extLst>
              <a:ext uri="{FF2B5EF4-FFF2-40B4-BE49-F238E27FC236}">
                <a16:creationId xmlns:a16="http://schemas.microsoft.com/office/drawing/2014/main" xmlns="" id="{BB586BAB-7F2C-4455-847C-A9005294B434}"/>
              </a:ext>
            </a:extLst>
          </p:cNvPr>
          <p:cNvGrpSpPr/>
          <p:nvPr/>
        </p:nvGrpSpPr>
        <p:grpSpPr>
          <a:xfrm rot="14018751">
            <a:off x="9954324" y="5532206"/>
            <a:ext cx="1919645" cy="1027889"/>
            <a:chOff x="77996" y="2140262"/>
            <a:chExt cx="4406632" cy="2359567"/>
          </a:xfrm>
        </p:grpSpPr>
        <p:grpSp>
          <p:nvGrpSpPr>
            <p:cNvPr id="23" name="组合 22">
              <a:extLst>
                <a:ext uri="{FF2B5EF4-FFF2-40B4-BE49-F238E27FC236}">
                  <a16:creationId xmlns:a16="http://schemas.microsoft.com/office/drawing/2014/main" xmlns="" id="{669403D0-D85E-45CE-9DAE-17935C246A07}"/>
                </a:ext>
              </a:extLst>
            </p:cNvPr>
            <p:cNvGrpSpPr/>
            <p:nvPr/>
          </p:nvGrpSpPr>
          <p:grpSpPr>
            <a:xfrm>
              <a:off x="77996" y="2140262"/>
              <a:ext cx="4279392" cy="2359567"/>
              <a:chOff x="77996" y="2140262"/>
              <a:chExt cx="4279392" cy="2359567"/>
            </a:xfrm>
          </p:grpSpPr>
          <p:sp>
            <p:nvSpPr>
              <p:cNvPr id="25" name="椭圆 24">
                <a:extLst>
                  <a:ext uri="{FF2B5EF4-FFF2-40B4-BE49-F238E27FC236}">
                    <a16:creationId xmlns:a16="http://schemas.microsoft.com/office/drawing/2014/main" xmlns="" id="{6186E147-C4F3-495B-BE74-CB364F67B10F}"/>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6" name="组合 25">
                <a:extLst>
                  <a:ext uri="{FF2B5EF4-FFF2-40B4-BE49-F238E27FC236}">
                    <a16:creationId xmlns:a16="http://schemas.microsoft.com/office/drawing/2014/main" xmlns="" id="{430CF978-3318-48AA-9028-CFE8D388B268}"/>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27" name="图片 26">
                  <a:extLst>
                    <a:ext uri="{FF2B5EF4-FFF2-40B4-BE49-F238E27FC236}">
                      <a16:creationId xmlns:a16="http://schemas.microsoft.com/office/drawing/2014/main" xmlns="" id="{EE91211F-5B68-44FF-9ABE-C4457298872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28" name="椭圆 27">
                  <a:extLst>
                    <a:ext uri="{FF2B5EF4-FFF2-40B4-BE49-F238E27FC236}">
                      <a16:creationId xmlns:a16="http://schemas.microsoft.com/office/drawing/2014/main" xmlns="" id="{F25CDF7C-5533-4092-85C8-6B627EEA704C}"/>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pic>
          <p:nvPicPr>
            <p:cNvPr id="24" name="图片 23">
              <a:extLst>
                <a:ext uri="{FF2B5EF4-FFF2-40B4-BE49-F238E27FC236}">
                  <a16:creationId xmlns:a16="http://schemas.microsoft.com/office/drawing/2014/main" xmlns="" id="{015714BC-8D12-47A9-A3A2-77A37A67CD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grpSp>
        <p:nvGrpSpPr>
          <p:cNvPr id="29" name="组合 28">
            <a:extLst>
              <a:ext uri="{FF2B5EF4-FFF2-40B4-BE49-F238E27FC236}">
                <a16:creationId xmlns:a16="http://schemas.microsoft.com/office/drawing/2014/main" xmlns="" id="{5E16C0B2-2CA6-425E-9FF0-E5418441A9A2}"/>
              </a:ext>
            </a:extLst>
          </p:cNvPr>
          <p:cNvGrpSpPr/>
          <p:nvPr/>
        </p:nvGrpSpPr>
        <p:grpSpPr>
          <a:xfrm>
            <a:off x="6197216" y="971863"/>
            <a:ext cx="4903389" cy="2533981"/>
            <a:chOff x="1097570" y="2057331"/>
            <a:chExt cx="2494764" cy="3847023"/>
          </a:xfrm>
        </p:grpSpPr>
        <p:sp>
          <p:nvSpPr>
            <p:cNvPr id="30" name="矩形: 圆角 29">
              <a:extLst>
                <a:ext uri="{FF2B5EF4-FFF2-40B4-BE49-F238E27FC236}">
                  <a16:creationId xmlns:a16="http://schemas.microsoft.com/office/drawing/2014/main" xmlns="" id="{A76A1E82-3C90-4363-A7A2-908D0C3D7D37}"/>
                </a:ext>
              </a:extLst>
            </p:cNvPr>
            <p:cNvSpPr/>
            <p:nvPr/>
          </p:nvSpPr>
          <p:spPr>
            <a:xfrm>
              <a:off x="1193859" y="2466726"/>
              <a:ext cx="2315930" cy="3437628"/>
            </a:xfrm>
            <a:prstGeom prst="roundRect">
              <a:avLst>
                <a:gd name="adj" fmla="val 7525"/>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1" name="矩形: 圆角 30">
              <a:extLst>
                <a:ext uri="{FF2B5EF4-FFF2-40B4-BE49-F238E27FC236}">
                  <a16:creationId xmlns:a16="http://schemas.microsoft.com/office/drawing/2014/main" xmlns="" id="{4E8D552D-1913-4A9C-A426-66A6CE824AF3}"/>
                </a:ext>
              </a:extLst>
            </p:cNvPr>
            <p:cNvSpPr/>
            <p:nvPr/>
          </p:nvSpPr>
          <p:spPr>
            <a:xfrm>
              <a:off x="1097570" y="2057331"/>
              <a:ext cx="2494764" cy="3703079"/>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aphicFrame>
        <p:nvGraphicFramePr>
          <p:cNvPr id="7" name="图表 6">
            <a:extLst>
              <a:ext uri="{FF2B5EF4-FFF2-40B4-BE49-F238E27FC236}">
                <a16:creationId xmlns:a16="http://schemas.microsoft.com/office/drawing/2014/main" xmlns="" id="{03A03228-F58F-4239-A085-2310B35980A6}"/>
              </a:ext>
            </a:extLst>
          </p:cNvPr>
          <p:cNvGraphicFramePr/>
          <p:nvPr/>
        </p:nvGraphicFramePr>
        <p:xfrm>
          <a:off x="844930" y="1329012"/>
          <a:ext cx="5560142" cy="4557125"/>
        </p:xfrm>
        <a:graphic>
          <a:graphicData uri="http://schemas.openxmlformats.org/drawingml/2006/chart">
            <c:chart xmlns:c="http://schemas.openxmlformats.org/drawingml/2006/chart" xmlns:r="http://schemas.openxmlformats.org/officeDocument/2006/relationships" r:id="rId4"/>
          </a:graphicData>
        </a:graphic>
      </p:graphicFrame>
      <p:grpSp>
        <p:nvGrpSpPr>
          <p:cNvPr id="33" name="组合 32">
            <a:extLst>
              <a:ext uri="{FF2B5EF4-FFF2-40B4-BE49-F238E27FC236}">
                <a16:creationId xmlns:a16="http://schemas.microsoft.com/office/drawing/2014/main" xmlns="" id="{A651AA5C-6EBB-4D35-B67C-68F09BD36B25}"/>
              </a:ext>
            </a:extLst>
          </p:cNvPr>
          <p:cNvGrpSpPr/>
          <p:nvPr/>
        </p:nvGrpSpPr>
        <p:grpSpPr>
          <a:xfrm>
            <a:off x="2284122" y="2264727"/>
            <a:ext cx="2721898" cy="2685694"/>
            <a:chOff x="889461" y="1496641"/>
            <a:chExt cx="3427881" cy="3382288"/>
          </a:xfrm>
          <a:effectLst>
            <a:outerShdw blurRad="50800" dist="38100" algn="l" rotWithShape="0">
              <a:prstClr val="black">
                <a:alpha val="40000"/>
              </a:prstClr>
            </a:outerShdw>
          </a:effectLst>
        </p:grpSpPr>
        <p:pic>
          <p:nvPicPr>
            <p:cNvPr id="34" name="图片 33">
              <a:extLst>
                <a:ext uri="{FF2B5EF4-FFF2-40B4-BE49-F238E27FC236}">
                  <a16:creationId xmlns:a16="http://schemas.microsoft.com/office/drawing/2014/main" xmlns="" id="{06C2ED86-DF9D-4A74-A4F3-8FEE760DF675}"/>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35" name="椭圆 34">
              <a:extLst>
                <a:ext uri="{FF2B5EF4-FFF2-40B4-BE49-F238E27FC236}">
                  <a16:creationId xmlns:a16="http://schemas.microsoft.com/office/drawing/2014/main" xmlns="" id="{6CC76B49-1CC5-448E-A73D-8E40CDF5BD61}"/>
                </a:ext>
              </a:extLst>
            </p:cNvPr>
            <p:cNvSpPr/>
            <p:nvPr/>
          </p:nvSpPr>
          <p:spPr>
            <a:xfrm>
              <a:off x="889461" y="1496641"/>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DAF3E"/>
                </a:solidFill>
                <a:effectLst/>
                <a:uLnTx/>
                <a:uFillTx/>
                <a:latin typeface="等线" panose="020F0502020204030204"/>
                <a:ea typeface="等线" panose="02010600030101010101" pitchFamily="2" charset="-122"/>
                <a:cs typeface="+mn-cs"/>
              </a:endParaRPr>
            </a:p>
          </p:txBody>
        </p:sp>
      </p:grpSp>
      <p:sp>
        <p:nvSpPr>
          <p:cNvPr id="36" name="文本框 35">
            <a:extLst>
              <a:ext uri="{FF2B5EF4-FFF2-40B4-BE49-F238E27FC236}">
                <a16:creationId xmlns:a16="http://schemas.microsoft.com/office/drawing/2014/main" xmlns="" id="{3FC21801-0CB7-48B0-AA80-FB6A7C70315A}"/>
              </a:ext>
            </a:extLst>
          </p:cNvPr>
          <p:cNvSpPr txBox="1"/>
          <p:nvPr/>
        </p:nvSpPr>
        <p:spPr>
          <a:xfrm>
            <a:off x="2998063" y="2746938"/>
            <a:ext cx="1413260" cy="1766637"/>
          </a:xfrm>
          <a:prstGeom prst="rect">
            <a:avLst/>
          </a:prstGeom>
          <a:noFill/>
          <a:effectLst>
            <a:outerShdw blurRad="50800" dist="38100" dir="5400000" algn="t" rotWithShape="0">
              <a:prstClr val="black">
                <a:alpha val="40000"/>
              </a:prstClr>
            </a:outerShdw>
          </a:effectLst>
        </p:spPr>
        <p:txBody>
          <a:bodyPr wrap="square" rtlCol="0">
            <a:spAutoFit/>
          </a:bodyPr>
          <a:lstStyle>
            <a:defPPr>
              <a:defRPr lang="zh-CN"/>
            </a:defPPr>
            <a:lvl1pPr>
              <a:defRPr sz="4800">
                <a:solidFill>
                  <a:schemeClr val="accent3"/>
                </a:solidFill>
                <a:latin typeface="字体圈欣意冠黑体" panose="00000500000000000000" pitchFamily="2" charset="-122"/>
                <a:ea typeface="字体圈欣意冠黑体" panose="00000500000000000000" pitchFamily="2"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市场份额</a:t>
            </a:r>
          </a:p>
        </p:txBody>
      </p:sp>
      <p:sp>
        <p:nvSpPr>
          <p:cNvPr id="37" name="文本框 36">
            <a:extLst>
              <a:ext uri="{FF2B5EF4-FFF2-40B4-BE49-F238E27FC236}">
                <a16:creationId xmlns:a16="http://schemas.microsoft.com/office/drawing/2014/main" xmlns="" id="{8CC4D664-94D1-4946-81EB-6D606EBE1A28}"/>
              </a:ext>
            </a:extLst>
          </p:cNvPr>
          <p:cNvSpPr txBox="1"/>
          <p:nvPr/>
        </p:nvSpPr>
        <p:spPr>
          <a:xfrm>
            <a:off x="6580818" y="1565669"/>
            <a:ext cx="4019595" cy="1071447"/>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量降质升，短剧兴起，</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20XX</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年下半年自制网剧集市场份额趋势升高，由</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XX%</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上升至</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XX%</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p>
        </p:txBody>
      </p:sp>
      <p:sp>
        <p:nvSpPr>
          <p:cNvPr id="38" name="文本框 37">
            <a:extLst>
              <a:ext uri="{FF2B5EF4-FFF2-40B4-BE49-F238E27FC236}">
                <a16:creationId xmlns:a16="http://schemas.microsoft.com/office/drawing/2014/main" xmlns="" id="{AF156E5C-C93C-434C-9700-ABCBFACA9004}"/>
              </a:ext>
            </a:extLst>
          </p:cNvPr>
          <p:cNvSpPr txBox="1"/>
          <p:nvPr/>
        </p:nvSpPr>
        <p:spPr>
          <a:xfrm>
            <a:off x="6588062" y="4265531"/>
            <a:ext cx="4019595" cy="1071447"/>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剧集题材创作变得更活泼、丰富。在</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XX%</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中，有</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XX%</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为***剧，</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剧仅占</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XX%</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，本产品更容易脱颖而出。</a:t>
            </a:r>
          </a:p>
        </p:txBody>
      </p:sp>
    </p:spTree>
    <p:extLst>
      <p:ext uri="{BB962C8B-B14F-4D97-AF65-F5344CB8AC3E}">
        <p14:creationId xmlns:p14="http://schemas.microsoft.com/office/powerpoint/2010/main" val="28329784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xmlns="" id="{CA4BA33A-D2FE-44DC-8C75-39640CF6966F}"/>
              </a:ext>
            </a:extLst>
          </p:cNvPr>
          <p:cNvGrpSpPr/>
          <p:nvPr/>
        </p:nvGrpSpPr>
        <p:grpSpPr>
          <a:xfrm>
            <a:off x="925407" y="1804229"/>
            <a:ext cx="4299735" cy="3891653"/>
            <a:chOff x="1097570" y="2057331"/>
            <a:chExt cx="2494764" cy="3847023"/>
          </a:xfrm>
        </p:grpSpPr>
        <p:sp>
          <p:nvSpPr>
            <p:cNvPr id="31" name="矩形: 圆角 30">
              <a:extLst>
                <a:ext uri="{FF2B5EF4-FFF2-40B4-BE49-F238E27FC236}">
                  <a16:creationId xmlns:a16="http://schemas.microsoft.com/office/drawing/2014/main" xmlns="" id="{E242AB30-499D-4CDC-9BEC-5A17603057B1}"/>
                </a:ext>
              </a:extLst>
            </p:cNvPr>
            <p:cNvSpPr/>
            <p:nvPr/>
          </p:nvSpPr>
          <p:spPr>
            <a:xfrm>
              <a:off x="1193859" y="2466726"/>
              <a:ext cx="2315930" cy="3437628"/>
            </a:xfrm>
            <a:prstGeom prst="roundRect">
              <a:avLst>
                <a:gd name="adj" fmla="val 7525"/>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32" name="组合 31">
              <a:extLst>
                <a:ext uri="{FF2B5EF4-FFF2-40B4-BE49-F238E27FC236}">
                  <a16:creationId xmlns:a16="http://schemas.microsoft.com/office/drawing/2014/main" xmlns="" id="{22765C62-C566-43C6-BD34-B62268EB3EE1}"/>
                </a:ext>
              </a:extLst>
            </p:cNvPr>
            <p:cNvGrpSpPr/>
            <p:nvPr/>
          </p:nvGrpSpPr>
          <p:grpSpPr>
            <a:xfrm>
              <a:off x="1097570" y="2057331"/>
              <a:ext cx="2494764" cy="3703079"/>
              <a:chOff x="954558" y="1848635"/>
              <a:chExt cx="2494764" cy="3703079"/>
            </a:xfrm>
            <a:effectLst>
              <a:outerShdw blurRad="50800" dist="38100" dir="5400000" algn="t" rotWithShape="0">
                <a:prstClr val="black">
                  <a:alpha val="40000"/>
                </a:prstClr>
              </a:outerShdw>
            </a:effectLst>
          </p:grpSpPr>
          <p:sp>
            <p:nvSpPr>
              <p:cNvPr id="33" name="矩形: 圆角 32">
                <a:extLst>
                  <a:ext uri="{FF2B5EF4-FFF2-40B4-BE49-F238E27FC236}">
                    <a16:creationId xmlns:a16="http://schemas.microsoft.com/office/drawing/2014/main" xmlns="" id="{4398CE4B-8531-4638-9481-4B4EC0D9ABE8}"/>
                  </a:ext>
                </a:extLst>
              </p:cNvPr>
              <p:cNvSpPr/>
              <p:nvPr/>
            </p:nvSpPr>
            <p:spPr>
              <a:xfrm>
                <a:off x="954558" y="1848635"/>
                <a:ext cx="2494764" cy="3703079"/>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8" name="文本框 37">
                <a:extLst>
                  <a:ext uri="{FF2B5EF4-FFF2-40B4-BE49-F238E27FC236}">
                    <a16:creationId xmlns:a16="http://schemas.microsoft.com/office/drawing/2014/main" xmlns="" id="{99B93605-2AD1-4834-A40A-7DB7E205AF44}"/>
                  </a:ext>
                </a:extLst>
              </p:cNvPr>
              <p:cNvSpPr txBox="1"/>
              <p:nvPr/>
            </p:nvSpPr>
            <p:spPr>
              <a:xfrm>
                <a:off x="1461785" y="1917666"/>
                <a:ext cx="1533738" cy="675428"/>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 panose="00000500000000000000" pitchFamily="2" charset="-122"/>
                    <a:cs typeface="+mn-cs"/>
                  </a:rPr>
                  <a:t>传统产品痛点</a:t>
                </a:r>
              </a:p>
            </p:txBody>
          </p:sp>
        </p:grpSp>
      </p:grpSp>
      <p:grpSp>
        <p:nvGrpSpPr>
          <p:cNvPr id="41" name="组合 40">
            <a:extLst>
              <a:ext uri="{FF2B5EF4-FFF2-40B4-BE49-F238E27FC236}">
                <a16:creationId xmlns:a16="http://schemas.microsoft.com/office/drawing/2014/main" xmlns="" id="{BC0EEC46-B776-4648-B9F5-949E066CA363}"/>
              </a:ext>
            </a:extLst>
          </p:cNvPr>
          <p:cNvGrpSpPr/>
          <p:nvPr/>
        </p:nvGrpSpPr>
        <p:grpSpPr>
          <a:xfrm>
            <a:off x="6720969" y="1736365"/>
            <a:ext cx="4299735" cy="3891653"/>
            <a:chOff x="1097570" y="2057331"/>
            <a:chExt cx="2494764" cy="3847023"/>
          </a:xfrm>
        </p:grpSpPr>
        <p:sp>
          <p:nvSpPr>
            <p:cNvPr id="42" name="矩形: 圆角 41">
              <a:extLst>
                <a:ext uri="{FF2B5EF4-FFF2-40B4-BE49-F238E27FC236}">
                  <a16:creationId xmlns:a16="http://schemas.microsoft.com/office/drawing/2014/main" xmlns="" id="{A43E4005-3797-417B-A9D2-A8BCE0ED6AC8}"/>
                </a:ext>
              </a:extLst>
            </p:cNvPr>
            <p:cNvSpPr/>
            <p:nvPr/>
          </p:nvSpPr>
          <p:spPr>
            <a:xfrm>
              <a:off x="1193859" y="2466726"/>
              <a:ext cx="2315930" cy="3437628"/>
            </a:xfrm>
            <a:prstGeom prst="roundRect">
              <a:avLst>
                <a:gd name="adj" fmla="val 7525"/>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43" name="组合 42">
              <a:extLst>
                <a:ext uri="{FF2B5EF4-FFF2-40B4-BE49-F238E27FC236}">
                  <a16:creationId xmlns:a16="http://schemas.microsoft.com/office/drawing/2014/main" xmlns="" id="{7269D740-5A99-4CCF-8CD7-80523D57EE89}"/>
                </a:ext>
              </a:extLst>
            </p:cNvPr>
            <p:cNvGrpSpPr/>
            <p:nvPr/>
          </p:nvGrpSpPr>
          <p:grpSpPr>
            <a:xfrm>
              <a:off x="1097570" y="2057331"/>
              <a:ext cx="2494764" cy="3703079"/>
              <a:chOff x="954558" y="1848635"/>
              <a:chExt cx="2494764" cy="3703079"/>
            </a:xfrm>
            <a:effectLst>
              <a:outerShdw blurRad="50800" dist="38100" dir="5400000" algn="t" rotWithShape="0">
                <a:prstClr val="black">
                  <a:alpha val="40000"/>
                </a:prstClr>
              </a:outerShdw>
            </a:effectLst>
          </p:grpSpPr>
          <p:sp>
            <p:nvSpPr>
              <p:cNvPr id="44" name="矩形: 圆角 43">
                <a:extLst>
                  <a:ext uri="{FF2B5EF4-FFF2-40B4-BE49-F238E27FC236}">
                    <a16:creationId xmlns:a16="http://schemas.microsoft.com/office/drawing/2014/main" xmlns="" id="{E2BCAFC5-5F15-4EF1-A5C3-ADFC4465F6E7}"/>
                  </a:ext>
                </a:extLst>
              </p:cNvPr>
              <p:cNvSpPr/>
              <p:nvPr/>
            </p:nvSpPr>
            <p:spPr>
              <a:xfrm>
                <a:off x="954558" y="1848635"/>
                <a:ext cx="2494764" cy="3703079"/>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5" name="文本框 44">
                <a:extLst>
                  <a:ext uri="{FF2B5EF4-FFF2-40B4-BE49-F238E27FC236}">
                    <a16:creationId xmlns:a16="http://schemas.microsoft.com/office/drawing/2014/main" xmlns="" id="{06FA4BD2-605A-4767-AA21-C20B08D33B91}"/>
                  </a:ext>
                </a:extLst>
              </p:cNvPr>
              <p:cNvSpPr txBox="1"/>
              <p:nvPr/>
            </p:nvSpPr>
            <p:spPr>
              <a:xfrm>
                <a:off x="1373299" y="1874796"/>
                <a:ext cx="1792521" cy="675428"/>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 panose="00000500000000000000" pitchFamily="2" charset="-122"/>
                    <a:cs typeface="+mn-cs"/>
                  </a:rPr>
                  <a:t>新产品解决方式</a:t>
                </a:r>
              </a:p>
            </p:txBody>
          </p:sp>
        </p:grpSp>
      </p:grpSp>
      <p:grpSp>
        <p:nvGrpSpPr>
          <p:cNvPr id="156" name="组合 155">
            <a:extLst>
              <a:ext uri="{FF2B5EF4-FFF2-40B4-BE49-F238E27FC236}">
                <a16:creationId xmlns:a16="http://schemas.microsoft.com/office/drawing/2014/main" xmlns="" id="{0C5AB1F9-1354-4DD1-AA23-7E2B1061657B}"/>
              </a:ext>
            </a:extLst>
          </p:cNvPr>
          <p:cNvGrpSpPr/>
          <p:nvPr/>
        </p:nvGrpSpPr>
        <p:grpSpPr>
          <a:xfrm>
            <a:off x="3025464" y="-158380"/>
            <a:ext cx="5619717" cy="1919645"/>
            <a:chOff x="3039979" y="-110510"/>
            <a:chExt cx="5619717" cy="1919645"/>
          </a:xfrm>
        </p:grpSpPr>
        <p:grpSp>
          <p:nvGrpSpPr>
            <p:cNvPr id="157" name="组合 156">
              <a:extLst>
                <a:ext uri="{FF2B5EF4-FFF2-40B4-BE49-F238E27FC236}">
                  <a16:creationId xmlns:a16="http://schemas.microsoft.com/office/drawing/2014/main" xmlns="" id="{1E5E50C5-D633-43C1-A1F6-4F2C06936ABA}"/>
                </a:ext>
              </a:extLst>
            </p:cNvPr>
            <p:cNvGrpSpPr/>
            <p:nvPr/>
          </p:nvGrpSpPr>
          <p:grpSpPr>
            <a:xfrm>
              <a:off x="3039979" y="403607"/>
              <a:ext cx="1919645" cy="1027889"/>
              <a:chOff x="77996" y="2140262"/>
              <a:chExt cx="4406632" cy="2359567"/>
            </a:xfrm>
          </p:grpSpPr>
          <p:grpSp>
            <p:nvGrpSpPr>
              <p:cNvPr id="166" name="组合 165">
                <a:extLst>
                  <a:ext uri="{FF2B5EF4-FFF2-40B4-BE49-F238E27FC236}">
                    <a16:creationId xmlns:a16="http://schemas.microsoft.com/office/drawing/2014/main" xmlns="" id="{A8582A91-EA4B-4003-802F-260C1C1B8604}"/>
                  </a:ext>
                </a:extLst>
              </p:cNvPr>
              <p:cNvGrpSpPr/>
              <p:nvPr/>
            </p:nvGrpSpPr>
            <p:grpSpPr>
              <a:xfrm>
                <a:off x="77996" y="2140262"/>
                <a:ext cx="4279392" cy="2359567"/>
                <a:chOff x="77996" y="2140262"/>
                <a:chExt cx="4279392" cy="2359567"/>
              </a:xfrm>
            </p:grpSpPr>
            <p:sp>
              <p:nvSpPr>
                <p:cNvPr id="168" name="椭圆 167">
                  <a:extLst>
                    <a:ext uri="{FF2B5EF4-FFF2-40B4-BE49-F238E27FC236}">
                      <a16:creationId xmlns:a16="http://schemas.microsoft.com/office/drawing/2014/main" xmlns="" id="{EDA7D3EB-6CB5-4082-9DEA-29C4F02041A8}"/>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69" name="组合 168">
                  <a:extLst>
                    <a:ext uri="{FF2B5EF4-FFF2-40B4-BE49-F238E27FC236}">
                      <a16:creationId xmlns:a16="http://schemas.microsoft.com/office/drawing/2014/main" xmlns="" id="{78147665-A860-4EFC-9964-7BE59852EFEC}"/>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170" name="图片 169">
                    <a:extLst>
                      <a:ext uri="{FF2B5EF4-FFF2-40B4-BE49-F238E27FC236}">
                        <a16:creationId xmlns:a16="http://schemas.microsoft.com/office/drawing/2014/main" xmlns="" id="{2D870D99-1893-4CAF-8F12-1CC4C66C983C}"/>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71" name="椭圆 170">
                    <a:extLst>
                      <a:ext uri="{FF2B5EF4-FFF2-40B4-BE49-F238E27FC236}">
                        <a16:creationId xmlns:a16="http://schemas.microsoft.com/office/drawing/2014/main" xmlns="" id="{B0DA47FF-38B5-459C-B084-D62B4139FAE4}"/>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pic>
            <p:nvPicPr>
              <p:cNvPr id="167" name="图片 166">
                <a:extLst>
                  <a:ext uri="{FF2B5EF4-FFF2-40B4-BE49-F238E27FC236}">
                    <a16:creationId xmlns:a16="http://schemas.microsoft.com/office/drawing/2014/main" xmlns="" id="{955EDD34-410D-4698-8376-7CFBA6F1FFC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grpSp>
          <p:nvGrpSpPr>
            <p:cNvPr id="158" name="组合 157">
              <a:extLst>
                <a:ext uri="{FF2B5EF4-FFF2-40B4-BE49-F238E27FC236}">
                  <a16:creationId xmlns:a16="http://schemas.microsoft.com/office/drawing/2014/main" xmlns="" id="{CE0665AF-09CA-4C47-B8B9-AD46C8F8A076}"/>
                </a:ext>
              </a:extLst>
            </p:cNvPr>
            <p:cNvGrpSpPr/>
            <p:nvPr/>
          </p:nvGrpSpPr>
          <p:grpSpPr>
            <a:xfrm rot="14018751">
              <a:off x="7185929" y="335368"/>
              <a:ext cx="1919645" cy="1027889"/>
              <a:chOff x="77996" y="2140262"/>
              <a:chExt cx="4406632" cy="2359567"/>
            </a:xfrm>
          </p:grpSpPr>
          <p:grpSp>
            <p:nvGrpSpPr>
              <p:cNvPr id="160" name="组合 159">
                <a:extLst>
                  <a:ext uri="{FF2B5EF4-FFF2-40B4-BE49-F238E27FC236}">
                    <a16:creationId xmlns:a16="http://schemas.microsoft.com/office/drawing/2014/main" xmlns="" id="{D8DD9940-C873-4724-BE5E-DFEC06C512EA}"/>
                  </a:ext>
                </a:extLst>
              </p:cNvPr>
              <p:cNvGrpSpPr/>
              <p:nvPr/>
            </p:nvGrpSpPr>
            <p:grpSpPr>
              <a:xfrm>
                <a:off x="77996" y="2140262"/>
                <a:ext cx="4279392" cy="2359567"/>
                <a:chOff x="77996" y="2140262"/>
                <a:chExt cx="4279392" cy="2359567"/>
              </a:xfrm>
            </p:grpSpPr>
            <p:sp>
              <p:nvSpPr>
                <p:cNvPr id="162" name="椭圆 161">
                  <a:extLst>
                    <a:ext uri="{FF2B5EF4-FFF2-40B4-BE49-F238E27FC236}">
                      <a16:creationId xmlns:a16="http://schemas.microsoft.com/office/drawing/2014/main" xmlns="" id="{6EF107D5-27CB-4434-A574-9AF2F732C824}"/>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63" name="组合 162">
                  <a:extLst>
                    <a:ext uri="{FF2B5EF4-FFF2-40B4-BE49-F238E27FC236}">
                      <a16:creationId xmlns:a16="http://schemas.microsoft.com/office/drawing/2014/main" xmlns="" id="{C47E3E06-78C3-4B15-B4EE-302E8A6FA694}"/>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164" name="图片 163">
                    <a:extLst>
                      <a:ext uri="{FF2B5EF4-FFF2-40B4-BE49-F238E27FC236}">
                        <a16:creationId xmlns:a16="http://schemas.microsoft.com/office/drawing/2014/main" xmlns="" id="{AC5894E6-DB2A-466E-8599-52676F7CE0D9}"/>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65" name="椭圆 164">
                    <a:extLst>
                      <a:ext uri="{FF2B5EF4-FFF2-40B4-BE49-F238E27FC236}">
                        <a16:creationId xmlns:a16="http://schemas.microsoft.com/office/drawing/2014/main" xmlns="" id="{4547BADB-3E5E-412C-B939-1D6991A5C5D0}"/>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pic>
            <p:nvPicPr>
              <p:cNvPr id="161" name="图片 160">
                <a:extLst>
                  <a:ext uri="{FF2B5EF4-FFF2-40B4-BE49-F238E27FC236}">
                    <a16:creationId xmlns:a16="http://schemas.microsoft.com/office/drawing/2014/main" xmlns="" id="{5D31EFA5-912C-48A1-9E92-94867706AC3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159" name="文本框 158">
              <a:extLst>
                <a:ext uri="{FF2B5EF4-FFF2-40B4-BE49-F238E27FC236}">
                  <a16:creationId xmlns:a16="http://schemas.microsoft.com/office/drawing/2014/main" xmlns="" id="{A5A5A514-119F-45A8-BBBA-137FACCB31E6}"/>
                </a:ext>
              </a:extLst>
            </p:cNvPr>
            <p:cNvSpPr txBox="1"/>
            <p:nvPr/>
          </p:nvSpPr>
          <p:spPr>
            <a:xfrm>
              <a:off x="4549165" y="437631"/>
              <a:ext cx="3117043" cy="880241"/>
            </a:xfrm>
            <a:prstGeom prst="rect">
              <a:avLst/>
            </a:prstGeom>
            <a:noFill/>
            <a:effectLst>
              <a:outerShdw blurRad="50800" dist="38100" dir="5400000" algn="t" rotWithShape="0">
                <a:prstClr val="black">
                  <a:alpha val="40000"/>
                </a:prstClr>
              </a:outerShdw>
            </a:effectLst>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产品创新</a:t>
              </a:r>
            </a:p>
          </p:txBody>
        </p:sp>
      </p:grpSp>
      <p:pic>
        <p:nvPicPr>
          <p:cNvPr id="91" name="图片 90">
            <a:extLst>
              <a:ext uri="{FF2B5EF4-FFF2-40B4-BE49-F238E27FC236}">
                <a16:creationId xmlns:a16="http://schemas.microsoft.com/office/drawing/2014/main" xmlns="" id="{3F8A8710-B6DA-4EBE-B678-BCFA33D25D5F}"/>
              </a:ext>
            </a:extLst>
          </p:cNvPr>
          <p:cNvPicPr>
            <a:picLocks noChangeAspect="1"/>
          </p:cNvPicPr>
          <p:nvPr/>
        </p:nvPicPr>
        <p:blipFill>
          <a:blip r:embed="rId5" cstate="screen">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a:ext>
            </a:extLst>
          </a:blip>
          <a:srcRect l="52840" t="33617" r="3320" b="25390"/>
          <a:stretch>
            <a:fillRect/>
          </a:stretch>
        </p:blipFill>
        <p:spPr>
          <a:xfrm rot="16200000">
            <a:off x="4827616" y="3403693"/>
            <a:ext cx="2284782" cy="4623833"/>
          </a:xfrm>
          <a:custGeom>
            <a:avLst/>
            <a:gdLst>
              <a:gd name="connsiteX0" fmla="*/ 2284782 w 2284782"/>
              <a:gd name="connsiteY0" fmla="*/ 2311917 h 4623833"/>
              <a:gd name="connsiteX1" fmla="*/ 207950 w 2284782"/>
              <a:gd name="connsiteY1" fmla="*/ 4613333 h 4623833"/>
              <a:gd name="connsiteX2" fmla="*/ 0 w 2284782"/>
              <a:gd name="connsiteY2" fmla="*/ 4623833 h 4623833"/>
              <a:gd name="connsiteX3" fmla="*/ 0 w 2284782"/>
              <a:gd name="connsiteY3" fmla="*/ 0 h 4623833"/>
              <a:gd name="connsiteX4" fmla="*/ 207950 w 2284782"/>
              <a:gd name="connsiteY4" fmla="*/ 10501 h 4623833"/>
              <a:gd name="connsiteX5" fmla="*/ 2284782 w 2284782"/>
              <a:gd name="connsiteY5" fmla="*/ 2311917 h 462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4782" h="4623833">
                <a:moveTo>
                  <a:pt x="2284782" y="2311917"/>
                </a:moveTo>
                <a:cubicBezTo>
                  <a:pt x="2284782" y="3509698"/>
                  <a:pt x="1374476" y="4494866"/>
                  <a:pt x="207950" y="4613333"/>
                </a:cubicBezTo>
                <a:lnTo>
                  <a:pt x="0" y="4623833"/>
                </a:lnTo>
                <a:lnTo>
                  <a:pt x="0" y="0"/>
                </a:lnTo>
                <a:lnTo>
                  <a:pt x="207950" y="10501"/>
                </a:lnTo>
                <a:cubicBezTo>
                  <a:pt x="1374476" y="128968"/>
                  <a:pt x="2284782" y="1114135"/>
                  <a:pt x="2284782" y="2311917"/>
                </a:cubicBezTo>
                <a:close/>
              </a:path>
            </a:pathLst>
          </a:custGeom>
        </p:spPr>
      </p:pic>
      <p:sp>
        <p:nvSpPr>
          <p:cNvPr id="89" name="任意多边形: 形状 88">
            <a:extLst>
              <a:ext uri="{FF2B5EF4-FFF2-40B4-BE49-F238E27FC236}">
                <a16:creationId xmlns:a16="http://schemas.microsoft.com/office/drawing/2014/main" xmlns="" id="{E494DFB8-7FD1-4839-A739-6CD3FC4CFAF1}"/>
              </a:ext>
            </a:extLst>
          </p:cNvPr>
          <p:cNvSpPr/>
          <p:nvPr/>
        </p:nvSpPr>
        <p:spPr>
          <a:xfrm>
            <a:off x="3658111" y="4479670"/>
            <a:ext cx="4875781" cy="2378331"/>
          </a:xfrm>
          <a:custGeom>
            <a:avLst/>
            <a:gdLst>
              <a:gd name="connsiteX0" fmla="*/ 2437890 w 4875781"/>
              <a:gd name="connsiteY0" fmla="*/ 0 h 2378331"/>
              <a:gd name="connsiteX1" fmla="*/ 4864649 w 4875781"/>
              <a:gd name="connsiteY1" fmla="*/ 2160815 h 2378331"/>
              <a:gd name="connsiteX2" fmla="*/ 4875781 w 4875781"/>
              <a:gd name="connsiteY2" fmla="*/ 2378331 h 2378331"/>
              <a:gd name="connsiteX3" fmla="*/ 0 w 4875781"/>
              <a:gd name="connsiteY3" fmla="*/ 2378331 h 2378331"/>
              <a:gd name="connsiteX4" fmla="*/ 11131 w 4875781"/>
              <a:gd name="connsiteY4" fmla="*/ 2160815 h 2378331"/>
              <a:gd name="connsiteX5" fmla="*/ 2437890 w 4875781"/>
              <a:gd name="connsiteY5" fmla="*/ 0 h 237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5781" h="2378331">
                <a:moveTo>
                  <a:pt x="2437890" y="0"/>
                </a:moveTo>
                <a:cubicBezTo>
                  <a:pt x="3700906" y="0"/>
                  <a:pt x="4739730" y="947118"/>
                  <a:pt x="4864649" y="2160815"/>
                </a:cubicBezTo>
                <a:lnTo>
                  <a:pt x="4875781" y="2378331"/>
                </a:lnTo>
                <a:lnTo>
                  <a:pt x="0" y="2378331"/>
                </a:lnTo>
                <a:lnTo>
                  <a:pt x="11131" y="2160815"/>
                </a:lnTo>
                <a:cubicBezTo>
                  <a:pt x="136051" y="947118"/>
                  <a:pt x="1174874" y="0"/>
                  <a:pt x="2437890" y="0"/>
                </a:cubicBezTo>
                <a:close/>
              </a:path>
            </a:pathLst>
          </a:cu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24" name="组合 23">
            <a:extLst>
              <a:ext uri="{FF2B5EF4-FFF2-40B4-BE49-F238E27FC236}">
                <a16:creationId xmlns:a16="http://schemas.microsoft.com/office/drawing/2014/main" xmlns="" id="{74DB237F-E674-4DE7-B1E5-B37A2B0DA0DF}"/>
              </a:ext>
            </a:extLst>
          </p:cNvPr>
          <p:cNvGrpSpPr/>
          <p:nvPr/>
        </p:nvGrpSpPr>
        <p:grpSpPr>
          <a:xfrm rot="930530">
            <a:off x="1314356" y="3307856"/>
            <a:ext cx="9563288" cy="8027388"/>
            <a:chOff x="2252893" y="1478567"/>
            <a:chExt cx="8297952" cy="5304835"/>
          </a:xfrm>
        </p:grpSpPr>
        <p:sp>
          <p:nvSpPr>
            <p:cNvPr id="27" name="椭圆 26">
              <a:extLst>
                <a:ext uri="{FF2B5EF4-FFF2-40B4-BE49-F238E27FC236}">
                  <a16:creationId xmlns:a16="http://schemas.microsoft.com/office/drawing/2014/main" xmlns="" id="{EACE411C-54FA-44D4-931D-01E6CAB008A6}"/>
                </a:ext>
              </a:extLst>
            </p:cNvPr>
            <p:cNvSpPr/>
            <p:nvPr/>
          </p:nvSpPr>
          <p:spPr>
            <a:xfrm rot="1221892">
              <a:off x="2252893" y="3506654"/>
              <a:ext cx="8297952" cy="794903"/>
            </a:xfrm>
            <a:prstGeom prst="ellipse">
              <a:avLst/>
            </a:prstGeom>
            <a:noFill/>
            <a:ln>
              <a:gradFill>
                <a:gsLst>
                  <a:gs pos="0">
                    <a:schemeClr val="accent1">
                      <a:lumMod val="5000"/>
                      <a:lumOff val="95000"/>
                      <a:alpha val="0"/>
                    </a:schemeClr>
                  </a:gs>
                  <a:gs pos="74000">
                    <a:schemeClr val="accent3">
                      <a:alpha val="27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26" name="椭圆 25">
              <a:extLst>
                <a:ext uri="{FF2B5EF4-FFF2-40B4-BE49-F238E27FC236}">
                  <a16:creationId xmlns:a16="http://schemas.microsoft.com/office/drawing/2014/main" xmlns="" id="{F7C61940-E177-42B5-A9BE-C793BE3B0B21}"/>
                </a:ext>
              </a:extLst>
            </p:cNvPr>
            <p:cNvSpPr/>
            <p:nvPr/>
          </p:nvSpPr>
          <p:spPr>
            <a:xfrm rot="18649499">
              <a:off x="3399013" y="3193181"/>
              <a:ext cx="5304835" cy="1875608"/>
            </a:xfrm>
            <a:prstGeom prst="ellipse">
              <a:avLst/>
            </a:prstGeom>
            <a:noFill/>
            <a:ln>
              <a:gradFill>
                <a:gsLst>
                  <a:gs pos="0">
                    <a:schemeClr val="accent3">
                      <a:alpha val="0"/>
                    </a:schemeClr>
                  </a:gs>
                  <a:gs pos="74000">
                    <a:schemeClr val="accent3">
                      <a:alpha val="43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grpSp>
        <p:nvGrpSpPr>
          <p:cNvPr id="21" name="组合 20">
            <a:extLst>
              <a:ext uri="{FF2B5EF4-FFF2-40B4-BE49-F238E27FC236}">
                <a16:creationId xmlns:a16="http://schemas.microsoft.com/office/drawing/2014/main" xmlns="" id="{DF7728D1-75A7-45B8-9B17-CC2E4424C2B7}"/>
              </a:ext>
            </a:extLst>
          </p:cNvPr>
          <p:cNvGrpSpPr/>
          <p:nvPr/>
        </p:nvGrpSpPr>
        <p:grpSpPr>
          <a:xfrm>
            <a:off x="1377515" y="2870130"/>
            <a:ext cx="1355554" cy="460039"/>
            <a:chOff x="1377515" y="2870130"/>
            <a:chExt cx="1355554" cy="460039"/>
          </a:xfrm>
        </p:grpSpPr>
        <p:pic>
          <p:nvPicPr>
            <p:cNvPr id="18" name="图形 17" descr="问题">
              <a:extLst>
                <a:ext uri="{FF2B5EF4-FFF2-40B4-BE49-F238E27FC236}">
                  <a16:creationId xmlns:a16="http://schemas.microsoft.com/office/drawing/2014/main" xmlns="" id="{CF07B27E-107C-43EA-837F-2CEFF8597E64}"/>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a:off x="1377515" y="2870130"/>
              <a:ext cx="438592" cy="438592"/>
            </a:xfrm>
            <a:prstGeom prst="rect">
              <a:avLst/>
            </a:prstGeom>
          </p:spPr>
        </p:pic>
        <p:sp>
          <p:nvSpPr>
            <p:cNvPr id="71" name="文本框 70">
              <a:extLst>
                <a:ext uri="{FF2B5EF4-FFF2-40B4-BE49-F238E27FC236}">
                  <a16:creationId xmlns:a16="http://schemas.microsoft.com/office/drawing/2014/main" xmlns="" id="{F8ADE231-7597-41A0-ADAD-9238D00CEC80}"/>
                </a:ext>
              </a:extLst>
            </p:cNvPr>
            <p:cNvSpPr txBox="1"/>
            <p:nvPr/>
          </p:nvSpPr>
          <p:spPr>
            <a:xfrm>
              <a:off x="1832853" y="2923519"/>
              <a:ext cx="900216"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痛点</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1</a:t>
              </a:r>
              <a:endPar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22" name="组合 21">
            <a:extLst>
              <a:ext uri="{FF2B5EF4-FFF2-40B4-BE49-F238E27FC236}">
                <a16:creationId xmlns:a16="http://schemas.microsoft.com/office/drawing/2014/main" xmlns="" id="{F546678E-BF8A-4375-92AB-F9A81D0A4BAA}"/>
              </a:ext>
            </a:extLst>
          </p:cNvPr>
          <p:cNvGrpSpPr/>
          <p:nvPr/>
        </p:nvGrpSpPr>
        <p:grpSpPr>
          <a:xfrm>
            <a:off x="3195772" y="2859620"/>
            <a:ext cx="1367070" cy="457931"/>
            <a:chOff x="3195772" y="2859620"/>
            <a:chExt cx="1367070" cy="457931"/>
          </a:xfrm>
        </p:grpSpPr>
        <p:pic>
          <p:nvPicPr>
            <p:cNvPr id="12" name="图形 11" descr="业务增长 RTL">
              <a:extLst>
                <a:ext uri="{FF2B5EF4-FFF2-40B4-BE49-F238E27FC236}">
                  <a16:creationId xmlns:a16="http://schemas.microsoft.com/office/drawing/2014/main" xmlns="" id="{44D44225-C9B0-41EC-9923-00A1BE3B94B6}"/>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xmlns="" r:embed="rId10"/>
                </a:ext>
              </a:extLst>
            </a:blip>
            <a:stretch>
              <a:fillRect/>
            </a:stretch>
          </p:blipFill>
          <p:spPr>
            <a:xfrm>
              <a:off x="3195772" y="2859620"/>
              <a:ext cx="438592" cy="438592"/>
            </a:xfrm>
            <a:prstGeom prst="rect">
              <a:avLst/>
            </a:prstGeom>
          </p:spPr>
        </p:pic>
        <p:sp>
          <p:nvSpPr>
            <p:cNvPr id="72" name="文本框 71">
              <a:extLst>
                <a:ext uri="{FF2B5EF4-FFF2-40B4-BE49-F238E27FC236}">
                  <a16:creationId xmlns:a16="http://schemas.microsoft.com/office/drawing/2014/main" xmlns="" id="{CFEB6183-0BEC-4833-A351-B4F91EE6676E}"/>
                </a:ext>
              </a:extLst>
            </p:cNvPr>
            <p:cNvSpPr txBox="1"/>
            <p:nvPr/>
          </p:nvSpPr>
          <p:spPr>
            <a:xfrm>
              <a:off x="3662626" y="2910901"/>
              <a:ext cx="900216"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痛点</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2</a:t>
              </a:r>
              <a:endPar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23" name="组合 22">
            <a:extLst>
              <a:ext uri="{FF2B5EF4-FFF2-40B4-BE49-F238E27FC236}">
                <a16:creationId xmlns:a16="http://schemas.microsoft.com/office/drawing/2014/main" xmlns="" id="{FBE86891-CD5F-4979-BF4A-01333F466403}"/>
              </a:ext>
            </a:extLst>
          </p:cNvPr>
          <p:cNvGrpSpPr/>
          <p:nvPr/>
        </p:nvGrpSpPr>
        <p:grpSpPr>
          <a:xfrm>
            <a:off x="1408207" y="4101762"/>
            <a:ext cx="1296602" cy="448085"/>
            <a:chOff x="1408566" y="4242090"/>
            <a:chExt cx="1296602" cy="448085"/>
          </a:xfrm>
        </p:grpSpPr>
        <p:pic>
          <p:nvPicPr>
            <p:cNvPr id="14" name="图形 13" descr="用户网络">
              <a:extLst>
                <a:ext uri="{FF2B5EF4-FFF2-40B4-BE49-F238E27FC236}">
                  <a16:creationId xmlns:a16="http://schemas.microsoft.com/office/drawing/2014/main" xmlns="" id="{4CC8D3DC-20DF-41A4-99C7-DE91F2ED1754}"/>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xmlns="" r:embed="rId12"/>
                </a:ext>
              </a:extLst>
            </a:blip>
            <a:stretch>
              <a:fillRect/>
            </a:stretch>
          </p:blipFill>
          <p:spPr>
            <a:xfrm>
              <a:off x="1408566" y="4242090"/>
              <a:ext cx="438592" cy="438592"/>
            </a:xfrm>
            <a:prstGeom prst="rect">
              <a:avLst/>
            </a:prstGeom>
          </p:spPr>
        </p:pic>
        <p:sp>
          <p:nvSpPr>
            <p:cNvPr id="73" name="文本框 72">
              <a:extLst>
                <a:ext uri="{FF2B5EF4-FFF2-40B4-BE49-F238E27FC236}">
                  <a16:creationId xmlns:a16="http://schemas.microsoft.com/office/drawing/2014/main" xmlns="" id="{3BD6E834-2FEA-4031-B38D-09F2B6569965}"/>
                </a:ext>
              </a:extLst>
            </p:cNvPr>
            <p:cNvSpPr txBox="1"/>
            <p:nvPr/>
          </p:nvSpPr>
          <p:spPr>
            <a:xfrm>
              <a:off x="1804952" y="4283525"/>
              <a:ext cx="900216"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痛点</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3</a:t>
              </a:r>
              <a:endPar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49" name="组合 48">
            <a:extLst>
              <a:ext uri="{FF2B5EF4-FFF2-40B4-BE49-F238E27FC236}">
                <a16:creationId xmlns:a16="http://schemas.microsoft.com/office/drawing/2014/main" xmlns="" id="{0D63F453-5F23-4ABF-B0D3-DAE9DF082691}"/>
              </a:ext>
            </a:extLst>
          </p:cNvPr>
          <p:cNvGrpSpPr/>
          <p:nvPr/>
        </p:nvGrpSpPr>
        <p:grpSpPr>
          <a:xfrm>
            <a:off x="3212658" y="4052995"/>
            <a:ext cx="1346757" cy="511082"/>
            <a:chOff x="3212068" y="4242090"/>
            <a:chExt cx="1346757" cy="511082"/>
          </a:xfrm>
        </p:grpSpPr>
        <p:pic>
          <p:nvPicPr>
            <p:cNvPr id="8" name="图形 7" descr="问题 RTL">
              <a:extLst>
                <a:ext uri="{FF2B5EF4-FFF2-40B4-BE49-F238E27FC236}">
                  <a16:creationId xmlns:a16="http://schemas.microsoft.com/office/drawing/2014/main" xmlns="" id="{AE8738F8-49E9-4D5C-B453-C6F4FFD0DA1C}"/>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xmlns="" r:embed="rId14"/>
                </a:ext>
              </a:extLst>
            </a:blip>
            <a:stretch>
              <a:fillRect/>
            </a:stretch>
          </p:blipFill>
          <p:spPr>
            <a:xfrm>
              <a:off x="3212068" y="4242090"/>
              <a:ext cx="438592" cy="438592"/>
            </a:xfrm>
            <a:prstGeom prst="rect">
              <a:avLst/>
            </a:prstGeom>
          </p:spPr>
        </p:pic>
        <p:sp>
          <p:nvSpPr>
            <p:cNvPr id="74" name="文本框 73">
              <a:extLst>
                <a:ext uri="{FF2B5EF4-FFF2-40B4-BE49-F238E27FC236}">
                  <a16:creationId xmlns:a16="http://schemas.microsoft.com/office/drawing/2014/main" xmlns="" id="{E62A8E4F-3E3E-469C-BDC3-B7B08B15EB04}"/>
                </a:ext>
              </a:extLst>
            </p:cNvPr>
            <p:cNvSpPr txBox="1"/>
            <p:nvPr/>
          </p:nvSpPr>
          <p:spPr>
            <a:xfrm>
              <a:off x="3658609" y="4346522"/>
              <a:ext cx="900216"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痛点</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4</a:t>
              </a:r>
              <a:endPar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51" name="组合 50">
            <a:extLst>
              <a:ext uri="{FF2B5EF4-FFF2-40B4-BE49-F238E27FC236}">
                <a16:creationId xmlns:a16="http://schemas.microsoft.com/office/drawing/2014/main" xmlns="" id="{534F5311-C09B-4E94-9C85-27EBA5F7702A}"/>
              </a:ext>
            </a:extLst>
          </p:cNvPr>
          <p:cNvGrpSpPr/>
          <p:nvPr/>
        </p:nvGrpSpPr>
        <p:grpSpPr>
          <a:xfrm>
            <a:off x="7365554" y="2650242"/>
            <a:ext cx="1693904" cy="476602"/>
            <a:chOff x="7365554" y="2650242"/>
            <a:chExt cx="1693904" cy="476602"/>
          </a:xfrm>
        </p:grpSpPr>
        <p:pic>
          <p:nvPicPr>
            <p:cNvPr id="20" name="图形 19" descr="集体讨论">
              <a:extLst>
                <a:ext uri="{FF2B5EF4-FFF2-40B4-BE49-F238E27FC236}">
                  <a16:creationId xmlns:a16="http://schemas.microsoft.com/office/drawing/2014/main" xmlns="" id="{E6CF0782-0C16-4AC2-BDE6-BC1366EC608A}"/>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xmlns="" r:embed="rId16"/>
                </a:ext>
              </a:extLst>
            </a:blip>
            <a:stretch>
              <a:fillRect/>
            </a:stretch>
          </p:blipFill>
          <p:spPr>
            <a:xfrm>
              <a:off x="7365554" y="2650242"/>
              <a:ext cx="438592" cy="438592"/>
            </a:xfrm>
            <a:prstGeom prst="rect">
              <a:avLst/>
            </a:prstGeom>
          </p:spPr>
        </p:pic>
        <p:sp>
          <p:nvSpPr>
            <p:cNvPr id="80" name="文本框 79">
              <a:extLst>
                <a:ext uri="{FF2B5EF4-FFF2-40B4-BE49-F238E27FC236}">
                  <a16:creationId xmlns:a16="http://schemas.microsoft.com/office/drawing/2014/main" xmlns="" id="{BA77A8B8-CD28-4337-8F86-2B82DD17ADE6}"/>
                </a:ext>
              </a:extLst>
            </p:cNvPr>
            <p:cNvSpPr txBox="1"/>
            <p:nvPr/>
          </p:nvSpPr>
          <p:spPr>
            <a:xfrm>
              <a:off x="7723086" y="2720194"/>
              <a:ext cx="1336372"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解决方案</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1</a:t>
              </a:r>
              <a:endPar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52" name="组合 51">
            <a:extLst>
              <a:ext uri="{FF2B5EF4-FFF2-40B4-BE49-F238E27FC236}">
                <a16:creationId xmlns:a16="http://schemas.microsoft.com/office/drawing/2014/main" xmlns="" id="{6D46677D-38B1-4150-B456-8EA947D64623}"/>
              </a:ext>
            </a:extLst>
          </p:cNvPr>
          <p:cNvGrpSpPr/>
          <p:nvPr/>
        </p:nvGrpSpPr>
        <p:grpSpPr>
          <a:xfrm>
            <a:off x="9160958" y="2673060"/>
            <a:ext cx="1743788" cy="441096"/>
            <a:chOff x="9160958" y="2673060"/>
            <a:chExt cx="1743788" cy="441096"/>
          </a:xfrm>
        </p:grpSpPr>
        <p:pic>
          <p:nvPicPr>
            <p:cNvPr id="3" name="图形 2" descr="业务增长">
              <a:extLst>
                <a:ext uri="{FF2B5EF4-FFF2-40B4-BE49-F238E27FC236}">
                  <a16:creationId xmlns:a16="http://schemas.microsoft.com/office/drawing/2014/main" xmlns="" id="{C9EE34C4-0149-4782-B4C0-0A618EB8E794}"/>
                </a:ext>
              </a:extLst>
            </p:cNvPr>
            <p:cNvPicPr>
              <a:picLocks noChangeAspect="1"/>
            </p:cNvPicPr>
            <p:nvPr/>
          </p:nvPicPr>
          <p:blipFill>
            <a:blip r:embed="rId17" cstate="screen">
              <a:extLst>
                <a:ext uri="{28A0092B-C50C-407E-A947-70E740481C1C}">
                  <a14:useLocalDpi xmlns:a14="http://schemas.microsoft.com/office/drawing/2010/main"/>
                </a:ext>
                <a:ext uri="{96DAC541-7B7A-43D3-8B79-37D633B846F1}">
                  <asvg:svgBlip xmlns:asvg="http://schemas.microsoft.com/office/drawing/2016/SVG/main" xmlns="" r:embed="rId18"/>
                </a:ext>
              </a:extLst>
            </a:blip>
            <a:stretch>
              <a:fillRect/>
            </a:stretch>
          </p:blipFill>
          <p:spPr>
            <a:xfrm>
              <a:off x="9160958" y="2673060"/>
              <a:ext cx="438592" cy="438592"/>
            </a:xfrm>
            <a:prstGeom prst="rect">
              <a:avLst/>
            </a:prstGeom>
          </p:spPr>
        </p:pic>
        <p:sp>
          <p:nvSpPr>
            <p:cNvPr id="81" name="文本框 80">
              <a:extLst>
                <a:ext uri="{FF2B5EF4-FFF2-40B4-BE49-F238E27FC236}">
                  <a16:creationId xmlns:a16="http://schemas.microsoft.com/office/drawing/2014/main" xmlns="" id="{CBC28478-AEE7-4C9C-B745-7270C031A413}"/>
                </a:ext>
              </a:extLst>
            </p:cNvPr>
            <p:cNvSpPr txBox="1"/>
            <p:nvPr/>
          </p:nvSpPr>
          <p:spPr>
            <a:xfrm>
              <a:off x="9568374" y="2707506"/>
              <a:ext cx="1336372"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解决方案</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2</a:t>
              </a:r>
              <a:endPar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53" name="组合 52">
            <a:extLst>
              <a:ext uri="{FF2B5EF4-FFF2-40B4-BE49-F238E27FC236}">
                <a16:creationId xmlns:a16="http://schemas.microsoft.com/office/drawing/2014/main" xmlns="" id="{A7D7835C-DF51-431B-BF95-A78B27620EBD}"/>
              </a:ext>
            </a:extLst>
          </p:cNvPr>
          <p:cNvGrpSpPr/>
          <p:nvPr/>
        </p:nvGrpSpPr>
        <p:grpSpPr>
          <a:xfrm>
            <a:off x="7340263" y="4001579"/>
            <a:ext cx="1665861" cy="459807"/>
            <a:chOff x="7393597" y="4129324"/>
            <a:chExt cx="1665861" cy="459807"/>
          </a:xfrm>
        </p:grpSpPr>
        <p:pic>
          <p:nvPicPr>
            <p:cNvPr id="16" name="图形 15" descr="社交网络">
              <a:extLst>
                <a:ext uri="{FF2B5EF4-FFF2-40B4-BE49-F238E27FC236}">
                  <a16:creationId xmlns:a16="http://schemas.microsoft.com/office/drawing/2014/main" xmlns="" id="{E09DF9FA-180D-48E8-AE46-ED96461808B9}"/>
                </a:ext>
              </a:extLst>
            </p:cNvPr>
            <p:cNvPicPr>
              <a:picLocks noChangeAspect="1"/>
            </p:cNvPicPr>
            <p:nvPr/>
          </p:nvPicPr>
          <p:blipFill>
            <a:blip r:embed="rId19" cstate="screen">
              <a:extLst>
                <a:ext uri="{28A0092B-C50C-407E-A947-70E740481C1C}">
                  <a14:useLocalDpi xmlns:a14="http://schemas.microsoft.com/office/drawing/2010/main"/>
                </a:ext>
                <a:ext uri="{96DAC541-7B7A-43D3-8B79-37D633B846F1}">
                  <asvg:svgBlip xmlns:asvg="http://schemas.microsoft.com/office/drawing/2016/SVG/main" xmlns="" r:embed="rId20"/>
                </a:ext>
              </a:extLst>
            </a:blip>
            <a:stretch>
              <a:fillRect/>
            </a:stretch>
          </p:blipFill>
          <p:spPr>
            <a:xfrm>
              <a:off x="7393597" y="4129324"/>
              <a:ext cx="438592" cy="438592"/>
            </a:xfrm>
            <a:prstGeom prst="rect">
              <a:avLst/>
            </a:prstGeom>
          </p:spPr>
        </p:pic>
        <p:sp>
          <p:nvSpPr>
            <p:cNvPr id="82" name="文本框 81">
              <a:extLst>
                <a:ext uri="{FF2B5EF4-FFF2-40B4-BE49-F238E27FC236}">
                  <a16:creationId xmlns:a16="http://schemas.microsoft.com/office/drawing/2014/main" xmlns="" id="{BD3DA0C0-8574-4F74-9BE0-1578F75BE456}"/>
                </a:ext>
              </a:extLst>
            </p:cNvPr>
            <p:cNvSpPr txBox="1"/>
            <p:nvPr/>
          </p:nvSpPr>
          <p:spPr>
            <a:xfrm>
              <a:off x="7723086" y="4182481"/>
              <a:ext cx="1336372"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解决方案</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3</a:t>
              </a:r>
              <a:endPar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54" name="组合 53">
            <a:extLst>
              <a:ext uri="{FF2B5EF4-FFF2-40B4-BE49-F238E27FC236}">
                <a16:creationId xmlns:a16="http://schemas.microsoft.com/office/drawing/2014/main" xmlns="" id="{87D0A374-9965-459B-BFF2-ABAB37E5A6AC}"/>
              </a:ext>
            </a:extLst>
          </p:cNvPr>
          <p:cNvGrpSpPr/>
          <p:nvPr/>
        </p:nvGrpSpPr>
        <p:grpSpPr>
          <a:xfrm>
            <a:off x="9223213" y="3997318"/>
            <a:ext cx="1726358" cy="467580"/>
            <a:chOff x="9223213" y="4150539"/>
            <a:chExt cx="1726358" cy="467580"/>
          </a:xfrm>
        </p:grpSpPr>
        <p:pic>
          <p:nvPicPr>
            <p:cNvPr id="10" name="图形 9" descr="有想法的人">
              <a:extLst>
                <a:ext uri="{FF2B5EF4-FFF2-40B4-BE49-F238E27FC236}">
                  <a16:creationId xmlns:a16="http://schemas.microsoft.com/office/drawing/2014/main" xmlns="" id="{8379DA0D-BF1E-4085-BDEF-7480DB7BF6A1}"/>
                </a:ext>
              </a:extLst>
            </p:cNvPr>
            <p:cNvPicPr>
              <a:picLocks noChangeAspect="1"/>
            </p:cNvPicPr>
            <p:nvPr/>
          </p:nvPicPr>
          <p:blipFill>
            <a:blip r:embed="rId21" cstate="screen">
              <a:extLst>
                <a:ext uri="{28A0092B-C50C-407E-A947-70E740481C1C}">
                  <a14:useLocalDpi xmlns:a14="http://schemas.microsoft.com/office/drawing/2010/main"/>
                </a:ext>
                <a:ext uri="{96DAC541-7B7A-43D3-8B79-37D633B846F1}">
                  <asvg:svgBlip xmlns:asvg="http://schemas.microsoft.com/office/drawing/2016/SVG/main" xmlns="" r:embed="rId22"/>
                </a:ext>
              </a:extLst>
            </a:blip>
            <a:stretch>
              <a:fillRect/>
            </a:stretch>
          </p:blipFill>
          <p:spPr>
            <a:xfrm>
              <a:off x="9223213" y="4150539"/>
              <a:ext cx="438592" cy="438592"/>
            </a:xfrm>
            <a:prstGeom prst="rect">
              <a:avLst/>
            </a:prstGeom>
          </p:spPr>
        </p:pic>
        <p:sp>
          <p:nvSpPr>
            <p:cNvPr id="83" name="文本框 82">
              <a:extLst>
                <a:ext uri="{FF2B5EF4-FFF2-40B4-BE49-F238E27FC236}">
                  <a16:creationId xmlns:a16="http://schemas.microsoft.com/office/drawing/2014/main" xmlns="" id="{6F0ED5E0-8C7D-43C7-9F2B-5345278C03C0}"/>
                </a:ext>
              </a:extLst>
            </p:cNvPr>
            <p:cNvSpPr txBox="1"/>
            <p:nvPr/>
          </p:nvSpPr>
          <p:spPr>
            <a:xfrm>
              <a:off x="9613199" y="4211469"/>
              <a:ext cx="1336372" cy="406650"/>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解决方案</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4</a:t>
              </a:r>
              <a:endPar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spTree>
    <p:extLst>
      <p:ext uri="{BB962C8B-B14F-4D97-AF65-F5344CB8AC3E}">
        <p14:creationId xmlns:p14="http://schemas.microsoft.com/office/powerpoint/2010/main" val="37474617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 name="图片 146">
            <a:extLst>
              <a:ext uri="{FF2B5EF4-FFF2-40B4-BE49-F238E27FC236}">
                <a16:creationId xmlns:a16="http://schemas.microsoft.com/office/drawing/2014/main" xmlns="" id="{F8A51D78-9A82-4009-BB4E-6E8F01778E5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6200000">
            <a:off x="3987229" y="2726484"/>
            <a:ext cx="4212584" cy="4023368"/>
          </a:xfrm>
          <a:prstGeom prst="rect">
            <a:avLst/>
          </a:prstGeom>
        </p:spPr>
      </p:pic>
      <p:sp>
        <p:nvSpPr>
          <p:cNvPr id="112" name="isļîḓe">
            <a:extLst>
              <a:ext uri="{FF2B5EF4-FFF2-40B4-BE49-F238E27FC236}">
                <a16:creationId xmlns:a16="http://schemas.microsoft.com/office/drawing/2014/main" xmlns="" id="{CDC1C23F-B69D-456A-B2FB-881162F8FD00}"/>
              </a:ext>
            </a:extLst>
          </p:cNvPr>
          <p:cNvSpPr/>
          <p:nvPr/>
        </p:nvSpPr>
        <p:spPr>
          <a:xfrm>
            <a:off x="4302233" y="2836152"/>
            <a:ext cx="3724107" cy="3845441"/>
          </a:xfrm>
          <a:prstGeom prst="ellipse">
            <a:avLst/>
          </a:prstGeom>
          <a:gradFill>
            <a:gsLst>
              <a:gs pos="26000">
                <a:schemeClr val="bg1">
                  <a:alpha val="0"/>
                </a:schemeClr>
              </a:gs>
              <a:gs pos="100000">
                <a:schemeClr val="bg1">
                  <a:lumMod val="85000"/>
                  <a:alpha val="18000"/>
                </a:schemeClr>
              </a:gs>
            </a:gsLst>
            <a:lin ang="16200000" scaled="1"/>
          </a:gradFill>
          <a:ln w="12700" cap="flat">
            <a:no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微软雅黑"/>
              <a:cs typeface="+mn-cs"/>
            </a:endParaRPr>
          </a:p>
        </p:txBody>
      </p:sp>
      <p:grpSp>
        <p:nvGrpSpPr>
          <p:cNvPr id="37" name="组合 36">
            <a:extLst>
              <a:ext uri="{FF2B5EF4-FFF2-40B4-BE49-F238E27FC236}">
                <a16:creationId xmlns:a16="http://schemas.microsoft.com/office/drawing/2014/main" xmlns="" id="{8070FA6B-4E2A-4234-A904-B58FAF2AB9E9}"/>
              </a:ext>
            </a:extLst>
          </p:cNvPr>
          <p:cNvGrpSpPr/>
          <p:nvPr/>
        </p:nvGrpSpPr>
        <p:grpSpPr>
          <a:xfrm>
            <a:off x="705056" y="307811"/>
            <a:ext cx="10831091" cy="5684084"/>
            <a:chOff x="705056" y="307811"/>
            <a:chExt cx="10831091" cy="5684084"/>
          </a:xfrm>
        </p:grpSpPr>
        <p:grpSp>
          <p:nvGrpSpPr>
            <p:cNvPr id="109" name="组合 108">
              <a:extLst>
                <a:ext uri="{FF2B5EF4-FFF2-40B4-BE49-F238E27FC236}">
                  <a16:creationId xmlns:a16="http://schemas.microsoft.com/office/drawing/2014/main" xmlns="" id="{E5A6BEA3-11D4-4250-8104-455AE723F48E}"/>
                </a:ext>
              </a:extLst>
            </p:cNvPr>
            <p:cNvGrpSpPr/>
            <p:nvPr/>
          </p:nvGrpSpPr>
          <p:grpSpPr>
            <a:xfrm>
              <a:off x="4782980" y="3306201"/>
              <a:ext cx="2721898" cy="2685694"/>
              <a:chOff x="889461" y="1496641"/>
              <a:chExt cx="3427881" cy="3382288"/>
            </a:xfrm>
            <a:effectLst>
              <a:outerShdw blurRad="50800" dist="38100" algn="l" rotWithShape="0">
                <a:prstClr val="black">
                  <a:alpha val="40000"/>
                </a:prstClr>
              </a:outerShdw>
            </a:effectLst>
          </p:grpSpPr>
          <p:pic>
            <p:nvPicPr>
              <p:cNvPr id="110" name="图片 109">
                <a:extLst>
                  <a:ext uri="{FF2B5EF4-FFF2-40B4-BE49-F238E27FC236}">
                    <a16:creationId xmlns:a16="http://schemas.microsoft.com/office/drawing/2014/main" xmlns="" id="{A7EE9AA2-F0B8-49B5-AD07-0F6BAB8C3EBF}"/>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11" name="椭圆 110">
                <a:extLst>
                  <a:ext uri="{FF2B5EF4-FFF2-40B4-BE49-F238E27FC236}">
                    <a16:creationId xmlns:a16="http://schemas.microsoft.com/office/drawing/2014/main" xmlns="" id="{BD13E346-BE9B-4B89-9FED-3A36E590CBBC}"/>
                  </a:ext>
                </a:extLst>
              </p:cNvPr>
              <p:cNvSpPr/>
              <p:nvPr/>
            </p:nvSpPr>
            <p:spPr>
              <a:xfrm>
                <a:off x="889461" y="1496641"/>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DAF3E"/>
                  </a:solidFill>
                  <a:effectLst/>
                  <a:uLnTx/>
                  <a:uFillTx/>
                  <a:latin typeface="等线" panose="020F0502020204030204"/>
                  <a:ea typeface="等线" panose="02010600030101010101" pitchFamily="2" charset="-122"/>
                  <a:cs typeface="+mn-cs"/>
                </a:endParaRPr>
              </a:p>
            </p:txBody>
          </p:sp>
        </p:grpSp>
        <p:sp>
          <p:nvSpPr>
            <p:cNvPr id="113" name="îşḷïďè">
              <a:extLst>
                <a:ext uri="{FF2B5EF4-FFF2-40B4-BE49-F238E27FC236}">
                  <a16:creationId xmlns:a16="http://schemas.microsoft.com/office/drawing/2014/main" xmlns="" id="{28324E25-5E7B-4C4F-9CD3-D2C63A22CBD0}"/>
                </a:ext>
              </a:extLst>
            </p:cNvPr>
            <p:cNvSpPr/>
            <p:nvPr/>
          </p:nvSpPr>
          <p:spPr>
            <a:xfrm>
              <a:off x="3518626" y="2342834"/>
              <a:ext cx="5213723" cy="2987535"/>
            </a:xfrm>
            <a:custGeom>
              <a:avLst/>
              <a:gdLst>
                <a:gd name="connsiteX0" fmla="*/ 2184336 w 4368695"/>
                <a:gd name="connsiteY0" fmla="*/ 0 h 2184916"/>
                <a:gd name="connsiteX1" fmla="*/ 2238431 w 4368695"/>
                <a:gd name="connsiteY1" fmla="*/ 708 h 2184916"/>
                <a:gd name="connsiteX2" fmla="*/ 2238366 w 4368695"/>
                <a:gd name="connsiteY2" fmla="*/ 3340 h 2184916"/>
                <a:gd name="connsiteX3" fmla="*/ 2369596 w 4368695"/>
                <a:gd name="connsiteY3" fmla="*/ 7665 h 2184916"/>
                <a:gd name="connsiteX4" fmla="*/ 4368386 w 4368695"/>
                <a:gd name="connsiteY4" fmla="*/ 2146622 h 2184916"/>
                <a:gd name="connsiteX5" fmla="*/ 4368695 w 4368695"/>
                <a:gd name="connsiteY5" fmla="*/ 2184916 h 2184916"/>
                <a:gd name="connsiteX6" fmla="*/ 4273926 w 4368695"/>
                <a:gd name="connsiteY6" fmla="*/ 2178483 h 2184916"/>
                <a:gd name="connsiteX7" fmla="*/ 2398019 w 4368695"/>
                <a:gd name="connsiteY7" fmla="*/ 99116 h 2184916"/>
                <a:gd name="connsiteX8" fmla="*/ 2236184 w 4368695"/>
                <a:gd name="connsiteY8" fmla="*/ 90942 h 2184916"/>
                <a:gd name="connsiteX9" fmla="*/ 2236151 w 4368695"/>
                <a:gd name="connsiteY9" fmla="*/ 92252 h 2184916"/>
                <a:gd name="connsiteX10" fmla="*/ 92335 w 4368695"/>
                <a:gd name="connsiteY10" fmla="*/ 2133126 h 2184916"/>
                <a:gd name="connsiteX11" fmla="*/ 91610 w 4368695"/>
                <a:gd name="connsiteY11" fmla="*/ 2184916 h 2184916"/>
                <a:gd name="connsiteX12" fmla="*/ 0 w 4368695"/>
                <a:gd name="connsiteY12" fmla="*/ 2184916 h 2184916"/>
                <a:gd name="connsiteX13" fmla="*/ 1961001 w 4368695"/>
                <a:gd name="connsiteY13" fmla="*/ 11281 h 2184916"/>
                <a:gd name="connsiteX14" fmla="*/ 2146132 w 4368695"/>
                <a:gd name="connsiteY14" fmla="*/ 1930 h 2184916"/>
                <a:gd name="connsiteX15" fmla="*/ 2146101 w 4368695"/>
                <a:gd name="connsiteY15" fmla="*/ 299 h 2184916"/>
                <a:gd name="connsiteX16" fmla="*/ 2165654 w 4368695"/>
                <a:gd name="connsiteY16" fmla="*/ 944 h 218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68695" h="2184916">
                  <a:moveTo>
                    <a:pt x="2184336" y="0"/>
                  </a:moveTo>
                  <a:cubicBezTo>
                    <a:pt x="2202368" y="0"/>
                    <a:pt x="2220399" y="202"/>
                    <a:pt x="2238431" y="708"/>
                  </a:cubicBezTo>
                  <a:lnTo>
                    <a:pt x="2238366" y="3340"/>
                  </a:lnTo>
                  <a:lnTo>
                    <a:pt x="2369596" y="7665"/>
                  </a:lnTo>
                  <a:cubicBezTo>
                    <a:pt x="3472831" y="100237"/>
                    <a:pt x="4348514" y="1015502"/>
                    <a:pt x="4368386" y="2146622"/>
                  </a:cubicBezTo>
                  <a:cubicBezTo>
                    <a:pt x="4368592" y="2159387"/>
                    <a:pt x="4368695" y="2172151"/>
                    <a:pt x="4368695" y="2184916"/>
                  </a:cubicBezTo>
                  <a:lnTo>
                    <a:pt x="4273926" y="2178483"/>
                  </a:lnTo>
                  <a:cubicBezTo>
                    <a:pt x="4273926" y="1096188"/>
                    <a:pt x="3451668" y="206144"/>
                    <a:pt x="2398019" y="99116"/>
                  </a:cubicBezTo>
                  <a:lnTo>
                    <a:pt x="2236184" y="90942"/>
                  </a:lnTo>
                  <a:lnTo>
                    <a:pt x="2236151" y="92252"/>
                  </a:lnTo>
                  <a:cubicBezTo>
                    <a:pt x="1080769" y="63626"/>
                    <a:pt x="120938" y="977345"/>
                    <a:pt x="92335" y="2133126"/>
                  </a:cubicBezTo>
                  <a:cubicBezTo>
                    <a:pt x="91921" y="2150322"/>
                    <a:pt x="91610" y="2167619"/>
                    <a:pt x="91610" y="2184916"/>
                  </a:cubicBezTo>
                  <a:lnTo>
                    <a:pt x="0" y="2184916"/>
                  </a:lnTo>
                  <a:cubicBezTo>
                    <a:pt x="0" y="1053672"/>
                    <a:pt x="859541" y="123174"/>
                    <a:pt x="1961001" y="11281"/>
                  </a:cubicBezTo>
                  <a:lnTo>
                    <a:pt x="2146132" y="1930"/>
                  </a:lnTo>
                  <a:lnTo>
                    <a:pt x="2146101" y="299"/>
                  </a:lnTo>
                  <a:lnTo>
                    <a:pt x="2165654" y="944"/>
                  </a:lnTo>
                  <a:close/>
                </a:path>
              </a:pathLst>
            </a:custGeom>
            <a:gradFill>
              <a:gsLst>
                <a:gs pos="0">
                  <a:schemeClr val="accent3"/>
                </a:gs>
                <a:gs pos="100000">
                  <a:schemeClr val="accent3">
                    <a:alpha val="0"/>
                  </a:schemeClr>
                </a:gs>
              </a:gsLst>
              <a:path path="circle">
                <a:fillToRect l="43000" r="43000" b="100000"/>
              </a:path>
            </a:gradFill>
            <a:ln w="12700" cap="flat">
              <a:noFill/>
              <a:miter lim="400000"/>
            </a:ln>
            <a:effectLst/>
          </p:spPr>
          <p:txBody>
            <a:bodyPr wrap="squar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微软雅黑"/>
                <a:cs typeface="+mn-cs"/>
              </a:endParaRPr>
            </a:p>
          </p:txBody>
        </p:sp>
        <p:grpSp>
          <p:nvGrpSpPr>
            <p:cNvPr id="23" name="组合 22">
              <a:extLst>
                <a:ext uri="{FF2B5EF4-FFF2-40B4-BE49-F238E27FC236}">
                  <a16:creationId xmlns:a16="http://schemas.microsoft.com/office/drawing/2014/main" xmlns="" id="{E8158E84-6371-46DE-910D-AAB5D5BAA2B8}"/>
                </a:ext>
              </a:extLst>
            </p:cNvPr>
            <p:cNvGrpSpPr/>
            <p:nvPr/>
          </p:nvGrpSpPr>
          <p:grpSpPr>
            <a:xfrm>
              <a:off x="3119779" y="4649048"/>
              <a:ext cx="905392" cy="905391"/>
              <a:chOff x="3177835" y="4576478"/>
              <a:chExt cx="905392" cy="905391"/>
            </a:xfrm>
          </p:grpSpPr>
          <p:sp>
            <p:nvSpPr>
              <p:cNvPr id="114" name="椭圆 113">
                <a:extLst>
                  <a:ext uri="{FF2B5EF4-FFF2-40B4-BE49-F238E27FC236}">
                    <a16:creationId xmlns:a16="http://schemas.microsoft.com/office/drawing/2014/main" xmlns="" id="{B50454A8-D23A-460D-AB26-754AA6F04957}"/>
                  </a:ext>
                </a:extLst>
              </p:cNvPr>
              <p:cNvSpPr/>
              <p:nvPr/>
            </p:nvSpPr>
            <p:spPr>
              <a:xfrm>
                <a:off x="3177835" y="4576478"/>
                <a:ext cx="905392" cy="90539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DAF3E"/>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9" name="图形 8" descr="场记板">
                <a:extLst>
                  <a:ext uri="{FF2B5EF4-FFF2-40B4-BE49-F238E27FC236}">
                    <a16:creationId xmlns:a16="http://schemas.microsoft.com/office/drawing/2014/main" xmlns="" id="{4ECD5DF8-D329-41EE-99D9-8A85D3893C8D}"/>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xmlns="" r:embed="rId5"/>
                  </a:ext>
                </a:extLst>
              </a:blip>
              <a:stretch>
                <a:fillRect/>
              </a:stretch>
            </p:blipFill>
            <p:spPr>
              <a:xfrm>
                <a:off x="3288252" y="4722442"/>
                <a:ext cx="647392" cy="647392"/>
              </a:xfrm>
              <a:prstGeom prst="rect">
                <a:avLst/>
              </a:prstGeom>
            </p:spPr>
          </p:pic>
        </p:grpSp>
        <p:grpSp>
          <p:nvGrpSpPr>
            <p:cNvPr id="27" name="组合 26">
              <a:extLst>
                <a:ext uri="{FF2B5EF4-FFF2-40B4-BE49-F238E27FC236}">
                  <a16:creationId xmlns:a16="http://schemas.microsoft.com/office/drawing/2014/main" xmlns="" id="{A6887B06-1AB6-4E10-B78F-3BDAE1F7E5A7}"/>
                </a:ext>
              </a:extLst>
            </p:cNvPr>
            <p:cNvGrpSpPr/>
            <p:nvPr/>
          </p:nvGrpSpPr>
          <p:grpSpPr>
            <a:xfrm>
              <a:off x="8266827" y="4699540"/>
              <a:ext cx="905392" cy="905391"/>
              <a:chOff x="8324883" y="4626970"/>
              <a:chExt cx="905392" cy="905391"/>
            </a:xfrm>
          </p:grpSpPr>
          <p:sp>
            <p:nvSpPr>
              <p:cNvPr id="118" name="椭圆 117">
                <a:extLst>
                  <a:ext uri="{FF2B5EF4-FFF2-40B4-BE49-F238E27FC236}">
                    <a16:creationId xmlns:a16="http://schemas.microsoft.com/office/drawing/2014/main" xmlns="" id="{137A21B0-3060-4864-A66D-0E2813639D18}"/>
                  </a:ext>
                </a:extLst>
              </p:cNvPr>
              <p:cNvSpPr/>
              <p:nvPr/>
            </p:nvSpPr>
            <p:spPr>
              <a:xfrm>
                <a:off x="8324883" y="4626970"/>
                <a:ext cx="905392" cy="90539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DAF3E"/>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12" name="图形 11" descr="剧院">
                <a:extLst>
                  <a:ext uri="{FF2B5EF4-FFF2-40B4-BE49-F238E27FC236}">
                    <a16:creationId xmlns:a16="http://schemas.microsoft.com/office/drawing/2014/main" xmlns="" id="{992A7615-6A1D-4157-8C09-39561D5A8A0A}"/>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xmlns="" r:embed="rId7"/>
                  </a:ext>
                </a:extLst>
              </a:blip>
              <a:stretch>
                <a:fillRect/>
              </a:stretch>
            </p:blipFill>
            <p:spPr>
              <a:xfrm>
                <a:off x="8450793" y="4772677"/>
                <a:ext cx="649831" cy="649831"/>
              </a:xfrm>
              <a:prstGeom prst="rect">
                <a:avLst/>
              </a:prstGeom>
            </p:spPr>
          </p:pic>
        </p:grpSp>
        <p:grpSp>
          <p:nvGrpSpPr>
            <p:cNvPr id="25" name="组合 24">
              <a:extLst>
                <a:ext uri="{FF2B5EF4-FFF2-40B4-BE49-F238E27FC236}">
                  <a16:creationId xmlns:a16="http://schemas.microsoft.com/office/drawing/2014/main" xmlns="" id="{3FE55D4C-CDF4-42B4-AA3A-414D50366F2A}"/>
                </a:ext>
              </a:extLst>
            </p:cNvPr>
            <p:cNvGrpSpPr/>
            <p:nvPr/>
          </p:nvGrpSpPr>
          <p:grpSpPr>
            <a:xfrm>
              <a:off x="5631476" y="1838903"/>
              <a:ext cx="905392" cy="905391"/>
              <a:chOff x="5689532" y="1766333"/>
              <a:chExt cx="905392" cy="905391"/>
            </a:xfrm>
          </p:grpSpPr>
          <p:sp>
            <p:nvSpPr>
              <p:cNvPr id="116" name="椭圆 115">
                <a:extLst>
                  <a:ext uri="{FF2B5EF4-FFF2-40B4-BE49-F238E27FC236}">
                    <a16:creationId xmlns:a16="http://schemas.microsoft.com/office/drawing/2014/main" xmlns="" id="{38C3BD97-99C7-4530-95E8-C3FD91CBB128}"/>
                  </a:ext>
                </a:extLst>
              </p:cNvPr>
              <p:cNvSpPr/>
              <p:nvPr/>
            </p:nvSpPr>
            <p:spPr>
              <a:xfrm>
                <a:off x="5689532" y="1766333"/>
                <a:ext cx="905392" cy="90539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DAF3E"/>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18" name="图形 17" descr="胶片夹">
                <a:extLst>
                  <a:ext uri="{FF2B5EF4-FFF2-40B4-BE49-F238E27FC236}">
                    <a16:creationId xmlns:a16="http://schemas.microsoft.com/office/drawing/2014/main" xmlns="" id="{D6321A09-C593-4884-BAE3-7ACED70E4A47}"/>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xmlns="" r:embed="rId9"/>
                  </a:ext>
                </a:extLst>
              </a:blip>
              <a:stretch>
                <a:fillRect/>
              </a:stretch>
            </p:blipFill>
            <p:spPr>
              <a:xfrm>
                <a:off x="5794792" y="1860294"/>
                <a:ext cx="685800" cy="685800"/>
              </a:xfrm>
              <a:prstGeom prst="rect">
                <a:avLst/>
              </a:prstGeom>
            </p:spPr>
          </p:pic>
        </p:grpSp>
        <p:grpSp>
          <p:nvGrpSpPr>
            <p:cNvPr id="26" name="组合 25">
              <a:extLst>
                <a:ext uri="{FF2B5EF4-FFF2-40B4-BE49-F238E27FC236}">
                  <a16:creationId xmlns:a16="http://schemas.microsoft.com/office/drawing/2014/main" xmlns="" id="{EC43F3DB-A3D9-4791-89CD-A03D952DAEF2}"/>
                </a:ext>
              </a:extLst>
            </p:cNvPr>
            <p:cNvGrpSpPr/>
            <p:nvPr/>
          </p:nvGrpSpPr>
          <p:grpSpPr>
            <a:xfrm>
              <a:off x="7620380" y="2845674"/>
              <a:ext cx="905392" cy="905391"/>
              <a:chOff x="7678436" y="2773104"/>
              <a:chExt cx="905392" cy="905391"/>
            </a:xfrm>
          </p:grpSpPr>
          <p:sp>
            <p:nvSpPr>
              <p:cNvPr id="117" name="椭圆 116">
                <a:extLst>
                  <a:ext uri="{FF2B5EF4-FFF2-40B4-BE49-F238E27FC236}">
                    <a16:creationId xmlns:a16="http://schemas.microsoft.com/office/drawing/2014/main" xmlns="" id="{31D8CB14-8F13-4A23-A4AD-8FBA23C5A688}"/>
                  </a:ext>
                </a:extLst>
              </p:cNvPr>
              <p:cNvSpPr/>
              <p:nvPr/>
            </p:nvSpPr>
            <p:spPr>
              <a:xfrm>
                <a:off x="7678436" y="2773104"/>
                <a:ext cx="905392" cy="90539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DAF3E"/>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20" name="图形 19" descr="启动">
                <a:extLst>
                  <a:ext uri="{FF2B5EF4-FFF2-40B4-BE49-F238E27FC236}">
                    <a16:creationId xmlns:a16="http://schemas.microsoft.com/office/drawing/2014/main" xmlns="" id="{C645543B-35FD-4B77-B8E9-2A8AC44D616A}"/>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xmlns="" r:embed="rId11"/>
                  </a:ext>
                </a:extLst>
              </a:blip>
              <a:stretch>
                <a:fillRect/>
              </a:stretch>
            </p:blipFill>
            <p:spPr>
              <a:xfrm>
                <a:off x="7809996" y="2899707"/>
                <a:ext cx="677408" cy="677408"/>
              </a:xfrm>
              <a:prstGeom prst="rect">
                <a:avLst/>
              </a:prstGeom>
            </p:spPr>
          </p:pic>
        </p:grpSp>
        <p:grpSp>
          <p:nvGrpSpPr>
            <p:cNvPr id="24" name="组合 23">
              <a:extLst>
                <a:ext uri="{FF2B5EF4-FFF2-40B4-BE49-F238E27FC236}">
                  <a16:creationId xmlns:a16="http://schemas.microsoft.com/office/drawing/2014/main" xmlns="" id="{33A9B664-FF17-47F8-9543-269D40E9DE76}"/>
                </a:ext>
              </a:extLst>
            </p:cNvPr>
            <p:cNvGrpSpPr/>
            <p:nvPr/>
          </p:nvGrpSpPr>
          <p:grpSpPr>
            <a:xfrm>
              <a:off x="3749541" y="2782394"/>
              <a:ext cx="905392" cy="905391"/>
              <a:chOff x="3807597" y="2709824"/>
              <a:chExt cx="905392" cy="905391"/>
            </a:xfrm>
          </p:grpSpPr>
          <p:sp>
            <p:nvSpPr>
              <p:cNvPr id="115" name="椭圆 114">
                <a:extLst>
                  <a:ext uri="{FF2B5EF4-FFF2-40B4-BE49-F238E27FC236}">
                    <a16:creationId xmlns:a16="http://schemas.microsoft.com/office/drawing/2014/main" xmlns="" id="{2DA24D5A-1BB8-494A-B80D-1BDAAB0AEC7C}"/>
                  </a:ext>
                </a:extLst>
              </p:cNvPr>
              <p:cNvSpPr/>
              <p:nvPr/>
            </p:nvSpPr>
            <p:spPr>
              <a:xfrm>
                <a:off x="3807597" y="2709824"/>
                <a:ext cx="905392" cy="90539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DAF3E"/>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22" name="图形 21" descr="会议">
                <a:extLst>
                  <a:ext uri="{FF2B5EF4-FFF2-40B4-BE49-F238E27FC236}">
                    <a16:creationId xmlns:a16="http://schemas.microsoft.com/office/drawing/2014/main" xmlns="" id="{6C354C79-C88D-42FC-A1BF-1C9A7036C400}"/>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xmlns="" r:embed="rId13"/>
                  </a:ext>
                </a:extLst>
              </a:blip>
              <a:stretch>
                <a:fillRect/>
              </a:stretch>
            </p:blipFill>
            <p:spPr>
              <a:xfrm>
                <a:off x="3892431" y="2794657"/>
                <a:ext cx="706695" cy="706695"/>
              </a:xfrm>
              <a:prstGeom prst="rect">
                <a:avLst/>
              </a:prstGeom>
            </p:spPr>
          </p:pic>
        </p:grpSp>
        <p:grpSp>
          <p:nvGrpSpPr>
            <p:cNvPr id="28" name="组合 27">
              <a:extLst>
                <a:ext uri="{FF2B5EF4-FFF2-40B4-BE49-F238E27FC236}">
                  <a16:creationId xmlns:a16="http://schemas.microsoft.com/office/drawing/2014/main" xmlns="" id="{2DD081A3-D65A-4F1B-8A99-9040A9DC15F9}"/>
                </a:ext>
              </a:extLst>
            </p:cNvPr>
            <p:cNvGrpSpPr/>
            <p:nvPr/>
          </p:nvGrpSpPr>
          <p:grpSpPr>
            <a:xfrm>
              <a:off x="705056" y="4188402"/>
              <a:ext cx="2813570" cy="1345658"/>
              <a:chOff x="763112" y="4115832"/>
              <a:chExt cx="2813570" cy="1345658"/>
            </a:xfrm>
          </p:grpSpPr>
          <p:sp>
            <p:nvSpPr>
              <p:cNvPr id="126" name="文本框 125">
                <a:extLst>
                  <a:ext uri="{FF2B5EF4-FFF2-40B4-BE49-F238E27FC236}">
                    <a16:creationId xmlns:a16="http://schemas.microsoft.com/office/drawing/2014/main" xmlns="" id="{05461BE2-38DE-498B-A9DB-7883A70413A1}"/>
                  </a:ext>
                </a:extLst>
              </p:cNvPr>
              <p:cNvSpPr txBox="1"/>
              <p:nvPr/>
            </p:nvSpPr>
            <p:spPr>
              <a:xfrm>
                <a:off x="763112" y="4115832"/>
                <a:ext cx="2813570" cy="486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IP</a:t>
                </a:r>
                <a:r>
                  <a:rPr kumimoji="0" lang="zh-CN" altLang="en-US" sz="24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改编热度居高不下</a:t>
                </a:r>
              </a:p>
            </p:txBody>
          </p:sp>
          <p:sp>
            <p:nvSpPr>
              <p:cNvPr id="127" name="文本框 126">
                <a:extLst>
                  <a:ext uri="{FF2B5EF4-FFF2-40B4-BE49-F238E27FC236}">
                    <a16:creationId xmlns:a16="http://schemas.microsoft.com/office/drawing/2014/main" xmlns="" id="{2FA97850-B9AA-4BFE-9F43-C8F85F9CF285}"/>
                  </a:ext>
                </a:extLst>
              </p:cNvPr>
              <p:cNvSpPr txBox="1"/>
              <p:nvPr/>
            </p:nvSpPr>
            <p:spPr>
              <a:xfrm>
                <a:off x="1052667" y="4722442"/>
                <a:ext cx="2025170" cy="739048"/>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20XX</a:t>
                </a:r>
                <a:r>
                  <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年上半年网络剧市场异彩纷呈。</a:t>
                </a:r>
              </a:p>
            </p:txBody>
          </p:sp>
        </p:grpSp>
        <p:grpSp>
          <p:nvGrpSpPr>
            <p:cNvPr id="131" name="组合 130">
              <a:extLst>
                <a:ext uri="{FF2B5EF4-FFF2-40B4-BE49-F238E27FC236}">
                  <a16:creationId xmlns:a16="http://schemas.microsoft.com/office/drawing/2014/main" xmlns="" id="{CF8C044A-E6CE-4171-B77C-6DA6BEA8445C}"/>
                </a:ext>
              </a:extLst>
            </p:cNvPr>
            <p:cNvGrpSpPr/>
            <p:nvPr/>
          </p:nvGrpSpPr>
          <p:grpSpPr>
            <a:xfrm>
              <a:off x="1151182" y="1951310"/>
              <a:ext cx="2598359" cy="1965521"/>
              <a:chOff x="519972" y="4005833"/>
              <a:chExt cx="2598359" cy="1965521"/>
            </a:xfrm>
          </p:grpSpPr>
          <p:sp>
            <p:nvSpPr>
              <p:cNvPr id="132" name="文本框 131">
                <a:extLst>
                  <a:ext uri="{FF2B5EF4-FFF2-40B4-BE49-F238E27FC236}">
                    <a16:creationId xmlns:a16="http://schemas.microsoft.com/office/drawing/2014/main" xmlns="" id="{EDEE2DDF-6F7C-4055-BFD9-3EAB4568C039}"/>
                  </a:ext>
                </a:extLst>
              </p:cNvPr>
              <p:cNvSpPr txBox="1"/>
              <p:nvPr/>
            </p:nvSpPr>
            <p:spPr>
              <a:xfrm>
                <a:off x="519972" y="4005833"/>
                <a:ext cx="2598359" cy="486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a:t>
                </a:r>
                <a:r>
                  <a:rPr kumimoji="0" lang="zh-CN" altLang="en-US" sz="24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题材剧持续升温</a:t>
                </a:r>
              </a:p>
            </p:txBody>
          </p:sp>
          <p:sp>
            <p:nvSpPr>
              <p:cNvPr id="133" name="文本框 132">
                <a:extLst>
                  <a:ext uri="{FF2B5EF4-FFF2-40B4-BE49-F238E27FC236}">
                    <a16:creationId xmlns:a16="http://schemas.microsoft.com/office/drawing/2014/main" xmlns="" id="{0F0002C5-7CB0-4729-B4B4-FAA2D3CB1809}"/>
                  </a:ext>
                </a:extLst>
              </p:cNvPr>
              <p:cNvSpPr txBox="1"/>
              <p:nvPr/>
            </p:nvSpPr>
            <p:spPr>
              <a:xfrm>
                <a:off x="530841" y="4567508"/>
                <a:ext cx="2470778" cy="1403846"/>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从近些年剧集市场的题材类型来看，以</a:t>
                </a:r>
                <a:r>
                  <a:rPr kumimoji="0" lang="en-US" altLang="zh-CN"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体裁为背景的行业剧，正逐步拓宽所涉猎的领域。</a:t>
                </a:r>
              </a:p>
            </p:txBody>
          </p:sp>
        </p:grpSp>
        <p:grpSp>
          <p:nvGrpSpPr>
            <p:cNvPr id="134" name="组合 133">
              <a:extLst>
                <a:ext uri="{FF2B5EF4-FFF2-40B4-BE49-F238E27FC236}">
                  <a16:creationId xmlns:a16="http://schemas.microsoft.com/office/drawing/2014/main" xmlns="" id="{6460A4EC-3F75-4BEC-A86E-64EA9BF15086}"/>
                </a:ext>
              </a:extLst>
            </p:cNvPr>
            <p:cNvGrpSpPr/>
            <p:nvPr/>
          </p:nvGrpSpPr>
          <p:grpSpPr>
            <a:xfrm>
              <a:off x="5145465" y="307811"/>
              <a:ext cx="2109757" cy="1318899"/>
              <a:chOff x="1176853" y="3996112"/>
              <a:chExt cx="2109757" cy="1318899"/>
            </a:xfrm>
          </p:grpSpPr>
          <p:sp>
            <p:nvSpPr>
              <p:cNvPr id="135" name="文本框 134">
                <a:extLst>
                  <a:ext uri="{FF2B5EF4-FFF2-40B4-BE49-F238E27FC236}">
                    <a16:creationId xmlns:a16="http://schemas.microsoft.com/office/drawing/2014/main" xmlns="" id="{8BE48A98-C10E-43EF-BE04-109D43D2D0C0}"/>
                  </a:ext>
                </a:extLst>
              </p:cNvPr>
              <p:cNvSpPr txBox="1"/>
              <p:nvPr/>
            </p:nvSpPr>
            <p:spPr>
              <a:xfrm>
                <a:off x="1429404" y="3996112"/>
                <a:ext cx="1454942" cy="551946"/>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聚合效应</a:t>
                </a:r>
              </a:p>
            </p:txBody>
          </p:sp>
          <p:sp>
            <p:nvSpPr>
              <p:cNvPr id="136" name="文本框 135">
                <a:extLst>
                  <a:ext uri="{FF2B5EF4-FFF2-40B4-BE49-F238E27FC236}">
                    <a16:creationId xmlns:a16="http://schemas.microsoft.com/office/drawing/2014/main" xmlns="" id="{53C2EE4D-C2C8-41E2-BEB4-8F27B851D3F3}"/>
                  </a:ext>
                </a:extLst>
              </p:cNvPr>
              <p:cNvSpPr txBox="1"/>
              <p:nvPr/>
            </p:nvSpPr>
            <p:spPr>
              <a:xfrm>
                <a:off x="1176853" y="4575963"/>
                <a:ext cx="2109757" cy="739048"/>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剧成为热门剧集的主要播出策略。</a:t>
                </a:r>
              </a:p>
            </p:txBody>
          </p:sp>
        </p:grpSp>
        <p:grpSp>
          <p:nvGrpSpPr>
            <p:cNvPr id="137" name="组合 136">
              <a:extLst>
                <a:ext uri="{FF2B5EF4-FFF2-40B4-BE49-F238E27FC236}">
                  <a16:creationId xmlns:a16="http://schemas.microsoft.com/office/drawing/2014/main" xmlns="" id="{9CAE97D3-829A-44D6-BE18-2F0E8FC0DA5A}"/>
                </a:ext>
              </a:extLst>
            </p:cNvPr>
            <p:cNvGrpSpPr/>
            <p:nvPr/>
          </p:nvGrpSpPr>
          <p:grpSpPr>
            <a:xfrm>
              <a:off x="8805258" y="1719167"/>
              <a:ext cx="2487624" cy="2353892"/>
              <a:chOff x="1238643" y="3617462"/>
              <a:chExt cx="2487624" cy="2353892"/>
            </a:xfrm>
          </p:grpSpPr>
          <p:sp>
            <p:nvSpPr>
              <p:cNvPr id="138" name="文本框 137">
                <a:extLst>
                  <a:ext uri="{FF2B5EF4-FFF2-40B4-BE49-F238E27FC236}">
                    <a16:creationId xmlns:a16="http://schemas.microsoft.com/office/drawing/2014/main" xmlns="" id="{EC22069F-164E-4200-BF49-7A8CC874092C}"/>
                  </a:ext>
                </a:extLst>
              </p:cNvPr>
              <p:cNvSpPr txBox="1"/>
              <p:nvPr/>
            </p:nvSpPr>
            <p:spPr>
              <a:xfrm>
                <a:off x="1280282" y="3617462"/>
                <a:ext cx="2445985" cy="929485"/>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演技带动剧目传播影响力提升</a:t>
                </a:r>
              </a:p>
            </p:txBody>
          </p:sp>
          <p:sp>
            <p:nvSpPr>
              <p:cNvPr id="139" name="文本框 138">
                <a:extLst>
                  <a:ext uri="{FF2B5EF4-FFF2-40B4-BE49-F238E27FC236}">
                    <a16:creationId xmlns:a16="http://schemas.microsoft.com/office/drawing/2014/main" xmlns="" id="{C1A08219-5716-4303-B9A4-787EB357651E}"/>
                  </a:ext>
                </a:extLst>
              </p:cNvPr>
              <p:cNvSpPr txBox="1"/>
              <p:nvPr/>
            </p:nvSpPr>
            <p:spPr>
              <a:xfrm>
                <a:off x="1238643" y="4567508"/>
                <a:ext cx="2487624" cy="1403846"/>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作为一部剧成功与否的重要因素，演员演技及其自身流量都会对剧目传播效果产生直接影响。</a:t>
                </a:r>
              </a:p>
            </p:txBody>
          </p:sp>
        </p:grpSp>
        <p:grpSp>
          <p:nvGrpSpPr>
            <p:cNvPr id="140" name="组合 139">
              <a:extLst>
                <a:ext uri="{FF2B5EF4-FFF2-40B4-BE49-F238E27FC236}">
                  <a16:creationId xmlns:a16="http://schemas.microsoft.com/office/drawing/2014/main" xmlns="" id="{F44BA6D8-C17C-44FF-9FD8-D2D3A14D2CA9}"/>
                </a:ext>
              </a:extLst>
            </p:cNvPr>
            <p:cNvGrpSpPr/>
            <p:nvPr/>
          </p:nvGrpSpPr>
          <p:grpSpPr>
            <a:xfrm>
              <a:off x="9213096" y="4382678"/>
              <a:ext cx="2323051" cy="1213787"/>
              <a:chOff x="998755" y="4110859"/>
              <a:chExt cx="2323051" cy="1213787"/>
            </a:xfrm>
          </p:grpSpPr>
          <p:sp>
            <p:nvSpPr>
              <p:cNvPr id="141" name="文本框 140">
                <a:extLst>
                  <a:ext uri="{FF2B5EF4-FFF2-40B4-BE49-F238E27FC236}">
                    <a16:creationId xmlns:a16="http://schemas.microsoft.com/office/drawing/2014/main" xmlns="" id="{6F666618-1FA1-4790-B165-F6EB0690712A}"/>
                  </a:ext>
                </a:extLst>
              </p:cNvPr>
              <p:cNvSpPr txBox="1"/>
              <p:nvPr/>
            </p:nvSpPr>
            <p:spPr>
              <a:xfrm>
                <a:off x="1081218" y="4110859"/>
                <a:ext cx="2088890" cy="486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网络剧品质升级</a:t>
                </a:r>
              </a:p>
            </p:txBody>
          </p:sp>
          <p:sp>
            <p:nvSpPr>
              <p:cNvPr id="142" name="文本框 141">
                <a:extLst>
                  <a:ext uri="{FF2B5EF4-FFF2-40B4-BE49-F238E27FC236}">
                    <a16:creationId xmlns:a16="http://schemas.microsoft.com/office/drawing/2014/main" xmlns="" id="{C8BB4834-35BD-4716-89A6-465BDD6D242D}"/>
                  </a:ext>
                </a:extLst>
              </p:cNvPr>
              <p:cNvSpPr txBox="1"/>
              <p:nvPr/>
            </p:nvSpPr>
            <p:spPr>
              <a:xfrm>
                <a:off x="998755" y="4585598"/>
                <a:ext cx="2323051" cy="739048"/>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网络剧分账模式应运而生并被逐步完善。</a:t>
                </a:r>
              </a:p>
            </p:txBody>
          </p:sp>
        </p:grpSp>
        <p:sp>
          <p:nvSpPr>
            <p:cNvPr id="143" name="文本框 142">
              <a:extLst>
                <a:ext uri="{FF2B5EF4-FFF2-40B4-BE49-F238E27FC236}">
                  <a16:creationId xmlns:a16="http://schemas.microsoft.com/office/drawing/2014/main" xmlns="" id="{9A32EC41-153A-40A0-B72C-8E5A34EF3254}"/>
                </a:ext>
              </a:extLst>
            </p:cNvPr>
            <p:cNvSpPr txBox="1"/>
            <p:nvPr/>
          </p:nvSpPr>
          <p:spPr>
            <a:xfrm>
              <a:off x="5493714" y="3639120"/>
              <a:ext cx="1413260" cy="1766637"/>
            </a:xfrm>
            <a:prstGeom prst="rect">
              <a:avLst/>
            </a:prstGeom>
            <a:noFill/>
            <a:effectLst>
              <a:outerShdw blurRad="50800" dist="38100" dir="5400000" algn="t" rotWithShape="0">
                <a:prstClr val="black">
                  <a:alpha val="40000"/>
                </a:prstClr>
              </a:outerShdw>
            </a:effectLst>
          </p:spPr>
          <p:txBody>
            <a:bodyPr wrap="square" rtlCol="0">
              <a:spAutoFit/>
            </a:bodyPr>
            <a:lstStyle>
              <a:defPPr>
                <a:defRPr lang="zh-CN"/>
              </a:defPPr>
              <a:lvl1pPr>
                <a:defRPr sz="4800">
                  <a:solidFill>
                    <a:schemeClr val="accent3"/>
                  </a:solidFill>
                  <a:latin typeface="字体圈欣意冠黑体" panose="00000500000000000000" pitchFamily="2" charset="-122"/>
                  <a:ea typeface="字体圈欣意冠黑体" panose="00000500000000000000" pitchFamily="2"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产品优势</a:t>
              </a:r>
            </a:p>
          </p:txBody>
        </p:sp>
      </p:grpSp>
      <p:sp>
        <p:nvSpPr>
          <p:cNvPr id="34" name="矩形 33">
            <a:extLst>
              <a:ext uri="{FF2B5EF4-FFF2-40B4-BE49-F238E27FC236}">
                <a16:creationId xmlns:a16="http://schemas.microsoft.com/office/drawing/2014/main" xmlns="" id="{2A9F5877-33A0-4DAE-8F37-99F88238EF77}"/>
              </a:ext>
            </a:extLst>
          </p:cNvPr>
          <p:cNvSpPr/>
          <p:nvPr/>
        </p:nvSpPr>
        <p:spPr>
          <a:xfrm>
            <a:off x="1" y="5571015"/>
            <a:ext cx="12192000" cy="2002230"/>
          </a:xfrm>
          <a:custGeom>
            <a:avLst/>
            <a:gdLst>
              <a:gd name="connsiteX0" fmla="*/ 0 w 12581397"/>
              <a:gd name="connsiteY0" fmla="*/ 0 h 2002230"/>
              <a:gd name="connsiteX1" fmla="*/ 12581397 w 12581397"/>
              <a:gd name="connsiteY1" fmla="*/ 0 h 2002230"/>
              <a:gd name="connsiteX2" fmla="*/ 12581397 w 12581397"/>
              <a:gd name="connsiteY2" fmla="*/ 2002230 h 2002230"/>
              <a:gd name="connsiteX3" fmla="*/ 0 w 12581397"/>
              <a:gd name="connsiteY3" fmla="*/ 2002230 h 2002230"/>
              <a:gd name="connsiteX4" fmla="*/ 0 w 12581397"/>
              <a:gd name="connsiteY4" fmla="*/ 0 h 2002230"/>
              <a:gd name="connsiteX0" fmla="*/ 0 w 12581397"/>
              <a:gd name="connsiteY0" fmla="*/ 0 h 2002230"/>
              <a:gd name="connsiteX1" fmla="*/ 6174128 w 12581397"/>
              <a:gd name="connsiteY1" fmla="*/ 607670 h 2002230"/>
              <a:gd name="connsiteX2" fmla="*/ 12581397 w 12581397"/>
              <a:gd name="connsiteY2" fmla="*/ 0 h 2002230"/>
              <a:gd name="connsiteX3" fmla="*/ 12581397 w 12581397"/>
              <a:gd name="connsiteY3" fmla="*/ 2002230 h 2002230"/>
              <a:gd name="connsiteX4" fmla="*/ 0 w 12581397"/>
              <a:gd name="connsiteY4" fmla="*/ 2002230 h 2002230"/>
              <a:gd name="connsiteX5" fmla="*/ 0 w 12581397"/>
              <a:gd name="connsiteY5" fmla="*/ 0 h 2002230"/>
              <a:gd name="connsiteX0" fmla="*/ 0 w 12581397"/>
              <a:gd name="connsiteY0" fmla="*/ 0 h 2002230"/>
              <a:gd name="connsiteX1" fmla="*/ 6188643 w 12581397"/>
              <a:gd name="connsiteY1" fmla="*/ 622184 h 2002230"/>
              <a:gd name="connsiteX2" fmla="*/ 12581397 w 12581397"/>
              <a:gd name="connsiteY2" fmla="*/ 0 h 2002230"/>
              <a:gd name="connsiteX3" fmla="*/ 12581397 w 12581397"/>
              <a:gd name="connsiteY3" fmla="*/ 2002230 h 2002230"/>
              <a:gd name="connsiteX4" fmla="*/ 0 w 12581397"/>
              <a:gd name="connsiteY4" fmla="*/ 2002230 h 2002230"/>
              <a:gd name="connsiteX5" fmla="*/ 0 w 12581397"/>
              <a:gd name="connsiteY5" fmla="*/ 0 h 2002230"/>
              <a:gd name="connsiteX0" fmla="*/ 0 w 12581397"/>
              <a:gd name="connsiteY0" fmla="*/ 0 h 2002230"/>
              <a:gd name="connsiteX1" fmla="*/ 6473222 w 12581397"/>
              <a:gd name="connsiteY1" fmla="*/ 651213 h 2002230"/>
              <a:gd name="connsiteX2" fmla="*/ 12581397 w 12581397"/>
              <a:gd name="connsiteY2" fmla="*/ 0 h 2002230"/>
              <a:gd name="connsiteX3" fmla="*/ 12581397 w 12581397"/>
              <a:gd name="connsiteY3" fmla="*/ 2002230 h 2002230"/>
              <a:gd name="connsiteX4" fmla="*/ 0 w 12581397"/>
              <a:gd name="connsiteY4" fmla="*/ 2002230 h 2002230"/>
              <a:gd name="connsiteX5" fmla="*/ 0 w 12581397"/>
              <a:gd name="connsiteY5" fmla="*/ 0 h 2002230"/>
              <a:gd name="connsiteX0" fmla="*/ 0 w 12581397"/>
              <a:gd name="connsiteY0" fmla="*/ 0 h 2002230"/>
              <a:gd name="connsiteX1" fmla="*/ 6473222 w 12581397"/>
              <a:gd name="connsiteY1" fmla="*/ 651213 h 2002230"/>
              <a:gd name="connsiteX2" fmla="*/ 12581397 w 12581397"/>
              <a:gd name="connsiteY2" fmla="*/ 0 h 2002230"/>
              <a:gd name="connsiteX3" fmla="*/ 12581397 w 12581397"/>
              <a:gd name="connsiteY3" fmla="*/ 2002230 h 2002230"/>
              <a:gd name="connsiteX4" fmla="*/ 0 w 12581397"/>
              <a:gd name="connsiteY4" fmla="*/ 2002230 h 2002230"/>
              <a:gd name="connsiteX5" fmla="*/ 0 w 12581397"/>
              <a:gd name="connsiteY5" fmla="*/ 0 h 2002230"/>
              <a:gd name="connsiteX0" fmla="*/ 0 w 12581397"/>
              <a:gd name="connsiteY0" fmla="*/ 0 h 2002230"/>
              <a:gd name="connsiteX1" fmla="*/ 6473222 w 12581397"/>
              <a:gd name="connsiteY1" fmla="*/ 651213 h 2002230"/>
              <a:gd name="connsiteX2" fmla="*/ 12581397 w 12581397"/>
              <a:gd name="connsiteY2" fmla="*/ 0 h 2002230"/>
              <a:gd name="connsiteX3" fmla="*/ 12581397 w 12581397"/>
              <a:gd name="connsiteY3" fmla="*/ 2002230 h 2002230"/>
              <a:gd name="connsiteX4" fmla="*/ 0 w 12581397"/>
              <a:gd name="connsiteY4" fmla="*/ 2002230 h 2002230"/>
              <a:gd name="connsiteX5" fmla="*/ 0 w 12581397"/>
              <a:gd name="connsiteY5" fmla="*/ 0 h 2002230"/>
              <a:gd name="connsiteX0" fmla="*/ 0 w 12581397"/>
              <a:gd name="connsiteY0" fmla="*/ 0 h 2002230"/>
              <a:gd name="connsiteX1" fmla="*/ 6368378 w 12581397"/>
              <a:gd name="connsiteY1" fmla="*/ 665727 h 2002230"/>
              <a:gd name="connsiteX2" fmla="*/ 12581397 w 12581397"/>
              <a:gd name="connsiteY2" fmla="*/ 0 h 2002230"/>
              <a:gd name="connsiteX3" fmla="*/ 12581397 w 12581397"/>
              <a:gd name="connsiteY3" fmla="*/ 2002230 h 2002230"/>
              <a:gd name="connsiteX4" fmla="*/ 0 w 12581397"/>
              <a:gd name="connsiteY4" fmla="*/ 2002230 h 2002230"/>
              <a:gd name="connsiteX5" fmla="*/ 0 w 12581397"/>
              <a:gd name="connsiteY5" fmla="*/ 0 h 2002230"/>
              <a:gd name="connsiteX0" fmla="*/ 0 w 12581397"/>
              <a:gd name="connsiteY0" fmla="*/ 0 h 2002230"/>
              <a:gd name="connsiteX1" fmla="*/ 6368378 w 12581397"/>
              <a:gd name="connsiteY1" fmla="*/ 665727 h 2002230"/>
              <a:gd name="connsiteX2" fmla="*/ 12581397 w 12581397"/>
              <a:gd name="connsiteY2" fmla="*/ 0 h 2002230"/>
              <a:gd name="connsiteX3" fmla="*/ 12581397 w 12581397"/>
              <a:gd name="connsiteY3" fmla="*/ 2002230 h 2002230"/>
              <a:gd name="connsiteX4" fmla="*/ 0 w 12581397"/>
              <a:gd name="connsiteY4" fmla="*/ 2002230 h 2002230"/>
              <a:gd name="connsiteX5" fmla="*/ 0 w 12581397"/>
              <a:gd name="connsiteY5" fmla="*/ 0 h 2002230"/>
              <a:gd name="connsiteX0" fmla="*/ 0 w 12581397"/>
              <a:gd name="connsiteY0" fmla="*/ 0 h 2002230"/>
              <a:gd name="connsiteX1" fmla="*/ 6368378 w 12581397"/>
              <a:gd name="connsiteY1" fmla="*/ 665727 h 2002230"/>
              <a:gd name="connsiteX2" fmla="*/ 12581397 w 12581397"/>
              <a:gd name="connsiteY2" fmla="*/ 0 h 2002230"/>
              <a:gd name="connsiteX3" fmla="*/ 12581397 w 12581397"/>
              <a:gd name="connsiteY3" fmla="*/ 2002230 h 2002230"/>
              <a:gd name="connsiteX4" fmla="*/ 0 w 12581397"/>
              <a:gd name="connsiteY4" fmla="*/ 2002230 h 2002230"/>
              <a:gd name="connsiteX5" fmla="*/ 0 w 12581397"/>
              <a:gd name="connsiteY5" fmla="*/ 0 h 2002230"/>
              <a:gd name="connsiteX0" fmla="*/ 0 w 12581397"/>
              <a:gd name="connsiteY0" fmla="*/ 0 h 2002230"/>
              <a:gd name="connsiteX1" fmla="*/ 6368378 w 12581397"/>
              <a:gd name="connsiteY1" fmla="*/ 665727 h 2002230"/>
              <a:gd name="connsiteX2" fmla="*/ 12581397 w 12581397"/>
              <a:gd name="connsiteY2" fmla="*/ 0 h 2002230"/>
              <a:gd name="connsiteX3" fmla="*/ 12581397 w 12581397"/>
              <a:gd name="connsiteY3" fmla="*/ 2002230 h 2002230"/>
              <a:gd name="connsiteX4" fmla="*/ 0 w 12581397"/>
              <a:gd name="connsiteY4" fmla="*/ 2002230 h 2002230"/>
              <a:gd name="connsiteX5" fmla="*/ 0 w 12581397"/>
              <a:gd name="connsiteY5" fmla="*/ 0 h 200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81397" h="2002230">
                <a:moveTo>
                  <a:pt x="0" y="0"/>
                </a:moveTo>
                <a:cubicBezTo>
                  <a:pt x="1075909" y="-643"/>
                  <a:pt x="5037845" y="550256"/>
                  <a:pt x="6368378" y="665727"/>
                </a:cubicBezTo>
                <a:cubicBezTo>
                  <a:pt x="7735425" y="487361"/>
                  <a:pt x="10510391" y="221909"/>
                  <a:pt x="12581397" y="0"/>
                </a:cubicBezTo>
                <a:lnTo>
                  <a:pt x="12581397" y="2002230"/>
                </a:lnTo>
                <a:lnTo>
                  <a:pt x="0" y="2002230"/>
                </a:lnTo>
                <a:lnTo>
                  <a:pt x="0" y="0"/>
                </a:lnTo>
                <a:close/>
              </a:path>
            </a:pathLst>
          </a:custGeom>
          <a:gradFill>
            <a:gsLst>
              <a:gs pos="0">
                <a:schemeClr val="accent1"/>
              </a:gs>
              <a:gs pos="100000">
                <a:schemeClr val="accent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708896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FAE45C83-F9BC-466E-9105-22EECD30A63A}"/>
              </a:ext>
            </a:extLst>
          </p:cNvPr>
          <p:cNvGrpSpPr/>
          <p:nvPr/>
        </p:nvGrpSpPr>
        <p:grpSpPr>
          <a:xfrm>
            <a:off x="3039979" y="49144"/>
            <a:ext cx="5619717" cy="1919645"/>
            <a:chOff x="3039979" y="-110510"/>
            <a:chExt cx="5619717" cy="1919645"/>
          </a:xfrm>
        </p:grpSpPr>
        <p:grpSp>
          <p:nvGrpSpPr>
            <p:cNvPr id="108" name="组合 107">
              <a:extLst>
                <a:ext uri="{FF2B5EF4-FFF2-40B4-BE49-F238E27FC236}">
                  <a16:creationId xmlns:a16="http://schemas.microsoft.com/office/drawing/2014/main" xmlns="" id="{D1585985-C48D-47EB-873E-32A164B89985}"/>
                </a:ext>
              </a:extLst>
            </p:cNvPr>
            <p:cNvGrpSpPr/>
            <p:nvPr/>
          </p:nvGrpSpPr>
          <p:grpSpPr>
            <a:xfrm>
              <a:off x="3039979" y="403607"/>
              <a:ext cx="1919645" cy="1027889"/>
              <a:chOff x="77996" y="2140262"/>
              <a:chExt cx="4406632" cy="2359567"/>
            </a:xfrm>
          </p:grpSpPr>
          <p:grpSp>
            <p:nvGrpSpPr>
              <p:cNvPr id="109" name="组合 108">
                <a:extLst>
                  <a:ext uri="{FF2B5EF4-FFF2-40B4-BE49-F238E27FC236}">
                    <a16:creationId xmlns:a16="http://schemas.microsoft.com/office/drawing/2014/main" xmlns="" id="{6F0860AC-75B7-47C0-A345-4BAB77E8200D}"/>
                  </a:ext>
                </a:extLst>
              </p:cNvPr>
              <p:cNvGrpSpPr/>
              <p:nvPr/>
            </p:nvGrpSpPr>
            <p:grpSpPr>
              <a:xfrm>
                <a:off x="77996" y="2140262"/>
                <a:ext cx="4279392" cy="2359567"/>
                <a:chOff x="77996" y="2140262"/>
                <a:chExt cx="4279392" cy="2359567"/>
              </a:xfrm>
            </p:grpSpPr>
            <p:sp>
              <p:nvSpPr>
                <p:cNvPr id="111" name="椭圆 110">
                  <a:extLst>
                    <a:ext uri="{FF2B5EF4-FFF2-40B4-BE49-F238E27FC236}">
                      <a16:creationId xmlns:a16="http://schemas.microsoft.com/office/drawing/2014/main" xmlns="" id="{840FDF3A-330D-4FD5-B87B-2FA2A7843F20}"/>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12" name="组合 111">
                  <a:extLst>
                    <a:ext uri="{FF2B5EF4-FFF2-40B4-BE49-F238E27FC236}">
                      <a16:creationId xmlns:a16="http://schemas.microsoft.com/office/drawing/2014/main" xmlns="" id="{2A16D13E-06B5-4BE7-B2AB-A4C759BFBE9F}"/>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113" name="图片 112">
                    <a:extLst>
                      <a:ext uri="{FF2B5EF4-FFF2-40B4-BE49-F238E27FC236}">
                        <a16:creationId xmlns:a16="http://schemas.microsoft.com/office/drawing/2014/main" xmlns="" id="{C31276E7-FEE1-4BFA-B5BA-73DAFF8F4F4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14" name="椭圆 113">
                    <a:extLst>
                      <a:ext uri="{FF2B5EF4-FFF2-40B4-BE49-F238E27FC236}">
                        <a16:creationId xmlns:a16="http://schemas.microsoft.com/office/drawing/2014/main" xmlns="" id="{C5F77226-9EC9-4697-828F-3D09C5515B95}"/>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pic>
            <p:nvPicPr>
              <p:cNvPr id="110" name="图片 109">
                <a:extLst>
                  <a:ext uri="{FF2B5EF4-FFF2-40B4-BE49-F238E27FC236}">
                    <a16:creationId xmlns:a16="http://schemas.microsoft.com/office/drawing/2014/main" xmlns="" id="{8188DB4C-734E-4902-9B5F-18227F36521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grpSp>
          <p:nvGrpSpPr>
            <p:cNvPr id="115" name="组合 114">
              <a:extLst>
                <a:ext uri="{FF2B5EF4-FFF2-40B4-BE49-F238E27FC236}">
                  <a16:creationId xmlns:a16="http://schemas.microsoft.com/office/drawing/2014/main" xmlns="" id="{15616A72-729F-48CE-9702-E3A64891503C}"/>
                </a:ext>
              </a:extLst>
            </p:cNvPr>
            <p:cNvGrpSpPr/>
            <p:nvPr/>
          </p:nvGrpSpPr>
          <p:grpSpPr>
            <a:xfrm rot="14018751">
              <a:off x="7185929" y="335368"/>
              <a:ext cx="1919645" cy="1027889"/>
              <a:chOff x="77996" y="2140262"/>
              <a:chExt cx="4406632" cy="2359567"/>
            </a:xfrm>
          </p:grpSpPr>
          <p:grpSp>
            <p:nvGrpSpPr>
              <p:cNvPr id="116" name="组合 115">
                <a:extLst>
                  <a:ext uri="{FF2B5EF4-FFF2-40B4-BE49-F238E27FC236}">
                    <a16:creationId xmlns:a16="http://schemas.microsoft.com/office/drawing/2014/main" xmlns="" id="{0B04A81D-03BF-443D-AF05-876332713E1E}"/>
                  </a:ext>
                </a:extLst>
              </p:cNvPr>
              <p:cNvGrpSpPr/>
              <p:nvPr/>
            </p:nvGrpSpPr>
            <p:grpSpPr>
              <a:xfrm>
                <a:off x="77996" y="2140262"/>
                <a:ext cx="4279392" cy="2359567"/>
                <a:chOff x="77996" y="2140262"/>
                <a:chExt cx="4279392" cy="2359567"/>
              </a:xfrm>
            </p:grpSpPr>
            <p:sp>
              <p:nvSpPr>
                <p:cNvPr id="118" name="椭圆 117">
                  <a:extLst>
                    <a:ext uri="{FF2B5EF4-FFF2-40B4-BE49-F238E27FC236}">
                      <a16:creationId xmlns:a16="http://schemas.microsoft.com/office/drawing/2014/main" xmlns="" id="{D2B2909B-D82E-40A2-B5BA-EFE5283FFA5D}"/>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19" name="组合 118">
                  <a:extLst>
                    <a:ext uri="{FF2B5EF4-FFF2-40B4-BE49-F238E27FC236}">
                      <a16:creationId xmlns:a16="http://schemas.microsoft.com/office/drawing/2014/main" xmlns="" id="{2EDAA00F-3B83-4F37-95A7-C26B39EDADC5}"/>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120" name="图片 119">
                    <a:extLst>
                      <a:ext uri="{FF2B5EF4-FFF2-40B4-BE49-F238E27FC236}">
                        <a16:creationId xmlns:a16="http://schemas.microsoft.com/office/drawing/2014/main" xmlns="" id="{4FF9EB06-A100-4B04-94EF-9B40D26A4E0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21" name="椭圆 120">
                    <a:extLst>
                      <a:ext uri="{FF2B5EF4-FFF2-40B4-BE49-F238E27FC236}">
                        <a16:creationId xmlns:a16="http://schemas.microsoft.com/office/drawing/2014/main" xmlns="" id="{8E1E2640-442C-4B56-83AB-A32B048A1B2A}"/>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pic>
            <p:nvPicPr>
              <p:cNvPr id="117" name="图片 116">
                <a:extLst>
                  <a:ext uri="{FF2B5EF4-FFF2-40B4-BE49-F238E27FC236}">
                    <a16:creationId xmlns:a16="http://schemas.microsoft.com/office/drawing/2014/main" xmlns="" id="{D8A5411A-5C19-4BE3-90AC-79EFD9A1118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122" name="文本框 121">
              <a:extLst>
                <a:ext uri="{FF2B5EF4-FFF2-40B4-BE49-F238E27FC236}">
                  <a16:creationId xmlns:a16="http://schemas.microsoft.com/office/drawing/2014/main" xmlns="" id="{4FC9CAFD-B4A1-4694-8BAD-1ECBF28E383E}"/>
                </a:ext>
              </a:extLst>
            </p:cNvPr>
            <p:cNvSpPr txBox="1"/>
            <p:nvPr/>
          </p:nvSpPr>
          <p:spPr>
            <a:xfrm>
              <a:off x="4397249" y="487164"/>
              <a:ext cx="3405381" cy="880241"/>
            </a:xfrm>
            <a:prstGeom prst="rect">
              <a:avLst/>
            </a:prstGeom>
            <a:noFill/>
            <a:effectLst>
              <a:outerShdw blurRad="50800" dist="38100" dir="5400000" algn="t" rotWithShape="0">
                <a:prstClr val="black">
                  <a:alpha val="40000"/>
                </a:prstClr>
              </a:outerShdw>
            </a:effectLst>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播放平台</a:t>
              </a:r>
            </a:p>
          </p:txBody>
        </p:sp>
      </p:grpSp>
      <p:grpSp>
        <p:nvGrpSpPr>
          <p:cNvPr id="4" name="组合 3">
            <a:extLst>
              <a:ext uri="{FF2B5EF4-FFF2-40B4-BE49-F238E27FC236}">
                <a16:creationId xmlns:a16="http://schemas.microsoft.com/office/drawing/2014/main" xmlns="" id="{AD6992D6-8B63-45B5-BC7E-BC2A87913E13}"/>
              </a:ext>
            </a:extLst>
          </p:cNvPr>
          <p:cNvGrpSpPr/>
          <p:nvPr/>
        </p:nvGrpSpPr>
        <p:grpSpPr>
          <a:xfrm>
            <a:off x="1127337" y="2010085"/>
            <a:ext cx="2494764" cy="3998639"/>
            <a:chOff x="1097570" y="2057331"/>
            <a:chExt cx="2494764" cy="3998639"/>
          </a:xfrm>
        </p:grpSpPr>
        <p:sp>
          <p:nvSpPr>
            <p:cNvPr id="78" name="矩形: 圆角 77">
              <a:extLst>
                <a:ext uri="{FF2B5EF4-FFF2-40B4-BE49-F238E27FC236}">
                  <a16:creationId xmlns:a16="http://schemas.microsoft.com/office/drawing/2014/main" xmlns="" id="{39E1E540-4D44-47AC-9EFA-389245EA820B}"/>
                </a:ext>
              </a:extLst>
            </p:cNvPr>
            <p:cNvSpPr/>
            <p:nvPr/>
          </p:nvSpPr>
          <p:spPr>
            <a:xfrm>
              <a:off x="1277867" y="2844305"/>
              <a:ext cx="2163699" cy="3211665"/>
            </a:xfrm>
            <a:prstGeom prst="roundRect">
              <a:avLst>
                <a:gd name="adj" fmla="val 7525"/>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7" name="矩形: 圆角 76">
              <a:extLst>
                <a:ext uri="{FF2B5EF4-FFF2-40B4-BE49-F238E27FC236}">
                  <a16:creationId xmlns:a16="http://schemas.microsoft.com/office/drawing/2014/main" xmlns="" id="{5A45A579-0046-4155-A01E-EFEEE68C3960}"/>
                </a:ext>
              </a:extLst>
            </p:cNvPr>
            <p:cNvSpPr/>
            <p:nvPr/>
          </p:nvSpPr>
          <p:spPr>
            <a:xfrm>
              <a:off x="1193859" y="2466726"/>
              <a:ext cx="2315930" cy="3437628"/>
            </a:xfrm>
            <a:prstGeom prst="roundRect">
              <a:avLst>
                <a:gd name="adj" fmla="val 7525"/>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51" name="组合 50">
              <a:extLst>
                <a:ext uri="{FF2B5EF4-FFF2-40B4-BE49-F238E27FC236}">
                  <a16:creationId xmlns:a16="http://schemas.microsoft.com/office/drawing/2014/main" xmlns="" id="{11EE372A-D398-41F1-83BB-649D25F35350}"/>
                </a:ext>
              </a:extLst>
            </p:cNvPr>
            <p:cNvGrpSpPr/>
            <p:nvPr/>
          </p:nvGrpSpPr>
          <p:grpSpPr>
            <a:xfrm>
              <a:off x="1097570" y="2057331"/>
              <a:ext cx="2494764" cy="3703079"/>
              <a:chOff x="954558" y="1848635"/>
              <a:chExt cx="2494764" cy="3703079"/>
            </a:xfrm>
            <a:effectLst>
              <a:outerShdw blurRad="50800" dist="38100" dir="5400000" algn="t" rotWithShape="0">
                <a:prstClr val="black">
                  <a:alpha val="40000"/>
                </a:prstClr>
              </a:outerShdw>
            </a:effectLst>
          </p:grpSpPr>
          <p:sp>
            <p:nvSpPr>
              <p:cNvPr id="55" name="矩形: 圆角 54">
                <a:extLst>
                  <a:ext uri="{FF2B5EF4-FFF2-40B4-BE49-F238E27FC236}">
                    <a16:creationId xmlns:a16="http://schemas.microsoft.com/office/drawing/2014/main" xmlns="" id="{4B14DF7B-0B6F-4105-B5E1-890DB27FCF2F}"/>
                  </a:ext>
                </a:extLst>
              </p:cNvPr>
              <p:cNvSpPr/>
              <p:nvPr/>
            </p:nvSpPr>
            <p:spPr>
              <a:xfrm>
                <a:off x="954558" y="1848635"/>
                <a:ext cx="2494764" cy="3703079"/>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56" name="组合 55">
                <a:extLst>
                  <a:ext uri="{FF2B5EF4-FFF2-40B4-BE49-F238E27FC236}">
                    <a16:creationId xmlns:a16="http://schemas.microsoft.com/office/drawing/2014/main" xmlns="" id="{6D2246EC-12BC-48E0-8A5C-C2996A86B88E}"/>
                  </a:ext>
                </a:extLst>
              </p:cNvPr>
              <p:cNvGrpSpPr/>
              <p:nvPr/>
            </p:nvGrpSpPr>
            <p:grpSpPr>
              <a:xfrm>
                <a:off x="1084915" y="1860315"/>
                <a:ext cx="2216171" cy="805123"/>
                <a:chOff x="1084915" y="1860315"/>
                <a:chExt cx="2216171" cy="805123"/>
              </a:xfrm>
            </p:grpSpPr>
            <p:grpSp>
              <p:nvGrpSpPr>
                <p:cNvPr id="58" name="组合 57">
                  <a:extLst>
                    <a:ext uri="{FF2B5EF4-FFF2-40B4-BE49-F238E27FC236}">
                      <a16:creationId xmlns:a16="http://schemas.microsoft.com/office/drawing/2014/main" xmlns="" id="{6ADC0236-518F-4455-833B-B9E89BDF60B1}"/>
                    </a:ext>
                  </a:extLst>
                </p:cNvPr>
                <p:cNvGrpSpPr/>
                <p:nvPr/>
              </p:nvGrpSpPr>
              <p:grpSpPr>
                <a:xfrm rot="5400000">
                  <a:off x="1020809" y="1968157"/>
                  <a:ext cx="761387" cy="633176"/>
                  <a:chOff x="7098944" y="2233476"/>
                  <a:chExt cx="2140945" cy="1780428"/>
                </a:xfrm>
                <a:effectLst>
                  <a:outerShdw blurRad="50800" dist="38100" dir="5400000" algn="t" rotWithShape="0">
                    <a:prstClr val="black">
                      <a:alpha val="40000"/>
                    </a:prstClr>
                  </a:outerShdw>
                </a:effectLst>
              </p:grpSpPr>
              <p:pic>
                <p:nvPicPr>
                  <p:cNvPr id="61" name="图片 60">
                    <a:extLst>
                      <a:ext uri="{FF2B5EF4-FFF2-40B4-BE49-F238E27FC236}">
                        <a16:creationId xmlns:a16="http://schemas.microsoft.com/office/drawing/2014/main" xmlns="" id="{6761C5EA-F3EE-4582-B441-FB28492CAB8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6200000">
                    <a:off x="7279202" y="2053218"/>
                    <a:ext cx="1780428" cy="2140944"/>
                  </a:xfrm>
                  <a:custGeom>
                    <a:avLst/>
                    <a:gdLst>
                      <a:gd name="connsiteX0" fmla="*/ 1980702 w 1980702"/>
                      <a:gd name="connsiteY0" fmla="*/ 110783 h 2411098"/>
                      <a:gd name="connsiteX1" fmla="*/ 1980702 w 1980702"/>
                      <a:gd name="connsiteY1" fmla="*/ 1929333 h 2411098"/>
                      <a:gd name="connsiteX2" fmla="*/ 1788494 w 1980702"/>
                      <a:gd name="connsiteY2" fmla="*/ 1846511 h 2411098"/>
                      <a:gd name="connsiteX3" fmla="*/ 1511171 w 1980702"/>
                      <a:gd name="connsiteY3" fmla="*/ 1809307 h 2411098"/>
                      <a:gd name="connsiteX4" fmla="*/ 475695 w 1980702"/>
                      <a:gd name="connsiteY4" fmla="*/ 2410587 h 2411098"/>
                      <a:gd name="connsiteX5" fmla="*/ 42142 w 1980702"/>
                      <a:gd name="connsiteY5" fmla="*/ 2318423 h 2411098"/>
                      <a:gd name="connsiteX6" fmla="*/ 0 w 1980702"/>
                      <a:gd name="connsiteY6" fmla="*/ 2302664 h 2411098"/>
                      <a:gd name="connsiteX7" fmla="*/ 0 w 1980702"/>
                      <a:gd name="connsiteY7" fmla="*/ 110783 h 2411098"/>
                      <a:gd name="connsiteX8" fmla="*/ 149048 w 1980702"/>
                      <a:gd name="connsiteY8" fmla="*/ 0 h 2411098"/>
                      <a:gd name="connsiteX9" fmla="*/ 1831654 w 1980702"/>
                      <a:gd name="connsiteY9" fmla="*/ 0 h 2411098"/>
                      <a:gd name="connsiteX10" fmla="*/ 1980702 w 1980702"/>
                      <a:gd name="connsiteY10" fmla="*/ 110783 h 241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80702" h="2411098">
                        <a:moveTo>
                          <a:pt x="1980702" y="110783"/>
                        </a:moveTo>
                        <a:lnTo>
                          <a:pt x="1980702" y="1929333"/>
                        </a:lnTo>
                        <a:lnTo>
                          <a:pt x="1788494" y="1846511"/>
                        </a:lnTo>
                        <a:cubicBezTo>
                          <a:pt x="1693525" y="1814944"/>
                          <a:pt x="1600158" y="1797782"/>
                          <a:pt x="1511171" y="1809307"/>
                        </a:cubicBezTo>
                        <a:cubicBezTo>
                          <a:pt x="1155227" y="1855405"/>
                          <a:pt x="904446" y="2430628"/>
                          <a:pt x="475695" y="2410587"/>
                        </a:cubicBezTo>
                        <a:cubicBezTo>
                          <a:pt x="368508" y="2405577"/>
                          <a:pt x="213287" y="2373384"/>
                          <a:pt x="42142" y="2318423"/>
                        </a:cubicBezTo>
                        <a:lnTo>
                          <a:pt x="0" y="2302664"/>
                        </a:lnTo>
                        <a:lnTo>
                          <a:pt x="0" y="110783"/>
                        </a:lnTo>
                        <a:cubicBezTo>
                          <a:pt x="0" y="49598"/>
                          <a:pt x="66731" y="0"/>
                          <a:pt x="149048" y="0"/>
                        </a:cubicBezTo>
                        <a:lnTo>
                          <a:pt x="1831654" y="0"/>
                        </a:lnTo>
                        <a:cubicBezTo>
                          <a:pt x="1913972" y="0"/>
                          <a:pt x="1980702" y="49598"/>
                          <a:pt x="1980702" y="110783"/>
                        </a:cubicBezTo>
                        <a:close/>
                      </a:path>
                    </a:pathLst>
                  </a:custGeom>
                  <a:effectLst>
                    <a:outerShdw blurRad="50800" dist="38100" algn="l" rotWithShape="0">
                      <a:prstClr val="black">
                        <a:alpha val="40000"/>
                      </a:prstClr>
                    </a:outerShdw>
                  </a:effectLst>
                </p:spPr>
              </p:pic>
              <p:sp>
                <p:nvSpPr>
                  <p:cNvPr id="62" name="任意多边形: 形状 61">
                    <a:extLst>
                      <a:ext uri="{FF2B5EF4-FFF2-40B4-BE49-F238E27FC236}">
                        <a16:creationId xmlns:a16="http://schemas.microsoft.com/office/drawing/2014/main" xmlns="" id="{F547466C-907E-4E8F-B95E-BD34747878D4}"/>
                      </a:ext>
                    </a:extLst>
                  </p:cNvPr>
                  <p:cNvSpPr/>
                  <p:nvPr/>
                </p:nvSpPr>
                <p:spPr>
                  <a:xfrm>
                    <a:off x="7098944" y="2233476"/>
                    <a:ext cx="2140945" cy="1780428"/>
                  </a:xfrm>
                  <a:custGeom>
                    <a:avLst/>
                    <a:gdLst>
                      <a:gd name="connsiteX0" fmla="*/ 106629 w 2320693"/>
                      <a:gd name="connsiteY0" fmla="*/ 0 h 1416997"/>
                      <a:gd name="connsiteX1" fmla="*/ 1856992 w 2320693"/>
                      <a:gd name="connsiteY1" fmla="*/ 0 h 1416997"/>
                      <a:gd name="connsiteX2" fmla="*/ 1777275 w 2320693"/>
                      <a:gd name="connsiteY2" fmla="*/ 137506 h 1416997"/>
                      <a:gd name="connsiteX3" fmla="*/ 1741466 w 2320693"/>
                      <a:gd name="connsiteY3" fmla="*/ 335903 h 1416997"/>
                      <a:gd name="connsiteX4" fmla="*/ 2320201 w 2320693"/>
                      <a:gd name="connsiteY4" fmla="*/ 1076684 h 1416997"/>
                      <a:gd name="connsiteX5" fmla="*/ 2231493 w 2320693"/>
                      <a:gd name="connsiteY5" fmla="*/ 1386849 h 1416997"/>
                      <a:gd name="connsiteX6" fmla="*/ 2216325 w 2320693"/>
                      <a:gd name="connsiteY6" fmla="*/ 1416997 h 1416997"/>
                      <a:gd name="connsiteX7" fmla="*/ 106629 w 2320693"/>
                      <a:gd name="connsiteY7" fmla="*/ 1416997 h 1416997"/>
                      <a:gd name="connsiteX8" fmla="*/ 0 w 2320693"/>
                      <a:gd name="connsiteY8" fmla="*/ 1310368 h 1416997"/>
                      <a:gd name="connsiteX9" fmla="*/ 0 w 2320693"/>
                      <a:gd name="connsiteY9" fmla="*/ 106629 h 1416997"/>
                      <a:gd name="connsiteX10" fmla="*/ 106629 w 2320693"/>
                      <a:gd name="connsiteY10" fmla="*/ 0 h 1416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20693" h="1416997">
                        <a:moveTo>
                          <a:pt x="106629" y="0"/>
                        </a:moveTo>
                        <a:lnTo>
                          <a:pt x="1856992" y="0"/>
                        </a:lnTo>
                        <a:lnTo>
                          <a:pt x="1777275" y="137506"/>
                        </a:lnTo>
                        <a:cubicBezTo>
                          <a:pt x="1746892" y="205447"/>
                          <a:pt x="1730374" y="272242"/>
                          <a:pt x="1741466" y="335903"/>
                        </a:cubicBezTo>
                        <a:cubicBezTo>
                          <a:pt x="1785836" y="590546"/>
                          <a:pt x="2339491" y="769955"/>
                          <a:pt x="2320201" y="1076684"/>
                        </a:cubicBezTo>
                        <a:cubicBezTo>
                          <a:pt x="2315379" y="1153366"/>
                          <a:pt x="2284393" y="1264411"/>
                          <a:pt x="2231493" y="1386849"/>
                        </a:cubicBezTo>
                        <a:lnTo>
                          <a:pt x="2216325" y="1416997"/>
                        </a:lnTo>
                        <a:lnTo>
                          <a:pt x="106629" y="1416997"/>
                        </a:lnTo>
                        <a:cubicBezTo>
                          <a:pt x="47739" y="1416997"/>
                          <a:pt x="0" y="1369258"/>
                          <a:pt x="0" y="1310368"/>
                        </a:cubicBezTo>
                        <a:lnTo>
                          <a:pt x="0" y="106629"/>
                        </a:lnTo>
                        <a:cubicBezTo>
                          <a:pt x="0" y="47739"/>
                          <a:pt x="47739" y="0"/>
                          <a:pt x="106629" y="0"/>
                        </a:cubicBezTo>
                        <a:close/>
                      </a:path>
                    </a:pathLst>
                  </a:custGeom>
                  <a:gradFill>
                    <a:gsLst>
                      <a:gs pos="0">
                        <a:srgbClr val="8F0400">
                          <a:alpha val="49000"/>
                        </a:srgbClr>
                      </a:gs>
                      <a:gs pos="100000">
                        <a:srgbClr val="CC1205">
                          <a:alpha val="28000"/>
                        </a:srgbClr>
                      </a:gs>
                    </a:gsLst>
                    <a:lin ang="27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59" name="文本框 58">
                  <a:extLst>
                    <a:ext uri="{FF2B5EF4-FFF2-40B4-BE49-F238E27FC236}">
                      <a16:creationId xmlns:a16="http://schemas.microsoft.com/office/drawing/2014/main" xmlns="" id="{25C25E9C-AEE1-42B9-B4DA-3DD0137673C5}"/>
                    </a:ext>
                  </a:extLst>
                </p:cNvPr>
                <p:cNvSpPr txBox="1"/>
                <p:nvPr/>
              </p:nvSpPr>
              <p:spPr>
                <a:xfrm>
                  <a:off x="1113904" y="1894216"/>
                  <a:ext cx="633176" cy="61760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01</a:t>
                  </a:r>
                </a:p>
              </p:txBody>
            </p:sp>
            <p:sp>
              <p:nvSpPr>
                <p:cNvPr id="60" name="文本框 59">
                  <a:extLst>
                    <a:ext uri="{FF2B5EF4-FFF2-40B4-BE49-F238E27FC236}">
                      <a16:creationId xmlns:a16="http://schemas.microsoft.com/office/drawing/2014/main" xmlns="" id="{D6162731-B027-4DC2-8424-0AA542569771}"/>
                    </a:ext>
                  </a:extLst>
                </p:cNvPr>
                <p:cNvSpPr txBox="1"/>
                <p:nvPr/>
              </p:nvSpPr>
              <p:spPr>
                <a:xfrm>
                  <a:off x="1735067" y="1860315"/>
                  <a:ext cx="1566019" cy="683264"/>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 panose="00000500000000000000" pitchFamily="2" charset="-122"/>
                      <a:cs typeface="+mn-cs"/>
                    </a:rPr>
                    <a:t>**</a:t>
                  </a:r>
                  <a:r>
                    <a:rPr kumimoji="0" lang="zh-CN" altLang="en-US" sz="3600" b="0"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 panose="00000500000000000000" pitchFamily="2" charset="-122"/>
                      <a:cs typeface="+mn-cs"/>
                    </a:rPr>
                    <a:t>平台</a:t>
                  </a:r>
                </a:p>
              </p:txBody>
            </p:sp>
          </p:grpSp>
          <p:sp>
            <p:nvSpPr>
              <p:cNvPr id="57" name="文本框 56">
                <a:extLst>
                  <a:ext uri="{FF2B5EF4-FFF2-40B4-BE49-F238E27FC236}">
                    <a16:creationId xmlns:a16="http://schemas.microsoft.com/office/drawing/2014/main" xmlns="" id="{CA598462-7E8A-4337-AB04-A710FFCA99EF}"/>
                  </a:ext>
                </a:extLst>
              </p:cNvPr>
              <p:cNvSpPr txBox="1"/>
              <p:nvPr/>
            </p:nvSpPr>
            <p:spPr>
              <a:xfrm>
                <a:off x="1071933" y="2864523"/>
                <a:ext cx="2313443" cy="2401042"/>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**平台坚持“创新</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品质”的做法，通过联合影视新生力量，将目标受众群更清晰化，用高品质的内容去吸引用户，受更多观众群体欢迎。</a:t>
                </a:r>
              </a:p>
            </p:txBody>
          </p:sp>
        </p:grpSp>
      </p:grpSp>
      <p:grpSp>
        <p:nvGrpSpPr>
          <p:cNvPr id="80" name="组合 79">
            <a:extLst>
              <a:ext uri="{FF2B5EF4-FFF2-40B4-BE49-F238E27FC236}">
                <a16:creationId xmlns:a16="http://schemas.microsoft.com/office/drawing/2014/main" xmlns="" id="{F4C8D6E6-B307-4275-A079-8D6345C75563}"/>
              </a:ext>
            </a:extLst>
          </p:cNvPr>
          <p:cNvGrpSpPr/>
          <p:nvPr/>
        </p:nvGrpSpPr>
        <p:grpSpPr>
          <a:xfrm>
            <a:off x="4834583" y="2001932"/>
            <a:ext cx="2494764" cy="3998639"/>
            <a:chOff x="1097570" y="2057331"/>
            <a:chExt cx="2494764" cy="3998639"/>
          </a:xfrm>
        </p:grpSpPr>
        <p:sp>
          <p:nvSpPr>
            <p:cNvPr id="82" name="矩形: 圆角 81">
              <a:extLst>
                <a:ext uri="{FF2B5EF4-FFF2-40B4-BE49-F238E27FC236}">
                  <a16:creationId xmlns:a16="http://schemas.microsoft.com/office/drawing/2014/main" xmlns="" id="{8B7AC93B-63E9-406F-8232-1B76C6BDE23A}"/>
                </a:ext>
              </a:extLst>
            </p:cNvPr>
            <p:cNvSpPr/>
            <p:nvPr/>
          </p:nvSpPr>
          <p:spPr>
            <a:xfrm>
              <a:off x="1277867" y="2844305"/>
              <a:ext cx="2163699" cy="3211665"/>
            </a:xfrm>
            <a:prstGeom prst="roundRect">
              <a:avLst>
                <a:gd name="adj" fmla="val 7525"/>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83" name="矩形: 圆角 82">
              <a:extLst>
                <a:ext uri="{FF2B5EF4-FFF2-40B4-BE49-F238E27FC236}">
                  <a16:creationId xmlns:a16="http://schemas.microsoft.com/office/drawing/2014/main" xmlns="" id="{28214577-2146-4C68-86AF-46870228F55B}"/>
                </a:ext>
              </a:extLst>
            </p:cNvPr>
            <p:cNvSpPr/>
            <p:nvPr/>
          </p:nvSpPr>
          <p:spPr>
            <a:xfrm>
              <a:off x="1193859" y="2466726"/>
              <a:ext cx="2315930" cy="3437628"/>
            </a:xfrm>
            <a:prstGeom prst="roundRect">
              <a:avLst>
                <a:gd name="adj" fmla="val 7525"/>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84" name="组合 83">
              <a:extLst>
                <a:ext uri="{FF2B5EF4-FFF2-40B4-BE49-F238E27FC236}">
                  <a16:creationId xmlns:a16="http://schemas.microsoft.com/office/drawing/2014/main" xmlns="" id="{46B5D3F6-7E61-4652-9CCA-F9C38EDF402C}"/>
                </a:ext>
              </a:extLst>
            </p:cNvPr>
            <p:cNvGrpSpPr/>
            <p:nvPr/>
          </p:nvGrpSpPr>
          <p:grpSpPr>
            <a:xfrm>
              <a:off x="1097570" y="2057331"/>
              <a:ext cx="2494764" cy="3703079"/>
              <a:chOff x="954558" y="1848635"/>
              <a:chExt cx="2494764" cy="3703079"/>
            </a:xfrm>
            <a:effectLst>
              <a:outerShdw blurRad="50800" dist="38100" dir="5400000" algn="t" rotWithShape="0">
                <a:prstClr val="black">
                  <a:alpha val="40000"/>
                </a:prstClr>
              </a:outerShdw>
            </a:effectLst>
          </p:grpSpPr>
          <p:sp>
            <p:nvSpPr>
              <p:cNvPr id="85" name="矩形: 圆角 84">
                <a:extLst>
                  <a:ext uri="{FF2B5EF4-FFF2-40B4-BE49-F238E27FC236}">
                    <a16:creationId xmlns:a16="http://schemas.microsoft.com/office/drawing/2014/main" xmlns="" id="{D8B132D0-A372-429D-A78E-EDB7B170AECB}"/>
                  </a:ext>
                </a:extLst>
              </p:cNvPr>
              <p:cNvSpPr/>
              <p:nvPr/>
            </p:nvSpPr>
            <p:spPr>
              <a:xfrm>
                <a:off x="954558" y="1848635"/>
                <a:ext cx="2494764" cy="3703079"/>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86" name="组合 85">
                <a:extLst>
                  <a:ext uri="{FF2B5EF4-FFF2-40B4-BE49-F238E27FC236}">
                    <a16:creationId xmlns:a16="http://schemas.microsoft.com/office/drawing/2014/main" xmlns="" id="{C96A580C-F5E0-455B-B03A-8C8A776D9899}"/>
                  </a:ext>
                </a:extLst>
              </p:cNvPr>
              <p:cNvGrpSpPr/>
              <p:nvPr/>
            </p:nvGrpSpPr>
            <p:grpSpPr>
              <a:xfrm>
                <a:off x="1071933" y="1860315"/>
                <a:ext cx="2229153" cy="805123"/>
                <a:chOff x="1071933" y="1860315"/>
                <a:chExt cx="2229153" cy="805123"/>
              </a:xfrm>
            </p:grpSpPr>
            <p:grpSp>
              <p:nvGrpSpPr>
                <p:cNvPr id="88" name="组合 87">
                  <a:extLst>
                    <a:ext uri="{FF2B5EF4-FFF2-40B4-BE49-F238E27FC236}">
                      <a16:creationId xmlns:a16="http://schemas.microsoft.com/office/drawing/2014/main" xmlns="" id="{A1B40227-35A1-4299-98E3-1871B9B32B92}"/>
                    </a:ext>
                  </a:extLst>
                </p:cNvPr>
                <p:cNvGrpSpPr/>
                <p:nvPr/>
              </p:nvGrpSpPr>
              <p:grpSpPr>
                <a:xfrm rot="5400000">
                  <a:off x="1020809" y="1968157"/>
                  <a:ext cx="761387" cy="633176"/>
                  <a:chOff x="7098944" y="2233476"/>
                  <a:chExt cx="2140945" cy="1780428"/>
                </a:xfrm>
                <a:effectLst>
                  <a:outerShdw blurRad="50800" dist="38100" dir="5400000" algn="t" rotWithShape="0">
                    <a:prstClr val="black">
                      <a:alpha val="40000"/>
                    </a:prstClr>
                  </a:outerShdw>
                </a:effectLst>
              </p:grpSpPr>
              <p:pic>
                <p:nvPicPr>
                  <p:cNvPr id="92" name="图片 91">
                    <a:extLst>
                      <a:ext uri="{FF2B5EF4-FFF2-40B4-BE49-F238E27FC236}">
                        <a16:creationId xmlns:a16="http://schemas.microsoft.com/office/drawing/2014/main" xmlns="" id="{8B45AC44-91EA-4909-8446-4FAEA525B78C}"/>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6200000">
                    <a:off x="7279202" y="2053218"/>
                    <a:ext cx="1780428" cy="2140944"/>
                  </a:xfrm>
                  <a:custGeom>
                    <a:avLst/>
                    <a:gdLst>
                      <a:gd name="connsiteX0" fmla="*/ 1980702 w 1980702"/>
                      <a:gd name="connsiteY0" fmla="*/ 110783 h 2411098"/>
                      <a:gd name="connsiteX1" fmla="*/ 1980702 w 1980702"/>
                      <a:gd name="connsiteY1" fmla="*/ 1929333 h 2411098"/>
                      <a:gd name="connsiteX2" fmla="*/ 1788494 w 1980702"/>
                      <a:gd name="connsiteY2" fmla="*/ 1846511 h 2411098"/>
                      <a:gd name="connsiteX3" fmla="*/ 1511171 w 1980702"/>
                      <a:gd name="connsiteY3" fmla="*/ 1809307 h 2411098"/>
                      <a:gd name="connsiteX4" fmla="*/ 475695 w 1980702"/>
                      <a:gd name="connsiteY4" fmla="*/ 2410587 h 2411098"/>
                      <a:gd name="connsiteX5" fmla="*/ 42142 w 1980702"/>
                      <a:gd name="connsiteY5" fmla="*/ 2318423 h 2411098"/>
                      <a:gd name="connsiteX6" fmla="*/ 0 w 1980702"/>
                      <a:gd name="connsiteY6" fmla="*/ 2302664 h 2411098"/>
                      <a:gd name="connsiteX7" fmla="*/ 0 w 1980702"/>
                      <a:gd name="connsiteY7" fmla="*/ 110783 h 2411098"/>
                      <a:gd name="connsiteX8" fmla="*/ 149048 w 1980702"/>
                      <a:gd name="connsiteY8" fmla="*/ 0 h 2411098"/>
                      <a:gd name="connsiteX9" fmla="*/ 1831654 w 1980702"/>
                      <a:gd name="connsiteY9" fmla="*/ 0 h 2411098"/>
                      <a:gd name="connsiteX10" fmla="*/ 1980702 w 1980702"/>
                      <a:gd name="connsiteY10" fmla="*/ 110783 h 241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80702" h="2411098">
                        <a:moveTo>
                          <a:pt x="1980702" y="110783"/>
                        </a:moveTo>
                        <a:lnTo>
                          <a:pt x="1980702" y="1929333"/>
                        </a:lnTo>
                        <a:lnTo>
                          <a:pt x="1788494" y="1846511"/>
                        </a:lnTo>
                        <a:cubicBezTo>
                          <a:pt x="1693525" y="1814944"/>
                          <a:pt x="1600158" y="1797782"/>
                          <a:pt x="1511171" y="1809307"/>
                        </a:cubicBezTo>
                        <a:cubicBezTo>
                          <a:pt x="1155227" y="1855405"/>
                          <a:pt x="904446" y="2430628"/>
                          <a:pt x="475695" y="2410587"/>
                        </a:cubicBezTo>
                        <a:cubicBezTo>
                          <a:pt x="368508" y="2405577"/>
                          <a:pt x="213287" y="2373384"/>
                          <a:pt x="42142" y="2318423"/>
                        </a:cubicBezTo>
                        <a:lnTo>
                          <a:pt x="0" y="2302664"/>
                        </a:lnTo>
                        <a:lnTo>
                          <a:pt x="0" y="110783"/>
                        </a:lnTo>
                        <a:cubicBezTo>
                          <a:pt x="0" y="49598"/>
                          <a:pt x="66731" y="0"/>
                          <a:pt x="149048" y="0"/>
                        </a:cubicBezTo>
                        <a:lnTo>
                          <a:pt x="1831654" y="0"/>
                        </a:lnTo>
                        <a:cubicBezTo>
                          <a:pt x="1913972" y="0"/>
                          <a:pt x="1980702" y="49598"/>
                          <a:pt x="1980702" y="110783"/>
                        </a:cubicBezTo>
                        <a:close/>
                      </a:path>
                    </a:pathLst>
                  </a:custGeom>
                  <a:effectLst>
                    <a:outerShdw blurRad="50800" dist="38100" algn="l" rotWithShape="0">
                      <a:prstClr val="black">
                        <a:alpha val="40000"/>
                      </a:prstClr>
                    </a:outerShdw>
                  </a:effectLst>
                </p:spPr>
              </p:pic>
              <p:sp>
                <p:nvSpPr>
                  <p:cNvPr id="93" name="任意多边形: 形状 92">
                    <a:extLst>
                      <a:ext uri="{FF2B5EF4-FFF2-40B4-BE49-F238E27FC236}">
                        <a16:creationId xmlns:a16="http://schemas.microsoft.com/office/drawing/2014/main" xmlns="" id="{D7090860-D5DF-471A-80C2-C6A35C255638}"/>
                      </a:ext>
                    </a:extLst>
                  </p:cNvPr>
                  <p:cNvSpPr/>
                  <p:nvPr/>
                </p:nvSpPr>
                <p:spPr>
                  <a:xfrm>
                    <a:off x="7098944" y="2233476"/>
                    <a:ext cx="2140945" cy="1780428"/>
                  </a:xfrm>
                  <a:custGeom>
                    <a:avLst/>
                    <a:gdLst>
                      <a:gd name="connsiteX0" fmla="*/ 106629 w 2320693"/>
                      <a:gd name="connsiteY0" fmla="*/ 0 h 1416997"/>
                      <a:gd name="connsiteX1" fmla="*/ 1856992 w 2320693"/>
                      <a:gd name="connsiteY1" fmla="*/ 0 h 1416997"/>
                      <a:gd name="connsiteX2" fmla="*/ 1777275 w 2320693"/>
                      <a:gd name="connsiteY2" fmla="*/ 137506 h 1416997"/>
                      <a:gd name="connsiteX3" fmla="*/ 1741466 w 2320693"/>
                      <a:gd name="connsiteY3" fmla="*/ 335903 h 1416997"/>
                      <a:gd name="connsiteX4" fmla="*/ 2320201 w 2320693"/>
                      <a:gd name="connsiteY4" fmla="*/ 1076684 h 1416997"/>
                      <a:gd name="connsiteX5" fmla="*/ 2231493 w 2320693"/>
                      <a:gd name="connsiteY5" fmla="*/ 1386849 h 1416997"/>
                      <a:gd name="connsiteX6" fmla="*/ 2216325 w 2320693"/>
                      <a:gd name="connsiteY6" fmla="*/ 1416997 h 1416997"/>
                      <a:gd name="connsiteX7" fmla="*/ 106629 w 2320693"/>
                      <a:gd name="connsiteY7" fmla="*/ 1416997 h 1416997"/>
                      <a:gd name="connsiteX8" fmla="*/ 0 w 2320693"/>
                      <a:gd name="connsiteY8" fmla="*/ 1310368 h 1416997"/>
                      <a:gd name="connsiteX9" fmla="*/ 0 w 2320693"/>
                      <a:gd name="connsiteY9" fmla="*/ 106629 h 1416997"/>
                      <a:gd name="connsiteX10" fmla="*/ 106629 w 2320693"/>
                      <a:gd name="connsiteY10" fmla="*/ 0 h 1416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20693" h="1416997">
                        <a:moveTo>
                          <a:pt x="106629" y="0"/>
                        </a:moveTo>
                        <a:lnTo>
                          <a:pt x="1856992" y="0"/>
                        </a:lnTo>
                        <a:lnTo>
                          <a:pt x="1777275" y="137506"/>
                        </a:lnTo>
                        <a:cubicBezTo>
                          <a:pt x="1746892" y="205447"/>
                          <a:pt x="1730374" y="272242"/>
                          <a:pt x="1741466" y="335903"/>
                        </a:cubicBezTo>
                        <a:cubicBezTo>
                          <a:pt x="1785836" y="590546"/>
                          <a:pt x="2339491" y="769955"/>
                          <a:pt x="2320201" y="1076684"/>
                        </a:cubicBezTo>
                        <a:cubicBezTo>
                          <a:pt x="2315379" y="1153366"/>
                          <a:pt x="2284393" y="1264411"/>
                          <a:pt x="2231493" y="1386849"/>
                        </a:cubicBezTo>
                        <a:lnTo>
                          <a:pt x="2216325" y="1416997"/>
                        </a:lnTo>
                        <a:lnTo>
                          <a:pt x="106629" y="1416997"/>
                        </a:lnTo>
                        <a:cubicBezTo>
                          <a:pt x="47739" y="1416997"/>
                          <a:pt x="0" y="1369258"/>
                          <a:pt x="0" y="1310368"/>
                        </a:cubicBezTo>
                        <a:lnTo>
                          <a:pt x="0" y="106629"/>
                        </a:lnTo>
                        <a:cubicBezTo>
                          <a:pt x="0" y="47739"/>
                          <a:pt x="47739" y="0"/>
                          <a:pt x="106629" y="0"/>
                        </a:cubicBezTo>
                        <a:close/>
                      </a:path>
                    </a:pathLst>
                  </a:custGeom>
                  <a:gradFill>
                    <a:gsLst>
                      <a:gs pos="0">
                        <a:srgbClr val="8F0400">
                          <a:alpha val="49000"/>
                        </a:srgbClr>
                      </a:gs>
                      <a:gs pos="100000">
                        <a:srgbClr val="CC1205">
                          <a:alpha val="28000"/>
                        </a:srgbClr>
                      </a:gs>
                    </a:gsLst>
                    <a:lin ang="27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90" name="文本框 89">
                  <a:extLst>
                    <a:ext uri="{FF2B5EF4-FFF2-40B4-BE49-F238E27FC236}">
                      <a16:creationId xmlns:a16="http://schemas.microsoft.com/office/drawing/2014/main" xmlns="" id="{49D54DBA-2B14-4766-8751-B532A3356672}"/>
                    </a:ext>
                  </a:extLst>
                </p:cNvPr>
                <p:cNvSpPr txBox="1"/>
                <p:nvPr/>
              </p:nvSpPr>
              <p:spPr>
                <a:xfrm>
                  <a:off x="1071933" y="1897344"/>
                  <a:ext cx="779539" cy="61760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02</a:t>
                  </a:r>
                </a:p>
              </p:txBody>
            </p:sp>
            <p:sp>
              <p:nvSpPr>
                <p:cNvPr id="91" name="文本框 90">
                  <a:extLst>
                    <a:ext uri="{FF2B5EF4-FFF2-40B4-BE49-F238E27FC236}">
                      <a16:creationId xmlns:a16="http://schemas.microsoft.com/office/drawing/2014/main" xmlns="" id="{7C3A7F28-442B-4711-80AE-DB864DB3FC6B}"/>
                    </a:ext>
                  </a:extLst>
                </p:cNvPr>
                <p:cNvSpPr txBox="1"/>
                <p:nvPr/>
              </p:nvSpPr>
              <p:spPr>
                <a:xfrm>
                  <a:off x="1735067" y="1860315"/>
                  <a:ext cx="1566019" cy="683264"/>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 panose="00000500000000000000" pitchFamily="2" charset="-122"/>
                      <a:cs typeface="+mn-cs"/>
                    </a:rPr>
                    <a:t>**平台</a:t>
                  </a:r>
                </a:p>
              </p:txBody>
            </p:sp>
          </p:grpSp>
          <p:sp>
            <p:nvSpPr>
              <p:cNvPr id="87" name="文本框 86">
                <a:extLst>
                  <a:ext uri="{FF2B5EF4-FFF2-40B4-BE49-F238E27FC236}">
                    <a16:creationId xmlns:a16="http://schemas.microsoft.com/office/drawing/2014/main" xmlns="" id="{05ED7F6C-32F4-487E-AE35-FD6A8033C487}"/>
                  </a:ext>
                </a:extLst>
              </p:cNvPr>
              <p:cNvSpPr txBox="1"/>
              <p:nvPr/>
            </p:nvSpPr>
            <p:spPr>
              <a:xfrm>
                <a:off x="1071933" y="2759748"/>
                <a:ext cx="2313443" cy="2733441"/>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从**平台片单上的题材分布来看，古装剧多，多由知名</a:t>
                </a: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IP</a:t>
                </a: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改编，剧目本身自带热点，再加上主演的热度加持，未开播就在网络上有了相当可观的讨论度和期待值。</a:t>
                </a:r>
              </a:p>
            </p:txBody>
          </p:sp>
        </p:grpSp>
      </p:grpSp>
      <p:grpSp>
        <p:nvGrpSpPr>
          <p:cNvPr id="94" name="组合 93">
            <a:extLst>
              <a:ext uri="{FF2B5EF4-FFF2-40B4-BE49-F238E27FC236}">
                <a16:creationId xmlns:a16="http://schemas.microsoft.com/office/drawing/2014/main" xmlns="" id="{A0AEF578-B3F5-40B6-95FF-14D6BBB8132B}"/>
              </a:ext>
            </a:extLst>
          </p:cNvPr>
          <p:cNvGrpSpPr/>
          <p:nvPr/>
        </p:nvGrpSpPr>
        <p:grpSpPr>
          <a:xfrm>
            <a:off x="8480902" y="1946517"/>
            <a:ext cx="2494764" cy="3998639"/>
            <a:chOff x="1097570" y="2057331"/>
            <a:chExt cx="2494764" cy="3998639"/>
          </a:xfrm>
        </p:grpSpPr>
        <p:sp>
          <p:nvSpPr>
            <p:cNvPr id="96" name="矩形: 圆角 95">
              <a:extLst>
                <a:ext uri="{FF2B5EF4-FFF2-40B4-BE49-F238E27FC236}">
                  <a16:creationId xmlns:a16="http://schemas.microsoft.com/office/drawing/2014/main" xmlns="" id="{10997B9F-D4C0-44E0-865E-46D892240A80}"/>
                </a:ext>
              </a:extLst>
            </p:cNvPr>
            <p:cNvSpPr/>
            <p:nvPr/>
          </p:nvSpPr>
          <p:spPr>
            <a:xfrm>
              <a:off x="1277867" y="2844305"/>
              <a:ext cx="2163699" cy="3211665"/>
            </a:xfrm>
            <a:prstGeom prst="roundRect">
              <a:avLst>
                <a:gd name="adj" fmla="val 7525"/>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7" name="矩形: 圆角 96">
              <a:extLst>
                <a:ext uri="{FF2B5EF4-FFF2-40B4-BE49-F238E27FC236}">
                  <a16:creationId xmlns:a16="http://schemas.microsoft.com/office/drawing/2014/main" xmlns="" id="{2008BCA2-57B5-4899-AB83-E20CC73FE075}"/>
                </a:ext>
              </a:extLst>
            </p:cNvPr>
            <p:cNvSpPr/>
            <p:nvPr/>
          </p:nvSpPr>
          <p:spPr>
            <a:xfrm>
              <a:off x="1193859" y="2466726"/>
              <a:ext cx="2315930" cy="3437628"/>
            </a:xfrm>
            <a:prstGeom prst="roundRect">
              <a:avLst>
                <a:gd name="adj" fmla="val 7525"/>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98" name="组合 97">
              <a:extLst>
                <a:ext uri="{FF2B5EF4-FFF2-40B4-BE49-F238E27FC236}">
                  <a16:creationId xmlns:a16="http://schemas.microsoft.com/office/drawing/2014/main" xmlns="" id="{A4802AE8-2BAD-4EEA-BC7E-D1269DCE1D96}"/>
                </a:ext>
              </a:extLst>
            </p:cNvPr>
            <p:cNvGrpSpPr/>
            <p:nvPr/>
          </p:nvGrpSpPr>
          <p:grpSpPr>
            <a:xfrm>
              <a:off x="1097570" y="2057331"/>
              <a:ext cx="2494764" cy="3703079"/>
              <a:chOff x="954558" y="1848635"/>
              <a:chExt cx="2494764" cy="3703079"/>
            </a:xfrm>
            <a:effectLst>
              <a:outerShdw blurRad="50800" dist="38100" dir="5400000" algn="t" rotWithShape="0">
                <a:prstClr val="black">
                  <a:alpha val="40000"/>
                </a:prstClr>
              </a:outerShdw>
            </a:effectLst>
          </p:grpSpPr>
          <p:sp>
            <p:nvSpPr>
              <p:cNvPr id="99" name="矩形: 圆角 98">
                <a:extLst>
                  <a:ext uri="{FF2B5EF4-FFF2-40B4-BE49-F238E27FC236}">
                    <a16:creationId xmlns:a16="http://schemas.microsoft.com/office/drawing/2014/main" xmlns="" id="{E2E63364-1281-4E93-BEA1-9536F4E0C383}"/>
                  </a:ext>
                </a:extLst>
              </p:cNvPr>
              <p:cNvSpPr/>
              <p:nvPr/>
            </p:nvSpPr>
            <p:spPr>
              <a:xfrm>
                <a:off x="954558" y="1848635"/>
                <a:ext cx="2494764" cy="3703079"/>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100" name="组合 99">
                <a:extLst>
                  <a:ext uri="{FF2B5EF4-FFF2-40B4-BE49-F238E27FC236}">
                    <a16:creationId xmlns:a16="http://schemas.microsoft.com/office/drawing/2014/main" xmlns="" id="{EE40BAE8-9881-4CE6-86AB-D02BA4CB5F71}"/>
                  </a:ext>
                </a:extLst>
              </p:cNvPr>
              <p:cNvGrpSpPr/>
              <p:nvPr/>
            </p:nvGrpSpPr>
            <p:grpSpPr>
              <a:xfrm>
                <a:off x="1055196" y="1860315"/>
                <a:ext cx="2245890" cy="805123"/>
                <a:chOff x="1055196" y="1860315"/>
                <a:chExt cx="2245890" cy="805123"/>
              </a:xfrm>
            </p:grpSpPr>
            <p:grpSp>
              <p:nvGrpSpPr>
                <p:cNvPr id="102" name="组合 101">
                  <a:extLst>
                    <a:ext uri="{FF2B5EF4-FFF2-40B4-BE49-F238E27FC236}">
                      <a16:creationId xmlns:a16="http://schemas.microsoft.com/office/drawing/2014/main" xmlns="" id="{D9FB9385-23F3-4986-A8AD-23C2670B70E0}"/>
                    </a:ext>
                  </a:extLst>
                </p:cNvPr>
                <p:cNvGrpSpPr/>
                <p:nvPr/>
              </p:nvGrpSpPr>
              <p:grpSpPr>
                <a:xfrm rot="5400000">
                  <a:off x="1020809" y="1968157"/>
                  <a:ext cx="761387" cy="633176"/>
                  <a:chOff x="7098944" y="2233476"/>
                  <a:chExt cx="2140945" cy="1780428"/>
                </a:xfrm>
                <a:effectLst>
                  <a:outerShdw blurRad="50800" dist="38100" dir="5400000" algn="t" rotWithShape="0">
                    <a:prstClr val="black">
                      <a:alpha val="40000"/>
                    </a:prstClr>
                  </a:outerShdw>
                </a:effectLst>
              </p:grpSpPr>
              <p:pic>
                <p:nvPicPr>
                  <p:cNvPr id="105" name="图片 104">
                    <a:extLst>
                      <a:ext uri="{FF2B5EF4-FFF2-40B4-BE49-F238E27FC236}">
                        <a16:creationId xmlns:a16="http://schemas.microsoft.com/office/drawing/2014/main" xmlns="" id="{D8F9EFC0-4AC9-449E-9703-9B532DF78733}"/>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6200000">
                    <a:off x="7279202" y="2053218"/>
                    <a:ext cx="1780428" cy="2140944"/>
                  </a:xfrm>
                  <a:custGeom>
                    <a:avLst/>
                    <a:gdLst>
                      <a:gd name="connsiteX0" fmla="*/ 1980702 w 1980702"/>
                      <a:gd name="connsiteY0" fmla="*/ 110783 h 2411098"/>
                      <a:gd name="connsiteX1" fmla="*/ 1980702 w 1980702"/>
                      <a:gd name="connsiteY1" fmla="*/ 1929333 h 2411098"/>
                      <a:gd name="connsiteX2" fmla="*/ 1788494 w 1980702"/>
                      <a:gd name="connsiteY2" fmla="*/ 1846511 h 2411098"/>
                      <a:gd name="connsiteX3" fmla="*/ 1511171 w 1980702"/>
                      <a:gd name="connsiteY3" fmla="*/ 1809307 h 2411098"/>
                      <a:gd name="connsiteX4" fmla="*/ 475695 w 1980702"/>
                      <a:gd name="connsiteY4" fmla="*/ 2410587 h 2411098"/>
                      <a:gd name="connsiteX5" fmla="*/ 42142 w 1980702"/>
                      <a:gd name="connsiteY5" fmla="*/ 2318423 h 2411098"/>
                      <a:gd name="connsiteX6" fmla="*/ 0 w 1980702"/>
                      <a:gd name="connsiteY6" fmla="*/ 2302664 h 2411098"/>
                      <a:gd name="connsiteX7" fmla="*/ 0 w 1980702"/>
                      <a:gd name="connsiteY7" fmla="*/ 110783 h 2411098"/>
                      <a:gd name="connsiteX8" fmla="*/ 149048 w 1980702"/>
                      <a:gd name="connsiteY8" fmla="*/ 0 h 2411098"/>
                      <a:gd name="connsiteX9" fmla="*/ 1831654 w 1980702"/>
                      <a:gd name="connsiteY9" fmla="*/ 0 h 2411098"/>
                      <a:gd name="connsiteX10" fmla="*/ 1980702 w 1980702"/>
                      <a:gd name="connsiteY10" fmla="*/ 110783 h 241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80702" h="2411098">
                        <a:moveTo>
                          <a:pt x="1980702" y="110783"/>
                        </a:moveTo>
                        <a:lnTo>
                          <a:pt x="1980702" y="1929333"/>
                        </a:lnTo>
                        <a:lnTo>
                          <a:pt x="1788494" y="1846511"/>
                        </a:lnTo>
                        <a:cubicBezTo>
                          <a:pt x="1693525" y="1814944"/>
                          <a:pt x="1600158" y="1797782"/>
                          <a:pt x="1511171" y="1809307"/>
                        </a:cubicBezTo>
                        <a:cubicBezTo>
                          <a:pt x="1155227" y="1855405"/>
                          <a:pt x="904446" y="2430628"/>
                          <a:pt x="475695" y="2410587"/>
                        </a:cubicBezTo>
                        <a:cubicBezTo>
                          <a:pt x="368508" y="2405577"/>
                          <a:pt x="213287" y="2373384"/>
                          <a:pt x="42142" y="2318423"/>
                        </a:cubicBezTo>
                        <a:lnTo>
                          <a:pt x="0" y="2302664"/>
                        </a:lnTo>
                        <a:lnTo>
                          <a:pt x="0" y="110783"/>
                        </a:lnTo>
                        <a:cubicBezTo>
                          <a:pt x="0" y="49598"/>
                          <a:pt x="66731" y="0"/>
                          <a:pt x="149048" y="0"/>
                        </a:cubicBezTo>
                        <a:lnTo>
                          <a:pt x="1831654" y="0"/>
                        </a:lnTo>
                        <a:cubicBezTo>
                          <a:pt x="1913972" y="0"/>
                          <a:pt x="1980702" y="49598"/>
                          <a:pt x="1980702" y="110783"/>
                        </a:cubicBezTo>
                        <a:close/>
                      </a:path>
                    </a:pathLst>
                  </a:custGeom>
                  <a:effectLst>
                    <a:outerShdw blurRad="50800" dist="38100" algn="l" rotWithShape="0">
                      <a:prstClr val="black">
                        <a:alpha val="40000"/>
                      </a:prstClr>
                    </a:outerShdw>
                  </a:effectLst>
                </p:spPr>
              </p:pic>
              <p:sp>
                <p:nvSpPr>
                  <p:cNvPr id="106" name="任意多边形: 形状 105">
                    <a:extLst>
                      <a:ext uri="{FF2B5EF4-FFF2-40B4-BE49-F238E27FC236}">
                        <a16:creationId xmlns:a16="http://schemas.microsoft.com/office/drawing/2014/main" xmlns="" id="{E23783BC-AB40-4B1B-9AE1-82B7B89D6810}"/>
                      </a:ext>
                    </a:extLst>
                  </p:cNvPr>
                  <p:cNvSpPr/>
                  <p:nvPr/>
                </p:nvSpPr>
                <p:spPr>
                  <a:xfrm>
                    <a:off x="7098944" y="2233476"/>
                    <a:ext cx="2140945" cy="1780428"/>
                  </a:xfrm>
                  <a:custGeom>
                    <a:avLst/>
                    <a:gdLst>
                      <a:gd name="connsiteX0" fmla="*/ 106629 w 2320693"/>
                      <a:gd name="connsiteY0" fmla="*/ 0 h 1416997"/>
                      <a:gd name="connsiteX1" fmla="*/ 1856992 w 2320693"/>
                      <a:gd name="connsiteY1" fmla="*/ 0 h 1416997"/>
                      <a:gd name="connsiteX2" fmla="*/ 1777275 w 2320693"/>
                      <a:gd name="connsiteY2" fmla="*/ 137506 h 1416997"/>
                      <a:gd name="connsiteX3" fmla="*/ 1741466 w 2320693"/>
                      <a:gd name="connsiteY3" fmla="*/ 335903 h 1416997"/>
                      <a:gd name="connsiteX4" fmla="*/ 2320201 w 2320693"/>
                      <a:gd name="connsiteY4" fmla="*/ 1076684 h 1416997"/>
                      <a:gd name="connsiteX5" fmla="*/ 2231493 w 2320693"/>
                      <a:gd name="connsiteY5" fmla="*/ 1386849 h 1416997"/>
                      <a:gd name="connsiteX6" fmla="*/ 2216325 w 2320693"/>
                      <a:gd name="connsiteY6" fmla="*/ 1416997 h 1416997"/>
                      <a:gd name="connsiteX7" fmla="*/ 106629 w 2320693"/>
                      <a:gd name="connsiteY7" fmla="*/ 1416997 h 1416997"/>
                      <a:gd name="connsiteX8" fmla="*/ 0 w 2320693"/>
                      <a:gd name="connsiteY8" fmla="*/ 1310368 h 1416997"/>
                      <a:gd name="connsiteX9" fmla="*/ 0 w 2320693"/>
                      <a:gd name="connsiteY9" fmla="*/ 106629 h 1416997"/>
                      <a:gd name="connsiteX10" fmla="*/ 106629 w 2320693"/>
                      <a:gd name="connsiteY10" fmla="*/ 0 h 1416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20693" h="1416997">
                        <a:moveTo>
                          <a:pt x="106629" y="0"/>
                        </a:moveTo>
                        <a:lnTo>
                          <a:pt x="1856992" y="0"/>
                        </a:lnTo>
                        <a:lnTo>
                          <a:pt x="1777275" y="137506"/>
                        </a:lnTo>
                        <a:cubicBezTo>
                          <a:pt x="1746892" y="205447"/>
                          <a:pt x="1730374" y="272242"/>
                          <a:pt x="1741466" y="335903"/>
                        </a:cubicBezTo>
                        <a:cubicBezTo>
                          <a:pt x="1785836" y="590546"/>
                          <a:pt x="2339491" y="769955"/>
                          <a:pt x="2320201" y="1076684"/>
                        </a:cubicBezTo>
                        <a:cubicBezTo>
                          <a:pt x="2315379" y="1153366"/>
                          <a:pt x="2284393" y="1264411"/>
                          <a:pt x="2231493" y="1386849"/>
                        </a:cubicBezTo>
                        <a:lnTo>
                          <a:pt x="2216325" y="1416997"/>
                        </a:lnTo>
                        <a:lnTo>
                          <a:pt x="106629" y="1416997"/>
                        </a:lnTo>
                        <a:cubicBezTo>
                          <a:pt x="47739" y="1416997"/>
                          <a:pt x="0" y="1369258"/>
                          <a:pt x="0" y="1310368"/>
                        </a:cubicBezTo>
                        <a:lnTo>
                          <a:pt x="0" y="106629"/>
                        </a:lnTo>
                        <a:cubicBezTo>
                          <a:pt x="0" y="47739"/>
                          <a:pt x="47739" y="0"/>
                          <a:pt x="106629" y="0"/>
                        </a:cubicBezTo>
                        <a:close/>
                      </a:path>
                    </a:pathLst>
                  </a:custGeom>
                  <a:gradFill>
                    <a:gsLst>
                      <a:gs pos="0">
                        <a:srgbClr val="8F0400">
                          <a:alpha val="49000"/>
                        </a:srgbClr>
                      </a:gs>
                      <a:gs pos="100000">
                        <a:srgbClr val="CC1205">
                          <a:alpha val="28000"/>
                        </a:srgbClr>
                      </a:gs>
                    </a:gsLst>
                    <a:lin ang="27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03" name="文本框 102">
                  <a:extLst>
                    <a:ext uri="{FF2B5EF4-FFF2-40B4-BE49-F238E27FC236}">
                      <a16:creationId xmlns:a16="http://schemas.microsoft.com/office/drawing/2014/main" xmlns="" id="{C07C79CB-2649-4B91-91A9-71FB75F7CF4A}"/>
                    </a:ext>
                  </a:extLst>
                </p:cNvPr>
                <p:cNvSpPr txBox="1"/>
                <p:nvPr/>
              </p:nvSpPr>
              <p:spPr>
                <a:xfrm>
                  <a:off x="1055196" y="1894863"/>
                  <a:ext cx="734543" cy="61760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03</a:t>
                  </a:r>
                </a:p>
              </p:txBody>
            </p:sp>
            <p:sp>
              <p:nvSpPr>
                <p:cNvPr id="104" name="文本框 103">
                  <a:extLst>
                    <a:ext uri="{FF2B5EF4-FFF2-40B4-BE49-F238E27FC236}">
                      <a16:creationId xmlns:a16="http://schemas.microsoft.com/office/drawing/2014/main" xmlns="" id="{BCEFE235-1F10-404F-84E2-6F9A6FD66BFC}"/>
                    </a:ext>
                  </a:extLst>
                </p:cNvPr>
                <p:cNvSpPr txBox="1"/>
                <p:nvPr/>
              </p:nvSpPr>
              <p:spPr>
                <a:xfrm>
                  <a:off x="1735067" y="1860315"/>
                  <a:ext cx="1566019" cy="683264"/>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 panose="00000500000000000000" pitchFamily="2" charset="-122"/>
                      <a:cs typeface="+mn-cs"/>
                    </a:rPr>
                    <a:t>**平台</a:t>
                  </a:r>
                </a:p>
              </p:txBody>
            </p:sp>
          </p:grpSp>
          <p:sp>
            <p:nvSpPr>
              <p:cNvPr id="101" name="文本框 100">
                <a:extLst>
                  <a:ext uri="{FF2B5EF4-FFF2-40B4-BE49-F238E27FC236}">
                    <a16:creationId xmlns:a16="http://schemas.microsoft.com/office/drawing/2014/main" xmlns="" id="{08D1ACF4-2FA3-4891-82FD-35C9FA85C595}"/>
                  </a:ext>
                </a:extLst>
              </p:cNvPr>
              <p:cNvSpPr txBox="1"/>
              <p:nvPr/>
            </p:nvSpPr>
            <p:spPr>
              <a:xfrm>
                <a:off x="1071933" y="2883573"/>
                <a:ext cx="2349011" cy="2401042"/>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本年度**平台的剧目片单在四个平台中最为丰富，现实、甜宠、悬疑、都市、传奇等各类题材均有涉猎，可以说完成了全面覆盖。</a:t>
                </a:r>
              </a:p>
            </p:txBody>
          </p:sp>
        </p:grpSp>
      </p:grpSp>
    </p:spTree>
    <p:extLst>
      <p:ext uri="{BB962C8B-B14F-4D97-AF65-F5344CB8AC3E}">
        <p14:creationId xmlns:p14="http://schemas.microsoft.com/office/powerpoint/2010/main" val="29430209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DDA4386E-F371-4C5D-9F92-9E0D2FC4643F}"/>
              </a:ext>
            </a:extLst>
          </p:cNvPr>
          <p:cNvGrpSpPr/>
          <p:nvPr/>
        </p:nvGrpSpPr>
        <p:grpSpPr>
          <a:xfrm>
            <a:off x="699619" y="781909"/>
            <a:ext cx="10775058" cy="5212118"/>
            <a:chOff x="685105" y="622255"/>
            <a:chExt cx="10775058" cy="5212118"/>
          </a:xfrm>
        </p:grpSpPr>
        <p:grpSp>
          <p:nvGrpSpPr>
            <p:cNvPr id="17" name="组合 16">
              <a:extLst>
                <a:ext uri="{FF2B5EF4-FFF2-40B4-BE49-F238E27FC236}">
                  <a16:creationId xmlns:a16="http://schemas.microsoft.com/office/drawing/2014/main" xmlns="" id="{770F29FB-77BF-41EE-A36D-38EFF87E5E71}"/>
                </a:ext>
              </a:extLst>
            </p:cNvPr>
            <p:cNvGrpSpPr/>
            <p:nvPr/>
          </p:nvGrpSpPr>
          <p:grpSpPr>
            <a:xfrm>
              <a:off x="4859415" y="2383449"/>
              <a:ext cx="2761816" cy="2725082"/>
              <a:chOff x="973618" y="1467390"/>
              <a:chExt cx="3427881" cy="3382288"/>
            </a:xfrm>
            <a:effectLst>
              <a:outerShdw blurRad="50800" dist="38100" algn="l" rotWithShape="0">
                <a:prstClr val="black">
                  <a:alpha val="40000"/>
                </a:prstClr>
              </a:outerShdw>
            </a:effectLst>
          </p:grpSpPr>
          <p:pic>
            <p:nvPicPr>
              <p:cNvPr id="15" name="图片 14">
                <a:extLst>
                  <a:ext uri="{FF2B5EF4-FFF2-40B4-BE49-F238E27FC236}">
                    <a16:creationId xmlns:a16="http://schemas.microsoft.com/office/drawing/2014/main" xmlns="" id="{16CB3091-7A86-4724-886F-6652A84B69CF}"/>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6" name="椭圆 15">
                <a:extLst>
                  <a:ext uri="{FF2B5EF4-FFF2-40B4-BE49-F238E27FC236}">
                    <a16:creationId xmlns:a16="http://schemas.microsoft.com/office/drawing/2014/main" xmlns="" id="{36F3A0D0-BBFA-4774-830B-1EA9A6782450}"/>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41" name="组合 40">
              <a:extLst>
                <a:ext uri="{FF2B5EF4-FFF2-40B4-BE49-F238E27FC236}">
                  <a16:creationId xmlns:a16="http://schemas.microsoft.com/office/drawing/2014/main" xmlns="" id="{2A911532-45CA-4B20-84BF-E34DC097202A}"/>
                </a:ext>
              </a:extLst>
            </p:cNvPr>
            <p:cNvGrpSpPr/>
            <p:nvPr/>
          </p:nvGrpSpPr>
          <p:grpSpPr>
            <a:xfrm>
              <a:off x="5477036" y="3184896"/>
              <a:ext cx="1804144" cy="920635"/>
              <a:chOff x="3356180" y="3089787"/>
              <a:chExt cx="1804144" cy="920635"/>
            </a:xfrm>
          </p:grpSpPr>
          <p:sp>
            <p:nvSpPr>
              <p:cNvPr id="24" name="文本框 23">
                <a:extLst>
                  <a:ext uri="{FF2B5EF4-FFF2-40B4-BE49-F238E27FC236}">
                    <a16:creationId xmlns:a16="http://schemas.microsoft.com/office/drawing/2014/main" xmlns="" id="{8CD9462C-9219-463C-ACF8-2D2A76726C92}"/>
                  </a:ext>
                </a:extLst>
              </p:cNvPr>
              <p:cNvSpPr txBox="1"/>
              <p:nvPr/>
            </p:nvSpPr>
            <p:spPr>
              <a:xfrm>
                <a:off x="3393242" y="3089787"/>
                <a:ext cx="1767082" cy="880241"/>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0" normalizeH="0" baseline="0" noProof="0" dirty="0">
                    <a:ln>
                      <a:gradFill>
                        <a:gsLst>
                          <a:gs pos="0">
                            <a:srgbClr val="E7BC29"/>
                          </a:gs>
                          <a:gs pos="100000">
                            <a:srgbClr val="E7BC29">
                              <a:alpha val="28000"/>
                            </a:srgbClr>
                          </a:gs>
                        </a:gsLst>
                        <a:lin ang="5400000" scaled="1"/>
                      </a:gradFill>
                    </a:ln>
                    <a:noFill/>
                    <a:effectLst/>
                    <a:uLnTx/>
                    <a:uFillTx/>
                    <a:latin typeface="字体圈欣意冠黑体" panose="00000500000000000000" pitchFamily="2" charset="-122"/>
                    <a:ea typeface="字体圈欣意冠黑体" panose="00000500000000000000" pitchFamily="2" charset="-122"/>
                    <a:cs typeface="+mn-cs"/>
                  </a:rPr>
                  <a:t>目 录</a:t>
                </a:r>
              </a:p>
            </p:txBody>
          </p:sp>
          <p:sp>
            <p:nvSpPr>
              <p:cNvPr id="23" name="文本框 22">
                <a:extLst>
                  <a:ext uri="{FF2B5EF4-FFF2-40B4-BE49-F238E27FC236}">
                    <a16:creationId xmlns:a16="http://schemas.microsoft.com/office/drawing/2014/main" xmlns="" id="{DB8DFAC4-4540-4A7B-96A9-6CBC849B29FB}"/>
                  </a:ext>
                </a:extLst>
              </p:cNvPr>
              <p:cNvSpPr txBox="1"/>
              <p:nvPr/>
            </p:nvSpPr>
            <p:spPr>
              <a:xfrm>
                <a:off x="3356180" y="3130181"/>
                <a:ext cx="1479166" cy="880241"/>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目 录</a:t>
                </a:r>
              </a:p>
            </p:txBody>
          </p:sp>
        </p:grpSp>
        <p:sp>
          <p:nvSpPr>
            <p:cNvPr id="35" name="椭圆 34">
              <a:extLst>
                <a:ext uri="{FF2B5EF4-FFF2-40B4-BE49-F238E27FC236}">
                  <a16:creationId xmlns:a16="http://schemas.microsoft.com/office/drawing/2014/main" xmlns="" id="{768BCBE5-8A39-40E2-B6D4-43A68936FBCA}"/>
                </a:ext>
              </a:extLst>
            </p:cNvPr>
            <p:cNvSpPr/>
            <p:nvPr/>
          </p:nvSpPr>
          <p:spPr>
            <a:xfrm rot="19764189">
              <a:off x="2455238" y="3169241"/>
              <a:ext cx="7806729" cy="459056"/>
            </a:xfrm>
            <a:prstGeom prst="ellipse">
              <a:avLst/>
            </a:prstGeom>
            <a:noFill/>
            <a:ln>
              <a:gradFill>
                <a:gsLst>
                  <a:gs pos="0">
                    <a:schemeClr val="accent3">
                      <a:alpha val="0"/>
                    </a:schemeClr>
                  </a:gs>
                  <a:gs pos="74000">
                    <a:schemeClr val="accent3">
                      <a:alpha val="76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37" name="椭圆 36">
              <a:extLst>
                <a:ext uri="{FF2B5EF4-FFF2-40B4-BE49-F238E27FC236}">
                  <a16:creationId xmlns:a16="http://schemas.microsoft.com/office/drawing/2014/main" xmlns="" id="{8EC5A419-40D5-4343-A6AC-0CD4498F8AA2}"/>
                </a:ext>
              </a:extLst>
            </p:cNvPr>
            <p:cNvSpPr/>
            <p:nvPr/>
          </p:nvSpPr>
          <p:spPr>
            <a:xfrm rot="1227294">
              <a:off x="2463152" y="3004275"/>
              <a:ext cx="6645026" cy="698218"/>
            </a:xfrm>
            <a:prstGeom prst="ellipse">
              <a:avLst/>
            </a:prstGeom>
            <a:noFill/>
            <a:ln>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nvGrpSpPr>
            <p:cNvPr id="40" name="组合 39">
              <a:extLst>
                <a:ext uri="{FF2B5EF4-FFF2-40B4-BE49-F238E27FC236}">
                  <a16:creationId xmlns:a16="http://schemas.microsoft.com/office/drawing/2014/main" xmlns="" id="{B6E5D5B3-D1C2-451C-8B13-606D46A9D252}"/>
                </a:ext>
              </a:extLst>
            </p:cNvPr>
            <p:cNvGrpSpPr/>
            <p:nvPr/>
          </p:nvGrpSpPr>
          <p:grpSpPr>
            <a:xfrm flipH="1">
              <a:off x="3136885" y="622255"/>
              <a:ext cx="736994" cy="610797"/>
              <a:chOff x="5201668" y="1880503"/>
              <a:chExt cx="1539388" cy="1275795"/>
            </a:xfrm>
          </p:grpSpPr>
          <p:grpSp>
            <p:nvGrpSpPr>
              <p:cNvPr id="42" name="组合 41">
                <a:extLst>
                  <a:ext uri="{FF2B5EF4-FFF2-40B4-BE49-F238E27FC236}">
                    <a16:creationId xmlns:a16="http://schemas.microsoft.com/office/drawing/2014/main" xmlns="" id="{67E53D8D-6E5B-455C-AF4D-6490142CED1F}"/>
                  </a:ext>
                </a:extLst>
              </p:cNvPr>
              <p:cNvGrpSpPr/>
              <p:nvPr/>
            </p:nvGrpSpPr>
            <p:grpSpPr>
              <a:xfrm>
                <a:off x="5436194" y="1880503"/>
                <a:ext cx="1304862" cy="1275795"/>
                <a:chOff x="5874957" y="2417468"/>
                <a:chExt cx="434244" cy="424571"/>
              </a:xfrm>
              <a:solidFill>
                <a:srgbClr val="DDAF3E"/>
              </a:solidFill>
            </p:grpSpPr>
            <p:sp>
              <p:nvSpPr>
                <p:cNvPr id="46" name="椭圆 45">
                  <a:extLst>
                    <a:ext uri="{FF2B5EF4-FFF2-40B4-BE49-F238E27FC236}">
                      <a16:creationId xmlns:a16="http://schemas.microsoft.com/office/drawing/2014/main" xmlns="" id="{7F080C09-8B68-4154-8831-82ED4F7B1862}"/>
                    </a:ext>
                  </a:extLst>
                </p:cNvPr>
                <p:cNvSpPr/>
                <p:nvPr/>
              </p:nvSpPr>
              <p:spPr>
                <a:xfrm>
                  <a:off x="5874957" y="2417468"/>
                  <a:ext cx="424571" cy="4245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DAF3E"/>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47" name="等腰三角形 672">
                  <a:extLst>
                    <a:ext uri="{FF2B5EF4-FFF2-40B4-BE49-F238E27FC236}">
                      <a16:creationId xmlns:a16="http://schemas.microsoft.com/office/drawing/2014/main" xmlns="" id="{5CE6D4F2-7AEC-4872-8324-E0CDD31DE302}"/>
                    </a:ext>
                  </a:extLst>
                </p:cNvPr>
                <p:cNvSpPr/>
                <p:nvPr/>
              </p:nvSpPr>
              <p:spPr>
                <a:xfrm rot="7392007">
                  <a:off x="6212783" y="2745557"/>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DAF3E"/>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sp>
            <p:nvSpPr>
              <p:cNvPr id="45" name="矩形 44">
                <a:extLst>
                  <a:ext uri="{FF2B5EF4-FFF2-40B4-BE49-F238E27FC236}">
                    <a16:creationId xmlns:a16="http://schemas.microsoft.com/office/drawing/2014/main" xmlns="" id="{A62B5A3E-3429-4C87-B21C-C0EABA968D85}"/>
                  </a:ext>
                </a:extLst>
              </p:cNvPr>
              <p:cNvSpPr/>
              <p:nvPr/>
            </p:nvSpPr>
            <p:spPr>
              <a:xfrm>
                <a:off x="5201668" y="1880503"/>
                <a:ext cx="1380920" cy="1152871"/>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zh-CN" sz="2800" b="1" i="0" u="none" strike="noStrike" kern="1200" cap="none" spc="0" normalizeH="0" baseline="0" noProof="0" dirty="0">
                    <a:ln>
                      <a:noFill/>
                    </a:ln>
                    <a:solidFill>
                      <a:prstClr val="white"/>
                    </a:solidFill>
                    <a:effectLst/>
                    <a:uLnTx/>
                    <a:uFillTx/>
                    <a:latin typeface="字体圈欣意冠黑体" panose="00000500000000000000" pitchFamily="2" charset="-122"/>
                    <a:ea typeface="字体圈欣意冠黑体" panose="00000500000000000000" pitchFamily="2" charset="-122"/>
                    <a:cs typeface="+mn-cs"/>
                  </a:rPr>
                  <a:t>01</a:t>
                </a:r>
                <a:endParaRPr kumimoji="0" lang="zh-CN" altLang="en-US" sz="2800" b="1" i="0" u="none" strike="noStrike" kern="1200" cap="none" spc="0" normalizeH="0" baseline="0" noProof="0" dirty="0">
                  <a:ln>
                    <a:noFill/>
                  </a:ln>
                  <a:solidFill>
                    <a:prstClr val="white"/>
                  </a:solidFill>
                  <a:effectLst/>
                  <a:uLnTx/>
                  <a:uFillTx/>
                  <a:latin typeface="字体圈欣意冠黑体" panose="00000500000000000000" pitchFamily="2" charset="-122"/>
                  <a:ea typeface="字体圈欣意冠黑体" panose="00000500000000000000" pitchFamily="2" charset="-122"/>
                  <a:cs typeface="+mn-cs"/>
                </a:endParaRPr>
              </a:p>
            </p:txBody>
          </p:sp>
        </p:grpSp>
        <p:sp>
          <p:nvSpPr>
            <p:cNvPr id="48" name="文本框 47">
              <a:extLst>
                <a:ext uri="{FF2B5EF4-FFF2-40B4-BE49-F238E27FC236}">
                  <a16:creationId xmlns:a16="http://schemas.microsoft.com/office/drawing/2014/main" xmlns="" id="{286596EE-DE1A-4F4F-92B7-E85B52A2F4E8}"/>
                </a:ext>
              </a:extLst>
            </p:cNvPr>
            <p:cNvSpPr txBox="1"/>
            <p:nvPr/>
          </p:nvSpPr>
          <p:spPr>
            <a:xfrm>
              <a:off x="1201741" y="1108899"/>
              <a:ext cx="2347392" cy="880241"/>
            </a:xfrm>
            <a:prstGeom prst="rect">
              <a:avLst/>
            </a:prstGeom>
            <a:noFill/>
            <a:effectLst>
              <a:outerShdw blurRad="50800" dist="38100" dir="5400000" algn="t" rotWithShape="0">
                <a:prstClr val="black">
                  <a:alpha val="40000"/>
                </a:prstClr>
              </a:outerShdw>
            </a:effectLst>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公司简介</a:t>
              </a:r>
            </a:p>
          </p:txBody>
        </p:sp>
        <p:grpSp>
          <p:nvGrpSpPr>
            <p:cNvPr id="49" name="组合 48">
              <a:extLst>
                <a:ext uri="{FF2B5EF4-FFF2-40B4-BE49-F238E27FC236}">
                  <a16:creationId xmlns:a16="http://schemas.microsoft.com/office/drawing/2014/main" xmlns="" id="{C1346971-DB46-4975-8474-811C1D063173}"/>
                </a:ext>
              </a:extLst>
            </p:cNvPr>
            <p:cNvGrpSpPr/>
            <p:nvPr/>
          </p:nvGrpSpPr>
          <p:grpSpPr>
            <a:xfrm flipH="1">
              <a:off x="10763637" y="1227606"/>
              <a:ext cx="670155" cy="610797"/>
              <a:chOff x="5341277" y="1880503"/>
              <a:chExt cx="1399779" cy="1275795"/>
            </a:xfrm>
          </p:grpSpPr>
          <p:grpSp>
            <p:nvGrpSpPr>
              <p:cNvPr id="53" name="组合 52">
                <a:extLst>
                  <a:ext uri="{FF2B5EF4-FFF2-40B4-BE49-F238E27FC236}">
                    <a16:creationId xmlns:a16="http://schemas.microsoft.com/office/drawing/2014/main" xmlns="" id="{1716B48C-F673-4064-9194-3B3CE7FA37A6}"/>
                  </a:ext>
                </a:extLst>
              </p:cNvPr>
              <p:cNvGrpSpPr/>
              <p:nvPr/>
            </p:nvGrpSpPr>
            <p:grpSpPr>
              <a:xfrm>
                <a:off x="5436194" y="1880503"/>
                <a:ext cx="1304862" cy="1275795"/>
                <a:chOff x="5874957" y="2417468"/>
                <a:chExt cx="434244" cy="424571"/>
              </a:xfrm>
              <a:solidFill>
                <a:srgbClr val="DDAF3E"/>
              </a:solidFill>
            </p:grpSpPr>
            <p:sp>
              <p:nvSpPr>
                <p:cNvPr id="55" name="椭圆 54">
                  <a:extLst>
                    <a:ext uri="{FF2B5EF4-FFF2-40B4-BE49-F238E27FC236}">
                      <a16:creationId xmlns:a16="http://schemas.microsoft.com/office/drawing/2014/main" xmlns="" id="{AC377EAB-43D5-4C3A-91FC-CE9F3C94CDD1}"/>
                    </a:ext>
                  </a:extLst>
                </p:cNvPr>
                <p:cNvSpPr/>
                <p:nvPr/>
              </p:nvSpPr>
              <p:spPr>
                <a:xfrm>
                  <a:off x="5874957" y="2417468"/>
                  <a:ext cx="424571" cy="4245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DAF3E"/>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56" name="等腰三角形 672">
                  <a:extLst>
                    <a:ext uri="{FF2B5EF4-FFF2-40B4-BE49-F238E27FC236}">
                      <a16:creationId xmlns:a16="http://schemas.microsoft.com/office/drawing/2014/main" xmlns="" id="{2C0C0415-35FD-4F06-84A3-AEF6CFFB429E}"/>
                    </a:ext>
                  </a:extLst>
                </p:cNvPr>
                <p:cNvSpPr/>
                <p:nvPr/>
              </p:nvSpPr>
              <p:spPr>
                <a:xfrm rot="7392007">
                  <a:off x="6212783" y="2745557"/>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DAF3E"/>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sp>
            <p:nvSpPr>
              <p:cNvPr id="54" name="矩形 53">
                <a:extLst>
                  <a:ext uri="{FF2B5EF4-FFF2-40B4-BE49-F238E27FC236}">
                    <a16:creationId xmlns:a16="http://schemas.microsoft.com/office/drawing/2014/main" xmlns="" id="{8947EC68-2B42-4877-9645-55D9F92980DC}"/>
                  </a:ext>
                </a:extLst>
              </p:cNvPr>
              <p:cNvSpPr/>
              <p:nvPr/>
            </p:nvSpPr>
            <p:spPr>
              <a:xfrm>
                <a:off x="5341277" y="1880503"/>
                <a:ext cx="1380920" cy="1152871"/>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zh-CN" sz="2800" b="1" i="0" u="none" strike="noStrike" kern="1200" cap="none" spc="0" normalizeH="0" baseline="0" noProof="0" dirty="0">
                    <a:ln>
                      <a:noFill/>
                    </a:ln>
                    <a:solidFill>
                      <a:prstClr val="white"/>
                    </a:solidFill>
                    <a:effectLst/>
                    <a:uLnTx/>
                    <a:uFillTx/>
                    <a:latin typeface="字体圈欣意冠黑体" panose="00000500000000000000" pitchFamily="2" charset="-122"/>
                    <a:ea typeface="字体圈欣意冠黑体" panose="00000500000000000000" pitchFamily="2" charset="-122"/>
                    <a:cs typeface="+mn-cs"/>
                  </a:rPr>
                  <a:t>02</a:t>
                </a:r>
                <a:endParaRPr kumimoji="0" lang="zh-CN" altLang="en-US" sz="2800" b="1" i="0" u="none" strike="noStrike" kern="1200" cap="none" spc="0" normalizeH="0" baseline="0" noProof="0" dirty="0">
                  <a:ln>
                    <a:noFill/>
                  </a:ln>
                  <a:solidFill>
                    <a:prstClr val="white"/>
                  </a:solidFill>
                  <a:effectLst/>
                  <a:uLnTx/>
                  <a:uFillTx/>
                  <a:latin typeface="字体圈欣意冠黑体" panose="00000500000000000000" pitchFamily="2" charset="-122"/>
                  <a:ea typeface="字体圈欣意冠黑体" panose="00000500000000000000" pitchFamily="2" charset="-122"/>
                  <a:cs typeface="+mn-cs"/>
                </a:endParaRPr>
              </a:p>
            </p:txBody>
          </p:sp>
        </p:grpSp>
        <p:sp>
          <p:nvSpPr>
            <p:cNvPr id="57" name="文本框 56">
              <a:extLst>
                <a:ext uri="{FF2B5EF4-FFF2-40B4-BE49-F238E27FC236}">
                  <a16:creationId xmlns:a16="http://schemas.microsoft.com/office/drawing/2014/main" xmlns="" id="{D62257E4-E63D-488A-83CE-98DB024835BE}"/>
                </a:ext>
              </a:extLst>
            </p:cNvPr>
            <p:cNvSpPr txBox="1"/>
            <p:nvPr/>
          </p:nvSpPr>
          <p:spPr>
            <a:xfrm>
              <a:off x="9112771" y="1798924"/>
              <a:ext cx="2347392" cy="880241"/>
            </a:xfrm>
            <a:prstGeom prst="rect">
              <a:avLst/>
            </a:prstGeom>
            <a:noFill/>
            <a:effectLst>
              <a:outerShdw blurRad="50800" dist="38100" dir="5400000" algn="t" rotWithShape="0">
                <a:prstClr val="black">
                  <a:alpha val="40000"/>
                </a:prstClr>
              </a:outerShdw>
            </a:effectLst>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新品介绍</a:t>
              </a:r>
            </a:p>
          </p:txBody>
        </p:sp>
        <p:grpSp>
          <p:nvGrpSpPr>
            <p:cNvPr id="58" name="组合 57">
              <a:extLst>
                <a:ext uri="{FF2B5EF4-FFF2-40B4-BE49-F238E27FC236}">
                  <a16:creationId xmlns:a16="http://schemas.microsoft.com/office/drawing/2014/main" xmlns="" id="{6C0EA171-DF13-44F2-9E1E-C414A905D535}"/>
                </a:ext>
              </a:extLst>
            </p:cNvPr>
            <p:cNvGrpSpPr/>
            <p:nvPr/>
          </p:nvGrpSpPr>
          <p:grpSpPr>
            <a:xfrm>
              <a:off x="685105" y="4340990"/>
              <a:ext cx="661126" cy="610797"/>
              <a:chOff x="5414517" y="1880503"/>
              <a:chExt cx="1380919" cy="1275795"/>
            </a:xfrm>
          </p:grpSpPr>
          <p:grpSp>
            <p:nvGrpSpPr>
              <p:cNvPr id="59" name="组合 58">
                <a:extLst>
                  <a:ext uri="{FF2B5EF4-FFF2-40B4-BE49-F238E27FC236}">
                    <a16:creationId xmlns:a16="http://schemas.microsoft.com/office/drawing/2014/main" xmlns="" id="{A789D129-CEC7-4B33-881F-440831F2FEB8}"/>
                  </a:ext>
                </a:extLst>
              </p:cNvPr>
              <p:cNvGrpSpPr/>
              <p:nvPr/>
            </p:nvGrpSpPr>
            <p:grpSpPr>
              <a:xfrm>
                <a:off x="5436194" y="1880503"/>
                <a:ext cx="1304862" cy="1275795"/>
                <a:chOff x="5874957" y="2417468"/>
                <a:chExt cx="434244" cy="424571"/>
              </a:xfrm>
              <a:solidFill>
                <a:srgbClr val="DDAF3E"/>
              </a:solidFill>
            </p:grpSpPr>
            <p:sp>
              <p:nvSpPr>
                <p:cNvPr id="61" name="椭圆 60">
                  <a:extLst>
                    <a:ext uri="{FF2B5EF4-FFF2-40B4-BE49-F238E27FC236}">
                      <a16:creationId xmlns:a16="http://schemas.microsoft.com/office/drawing/2014/main" xmlns="" id="{680B4629-5C04-4E21-BAB5-DB5C55D298EC}"/>
                    </a:ext>
                  </a:extLst>
                </p:cNvPr>
                <p:cNvSpPr/>
                <p:nvPr/>
              </p:nvSpPr>
              <p:spPr>
                <a:xfrm>
                  <a:off x="5874957" y="2417468"/>
                  <a:ext cx="424571" cy="4245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DAF3E"/>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62" name="等腰三角形 672">
                  <a:extLst>
                    <a:ext uri="{FF2B5EF4-FFF2-40B4-BE49-F238E27FC236}">
                      <a16:creationId xmlns:a16="http://schemas.microsoft.com/office/drawing/2014/main" xmlns="" id="{15CE0658-B826-4E12-A9F6-4FDAE82BACD8}"/>
                    </a:ext>
                  </a:extLst>
                </p:cNvPr>
                <p:cNvSpPr/>
                <p:nvPr/>
              </p:nvSpPr>
              <p:spPr>
                <a:xfrm rot="7392007">
                  <a:off x="6212783" y="2745557"/>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DAF3E"/>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sp>
            <p:nvSpPr>
              <p:cNvPr id="60" name="矩形 59">
                <a:extLst>
                  <a:ext uri="{FF2B5EF4-FFF2-40B4-BE49-F238E27FC236}">
                    <a16:creationId xmlns:a16="http://schemas.microsoft.com/office/drawing/2014/main" xmlns="" id="{ED4B3D3F-1DF4-4E2D-9C88-9F9E9B198371}"/>
                  </a:ext>
                </a:extLst>
              </p:cNvPr>
              <p:cNvSpPr/>
              <p:nvPr/>
            </p:nvSpPr>
            <p:spPr>
              <a:xfrm>
                <a:off x="5414517" y="1880503"/>
                <a:ext cx="1380919" cy="1152871"/>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zh-CN" sz="2800" b="1" i="0" u="none" strike="noStrike" kern="1200" cap="none" spc="0" normalizeH="0" baseline="0" noProof="0" dirty="0">
                    <a:ln>
                      <a:noFill/>
                    </a:ln>
                    <a:solidFill>
                      <a:prstClr val="white"/>
                    </a:solidFill>
                    <a:effectLst/>
                    <a:uLnTx/>
                    <a:uFillTx/>
                    <a:latin typeface="字体圈欣意冠黑体" panose="00000500000000000000" pitchFamily="2" charset="-122"/>
                    <a:ea typeface="字体圈欣意冠黑体" panose="00000500000000000000" pitchFamily="2" charset="-122"/>
                    <a:cs typeface="+mn-cs"/>
                  </a:rPr>
                  <a:t>03</a:t>
                </a:r>
                <a:endParaRPr kumimoji="0" lang="zh-CN" altLang="en-US" sz="2800" b="1" i="0" u="none" strike="noStrike" kern="1200" cap="none" spc="0" normalizeH="0" baseline="0" noProof="0" dirty="0">
                  <a:ln>
                    <a:noFill/>
                  </a:ln>
                  <a:solidFill>
                    <a:prstClr val="white"/>
                  </a:solidFill>
                  <a:effectLst/>
                  <a:uLnTx/>
                  <a:uFillTx/>
                  <a:latin typeface="字体圈欣意冠黑体" panose="00000500000000000000" pitchFamily="2" charset="-122"/>
                  <a:ea typeface="字体圈欣意冠黑体" panose="00000500000000000000" pitchFamily="2" charset="-122"/>
                  <a:cs typeface="+mn-cs"/>
                </a:endParaRPr>
              </a:p>
            </p:txBody>
          </p:sp>
        </p:grpSp>
        <p:sp>
          <p:nvSpPr>
            <p:cNvPr id="63" name="文本框 62">
              <a:extLst>
                <a:ext uri="{FF2B5EF4-FFF2-40B4-BE49-F238E27FC236}">
                  <a16:creationId xmlns:a16="http://schemas.microsoft.com/office/drawing/2014/main" xmlns="" id="{D0EC7E8C-2252-4745-9264-DED6F51EEC4D}"/>
                </a:ext>
              </a:extLst>
            </p:cNvPr>
            <p:cNvSpPr txBox="1"/>
            <p:nvPr/>
          </p:nvSpPr>
          <p:spPr>
            <a:xfrm>
              <a:off x="8732383" y="4780755"/>
              <a:ext cx="2347392" cy="880241"/>
            </a:xfrm>
            <a:prstGeom prst="rect">
              <a:avLst/>
            </a:prstGeom>
            <a:noFill/>
            <a:effectLst>
              <a:outerShdw blurRad="50800" dist="38100" dir="5400000" algn="t" rotWithShape="0">
                <a:prstClr val="black">
                  <a:alpha val="40000"/>
                </a:prstClr>
              </a:outerShdw>
            </a:effectLst>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商务合作</a:t>
              </a:r>
            </a:p>
          </p:txBody>
        </p:sp>
        <p:grpSp>
          <p:nvGrpSpPr>
            <p:cNvPr id="64" name="组合 63">
              <a:extLst>
                <a:ext uri="{FF2B5EF4-FFF2-40B4-BE49-F238E27FC236}">
                  <a16:creationId xmlns:a16="http://schemas.microsoft.com/office/drawing/2014/main" xmlns="" id="{79A601A6-5850-4E2F-B735-E7E3755603BC}"/>
                </a:ext>
              </a:extLst>
            </p:cNvPr>
            <p:cNvGrpSpPr/>
            <p:nvPr/>
          </p:nvGrpSpPr>
          <p:grpSpPr>
            <a:xfrm>
              <a:off x="7953230" y="4718064"/>
              <a:ext cx="661126" cy="610797"/>
              <a:chOff x="5414517" y="1880503"/>
              <a:chExt cx="1380919" cy="1275795"/>
            </a:xfrm>
          </p:grpSpPr>
          <p:grpSp>
            <p:nvGrpSpPr>
              <p:cNvPr id="65" name="组合 64">
                <a:extLst>
                  <a:ext uri="{FF2B5EF4-FFF2-40B4-BE49-F238E27FC236}">
                    <a16:creationId xmlns:a16="http://schemas.microsoft.com/office/drawing/2014/main" xmlns="" id="{525FBC88-4AFD-4B86-868C-D937545A14EC}"/>
                  </a:ext>
                </a:extLst>
              </p:cNvPr>
              <p:cNvGrpSpPr/>
              <p:nvPr/>
            </p:nvGrpSpPr>
            <p:grpSpPr>
              <a:xfrm>
                <a:off x="5436194" y="1880503"/>
                <a:ext cx="1304862" cy="1275795"/>
                <a:chOff x="5874957" y="2417468"/>
                <a:chExt cx="434244" cy="424571"/>
              </a:xfrm>
              <a:solidFill>
                <a:srgbClr val="DDAF3E"/>
              </a:solidFill>
            </p:grpSpPr>
            <p:sp>
              <p:nvSpPr>
                <p:cNvPr id="67" name="椭圆 66">
                  <a:extLst>
                    <a:ext uri="{FF2B5EF4-FFF2-40B4-BE49-F238E27FC236}">
                      <a16:creationId xmlns:a16="http://schemas.microsoft.com/office/drawing/2014/main" xmlns="" id="{870D84C6-24ED-4C27-82AA-7B6060D8F689}"/>
                    </a:ext>
                  </a:extLst>
                </p:cNvPr>
                <p:cNvSpPr/>
                <p:nvPr/>
              </p:nvSpPr>
              <p:spPr>
                <a:xfrm>
                  <a:off x="5874957" y="2417468"/>
                  <a:ext cx="424571" cy="4245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DAF3E"/>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68" name="等腰三角形 672">
                  <a:extLst>
                    <a:ext uri="{FF2B5EF4-FFF2-40B4-BE49-F238E27FC236}">
                      <a16:creationId xmlns:a16="http://schemas.microsoft.com/office/drawing/2014/main" xmlns="" id="{ECAE021D-9D1A-40D5-98F8-00E46668CA26}"/>
                    </a:ext>
                  </a:extLst>
                </p:cNvPr>
                <p:cNvSpPr/>
                <p:nvPr/>
              </p:nvSpPr>
              <p:spPr>
                <a:xfrm rot="7392007">
                  <a:off x="6212783" y="2745557"/>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DAF3E"/>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sp>
            <p:nvSpPr>
              <p:cNvPr id="66" name="矩形 65">
                <a:extLst>
                  <a:ext uri="{FF2B5EF4-FFF2-40B4-BE49-F238E27FC236}">
                    <a16:creationId xmlns:a16="http://schemas.microsoft.com/office/drawing/2014/main" xmlns="" id="{B07973A7-522F-4139-8BAB-3BB5B2D6E53C}"/>
                  </a:ext>
                </a:extLst>
              </p:cNvPr>
              <p:cNvSpPr/>
              <p:nvPr/>
            </p:nvSpPr>
            <p:spPr>
              <a:xfrm>
                <a:off x="5414517" y="1880503"/>
                <a:ext cx="1380919" cy="1152871"/>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zh-CN" sz="2800" b="1" i="0" u="none" strike="noStrike" kern="1200" cap="none" spc="0" normalizeH="0" baseline="0" noProof="0" dirty="0">
                    <a:ln>
                      <a:noFill/>
                    </a:ln>
                    <a:solidFill>
                      <a:prstClr val="white"/>
                    </a:solidFill>
                    <a:effectLst/>
                    <a:uLnTx/>
                    <a:uFillTx/>
                    <a:latin typeface="字体圈欣意冠黑体" panose="00000500000000000000" pitchFamily="2" charset="-122"/>
                    <a:ea typeface="字体圈欣意冠黑体" panose="00000500000000000000" pitchFamily="2" charset="-122"/>
                    <a:cs typeface="+mn-cs"/>
                  </a:rPr>
                  <a:t>04</a:t>
                </a:r>
                <a:endParaRPr kumimoji="0" lang="zh-CN" altLang="en-US" sz="2800" b="1" i="0" u="none" strike="noStrike" kern="1200" cap="none" spc="0" normalizeH="0" baseline="0" noProof="0" dirty="0">
                  <a:ln>
                    <a:noFill/>
                  </a:ln>
                  <a:solidFill>
                    <a:prstClr val="white"/>
                  </a:solidFill>
                  <a:effectLst/>
                  <a:uLnTx/>
                  <a:uFillTx/>
                  <a:latin typeface="字体圈欣意冠黑体" panose="00000500000000000000" pitchFamily="2" charset="-122"/>
                  <a:ea typeface="字体圈欣意冠黑体" panose="00000500000000000000" pitchFamily="2" charset="-122"/>
                  <a:cs typeface="+mn-cs"/>
                </a:endParaRPr>
              </a:p>
            </p:txBody>
          </p:sp>
        </p:grpSp>
        <p:sp>
          <p:nvSpPr>
            <p:cNvPr id="69" name="文本框 68">
              <a:extLst>
                <a:ext uri="{FF2B5EF4-FFF2-40B4-BE49-F238E27FC236}">
                  <a16:creationId xmlns:a16="http://schemas.microsoft.com/office/drawing/2014/main" xmlns="" id="{BD999A02-0AA3-415A-9390-0CB106185712}"/>
                </a:ext>
              </a:extLst>
            </p:cNvPr>
            <p:cNvSpPr txBox="1"/>
            <p:nvPr/>
          </p:nvSpPr>
          <p:spPr>
            <a:xfrm>
              <a:off x="772787" y="4954132"/>
              <a:ext cx="2347392" cy="880241"/>
            </a:xfrm>
            <a:prstGeom prst="rect">
              <a:avLst/>
            </a:prstGeom>
            <a:noFill/>
            <a:effectLst>
              <a:outerShdw blurRad="50800" dist="38100" dir="5400000" algn="t" rotWithShape="0">
                <a:prstClr val="black">
                  <a:alpha val="40000"/>
                </a:prstClr>
              </a:outerShdw>
            </a:effectLst>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新品优势</a:t>
              </a:r>
            </a:p>
          </p:txBody>
        </p:sp>
      </p:grpSp>
    </p:spTree>
    <p:extLst>
      <p:ext uri="{BB962C8B-B14F-4D97-AF65-F5344CB8AC3E}">
        <p14:creationId xmlns:p14="http://schemas.microsoft.com/office/powerpoint/2010/main" val="32756253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4" name="组合 253">
            <a:extLst>
              <a:ext uri="{FF2B5EF4-FFF2-40B4-BE49-F238E27FC236}">
                <a16:creationId xmlns:a16="http://schemas.microsoft.com/office/drawing/2014/main" xmlns="" id="{6AEEABFA-573E-41B8-8CCF-515DCBB27100}"/>
              </a:ext>
            </a:extLst>
          </p:cNvPr>
          <p:cNvGrpSpPr/>
          <p:nvPr/>
        </p:nvGrpSpPr>
        <p:grpSpPr>
          <a:xfrm>
            <a:off x="2125578" y="664387"/>
            <a:ext cx="9846431" cy="5557742"/>
            <a:chOff x="2125578" y="664387"/>
            <a:chExt cx="9846431" cy="5557742"/>
          </a:xfrm>
        </p:grpSpPr>
        <p:cxnSp>
          <p:nvCxnSpPr>
            <p:cNvPr id="177" name="直接连接符 176">
              <a:extLst>
                <a:ext uri="{FF2B5EF4-FFF2-40B4-BE49-F238E27FC236}">
                  <a16:creationId xmlns:a16="http://schemas.microsoft.com/office/drawing/2014/main" xmlns="" id="{3869E5C3-6DEC-4704-9221-A0700134A3C8}"/>
                </a:ext>
              </a:extLst>
            </p:cNvPr>
            <p:cNvCxnSpPr>
              <a:cxnSpLocks/>
            </p:cNvCxnSpPr>
            <p:nvPr/>
          </p:nvCxnSpPr>
          <p:spPr>
            <a:xfrm flipV="1">
              <a:off x="2125578" y="3424277"/>
              <a:ext cx="9703565" cy="1"/>
            </a:xfrm>
            <a:prstGeom prst="line">
              <a:avLst/>
            </a:prstGeom>
            <a:ln w="15875"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178" name="椭圆 177">
              <a:extLst>
                <a:ext uri="{FF2B5EF4-FFF2-40B4-BE49-F238E27FC236}">
                  <a16:creationId xmlns:a16="http://schemas.microsoft.com/office/drawing/2014/main" xmlns="" id="{9D3E5F0D-78AE-49BA-9361-E00283F4216D}"/>
                </a:ext>
              </a:extLst>
            </p:cNvPr>
            <p:cNvSpPr/>
            <p:nvPr/>
          </p:nvSpPr>
          <p:spPr>
            <a:xfrm>
              <a:off x="11686277" y="3281411"/>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191" name="组合 190">
              <a:extLst>
                <a:ext uri="{FF2B5EF4-FFF2-40B4-BE49-F238E27FC236}">
                  <a16:creationId xmlns:a16="http://schemas.microsoft.com/office/drawing/2014/main" xmlns="" id="{EE97F768-0D97-497B-8642-B9F29C1305EA}"/>
                </a:ext>
              </a:extLst>
            </p:cNvPr>
            <p:cNvGrpSpPr/>
            <p:nvPr/>
          </p:nvGrpSpPr>
          <p:grpSpPr>
            <a:xfrm>
              <a:off x="2433957" y="2797933"/>
              <a:ext cx="1947959" cy="3424196"/>
              <a:chOff x="2433957" y="3007483"/>
              <a:chExt cx="1947959" cy="3424196"/>
            </a:xfrm>
          </p:grpSpPr>
          <p:sp>
            <p:nvSpPr>
              <p:cNvPr id="181" name="矩形: 圆角 180">
                <a:extLst>
                  <a:ext uri="{FF2B5EF4-FFF2-40B4-BE49-F238E27FC236}">
                    <a16:creationId xmlns:a16="http://schemas.microsoft.com/office/drawing/2014/main" xmlns="" id="{BB78ACE1-B3A9-4EAE-B5D2-61E753A44D5F}"/>
                  </a:ext>
                </a:extLst>
              </p:cNvPr>
              <p:cNvSpPr/>
              <p:nvPr/>
            </p:nvSpPr>
            <p:spPr>
              <a:xfrm>
                <a:off x="2433957" y="4018556"/>
                <a:ext cx="1947959" cy="2413123"/>
              </a:xfrm>
              <a:prstGeom prst="roundRect">
                <a:avLst>
                  <a:gd name="adj" fmla="val 609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190" name="组合 189">
                <a:extLst>
                  <a:ext uri="{FF2B5EF4-FFF2-40B4-BE49-F238E27FC236}">
                    <a16:creationId xmlns:a16="http://schemas.microsoft.com/office/drawing/2014/main" xmlns="" id="{0C2E4ECD-EB31-4A01-978B-D09B793A1247}"/>
                  </a:ext>
                </a:extLst>
              </p:cNvPr>
              <p:cNvGrpSpPr/>
              <p:nvPr/>
            </p:nvGrpSpPr>
            <p:grpSpPr>
              <a:xfrm>
                <a:off x="3265071" y="3647662"/>
                <a:ext cx="285732" cy="532412"/>
                <a:chOff x="3265071" y="3647662"/>
                <a:chExt cx="285732" cy="532412"/>
              </a:xfrm>
            </p:grpSpPr>
            <p:cxnSp>
              <p:nvCxnSpPr>
                <p:cNvPr id="186" name="直接连接符 185">
                  <a:extLst>
                    <a:ext uri="{FF2B5EF4-FFF2-40B4-BE49-F238E27FC236}">
                      <a16:creationId xmlns:a16="http://schemas.microsoft.com/office/drawing/2014/main" xmlns="" id="{01BAA7BD-C3D1-4D45-A5C3-CFC631ECB68C}"/>
                    </a:ext>
                  </a:extLst>
                </p:cNvPr>
                <p:cNvCxnSpPr>
                  <a:cxnSpLocks/>
                  <a:stCxn id="181" idx="0"/>
                  <a:endCxn id="188" idx="0"/>
                </p:cNvCxnSpPr>
                <p:nvPr/>
              </p:nvCxnSpPr>
              <p:spPr>
                <a:xfrm flipH="1" flipV="1">
                  <a:off x="3394051" y="3647662"/>
                  <a:ext cx="13886" cy="370894"/>
                </a:xfrm>
                <a:prstGeom prst="line">
                  <a:avLst/>
                </a:prstGeom>
                <a:ln w="127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187" name="椭圆 186">
                  <a:extLst>
                    <a:ext uri="{FF2B5EF4-FFF2-40B4-BE49-F238E27FC236}">
                      <a16:creationId xmlns:a16="http://schemas.microsoft.com/office/drawing/2014/main" xmlns="" id="{70E9BBF3-79CF-4280-B282-C155BF6B725B}"/>
                    </a:ext>
                  </a:extLst>
                </p:cNvPr>
                <p:cNvSpPr/>
                <p:nvPr/>
              </p:nvSpPr>
              <p:spPr>
                <a:xfrm>
                  <a:off x="3265071" y="3894342"/>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89" name="组合 188">
                <a:extLst>
                  <a:ext uri="{FF2B5EF4-FFF2-40B4-BE49-F238E27FC236}">
                    <a16:creationId xmlns:a16="http://schemas.microsoft.com/office/drawing/2014/main" xmlns="" id="{8BBDC2EF-3694-4B12-9D5C-F4AB37BC20F4}"/>
                  </a:ext>
                </a:extLst>
              </p:cNvPr>
              <p:cNvGrpSpPr/>
              <p:nvPr/>
            </p:nvGrpSpPr>
            <p:grpSpPr>
              <a:xfrm>
                <a:off x="2433958" y="3007483"/>
                <a:ext cx="1947958" cy="640179"/>
                <a:chOff x="2430783" y="3007483"/>
                <a:chExt cx="1947958" cy="640179"/>
              </a:xfrm>
            </p:grpSpPr>
            <p:sp>
              <p:nvSpPr>
                <p:cNvPr id="180" name="矩形 179">
                  <a:extLst>
                    <a:ext uri="{FF2B5EF4-FFF2-40B4-BE49-F238E27FC236}">
                      <a16:creationId xmlns:a16="http://schemas.microsoft.com/office/drawing/2014/main" xmlns="" id="{DE8320C2-B388-40D9-ABAA-E81741ADC270}"/>
                    </a:ext>
                  </a:extLst>
                </p:cNvPr>
                <p:cNvSpPr/>
                <p:nvPr/>
              </p:nvSpPr>
              <p:spPr>
                <a:xfrm>
                  <a:off x="2430783" y="3007483"/>
                  <a:ext cx="1947958" cy="4529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8" name="等腰三角形 187">
                  <a:extLst>
                    <a:ext uri="{FF2B5EF4-FFF2-40B4-BE49-F238E27FC236}">
                      <a16:creationId xmlns:a16="http://schemas.microsoft.com/office/drawing/2014/main" xmlns="" id="{1D746ABE-3615-4A6E-8873-20A6C493FF13}"/>
                    </a:ext>
                  </a:extLst>
                </p:cNvPr>
                <p:cNvSpPr/>
                <p:nvPr/>
              </p:nvSpPr>
              <p:spPr>
                <a:xfrm rot="10800000">
                  <a:off x="3251184" y="3460464"/>
                  <a:ext cx="285732" cy="187198"/>
                </a:xfrm>
                <a:prstGeom prst="triangle">
                  <a:avLst>
                    <a:gd name="adj" fmla="val 5111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grpSp>
          <p:nvGrpSpPr>
            <p:cNvPr id="209" name="组合 208">
              <a:extLst>
                <a:ext uri="{FF2B5EF4-FFF2-40B4-BE49-F238E27FC236}">
                  <a16:creationId xmlns:a16="http://schemas.microsoft.com/office/drawing/2014/main" xmlns="" id="{9C96D1C8-D57E-4DC9-9FF1-17B681A82027}"/>
                </a:ext>
              </a:extLst>
            </p:cNvPr>
            <p:cNvGrpSpPr/>
            <p:nvPr/>
          </p:nvGrpSpPr>
          <p:grpSpPr>
            <a:xfrm rot="10800000">
              <a:off x="5078254" y="664388"/>
              <a:ext cx="1947961" cy="3401383"/>
              <a:chOff x="2433957" y="3030296"/>
              <a:chExt cx="1947961" cy="3401383"/>
            </a:xfrm>
          </p:grpSpPr>
          <p:sp>
            <p:nvSpPr>
              <p:cNvPr id="210" name="矩形: 圆角 209">
                <a:extLst>
                  <a:ext uri="{FF2B5EF4-FFF2-40B4-BE49-F238E27FC236}">
                    <a16:creationId xmlns:a16="http://schemas.microsoft.com/office/drawing/2014/main" xmlns="" id="{882F2BEB-0D2A-4620-8F15-B8443A2CB44C}"/>
                  </a:ext>
                </a:extLst>
              </p:cNvPr>
              <p:cNvSpPr/>
              <p:nvPr/>
            </p:nvSpPr>
            <p:spPr>
              <a:xfrm>
                <a:off x="2433957" y="4018556"/>
                <a:ext cx="1947959" cy="2413123"/>
              </a:xfrm>
              <a:prstGeom prst="roundRect">
                <a:avLst>
                  <a:gd name="adj" fmla="val 609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211" name="组合 210">
                <a:extLst>
                  <a:ext uri="{FF2B5EF4-FFF2-40B4-BE49-F238E27FC236}">
                    <a16:creationId xmlns:a16="http://schemas.microsoft.com/office/drawing/2014/main" xmlns="" id="{ABDA39DE-DF8A-4B88-8DA1-2DE76AD1617C}"/>
                  </a:ext>
                </a:extLst>
              </p:cNvPr>
              <p:cNvGrpSpPr/>
              <p:nvPr/>
            </p:nvGrpSpPr>
            <p:grpSpPr>
              <a:xfrm>
                <a:off x="3255546" y="3647662"/>
                <a:ext cx="285732" cy="532412"/>
                <a:chOff x="3255546" y="3647662"/>
                <a:chExt cx="285732" cy="532412"/>
              </a:xfrm>
            </p:grpSpPr>
            <p:cxnSp>
              <p:nvCxnSpPr>
                <p:cNvPr id="215" name="直接连接符 214">
                  <a:extLst>
                    <a:ext uri="{FF2B5EF4-FFF2-40B4-BE49-F238E27FC236}">
                      <a16:creationId xmlns:a16="http://schemas.microsoft.com/office/drawing/2014/main" xmlns="" id="{867FA549-DB44-4631-B3A7-69644CFBD7F1}"/>
                    </a:ext>
                  </a:extLst>
                </p:cNvPr>
                <p:cNvCxnSpPr>
                  <a:cxnSpLocks/>
                  <a:stCxn id="210" idx="0"/>
                  <a:endCxn id="214" idx="0"/>
                </p:cNvCxnSpPr>
                <p:nvPr/>
              </p:nvCxnSpPr>
              <p:spPr>
                <a:xfrm flipH="1" flipV="1">
                  <a:off x="3394051" y="3647662"/>
                  <a:ext cx="13886" cy="370894"/>
                </a:xfrm>
                <a:prstGeom prst="line">
                  <a:avLst/>
                </a:prstGeom>
                <a:ln w="127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216" name="椭圆 215">
                  <a:extLst>
                    <a:ext uri="{FF2B5EF4-FFF2-40B4-BE49-F238E27FC236}">
                      <a16:creationId xmlns:a16="http://schemas.microsoft.com/office/drawing/2014/main" xmlns="" id="{E843049E-6B6A-44C8-989C-B6C1EA1CB1A9}"/>
                    </a:ext>
                  </a:extLst>
                </p:cNvPr>
                <p:cNvSpPr/>
                <p:nvPr/>
              </p:nvSpPr>
              <p:spPr>
                <a:xfrm>
                  <a:off x="3255546" y="3894342"/>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12" name="组合 211">
                <a:extLst>
                  <a:ext uri="{FF2B5EF4-FFF2-40B4-BE49-F238E27FC236}">
                    <a16:creationId xmlns:a16="http://schemas.microsoft.com/office/drawing/2014/main" xmlns="" id="{7CCEE4D7-DC8E-4FB7-9BC4-B99845B32C59}"/>
                  </a:ext>
                </a:extLst>
              </p:cNvPr>
              <p:cNvGrpSpPr/>
              <p:nvPr/>
            </p:nvGrpSpPr>
            <p:grpSpPr>
              <a:xfrm>
                <a:off x="2433958" y="3030296"/>
                <a:ext cx="1947960" cy="617366"/>
                <a:chOff x="2430783" y="3030296"/>
                <a:chExt cx="1947960" cy="617366"/>
              </a:xfrm>
            </p:grpSpPr>
            <p:sp>
              <p:nvSpPr>
                <p:cNvPr id="213" name="矩形 212">
                  <a:extLst>
                    <a:ext uri="{FF2B5EF4-FFF2-40B4-BE49-F238E27FC236}">
                      <a16:creationId xmlns:a16="http://schemas.microsoft.com/office/drawing/2014/main" xmlns="" id="{A6BC5143-BD34-4A71-91A6-2ABB2EC1FC4E}"/>
                    </a:ext>
                  </a:extLst>
                </p:cNvPr>
                <p:cNvSpPr/>
                <p:nvPr/>
              </p:nvSpPr>
              <p:spPr>
                <a:xfrm>
                  <a:off x="2430783" y="3030296"/>
                  <a:ext cx="1947960" cy="4301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4" name="等腰三角形 213">
                  <a:extLst>
                    <a:ext uri="{FF2B5EF4-FFF2-40B4-BE49-F238E27FC236}">
                      <a16:creationId xmlns:a16="http://schemas.microsoft.com/office/drawing/2014/main" xmlns="" id="{55213A61-8E25-42D4-AB97-82CE305A0C3C}"/>
                    </a:ext>
                  </a:extLst>
                </p:cNvPr>
                <p:cNvSpPr/>
                <p:nvPr/>
              </p:nvSpPr>
              <p:spPr>
                <a:xfrm rot="10800000">
                  <a:off x="3251184" y="3460464"/>
                  <a:ext cx="285732" cy="187198"/>
                </a:xfrm>
                <a:prstGeom prst="triangle">
                  <a:avLst>
                    <a:gd name="adj" fmla="val 5111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grpSp>
          <p:nvGrpSpPr>
            <p:cNvPr id="217" name="组合 216">
              <a:extLst>
                <a:ext uri="{FF2B5EF4-FFF2-40B4-BE49-F238E27FC236}">
                  <a16:creationId xmlns:a16="http://schemas.microsoft.com/office/drawing/2014/main" xmlns="" id="{4998DE1A-44BE-4FFA-A770-F042B846CF6A}"/>
                </a:ext>
              </a:extLst>
            </p:cNvPr>
            <p:cNvGrpSpPr/>
            <p:nvPr/>
          </p:nvGrpSpPr>
          <p:grpSpPr>
            <a:xfrm>
              <a:off x="7395631" y="2820743"/>
              <a:ext cx="1947959" cy="3401386"/>
              <a:chOff x="2433957" y="3030293"/>
              <a:chExt cx="1947959" cy="3401386"/>
            </a:xfrm>
          </p:grpSpPr>
          <p:sp>
            <p:nvSpPr>
              <p:cNvPr id="218" name="矩形: 圆角 217">
                <a:extLst>
                  <a:ext uri="{FF2B5EF4-FFF2-40B4-BE49-F238E27FC236}">
                    <a16:creationId xmlns:a16="http://schemas.microsoft.com/office/drawing/2014/main" xmlns="" id="{AA69C617-6DA7-41C6-B9B9-5964A7F3EC55}"/>
                  </a:ext>
                </a:extLst>
              </p:cNvPr>
              <p:cNvSpPr/>
              <p:nvPr/>
            </p:nvSpPr>
            <p:spPr>
              <a:xfrm>
                <a:off x="2433957" y="4018556"/>
                <a:ext cx="1947959" cy="2413123"/>
              </a:xfrm>
              <a:prstGeom prst="roundRect">
                <a:avLst>
                  <a:gd name="adj" fmla="val 609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219" name="组合 218">
                <a:extLst>
                  <a:ext uri="{FF2B5EF4-FFF2-40B4-BE49-F238E27FC236}">
                    <a16:creationId xmlns:a16="http://schemas.microsoft.com/office/drawing/2014/main" xmlns="" id="{76C2FA10-AE2F-465B-8C3C-2DCE110F7875}"/>
                  </a:ext>
                </a:extLst>
              </p:cNvPr>
              <p:cNvGrpSpPr/>
              <p:nvPr/>
            </p:nvGrpSpPr>
            <p:grpSpPr>
              <a:xfrm>
                <a:off x="3255546" y="3647662"/>
                <a:ext cx="285732" cy="532412"/>
                <a:chOff x="3255546" y="3647662"/>
                <a:chExt cx="285732" cy="532412"/>
              </a:xfrm>
            </p:grpSpPr>
            <p:cxnSp>
              <p:nvCxnSpPr>
                <p:cNvPr id="223" name="直接连接符 222">
                  <a:extLst>
                    <a:ext uri="{FF2B5EF4-FFF2-40B4-BE49-F238E27FC236}">
                      <a16:creationId xmlns:a16="http://schemas.microsoft.com/office/drawing/2014/main" xmlns="" id="{30833A4C-5559-4DF2-898F-3C443B7F23CD}"/>
                    </a:ext>
                  </a:extLst>
                </p:cNvPr>
                <p:cNvCxnSpPr>
                  <a:cxnSpLocks/>
                  <a:stCxn id="218" idx="0"/>
                  <a:endCxn id="222" idx="0"/>
                </p:cNvCxnSpPr>
                <p:nvPr/>
              </p:nvCxnSpPr>
              <p:spPr>
                <a:xfrm flipH="1" flipV="1">
                  <a:off x="3394051" y="3647662"/>
                  <a:ext cx="13886" cy="370894"/>
                </a:xfrm>
                <a:prstGeom prst="line">
                  <a:avLst/>
                </a:prstGeom>
                <a:ln w="127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224" name="椭圆 223">
                  <a:extLst>
                    <a:ext uri="{FF2B5EF4-FFF2-40B4-BE49-F238E27FC236}">
                      <a16:creationId xmlns:a16="http://schemas.microsoft.com/office/drawing/2014/main" xmlns="" id="{7C4EE7B0-54B5-49FB-85FE-B0C91A61F29C}"/>
                    </a:ext>
                  </a:extLst>
                </p:cNvPr>
                <p:cNvSpPr/>
                <p:nvPr/>
              </p:nvSpPr>
              <p:spPr>
                <a:xfrm>
                  <a:off x="3255546" y="3894342"/>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20" name="组合 219">
                <a:extLst>
                  <a:ext uri="{FF2B5EF4-FFF2-40B4-BE49-F238E27FC236}">
                    <a16:creationId xmlns:a16="http://schemas.microsoft.com/office/drawing/2014/main" xmlns="" id="{C9437CF7-3AB4-4480-B09D-AD252BFA18E4}"/>
                  </a:ext>
                </a:extLst>
              </p:cNvPr>
              <p:cNvGrpSpPr/>
              <p:nvPr/>
            </p:nvGrpSpPr>
            <p:grpSpPr>
              <a:xfrm>
                <a:off x="2433958" y="3030293"/>
                <a:ext cx="1947958" cy="617369"/>
                <a:chOff x="2430783" y="3030293"/>
                <a:chExt cx="1947958" cy="617369"/>
              </a:xfrm>
            </p:grpSpPr>
            <p:sp>
              <p:nvSpPr>
                <p:cNvPr id="221" name="矩形 220">
                  <a:extLst>
                    <a:ext uri="{FF2B5EF4-FFF2-40B4-BE49-F238E27FC236}">
                      <a16:creationId xmlns:a16="http://schemas.microsoft.com/office/drawing/2014/main" xmlns="" id="{F44B3F50-4663-4CF7-AEB3-EDD153AB3B08}"/>
                    </a:ext>
                  </a:extLst>
                </p:cNvPr>
                <p:cNvSpPr/>
                <p:nvPr/>
              </p:nvSpPr>
              <p:spPr>
                <a:xfrm>
                  <a:off x="2430783" y="3030293"/>
                  <a:ext cx="1947958" cy="4301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2" name="等腰三角形 221">
                  <a:extLst>
                    <a:ext uri="{FF2B5EF4-FFF2-40B4-BE49-F238E27FC236}">
                      <a16:creationId xmlns:a16="http://schemas.microsoft.com/office/drawing/2014/main" xmlns="" id="{530593C5-A546-481C-BAFB-7A3DB7ECE2A3}"/>
                    </a:ext>
                  </a:extLst>
                </p:cNvPr>
                <p:cNvSpPr/>
                <p:nvPr/>
              </p:nvSpPr>
              <p:spPr>
                <a:xfrm rot="10800000">
                  <a:off x="3251184" y="3460464"/>
                  <a:ext cx="285732" cy="187198"/>
                </a:xfrm>
                <a:prstGeom prst="triangle">
                  <a:avLst>
                    <a:gd name="adj" fmla="val 5111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grpSp>
          <p:nvGrpSpPr>
            <p:cNvPr id="225" name="组合 224">
              <a:extLst>
                <a:ext uri="{FF2B5EF4-FFF2-40B4-BE49-F238E27FC236}">
                  <a16:creationId xmlns:a16="http://schemas.microsoft.com/office/drawing/2014/main" xmlns="" id="{B69FC5C6-E181-48EA-ADFB-B7472F90E21C}"/>
                </a:ext>
              </a:extLst>
            </p:cNvPr>
            <p:cNvGrpSpPr/>
            <p:nvPr/>
          </p:nvGrpSpPr>
          <p:grpSpPr>
            <a:xfrm rot="10800000">
              <a:off x="9737392" y="664387"/>
              <a:ext cx="1947960" cy="3401384"/>
              <a:chOff x="2433957" y="3030295"/>
              <a:chExt cx="1947960" cy="3401384"/>
            </a:xfrm>
          </p:grpSpPr>
          <p:sp>
            <p:nvSpPr>
              <p:cNvPr id="226" name="矩形: 圆角 225">
                <a:extLst>
                  <a:ext uri="{FF2B5EF4-FFF2-40B4-BE49-F238E27FC236}">
                    <a16:creationId xmlns:a16="http://schemas.microsoft.com/office/drawing/2014/main" xmlns="" id="{427AFED9-1B77-4372-B99E-2AA5F7E1215A}"/>
                  </a:ext>
                </a:extLst>
              </p:cNvPr>
              <p:cNvSpPr/>
              <p:nvPr/>
            </p:nvSpPr>
            <p:spPr>
              <a:xfrm>
                <a:off x="2433957" y="4018556"/>
                <a:ext cx="1947959" cy="2413123"/>
              </a:xfrm>
              <a:prstGeom prst="roundRect">
                <a:avLst>
                  <a:gd name="adj" fmla="val 609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227" name="组合 226">
                <a:extLst>
                  <a:ext uri="{FF2B5EF4-FFF2-40B4-BE49-F238E27FC236}">
                    <a16:creationId xmlns:a16="http://schemas.microsoft.com/office/drawing/2014/main" xmlns="" id="{848D1F6B-62A5-4890-BDF3-999848EAA05F}"/>
                  </a:ext>
                </a:extLst>
              </p:cNvPr>
              <p:cNvGrpSpPr/>
              <p:nvPr/>
            </p:nvGrpSpPr>
            <p:grpSpPr>
              <a:xfrm>
                <a:off x="3255546" y="3647662"/>
                <a:ext cx="285732" cy="532412"/>
                <a:chOff x="3255546" y="3647662"/>
                <a:chExt cx="285732" cy="532412"/>
              </a:xfrm>
            </p:grpSpPr>
            <p:cxnSp>
              <p:nvCxnSpPr>
                <p:cNvPr id="231" name="直接连接符 230">
                  <a:extLst>
                    <a:ext uri="{FF2B5EF4-FFF2-40B4-BE49-F238E27FC236}">
                      <a16:creationId xmlns:a16="http://schemas.microsoft.com/office/drawing/2014/main" xmlns="" id="{87E349C7-0284-4448-82C2-999E11A7676C}"/>
                    </a:ext>
                  </a:extLst>
                </p:cNvPr>
                <p:cNvCxnSpPr>
                  <a:cxnSpLocks/>
                  <a:stCxn id="226" idx="0"/>
                  <a:endCxn id="230" idx="0"/>
                </p:cNvCxnSpPr>
                <p:nvPr/>
              </p:nvCxnSpPr>
              <p:spPr>
                <a:xfrm flipH="1" flipV="1">
                  <a:off x="3394051" y="3647662"/>
                  <a:ext cx="13886" cy="370894"/>
                </a:xfrm>
                <a:prstGeom prst="line">
                  <a:avLst/>
                </a:prstGeom>
                <a:ln w="127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232" name="椭圆 231">
                  <a:extLst>
                    <a:ext uri="{FF2B5EF4-FFF2-40B4-BE49-F238E27FC236}">
                      <a16:creationId xmlns:a16="http://schemas.microsoft.com/office/drawing/2014/main" xmlns="" id="{68DC7A79-E765-4336-A46A-551862875C6E}"/>
                    </a:ext>
                  </a:extLst>
                </p:cNvPr>
                <p:cNvSpPr/>
                <p:nvPr/>
              </p:nvSpPr>
              <p:spPr>
                <a:xfrm>
                  <a:off x="3255546" y="3894342"/>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28" name="组合 227">
                <a:extLst>
                  <a:ext uri="{FF2B5EF4-FFF2-40B4-BE49-F238E27FC236}">
                    <a16:creationId xmlns:a16="http://schemas.microsoft.com/office/drawing/2014/main" xmlns="" id="{FAD8EF40-6250-40E1-9277-97F135642F17}"/>
                  </a:ext>
                </a:extLst>
              </p:cNvPr>
              <p:cNvGrpSpPr/>
              <p:nvPr/>
            </p:nvGrpSpPr>
            <p:grpSpPr>
              <a:xfrm>
                <a:off x="2433958" y="3030295"/>
                <a:ext cx="1947959" cy="617367"/>
                <a:chOff x="2430783" y="3030295"/>
                <a:chExt cx="1947959" cy="617367"/>
              </a:xfrm>
            </p:grpSpPr>
            <p:sp>
              <p:nvSpPr>
                <p:cNvPr id="229" name="矩形 228">
                  <a:extLst>
                    <a:ext uri="{FF2B5EF4-FFF2-40B4-BE49-F238E27FC236}">
                      <a16:creationId xmlns:a16="http://schemas.microsoft.com/office/drawing/2014/main" xmlns="" id="{22382AAB-B792-4B3E-8F80-0E331B8E60C2}"/>
                    </a:ext>
                  </a:extLst>
                </p:cNvPr>
                <p:cNvSpPr/>
                <p:nvPr/>
              </p:nvSpPr>
              <p:spPr>
                <a:xfrm>
                  <a:off x="2430783" y="3030295"/>
                  <a:ext cx="1947959" cy="4301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0" name="等腰三角形 229">
                  <a:extLst>
                    <a:ext uri="{FF2B5EF4-FFF2-40B4-BE49-F238E27FC236}">
                      <a16:creationId xmlns:a16="http://schemas.microsoft.com/office/drawing/2014/main" xmlns="" id="{24AC6A4F-5464-411E-8120-0865BB731196}"/>
                    </a:ext>
                  </a:extLst>
                </p:cNvPr>
                <p:cNvSpPr/>
                <p:nvPr/>
              </p:nvSpPr>
              <p:spPr>
                <a:xfrm rot="10800000">
                  <a:off x="3251184" y="3460464"/>
                  <a:ext cx="285732" cy="187198"/>
                </a:xfrm>
                <a:prstGeom prst="triangle">
                  <a:avLst>
                    <a:gd name="adj" fmla="val 5111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sp>
          <p:nvSpPr>
            <p:cNvPr id="234" name="文本框 233">
              <a:extLst>
                <a:ext uri="{FF2B5EF4-FFF2-40B4-BE49-F238E27FC236}">
                  <a16:creationId xmlns:a16="http://schemas.microsoft.com/office/drawing/2014/main" xmlns="" id="{D52CF093-54DB-45DF-99D6-611119005C35}"/>
                </a:ext>
              </a:extLst>
            </p:cNvPr>
            <p:cNvSpPr txBox="1"/>
            <p:nvPr/>
          </p:nvSpPr>
          <p:spPr>
            <a:xfrm>
              <a:off x="2419083" y="2757634"/>
              <a:ext cx="2060415" cy="486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 panose="00000500000000000000" pitchFamily="2" charset="-122"/>
                  <a:cs typeface="+mn-cs"/>
                </a:rPr>
                <a:t>1</a:t>
              </a:r>
              <a:r>
                <a:rPr kumimoji="0" lang="zh-CN" altLang="en-US" sz="2400" b="0"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 panose="00000500000000000000" pitchFamily="2" charset="-122"/>
                  <a:cs typeface="+mn-cs"/>
                </a:rPr>
                <a:t>、品牌策划</a:t>
              </a:r>
            </a:p>
          </p:txBody>
        </p:sp>
        <p:sp>
          <p:nvSpPr>
            <p:cNvPr id="235" name="文本框 234">
              <a:extLst>
                <a:ext uri="{FF2B5EF4-FFF2-40B4-BE49-F238E27FC236}">
                  <a16:creationId xmlns:a16="http://schemas.microsoft.com/office/drawing/2014/main" xmlns="" id="{6D6A4DDF-45D7-4C1D-A59F-A26B6D9F9FE1}"/>
                </a:ext>
              </a:extLst>
            </p:cNvPr>
            <p:cNvSpPr txBox="1"/>
            <p:nvPr/>
          </p:nvSpPr>
          <p:spPr>
            <a:xfrm>
              <a:off x="4992528" y="3580701"/>
              <a:ext cx="2152740" cy="486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 panose="00000500000000000000" pitchFamily="2" charset="-122"/>
                  <a:cs typeface="+mn-cs"/>
                </a:rPr>
                <a:t>2</a:t>
              </a:r>
              <a:r>
                <a:rPr kumimoji="0" lang="zh-CN" altLang="en-US" sz="2400" b="0"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 panose="00000500000000000000" pitchFamily="2" charset="-122"/>
                  <a:cs typeface="+mn-cs"/>
                </a:rPr>
                <a:t>、投放宣传渠道</a:t>
              </a:r>
            </a:p>
          </p:txBody>
        </p:sp>
        <p:sp>
          <p:nvSpPr>
            <p:cNvPr id="236" name="文本框 235">
              <a:extLst>
                <a:ext uri="{FF2B5EF4-FFF2-40B4-BE49-F238E27FC236}">
                  <a16:creationId xmlns:a16="http://schemas.microsoft.com/office/drawing/2014/main" xmlns="" id="{4CB1429C-37A9-4BBB-8E88-12BEA44DAECF}"/>
                </a:ext>
              </a:extLst>
            </p:cNvPr>
            <p:cNvSpPr txBox="1"/>
            <p:nvPr/>
          </p:nvSpPr>
          <p:spPr>
            <a:xfrm>
              <a:off x="7358588" y="2770385"/>
              <a:ext cx="2046432" cy="486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 panose="00000500000000000000" pitchFamily="2" charset="-122"/>
                  <a:cs typeface="+mn-cs"/>
                </a:rPr>
                <a:t>3</a:t>
              </a:r>
              <a:r>
                <a:rPr kumimoji="0" lang="zh-CN" altLang="en-US" sz="2400" b="0"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 panose="00000500000000000000" pitchFamily="2" charset="-122"/>
                  <a:cs typeface="+mn-cs"/>
                </a:rPr>
                <a:t>、社会化营销</a:t>
              </a:r>
            </a:p>
          </p:txBody>
        </p:sp>
        <p:sp>
          <p:nvSpPr>
            <p:cNvPr id="237" name="文本框 236">
              <a:extLst>
                <a:ext uri="{FF2B5EF4-FFF2-40B4-BE49-F238E27FC236}">
                  <a16:creationId xmlns:a16="http://schemas.microsoft.com/office/drawing/2014/main" xmlns="" id="{F9C5FA33-9BB6-49CC-9C21-86459FD647A2}"/>
                </a:ext>
              </a:extLst>
            </p:cNvPr>
            <p:cNvSpPr txBox="1"/>
            <p:nvPr/>
          </p:nvSpPr>
          <p:spPr>
            <a:xfrm>
              <a:off x="9713007" y="3584538"/>
              <a:ext cx="1972344" cy="486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 panose="00000500000000000000" pitchFamily="2" charset="-122"/>
                  <a:cs typeface="+mn-cs"/>
                </a:rPr>
                <a:t>4</a:t>
              </a:r>
              <a:r>
                <a:rPr kumimoji="0" lang="zh-CN" altLang="en-US" sz="2400" b="0"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 panose="00000500000000000000" pitchFamily="2" charset="-122"/>
                  <a:cs typeface="+mn-cs"/>
                </a:rPr>
                <a:t>、投入发行</a:t>
              </a:r>
            </a:p>
          </p:txBody>
        </p:sp>
        <p:sp>
          <p:nvSpPr>
            <p:cNvPr id="238" name="文本框 237">
              <a:extLst>
                <a:ext uri="{FF2B5EF4-FFF2-40B4-BE49-F238E27FC236}">
                  <a16:creationId xmlns:a16="http://schemas.microsoft.com/office/drawing/2014/main" xmlns="" id="{EFA1598F-4798-4408-AB39-537AFCE0B44D}"/>
                </a:ext>
              </a:extLst>
            </p:cNvPr>
            <p:cNvSpPr txBox="1"/>
            <p:nvPr/>
          </p:nvSpPr>
          <p:spPr>
            <a:xfrm>
              <a:off x="2466621" y="4015810"/>
              <a:ext cx="1915295" cy="2144498"/>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通过受众人群的分析、类似题材或者频道的数据分析等策划出能增加人气的话题创意、视频创意、活动创意、事件创意。</a:t>
              </a:r>
            </a:p>
          </p:txBody>
        </p:sp>
        <p:sp>
          <p:nvSpPr>
            <p:cNvPr id="239" name="文本框 238">
              <a:extLst>
                <a:ext uri="{FF2B5EF4-FFF2-40B4-BE49-F238E27FC236}">
                  <a16:creationId xmlns:a16="http://schemas.microsoft.com/office/drawing/2014/main" xmlns="" id="{9E7DB00C-7095-4B71-840E-3BC8E04EE442}"/>
                </a:ext>
              </a:extLst>
            </p:cNvPr>
            <p:cNvSpPr txBox="1"/>
            <p:nvPr/>
          </p:nvSpPr>
          <p:spPr>
            <a:xfrm>
              <a:off x="5157489" y="834825"/>
              <a:ext cx="1915295" cy="1849032"/>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应该选择哪些渠道进行推广、哪些渠道搭配最好等。通过软文发布（新闻、论坛、博客等）进行预热和造势。</a:t>
              </a:r>
            </a:p>
          </p:txBody>
        </p:sp>
        <p:sp>
          <p:nvSpPr>
            <p:cNvPr id="240" name="文本框 239">
              <a:extLst>
                <a:ext uri="{FF2B5EF4-FFF2-40B4-BE49-F238E27FC236}">
                  <a16:creationId xmlns:a16="http://schemas.microsoft.com/office/drawing/2014/main" xmlns="" id="{76532169-5637-4005-883D-FA2EF5D00F4E}"/>
                </a:ext>
              </a:extLst>
            </p:cNvPr>
            <p:cNvSpPr txBox="1"/>
            <p:nvPr/>
          </p:nvSpPr>
          <p:spPr>
            <a:xfrm>
              <a:off x="7439841" y="4015810"/>
              <a:ext cx="1915295" cy="2144498"/>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宣传除了按照宣传计划执行外，还应对网友观剧的反应做出相应的回应，可以通过官方微博或者视频平台多和观众互动。</a:t>
              </a:r>
            </a:p>
          </p:txBody>
        </p:sp>
        <p:sp>
          <p:nvSpPr>
            <p:cNvPr id="241" name="文本框 240">
              <a:extLst>
                <a:ext uri="{FF2B5EF4-FFF2-40B4-BE49-F238E27FC236}">
                  <a16:creationId xmlns:a16="http://schemas.microsoft.com/office/drawing/2014/main" xmlns="" id="{1E8677F6-A949-4227-938C-94EC96DBC4D1}"/>
                </a:ext>
              </a:extLst>
            </p:cNvPr>
            <p:cNvSpPr txBox="1"/>
            <p:nvPr/>
          </p:nvSpPr>
          <p:spPr>
            <a:xfrm>
              <a:off x="9848227" y="815185"/>
              <a:ext cx="1915295" cy="1849032"/>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播放平台要相应节目宣传推广预告，发布相关短剧情宣传片来引导关注入戏，培养观众的忠诚度。</a:t>
              </a:r>
            </a:p>
          </p:txBody>
        </p:sp>
      </p:grpSp>
      <p:grpSp>
        <p:nvGrpSpPr>
          <p:cNvPr id="252" name="组合 251">
            <a:extLst>
              <a:ext uri="{FF2B5EF4-FFF2-40B4-BE49-F238E27FC236}">
                <a16:creationId xmlns:a16="http://schemas.microsoft.com/office/drawing/2014/main" xmlns="" id="{4021A6AE-1F07-4CB2-9EF6-0EB507641FE4}"/>
              </a:ext>
            </a:extLst>
          </p:cNvPr>
          <p:cNvGrpSpPr/>
          <p:nvPr/>
        </p:nvGrpSpPr>
        <p:grpSpPr>
          <a:xfrm>
            <a:off x="0" y="1042321"/>
            <a:ext cx="2129848" cy="4763914"/>
            <a:chOff x="0" y="1042321"/>
            <a:chExt cx="2129848" cy="4763914"/>
          </a:xfrm>
        </p:grpSpPr>
        <p:pic>
          <p:nvPicPr>
            <p:cNvPr id="251" name="图片 250">
              <a:extLst>
                <a:ext uri="{FF2B5EF4-FFF2-40B4-BE49-F238E27FC236}">
                  <a16:creationId xmlns:a16="http://schemas.microsoft.com/office/drawing/2014/main" xmlns="" id="{CE3D713F-2C1A-4C32-BE36-3A26F3916EC3}"/>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a:ext>
              </a:extLst>
            </a:blip>
            <a:srcRect/>
            <a:stretch>
              <a:fillRect/>
            </a:stretch>
          </p:blipFill>
          <p:spPr>
            <a:xfrm rot="16200000">
              <a:off x="-1236156" y="2347716"/>
              <a:ext cx="4602161" cy="2129846"/>
            </a:xfrm>
            <a:custGeom>
              <a:avLst/>
              <a:gdLst>
                <a:gd name="connsiteX0" fmla="*/ 4602161 w 4602161"/>
                <a:gd name="connsiteY0" fmla="*/ 0 h 2129846"/>
                <a:gd name="connsiteX1" fmla="*/ 4599340 w 4602161"/>
                <a:gd name="connsiteY1" fmla="*/ 55863 h 2129846"/>
                <a:gd name="connsiteX2" fmla="*/ 2301080 w 4602161"/>
                <a:gd name="connsiteY2" fmla="*/ 2129846 h 2129846"/>
                <a:gd name="connsiteX3" fmla="*/ 2821 w 4602161"/>
                <a:gd name="connsiteY3" fmla="*/ 55863 h 2129846"/>
                <a:gd name="connsiteX4" fmla="*/ 0 w 4602161"/>
                <a:gd name="connsiteY4" fmla="*/ 0 h 2129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161" h="2129846">
                  <a:moveTo>
                    <a:pt x="4602161" y="0"/>
                  </a:moveTo>
                  <a:lnTo>
                    <a:pt x="4599340" y="55863"/>
                  </a:lnTo>
                  <a:cubicBezTo>
                    <a:pt x="4481035" y="1220789"/>
                    <a:pt x="3497218" y="2129846"/>
                    <a:pt x="2301080" y="2129846"/>
                  </a:cubicBezTo>
                  <a:cubicBezTo>
                    <a:pt x="1104941" y="2129846"/>
                    <a:pt x="121125" y="1220788"/>
                    <a:pt x="2821" y="55863"/>
                  </a:cubicBezTo>
                  <a:lnTo>
                    <a:pt x="0" y="0"/>
                  </a:lnTo>
                  <a:close/>
                </a:path>
              </a:pathLst>
            </a:custGeom>
          </p:spPr>
        </p:pic>
        <p:sp>
          <p:nvSpPr>
            <p:cNvPr id="249" name="任意多边形: 形状 248">
              <a:extLst>
                <a:ext uri="{FF2B5EF4-FFF2-40B4-BE49-F238E27FC236}">
                  <a16:creationId xmlns:a16="http://schemas.microsoft.com/office/drawing/2014/main" xmlns="" id="{6BD6A1BB-6002-4B59-8DF3-82F1987D6AB0}"/>
                </a:ext>
              </a:extLst>
            </p:cNvPr>
            <p:cNvSpPr/>
            <p:nvPr/>
          </p:nvSpPr>
          <p:spPr>
            <a:xfrm>
              <a:off x="0" y="1042321"/>
              <a:ext cx="2125579" cy="4763914"/>
            </a:xfrm>
            <a:custGeom>
              <a:avLst/>
              <a:gdLst>
                <a:gd name="connsiteX0" fmla="*/ 0 w 2125579"/>
                <a:gd name="connsiteY0" fmla="*/ 0 h 4763914"/>
                <a:gd name="connsiteX1" fmla="*/ 180512 w 2125579"/>
                <a:gd name="connsiteY1" fmla="*/ 27183 h 4763914"/>
                <a:gd name="connsiteX2" fmla="*/ 2125579 w 2125579"/>
                <a:gd name="connsiteY2" fmla="*/ 2381957 h 4763914"/>
                <a:gd name="connsiteX3" fmla="*/ 180512 w 2125579"/>
                <a:gd name="connsiteY3" fmla="*/ 4736732 h 4763914"/>
                <a:gd name="connsiteX4" fmla="*/ 0 w 2125579"/>
                <a:gd name="connsiteY4" fmla="*/ 4763914 h 4763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5579" h="4763914">
                  <a:moveTo>
                    <a:pt x="0" y="0"/>
                  </a:moveTo>
                  <a:lnTo>
                    <a:pt x="180512" y="27183"/>
                  </a:lnTo>
                  <a:cubicBezTo>
                    <a:pt x="1290559" y="251310"/>
                    <a:pt x="2125579" y="1220417"/>
                    <a:pt x="2125579" y="2381957"/>
                  </a:cubicBezTo>
                  <a:cubicBezTo>
                    <a:pt x="2125579" y="3543498"/>
                    <a:pt x="1290559" y="4512604"/>
                    <a:pt x="180512" y="4736732"/>
                  </a:cubicBezTo>
                  <a:lnTo>
                    <a:pt x="0" y="4763914"/>
                  </a:lnTo>
                  <a:close/>
                </a:path>
              </a:pathLst>
            </a:cu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47" name="文本框 246">
              <a:extLst>
                <a:ext uri="{FF2B5EF4-FFF2-40B4-BE49-F238E27FC236}">
                  <a16:creationId xmlns:a16="http://schemas.microsoft.com/office/drawing/2014/main" xmlns="" id="{494D7493-2326-4861-A762-A7652D37FE39}"/>
                </a:ext>
              </a:extLst>
            </p:cNvPr>
            <p:cNvSpPr txBox="1"/>
            <p:nvPr/>
          </p:nvSpPr>
          <p:spPr>
            <a:xfrm>
              <a:off x="210801" y="2491701"/>
              <a:ext cx="1413260" cy="1766637"/>
            </a:xfrm>
            <a:prstGeom prst="rect">
              <a:avLst/>
            </a:prstGeom>
            <a:noFill/>
            <a:effectLst>
              <a:outerShdw blurRad="50800" dist="38100" dir="5400000" algn="t" rotWithShape="0">
                <a:prstClr val="black">
                  <a:alpha val="40000"/>
                </a:prstClr>
              </a:outerShdw>
            </a:effectLst>
          </p:spPr>
          <p:txBody>
            <a:bodyPr wrap="square" rtlCol="0">
              <a:spAutoFit/>
            </a:bodyPr>
            <a:lstStyle>
              <a:defPPr>
                <a:defRPr lang="zh-CN"/>
              </a:defPPr>
              <a:lvl1pPr>
                <a:defRPr sz="4800">
                  <a:solidFill>
                    <a:schemeClr val="accent3"/>
                  </a:solidFill>
                  <a:latin typeface="字体圈欣意冠黑体" panose="00000500000000000000" pitchFamily="2" charset="-122"/>
                  <a:ea typeface="字体圈欣意冠黑体" panose="00000500000000000000" pitchFamily="2"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推广步骤</a:t>
              </a:r>
            </a:p>
          </p:txBody>
        </p:sp>
      </p:grpSp>
      <p:grpSp>
        <p:nvGrpSpPr>
          <p:cNvPr id="242" name="组合 241">
            <a:extLst>
              <a:ext uri="{FF2B5EF4-FFF2-40B4-BE49-F238E27FC236}">
                <a16:creationId xmlns:a16="http://schemas.microsoft.com/office/drawing/2014/main" xmlns="" id="{0787A744-347C-47E0-9854-B711466AA9A7}"/>
              </a:ext>
            </a:extLst>
          </p:cNvPr>
          <p:cNvGrpSpPr/>
          <p:nvPr/>
        </p:nvGrpSpPr>
        <p:grpSpPr>
          <a:xfrm rot="8254719">
            <a:off x="-2916641" y="1504045"/>
            <a:ext cx="6328093" cy="3913160"/>
            <a:chOff x="2596246" y="2440116"/>
            <a:chExt cx="8605368" cy="2585980"/>
          </a:xfrm>
        </p:grpSpPr>
        <p:sp>
          <p:nvSpPr>
            <p:cNvPr id="245" name="椭圆 244">
              <a:extLst>
                <a:ext uri="{FF2B5EF4-FFF2-40B4-BE49-F238E27FC236}">
                  <a16:creationId xmlns:a16="http://schemas.microsoft.com/office/drawing/2014/main" xmlns="" id="{68647376-0D60-4A48-AD83-62FFA947711C}"/>
                </a:ext>
              </a:extLst>
            </p:cNvPr>
            <p:cNvSpPr/>
            <p:nvPr/>
          </p:nvSpPr>
          <p:spPr>
            <a:xfrm rot="1221892">
              <a:off x="2903662" y="3341716"/>
              <a:ext cx="8297952" cy="1684380"/>
            </a:xfrm>
            <a:prstGeom prst="ellipse">
              <a:avLst/>
            </a:prstGeom>
            <a:noFill/>
            <a:ln>
              <a:gradFill>
                <a:gsLst>
                  <a:gs pos="0">
                    <a:schemeClr val="accent1">
                      <a:lumMod val="5000"/>
                      <a:lumOff val="95000"/>
                      <a:alpha val="0"/>
                    </a:schemeClr>
                  </a:gs>
                  <a:gs pos="74000">
                    <a:schemeClr val="accent3">
                      <a:alpha val="27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244" name="椭圆 243">
              <a:extLst>
                <a:ext uri="{FF2B5EF4-FFF2-40B4-BE49-F238E27FC236}">
                  <a16:creationId xmlns:a16="http://schemas.microsoft.com/office/drawing/2014/main" xmlns="" id="{F2122424-7C3E-496E-863C-682290FFD282}"/>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43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spTree>
    <p:extLst>
      <p:ext uri="{BB962C8B-B14F-4D97-AF65-F5344CB8AC3E}">
        <p14:creationId xmlns:p14="http://schemas.microsoft.com/office/powerpoint/2010/main" val="36110860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594B590D-05CF-4A9D-8F2A-0C299ADE35AA}"/>
              </a:ext>
            </a:extLst>
          </p:cNvPr>
          <p:cNvGrpSpPr/>
          <p:nvPr/>
        </p:nvGrpSpPr>
        <p:grpSpPr>
          <a:xfrm>
            <a:off x="864935" y="2034555"/>
            <a:ext cx="10501565" cy="1780689"/>
            <a:chOff x="864935" y="2034555"/>
            <a:chExt cx="10501565" cy="1780689"/>
          </a:xfrm>
        </p:grpSpPr>
        <p:grpSp>
          <p:nvGrpSpPr>
            <p:cNvPr id="29" name="组合 28">
              <a:extLst>
                <a:ext uri="{FF2B5EF4-FFF2-40B4-BE49-F238E27FC236}">
                  <a16:creationId xmlns:a16="http://schemas.microsoft.com/office/drawing/2014/main" xmlns="" id="{5DBA760B-A7C8-44CE-9BE6-17C76DC50533}"/>
                </a:ext>
              </a:extLst>
            </p:cNvPr>
            <p:cNvGrpSpPr/>
            <p:nvPr/>
          </p:nvGrpSpPr>
          <p:grpSpPr>
            <a:xfrm>
              <a:off x="864935" y="2034555"/>
              <a:ext cx="10501565" cy="1780689"/>
              <a:chOff x="66141" y="1522299"/>
              <a:chExt cx="11173912" cy="2117620"/>
            </a:xfrm>
            <a:effectLst>
              <a:outerShdw blurRad="114300" sx="101000" sy="101000" algn="ctr" rotWithShape="0">
                <a:prstClr val="black">
                  <a:alpha val="29000"/>
                </a:prstClr>
              </a:outerShdw>
            </a:effectLst>
          </p:grpSpPr>
          <p:sp>
            <p:nvSpPr>
              <p:cNvPr id="10" name="矩形: 圆角 9">
                <a:extLst>
                  <a:ext uri="{FF2B5EF4-FFF2-40B4-BE49-F238E27FC236}">
                    <a16:creationId xmlns:a16="http://schemas.microsoft.com/office/drawing/2014/main" xmlns="" id="{13C5C9E3-F9FE-4518-9FFF-68AB03F32570}"/>
                  </a:ext>
                </a:extLst>
              </p:cNvPr>
              <p:cNvSpPr/>
              <p:nvPr/>
            </p:nvSpPr>
            <p:spPr>
              <a:xfrm>
                <a:off x="195838" y="1522608"/>
                <a:ext cx="11044215" cy="2117310"/>
              </a:xfrm>
              <a:prstGeom prst="roundRect">
                <a:avLst>
                  <a:gd name="adj" fmla="val 75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pic>
            <p:nvPicPr>
              <p:cNvPr id="13" name="图片 12">
                <a:extLst>
                  <a:ext uri="{FF2B5EF4-FFF2-40B4-BE49-F238E27FC236}">
                    <a16:creationId xmlns:a16="http://schemas.microsoft.com/office/drawing/2014/main" xmlns="" id="{2F1C9377-79ED-472E-B059-A605CF6DDB16}"/>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16200000">
                <a:off x="214457" y="1375405"/>
                <a:ext cx="2117310" cy="2411097"/>
              </a:xfrm>
              <a:custGeom>
                <a:avLst/>
                <a:gdLst>
                  <a:gd name="connsiteX0" fmla="*/ 1980702 w 1980702"/>
                  <a:gd name="connsiteY0" fmla="*/ 110783 h 2411098"/>
                  <a:gd name="connsiteX1" fmla="*/ 1980702 w 1980702"/>
                  <a:gd name="connsiteY1" fmla="*/ 1929333 h 2411098"/>
                  <a:gd name="connsiteX2" fmla="*/ 1788494 w 1980702"/>
                  <a:gd name="connsiteY2" fmla="*/ 1846511 h 2411098"/>
                  <a:gd name="connsiteX3" fmla="*/ 1511171 w 1980702"/>
                  <a:gd name="connsiteY3" fmla="*/ 1809307 h 2411098"/>
                  <a:gd name="connsiteX4" fmla="*/ 475695 w 1980702"/>
                  <a:gd name="connsiteY4" fmla="*/ 2410587 h 2411098"/>
                  <a:gd name="connsiteX5" fmla="*/ 42142 w 1980702"/>
                  <a:gd name="connsiteY5" fmla="*/ 2318423 h 2411098"/>
                  <a:gd name="connsiteX6" fmla="*/ 0 w 1980702"/>
                  <a:gd name="connsiteY6" fmla="*/ 2302664 h 2411098"/>
                  <a:gd name="connsiteX7" fmla="*/ 0 w 1980702"/>
                  <a:gd name="connsiteY7" fmla="*/ 110783 h 2411098"/>
                  <a:gd name="connsiteX8" fmla="*/ 149048 w 1980702"/>
                  <a:gd name="connsiteY8" fmla="*/ 0 h 2411098"/>
                  <a:gd name="connsiteX9" fmla="*/ 1831654 w 1980702"/>
                  <a:gd name="connsiteY9" fmla="*/ 0 h 2411098"/>
                  <a:gd name="connsiteX10" fmla="*/ 1980702 w 1980702"/>
                  <a:gd name="connsiteY10" fmla="*/ 110783 h 241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80702" h="2411098">
                    <a:moveTo>
                      <a:pt x="1980702" y="110783"/>
                    </a:moveTo>
                    <a:lnTo>
                      <a:pt x="1980702" y="1929333"/>
                    </a:lnTo>
                    <a:lnTo>
                      <a:pt x="1788494" y="1846511"/>
                    </a:lnTo>
                    <a:cubicBezTo>
                      <a:pt x="1693525" y="1814944"/>
                      <a:pt x="1600158" y="1797782"/>
                      <a:pt x="1511171" y="1809307"/>
                    </a:cubicBezTo>
                    <a:cubicBezTo>
                      <a:pt x="1155227" y="1855405"/>
                      <a:pt x="904446" y="2430628"/>
                      <a:pt x="475695" y="2410587"/>
                    </a:cubicBezTo>
                    <a:cubicBezTo>
                      <a:pt x="368508" y="2405577"/>
                      <a:pt x="213287" y="2373384"/>
                      <a:pt x="42142" y="2318423"/>
                    </a:cubicBezTo>
                    <a:lnTo>
                      <a:pt x="0" y="2302664"/>
                    </a:lnTo>
                    <a:lnTo>
                      <a:pt x="0" y="110783"/>
                    </a:lnTo>
                    <a:cubicBezTo>
                      <a:pt x="0" y="49598"/>
                      <a:pt x="66731" y="0"/>
                      <a:pt x="149048" y="0"/>
                    </a:cubicBezTo>
                    <a:lnTo>
                      <a:pt x="1831654" y="0"/>
                    </a:lnTo>
                    <a:cubicBezTo>
                      <a:pt x="1913972" y="0"/>
                      <a:pt x="1980702" y="49598"/>
                      <a:pt x="1980702" y="110783"/>
                    </a:cubicBezTo>
                    <a:close/>
                  </a:path>
                </a:pathLst>
              </a:custGeom>
              <a:effectLst>
                <a:outerShdw blurRad="50800" dist="38100" algn="l" rotWithShape="0">
                  <a:prstClr val="black">
                    <a:alpha val="40000"/>
                  </a:prstClr>
                </a:outerShdw>
              </a:effectLst>
            </p:spPr>
          </p:pic>
          <p:sp>
            <p:nvSpPr>
              <p:cNvPr id="14" name="任意多边形: 形状 13">
                <a:extLst>
                  <a:ext uri="{FF2B5EF4-FFF2-40B4-BE49-F238E27FC236}">
                    <a16:creationId xmlns:a16="http://schemas.microsoft.com/office/drawing/2014/main" xmlns="" id="{7D694FF1-1E6E-4E29-B92A-1CCE339D87E5}"/>
                  </a:ext>
                </a:extLst>
              </p:cNvPr>
              <p:cNvSpPr/>
              <p:nvPr/>
            </p:nvSpPr>
            <p:spPr>
              <a:xfrm>
                <a:off x="66141" y="1522609"/>
                <a:ext cx="2411099" cy="2117310"/>
              </a:xfrm>
              <a:custGeom>
                <a:avLst/>
                <a:gdLst>
                  <a:gd name="connsiteX0" fmla="*/ 106629 w 2320693"/>
                  <a:gd name="connsiteY0" fmla="*/ 0 h 1416997"/>
                  <a:gd name="connsiteX1" fmla="*/ 1856992 w 2320693"/>
                  <a:gd name="connsiteY1" fmla="*/ 0 h 1416997"/>
                  <a:gd name="connsiteX2" fmla="*/ 1777275 w 2320693"/>
                  <a:gd name="connsiteY2" fmla="*/ 137506 h 1416997"/>
                  <a:gd name="connsiteX3" fmla="*/ 1741466 w 2320693"/>
                  <a:gd name="connsiteY3" fmla="*/ 335903 h 1416997"/>
                  <a:gd name="connsiteX4" fmla="*/ 2320201 w 2320693"/>
                  <a:gd name="connsiteY4" fmla="*/ 1076684 h 1416997"/>
                  <a:gd name="connsiteX5" fmla="*/ 2231493 w 2320693"/>
                  <a:gd name="connsiteY5" fmla="*/ 1386849 h 1416997"/>
                  <a:gd name="connsiteX6" fmla="*/ 2216325 w 2320693"/>
                  <a:gd name="connsiteY6" fmla="*/ 1416997 h 1416997"/>
                  <a:gd name="connsiteX7" fmla="*/ 106629 w 2320693"/>
                  <a:gd name="connsiteY7" fmla="*/ 1416997 h 1416997"/>
                  <a:gd name="connsiteX8" fmla="*/ 0 w 2320693"/>
                  <a:gd name="connsiteY8" fmla="*/ 1310368 h 1416997"/>
                  <a:gd name="connsiteX9" fmla="*/ 0 w 2320693"/>
                  <a:gd name="connsiteY9" fmla="*/ 106629 h 1416997"/>
                  <a:gd name="connsiteX10" fmla="*/ 106629 w 2320693"/>
                  <a:gd name="connsiteY10" fmla="*/ 0 h 1416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20693" h="1416997">
                    <a:moveTo>
                      <a:pt x="106629" y="0"/>
                    </a:moveTo>
                    <a:lnTo>
                      <a:pt x="1856992" y="0"/>
                    </a:lnTo>
                    <a:lnTo>
                      <a:pt x="1777275" y="137506"/>
                    </a:lnTo>
                    <a:cubicBezTo>
                      <a:pt x="1746892" y="205447"/>
                      <a:pt x="1730374" y="272242"/>
                      <a:pt x="1741466" y="335903"/>
                    </a:cubicBezTo>
                    <a:cubicBezTo>
                      <a:pt x="1785836" y="590546"/>
                      <a:pt x="2339491" y="769955"/>
                      <a:pt x="2320201" y="1076684"/>
                    </a:cubicBezTo>
                    <a:cubicBezTo>
                      <a:pt x="2315379" y="1153366"/>
                      <a:pt x="2284393" y="1264411"/>
                      <a:pt x="2231493" y="1386849"/>
                    </a:cubicBezTo>
                    <a:lnTo>
                      <a:pt x="2216325" y="1416997"/>
                    </a:lnTo>
                    <a:lnTo>
                      <a:pt x="106629" y="1416997"/>
                    </a:lnTo>
                    <a:cubicBezTo>
                      <a:pt x="47739" y="1416997"/>
                      <a:pt x="0" y="1369258"/>
                      <a:pt x="0" y="1310368"/>
                    </a:cubicBezTo>
                    <a:lnTo>
                      <a:pt x="0" y="106629"/>
                    </a:lnTo>
                    <a:cubicBezTo>
                      <a:pt x="0" y="47739"/>
                      <a:pt x="47739" y="0"/>
                      <a:pt x="106629" y="0"/>
                    </a:cubicBezTo>
                    <a:close/>
                  </a:path>
                </a:pathLst>
              </a:custGeom>
              <a:gradFill>
                <a:gsLst>
                  <a:gs pos="0">
                    <a:schemeClr val="accent1">
                      <a:alpha val="49000"/>
                    </a:schemeClr>
                  </a:gs>
                  <a:gs pos="100000">
                    <a:schemeClr val="accent2">
                      <a:alpha val="28000"/>
                    </a:schemeClr>
                  </a:gs>
                </a:gsLst>
                <a:lin ang="27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椭圆 15">
                <a:extLst>
                  <a:ext uri="{FF2B5EF4-FFF2-40B4-BE49-F238E27FC236}">
                    <a16:creationId xmlns:a16="http://schemas.microsoft.com/office/drawing/2014/main" xmlns="" id="{03418128-9D1A-4733-91E2-4018A760547A}"/>
                  </a:ext>
                </a:extLst>
              </p:cNvPr>
              <p:cNvSpPr/>
              <p:nvPr/>
            </p:nvSpPr>
            <p:spPr>
              <a:xfrm>
                <a:off x="267933" y="1726022"/>
                <a:ext cx="539836" cy="539836"/>
              </a:xfrm>
              <a:prstGeom prst="ellipse">
                <a:avLst/>
              </a:prstGeom>
              <a:gradFill>
                <a:gsLst>
                  <a:gs pos="0">
                    <a:schemeClr val="accent1"/>
                  </a:gs>
                  <a:gs pos="100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5" name="文本框 14">
                <a:extLst>
                  <a:ext uri="{FF2B5EF4-FFF2-40B4-BE49-F238E27FC236}">
                    <a16:creationId xmlns:a16="http://schemas.microsoft.com/office/drawing/2014/main" xmlns="" id="{A473AB1B-BF02-4BB2-919F-C22E66B328D4}"/>
                  </a:ext>
                </a:extLst>
              </p:cNvPr>
              <p:cNvSpPr txBox="1"/>
              <p:nvPr/>
            </p:nvSpPr>
            <p:spPr>
              <a:xfrm>
                <a:off x="330621" y="1778358"/>
                <a:ext cx="2405256" cy="160313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独播</a:t>
                </a:r>
                <a:endParaRPr kumimoji="0" lang="en-US" altLang="zh-CN" sz="36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付费模式</a:t>
                </a:r>
              </a:p>
            </p:txBody>
          </p:sp>
        </p:grpSp>
        <p:sp>
          <p:nvSpPr>
            <p:cNvPr id="2" name="文本框 1">
              <a:extLst>
                <a:ext uri="{FF2B5EF4-FFF2-40B4-BE49-F238E27FC236}">
                  <a16:creationId xmlns:a16="http://schemas.microsoft.com/office/drawing/2014/main" xmlns="" id="{890B99C1-FEA5-450E-9780-F6335E5A176C}"/>
                </a:ext>
              </a:extLst>
            </p:cNvPr>
            <p:cNvSpPr txBox="1"/>
            <p:nvPr/>
          </p:nvSpPr>
          <p:spPr>
            <a:xfrm>
              <a:off x="3219291" y="2370663"/>
              <a:ext cx="7916112" cy="107144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大部分中国观众已经不能忍受免费视频的时间成本，他们更愿意尝试付费独播或者点播，所以网络剧如果要提高播放量，我司制作的网剧的制作质量高，无论是在技术上还是在剧情本身上都要做到了精益求精。</a:t>
              </a:r>
            </a:p>
          </p:txBody>
        </p:sp>
      </p:grpSp>
      <p:grpSp>
        <p:nvGrpSpPr>
          <p:cNvPr id="5" name="组合 4">
            <a:extLst>
              <a:ext uri="{FF2B5EF4-FFF2-40B4-BE49-F238E27FC236}">
                <a16:creationId xmlns:a16="http://schemas.microsoft.com/office/drawing/2014/main" xmlns="" id="{FCA244EB-7574-4D00-84A1-615DF69D792F}"/>
              </a:ext>
            </a:extLst>
          </p:cNvPr>
          <p:cNvGrpSpPr/>
          <p:nvPr/>
        </p:nvGrpSpPr>
        <p:grpSpPr>
          <a:xfrm>
            <a:off x="863599" y="4392822"/>
            <a:ext cx="10516161" cy="1780429"/>
            <a:chOff x="863599" y="4291224"/>
            <a:chExt cx="10516161" cy="1780429"/>
          </a:xfrm>
        </p:grpSpPr>
        <p:grpSp>
          <p:nvGrpSpPr>
            <p:cNvPr id="39" name="组合 38">
              <a:extLst>
                <a:ext uri="{FF2B5EF4-FFF2-40B4-BE49-F238E27FC236}">
                  <a16:creationId xmlns:a16="http://schemas.microsoft.com/office/drawing/2014/main" xmlns="" id="{6940EAC2-B76E-4E93-8A49-19F888A551B5}"/>
                </a:ext>
              </a:extLst>
            </p:cNvPr>
            <p:cNvGrpSpPr/>
            <p:nvPr/>
          </p:nvGrpSpPr>
          <p:grpSpPr>
            <a:xfrm>
              <a:off x="863599" y="4291224"/>
              <a:ext cx="10516161" cy="1780429"/>
              <a:chOff x="37593" y="1549658"/>
              <a:chExt cx="11216610" cy="2122274"/>
            </a:xfrm>
          </p:grpSpPr>
          <p:sp>
            <p:nvSpPr>
              <p:cNvPr id="40" name="矩形: 圆角 39">
                <a:extLst>
                  <a:ext uri="{FF2B5EF4-FFF2-40B4-BE49-F238E27FC236}">
                    <a16:creationId xmlns:a16="http://schemas.microsoft.com/office/drawing/2014/main" xmlns="" id="{B4D08A1D-40FF-4C7C-9655-5C664A033941}"/>
                  </a:ext>
                </a:extLst>
              </p:cNvPr>
              <p:cNvSpPr/>
              <p:nvPr/>
            </p:nvSpPr>
            <p:spPr>
              <a:xfrm>
                <a:off x="37593" y="1554310"/>
                <a:ext cx="11202464" cy="2117621"/>
              </a:xfrm>
              <a:prstGeom prst="roundRect">
                <a:avLst>
                  <a:gd name="adj" fmla="val 7525"/>
                </a:avLst>
              </a:prstGeom>
              <a:solidFill>
                <a:schemeClr val="bg1"/>
              </a:solidFill>
              <a:ln>
                <a:noFill/>
              </a:ln>
              <a:effectLst>
                <a:outerShdw blurRad="139700" sx="101000" sy="101000" algn="c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pic>
            <p:nvPicPr>
              <p:cNvPr id="41" name="图片 40">
                <a:extLst>
                  <a:ext uri="{FF2B5EF4-FFF2-40B4-BE49-F238E27FC236}">
                    <a16:creationId xmlns:a16="http://schemas.microsoft.com/office/drawing/2014/main" xmlns="" id="{A83D6BE6-97ED-4F86-A02E-02D00972CD3A}"/>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5400000" flipH="1">
                <a:off x="8975852" y="1407729"/>
                <a:ext cx="2117310" cy="2411096"/>
              </a:xfrm>
              <a:custGeom>
                <a:avLst/>
                <a:gdLst>
                  <a:gd name="connsiteX0" fmla="*/ 1980702 w 1980702"/>
                  <a:gd name="connsiteY0" fmla="*/ 110783 h 2411098"/>
                  <a:gd name="connsiteX1" fmla="*/ 1980702 w 1980702"/>
                  <a:gd name="connsiteY1" fmla="*/ 1929333 h 2411098"/>
                  <a:gd name="connsiteX2" fmla="*/ 1788494 w 1980702"/>
                  <a:gd name="connsiteY2" fmla="*/ 1846511 h 2411098"/>
                  <a:gd name="connsiteX3" fmla="*/ 1511171 w 1980702"/>
                  <a:gd name="connsiteY3" fmla="*/ 1809307 h 2411098"/>
                  <a:gd name="connsiteX4" fmla="*/ 475695 w 1980702"/>
                  <a:gd name="connsiteY4" fmla="*/ 2410587 h 2411098"/>
                  <a:gd name="connsiteX5" fmla="*/ 42142 w 1980702"/>
                  <a:gd name="connsiteY5" fmla="*/ 2318423 h 2411098"/>
                  <a:gd name="connsiteX6" fmla="*/ 0 w 1980702"/>
                  <a:gd name="connsiteY6" fmla="*/ 2302664 h 2411098"/>
                  <a:gd name="connsiteX7" fmla="*/ 0 w 1980702"/>
                  <a:gd name="connsiteY7" fmla="*/ 110783 h 2411098"/>
                  <a:gd name="connsiteX8" fmla="*/ 149048 w 1980702"/>
                  <a:gd name="connsiteY8" fmla="*/ 0 h 2411098"/>
                  <a:gd name="connsiteX9" fmla="*/ 1831654 w 1980702"/>
                  <a:gd name="connsiteY9" fmla="*/ 0 h 2411098"/>
                  <a:gd name="connsiteX10" fmla="*/ 1980702 w 1980702"/>
                  <a:gd name="connsiteY10" fmla="*/ 110783 h 241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80702" h="2411098">
                    <a:moveTo>
                      <a:pt x="1980702" y="110783"/>
                    </a:moveTo>
                    <a:lnTo>
                      <a:pt x="1980702" y="1929333"/>
                    </a:lnTo>
                    <a:lnTo>
                      <a:pt x="1788494" y="1846511"/>
                    </a:lnTo>
                    <a:cubicBezTo>
                      <a:pt x="1693525" y="1814944"/>
                      <a:pt x="1600158" y="1797782"/>
                      <a:pt x="1511171" y="1809307"/>
                    </a:cubicBezTo>
                    <a:cubicBezTo>
                      <a:pt x="1155227" y="1855405"/>
                      <a:pt x="904446" y="2430628"/>
                      <a:pt x="475695" y="2410587"/>
                    </a:cubicBezTo>
                    <a:cubicBezTo>
                      <a:pt x="368508" y="2405577"/>
                      <a:pt x="213287" y="2373384"/>
                      <a:pt x="42142" y="2318423"/>
                    </a:cubicBezTo>
                    <a:lnTo>
                      <a:pt x="0" y="2302664"/>
                    </a:lnTo>
                    <a:lnTo>
                      <a:pt x="0" y="110783"/>
                    </a:lnTo>
                    <a:cubicBezTo>
                      <a:pt x="0" y="49598"/>
                      <a:pt x="66731" y="0"/>
                      <a:pt x="149048" y="0"/>
                    </a:cubicBezTo>
                    <a:lnTo>
                      <a:pt x="1831654" y="0"/>
                    </a:lnTo>
                    <a:cubicBezTo>
                      <a:pt x="1913972" y="0"/>
                      <a:pt x="1980702" y="49598"/>
                      <a:pt x="1980702" y="110783"/>
                    </a:cubicBezTo>
                    <a:close/>
                  </a:path>
                </a:pathLst>
              </a:custGeom>
              <a:gradFill>
                <a:gsLst>
                  <a:gs pos="0">
                    <a:srgbClr val="8F0400"/>
                  </a:gs>
                  <a:gs pos="100000">
                    <a:srgbClr val="CC1205">
                      <a:alpha val="71000"/>
                    </a:srgbClr>
                  </a:gs>
                </a:gsLst>
                <a:lin ang="2700000" scaled="0"/>
              </a:gradFill>
              <a:ln>
                <a:noFill/>
              </a:ln>
            </p:spPr>
          </p:pic>
          <p:sp>
            <p:nvSpPr>
              <p:cNvPr id="42" name="任意多边形: 形状 41">
                <a:extLst>
                  <a:ext uri="{FF2B5EF4-FFF2-40B4-BE49-F238E27FC236}">
                    <a16:creationId xmlns:a16="http://schemas.microsoft.com/office/drawing/2014/main" xmlns="" id="{0F410897-1690-48D4-A9BD-AFF3B3AECE8C}"/>
                  </a:ext>
                </a:extLst>
              </p:cNvPr>
              <p:cNvSpPr/>
              <p:nvPr/>
            </p:nvSpPr>
            <p:spPr>
              <a:xfrm flipH="1">
                <a:off x="8843104" y="1549658"/>
                <a:ext cx="2411099" cy="2117310"/>
              </a:xfrm>
              <a:custGeom>
                <a:avLst/>
                <a:gdLst>
                  <a:gd name="connsiteX0" fmla="*/ 106629 w 2320693"/>
                  <a:gd name="connsiteY0" fmla="*/ 0 h 1416997"/>
                  <a:gd name="connsiteX1" fmla="*/ 1856992 w 2320693"/>
                  <a:gd name="connsiteY1" fmla="*/ 0 h 1416997"/>
                  <a:gd name="connsiteX2" fmla="*/ 1777275 w 2320693"/>
                  <a:gd name="connsiteY2" fmla="*/ 137506 h 1416997"/>
                  <a:gd name="connsiteX3" fmla="*/ 1741466 w 2320693"/>
                  <a:gd name="connsiteY3" fmla="*/ 335903 h 1416997"/>
                  <a:gd name="connsiteX4" fmla="*/ 2320201 w 2320693"/>
                  <a:gd name="connsiteY4" fmla="*/ 1076684 h 1416997"/>
                  <a:gd name="connsiteX5" fmla="*/ 2231493 w 2320693"/>
                  <a:gd name="connsiteY5" fmla="*/ 1386849 h 1416997"/>
                  <a:gd name="connsiteX6" fmla="*/ 2216325 w 2320693"/>
                  <a:gd name="connsiteY6" fmla="*/ 1416997 h 1416997"/>
                  <a:gd name="connsiteX7" fmla="*/ 106629 w 2320693"/>
                  <a:gd name="connsiteY7" fmla="*/ 1416997 h 1416997"/>
                  <a:gd name="connsiteX8" fmla="*/ 0 w 2320693"/>
                  <a:gd name="connsiteY8" fmla="*/ 1310368 h 1416997"/>
                  <a:gd name="connsiteX9" fmla="*/ 0 w 2320693"/>
                  <a:gd name="connsiteY9" fmla="*/ 106629 h 1416997"/>
                  <a:gd name="connsiteX10" fmla="*/ 106629 w 2320693"/>
                  <a:gd name="connsiteY10" fmla="*/ 0 h 1416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20693" h="1416997">
                    <a:moveTo>
                      <a:pt x="106629" y="0"/>
                    </a:moveTo>
                    <a:lnTo>
                      <a:pt x="1856992" y="0"/>
                    </a:lnTo>
                    <a:lnTo>
                      <a:pt x="1777275" y="137506"/>
                    </a:lnTo>
                    <a:cubicBezTo>
                      <a:pt x="1746892" y="205447"/>
                      <a:pt x="1730374" y="272242"/>
                      <a:pt x="1741466" y="335903"/>
                    </a:cubicBezTo>
                    <a:cubicBezTo>
                      <a:pt x="1785836" y="590546"/>
                      <a:pt x="2339491" y="769955"/>
                      <a:pt x="2320201" y="1076684"/>
                    </a:cubicBezTo>
                    <a:cubicBezTo>
                      <a:pt x="2315379" y="1153366"/>
                      <a:pt x="2284393" y="1264411"/>
                      <a:pt x="2231493" y="1386849"/>
                    </a:cubicBezTo>
                    <a:lnTo>
                      <a:pt x="2216325" y="1416997"/>
                    </a:lnTo>
                    <a:lnTo>
                      <a:pt x="106629" y="1416997"/>
                    </a:lnTo>
                    <a:cubicBezTo>
                      <a:pt x="47739" y="1416997"/>
                      <a:pt x="0" y="1369258"/>
                      <a:pt x="0" y="1310368"/>
                    </a:cubicBezTo>
                    <a:lnTo>
                      <a:pt x="0" y="106629"/>
                    </a:lnTo>
                    <a:cubicBezTo>
                      <a:pt x="0" y="47739"/>
                      <a:pt x="47739" y="0"/>
                      <a:pt x="106629" y="0"/>
                    </a:cubicBezTo>
                    <a:close/>
                  </a:path>
                </a:pathLst>
              </a:custGeom>
              <a:gradFill>
                <a:gsLst>
                  <a:gs pos="0">
                    <a:schemeClr val="accent1">
                      <a:alpha val="49000"/>
                    </a:schemeClr>
                  </a:gs>
                  <a:gs pos="100000">
                    <a:schemeClr val="accent2">
                      <a:alpha val="28000"/>
                    </a:schemeClr>
                  </a:gs>
                </a:gsLst>
                <a:lin ang="2700000" scaled="0"/>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3" name="椭圆 42">
                <a:extLst>
                  <a:ext uri="{FF2B5EF4-FFF2-40B4-BE49-F238E27FC236}">
                    <a16:creationId xmlns:a16="http://schemas.microsoft.com/office/drawing/2014/main" xmlns="" id="{14054CBF-A9FB-4DF7-A988-0D342153FBE6}"/>
                  </a:ext>
                </a:extLst>
              </p:cNvPr>
              <p:cNvSpPr/>
              <p:nvPr/>
            </p:nvSpPr>
            <p:spPr>
              <a:xfrm>
                <a:off x="10554811" y="2903546"/>
                <a:ext cx="539836" cy="539837"/>
              </a:xfrm>
              <a:prstGeom prst="ellipse">
                <a:avLst/>
              </a:prstGeom>
              <a:gradFill>
                <a:gsLst>
                  <a:gs pos="0">
                    <a:schemeClr val="accent1">
                      <a:alpha val="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4" name="文本框 43">
                <a:extLst>
                  <a:ext uri="{FF2B5EF4-FFF2-40B4-BE49-F238E27FC236}">
                    <a16:creationId xmlns:a16="http://schemas.microsoft.com/office/drawing/2014/main" xmlns="" id="{FAA58642-7577-4CCB-9AB4-C161A6FEF495}"/>
                  </a:ext>
                </a:extLst>
              </p:cNvPr>
              <p:cNvSpPr txBox="1"/>
              <p:nvPr/>
            </p:nvSpPr>
            <p:spPr>
              <a:xfrm>
                <a:off x="9492038" y="1779987"/>
                <a:ext cx="1755091" cy="1606891"/>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网络</a:t>
                </a:r>
                <a:endParaRPr kumimoji="0" lang="en-US" altLang="zh-CN" sz="36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定制剧</a:t>
                </a:r>
              </a:p>
            </p:txBody>
          </p:sp>
        </p:grpSp>
        <p:sp>
          <p:nvSpPr>
            <p:cNvPr id="46" name="文本框 45">
              <a:extLst>
                <a:ext uri="{FF2B5EF4-FFF2-40B4-BE49-F238E27FC236}">
                  <a16:creationId xmlns:a16="http://schemas.microsoft.com/office/drawing/2014/main" xmlns="" id="{B487F06E-B3F2-456A-A74B-EDA3A582951E}"/>
                </a:ext>
              </a:extLst>
            </p:cNvPr>
            <p:cNvSpPr txBox="1"/>
            <p:nvPr/>
          </p:nvSpPr>
          <p:spPr>
            <a:xfrm>
              <a:off x="1101672" y="4632145"/>
              <a:ext cx="7916112" cy="1071447"/>
            </a:xfrm>
            <a:prstGeom prst="rect">
              <a:avLst/>
            </a:prstGeom>
            <a:noFill/>
          </p:spPr>
          <p:txBody>
            <a:bodyPr wrap="square" rtlCol="0">
              <a:spAutoFit/>
            </a:bodyPr>
            <a:lstStyle>
              <a:defPPr>
                <a:defRPr lang="zh-CN"/>
              </a:defPPr>
              <a:lvl1pPr>
                <a:lnSpc>
                  <a:spcPct val="120000"/>
                </a:lnSpc>
                <a:defRPr>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中国的网络剧产业也正在向定制化方向发展，该剧是由合作品牌提供拍摄资金，根据产品的特征为产品定制网络剧，合作品牌会参与到该网剧参与制作，该网络剧初衷就是为这个品牌而设计。</a:t>
              </a:r>
            </a:p>
          </p:txBody>
        </p:sp>
      </p:grpSp>
      <p:grpSp>
        <p:nvGrpSpPr>
          <p:cNvPr id="3" name="组合 2">
            <a:extLst>
              <a:ext uri="{FF2B5EF4-FFF2-40B4-BE49-F238E27FC236}">
                <a16:creationId xmlns:a16="http://schemas.microsoft.com/office/drawing/2014/main" xmlns="" id="{8C6BA3BA-6026-4DB3-9FF9-664E73DB9EF6}"/>
              </a:ext>
            </a:extLst>
          </p:cNvPr>
          <p:cNvGrpSpPr/>
          <p:nvPr/>
        </p:nvGrpSpPr>
        <p:grpSpPr>
          <a:xfrm>
            <a:off x="3039979" y="63659"/>
            <a:ext cx="5619717" cy="1919645"/>
            <a:chOff x="3039979" y="-110510"/>
            <a:chExt cx="5619717" cy="1919645"/>
          </a:xfrm>
        </p:grpSpPr>
        <p:grpSp>
          <p:nvGrpSpPr>
            <p:cNvPr id="47" name="组合 46">
              <a:extLst>
                <a:ext uri="{FF2B5EF4-FFF2-40B4-BE49-F238E27FC236}">
                  <a16:creationId xmlns:a16="http://schemas.microsoft.com/office/drawing/2014/main" xmlns="" id="{9CDF7CF7-48F7-4CFD-BB6B-725BF6F1DC16}"/>
                </a:ext>
              </a:extLst>
            </p:cNvPr>
            <p:cNvGrpSpPr/>
            <p:nvPr/>
          </p:nvGrpSpPr>
          <p:grpSpPr>
            <a:xfrm>
              <a:off x="3039979" y="403607"/>
              <a:ext cx="1919645" cy="1027889"/>
              <a:chOff x="77996" y="2140262"/>
              <a:chExt cx="4406632" cy="2359567"/>
            </a:xfrm>
          </p:grpSpPr>
          <p:grpSp>
            <p:nvGrpSpPr>
              <p:cNvPr id="48" name="组合 47">
                <a:extLst>
                  <a:ext uri="{FF2B5EF4-FFF2-40B4-BE49-F238E27FC236}">
                    <a16:creationId xmlns:a16="http://schemas.microsoft.com/office/drawing/2014/main" xmlns="" id="{B637CAF5-7B65-47DD-86FB-FC4DA16EE8D1}"/>
                  </a:ext>
                </a:extLst>
              </p:cNvPr>
              <p:cNvGrpSpPr/>
              <p:nvPr/>
            </p:nvGrpSpPr>
            <p:grpSpPr>
              <a:xfrm>
                <a:off x="77996" y="2140262"/>
                <a:ext cx="4279392" cy="2359567"/>
                <a:chOff x="77996" y="2140262"/>
                <a:chExt cx="4279392" cy="2359567"/>
              </a:xfrm>
            </p:grpSpPr>
            <p:sp>
              <p:nvSpPr>
                <p:cNvPr id="50" name="椭圆 49">
                  <a:extLst>
                    <a:ext uri="{FF2B5EF4-FFF2-40B4-BE49-F238E27FC236}">
                      <a16:creationId xmlns:a16="http://schemas.microsoft.com/office/drawing/2014/main" xmlns="" id="{416691CA-AEB7-4823-B98B-3BD9A8F19137}"/>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51" name="组合 50">
                  <a:extLst>
                    <a:ext uri="{FF2B5EF4-FFF2-40B4-BE49-F238E27FC236}">
                      <a16:creationId xmlns:a16="http://schemas.microsoft.com/office/drawing/2014/main" xmlns="" id="{8C258181-CD36-4E64-B4CA-8D531D612465}"/>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52" name="图片 51">
                    <a:extLst>
                      <a:ext uri="{FF2B5EF4-FFF2-40B4-BE49-F238E27FC236}">
                        <a16:creationId xmlns:a16="http://schemas.microsoft.com/office/drawing/2014/main" xmlns="" id="{81C887AD-9320-4576-BD6D-2C01616C2CDB}"/>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53" name="椭圆 52">
                    <a:extLst>
                      <a:ext uri="{FF2B5EF4-FFF2-40B4-BE49-F238E27FC236}">
                        <a16:creationId xmlns:a16="http://schemas.microsoft.com/office/drawing/2014/main" xmlns="" id="{36CE0BD8-E1EC-46A2-8599-870D9CECB530}"/>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pic>
            <p:nvPicPr>
              <p:cNvPr id="49" name="图片 48">
                <a:extLst>
                  <a:ext uri="{FF2B5EF4-FFF2-40B4-BE49-F238E27FC236}">
                    <a16:creationId xmlns:a16="http://schemas.microsoft.com/office/drawing/2014/main" xmlns="" id="{545CF092-8D3A-4F24-A1F2-0E8694A45B6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grpSp>
          <p:nvGrpSpPr>
            <p:cNvPr id="54" name="组合 53">
              <a:extLst>
                <a:ext uri="{FF2B5EF4-FFF2-40B4-BE49-F238E27FC236}">
                  <a16:creationId xmlns:a16="http://schemas.microsoft.com/office/drawing/2014/main" xmlns="" id="{316A4A50-1F7B-48FC-A9C9-757B54437378}"/>
                </a:ext>
              </a:extLst>
            </p:cNvPr>
            <p:cNvGrpSpPr/>
            <p:nvPr/>
          </p:nvGrpSpPr>
          <p:grpSpPr>
            <a:xfrm rot="14018751">
              <a:off x="7185929" y="335368"/>
              <a:ext cx="1919645" cy="1027889"/>
              <a:chOff x="77996" y="2140262"/>
              <a:chExt cx="4406632" cy="2359567"/>
            </a:xfrm>
          </p:grpSpPr>
          <p:grpSp>
            <p:nvGrpSpPr>
              <p:cNvPr id="55" name="组合 54">
                <a:extLst>
                  <a:ext uri="{FF2B5EF4-FFF2-40B4-BE49-F238E27FC236}">
                    <a16:creationId xmlns:a16="http://schemas.microsoft.com/office/drawing/2014/main" xmlns="" id="{C819E7CD-3BA9-4B79-AA20-67920E376DA6}"/>
                  </a:ext>
                </a:extLst>
              </p:cNvPr>
              <p:cNvGrpSpPr/>
              <p:nvPr/>
            </p:nvGrpSpPr>
            <p:grpSpPr>
              <a:xfrm>
                <a:off x="77996" y="2140262"/>
                <a:ext cx="4279392" cy="2359567"/>
                <a:chOff x="77996" y="2140262"/>
                <a:chExt cx="4279392" cy="2359567"/>
              </a:xfrm>
            </p:grpSpPr>
            <p:sp>
              <p:nvSpPr>
                <p:cNvPr id="57" name="椭圆 56">
                  <a:extLst>
                    <a:ext uri="{FF2B5EF4-FFF2-40B4-BE49-F238E27FC236}">
                      <a16:creationId xmlns:a16="http://schemas.microsoft.com/office/drawing/2014/main" xmlns="" id="{C97850D8-65A0-4FD5-B366-A6B7495C7B7A}"/>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58" name="组合 57">
                  <a:extLst>
                    <a:ext uri="{FF2B5EF4-FFF2-40B4-BE49-F238E27FC236}">
                      <a16:creationId xmlns:a16="http://schemas.microsoft.com/office/drawing/2014/main" xmlns="" id="{287CC722-DD9C-4BB8-80C3-24ABC4FD8243}"/>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59" name="图片 58">
                    <a:extLst>
                      <a:ext uri="{FF2B5EF4-FFF2-40B4-BE49-F238E27FC236}">
                        <a16:creationId xmlns:a16="http://schemas.microsoft.com/office/drawing/2014/main" xmlns="" id="{167AF14C-CBE0-46EF-BB06-0800AD15F61F}"/>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60" name="椭圆 59">
                    <a:extLst>
                      <a:ext uri="{FF2B5EF4-FFF2-40B4-BE49-F238E27FC236}">
                        <a16:creationId xmlns:a16="http://schemas.microsoft.com/office/drawing/2014/main" xmlns="" id="{4F9B8707-CF67-407D-8FCA-56C9196C6D7B}"/>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pic>
            <p:nvPicPr>
              <p:cNvPr id="56" name="图片 55">
                <a:extLst>
                  <a:ext uri="{FF2B5EF4-FFF2-40B4-BE49-F238E27FC236}">
                    <a16:creationId xmlns:a16="http://schemas.microsoft.com/office/drawing/2014/main" xmlns="" id="{04735C19-E2DF-4DF3-84A7-ABAB455133E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61" name="文本框 60">
              <a:extLst>
                <a:ext uri="{FF2B5EF4-FFF2-40B4-BE49-F238E27FC236}">
                  <a16:creationId xmlns:a16="http://schemas.microsoft.com/office/drawing/2014/main" xmlns="" id="{0AF635BB-605E-46AF-A99F-1775F18D244C}"/>
                </a:ext>
              </a:extLst>
            </p:cNvPr>
            <p:cNvSpPr txBox="1"/>
            <p:nvPr/>
          </p:nvSpPr>
          <p:spPr>
            <a:xfrm>
              <a:off x="4556528" y="455121"/>
              <a:ext cx="3117043" cy="880241"/>
            </a:xfrm>
            <a:prstGeom prst="rect">
              <a:avLst/>
            </a:prstGeom>
            <a:noFill/>
            <a:effectLst>
              <a:outerShdw blurRad="50800" dist="38100" dir="5400000" algn="t" rotWithShape="0">
                <a:prstClr val="black">
                  <a:alpha val="40000"/>
                </a:prstClr>
              </a:outerShdw>
            </a:effectLst>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盈利模式</a:t>
              </a:r>
            </a:p>
          </p:txBody>
        </p:sp>
      </p:grpSp>
    </p:spTree>
    <p:extLst>
      <p:ext uri="{BB962C8B-B14F-4D97-AF65-F5344CB8AC3E}">
        <p14:creationId xmlns:p14="http://schemas.microsoft.com/office/powerpoint/2010/main" val="11041429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2D6D990E-0BE6-4666-8EEF-7B03781034C8}"/>
              </a:ext>
            </a:extLst>
          </p:cNvPr>
          <p:cNvGrpSpPr/>
          <p:nvPr/>
        </p:nvGrpSpPr>
        <p:grpSpPr>
          <a:xfrm>
            <a:off x="3830819" y="1022093"/>
            <a:ext cx="4878706" cy="4813814"/>
            <a:chOff x="908049" y="605054"/>
            <a:chExt cx="5724024" cy="5647889"/>
          </a:xfrm>
          <a:effectLst>
            <a:outerShdw blurRad="50800" dist="38100" dir="10800000" algn="r" rotWithShape="0">
              <a:prstClr val="black">
                <a:alpha val="40000"/>
              </a:prstClr>
            </a:outerShdw>
          </a:effectLst>
        </p:grpSpPr>
        <p:pic>
          <p:nvPicPr>
            <p:cNvPr id="8" name="图片 7">
              <a:extLst>
                <a:ext uri="{FF2B5EF4-FFF2-40B4-BE49-F238E27FC236}">
                  <a16:creationId xmlns:a16="http://schemas.microsoft.com/office/drawing/2014/main" xmlns="" id="{8363478D-921C-460A-9503-281046A702F3}"/>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a:ext>
              </a:extLst>
            </a:blip>
            <a:srcRect l="7904" t="33604" r="3320" b="25377"/>
            <a:stretch>
              <a:fillRect/>
            </a:stretch>
          </p:blipFill>
          <p:spPr>
            <a:xfrm rot="16200000">
              <a:off x="908050" y="714812"/>
              <a:ext cx="5428376" cy="5428376"/>
            </a:xfrm>
            <a:custGeom>
              <a:avLst/>
              <a:gdLst>
                <a:gd name="connsiteX0" fmla="*/ 6410174 w 6410174"/>
                <a:gd name="connsiteY0" fmla="*/ 3205087 h 6410174"/>
                <a:gd name="connsiteX1" fmla="*/ 3205087 w 6410174"/>
                <a:gd name="connsiteY1" fmla="*/ 6410174 h 6410174"/>
                <a:gd name="connsiteX2" fmla="*/ 0 w 6410174"/>
                <a:gd name="connsiteY2" fmla="*/ 3205087 h 6410174"/>
                <a:gd name="connsiteX3" fmla="*/ 3205087 w 6410174"/>
                <a:gd name="connsiteY3" fmla="*/ 0 h 6410174"/>
                <a:gd name="connsiteX4" fmla="*/ 6410174 w 6410174"/>
                <a:gd name="connsiteY4" fmla="*/ 3205087 h 6410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0174" h="6410174">
                  <a:moveTo>
                    <a:pt x="6410174" y="3205087"/>
                  </a:moveTo>
                  <a:cubicBezTo>
                    <a:pt x="6410174" y="4975208"/>
                    <a:pt x="4975208" y="6410174"/>
                    <a:pt x="3205087" y="6410174"/>
                  </a:cubicBezTo>
                  <a:cubicBezTo>
                    <a:pt x="1434966" y="6410174"/>
                    <a:pt x="0" y="4975208"/>
                    <a:pt x="0" y="3205087"/>
                  </a:cubicBezTo>
                  <a:cubicBezTo>
                    <a:pt x="0" y="1434966"/>
                    <a:pt x="1434966" y="0"/>
                    <a:pt x="3205087" y="0"/>
                  </a:cubicBezTo>
                  <a:cubicBezTo>
                    <a:pt x="4975208" y="0"/>
                    <a:pt x="6410174" y="1434966"/>
                    <a:pt x="6410174" y="3205087"/>
                  </a:cubicBezTo>
                  <a:close/>
                </a:path>
              </a:pathLst>
            </a:custGeom>
          </p:spPr>
        </p:pic>
        <p:sp>
          <p:nvSpPr>
            <p:cNvPr id="9" name="椭圆 8">
              <a:extLst>
                <a:ext uri="{FF2B5EF4-FFF2-40B4-BE49-F238E27FC236}">
                  <a16:creationId xmlns:a16="http://schemas.microsoft.com/office/drawing/2014/main" xmlns="" id="{2F34E9A6-BD5F-4455-A8FA-3F69D198EF61}"/>
                </a:ext>
              </a:extLst>
            </p:cNvPr>
            <p:cNvSpPr/>
            <p:nvPr/>
          </p:nvSpPr>
          <p:spPr>
            <a:xfrm>
              <a:off x="908049" y="605054"/>
              <a:ext cx="5724024" cy="5647889"/>
            </a:xfrm>
            <a:prstGeom prst="ellipse">
              <a:avLst/>
            </a:pr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0" name="组合 9">
            <a:extLst>
              <a:ext uri="{FF2B5EF4-FFF2-40B4-BE49-F238E27FC236}">
                <a16:creationId xmlns:a16="http://schemas.microsoft.com/office/drawing/2014/main" xmlns="" id="{3AE21A64-AFE0-4239-AC4B-44461B3555BA}"/>
              </a:ext>
            </a:extLst>
          </p:cNvPr>
          <p:cNvGrpSpPr/>
          <p:nvPr/>
        </p:nvGrpSpPr>
        <p:grpSpPr>
          <a:xfrm rot="1223834">
            <a:off x="752219" y="2348192"/>
            <a:ext cx="10187234" cy="2161615"/>
            <a:chOff x="1711502" y="3433259"/>
            <a:chExt cx="8839343" cy="1428486"/>
          </a:xfrm>
        </p:grpSpPr>
        <p:sp>
          <p:nvSpPr>
            <p:cNvPr id="11" name="椭圆 10">
              <a:extLst>
                <a:ext uri="{FF2B5EF4-FFF2-40B4-BE49-F238E27FC236}">
                  <a16:creationId xmlns:a16="http://schemas.microsoft.com/office/drawing/2014/main" xmlns="" id="{B3DC9691-2465-4E7F-82E3-2877ECCDD3E2}"/>
                </a:ext>
              </a:extLst>
            </p:cNvPr>
            <p:cNvSpPr/>
            <p:nvPr/>
          </p:nvSpPr>
          <p:spPr>
            <a:xfrm rot="21397660">
              <a:off x="2252893" y="3506654"/>
              <a:ext cx="8297952" cy="794903"/>
            </a:xfrm>
            <a:prstGeom prst="ellipse">
              <a:avLst/>
            </a:prstGeom>
            <a:noFill/>
            <a:ln>
              <a:gradFill>
                <a:gsLst>
                  <a:gs pos="0">
                    <a:schemeClr val="accent1">
                      <a:lumMod val="5000"/>
                      <a:lumOff val="95000"/>
                      <a:alpha val="0"/>
                    </a:schemeClr>
                  </a:gs>
                  <a:gs pos="74000">
                    <a:schemeClr val="accent3">
                      <a:alpha val="27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12" name="椭圆 11">
              <a:extLst>
                <a:ext uri="{FF2B5EF4-FFF2-40B4-BE49-F238E27FC236}">
                  <a16:creationId xmlns:a16="http://schemas.microsoft.com/office/drawing/2014/main" xmlns="" id="{7E8A2922-6F5D-46BC-8EEB-BF468D476DA6}"/>
                </a:ext>
              </a:extLst>
            </p:cNvPr>
            <p:cNvSpPr/>
            <p:nvPr/>
          </p:nvSpPr>
          <p:spPr>
            <a:xfrm rot="19759477">
              <a:off x="1711502" y="3433259"/>
              <a:ext cx="8729315" cy="1428486"/>
            </a:xfrm>
            <a:prstGeom prst="ellipse">
              <a:avLst/>
            </a:prstGeom>
            <a:noFill/>
            <a:ln>
              <a:gradFill>
                <a:gsLst>
                  <a:gs pos="0">
                    <a:schemeClr val="accent3">
                      <a:alpha val="0"/>
                    </a:schemeClr>
                  </a:gs>
                  <a:gs pos="74000">
                    <a:schemeClr val="accent3">
                      <a:alpha val="43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grpSp>
        <p:nvGrpSpPr>
          <p:cNvPr id="15" name="组合 14">
            <a:extLst>
              <a:ext uri="{FF2B5EF4-FFF2-40B4-BE49-F238E27FC236}">
                <a16:creationId xmlns:a16="http://schemas.microsoft.com/office/drawing/2014/main" xmlns="" id="{414583FE-5823-4A26-A6FC-0946F53E744F}"/>
              </a:ext>
            </a:extLst>
          </p:cNvPr>
          <p:cNvGrpSpPr/>
          <p:nvPr/>
        </p:nvGrpSpPr>
        <p:grpSpPr>
          <a:xfrm>
            <a:off x="1611595" y="1690407"/>
            <a:ext cx="1199940" cy="1199940"/>
            <a:chOff x="1611595" y="1690407"/>
            <a:chExt cx="1199940" cy="1199940"/>
          </a:xfrm>
        </p:grpSpPr>
        <p:sp>
          <p:nvSpPr>
            <p:cNvPr id="13" name="椭圆 12">
              <a:extLst>
                <a:ext uri="{FF2B5EF4-FFF2-40B4-BE49-F238E27FC236}">
                  <a16:creationId xmlns:a16="http://schemas.microsoft.com/office/drawing/2014/main" xmlns="" id="{C9443E2E-C62B-4549-849B-0815E9A30F48}"/>
                </a:ext>
              </a:extLst>
            </p:cNvPr>
            <p:cNvSpPr/>
            <p:nvPr/>
          </p:nvSpPr>
          <p:spPr>
            <a:xfrm>
              <a:off x="1611595" y="1690407"/>
              <a:ext cx="1199940" cy="1199940"/>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pic>
          <p:nvPicPr>
            <p:cNvPr id="14" name="图片 13">
              <a:extLst>
                <a:ext uri="{FF2B5EF4-FFF2-40B4-BE49-F238E27FC236}">
                  <a16:creationId xmlns:a16="http://schemas.microsoft.com/office/drawing/2014/main" xmlns="" id="{03EE6E0B-3642-41BA-861D-ABEF71C0E44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14684" y="1886857"/>
              <a:ext cx="753809" cy="700807"/>
            </a:xfrm>
            <a:prstGeom prst="rect">
              <a:avLst/>
            </a:prstGeom>
          </p:spPr>
        </p:pic>
      </p:grpSp>
      <p:sp>
        <p:nvSpPr>
          <p:cNvPr id="17" name="椭圆 16">
            <a:extLst>
              <a:ext uri="{FF2B5EF4-FFF2-40B4-BE49-F238E27FC236}">
                <a16:creationId xmlns:a16="http://schemas.microsoft.com/office/drawing/2014/main" xmlns="" id="{90D66A3F-04CF-4BC1-948B-11C7B0AB48F9}"/>
              </a:ext>
            </a:extLst>
          </p:cNvPr>
          <p:cNvSpPr/>
          <p:nvPr/>
        </p:nvSpPr>
        <p:spPr>
          <a:xfrm>
            <a:off x="2619649" y="4196133"/>
            <a:ext cx="1199940" cy="1199940"/>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pic>
        <p:nvPicPr>
          <p:cNvPr id="19" name="图片 18">
            <a:extLst>
              <a:ext uri="{FF2B5EF4-FFF2-40B4-BE49-F238E27FC236}">
                <a16:creationId xmlns:a16="http://schemas.microsoft.com/office/drawing/2014/main" xmlns="" id="{A42CE4EF-C10D-49CE-A3C3-826E52D4ED0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76812" y="4106555"/>
            <a:ext cx="1308110" cy="1308110"/>
          </a:xfrm>
          <a:prstGeom prst="rect">
            <a:avLst/>
          </a:prstGeom>
        </p:spPr>
      </p:pic>
      <p:grpSp>
        <p:nvGrpSpPr>
          <p:cNvPr id="23" name="组合 22">
            <a:extLst>
              <a:ext uri="{FF2B5EF4-FFF2-40B4-BE49-F238E27FC236}">
                <a16:creationId xmlns:a16="http://schemas.microsoft.com/office/drawing/2014/main" xmlns="" id="{4EE46B6B-84E5-4F2E-A29B-8881D8F1C99F}"/>
              </a:ext>
            </a:extLst>
          </p:cNvPr>
          <p:cNvGrpSpPr/>
          <p:nvPr/>
        </p:nvGrpSpPr>
        <p:grpSpPr>
          <a:xfrm>
            <a:off x="400425" y="3801990"/>
            <a:ext cx="1199940" cy="1199940"/>
            <a:chOff x="477662" y="3668132"/>
            <a:chExt cx="1199940" cy="1199940"/>
          </a:xfrm>
        </p:grpSpPr>
        <p:sp>
          <p:nvSpPr>
            <p:cNvPr id="21" name="椭圆 20">
              <a:extLst>
                <a:ext uri="{FF2B5EF4-FFF2-40B4-BE49-F238E27FC236}">
                  <a16:creationId xmlns:a16="http://schemas.microsoft.com/office/drawing/2014/main" xmlns="" id="{43D4CDF9-DA9D-4044-BC7C-BB94C1B69B9D}"/>
                </a:ext>
              </a:extLst>
            </p:cNvPr>
            <p:cNvSpPr/>
            <p:nvPr/>
          </p:nvSpPr>
          <p:spPr>
            <a:xfrm>
              <a:off x="477662" y="3668132"/>
              <a:ext cx="1199940" cy="1199940"/>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pic>
          <p:nvPicPr>
            <p:cNvPr id="22" name="图片 21">
              <a:extLst>
                <a:ext uri="{FF2B5EF4-FFF2-40B4-BE49-F238E27FC236}">
                  <a16:creationId xmlns:a16="http://schemas.microsoft.com/office/drawing/2014/main" xmlns="" id="{833C54B4-4983-4581-BA3B-D304AFD45F3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5773" y="4012260"/>
              <a:ext cx="511683" cy="511683"/>
            </a:xfrm>
            <a:prstGeom prst="rect">
              <a:avLst/>
            </a:prstGeom>
          </p:spPr>
        </p:pic>
      </p:grpSp>
      <p:sp>
        <p:nvSpPr>
          <p:cNvPr id="25" name="椭圆 24">
            <a:extLst>
              <a:ext uri="{FF2B5EF4-FFF2-40B4-BE49-F238E27FC236}">
                <a16:creationId xmlns:a16="http://schemas.microsoft.com/office/drawing/2014/main" xmlns="" id="{06596080-A3F8-43EE-B017-B0D2F1F0AE91}"/>
              </a:ext>
            </a:extLst>
          </p:cNvPr>
          <p:cNvSpPr/>
          <p:nvPr/>
        </p:nvSpPr>
        <p:spPr>
          <a:xfrm>
            <a:off x="9773821" y="2187022"/>
            <a:ext cx="1199940" cy="1199940"/>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pic>
        <p:nvPicPr>
          <p:cNvPr id="27" name="图片 26">
            <a:extLst>
              <a:ext uri="{FF2B5EF4-FFF2-40B4-BE49-F238E27FC236}">
                <a16:creationId xmlns:a16="http://schemas.microsoft.com/office/drawing/2014/main" xmlns="" id="{70DE68C2-815D-44C0-8387-09D12E3F383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078376" y="2457035"/>
            <a:ext cx="638136" cy="638136"/>
          </a:xfrm>
          <a:prstGeom prst="rect">
            <a:avLst/>
          </a:prstGeom>
        </p:spPr>
      </p:pic>
      <p:sp>
        <p:nvSpPr>
          <p:cNvPr id="28" name="椭圆 27">
            <a:extLst>
              <a:ext uri="{FF2B5EF4-FFF2-40B4-BE49-F238E27FC236}">
                <a16:creationId xmlns:a16="http://schemas.microsoft.com/office/drawing/2014/main" xmlns="" id="{2B215C43-D2DA-41DB-B9E9-D51892DC4C8E}"/>
              </a:ext>
            </a:extLst>
          </p:cNvPr>
          <p:cNvSpPr/>
          <p:nvPr/>
        </p:nvSpPr>
        <p:spPr>
          <a:xfrm>
            <a:off x="8753622" y="3991040"/>
            <a:ext cx="1199940" cy="1199940"/>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pic>
        <p:nvPicPr>
          <p:cNvPr id="29" name="图片 28">
            <a:extLst>
              <a:ext uri="{FF2B5EF4-FFF2-40B4-BE49-F238E27FC236}">
                <a16:creationId xmlns:a16="http://schemas.microsoft.com/office/drawing/2014/main" xmlns="" id="{C1E6ABBA-389C-4594-B45C-829B428C39A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53622" y="3936955"/>
            <a:ext cx="1308110" cy="1308110"/>
          </a:xfrm>
          <a:prstGeom prst="rect">
            <a:avLst/>
          </a:prstGeom>
        </p:spPr>
      </p:pic>
      <p:sp>
        <p:nvSpPr>
          <p:cNvPr id="30" name="文本框 29">
            <a:extLst>
              <a:ext uri="{FF2B5EF4-FFF2-40B4-BE49-F238E27FC236}">
                <a16:creationId xmlns:a16="http://schemas.microsoft.com/office/drawing/2014/main" xmlns="" id="{66C16FBD-97C0-4280-BE1D-E641600D5B5C}"/>
              </a:ext>
            </a:extLst>
          </p:cNvPr>
          <p:cNvSpPr txBox="1"/>
          <p:nvPr/>
        </p:nvSpPr>
        <p:spPr>
          <a:xfrm>
            <a:off x="4404245" y="2667601"/>
            <a:ext cx="3713227" cy="140551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80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合作品牌</a:t>
            </a:r>
          </a:p>
        </p:txBody>
      </p:sp>
      <p:pic>
        <p:nvPicPr>
          <p:cNvPr id="31" name="图片 30" descr="绿色的灯光&#10;&#10;描述已自动生成">
            <a:extLst>
              <a:ext uri="{FF2B5EF4-FFF2-40B4-BE49-F238E27FC236}">
                <a16:creationId xmlns:a16="http://schemas.microsoft.com/office/drawing/2014/main" xmlns="" id="{49CA1BB6-5E8A-4AF3-B8F4-68CE6286030E}"/>
              </a:ext>
            </a:extLst>
          </p:cNvPr>
          <p:cNvPicPr>
            <a:picLocks noChangeAspect="1"/>
          </p:cNvPicPr>
          <p:nvPr/>
        </p:nvPicPr>
        <p:blipFill>
          <a:blip r:embed="rId8"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3858512" y="-1816065"/>
            <a:ext cx="6858000" cy="6858000"/>
          </a:xfrm>
          <a:prstGeom prst="rect">
            <a:avLst/>
          </a:prstGeom>
        </p:spPr>
      </p:pic>
    </p:spTree>
    <p:extLst>
      <p:ext uri="{BB962C8B-B14F-4D97-AF65-F5344CB8AC3E}">
        <p14:creationId xmlns:p14="http://schemas.microsoft.com/office/powerpoint/2010/main" val="16955092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 name="图片 122" descr="图片包含 室内, 盘子, 香蕉, 雪&#10;&#10;描述已自动生成">
            <a:extLst>
              <a:ext uri="{FF2B5EF4-FFF2-40B4-BE49-F238E27FC236}">
                <a16:creationId xmlns:a16="http://schemas.microsoft.com/office/drawing/2014/main" xmlns="" id="{89FC52E7-04AB-4AC7-A5FE-94E34ABAFDC5}"/>
              </a:ext>
            </a:extLst>
          </p:cNvPr>
          <p:cNvPicPr>
            <a:picLocks noChangeAspect="1"/>
          </p:cNvPicPr>
          <p:nvPr/>
        </p:nvPicPr>
        <p:blipFill>
          <a:blip r:embed="rId4" cstate="screen">
            <a:alphaModFix/>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7" name="矩形 116">
            <a:extLst>
              <a:ext uri="{FF2B5EF4-FFF2-40B4-BE49-F238E27FC236}">
                <a16:creationId xmlns:a16="http://schemas.microsoft.com/office/drawing/2014/main" xmlns="" id="{F2AAF2BA-A46F-4CC5-BDE0-C4FA48D433E4}"/>
              </a:ext>
            </a:extLst>
          </p:cNvPr>
          <p:cNvSpPr/>
          <p:nvPr/>
        </p:nvSpPr>
        <p:spPr>
          <a:xfrm>
            <a:off x="-87085" y="-304800"/>
            <a:ext cx="12360794" cy="7489841"/>
          </a:xfrm>
          <a:prstGeom prst="rect">
            <a:avLst/>
          </a:pr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7" name="组合 6">
            <a:extLst>
              <a:ext uri="{FF2B5EF4-FFF2-40B4-BE49-F238E27FC236}">
                <a16:creationId xmlns:a16="http://schemas.microsoft.com/office/drawing/2014/main" xmlns="" id="{51CD1380-B0C4-4F7C-B783-F1148C687639}"/>
              </a:ext>
            </a:extLst>
          </p:cNvPr>
          <p:cNvGrpSpPr/>
          <p:nvPr/>
        </p:nvGrpSpPr>
        <p:grpSpPr>
          <a:xfrm>
            <a:off x="4454752" y="2441292"/>
            <a:ext cx="3689204" cy="1975414"/>
            <a:chOff x="77996" y="2140263"/>
            <a:chExt cx="4406632" cy="2359569"/>
          </a:xfrm>
          <a:effectLst>
            <a:outerShdw blurRad="50800" dist="38100" dir="5400000" algn="t" rotWithShape="0">
              <a:prstClr val="black">
                <a:alpha val="40000"/>
              </a:prstClr>
            </a:outerShdw>
          </a:effectLst>
        </p:grpSpPr>
        <p:grpSp>
          <p:nvGrpSpPr>
            <p:cNvPr id="8" name="组合 7">
              <a:extLst>
                <a:ext uri="{FF2B5EF4-FFF2-40B4-BE49-F238E27FC236}">
                  <a16:creationId xmlns:a16="http://schemas.microsoft.com/office/drawing/2014/main" xmlns="" id="{1F1D9430-459F-46D6-B757-F3FE1FE6DADF}"/>
                </a:ext>
              </a:extLst>
            </p:cNvPr>
            <p:cNvGrpSpPr/>
            <p:nvPr/>
          </p:nvGrpSpPr>
          <p:grpSpPr>
            <a:xfrm>
              <a:off x="77996" y="2140263"/>
              <a:ext cx="4279391" cy="2359569"/>
              <a:chOff x="77996" y="2140262"/>
              <a:chExt cx="4279392" cy="2359567"/>
            </a:xfrm>
          </p:grpSpPr>
          <p:sp>
            <p:nvSpPr>
              <p:cNvPr id="10" name="椭圆 9">
                <a:extLst>
                  <a:ext uri="{FF2B5EF4-FFF2-40B4-BE49-F238E27FC236}">
                    <a16:creationId xmlns:a16="http://schemas.microsoft.com/office/drawing/2014/main" xmlns="" id="{F3B23447-0B08-4099-A2BF-FB4D9C753509}"/>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DAF3E"/>
                  </a:solidFill>
                  <a:effectLst/>
                  <a:uLnTx/>
                  <a:uFillTx/>
                  <a:latin typeface="等线" panose="020F0502020204030204"/>
                  <a:ea typeface="等线" panose="02010600030101010101" pitchFamily="2" charset="-122"/>
                  <a:cs typeface="+mn-cs"/>
                </a:endParaRPr>
              </a:p>
            </p:txBody>
          </p:sp>
          <p:grpSp>
            <p:nvGrpSpPr>
              <p:cNvPr id="11" name="组合 10">
                <a:extLst>
                  <a:ext uri="{FF2B5EF4-FFF2-40B4-BE49-F238E27FC236}">
                    <a16:creationId xmlns:a16="http://schemas.microsoft.com/office/drawing/2014/main" xmlns="" id="{C6D71FB1-9950-481A-A51B-AC205A222949}"/>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14" name="图片 13">
                  <a:extLst>
                    <a:ext uri="{FF2B5EF4-FFF2-40B4-BE49-F238E27FC236}">
                      <a16:creationId xmlns:a16="http://schemas.microsoft.com/office/drawing/2014/main" xmlns="" id="{4A301067-AF17-45E5-901A-750271EB38EB}"/>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15" name="椭圆 14">
                  <a:extLst>
                    <a:ext uri="{FF2B5EF4-FFF2-40B4-BE49-F238E27FC236}">
                      <a16:creationId xmlns:a16="http://schemas.microsoft.com/office/drawing/2014/main" xmlns="" id="{4EACE804-3834-47DB-8947-1B62EF3D5E55}"/>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DAF3E"/>
                    </a:solidFill>
                    <a:effectLst/>
                    <a:uLnTx/>
                    <a:uFillTx/>
                    <a:latin typeface="等线" panose="020F0502020204030204"/>
                    <a:ea typeface="等线" panose="02010600030101010101" pitchFamily="2" charset="-122"/>
                    <a:cs typeface="+mn-cs"/>
                  </a:endParaRPr>
                </a:p>
              </p:txBody>
            </p:sp>
          </p:grpSp>
        </p:grpSp>
        <p:pic>
          <p:nvPicPr>
            <p:cNvPr id="9" name="图片 8">
              <a:extLst>
                <a:ext uri="{FF2B5EF4-FFF2-40B4-BE49-F238E27FC236}">
                  <a16:creationId xmlns:a16="http://schemas.microsoft.com/office/drawing/2014/main" xmlns="" id="{0A57316E-3AF5-4E46-9D02-3F4D43F8465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135" name="文本框 134">
            <a:extLst>
              <a:ext uri="{FF2B5EF4-FFF2-40B4-BE49-F238E27FC236}">
                <a16:creationId xmlns:a16="http://schemas.microsoft.com/office/drawing/2014/main" xmlns="" id="{E77C1506-0D25-4920-BC7C-6A7A941EA677}"/>
              </a:ext>
            </a:extLst>
          </p:cNvPr>
          <p:cNvSpPr txBox="1"/>
          <p:nvPr/>
        </p:nvSpPr>
        <p:spPr>
          <a:xfrm>
            <a:off x="5586664" y="2623828"/>
            <a:ext cx="1050824" cy="148758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合作模式</a:t>
            </a:r>
          </a:p>
        </p:txBody>
      </p:sp>
      <p:grpSp>
        <p:nvGrpSpPr>
          <p:cNvPr id="195" name="组合 194">
            <a:extLst>
              <a:ext uri="{FF2B5EF4-FFF2-40B4-BE49-F238E27FC236}">
                <a16:creationId xmlns:a16="http://schemas.microsoft.com/office/drawing/2014/main" xmlns="" id="{78DFE3AA-2DDF-4A16-9537-09D1C51B3491}"/>
              </a:ext>
            </a:extLst>
          </p:cNvPr>
          <p:cNvGrpSpPr/>
          <p:nvPr/>
        </p:nvGrpSpPr>
        <p:grpSpPr>
          <a:xfrm>
            <a:off x="1168573" y="824698"/>
            <a:ext cx="3155987" cy="2278725"/>
            <a:chOff x="1168573" y="824698"/>
            <a:chExt cx="3155987" cy="2278725"/>
          </a:xfrm>
        </p:grpSpPr>
        <p:sp>
          <p:nvSpPr>
            <p:cNvPr id="141" name="矩形: 圆角 140">
              <a:extLst>
                <a:ext uri="{FF2B5EF4-FFF2-40B4-BE49-F238E27FC236}">
                  <a16:creationId xmlns:a16="http://schemas.microsoft.com/office/drawing/2014/main" xmlns="" id="{195D2ABE-C00B-4E06-8392-62007CF31F73}"/>
                </a:ext>
              </a:extLst>
            </p:cNvPr>
            <p:cNvSpPr/>
            <p:nvPr/>
          </p:nvSpPr>
          <p:spPr>
            <a:xfrm>
              <a:off x="1168573" y="824698"/>
              <a:ext cx="3155987" cy="2278725"/>
            </a:xfrm>
            <a:prstGeom prst="roundRect">
              <a:avLst>
                <a:gd name="adj" fmla="val 6781"/>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A5B592"/>
                </a:solidFill>
                <a:effectLst/>
                <a:uLnTx/>
                <a:uFillTx/>
                <a:latin typeface="等线" panose="020F0502020204030204"/>
                <a:ea typeface="等线" panose="02010600030101010101" pitchFamily="2" charset="-122"/>
                <a:cs typeface="+mn-cs"/>
              </a:endParaRPr>
            </a:p>
          </p:txBody>
        </p:sp>
        <p:grpSp>
          <p:nvGrpSpPr>
            <p:cNvPr id="142" name="组合 141">
              <a:extLst>
                <a:ext uri="{FF2B5EF4-FFF2-40B4-BE49-F238E27FC236}">
                  <a16:creationId xmlns:a16="http://schemas.microsoft.com/office/drawing/2014/main" xmlns="" id="{AFC961DC-A477-4DDC-9D4E-22B779E1709A}"/>
                </a:ext>
              </a:extLst>
            </p:cNvPr>
            <p:cNvGrpSpPr/>
            <p:nvPr/>
          </p:nvGrpSpPr>
          <p:grpSpPr>
            <a:xfrm>
              <a:off x="1284112" y="917412"/>
              <a:ext cx="2789103" cy="2082427"/>
              <a:chOff x="1284112" y="917412"/>
              <a:chExt cx="2789103" cy="2082427"/>
            </a:xfrm>
          </p:grpSpPr>
          <p:cxnSp>
            <p:nvCxnSpPr>
              <p:cNvPr id="17" name="直接连接符 16">
                <a:extLst>
                  <a:ext uri="{FF2B5EF4-FFF2-40B4-BE49-F238E27FC236}">
                    <a16:creationId xmlns:a16="http://schemas.microsoft.com/office/drawing/2014/main" xmlns="" id="{9CF9F9C6-0DDB-4EC7-AE0F-4354DD1AB0F8}"/>
                  </a:ext>
                </a:extLst>
              </p:cNvPr>
              <p:cNvCxnSpPr/>
              <p:nvPr/>
            </p:nvCxnSpPr>
            <p:spPr>
              <a:xfrm>
                <a:off x="3053705" y="1189602"/>
                <a:ext cx="0" cy="411511"/>
              </a:xfrm>
              <a:prstGeom prst="line">
                <a:avLst/>
              </a:prstGeom>
              <a:ln w="15875">
                <a:solidFill>
                  <a:srgbClr val="CC1205"/>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9A1B7838-EE48-4422-9DFF-A35F1A57A3FB}"/>
                  </a:ext>
                </a:extLst>
              </p:cNvPr>
              <p:cNvSpPr/>
              <p:nvPr/>
            </p:nvSpPr>
            <p:spPr>
              <a:xfrm>
                <a:off x="1507633" y="1662865"/>
                <a:ext cx="977133" cy="748923"/>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zh-CN" sz="4000" b="1"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2.0" panose="00000500000000000000" pitchFamily="2" charset="-122"/>
                    <a:cs typeface="+mn-cs"/>
                  </a:rPr>
                  <a:t>10</a:t>
                </a:r>
                <a:endParaRPr kumimoji="0" lang="zh-CN" altLang="en-US" sz="4000" b="1"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2.0" panose="00000500000000000000" pitchFamily="2" charset="-122"/>
                  <a:cs typeface="+mn-cs"/>
                </a:endParaRPr>
              </a:p>
            </p:txBody>
          </p:sp>
          <p:sp>
            <p:nvSpPr>
              <p:cNvPr id="20" name="矩形 19">
                <a:extLst>
                  <a:ext uri="{FF2B5EF4-FFF2-40B4-BE49-F238E27FC236}">
                    <a16:creationId xmlns:a16="http://schemas.microsoft.com/office/drawing/2014/main" xmlns="" id="{81998DE4-C504-418C-9743-653AF192F5C8}"/>
                  </a:ext>
                </a:extLst>
              </p:cNvPr>
              <p:cNvSpPr/>
              <p:nvPr/>
            </p:nvSpPr>
            <p:spPr>
              <a:xfrm>
                <a:off x="1996199" y="2040145"/>
                <a:ext cx="365806" cy="336823"/>
              </a:xfrm>
              <a:prstGeom prst="rect">
                <a:avLst/>
              </a:prstGeom>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rPr>
                  <a:t>席</a:t>
                </a:r>
              </a:p>
            </p:txBody>
          </p:sp>
          <p:sp>
            <p:nvSpPr>
              <p:cNvPr id="25" name="矩形 24">
                <a:extLst>
                  <a:ext uri="{FF2B5EF4-FFF2-40B4-BE49-F238E27FC236}">
                    <a16:creationId xmlns:a16="http://schemas.microsoft.com/office/drawing/2014/main" xmlns="" id="{D55C2DA8-9FAC-444F-9165-CF84B632D3B7}"/>
                  </a:ext>
                </a:extLst>
              </p:cNvPr>
              <p:cNvSpPr/>
              <p:nvPr/>
            </p:nvSpPr>
            <p:spPr>
              <a:xfrm>
                <a:off x="2481112" y="1977529"/>
                <a:ext cx="1592103" cy="739048"/>
              </a:xfrm>
              <a:prstGeom prst="rect">
                <a:avLst/>
              </a:prstGeom>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rPr>
                  <a:t>诚邀</a:t>
                </a:r>
                <a:r>
                  <a:rPr kumimoji="0" lang="en-US" altLang="zh-CN" sz="1800" b="0" i="0" u="none" strike="noStrike" kern="1200" cap="none" spc="0" normalizeH="0" baseline="0" noProof="0" dirty="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rPr>
                  <a:t>10</a:t>
                </a:r>
                <a:r>
                  <a:rPr kumimoji="0" lang="zh-CN" altLang="en-US" sz="1800" b="0" i="0" u="none" strike="noStrike" kern="1200" cap="none" spc="0" normalizeH="0" baseline="0" noProof="0" dirty="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rPr>
                  <a:t>家媒体</a:t>
                </a:r>
                <a:endParaRPr kumimoji="0" lang="en-US" altLang="zh-CN" sz="1800" b="0" i="0" u="none" strike="noStrike" kern="1200" cap="none" spc="0" normalizeH="0" baseline="0" noProof="0" dirty="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rPr>
                  <a:t>进行专访</a:t>
                </a:r>
              </a:p>
            </p:txBody>
          </p:sp>
          <p:grpSp>
            <p:nvGrpSpPr>
              <p:cNvPr id="34" name="组合 33">
                <a:extLst>
                  <a:ext uri="{FF2B5EF4-FFF2-40B4-BE49-F238E27FC236}">
                    <a16:creationId xmlns:a16="http://schemas.microsoft.com/office/drawing/2014/main" xmlns="" id="{6AB42A32-0691-45A9-8F2E-231467CD48F0}"/>
                  </a:ext>
                </a:extLst>
              </p:cNvPr>
              <p:cNvGrpSpPr/>
              <p:nvPr/>
            </p:nvGrpSpPr>
            <p:grpSpPr>
              <a:xfrm>
                <a:off x="1591933" y="2336965"/>
                <a:ext cx="434244" cy="424571"/>
                <a:chOff x="1813229" y="3596669"/>
                <a:chExt cx="434244" cy="424571"/>
              </a:xfrm>
            </p:grpSpPr>
            <p:sp>
              <p:nvSpPr>
                <p:cNvPr id="35" name="椭圆 34">
                  <a:extLst>
                    <a:ext uri="{FF2B5EF4-FFF2-40B4-BE49-F238E27FC236}">
                      <a16:creationId xmlns:a16="http://schemas.microsoft.com/office/drawing/2014/main" xmlns="" id="{D0EFB448-F709-4644-8BDC-6E7F05933256}"/>
                    </a:ext>
                  </a:extLst>
                </p:cNvPr>
                <p:cNvSpPr/>
                <p:nvPr/>
              </p:nvSpPr>
              <p:spPr>
                <a:xfrm>
                  <a:off x="1813229" y="3596669"/>
                  <a:ext cx="424571" cy="42457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36" name="等腰三角形 672">
                  <a:extLst>
                    <a:ext uri="{FF2B5EF4-FFF2-40B4-BE49-F238E27FC236}">
                      <a16:creationId xmlns:a16="http://schemas.microsoft.com/office/drawing/2014/main" xmlns="" id="{26E8F14D-5F8A-48A6-861E-2204FF49BC01}"/>
                    </a:ext>
                  </a:extLst>
                </p:cNvPr>
                <p:cNvSpPr/>
                <p:nvPr/>
              </p:nvSpPr>
              <p:spPr>
                <a:xfrm rot="7392007">
                  <a:off x="2151055" y="3896183"/>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37" name="voucher_281662">
                  <a:extLst>
                    <a:ext uri="{FF2B5EF4-FFF2-40B4-BE49-F238E27FC236}">
                      <a16:creationId xmlns:a16="http://schemas.microsoft.com/office/drawing/2014/main" xmlns="" id="{7ECDD59B-657D-48C0-A1D3-81B3C54DFACE}"/>
                    </a:ext>
                  </a:extLst>
                </p:cNvPr>
                <p:cNvSpPr/>
                <p:nvPr/>
              </p:nvSpPr>
              <p:spPr>
                <a:xfrm flipV="1">
                  <a:off x="1888900" y="3730878"/>
                  <a:ext cx="270715" cy="158539"/>
                </a:xfrm>
                <a:custGeom>
                  <a:avLst/>
                  <a:gdLst>
                    <a:gd name="connsiteX0" fmla="*/ 285940 w 607639"/>
                    <a:gd name="connsiteY0" fmla="*/ 240095 h 380065"/>
                    <a:gd name="connsiteX1" fmla="*/ 277129 w 607639"/>
                    <a:gd name="connsiteY1" fmla="*/ 248894 h 380065"/>
                    <a:gd name="connsiteX2" fmla="*/ 285940 w 607639"/>
                    <a:gd name="connsiteY2" fmla="*/ 257603 h 380065"/>
                    <a:gd name="connsiteX3" fmla="*/ 294662 w 607639"/>
                    <a:gd name="connsiteY3" fmla="*/ 248894 h 380065"/>
                    <a:gd name="connsiteX4" fmla="*/ 285940 w 607639"/>
                    <a:gd name="connsiteY4" fmla="*/ 240095 h 380065"/>
                    <a:gd name="connsiteX5" fmla="*/ 285940 w 607639"/>
                    <a:gd name="connsiteY5" fmla="*/ 200547 h 380065"/>
                    <a:gd name="connsiteX6" fmla="*/ 334268 w 607639"/>
                    <a:gd name="connsiteY6" fmla="*/ 248894 h 380065"/>
                    <a:gd name="connsiteX7" fmla="*/ 285940 w 607639"/>
                    <a:gd name="connsiteY7" fmla="*/ 297151 h 380065"/>
                    <a:gd name="connsiteX8" fmla="*/ 237523 w 607639"/>
                    <a:gd name="connsiteY8" fmla="*/ 248894 h 380065"/>
                    <a:gd name="connsiteX9" fmla="*/ 285940 w 607639"/>
                    <a:gd name="connsiteY9" fmla="*/ 200547 h 380065"/>
                    <a:gd name="connsiteX10" fmla="*/ 411749 w 607639"/>
                    <a:gd name="connsiteY10" fmla="*/ 146282 h 380065"/>
                    <a:gd name="connsiteX11" fmla="*/ 451336 w 607639"/>
                    <a:gd name="connsiteY11" fmla="*/ 146282 h 380065"/>
                    <a:gd name="connsiteX12" fmla="*/ 451336 w 607639"/>
                    <a:gd name="connsiteY12" fmla="*/ 233783 h 380065"/>
                    <a:gd name="connsiteX13" fmla="*/ 411749 w 607639"/>
                    <a:gd name="connsiteY13" fmla="*/ 233783 h 380065"/>
                    <a:gd name="connsiteX14" fmla="*/ 163147 w 607639"/>
                    <a:gd name="connsiteY14" fmla="*/ 122474 h 380065"/>
                    <a:gd name="connsiteX15" fmla="*/ 154427 w 607639"/>
                    <a:gd name="connsiteY15" fmla="*/ 131182 h 380065"/>
                    <a:gd name="connsiteX16" fmla="*/ 163147 w 607639"/>
                    <a:gd name="connsiteY16" fmla="*/ 139889 h 380065"/>
                    <a:gd name="connsiteX17" fmla="*/ 171957 w 607639"/>
                    <a:gd name="connsiteY17" fmla="*/ 131182 h 380065"/>
                    <a:gd name="connsiteX18" fmla="*/ 163147 w 607639"/>
                    <a:gd name="connsiteY18" fmla="*/ 122474 h 380065"/>
                    <a:gd name="connsiteX19" fmla="*/ 271366 w 607639"/>
                    <a:gd name="connsiteY19" fmla="*/ 100485 h 380065"/>
                    <a:gd name="connsiteX20" fmla="*/ 302162 w 607639"/>
                    <a:gd name="connsiteY20" fmla="*/ 125281 h 380065"/>
                    <a:gd name="connsiteX21" fmla="*/ 177643 w 607639"/>
                    <a:gd name="connsiteY21" fmla="*/ 279298 h 380065"/>
                    <a:gd name="connsiteX22" fmla="*/ 146847 w 607639"/>
                    <a:gd name="connsiteY22" fmla="*/ 254502 h 380065"/>
                    <a:gd name="connsiteX23" fmla="*/ 163147 w 607639"/>
                    <a:gd name="connsiteY23" fmla="*/ 82844 h 380065"/>
                    <a:gd name="connsiteX24" fmla="*/ 211555 w 607639"/>
                    <a:gd name="connsiteY24" fmla="*/ 131182 h 380065"/>
                    <a:gd name="connsiteX25" fmla="*/ 163147 w 607639"/>
                    <a:gd name="connsiteY25" fmla="*/ 179519 h 380065"/>
                    <a:gd name="connsiteX26" fmla="*/ 114739 w 607639"/>
                    <a:gd name="connsiteY26" fmla="*/ 131182 h 380065"/>
                    <a:gd name="connsiteX27" fmla="*/ 163147 w 607639"/>
                    <a:gd name="connsiteY27" fmla="*/ 82844 h 380065"/>
                    <a:gd name="connsiteX28" fmla="*/ 39607 w 607639"/>
                    <a:gd name="connsiteY28" fmla="*/ 39544 h 380065"/>
                    <a:gd name="connsiteX29" fmla="*/ 39607 w 607639"/>
                    <a:gd name="connsiteY29" fmla="*/ 340521 h 380065"/>
                    <a:gd name="connsiteX30" fmla="*/ 411739 w 607639"/>
                    <a:gd name="connsiteY30" fmla="*/ 340521 h 380065"/>
                    <a:gd name="connsiteX31" fmla="*/ 411739 w 607639"/>
                    <a:gd name="connsiteY31" fmla="*/ 272719 h 380065"/>
                    <a:gd name="connsiteX32" fmla="*/ 451346 w 607639"/>
                    <a:gd name="connsiteY32" fmla="*/ 272719 h 380065"/>
                    <a:gd name="connsiteX33" fmla="*/ 451346 w 607639"/>
                    <a:gd name="connsiteY33" fmla="*/ 340521 h 380065"/>
                    <a:gd name="connsiteX34" fmla="*/ 567943 w 607639"/>
                    <a:gd name="connsiteY34" fmla="*/ 340521 h 380065"/>
                    <a:gd name="connsiteX35" fmla="*/ 567943 w 607639"/>
                    <a:gd name="connsiteY35" fmla="*/ 39544 h 380065"/>
                    <a:gd name="connsiteX36" fmla="*/ 451346 w 607639"/>
                    <a:gd name="connsiteY36" fmla="*/ 39544 h 380065"/>
                    <a:gd name="connsiteX37" fmla="*/ 451346 w 607639"/>
                    <a:gd name="connsiteY37" fmla="*/ 107346 h 380065"/>
                    <a:gd name="connsiteX38" fmla="*/ 411739 w 607639"/>
                    <a:gd name="connsiteY38" fmla="*/ 107346 h 380065"/>
                    <a:gd name="connsiteX39" fmla="*/ 411739 w 607639"/>
                    <a:gd name="connsiteY39" fmla="*/ 39544 h 380065"/>
                    <a:gd name="connsiteX40" fmla="*/ 0 w 607639"/>
                    <a:gd name="connsiteY40" fmla="*/ 0 h 380065"/>
                    <a:gd name="connsiteX41" fmla="*/ 607639 w 607639"/>
                    <a:gd name="connsiteY41" fmla="*/ 0 h 380065"/>
                    <a:gd name="connsiteX42" fmla="*/ 607639 w 607639"/>
                    <a:gd name="connsiteY42" fmla="*/ 380065 h 380065"/>
                    <a:gd name="connsiteX43" fmla="*/ 0 w 607639"/>
                    <a:gd name="connsiteY43" fmla="*/ 380065 h 38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7639" h="380065">
                      <a:moveTo>
                        <a:pt x="285940" y="240095"/>
                      </a:moveTo>
                      <a:cubicBezTo>
                        <a:pt x="281045" y="240095"/>
                        <a:pt x="277129" y="244006"/>
                        <a:pt x="277129" y="248894"/>
                      </a:cubicBezTo>
                      <a:cubicBezTo>
                        <a:pt x="277129" y="253693"/>
                        <a:pt x="281045" y="257603"/>
                        <a:pt x="285940" y="257603"/>
                      </a:cubicBezTo>
                      <a:cubicBezTo>
                        <a:pt x="290746" y="257603"/>
                        <a:pt x="294662" y="253693"/>
                        <a:pt x="294662" y="248894"/>
                      </a:cubicBezTo>
                      <a:cubicBezTo>
                        <a:pt x="294662" y="244006"/>
                        <a:pt x="290746" y="240095"/>
                        <a:pt x="285940" y="240095"/>
                      </a:cubicBezTo>
                      <a:close/>
                      <a:moveTo>
                        <a:pt x="285940" y="200547"/>
                      </a:moveTo>
                      <a:cubicBezTo>
                        <a:pt x="312552" y="200547"/>
                        <a:pt x="334268" y="222232"/>
                        <a:pt x="334268" y="248894"/>
                      </a:cubicBezTo>
                      <a:cubicBezTo>
                        <a:pt x="334268" y="275466"/>
                        <a:pt x="312552" y="297151"/>
                        <a:pt x="285940" y="297151"/>
                      </a:cubicBezTo>
                      <a:cubicBezTo>
                        <a:pt x="259240" y="297151"/>
                        <a:pt x="237523" y="275466"/>
                        <a:pt x="237523" y="248894"/>
                      </a:cubicBezTo>
                      <a:cubicBezTo>
                        <a:pt x="237523" y="222232"/>
                        <a:pt x="259240" y="200547"/>
                        <a:pt x="285940" y="200547"/>
                      </a:cubicBezTo>
                      <a:close/>
                      <a:moveTo>
                        <a:pt x="411749" y="146282"/>
                      </a:moveTo>
                      <a:lnTo>
                        <a:pt x="451336" y="146282"/>
                      </a:lnTo>
                      <a:lnTo>
                        <a:pt x="451336" y="233783"/>
                      </a:lnTo>
                      <a:lnTo>
                        <a:pt x="411749" y="233783"/>
                      </a:lnTo>
                      <a:close/>
                      <a:moveTo>
                        <a:pt x="163147" y="122474"/>
                      </a:moveTo>
                      <a:cubicBezTo>
                        <a:pt x="158342" y="122474"/>
                        <a:pt x="154427" y="126383"/>
                        <a:pt x="154427" y="131182"/>
                      </a:cubicBezTo>
                      <a:cubicBezTo>
                        <a:pt x="154427" y="135980"/>
                        <a:pt x="158342" y="139889"/>
                        <a:pt x="163147" y="139889"/>
                      </a:cubicBezTo>
                      <a:cubicBezTo>
                        <a:pt x="167952" y="139889"/>
                        <a:pt x="171957" y="135980"/>
                        <a:pt x="171957" y="131182"/>
                      </a:cubicBezTo>
                      <a:cubicBezTo>
                        <a:pt x="171957" y="126383"/>
                        <a:pt x="167952" y="122474"/>
                        <a:pt x="163147" y="122474"/>
                      </a:cubicBezTo>
                      <a:close/>
                      <a:moveTo>
                        <a:pt x="271366" y="100485"/>
                      </a:moveTo>
                      <a:lnTo>
                        <a:pt x="302162" y="125281"/>
                      </a:lnTo>
                      <a:lnTo>
                        <a:pt x="177643" y="279298"/>
                      </a:lnTo>
                      <a:lnTo>
                        <a:pt x="146847" y="254502"/>
                      </a:lnTo>
                      <a:close/>
                      <a:moveTo>
                        <a:pt x="163147" y="82844"/>
                      </a:moveTo>
                      <a:cubicBezTo>
                        <a:pt x="189843" y="82844"/>
                        <a:pt x="211555" y="104525"/>
                        <a:pt x="211555" y="131182"/>
                      </a:cubicBezTo>
                      <a:cubicBezTo>
                        <a:pt x="211555" y="157838"/>
                        <a:pt x="189843" y="179519"/>
                        <a:pt x="163147" y="179519"/>
                      </a:cubicBezTo>
                      <a:cubicBezTo>
                        <a:pt x="136451" y="179519"/>
                        <a:pt x="114739" y="157838"/>
                        <a:pt x="114739" y="131182"/>
                      </a:cubicBezTo>
                      <a:cubicBezTo>
                        <a:pt x="114739" y="104525"/>
                        <a:pt x="136451" y="82844"/>
                        <a:pt x="163147" y="82844"/>
                      </a:cubicBezTo>
                      <a:close/>
                      <a:moveTo>
                        <a:pt x="39607" y="39544"/>
                      </a:moveTo>
                      <a:lnTo>
                        <a:pt x="39607" y="340521"/>
                      </a:lnTo>
                      <a:lnTo>
                        <a:pt x="411739" y="340521"/>
                      </a:lnTo>
                      <a:lnTo>
                        <a:pt x="411739" y="272719"/>
                      </a:lnTo>
                      <a:lnTo>
                        <a:pt x="451346" y="272719"/>
                      </a:lnTo>
                      <a:lnTo>
                        <a:pt x="451346" y="340521"/>
                      </a:lnTo>
                      <a:lnTo>
                        <a:pt x="567943" y="340521"/>
                      </a:lnTo>
                      <a:lnTo>
                        <a:pt x="567943" y="39544"/>
                      </a:lnTo>
                      <a:lnTo>
                        <a:pt x="451346" y="39544"/>
                      </a:lnTo>
                      <a:lnTo>
                        <a:pt x="451346" y="107346"/>
                      </a:lnTo>
                      <a:lnTo>
                        <a:pt x="411739" y="107346"/>
                      </a:lnTo>
                      <a:lnTo>
                        <a:pt x="411739" y="39544"/>
                      </a:lnTo>
                      <a:close/>
                      <a:moveTo>
                        <a:pt x="0" y="0"/>
                      </a:moveTo>
                      <a:lnTo>
                        <a:pt x="607639" y="0"/>
                      </a:lnTo>
                      <a:lnTo>
                        <a:pt x="607639" y="380065"/>
                      </a:lnTo>
                      <a:lnTo>
                        <a:pt x="0" y="38006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cxnSp>
            <p:nvCxnSpPr>
              <p:cNvPr id="60" name="直接连接符 59">
                <a:extLst>
                  <a:ext uri="{FF2B5EF4-FFF2-40B4-BE49-F238E27FC236}">
                    <a16:creationId xmlns:a16="http://schemas.microsoft.com/office/drawing/2014/main" xmlns="" id="{465359D7-A9D7-4D97-A780-4057BEE442ED}"/>
                  </a:ext>
                </a:extLst>
              </p:cNvPr>
              <p:cNvCxnSpPr>
                <a:cxnSpLocks/>
              </p:cNvCxnSpPr>
              <p:nvPr/>
            </p:nvCxnSpPr>
            <p:spPr>
              <a:xfrm>
                <a:off x="1554030" y="2897050"/>
                <a:ext cx="250795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1" name="矩形 60">
                <a:extLst>
                  <a:ext uri="{FF2B5EF4-FFF2-40B4-BE49-F238E27FC236}">
                    <a16:creationId xmlns:a16="http://schemas.microsoft.com/office/drawing/2014/main" xmlns="" id="{11A4B5C6-286C-4DAC-92BD-E47B2D7C6DCD}"/>
                  </a:ext>
                </a:extLst>
              </p:cNvPr>
              <p:cNvSpPr/>
              <p:nvPr/>
            </p:nvSpPr>
            <p:spPr>
              <a:xfrm>
                <a:off x="1554030" y="2934371"/>
                <a:ext cx="2507956" cy="654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A5B592"/>
                  </a:solidFill>
                  <a:effectLst/>
                  <a:uLnTx/>
                  <a:uFillTx/>
                  <a:latin typeface="等线" panose="020F0502020204030204"/>
                  <a:ea typeface="等线" panose="02010600030101010101" pitchFamily="2" charset="-122"/>
                  <a:cs typeface="+mn-cs"/>
                </a:endParaRPr>
              </a:p>
            </p:txBody>
          </p:sp>
          <p:sp>
            <p:nvSpPr>
              <p:cNvPr id="62" name="椭圆 61">
                <a:extLst>
                  <a:ext uri="{FF2B5EF4-FFF2-40B4-BE49-F238E27FC236}">
                    <a16:creationId xmlns:a16="http://schemas.microsoft.com/office/drawing/2014/main" xmlns="" id="{9A527827-FEB7-4E7B-8F38-0BA01566B08C}"/>
                  </a:ext>
                </a:extLst>
              </p:cNvPr>
              <p:cNvSpPr/>
              <p:nvPr/>
            </p:nvSpPr>
            <p:spPr>
              <a:xfrm>
                <a:off x="1284112" y="917412"/>
                <a:ext cx="539836" cy="539836"/>
              </a:xfrm>
              <a:prstGeom prst="ellipse">
                <a:avLst/>
              </a:prstGeom>
              <a:gradFill>
                <a:gsLst>
                  <a:gs pos="0">
                    <a:schemeClr val="accent2"/>
                  </a:gs>
                  <a:gs pos="100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等线" panose="020F0502020204030204"/>
                  <a:ea typeface="等线" panose="02010600030101010101" pitchFamily="2" charset="-122"/>
                  <a:cs typeface="+mn-cs"/>
                </a:endParaRPr>
              </a:p>
            </p:txBody>
          </p:sp>
          <p:sp>
            <p:nvSpPr>
              <p:cNvPr id="63" name="矩形 62">
                <a:extLst>
                  <a:ext uri="{FF2B5EF4-FFF2-40B4-BE49-F238E27FC236}">
                    <a16:creationId xmlns:a16="http://schemas.microsoft.com/office/drawing/2014/main" xmlns="" id="{788DF96C-6837-460C-83E9-B72F303CB738}"/>
                  </a:ext>
                </a:extLst>
              </p:cNvPr>
              <p:cNvSpPr/>
              <p:nvPr/>
            </p:nvSpPr>
            <p:spPr>
              <a:xfrm>
                <a:off x="1388526" y="1022067"/>
                <a:ext cx="1990781" cy="683264"/>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 panose="00000500000000000000" pitchFamily="2" charset="-122"/>
                    <a:cs typeface="+mn-cs"/>
                  </a:rPr>
                  <a:t>媒体专访</a:t>
                </a:r>
              </a:p>
            </p:txBody>
          </p:sp>
          <p:sp>
            <p:nvSpPr>
              <p:cNvPr id="64" name="任意多边形: 形状 63">
                <a:extLst>
                  <a:ext uri="{FF2B5EF4-FFF2-40B4-BE49-F238E27FC236}">
                    <a16:creationId xmlns:a16="http://schemas.microsoft.com/office/drawing/2014/main" xmlns="" id="{1BBB614B-4309-4498-ADDD-92F4D29E8426}"/>
                  </a:ext>
                </a:extLst>
              </p:cNvPr>
              <p:cNvSpPr/>
              <p:nvPr/>
            </p:nvSpPr>
            <p:spPr>
              <a:xfrm>
                <a:off x="1507633" y="1622398"/>
                <a:ext cx="2547620" cy="96520"/>
              </a:xfrm>
              <a:custGeom>
                <a:avLst/>
                <a:gdLst>
                  <a:gd name="connsiteX0" fmla="*/ 0 w 2547620"/>
                  <a:gd name="connsiteY0" fmla="*/ 93980 h 96520"/>
                  <a:gd name="connsiteX1" fmla="*/ 1076960 w 2547620"/>
                  <a:gd name="connsiteY1" fmla="*/ 91440 h 96520"/>
                  <a:gd name="connsiteX2" fmla="*/ 1074420 w 2547620"/>
                  <a:gd name="connsiteY2" fmla="*/ 0 h 96520"/>
                  <a:gd name="connsiteX3" fmla="*/ 1170940 w 2547620"/>
                  <a:gd name="connsiteY3" fmla="*/ 91440 h 96520"/>
                  <a:gd name="connsiteX4" fmla="*/ 2547620 w 2547620"/>
                  <a:gd name="connsiteY4" fmla="*/ 96520 h 96520"/>
                  <a:gd name="connsiteX5" fmla="*/ 2547620 w 2547620"/>
                  <a:gd name="connsiteY5" fmla="*/ 96520 h 9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7620" h="96520">
                    <a:moveTo>
                      <a:pt x="0" y="93980"/>
                    </a:moveTo>
                    <a:lnTo>
                      <a:pt x="1076960" y="91440"/>
                    </a:lnTo>
                    <a:cubicBezTo>
                      <a:pt x="1076113" y="60960"/>
                      <a:pt x="1075267" y="30480"/>
                      <a:pt x="1074420" y="0"/>
                    </a:cubicBezTo>
                    <a:lnTo>
                      <a:pt x="1170940" y="91440"/>
                    </a:lnTo>
                    <a:lnTo>
                      <a:pt x="2547620" y="96520"/>
                    </a:lnTo>
                    <a:lnTo>
                      <a:pt x="2547620" y="9652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等线" panose="020F0502020204030204"/>
                  <a:ea typeface="等线" panose="02010600030101010101" pitchFamily="2" charset="-122"/>
                  <a:cs typeface="+mn-cs"/>
                </a:endParaRPr>
              </a:p>
            </p:txBody>
          </p:sp>
        </p:grpSp>
        <p:sp>
          <p:nvSpPr>
            <p:cNvPr id="16" name="矩形 15">
              <a:extLst>
                <a:ext uri="{FF2B5EF4-FFF2-40B4-BE49-F238E27FC236}">
                  <a16:creationId xmlns:a16="http://schemas.microsoft.com/office/drawing/2014/main" xmlns="" id="{A631274E-5BC8-48C2-8EFC-FE37A9072C3C}"/>
                </a:ext>
              </a:extLst>
            </p:cNvPr>
            <p:cNvSpPr/>
            <p:nvPr/>
          </p:nvSpPr>
          <p:spPr>
            <a:xfrm>
              <a:off x="3049793" y="1126345"/>
              <a:ext cx="787684" cy="580672"/>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0000"/>
                  </a:solidFill>
                  <a:effectLst/>
                  <a:uLnTx/>
                  <a:uFillTx/>
                  <a:latin typeface="字体圈欣意冠黑体" panose="00000500000000000000" pitchFamily="2" charset="-122"/>
                  <a:ea typeface="字体圈欣意冠黑体" panose="00000500000000000000" pitchFamily="2" charset="-122"/>
                  <a:cs typeface="+mn-cs"/>
                </a:rPr>
                <a:t>诚邀媒体</a:t>
              </a:r>
              <a:endParaRPr kumimoji="0" lang="en-US" altLang="zh-CN" sz="1400" b="1" i="0" u="none" strike="noStrike" kern="1200" cap="none" spc="0" normalizeH="0" baseline="0" noProof="0" dirty="0">
                <a:ln>
                  <a:noFill/>
                </a:ln>
                <a:solidFill>
                  <a:srgbClr val="FF0000"/>
                </a:solidFill>
                <a:effectLst/>
                <a:uLnTx/>
                <a:uFillTx/>
                <a:latin typeface="字体圈欣意冠黑体" panose="00000500000000000000" pitchFamily="2" charset="-122"/>
                <a:ea typeface="字体圈欣意冠黑体" panose="00000500000000000000" pitchFamily="2" charset="-122"/>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0000"/>
                  </a:solidFill>
                  <a:effectLst/>
                  <a:uLnTx/>
                  <a:uFillTx/>
                  <a:latin typeface="字体圈欣意冠黑体" panose="00000500000000000000" pitchFamily="2" charset="-122"/>
                  <a:ea typeface="字体圈欣意冠黑体" panose="00000500000000000000" pitchFamily="2" charset="-122"/>
                  <a:cs typeface="+mn-cs"/>
                </a:rPr>
                <a:t>专访</a:t>
              </a:r>
            </a:p>
          </p:txBody>
        </p:sp>
      </p:grpSp>
      <p:grpSp>
        <p:nvGrpSpPr>
          <p:cNvPr id="274" name="组合 273">
            <a:extLst>
              <a:ext uri="{FF2B5EF4-FFF2-40B4-BE49-F238E27FC236}">
                <a16:creationId xmlns:a16="http://schemas.microsoft.com/office/drawing/2014/main" xmlns="" id="{775D206B-59D1-4888-BA74-26F9271CC57C}"/>
              </a:ext>
            </a:extLst>
          </p:cNvPr>
          <p:cNvGrpSpPr/>
          <p:nvPr/>
        </p:nvGrpSpPr>
        <p:grpSpPr>
          <a:xfrm>
            <a:off x="1169680" y="3778065"/>
            <a:ext cx="3155987" cy="2278725"/>
            <a:chOff x="1168573" y="824698"/>
            <a:chExt cx="3155987" cy="2278725"/>
          </a:xfrm>
        </p:grpSpPr>
        <p:sp>
          <p:nvSpPr>
            <p:cNvPr id="275" name="矩形: 圆角 274">
              <a:extLst>
                <a:ext uri="{FF2B5EF4-FFF2-40B4-BE49-F238E27FC236}">
                  <a16:creationId xmlns:a16="http://schemas.microsoft.com/office/drawing/2014/main" xmlns="" id="{2DB0E8A2-3D0E-4103-A2F9-61739CEBAA49}"/>
                </a:ext>
              </a:extLst>
            </p:cNvPr>
            <p:cNvSpPr/>
            <p:nvPr/>
          </p:nvSpPr>
          <p:spPr>
            <a:xfrm>
              <a:off x="1168573" y="824698"/>
              <a:ext cx="3155987" cy="2278725"/>
            </a:xfrm>
            <a:prstGeom prst="roundRect">
              <a:avLst>
                <a:gd name="adj" fmla="val 6781"/>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A5B592"/>
                </a:solidFill>
                <a:effectLst/>
                <a:uLnTx/>
                <a:uFillTx/>
                <a:latin typeface="等线" panose="020F0502020204030204"/>
                <a:ea typeface="等线" panose="02010600030101010101" pitchFamily="2" charset="-122"/>
                <a:cs typeface="+mn-cs"/>
              </a:endParaRPr>
            </a:p>
          </p:txBody>
        </p:sp>
        <p:grpSp>
          <p:nvGrpSpPr>
            <p:cNvPr id="276" name="组合 275">
              <a:extLst>
                <a:ext uri="{FF2B5EF4-FFF2-40B4-BE49-F238E27FC236}">
                  <a16:creationId xmlns:a16="http://schemas.microsoft.com/office/drawing/2014/main" xmlns="" id="{FFDC9E67-E66F-49A8-A324-A17F4D39FE34}"/>
                </a:ext>
              </a:extLst>
            </p:cNvPr>
            <p:cNvGrpSpPr/>
            <p:nvPr/>
          </p:nvGrpSpPr>
          <p:grpSpPr>
            <a:xfrm>
              <a:off x="1284112" y="917412"/>
              <a:ext cx="2784098" cy="2082427"/>
              <a:chOff x="1284112" y="917412"/>
              <a:chExt cx="2784098" cy="2082427"/>
            </a:xfrm>
          </p:grpSpPr>
          <p:cxnSp>
            <p:nvCxnSpPr>
              <p:cNvPr id="278" name="直接连接符 277">
                <a:extLst>
                  <a:ext uri="{FF2B5EF4-FFF2-40B4-BE49-F238E27FC236}">
                    <a16:creationId xmlns:a16="http://schemas.microsoft.com/office/drawing/2014/main" xmlns="" id="{84E9AF2A-1000-4EA6-BFE8-3C239E9DFFE8}"/>
                  </a:ext>
                </a:extLst>
              </p:cNvPr>
              <p:cNvCxnSpPr/>
              <p:nvPr/>
            </p:nvCxnSpPr>
            <p:spPr>
              <a:xfrm>
                <a:off x="3053705" y="1189602"/>
                <a:ext cx="0" cy="411511"/>
              </a:xfrm>
              <a:prstGeom prst="line">
                <a:avLst/>
              </a:prstGeom>
              <a:ln w="15875">
                <a:solidFill>
                  <a:srgbClr val="CC1205"/>
                </a:solidFill>
              </a:ln>
            </p:spPr>
            <p:style>
              <a:lnRef idx="1">
                <a:schemeClr val="accent1"/>
              </a:lnRef>
              <a:fillRef idx="0">
                <a:schemeClr val="accent1"/>
              </a:fillRef>
              <a:effectRef idx="0">
                <a:schemeClr val="accent1"/>
              </a:effectRef>
              <a:fontRef idx="minor">
                <a:schemeClr val="tx1"/>
              </a:fontRef>
            </p:style>
          </p:cxnSp>
          <p:sp>
            <p:nvSpPr>
              <p:cNvPr id="280" name="矩形 279">
                <a:extLst>
                  <a:ext uri="{FF2B5EF4-FFF2-40B4-BE49-F238E27FC236}">
                    <a16:creationId xmlns:a16="http://schemas.microsoft.com/office/drawing/2014/main" xmlns="" id="{05A10577-9740-458D-BAC6-0857E525D92F}"/>
                  </a:ext>
                </a:extLst>
              </p:cNvPr>
              <p:cNvSpPr/>
              <p:nvPr/>
            </p:nvSpPr>
            <p:spPr>
              <a:xfrm>
                <a:off x="1507633" y="1662865"/>
                <a:ext cx="977133" cy="748923"/>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zh-CN" sz="4000" b="1"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2.0" panose="00000500000000000000" pitchFamily="2" charset="-122"/>
                    <a:cs typeface="+mn-cs"/>
                  </a:rPr>
                  <a:t>10</a:t>
                </a:r>
                <a:endParaRPr kumimoji="0" lang="zh-CN" altLang="en-US" sz="4000" b="1"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2.0" panose="00000500000000000000" pitchFamily="2" charset="-122"/>
                  <a:cs typeface="+mn-cs"/>
                </a:endParaRPr>
              </a:p>
            </p:txBody>
          </p:sp>
          <p:sp>
            <p:nvSpPr>
              <p:cNvPr id="281" name="矩形 280">
                <a:extLst>
                  <a:ext uri="{FF2B5EF4-FFF2-40B4-BE49-F238E27FC236}">
                    <a16:creationId xmlns:a16="http://schemas.microsoft.com/office/drawing/2014/main" xmlns="" id="{3B429E0C-FA44-47D5-9C8C-EE11A50A33E3}"/>
                  </a:ext>
                </a:extLst>
              </p:cNvPr>
              <p:cNvSpPr/>
              <p:nvPr/>
            </p:nvSpPr>
            <p:spPr>
              <a:xfrm>
                <a:off x="1974877" y="2058890"/>
                <a:ext cx="365806" cy="336823"/>
              </a:xfrm>
              <a:prstGeom prst="rect">
                <a:avLst/>
              </a:prstGeom>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rPr>
                  <a:t>家</a:t>
                </a:r>
              </a:p>
            </p:txBody>
          </p:sp>
          <p:sp>
            <p:nvSpPr>
              <p:cNvPr id="284" name="矩形 283">
                <a:extLst>
                  <a:ext uri="{FF2B5EF4-FFF2-40B4-BE49-F238E27FC236}">
                    <a16:creationId xmlns:a16="http://schemas.microsoft.com/office/drawing/2014/main" xmlns="" id="{7A2CDF32-B6E8-4A69-A383-720240F8C411}"/>
                  </a:ext>
                </a:extLst>
              </p:cNvPr>
              <p:cNvSpPr/>
              <p:nvPr/>
            </p:nvSpPr>
            <p:spPr>
              <a:xfrm>
                <a:off x="2020855" y="2425480"/>
                <a:ext cx="2047355" cy="406650"/>
              </a:xfrm>
              <a:prstGeom prst="rect">
                <a:avLst/>
              </a:prstGeom>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rPr>
                  <a:t>招募</a:t>
                </a:r>
                <a:r>
                  <a:rPr kumimoji="0" lang="en-US" altLang="zh-CN" sz="1800" b="0" i="0" u="none" strike="noStrike" kern="1200" cap="none" spc="0" normalizeH="0" baseline="0" noProof="0" dirty="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rPr>
                  <a:t>10</a:t>
                </a:r>
                <a:r>
                  <a:rPr kumimoji="0" lang="zh-CN" altLang="en-US" sz="1800" b="0" i="0" u="none" strike="noStrike" kern="1200" cap="none" spc="0" normalizeH="0" baseline="0" noProof="0" dirty="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rPr>
                  <a:t>家冠名企业</a:t>
                </a:r>
              </a:p>
            </p:txBody>
          </p:sp>
          <p:grpSp>
            <p:nvGrpSpPr>
              <p:cNvPr id="286" name="组合 285">
                <a:extLst>
                  <a:ext uri="{FF2B5EF4-FFF2-40B4-BE49-F238E27FC236}">
                    <a16:creationId xmlns:a16="http://schemas.microsoft.com/office/drawing/2014/main" xmlns="" id="{C29D6B2B-C5B5-4A5F-BE75-DFB78DD188B9}"/>
                  </a:ext>
                </a:extLst>
              </p:cNvPr>
              <p:cNvGrpSpPr/>
              <p:nvPr/>
            </p:nvGrpSpPr>
            <p:grpSpPr>
              <a:xfrm>
                <a:off x="1590826" y="2382282"/>
                <a:ext cx="479501" cy="424571"/>
                <a:chOff x="1812122" y="3641986"/>
                <a:chExt cx="479501" cy="424571"/>
              </a:xfrm>
            </p:grpSpPr>
            <p:sp>
              <p:nvSpPr>
                <p:cNvPr id="297" name="椭圆 296">
                  <a:extLst>
                    <a:ext uri="{FF2B5EF4-FFF2-40B4-BE49-F238E27FC236}">
                      <a16:creationId xmlns:a16="http://schemas.microsoft.com/office/drawing/2014/main" xmlns="" id="{0ACDB40F-8E42-4AE5-9732-47ED060D36DC}"/>
                    </a:ext>
                  </a:extLst>
                </p:cNvPr>
                <p:cNvSpPr/>
                <p:nvPr/>
              </p:nvSpPr>
              <p:spPr>
                <a:xfrm>
                  <a:off x="1812122" y="3641986"/>
                  <a:ext cx="424571" cy="42457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98" name="等腰三角形 672">
                  <a:extLst>
                    <a:ext uri="{FF2B5EF4-FFF2-40B4-BE49-F238E27FC236}">
                      <a16:creationId xmlns:a16="http://schemas.microsoft.com/office/drawing/2014/main" xmlns="" id="{2FEF6210-BB2D-48B2-993F-C7CEE9F49F74}"/>
                    </a:ext>
                  </a:extLst>
                </p:cNvPr>
                <p:cNvSpPr/>
                <p:nvPr/>
              </p:nvSpPr>
              <p:spPr>
                <a:xfrm rot="7392007">
                  <a:off x="2195205" y="3939975"/>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99" name="voucher_281662">
                  <a:extLst>
                    <a:ext uri="{FF2B5EF4-FFF2-40B4-BE49-F238E27FC236}">
                      <a16:creationId xmlns:a16="http://schemas.microsoft.com/office/drawing/2014/main" xmlns="" id="{18003D04-3814-4C86-B6FF-F3918652326E}"/>
                    </a:ext>
                  </a:extLst>
                </p:cNvPr>
                <p:cNvSpPr/>
                <p:nvPr/>
              </p:nvSpPr>
              <p:spPr>
                <a:xfrm flipV="1">
                  <a:off x="1887793" y="3765827"/>
                  <a:ext cx="270715" cy="158539"/>
                </a:xfrm>
                <a:custGeom>
                  <a:avLst/>
                  <a:gdLst>
                    <a:gd name="connsiteX0" fmla="*/ 285940 w 607639"/>
                    <a:gd name="connsiteY0" fmla="*/ 240095 h 380065"/>
                    <a:gd name="connsiteX1" fmla="*/ 277129 w 607639"/>
                    <a:gd name="connsiteY1" fmla="*/ 248894 h 380065"/>
                    <a:gd name="connsiteX2" fmla="*/ 285940 w 607639"/>
                    <a:gd name="connsiteY2" fmla="*/ 257603 h 380065"/>
                    <a:gd name="connsiteX3" fmla="*/ 294662 w 607639"/>
                    <a:gd name="connsiteY3" fmla="*/ 248894 h 380065"/>
                    <a:gd name="connsiteX4" fmla="*/ 285940 w 607639"/>
                    <a:gd name="connsiteY4" fmla="*/ 240095 h 380065"/>
                    <a:gd name="connsiteX5" fmla="*/ 285940 w 607639"/>
                    <a:gd name="connsiteY5" fmla="*/ 200547 h 380065"/>
                    <a:gd name="connsiteX6" fmla="*/ 334268 w 607639"/>
                    <a:gd name="connsiteY6" fmla="*/ 248894 h 380065"/>
                    <a:gd name="connsiteX7" fmla="*/ 285940 w 607639"/>
                    <a:gd name="connsiteY7" fmla="*/ 297151 h 380065"/>
                    <a:gd name="connsiteX8" fmla="*/ 237523 w 607639"/>
                    <a:gd name="connsiteY8" fmla="*/ 248894 h 380065"/>
                    <a:gd name="connsiteX9" fmla="*/ 285940 w 607639"/>
                    <a:gd name="connsiteY9" fmla="*/ 200547 h 380065"/>
                    <a:gd name="connsiteX10" fmla="*/ 411749 w 607639"/>
                    <a:gd name="connsiteY10" fmla="*/ 146282 h 380065"/>
                    <a:gd name="connsiteX11" fmla="*/ 451336 w 607639"/>
                    <a:gd name="connsiteY11" fmla="*/ 146282 h 380065"/>
                    <a:gd name="connsiteX12" fmla="*/ 451336 w 607639"/>
                    <a:gd name="connsiteY12" fmla="*/ 233783 h 380065"/>
                    <a:gd name="connsiteX13" fmla="*/ 411749 w 607639"/>
                    <a:gd name="connsiteY13" fmla="*/ 233783 h 380065"/>
                    <a:gd name="connsiteX14" fmla="*/ 163147 w 607639"/>
                    <a:gd name="connsiteY14" fmla="*/ 122474 h 380065"/>
                    <a:gd name="connsiteX15" fmla="*/ 154427 w 607639"/>
                    <a:gd name="connsiteY15" fmla="*/ 131182 h 380065"/>
                    <a:gd name="connsiteX16" fmla="*/ 163147 w 607639"/>
                    <a:gd name="connsiteY16" fmla="*/ 139889 h 380065"/>
                    <a:gd name="connsiteX17" fmla="*/ 171957 w 607639"/>
                    <a:gd name="connsiteY17" fmla="*/ 131182 h 380065"/>
                    <a:gd name="connsiteX18" fmla="*/ 163147 w 607639"/>
                    <a:gd name="connsiteY18" fmla="*/ 122474 h 380065"/>
                    <a:gd name="connsiteX19" fmla="*/ 271366 w 607639"/>
                    <a:gd name="connsiteY19" fmla="*/ 100485 h 380065"/>
                    <a:gd name="connsiteX20" fmla="*/ 302162 w 607639"/>
                    <a:gd name="connsiteY20" fmla="*/ 125281 h 380065"/>
                    <a:gd name="connsiteX21" fmla="*/ 177643 w 607639"/>
                    <a:gd name="connsiteY21" fmla="*/ 279298 h 380065"/>
                    <a:gd name="connsiteX22" fmla="*/ 146847 w 607639"/>
                    <a:gd name="connsiteY22" fmla="*/ 254502 h 380065"/>
                    <a:gd name="connsiteX23" fmla="*/ 163147 w 607639"/>
                    <a:gd name="connsiteY23" fmla="*/ 82844 h 380065"/>
                    <a:gd name="connsiteX24" fmla="*/ 211555 w 607639"/>
                    <a:gd name="connsiteY24" fmla="*/ 131182 h 380065"/>
                    <a:gd name="connsiteX25" fmla="*/ 163147 w 607639"/>
                    <a:gd name="connsiteY25" fmla="*/ 179519 h 380065"/>
                    <a:gd name="connsiteX26" fmla="*/ 114739 w 607639"/>
                    <a:gd name="connsiteY26" fmla="*/ 131182 h 380065"/>
                    <a:gd name="connsiteX27" fmla="*/ 163147 w 607639"/>
                    <a:gd name="connsiteY27" fmla="*/ 82844 h 380065"/>
                    <a:gd name="connsiteX28" fmla="*/ 39607 w 607639"/>
                    <a:gd name="connsiteY28" fmla="*/ 39544 h 380065"/>
                    <a:gd name="connsiteX29" fmla="*/ 39607 w 607639"/>
                    <a:gd name="connsiteY29" fmla="*/ 340521 h 380065"/>
                    <a:gd name="connsiteX30" fmla="*/ 411739 w 607639"/>
                    <a:gd name="connsiteY30" fmla="*/ 340521 h 380065"/>
                    <a:gd name="connsiteX31" fmla="*/ 411739 w 607639"/>
                    <a:gd name="connsiteY31" fmla="*/ 272719 h 380065"/>
                    <a:gd name="connsiteX32" fmla="*/ 451346 w 607639"/>
                    <a:gd name="connsiteY32" fmla="*/ 272719 h 380065"/>
                    <a:gd name="connsiteX33" fmla="*/ 451346 w 607639"/>
                    <a:gd name="connsiteY33" fmla="*/ 340521 h 380065"/>
                    <a:gd name="connsiteX34" fmla="*/ 567943 w 607639"/>
                    <a:gd name="connsiteY34" fmla="*/ 340521 h 380065"/>
                    <a:gd name="connsiteX35" fmla="*/ 567943 w 607639"/>
                    <a:gd name="connsiteY35" fmla="*/ 39544 h 380065"/>
                    <a:gd name="connsiteX36" fmla="*/ 451346 w 607639"/>
                    <a:gd name="connsiteY36" fmla="*/ 39544 h 380065"/>
                    <a:gd name="connsiteX37" fmla="*/ 451346 w 607639"/>
                    <a:gd name="connsiteY37" fmla="*/ 107346 h 380065"/>
                    <a:gd name="connsiteX38" fmla="*/ 411739 w 607639"/>
                    <a:gd name="connsiteY38" fmla="*/ 107346 h 380065"/>
                    <a:gd name="connsiteX39" fmla="*/ 411739 w 607639"/>
                    <a:gd name="connsiteY39" fmla="*/ 39544 h 380065"/>
                    <a:gd name="connsiteX40" fmla="*/ 0 w 607639"/>
                    <a:gd name="connsiteY40" fmla="*/ 0 h 380065"/>
                    <a:gd name="connsiteX41" fmla="*/ 607639 w 607639"/>
                    <a:gd name="connsiteY41" fmla="*/ 0 h 380065"/>
                    <a:gd name="connsiteX42" fmla="*/ 607639 w 607639"/>
                    <a:gd name="connsiteY42" fmla="*/ 380065 h 380065"/>
                    <a:gd name="connsiteX43" fmla="*/ 0 w 607639"/>
                    <a:gd name="connsiteY43" fmla="*/ 380065 h 38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7639" h="380065">
                      <a:moveTo>
                        <a:pt x="285940" y="240095"/>
                      </a:moveTo>
                      <a:cubicBezTo>
                        <a:pt x="281045" y="240095"/>
                        <a:pt x="277129" y="244006"/>
                        <a:pt x="277129" y="248894"/>
                      </a:cubicBezTo>
                      <a:cubicBezTo>
                        <a:pt x="277129" y="253693"/>
                        <a:pt x="281045" y="257603"/>
                        <a:pt x="285940" y="257603"/>
                      </a:cubicBezTo>
                      <a:cubicBezTo>
                        <a:pt x="290746" y="257603"/>
                        <a:pt x="294662" y="253693"/>
                        <a:pt x="294662" y="248894"/>
                      </a:cubicBezTo>
                      <a:cubicBezTo>
                        <a:pt x="294662" y="244006"/>
                        <a:pt x="290746" y="240095"/>
                        <a:pt x="285940" y="240095"/>
                      </a:cubicBezTo>
                      <a:close/>
                      <a:moveTo>
                        <a:pt x="285940" y="200547"/>
                      </a:moveTo>
                      <a:cubicBezTo>
                        <a:pt x="312552" y="200547"/>
                        <a:pt x="334268" y="222232"/>
                        <a:pt x="334268" y="248894"/>
                      </a:cubicBezTo>
                      <a:cubicBezTo>
                        <a:pt x="334268" y="275466"/>
                        <a:pt x="312552" y="297151"/>
                        <a:pt x="285940" y="297151"/>
                      </a:cubicBezTo>
                      <a:cubicBezTo>
                        <a:pt x="259240" y="297151"/>
                        <a:pt x="237523" y="275466"/>
                        <a:pt x="237523" y="248894"/>
                      </a:cubicBezTo>
                      <a:cubicBezTo>
                        <a:pt x="237523" y="222232"/>
                        <a:pt x="259240" y="200547"/>
                        <a:pt x="285940" y="200547"/>
                      </a:cubicBezTo>
                      <a:close/>
                      <a:moveTo>
                        <a:pt x="411749" y="146282"/>
                      </a:moveTo>
                      <a:lnTo>
                        <a:pt x="451336" y="146282"/>
                      </a:lnTo>
                      <a:lnTo>
                        <a:pt x="451336" y="233783"/>
                      </a:lnTo>
                      <a:lnTo>
                        <a:pt x="411749" y="233783"/>
                      </a:lnTo>
                      <a:close/>
                      <a:moveTo>
                        <a:pt x="163147" y="122474"/>
                      </a:moveTo>
                      <a:cubicBezTo>
                        <a:pt x="158342" y="122474"/>
                        <a:pt x="154427" y="126383"/>
                        <a:pt x="154427" y="131182"/>
                      </a:cubicBezTo>
                      <a:cubicBezTo>
                        <a:pt x="154427" y="135980"/>
                        <a:pt x="158342" y="139889"/>
                        <a:pt x="163147" y="139889"/>
                      </a:cubicBezTo>
                      <a:cubicBezTo>
                        <a:pt x="167952" y="139889"/>
                        <a:pt x="171957" y="135980"/>
                        <a:pt x="171957" y="131182"/>
                      </a:cubicBezTo>
                      <a:cubicBezTo>
                        <a:pt x="171957" y="126383"/>
                        <a:pt x="167952" y="122474"/>
                        <a:pt x="163147" y="122474"/>
                      </a:cubicBezTo>
                      <a:close/>
                      <a:moveTo>
                        <a:pt x="271366" y="100485"/>
                      </a:moveTo>
                      <a:lnTo>
                        <a:pt x="302162" y="125281"/>
                      </a:lnTo>
                      <a:lnTo>
                        <a:pt x="177643" y="279298"/>
                      </a:lnTo>
                      <a:lnTo>
                        <a:pt x="146847" y="254502"/>
                      </a:lnTo>
                      <a:close/>
                      <a:moveTo>
                        <a:pt x="163147" y="82844"/>
                      </a:moveTo>
                      <a:cubicBezTo>
                        <a:pt x="189843" y="82844"/>
                        <a:pt x="211555" y="104525"/>
                        <a:pt x="211555" y="131182"/>
                      </a:cubicBezTo>
                      <a:cubicBezTo>
                        <a:pt x="211555" y="157838"/>
                        <a:pt x="189843" y="179519"/>
                        <a:pt x="163147" y="179519"/>
                      </a:cubicBezTo>
                      <a:cubicBezTo>
                        <a:pt x="136451" y="179519"/>
                        <a:pt x="114739" y="157838"/>
                        <a:pt x="114739" y="131182"/>
                      </a:cubicBezTo>
                      <a:cubicBezTo>
                        <a:pt x="114739" y="104525"/>
                        <a:pt x="136451" y="82844"/>
                        <a:pt x="163147" y="82844"/>
                      </a:cubicBezTo>
                      <a:close/>
                      <a:moveTo>
                        <a:pt x="39607" y="39544"/>
                      </a:moveTo>
                      <a:lnTo>
                        <a:pt x="39607" y="340521"/>
                      </a:lnTo>
                      <a:lnTo>
                        <a:pt x="411739" y="340521"/>
                      </a:lnTo>
                      <a:lnTo>
                        <a:pt x="411739" y="272719"/>
                      </a:lnTo>
                      <a:lnTo>
                        <a:pt x="451346" y="272719"/>
                      </a:lnTo>
                      <a:lnTo>
                        <a:pt x="451346" y="340521"/>
                      </a:lnTo>
                      <a:lnTo>
                        <a:pt x="567943" y="340521"/>
                      </a:lnTo>
                      <a:lnTo>
                        <a:pt x="567943" y="39544"/>
                      </a:lnTo>
                      <a:lnTo>
                        <a:pt x="451346" y="39544"/>
                      </a:lnTo>
                      <a:lnTo>
                        <a:pt x="451346" y="107346"/>
                      </a:lnTo>
                      <a:lnTo>
                        <a:pt x="411739" y="107346"/>
                      </a:lnTo>
                      <a:lnTo>
                        <a:pt x="411739" y="39544"/>
                      </a:lnTo>
                      <a:close/>
                      <a:moveTo>
                        <a:pt x="0" y="0"/>
                      </a:moveTo>
                      <a:lnTo>
                        <a:pt x="607639" y="0"/>
                      </a:lnTo>
                      <a:lnTo>
                        <a:pt x="607639" y="380065"/>
                      </a:lnTo>
                      <a:lnTo>
                        <a:pt x="0" y="38006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cxnSp>
            <p:nvCxnSpPr>
              <p:cNvPr id="288" name="直接连接符 287">
                <a:extLst>
                  <a:ext uri="{FF2B5EF4-FFF2-40B4-BE49-F238E27FC236}">
                    <a16:creationId xmlns:a16="http://schemas.microsoft.com/office/drawing/2014/main" xmlns="" id="{2837392E-B2C5-4962-96C6-1000F907FDE9}"/>
                  </a:ext>
                </a:extLst>
              </p:cNvPr>
              <p:cNvCxnSpPr>
                <a:cxnSpLocks/>
              </p:cNvCxnSpPr>
              <p:nvPr/>
            </p:nvCxnSpPr>
            <p:spPr>
              <a:xfrm>
                <a:off x="1554030" y="2897050"/>
                <a:ext cx="250795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89" name="矩形 288">
                <a:extLst>
                  <a:ext uri="{FF2B5EF4-FFF2-40B4-BE49-F238E27FC236}">
                    <a16:creationId xmlns:a16="http://schemas.microsoft.com/office/drawing/2014/main" xmlns="" id="{09D5DE51-6EB1-4FEC-8ED9-FD4A635B8ED4}"/>
                  </a:ext>
                </a:extLst>
              </p:cNvPr>
              <p:cNvSpPr/>
              <p:nvPr/>
            </p:nvSpPr>
            <p:spPr>
              <a:xfrm>
                <a:off x="1554030" y="2934371"/>
                <a:ext cx="2507956" cy="654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等线" panose="020F0502020204030204"/>
                  <a:ea typeface="等线" panose="02010600030101010101" pitchFamily="2" charset="-122"/>
                  <a:cs typeface="+mn-cs"/>
                </a:endParaRPr>
              </a:p>
            </p:txBody>
          </p:sp>
          <p:sp>
            <p:nvSpPr>
              <p:cNvPr id="290" name="椭圆 289">
                <a:extLst>
                  <a:ext uri="{FF2B5EF4-FFF2-40B4-BE49-F238E27FC236}">
                    <a16:creationId xmlns:a16="http://schemas.microsoft.com/office/drawing/2014/main" xmlns="" id="{AC7CB0C7-33FD-413D-81F7-1D223D9FA2B8}"/>
                  </a:ext>
                </a:extLst>
              </p:cNvPr>
              <p:cNvSpPr/>
              <p:nvPr/>
            </p:nvSpPr>
            <p:spPr>
              <a:xfrm>
                <a:off x="1284112" y="917412"/>
                <a:ext cx="539836" cy="539836"/>
              </a:xfrm>
              <a:prstGeom prst="ellipse">
                <a:avLst/>
              </a:prstGeom>
              <a:gradFill>
                <a:gsLst>
                  <a:gs pos="0">
                    <a:schemeClr val="accent2"/>
                  </a:gs>
                  <a:gs pos="100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等线" panose="020F0502020204030204"/>
                  <a:ea typeface="等线" panose="02010600030101010101" pitchFamily="2" charset="-122"/>
                  <a:cs typeface="+mn-cs"/>
                </a:endParaRPr>
              </a:p>
            </p:txBody>
          </p:sp>
          <p:sp>
            <p:nvSpPr>
              <p:cNvPr id="291" name="矩形 290">
                <a:extLst>
                  <a:ext uri="{FF2B5EF4-FFF2-40B4-BE49-F238E27FC236}">
                    <a16:creationId xmlns:a16="http://schemas.microsoft.com/office/drawing/2014/main" xmlns="" id="{A364C8BF-489F-436F-A3DA-7E4F3177F8CF}"/>
                  </a:ext>
                </a:extLst>
              </p:cNvPr>
              <p:cNvSpPr/>
              <p:nvPr/>
            </p:nvSpPr>
            <p:spPr>
              <a:xfrm>
                <a:off x="1388526" y="1022067"/>
                <a:ext cx="1990781" cy="683264"/>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 panose="00000500000000000000" pitchFamily="2" charset="-122"/>
                    <a:cs typeface="+mn-cs"/>
                  </a:rPr>
                  <a:t>招募冠名</a:t>
                </a:r>
              </a:p>
            </p:txBody>
          </p:sp>
          <p:sp>
            <p:nvSpPr>
              <p:cNvPr id="292" name="任意多边形: 形状 291">
                <a:extLst>
                  <a:ext uri="{FF2B5EF4-FFF2-40B4-BE49-F238E27FC236}">
                    <a16:creationId xmlns:a16="http://schemas.microsoft.com/office/drawing/2014/main" xmlns="" id="{D4FC73EC-7713-4EA4-826A-3803B5922136}"/>
                  </a:ext>
                </a:extLst>
              </p:cNvPr>
              <p:cNvSpPr/>
              <p:nvPr/>
            </p:nvSpPr>
            <p:spPr>
              <a:xfrm>
                <a:off x="1507633" y="1622398"/>
                <a:ext cx="2547620" cy="96520"/>
              </a:xfrm>
              <a:custGeom>
                <a:avLst/>
                <a:gdLst>
                  <a:gd name="connsiteX0" fmla="*/ 0 w 2547620"/>
                  <a:gd name="connsiteY0" fmla="*/ 93980 h 96520"/>
                  <a:gd name="connsiteX1" fmla="*/ 1076960 w 2547620"/>
                  <a:gd name="connsiteY1" fmla="*/ 91440 h 96520"/>
                  <a:gd name="connsiteX2" fmla="*/ 1074420 w 2547620"/>
                  <a:gd name="connsiteY2" fmla="*/ 0 h 96520"/>
                  <a:gd name="connsiteX3" fmla="*/ 1170940 w 2547620"/>
                  <a:gd name="connsiteY3" fmla="*/ 91440 h 96520"/>
                  <a:gd name="connsiteX4" fmla="*/ 2547620 w 2547620"/>
                  <a:gd name="connsiteY4" fmla="*/ 96520 h 96520"/>
                  <a:gd name="connsiteX5" fmla="*/ 2547620 w 2547620"/>
                  <a:gd name="connsiteY5" fmla="*/ 96520 h 9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7620" h="96520">
                    <a:moveTo>
                      <a:pt x="0" y="93980"/>
                    </a:moveTo>
                    <a:lnTo>
                      <a:pt x="1076960" y="91440"/>
                    </a:lnTo>
                    <a:cubicBezTo>
                      <a:pt x="1076113" y="60960"/>
                      <a:pt x="1075267" y="30480"/>
                      <a:pt x="1074420" y="0"/>
                    </a:cubicBezTo>
                    <a:lnTo>
                      <a:pt x="1170940" y="91440"/>
                    </a:lnTo>
                    <a:lnTo>
                      <a:pt x="2547620" y="96520"/>
                    </a:lnTo>
                    <a:lnTo>
                      <a:pt x="2547620" y="9652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等线" panose="020F0502020204030204"/>
                  <a:ea typeface="等线" panose="02010600030101010101" pitchFamily="2" charset="-122"/>
                  <a:cs typeface="+mn-cs"/>
                </a:endParaRPr>
              </a:p>
            </p:txBody>
          </p:sp>
        </p:grpSp>
        <p:sp>
          <p:nvSpPr>
            <p:cNvPr id="277" name="矩形 276">
              <a:extLst>
                <a:ext uri="{FF2B5EF4-FFF2-40B4-BE49-F238E27FC236}">
                  <a16:creationId xmlns:a16="http://schemas.microsoft.com/office/drawing/2014/main" xmlns="" id="{0C4CACF6-9DCE-4921-9DCD-3B62CFFB6AD2}"/>
                </a:ext>
              </a:extLst>
            </p:cNvPr>
            <p:cNvSpPr/>
            <p:nvPr/>
          </p:nvSpPr>
          <p:spPr>
            <a:xfrm>
              <a:off x="3049793" y="1126345"/>
              <a:ext cx="817675" cy="580672"/>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0000"/>
                  </a:solidFill>
                  <a:effectLst/>
                  <a:uLnTx/>
                  <a:uFillTx/>
                  <a:latin typeface="字体圈欣意冠黑体" panose="00000500000000000000" pitchFamily="2" charset="-122"/>
                  <a:ea typeface="字体圈欣意冠黑体" panose="00000500000000000000" pitchFamily="2" charset="-122"/>
                  <a:cs typeface="+mn-cs"/>
                </a:rPr>
                <a:t>招募冠名</a:t>
              </a:r>
              <a:endParaRPr kumimoji="0" lang="en-US" altLang="zh-CN" sz="1400" b="1" i="0" u="none" strike="noStrike" kern="1200" cap="none" spc="0" normalizeH="0" baseline="0" noProof="0" dirty="0">
                <a:ln>
                  <a:noFill/>
                </a:ln>
                <a:solidFill>
                  <a:srgbClr val="FF0000"/>
                </a:solidFill>
                <a:effectLst/>
                <a:uLnTx/>
                <a:uFillTx/>
                <a:latin typeface="字体圈欣意冠黑体" panose="00000500000000000000" pitchFamily="2" charset="-122"/>
                <a:ea typeface="字体圈欣意冠黑体" panose="00000500000000000000" pitchFamily="2" charset="-122"/>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0000"/>
                  </a:solidFill>
                  <a:effectLst/>
                  <a:uLnTx/>
                  <a:uFillTx/>
                  <a:latin typeface="字体圈欣意冠黑体" panose="00000500000000000000" pitchFamily="2" charset="-122"/>
                  <a:ea typeface="字体圈欣意冠黑体" panose="00000500000000000000" pitchFamily="2" charset="-122"/>
                  <a:cs typeface="+mn-cs"/>
                </a:rPr>
                <a:t>企业</a:t>
              </a:r>
            </a:p>
          </p:txBody>
        </p:sp>
      </p:grpSp>
      <p:grpSp>
        <p:nvGrpSpPr>
          <p:cNvPr id="300" name="组合 299">
            <a:extLst>
              <a:ext uri="{FF2B5EF4-FFF2-40B4-BE49-F238E27FC236}">
                <a16:creationId xmlns:a16="http://schemas.microsoft.com/office/drawing/2014/main" xmlns="" id="{3199EB22-51FD-4F45-9F2C-FF810527D099}"/>
              </a:ext>
            </a:extLst>
          </p:cNvPr>
          <p:cNvGrpSpPr/>
          <p:nvPr/>
        </p:nvGrpSpPr>
        <p:grpSpPr>
          <a:xfrm>
            <a:off x="7664363" y="804238"/>
            <a:ext cx="3155987" cy="2278725"/>
            <a:chOff x="1168573" y="824698"/>
            <a:chExt cx="3155987" cy="2278725"/>
          </a:xfrm>
        </p:grpSpPr>
        <p:sp>
          <p:nvSpPr>
            <p:cNvPr id="301" name="矩形: 圆角 300">
              <a:extLst>
                <a:ext uri="{FF2B5EF4-FFF2-40B4-BE49-F238E27FC236}">
                  <a16:creationId xmlns:a16="http://schemas.microsoft.com/office/drawing/2014/main" xmlns="" id="{C2FF2815-060F-42FC-82AA-992F62AC9676}"/>
                </a:ext>
              </a:extLst>
            </p:cNvPr>
            <p:cNvSpPr/>
            <p:nvPr/>
          </p:nvSpPr>
          <p:spPr>
            <a:xfrm>
              <a:off x="1168573" y="824698"/>
              <a:ext cx="3155987" cy="2278725"/>
            </a:xfrm>
            <a:prstGeom prst="roundRect">
              <a:avLst>
                <a:gd name="adj" fmla="val 6781"/>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A5B592"/>
                </a:solidFill>
                <a:effectLst/>
                <a:uLnTx/>
                <a:uFillTx/>
                <a:latin typeface="等线" panose="020F0502020204030204"/>
                <a:ea typeface="等线" panose="02010600030101010101" pitchFamily="2" charset="-122"/>
                <a:cs typeface="+mn-cs"/>
              </a:endParaRPr>
            </a:p>
          </p:txBody>
        </p:sp>
        <p:grpSp>
          <p:nvGrpSpPr>
            <p:cNvPr id="302" name="组合 301">
              <a:extLst>
                <a:ext uri="{FF2B5EF4-FFF2-40B4-BE49-F238E27FC236}">
                  <a16:creationId xmlns:a16="http://schemas.microsoft.com/office/drawing/2014/main" xmlns="" id="{295E187C-B4EB-43F9-A658-9F1249A5162B}"/>
                </a:ext>
              </a:extLst>
            </p:cNvPr>
            <p:cNvGrpSpPr/>
            <p:nvPr/>
          </p:nvGrpSpPr>
          <p:grpSpPr>
            <a:xfrm>
              <a:off x="1284112" y="917412"/>
              <a:ext cx="2833020" cy="2082427"/>
              <a:chOff x="1284112" y="917412"/>
              <a:chExt cx="2833020" cy="2082427"/>
            </a:xfrm>
          </p:grpSpPr>
          <p:cxnSp>
            <p:nvCxnSpPr>
              <p:cNvPr id="304" name="直接连接符 303">
                <a:extLst>
                  <a:ext uri="{FF2B5EF4-FFF2-40B4-BE49-F238E27FC236}">
                    <a16:creationId xmlns:a16="http://schemas.microsoft.com/office/drawing/2014/main" xmlns="" id="{BDE820AE-5EA6-4B0F-B832-747DD45E5593}"/>
                  </a:ext>
                </a:extLst>
              </p:cNvPr>
              <p:cNvCxnSpPr/>
              <p:nvPr/>
            </p:nvCxnSpPr>
            <p:spPr>
              <a:xfrm>
                <a:off x="3053705" y="1189602"/>
                <a:ext cx="0" cy="411511"/>
              </a:xfrm>
              <a:prstGeom prst="line">
                <a:avLst/>
              </a:prstGeom>
              <a:ln w="15875">
                <a:solidFill>
                  <a:srgbClr val="CC1205"/>
                </a:solidFill>
              </a:ln>
            </p:spPr>
            <p:style>
              <a:lnRef idx="1">
                <a:schemeClr val="accent1"/>
              </a:lnRef>
              <a:fillRef idx="0">
                <a:schemeClr val="accent1"/>
              </a:fillRef>
              <a:effectRef idx="0">
                <a:schemeClr val="accent1"/>
              </a:effectRef>
              <a:fontRef idx="minor">
                <a:schemeClr val="tx1"/>
              </a:fontRef>
            </p:style>
          </p:cxnSp>
          <p:sp>
            <p:nvSpPr>
              <p:cNvPr id="306" name="矩形 305">
                <a:extLst>
                  <a:ext uri="{FF2B5EF4-FFF2-40B4-BE49-F238E27FC236}">
                    <a16:creationId xmlns:a16="http://schemas.microsoft.com/office/drawing/2014/main" xmlns="" id="{6DEA396A-5262-4D4C-8E92-B85CBED4D3B0}"/>
                  </a:ext>
                </a:extLst>
              </p:cNvPr>
              <p:cNvSpPr/>
              <p:nvPr/>
            </p:nvSpPr>
            <p:spPr>
              <a:xfrm>
                <a:off x="1507633" y="1662865"/>
                <a:ext cx="977133" cy="748923"/>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zh-CN" sz="4000" b="1"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2.0" panose="00000500000000000000" pitchFamily="2" charset="-122"/>
                    <a:cs typeface="+mn-cs"/>
                  </a:rPr>
                  <a:t>10</a:t>
                </a:r>
                <a:endParaRPr kumimoji="0" lang="zh-CN" altLang="en-US" sz="4000" b="1"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2.0" panose="00000500000000000000" pitchFamily="2" charset="-122"/>
                  <a:cs typeface="+mn-cs"/>
                </a:endParaRPr>
              </a:p>
            </p:txBody>
          </p:sp>
          <p:sp>
            <p:nvSpPr>
              <p:cNvPr id="307" name="矩形 306">
                <a:extLst>
                  <a:ext uri="{FF2B5EF4-FFF2-40B4-BE49-F238E27FC236}">
                    <a16:creationId xmlns:a16="http://schemas.microsoft.com/office/drawing/2014/main" xmlns="" id="{82ED45A0-3276-4C8E-98FF-BB6B23868CB5}"/>
                  </a:ext>
                </a:extLst>
              </p:cNvPr>
              <p:cNvSpPr/>
              <p:nvPr/>
            </p:nvSpPr>
            <p:spPr>
              <a:xfrm>
                <a:off x="1960577" y="2059357"/>
                <a:ext cx="365806" cy="336823"/>
              </a:xfrm>
              <a:prstGeom prst="rect">
                <a:avLst/>
              </a:prstGeom>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rPr>
                  <a:t>位</a:t>
                </a:r>
              </a:p>
            </p:txBody>
          </p:sp>
          <p:sp>
            <p:nvSpPr>
              <p:cNvPr id="311" name="矩形 310">
                <a:extLst>
                  <a:ext uri="{FF2B5EF4-FFF2-40B4-BE49-F238E27FC236}">
                    <a16:creationId xmlns:a16="http://schemas.microsoft.com/office/drawing/2014/main" xmlns="" id="{B2C8190A-DD3F-43D7-BDEC-C765FB157B4B}"/>
                  </a:ext>
                </a:extLst>
              </p:cNvPr>
              <p:cNvSpPr/>
              <p:nvPr/>
            </p:nvSpPr>
            <p:spPr>
              <a:xfrm>
                <a:off x="1951154" y="2448490"/>
                <a:ext cx="2165978" cy="406650"/>
              </a:xfrm>
              <a:prstGeom prst="rect">
                <a:avLst/>
              </a:prstGeom>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rPr>
                  <a:t>  </a:t>
                </a:r>
                <a:r>
                  <a:rPr kumimoji="1" lang="zh-CN" altLang="en-US" sz="1800" b="0" i="0" u="none" strike="noStrike" kern="1200" cap="none" spc="0" normalizeH="0" baseline="0" noProof="0" dirty="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rPr>
                  <a:t>招聘</a:t>
                </a:r>
                <a:r>
                  <a:rPr kumimoji="1" lang="en-US" altLang="zh-CN" sz="1800" b="0" i="0" u="none" strike="noStrike" kern="1200" cap="none" spc="0" normalizeH="0" baseline="0" noProof="0" dirty="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rPr>
                  <a:t>10</a:t>
                </a:r>
                <a:r>
                  <a:rPr kumimoji="1" lang="zh-CN" altLang="en-US" sz="1800" b="0" i="0" u="none" strike="noStrike" kern="1200" cap="none" spc="0" normalizeH="0" baseline="0" noProof="0" dirty="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rPr>
                  <a:t>位剧务人员</a:t>
                </a:r>
                <a:endParaRPr kumimoji="0" lang="zh-CN" altLang="en-US" sz="1800" b="0" i="0" u="none" strike="noStrike" kern="1200" cap="none" spc="0" normalizeH="0" baseline="0" noProof="0" dirty="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325" name="voucher_281662">
                <a:extLst>
                  <a:ext uri="{FF2B5EF4-FFF2-40B4-BE49-F238E27FC236}">
                    <a16:creationId xmlns:a16="http://schemas.microsoft.com/office/drawing/2014/main" xmlns="" id="{0D07B816-BE20-4425-8AEB-BD326824F7DB}"/>
                  </a:ext>
                </a:extLst>
              </p:cNvPr>
              <p:cNvSpPr/>
              <p:nvPr/>
            </p:nvSpPr>
            <p:spPr>
              <a:xfrm flipV="1">
                <a:off x="1668205" y="2443201"/>
                <a:ext cx="270715" cy="158539"/>
              </a:xfrm>
              <a:custGeom>
                <a:avLst/>
                <a:gdLst>
                  <a:gd name="connsiteX0" fmla="*/ 285940 w 607639"/>
                  <a:gd name="connsiteY0" fmla="*/ 240095 h 380065"/>
                  <a:gd name="connsiteX1" fmla="*/ 277129 w 607639"/>
                  <a:gd name="connsiteY1" fmla="*/ 248894 h 380065"/>
                  <a:gd name="connsiteX2" fmla="*/ 285940 w 607639"/>
                  <a:gd name="connsiteY2" fmla="*/ 257603 h 380065"/>
                  <a:gd name="connsiteX3" fmla="*/ 294662 w 607639"/>
                  <a:gd name="connsiteY3" fmla="*/ 248894 h 380065"/>
                  <a:gd name="connsiteX4" fmla="*/ 285940 w 607639"/>
                  <a:gd name="connsiteY4" fmla="*/ 240095 h 380065"/>
                  <a:gd name="connsiteX5" fmla="*/ 285940 w 607639"/>
                  <a:gd name="connsiteY5" fmla="*/ 200547 h 380065"/>
                  <a:gd name="connsiteX6" fmla="*/ 334268 w 607639"/>
                  <a:gd name="connsiteY6" fmla="*/ 248894 h 380065"/>
                  <a:gd name="connsiteX7" fmla="*/ 285940 w 607639"/>
                  <a:gd name="connsiteY7" fmla="*/ 297151 h 380065"/>
                  <a:gd name="connsiteX8" fmla="*/ 237523 w 607639"/>
                  <a:gd name="connsiteY8" fmla="*/ 248894 h 380065"/>
                  <a:gd name="connsiteX9" fmla="*/ 285940 w 607639"/>
                  <a:gd name="connsiteY9" fmla="*/ 200547 h 380065"/>
                  <a:gd name="connsiteX10" fmla="*/ 411749 w 607639"/>
                  <a:gd name="connsiteY10" fmla="*/ 146282 h 380065"/>
                  <a:gd name="connsiteX11" fmla="*/ 451336 w 607639"/>
                  <a:gd name="connsiteY11" fmla="*/ 146282 h 380065"/>
                  <a:gd name="connsiteX12" fmla="*/ 451336 w 607639"/>
                  <a:gd name="connsiteY12" fmla="*/ 233783 h 380065"/>
                  <a:gd name="connsiteX13" fmla="*/ 411749 w 607639"/>
                  <a:gd name="connsiteY13" fmla="*/ 233783 h 380065"/>
                  <a:gd name="connsiteX14" fmla="*/ 163147 w 607639"/>
                  <a:gd name="connsiteY14" fmla="*/ 122474 h 380065"/>
                  <a:gd name="connsiteX15" fmla="*/ 154427 w 607639"/>
                  <a:gd name="connsiteY15" fmla="*/ 131182 h 380065"/>
                  <a:gd name="connsiteX16" fmla="*/ 163147 w 607639"/>
                  <a:gd name="connsiteY16" fmla="*/ 139889 h 380065"/>
                  <a:gd name="connsiteX17" fmla="*/ 171957 w 607639"/>
                  <a:gd name="connsiteY17" fmla="*/ 131182 h 380065"/>
                  <a:gd name="connsiteX18" fmla="*/ 163147 w 607639"/>
                  <a:gd name="connsiteY18" fmla="*/ 122474 h 380065"/>
                  <a:gd name="connsiteX19" fmla="*/ 271366 w 607639"/>
                  <a:gd name="connsiteY19" fmla="*/ 100485 h 380065"/>
                  <a:gd name="connsiteX20" fmla="*/ 302162 w 607639"/>
                  <a:gd name="connsiteY20" fmla="*/ 125281 h 380065"/>
                  <a:gd name="connsiteX21" fmla="*/ 177643 w 607639"/>
                  <a:gd name="connsiteY21" fmla="*/ 279298 h 380065"/>
                  <a:gd name="connsiteX22" fmla="*/ 146847 w 607639"/>
                  <a:gd name="connsiteY22" fmla="*/ 254502 h 380065"/>
                  <a:gd name="connsiteX23" fmla="*/ 163147 w 607639"/>
                  <a:gd name="connsiteY23" fmla="*/ 82844 h 380065"/>
                  <a:gd name="connsiteX24" fmla="*/ 211555 w 607639"/>
                  <a:gd name="connsiteY24" fmla="*/ 131182 h 380065"/>
                  <a:gd name="connsiteX25" fmla="*/ 163147 w 607639"/>
                  <a:gd name="connsiteY25" fmla="*/ 179519 h 380065"/>
                  <a:gd name="connsiteX26" fmla="*/ 114739 w 607639"/>
                  <a:gd name="connsiteY26" fmla="*/ 131182 h 380065"/>
                  <a:gd name="connsiteX27" fmla="*/ 163147 w 607639"/>
                  <a:gd name="connsiteY27" fmla="*/ 82844 h 380065"/>
                  <a:gd name="connsiteX28" fmla="*/ 39607 w 607639"/>
                  <a:gd name="connsiteY28" fmla="*/ 39544 h 380065"/>
                  <a:gd name="connsiteX29" fmla="*/ 39607 w 607639"/>
                  <a:gd name="connsiteY29" fmla="*/ 340521 h 380065"/>
                  <a:gd name="connsiteX30" fmla="*/ 411739 w 607639"/>
                  <a:gd name="connsiteY30" fmla="*/ 340521 h 380065"/>
                  <a:gd name="connsiteX31" fmla="*/ 411739 w 607639"/>
                  <a:gd name="connsiteY31" fmla="*/ 272719 h 380065"/>
                  <a:gd name="connsiteX32" fmla="*/ 451346 w 607639"/>
                  <a:gd name="connsiteY32" fmla="*/ 272719 h 380065"/>
                  <a:gd name="connsiteX33" fmla="*/ 451346 w 607639"/>
                  <a:gd name="connsiteY33" fmla="*/ 340521 h 380065"/>
                  <a:gd name="connsiteX34" fmla="*/ 567943 w 607639"/>
                  <a:gd name="connsiteY34" fmla="*/ 340521 h 380065"/>
                  <a:gd name="connsiteX35" fmla="*/ 567943 w 607639"/>
                  <a:gd name="connsiteY35" fmla="*/ 39544 h 380065"/>
                  <a:gd name="connsiteX36" fmla="*/ 451346 w 607639"/>
                  <a:gd name="connsiteY36" fmla="*/ 39544 h 380065"/>
                  <a:gd name="connsiteX37" fmla="*/ 451346 w 607639"/>
                  <a:gd name="connsiteY37" fmla="*/ 107346 h 380065"/>
                  <a:gd name="connsiteX38" fmla="*/ 411739 w 607639"/>
                  <a:gd name="connsiteY38" fmla="*/ 107346 h 380065"/>
                  <a:gd name="connsiteX39" fmla="*/ 411739 w 607639"/>
                  <a:gd name="connsiteY39" fmla="*/ 39544 h 380065"/>
                  <a:gd name="connsiteX40" fmla="*/ 0 w 607639"/>
                  <a:gd name="connsiteY40" fmla="*/ 0 h 380065"/>
                  <a:gd name="connsiteX41" fmla="*/ 607639 w 607639"/>
                  <a:gd name="connsiteY41" fmla="*/ 0 h 380065"/>
                  <a:gd name="connsiteX42" fmla="*/ 607639 w 607639"/>
                  <a:gd name="connsiteY42" fmla="*/ 380065 h 380065"/>
                  <a:gd name="connsiteX43" fmla="*/ 0 w 607639"/>
                  <a:gd name="connsiteY43" fmla="*/ 380065 h 38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7639" h="380065">
                    <a:moveTo>
                      <a:pt x="285940" y="240095"/>
                    </a:moveTo>
                    <a:cubicBezTo>
                      <a:pt x="281045" y="240095"/>
                      <a:pt x="277129" y="244006"/>
                      <a:pt x="277129" y="248894"/>
                    </a:cubicBezTo>
                    <a:cubicBezTo>
                      <a:pt x="277129" y="253693"/>
                      <a:pt x="281045" y="257603"/>
                      <a:pt x="285940" y="257603"/>
                    </a:cubicBezTo>
                    <a:cubicBezTo>
                      <a:pt x="290746" y="257603"/>
                      <a:pt x="294662" y="253693"/>
                      <a:pt x="294662" y="248894"/>
                    </a:cubicBezTo>
                    <a:cubicBezTo>
                      <a:pt x="294662" y="244006"/>
                      <a:pt x="290746" y="240095"/>
                      <a:pt x="285940" y="240095"/>
                    </a:cubicBezTo>
                    <a:close/>
                    <a:moveTo>
                      <a:pt x="285940" y="200547"/>
                    </a:moveTo>
                    <a:cubicBezTo>
                      <a:pt x="312552" y="200547"/>
                      <a:pt x="334268" y="222232"/>
                      <a:pt x="334268" y="248894"/>
                    </a:cubicBezTo>
                    <a:cubicBezTo>
                      <a:pt x="334268" y="275466"/>
                      <a:pt x="312552" y="297151"/>
                      <a:pt x="285940" y="297151"/>
                    </a:cubicBezTo>
                    <a:cubicBezTo>
                      <a:pt x="259240" y="297151"/>
                      <a:pt x="237523" y="275466"/>
                      <a:pt x="237523" y="248894"/>
                    </a:cubicBezTo>
                    <a:cubicBezTo>
                      <a:pt x="237523" y="222232"/>
                      <a:pt x="259240" y="200547"/>
                      <a:pt x="285940" y="200547"/>
                    </a:cubicBezTo>
                    <a:close/>
                    <a:moveTo>
                      <a:pt x="411749" y="146282"/>
                    </a:moveTo>
                    <a:lnTo>
                      <a:pt x="451336" y="146282"/>
                    </a:lnTo>
                    <a:lnTo>
                      <a:pt x="451336" y="233783"/>
                    </a:lnTo>
                    <a:lnTo>
                      <a:pt x="411749" y="233783"/>
                    </a:lnTo>
                    <a:close/>
                    <a:moveTo>
                      <a:pt x="163147" y="122474"/>
                    </a:moveTo>
                    <a:cubicBezTo>
                      <a:pt x="158342" y="122474"/>
                      <a:pt x="154427" y="126383"/>
                      <a:pt x="154427" y="131182"/>
                    </a:cubicBezTo>
                    <a:cubicBezTo>
                      <a:pt x="154427" y="135980"/>
                      <a:pt x="158342" y="139889"/>
                      <a:pt x="163147" y="139889"/>
                    </a:cubicBezTo>
                    <a:cubicBezTo>
                      <a:pt x="167952" y="139889"/>
                      <a:pt x="171957" y="135980"/>
                      <a:pt x="171957" y="131182"/>
                    </a:cubicBezTo>
                    <a:cubicBezTo>
                      <a:pt x="171957" y="126383"/>
                      <a:pt x="167952" y="122474"/>
                      <a:pt x="163147" y="122474"/>
                    </a:cubicBezTo>
                    <a:close/>
                    <a:moveTo>
                      <a:pt x="271366" y="100485"/>
                    </a:moveTo>
                    <a:lnTo>
                      <a:pt x="302162" y="125281"/>
                    </a:lnTo>
                    <a:lnTo>
                      <a:pt x="177643" y="279298"/>
                    </a:lnTo>
                    <a:lnTo>
                      <a:pt x="146847" y="254502"/>
                    </a:lnTo>
                    <a:close/>
                    <a:moveTo>
                      <a:pt x="163147" y="82844"/>
                    </a:moveTo>
                    <a:cubicBezTo>
                      <a:pt x="189843" y="82844"/>
                      <a:pt x="211555" y="104525"/>
                      <a:pt x="211555" y="131182"/>
                    </a:cubicBezTo>
                    <a:cubicBezTo>
                      <a:pt x="211555" y="157838"/>
                      <a:pt x="189843" y="179519"/>
                      <a:pt x="163147" y="179519"/>
                    </a:cubicBezTo>
                    <a:cubicBezTo>
                      <a:pt x="136451" y="179519"/>
                      <a:pt x="114739" y="157838"/>
                      <a:pt x="114739" y="131182"/>
                    </a:cubicBezTo>
                    <a:cubicBezTo>
                      <a:pt x="114739" y="104525"/>
                      <a:pt x="136451" y="82844"/>
                      <a:pt x="163147" y="82844"/>
                    </a:cubicBezTo>
                    <a:close/>
                    <a:moveTo>
                      <a:pt x="39607" y="39544"/>
                    </a:moveTo>
                    <a:lnTo>
                      <a:pt x="39607" y="340521"/>
                    </a:lnTo>
                    <a:lnTo>
                      <a:pt x="411739" y="340521"/>
                    </a:lnTo>
                    <a:lnTo>
                      <a:pt x="411739" y="272719"/>
                    </a:lnTo>
                    <a:lnTo>
                      <a:pt x="451346" y="272719"/>
                    </a:lnTo>
                    <a:lnTo>
                      <a:pt x="451346" y="340521"/>
                    </a:lnTo>
                    <a:lnTo>
                      <a:pt x="567943" y="340521"/>
                    </a:lnTo>
                    <a:lnTo>
                      <a:pt x="567943" y="39544"/>
                    </a:lnTo>
                    <a:lnTo>
                      <a:pt x="451346" y="39544"/>
                    </a:lnTo>
                    <a:lnTo>
                      <a:pt x="451346" y="107346"/>
                    </a:lnTo>
                    <a:lnTo>
                      <a:pt x="411739" y="107346"/>
                    </a:lnTo>
                    <a:lnTo>
                      <a:pt x="411739" y="39544"/>
                    </a:lnTo>
                    <a:close/>
                    <a:moveTo>
                      <a:pt x="0" y="0"/>
                    </a:moveTo>
                    <a:lnTo>
                      <a:pt x="607639" y="0"/>
                    </a:lnTo>
                    <a:lnTo>
                      <a:pt x="607639" y="380065"/>
                    </a:lnTo>
                    <a:lnTo>
                      <a:pt x="0" y="38006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nvGrpSpPr>
              <p:cNvPr id="319" name="组合 318">
                <a:extLst>
                  <a:ext uri="{FF2B5EF4-FFF2-40B4-BE49-F238E27FC236}">
                    <a16:creationId xmlns:a16="http://schemas.microsoft.com/office/drawing/2014/main" xmlns="" id="{D6AAA01F-1F5A-425D-B293-7312813A05B5}"/>
                  </a:ext>
                </a:extLst>
              </p:cNvPr>
              <p:cNvGrpSpPr/>
              <p:nvPr/>
            </p:nvGrpSpPr>
            <p:grpSpPr>
              <a:xfrm>
                <a:off x="1573155" y="2397428"/>
                <a:ext cx="452601" cy="424571"/>
                <a:chOff x="-842804" y="3614515"/>
                <a:chExt cx="765610" cy="718194"/>
              </a:xfrm>
            </p:grpSpPr>
            <p:sp>
              <p:nvSpPr>
                <p:cNvPr id="321" name="椭圆 320">
                  <a:extLst>
                    <a:ext uri="{FF2B5EF4-FFF2-40B4-BE49-F238E27FC236}">
                      <a16:creationId xmlns:a16="http://schemas.microsoft.com/office/drawing/2014/main" xmlns="" id="{9514E9CE-6C17-407A-8F46-F472871BF9A2}"/>
                    </a:ext>
                  </a:extLst>
                </p:cNvPr>
                <p:cNvSpPr/>
                <p:nvPr/>
              </p:nvSpPr>
              <p:spPr>
                <a:xfrm>
                  <a:off x="-842804" y="3614515"/>
                  <a:ext cx="718194" cy="7181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322" name="等腰三角形 672">
                  <a:extLst>
                    <a:ext uri="{FF2B5EF4-FFF2-40B4-BE49-F238E27FC236}">
                      <a16:creationId xmlns:a16="http://schemas.microsoft.com/office/drawing/2014/main" xmlns="" id="{699E96AD-660F-460A-B39A-0174CD934DDF}"/>
                    </a:ext>
                  </a:extLst>
                </p:cNvPr>
                <p:cNvSpPr/>
                <p:nvPr/>
              </p:nvSpPr>
              <p:spPr>
                <a:xfrm rot="7392007">
                  <a:off x="-240293" y="4155083"/>
                  <a:ext cx="161045" cy="16515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cxnSp>
            <p:nvCxnSpPr>
              <p:cNvPr id="314" name="直接连接符 313">
                <a:extLst>
                  <a:ext uri="{FF2B5EF4-FFF2-40B4-BE49-F238E27FC236}">
                    <a16:creationId xmlns:a16="http://schemas.microsoft.com/office/drawing/2014/main" xmlns="" id="{D8A26E0C-13FA-4F3A-ADBE-30C7868BA5B6}"/>
                  </a:ext>
                </a:extLst>
              </p:cNvPr>
              <p:cNvCxnSpPr>
                <a:cxnSpLocks/>
              </p:cNvCxnSpPr>
              <p:nvPr/>
            </p:nvCxnSpPr>
            <p:spPr>
              <a:xfrm>
                <a:off x="1554030" y="2897050"/>
                <a:ext cx="250795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15" name="矩形 314">
                <a:extLst>
                  <a:ext uri="{FF2B5EF4-FFF2-40B4-BE49-F238E27FC236}">
                    <a16:creationId xmlns:a16="http://schemas.microsoft.com/office/drawing/2014/main" xmlns="" id="{D85C60FB-26B4-4064-BBBF-C73C1331FCF4}"/>
                  </a:ext>
                </a:extLst>
              </p:cNvPr>
              <p:cNvSpPr/>
              <p:nvPr/>
            </p:nvSpPr>
            <p:spPr>
              <a:xfrm>
                <a:off x="1554030" y="2934371"/>
                <a:ext cx="2507956" cy="654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等线" panose="020F0502020204030204"/>
                  <a:ea typeface="等线" panose="02010600030101010101" pitchFamily="2" charset="-122"/>
                  <a:cs typeface="+mn-cs"/>
                </a:endParaRPr>
              </a:p>
            </p:txBody>
          </p:sp>
          <p:sp>
            <p:nvSpPr>
              <p:cNvPr id="316" name="椭圆 315">
                <a:extLst>
                  <a:ext uri="{FF2B5EF4-FFF2-40B4-BE49-F238E27FC236}">
                    <a16:creationId xmlns:a16="http://schemas.microsoft.com/office/drawing/2014/main" xmlns="" id="{A877EF62-52E1-4B3E-A951-640B496EAC0C}"/>
                  </a:ext>
                </a:extLst>
              </p:cNvPr>
              <p:cNvSpPr/>
              <p:nvPr/>
            </p:nvSpPr>
            <p:spPr>
              <a:xfrm>
                <a:off x="1284112" y="917412"/>
                <a:ext cx="539836" cy="539836"/>
              </a:xfrm>
              <a:prstGeom prst="ellipse">
                <a:avLst/>
              </a:prstGeom>
              <a:gradFill>
                <a:gsLst>
                  <a:gs pos="0">
                    <a:schemeClr val="accent2"/>
                  </a:gs>
                  <a:gs pos="100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等线" panose="020F0502020204030204"/>
                  <a:ea typeface="等线" panose="02010600030101010101" pitchFamily="2" charset="-122"/>
                  <a:cs typeface="+mn-cs"/>
                </a:endParaRPr>
              </a:p>
            </p:txBody>
          </p:sp>
          <p:sp>
            <p:nvSpPr>
              <p:cNvPr id="317" name="矩形 316">
                <a:extLst>
                  <a:ext uri="{FF2B5EF4-FFF2-40B4-BE49-F238E27FC236}">
                    <a16:creationId xmlns:a16="http://schemas.microsoft.com/office/drawing/2014/main" xmlns="" id="{B07F5F58-8295-4086-B74C-ABAFBA43400D}"/>
                  </a:ext>
                </a:extLst>
              </p:cNvPr>
              <p:cNvSpPr/>
              <p:nvPr/>
            </p:nvSpPr>
            <p:spPr>
              <a:xfrm>
                <a:off x="1388526" y="1022067"/>
                <a:ext cx="1990781" cy="683264"/>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 panose="00000500000000000000" pitchFamily="2" charset="-122"/>
                    <a:cs typeface="+mn-cs"/>
                  </a:rPr>
                  <a:t>招聘人才</a:t>
                </a:r>
              </a:p>
            </p:txBody>
          </p:sp>
          <p:sp>
            <p:nvSpPr>
              <p:cNvPr id="318" name="任意多边形: 形状 317">
                <a:extLst>
                  <a:ext uri="{FF2B5EF4-FFF2-40B4-BE49-F238E27FC236}">
                    <a16:creationId xmlns:a16="http://schemas.microsoft.com/office/drawing/2014/main" xmlns="" id="{85EA4A9F-82F0-4A60-BFE2-99A78AE1DF4C}"/>
                  </a:ext>
                </a:extLst>
              </p:cNvPr>
              <p:cNvSpPr/>
              <p:nvPr/>
            </p:nvSpPr>
            <p:spPr>
              <a:xfrm>
                <a:off x="1507633" y="1622398"/>
                <a:ext cx="2547620" cy="96520"/>
              </a:xfrm>
              <a:custGeom>
                <a:avLst/>
                <a:gdLst>
                  <a:gd name="connsiteX0" fmla="*/ 0 w 2547620"/>
                  <a:gd name="connsiteY0" fmla="*/ 93980 h 96520"/>
                  <a:gd name="connsiteX1" fmla="*/ 1076960 w 2547620"/>
                  <a:gd name="connsiteY1" fmla="*/ 91440 h 96520"/>
                  <a:gd name="connsiteX2" fmla="*/ 1074420 w 2547620"/>
                  <a:gd name="connsiteY2" fmla="*/ 0 h 96520"/>
                  <a:gd name="connsiteX3" fmla="*/ 1170940 w 2547620"/>
                  <a:gd name="connsiteY3" fmla="*/ 91440 h 96520"/>
                  <a:gd name="connsiteX4" fmla="*/ 2547620 w 2547620"/>
                  <a:gd name="connsiteY4" fmla="*/ 96520 h 96520"/>
                  <a:gd name="connsiteX5" fmla="*/ 2547620 w 2547620"/>
                  <a:gd name="connsiteY5" fmla="*/ 96520 h 9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7620" h="96520">
                    <a:moveTo>
                      <a:pt x="0" y="93980"/>
                    </a:moveTo>
                    <a:lnTo>
                      <a:pt x="1076960" y="91440"/>
                    </a:lnTo>
                    <a:cubicBezTo>
                      <a:pt x="1076113" y="60960"/>
                      <a:pt x="1075267" y="30480"/>
                      <a:pt x="1074420" y="0"/>
                    </a:cubicBezTo>
                    <a:lnTo>
                      <a:pt x="1170940" y="91440"/>
                    </a:lnTo>
                    <a:lnTo>
                      <a:pt x="2547620" y="96520"/>
                    </a:lnTo>
                    <a:lnTo>
                      <a:pt x="2547620" y="9652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等线" panose="020F0502020204030204"/>
                  <a:ea typeface="等线" panose="02010600030101010101" pitchFamily="2" charset="-122"/>
                  <a:cs typeface="+mn-cs"/>
                </a:endParaRPr>
              </a:p>
            </p:txBody>
          </p:sp>
        </p:grpSp>
        <p:sp>
          <p:nvSpPr>
            <p:cNvPr id="303" name="矩形 302">
              <a:extLst>
                <a:ext uri="{FF2B5EF4-FFF2-40B4-BE49-F238E27FC236}">
                  <a16:creationId xmlns:a16="http://schemas.microsoft.com/office/drawing/2014/main" xmlns="" id="{10575D1B-F213-49A6-A0C6-39E41686303A}"/>
                </a:ext>
              </a:extLst>
            </p:cNvPr>
            <p:cNvSpPr/>
            <p:nvPr/>
          </p:nvSpPr>
          <p:spPr>
            <a:xfrm>
              <a:off x="3049794" y="1126345"/>
              <a:ext cx="814152" cy="580672"/>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0000"/>
                  </a:solidFill>
                  <a:effectLst/>
                  <a:uLnTx/>
                  <a:uFillTx/>
                  <a:latin typeface="字体圈欣意冠黑体" panose="00000500000000000000" pitchFamily="2" charset="-122"/>
                  <a:ea typeface="字体圈欣意冠黑体" panose="00000500000000000000" pitchFamily="2" charset="-122"/>
                  <a:cs typeface="+mn-cs"/>
                </a:rPr>
                <a:t>招聘专业</a:t>
              </a:r>
              <a:endParaRPr kumimoji="0" lang="en-US" altLang="zh-CN" sz="1400" b="1" i="0" u="none" strike="noStrike" kern="1200" cap="none" spc="0" normalizeH="0" baseline="0" noProof="0" dirty="0">
                <a:ln>
                  <a:noFill/>
                </a:ln>
                <a:solidFill>
                  <a:srgbClr val="FF0000"/>
                </a:solidFill>
                <a:effectLst/>
                <a:uLnTx/>
                <a:uFillTx/>
                <a:latin typeface="字体圈欣意冠黑体" panose="00000500000000000000" pitchFamily="2" charset="-122"/>
                <a:ea typeface="字体圈欣意冠黑体" panose="00000500000000000000" pitchFamily="2" charset="-122"/>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0000"/>
                  </a:solidFill>
                  <a:effectLst/>
                  <a:uLnTx/>
                  <a:uFillTx/>
                  <a:latin typeface="字体圈欣意冠黑体" panose="00000500000000000000" pitchFamily="2" charset="-122"/>
                  <a:ea typeface="字体圈欣意冠黑体" panose="00000500000000000000" pitchFamily="2" charset="-122"/>
                  <a:cs typeface="+mn-cs"/>
                </a:rPr>
                <a:t>人才</a:t>
              </a:r>
            </a:p>
          </p:txBody>
        </p:sp>
      </p:grpSp>
      <p:grpSp>
        <p:nvGrpSpPr>
          <p:cNvPr id="326" name="组合 325">
            <a:extLst>
              <a:ext uri="{FF2B5EF4-FFF2-40B4-BE49-F238E27FC236}">
                <a16:creationId xmlns:a16="http://schemas.microsoft.com/office/drawing/2014/main" xmlns="" id="{00E91A93-2FC9-4AD3-AB5B-2AAE63C8FC0E}"/>
              </a:ext>
            </a:extLst>
          </p:cNvPr>
          <p:cNvGrpSpPr/>
          <p:nvPr/>
        </p:nvGrpSpPr>
        <p:grpSpPr>
          <a:xfrm>
            <a:off x="7729885" y="3720440"/>
            <a:ext cx="3155987" cy="2278725"/>
            <a:chOff x="1168573" y="824698"/>
            <a:chExt cx="3155987" cy="2278725"/>
          </a:xfrm>
        </p:grpSpPr>
        <p:sp>
          <p:nvSpPr>
            <p:cNvPr id="327" name="矩形: 圆角 326">
              <a:extLst>
                <a:ext uri="{FF2B5EF4-FFF2-40B4-BE49-F238E27FC236}">
                  <a16:creationId xmlns:a16="http://schemas.microsoft.com/office/drawing/2014/main" xmlns="" id="{8BCE0A04-2D9E-4DF1-B72A-E0E3D985A1E4}"/>
                </a:ext>
              </a:extLst>
            </p:cNvPr>
            <p:cNvSpPr/>
            <p:nvPr/>
          </p:nvSpPr>
          <p:spPr>
            <a:xfrm>
              <a:off x="1168573" y="824698"/>
              <a:ext cx="3155987" cy="2278725"/>
            </a:xfrm>
            <a:prstGeom prst="roundRect">
              <a:avLst>
                <a:gd name="adj" fmla="val 6781"/>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A5B592"/>
                </a:solidFill>
                <a:effectLst/>
                <a:uLnTx/>
                <a:uFillTx/>
                <a:latin typeface="等线" panose="020F0502020204030204"/>
                <a:ea typeface="等线" panose="02010600030101010101" pitchFamily="2" charset="-122"/>
                <a:cs typeface="+mn-cs"/>
              </a:endParaRPr>
            </a:p>
          </p:txBody>
        </p:sp>
        <p:grpSp>
          <p:nvGrpSpPr>
            <p:cNvPr id="328" name="组合 327">
              <a:extLst>
                <a:ext uri="{FF2B5EF4-FFF2-40B4-BE49-F238E27FC236}">
                  <a16:creationId xmlns:a16="http://schemas.microsoft.com/office/drawing/2014/main" xmlns="" id="{04921887-6ADA-4F3F-BB1B-AA95BDE6E1E3}"/>
                </a:ext>
              </a:extLst>
            </p:cNvPr>
            <p:cNvGrpSpPr/>
            <p:nvPr/>
          </p:nvGrpSpPr>
          <p:grpSpPr>
            <a:xfrm>
              <a:off x="1284112" y="917412"/>
              <a:ext cx="2777874" cy="2082427"/>
              <a:chOff x="1284112" y="917412"/>
              <a:chExt cx="2777874" cy="2082427"/>
            </a:xfrm>
          </p:grpSpPr>
          <p:cxnSp>
            <p:nvCxnSpPr>
              <p:cNvPr id="330" name="直接连接符 329">
                <a:extLst>
                  <a:ext uri="{FF2B5EF4-FFF2-40B4-BE49-F238E27FC236}">
                    <a16:creationId xmlns:a16="http://schemas.microsoft.com/office/drawing/2014/main" xmlns="" id="{BF458EE9-3C2D-4230-800F-0893214F56A6}"/>
                  </a:ext>
                </a:extLst>
              </p:cNvPr>
              <p:cNvCxnSpPr/>
              <p:nvPr/>
            </p:nvCxnSpPr>
            <p:spPr>
              <a:xfrm>
                <a:off x="3053705" y="1189602"/>
                <a:ext cx="0" cy="411511"/>
              </a:xfrm>
              <a:prstGeom prst="line">
                <a:avLst/>
              </a:prstGeom>
              <a:ln w="15875">
                <a:solidFill>
                  <a:srgbClr val="CC1205"/>
                </a:solidFill>
              </a:ln>
            </p:spPr>
            <p:style>
              <a:lnRef idx="1">
                <a:schemeClr val="accent1"/>
              </a:lnRef>
              <a:fillRef idx="0">
                <a:schemeClr val="accent1"/>
              </a:fillRef>
              <a:effectRef idx="0">
                <a:schemeClr val="accent1"/>
              </a:effectRef>
              <a:fontRef idx="minor">
                <a:schemeClr val="tx1"/>
              </a:fontRef>
            </p:style>
          </p:cxnSp>
          <p:sp>
            <p:nvSpPr>
              <p:cNvPr id="332" name="矩形 331">
                <a:extLst>
                  <a:ext uri="{FF2B5EF4-FFF2-40B4-BE49-F238E27FC236}">
                    <a16:creationId xmlns:a16="http://schemas.microsoft.com/office/drawing/2014/main" xmlns="" id="{D7A93C71-9C51-420D-8328-F29DCD05D0E2}"/>
                  </a:ext>
                </a:extLst>
              </p:cNvPr>
              <p:cNvSpPr/>
              <p:nvPr/>
            </p:nvSpPr>
            <p:spPr>
              <a:xfrm>
                <a:off x="1507633" y="1662865"/>
                <a:ext cx="977133" cy="748923"/>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zh-CN" sz="4000" b="1"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2.0" panose="00000500000000000000" pitchFamily="2" charset="-122"/>
                    <a:cs typeface="+mn-cs"/>
                  </a:rPr>
                  <a:t>10</a:t>
                </a:r>
                <a:endParaRPr kumimoji="0" lang="zh-CN" altLang="en-US" sz="4000" b="1"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2.0" panose="00000500000000000000" pitchFamily="2" charset="-122"/>
                  <a:cs typeface="+mn-cs"/>
                </a:endParaRPr>
              </a:p>
            </p:txBody>
          </p:sp>
          <p:sp>
            <p:nvSpPr>
              <p:cNvPr id="333" name="矩形 332">
                <a:extLst>
                  <a:ext uri="{FF2B5EF4-FFF2-40B4-BE49-F238E27FC236}">
                    <a16:creationId xmlns:a16="http://schemas.microsoft.com/office/drawing/2014/main" xmlns="" id="{46C8163D-E29C-4049-8744-474DC315475B}"/>
                  </a:ext>
                </a:extLst>
              </p:cNvPr>
              <p:cNvSpPr/>
              <p:nvPr/>
            </p:nvSpPr>
            <p:spPr>
              <a:xfrm>
                <a:off x="1985178" y="2058940"/>
                <a:ext cx="365806" cy="336823"/>
              </a:xfrm>
              <a:prstGeom prst="rect">
                <a:avLst/>
              </a:prstGeom>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rPr>
                  <a:t>家</a:t>
                </a:r>
              </a:p>
            </p:txBody>
          </p:sp>
          <p:sp>
            <p:nvSpPr>
              <p:cNvPr id="336" name="矩形 335">
                <a:extLst>
                  <a:ext uri="{FF2B5EF4-FFF2-40B4-BE49-F238E27FC236}">
                    <a16:creationId xmlns:a16="http://schemas.microsoft.com/office/drawing/2014/main" xmlns="" id="{6002A7F9-7B87-4553-9041-10139E12C8D6}"/>
                  </a:ext>
                </a:extLst>
              </p:cNvPr>
              <p:cNvSpPr/>
              <p:nvPr/>
            </p:nvSpPr>
            <p:spPr>
              <a:xfrm>
                <a:off x="2435600" y="1973284"/>
                <a:ext cx="1592103" cy="739048"/>
              </a:xfrm>
              <a:prstGeom prst="rect">
                <a:avLst/>
              </a:prstGeom>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rPr>
                  <a:t>友情邀请</a:t>
                </a:r>
                <a:r>
                  <a:rPr kumimoji="0" lang="en-US" altLang="zh-CN" sz="1800" b="0" i="0" u="none" strike="noStrike" kern="1200" cap="none" spc="0" normalizeH="0" baseline="0" noProof="0" dirty="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rPr>
                  <a:t>10</a:t>
                </a:r>
                <a:r>
                  <a:rPr kumimoji="0" lang="zh-CN" altLang="en-US" sz="1800" b="0" i="0" u="none" strike="noStrike" kern="1200" cap="none" spc="0" normalizeH="0" baseline="0" noProof="0" dirty="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rPr>
                  <a:t>家</a:t>
                </a:r>
                <a:endParaRPr kumimoji="0" lang="en-US" altLang="zh-CN" sz="1800" b="0" i="0" u="none" strike="noStrike" kern="1200" cap="none" spc="0" normalizeH="0" baseline="0" noProof="0" dirty="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rPr>
                  <a:t>媒体全程跟踪</a:t>
                </a:r>
              </a:p>
            </p:txBody>
          </p:sp>
          <p:grpSp>
            <p:nvGrpSpPr>
              <p:cNvPr id="338" name="组合 337">
                <a:extLst>
                  <a:ext uri="{FF2B5EF4-FFF2-40B4-BE49-F238E27FC236}">
                    <a16:creationId xmlns:a16="http://schemas.microsoft.com/office/drawing/2014/main" xmlns="" id="{FCDA9124-38F3-401A-835E-A4B935C49FD9}"/>
                  </a:ext>
                </a:extLst>
              </p:cNvPr>
              <p:cNvGrpSpPr/>
              <p:nvPr/>
            </p:nvGrpSpPr>
            <p:grpSpPr>
              <a:xfrm>
                <a:off x="1591276" y="2403347"/>
                <a:ext cx="463371" cy="424571"/>
                <a:chOff x="1812572" y="3663051"/>
                <a:chExt cx="463371" cy="424571"/>
              </a:xfrm>
            </p:grpSpPr>
            <p:sp>
              <p:nvSpPr>
                <p:cNvPr id="349" name="椭圆 348">
                  <a:extLst>
                    <a:ext uri="{FF2B5EF4-FFF2-40B4-BE49-F238E27FC236}">
                      <a16:creationId xmlns:a16="http://schemas.microsoft.com/office/drawing/2014/main" xmlns="" id="{479E6BD3-9D1B-4EE7-982D-DDFD7D64EC95}"/>
                    </a:ext>
                  </a:extLst>
                </p:cNvPr>
                <p:cNvSpPr/>
                <p:nvPr/>
              </p:nvSpPr>
              <p:spPr>
                <a:xfrm>
                  <a:off x="1812572" y="3663051"/>
                  <a:ext cx="424571" cy="42457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350" name="等腰三角形 672">
                  <a:extLst>
                    <a:ext uri="{FF2B5EF4-FFF2-40B4-BE49-F238E27FC236}">
                      <a16:creationId xmlns:a16="http://schemas.microsoft.com/office/drawing/2014/main" xmlns="" id="{D3B29297-3D41-42AF-BE86-7DD81954AA82}"/>
                    </a:ext>
                  </a:extLst>
                </p:cNvPr>
                <p:cNvSpPr/>
                <p:nvPr/>
              </p:nvSpPr>
              <p:spPr>
                <a:xfrm rot="7392007">
                  <a:off x="2179525" y="3979829"/>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351" name="voucher_281662">
                  <a:extLst>
                    <a:ext uri="{FF2B5EF4-FFF2-40B4-BE49-F238E27FC236}">
                      <a16:creationId xmlns:a16="http://schemas.microsoft.com/office/drawing/2014/main" xmlns="" id="{2E521E35-EBBA-47E1-9120-365463CA0553}"/>
                    </a:ext>
                  </a:extLst>
                </p:cNvPr>
                <p:cNvSpPr/>
                <p:nvPr/>
              </p:nvSpPr>
              <p:spPr>
                <a:xfrm flipV="1">
                  <a:off x="1889499" y="3815814"/>
                  <a:ext cx="270715" cy="158539"/>
                </a:xfrm>
                <a:custGeom>
                  <a:avLst/>
                  <a:gdLst>
                    <a:gd name="connsiteX0" fmla="*/ 285940 w 607639"/>
                    <a:gd name="connsiteY0" fmla="*/ 240095 h 380065"/>
                    <a:gd name="connsiteX1" fmla="*/ 277129 w 607639"/>
                    <a:gd name="connsiteY1" fmla="*/ 248894 h 380065"/>
                    <a:gd name="connsiteX2" fmla="*/ 285940 w 607639"/>
                    <a:gd name="connsiteY2" fmla="*/ 257603 h 380065"/>
                    <a:gd name="connsiteX3" fmla="*/ 294662 w 607639"/>
                    <a:gd name="connsiteY3" fmla="*/ 248894 h 380065"/>
                    <a:gd name="connsiteX4" fmla="*/ 285940 w 607639"/>
                    <a:gd name="connsiteY4" fmla="*/ 240095 h 380065"/>
                    <a:gd name="connsiteX5" fmla="*/ 285940 w 607639"/>
                    <a:gd name="connsiteY5" fmla="*/ 200547 h 380065"/>
                    <a:gd name="connsiteX6" fmla="*/ 334268 w 607639"/>
                    <a:gd name="connsiteY6" fmla="*/ 248894 h 380065"/>
                    <a:gd name="connsiteX7" fmla="*/ 285940 w 607639"/>
                    <a:gd name="connsiteY7" fmla="*/ 297151 h 380065"/>
                    <a:gd name="connsiteX8" fmla="*/ 237523 w 607639"/>
                    <a:gd name="connsiteY8" fmla="*/ 248894 h 380065"/>
                    <a:gd name="connsiteX9" fmla="*/ 285940 w 607639"/>
                    <a:gd name="connsiteY9" fmla="*/ 200547 h 380065"/>
                    <a:gd name="connsiteX10" fmla="*/ 411749 w 607639"/>
                    <a:gd name="connsiteY10" fmla="*/ 146282 h 380065"/>
                    <a:gd name="connsiteX11" fmla="*/ 451336 w 607639"/>
                    <a:gd name="connsiteY11" fmla="*/ 146282 h 380065"/>
                    <a:gd name="connsiteX12" fmla="*/ 451336 w 607639"/>
                    <a:gd name="connsiteY12" fmla="*/ 233783 h 380065"/>
                    <a:gd name="connsiteX13" fmla="*/ 411749 w 607639"/>
                    <a:gd name="connsiteY13" fmla="*/ 233783 h 380065"/>
                    <a:gd name="connsiteX14" fmla="*/ 163147 w 607639"/>
                    <a:gd name="connsiteY14" fmla="*/ 122474 h 380065"/>
                    <a:gd name="connsiteX15" fmla="*/ 154427 w 607639"/>
                    <a:gd name="connsiteY15" fmla="*/ 131182 h 380065"/>
                    <a:gd name="connsiteX16" fmla="*/ 163147 w 607639"/>
                    <a:gd name="connsiteY16" fmla="*/ 139889 h 380065"/>
                    <a:gd name="connsiteX17" fmla="*/ 171957 w 607639"/>
                    <a:gd name="connsiteY17" fmla="*/ 131182 h 380065"/>
                    <a:gd name="connsiteX18" fmla="*/ 163147 w 607639"/>
                    <a:gd name="connsiteY18" fmla="*/ 122474 h 380065"/>
                    <a:gd name="connsiteX19" fmla="*/ 271366 w 607639"/>
                    <a:gd name="connsiteY19" fmla="*/ 100485 h 380065"/>
                    <a:gd name="connsiteX20" fmla="*/ 302162 w 607639"/>
                    <a:gd name="connsiteY20" fmla="*/ 125281 h 380065"/>
                    <a:gd name="connsiteX21" fmla="*/ 177643 w 607639"/>
                    <a:gd name="connsiteY21" fmla="*/ 279298 h 380065"/>
                    <a:gd name="connsiteX22" fmla="*/ 146847 w 607639"/>
                    <a:gd name="connsiteY22" fmla="*/ 254502 h 380065"/>
                    <a:gd name="connsiteX23" fmla="*/ 163147 w 607639"/>
                    <a:gd name="connsiteY23" fmla="*/ 82844 h 380065"/>
                    <a:gd name="connsiteX24" fmla="*/ 211555 w 607639"/>
                    <a:gd name="connsiteY24" fmla="*/ 131182 h 380065"/>
                    <a:gd name="connsiteX25" fmla="*/ 163147 w 607639"/>
                    <a:gd name="connsiteY25" fmla="*/ 179519 h 380065"/>
                    <a:gd name="connsiteX26" fmla="*/ 114739 w 607639"/>
                    <a:gd name="connsiteY26" fmla="*/ 131182 h 380065"/>
                    <a:gd name="connsiteX27" fmla="*/ 163147 w 607639"/>
                    <a:gd name="connsiteY27" fmla="*/ 82844 h 380065"/>
                    <a:gd name="connsiteX28" fmla="*/ 39607 w 607639"/>
                    <a:gd name="connsiteY28" fmla="*/ 39544 h 380065"/>
                    <a:gd name="connsiteX29" fmla="*/ 39607 w 607639"/>
                    <a:gd name="connsiteY29" fmla="*/ 340521 h 380065"/>
                    <a:gd name="connsiteX30" fmla="*/ 411739 w 607639"/>
                    <a:gd name="connsiteY30" fmla="*/ 340521 h 380065"/>
                    <a:gd name="connsiteX31" fmla="*/ 411739 w 607639"/>
                    <a:gd name="connsiteY31" fmla="*/ 272719 h 380065"/>
                    <a:gd name="connsiteX32" fmla="*/ 451346 w 607639"/>
                    <a:gd name="connsiteY32" fmla="*/ 272719 h 380065"/>
                    <a:gd name="connsiteX33" fmla="*/ 451346 w 607639"/>
                    <a:gd name="connsiteY33" fmla="*/ 340521 h 380065"/>
                    <a:gd name="connsiteX34" fmla="*/ 567943 w 607639"/>
                    <a:gd name="connsiteY34" fmla="*/ 340521 h 380065"/>
                    <a:gd name="connsiteX35" fmla="*/ 567943 w 607639"/>
                    <a:gd name="connsiteY35" fmla="*/ 39544 h 380065"/>
                    <a:gd name="connsiteX36" fmla="*/ 451346 w 607639"/>
                    <a:gd name="connsiteY36" fmla="*/ 39544 h 380065"/>
                    <a:gd name="connsiteX37" fmla="*/ 451346 w 607639"/>
                    <a:gd name="connsiteY37" fmla="*/ 107346 h 380065"/>
                    <a:gd name="connsiteX38" fmla="*/ 411739 w 607639"/>
                    <a:gd name="connsiteY38" fmla="*/ 107346 h 380065"/>
                    <a:gd name="connsiteX39" fmla="*/ 411739 w 607639"/>
                    <a:gd name="connsiteY39" fmla="*/ 39544 h 380065"/>
                    <a:gd name="connsiteX40" fmla="*/ 0 w 607639"/>
                    <a:gd name="connsiteY40" fmla="*/ 0 h 380065"/>
                    <a:gd name="connsiteX41" fmla="*/ 607639 w 607639"/>
                    <a:gd name="connsiteY41" fmla="*/ 0 h 380065"/>
                    <a:gd name="connsiteX42" fmla="*/ 607639 w 607639"/>
                    <a:gd name="connsiteY42" fmla="*/ 380065 h 380065"/>
                    <a:gd name="connsiteX43" fmla="*/ 0 w 607639"/>
                    <a:gd name="connsiteY43" fmla="*/ 380065 h 38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7639" h="380065">
                      <a:moveTo>
                        <a:pt x="285940" y="240095"/>
                      </a:moveTo>
                      <a:cubicBezTo>
                        <a:pt x="281045" y="240095"/>
                        <a:pt x="277129" y="244006"/>
                        <a:pt x="277129" y="248894"/>
                      </a:cubicBezTo>
                      <a:cubicBezTo>
                        <a:pt x="277129" y="253693"/>
                        <a:pt x="281045" y="257603"/>
                        <a:pt x="285940" y="257603"/>
                      </a:cubicBezTo>
                      <a:cubicBezTo>
                        <a:pt x="290746" y="257603"/>
                        <a:pt x="294662" y="253693"/>
                        <a:pt x="294662" y="248894"/>
                      </a:cubicBezTo>
                      <a:cubicBezTo>
                        <a:pt x="294662" y="244006"/>
                        <a:pt x="290746" y="240095"/>
                        <a:pt x="285940" y="240095"/>
                      </a:cubicBezTo>
                      <a:close/>
                      <a:moveTo>
                        <a:pt x="285940" y="200547"/>
                      </a:moveTo>
                      <a:cubicBezTo>
                        <a:pt x="312552" y="200547"/>
                        <a:pt x="334268" y="222232"/>
                        <a:pt x="334268" y="248894"/>
                      </a:cubicBezTo>
                      <a:cubicBezTo>
                        <a:pt x="334268" y="275466"/>
                        <a:pt x="312552" y="297151"/>
                        <a:pt x="285940" y="297151"/>
                      </a:cubicBezTo>
                      <a:cubicBezTo>
                        <a:pt x="259240" y="297151"/>
                        <a:pt x="237523" y="275466"/>
                        <a:pt x="237523" y="248894"/>
                      </a:cubicBezTo>
                      <a:cubicBezTo>
                        <a:pt x="237523" y="222232"/>
                        <a:pt x="259240" y="200547"/>
                        <a:pt x="285940" y="200547"/>
                      </a:cubicBezTo>
                      <a:close/>
                      <a:moveTo>
                        <a:pt x="411749" y="146282"/>
                      </a:moveTo>
                      <a:lnTo>
                        <a:pt x="451336" y="146282"/>
                      </a:lnTo>
                      <a:lnTo>
                        <a:pt x="451336" y="233783"/>
                      </a:lnTo>
                      <a:lnTo>
                        <a:pt x="411749" y="233783"/>
                      </a:lnTo>
                      <a:close/>
                      <a:moveTo>
                        <a:pt x="163147" y="122474"/>
                      </a:moveTo>
                      <a:cubicBezTo>
                        <a:pt x="158342" y="122474"/>
                        <a:pt x="154427" y="126383"/>
                        <a:pt x="154427" y="131182"/>
                      </a:cubicBezTo>
                      <a:cubicBezTo>
                        <a:pt x="154427" y="135980"/>
                        <a:pt x="158342" y="139889"/>
                        <a:pt x="163147" y="139889"/>
                      </a:cubicBezTo>
                      <a:cubicBezTo>
                        <a:pt x="167952" y="139889"/>
                        <a:pt x="171957" y="135980"/>
                        <a:pt x="171957" y="131182"/>
                      </a:cubicBezTo>
                      <a:cubicBezTo>
                        <a:pt x="171957" y="126383"/>
                        <a:pt x="167952" y="122474"/>
                        <a:pt x="163147" y="122474"/>
                      </a:cubicBezTo>
                      <a:close/>
                      <a:moveTo>
                        <a:pt x="271366" y="100485"/>
                      </a:moveTo>
                      <a:lnTo>
                        <a:pt x="302162" y="125281"/>
                      </a:lnTo>
                      <a:lnTo>
                        <a:pt x="177643" y="279298"/>
                      </a:lnTo>
                      <a:lnTo>
                        <a:pt x="146847" y="254502"/>
                      </a:lnTo>
                      <a:close/>
                      <a:moveTo>
                        <a:pt x="163147" y="82844"/>
                      </a:moveTo>
                      <a:cubicBezTo>
                        <a:pt x="189843" y="82844"/>
                        <a:pt x="211555" y="104525"/>
                        <a:pt x="211555" y="131182"/>
                      </a:cubicBezTo>
                      <a:cubicBezTo>
                        <a:pt x="211555" y="157838"/>
                        <a:pt x="189843" y="179519"/>
                        <a:pt x="163147" y="179519"/>
                      </a:cubicBezTo>
                      <a:cubicBezTo>
                        <a:pt x="136451" y="179519"/>
                        <a:pt x="114739" y="157838"/>
                        <a:pt x="114739" y="131182"/>
                      </a:cubicBezTo>
                      <a:cubicBezTo>
                        <a:pt x="114739" y="104525"/>
                        <a:pt x="136451" y="82844"/>
                        <a:pt x="163147" y="82844"/>
                      </a:cubicBezTo>
                      <a:close/>
                      <a:moveTo>
                        <a:pt x="39607" y="39544"/>
                      </a:moveTo>
                      <a:lnTo>
                        <a:pt x="39607" y="340521"/>
                      </a:lnTo>
                      <a:lnTo>
                        <a:pt x="411739" y="340521"/>
                      </a:lnTo>
                      <a:lnTo>
                        <a:pt x="411739" y="272719"/>
                      </a:lnTo>
                      <a:lnTo>
                        <a:pt x="451346" y="272719"/>
                      </a:lnTo>
                      <a:lnTo>
                        <a:pt x="451346" y="340521"/>
                      </a:lnTo>
                      <a:lnTo>
                        <a:pt x="567943" y="340521"/>
                      </a:lnTo>
                      <a:lnTo>
                        <a:pt x="567943" y="39544"/>
                      </a:lnTo>
                      <a:lnTo>
                        <a:pt x="451346" y="39544"/>
                      </a:lnTo>
                      <a:lnTo>
                        <a:pt x="451346" y="107346"/>
                      </a:lnTo>
                      <a:lnTo>
                        <a:pt x="411739" y="107346"/>
                      </a:lnTo>
                      <a:lnTo>
                        <a:pt x="411739" y="39544"/>
                      </a:lnTo>
                      <a:close/>
                      <a:moveTo>
                        <a:pt x="0" y="0"/>
                      </a:moveTo>
                      <a:lnTo>
                        <a:pt x="607639" y="0"/>
                      </a:lnTo>
                      <a:lnTo>
                        <a:pt x="607639" y="380065"/>
                      </a:lnTo>
                      <a:lnTo>
                        <a:pt x="0" y="38006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cxnSp>
            <p:nvCxnSpPr>
              <p:cNvPr id="340" name="直接连接符 339">
                <a:extLst>
                  <a:ext uri="{FF2B5EF4-FFF2-40B4-BE49-F238E27FC236}">
                    <a16:creationId xmlns:a16="http://schemas.microsoft.com/office/drawing/2014/main" xmlns="" id="{FCAEF621-AF33-41E4-A5B4-076D45E5DB51}"/>
                  </a:ext>
                </a:extLst>
              </p:cNvPr>
              <p:cNvCxnSpPr>
                <a:cxnSpLocks/>
              </p:cNvCxnSpPr>
              <p:nvPr/>
            </p:nvCxnSpPr>
            <p:spPr>
              <a:xfrm>
                <a:off x="1554030" y="2897050"/>
                <a:ext cx="250795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41" name="矩形 340">
                <a:extLst>
                  <a:ext uri="{FF2B5EF4-FFF2-40B4-BE49-F238E27FC236}">
                    <a16:creationId xmlns:a16="http://schemas.microsoft.com/office/drawing/2014/main" xmlns="" id="{2450855B-55AA-4C2B-A926-337A9E5C6D95}"/>
                  </a:ext>
                </a:extLst>
              </p:cNvPr>
              <p:cNvSpPr/>
              <p:nvPr/>
            </p:nvSpPr>
            <p:spPr>
              <a:xfrm>
                <a:off x="1554030" y="2934371"/>
                <a:ext cx="2507956" cy="654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等线" panose="020F0502020204030204"/>
                  <a:ea typeface="等线" panose="02010600030101010101" pitchFamily="2" charset="-122"/>
                  <a:cs typeface="+mn-cs"/>
                </a:endParaRPr>
              </a:p>
            </p:txBody>
          </p:sp>
          <p:sp>
            <p:nvSpPr>
              <p:cNvPr id="342" name="椭圆 341">
                <a:extLst>
                  <a:ext uri="{FF2B5EF4-FFF2-40B4-BE49-F238E27FC236}">
                    <a16:creationId xmlns:a16="http://schemas.microsoft.com/office/drawing/2014/main" xmlns="" id="{05A90EE9-41A8-4E05-809E-B8088882BEA4}"/>
                  </a:ext>
                </a:extLst>
              </p:cNvPr>
              <p:cNvSpPr/>
              <p:nvPr/>
            </p:nvSpPr>
            <p:spPr>
              <a:xfrm>
                <a:off x="1284112" y="917412"/>
                <a:ext cx="539836" cy="539836"/>
              </a:xfrm>
              <a:prstGeom prst="ellipse">
                <a:avLst/>
              </a:prstGeom>
              <a:gradFill>
                <a:gsLst>
                  <a:gs pos="0">
                    <a:schemeClr val="accent2"/>
                  </a:gs>
                  <a:gs pos="100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等线" panose="020F0502020204030204"/>
                  <a:ea typeface="等线" panose="02010600030101010101" pitchFamily="2" charset="-122"/>
                  <a:cs typeface="+mn-cs"/>
                </a:endParaRPr>
              </a:p>
            </p:txBody>
          </p:sp>
          <p:sp>
            <p:nvSpPr>
              <p:cNvPr id="343" name="矩形 342">
                <a:extLst>
                  <a:ext uri="{FF2B5EF4-FFF2-40B4-BE49-F238E27FC236}">
                    <a16:creationId xmlns:a16="http://schemas.microsoft.com/office/drawing/2014/main" xmlns="" id="{759FD1D4-E144-4ECE-84CC-3F6044FE1304}"/>
                  </a:ext>
                </a:extLst>
              </p:cNvPr>
              <p:cNvSpPr/>
              <p:nvPr/>
            </p:nvSpPr>
            <p:spPr>
              <a:xfrm>
                <a:off x="1388526" y="1022067"/>
                <a:ext cx="1990781" cy="683264"/>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A5B592"/>
                    </a:solidFill>
                    <a:effectLst/>
                    <a:uLnTx/>
                    <a:uFillTx/>
                    <a:latin typeface="字体圈欣意冠黑体" panose="00000500000000000000" pitchFamily="2" charset="-122"/>
                    <a:ea typeface="字体圈欣意冠黑体" panose="00000500000000000000" pitchFamily="2" charset="-122"/>
                    <a:cs typeface="+mn-cs"/>
                  </a:rPr>
                  <a:t>友情邀请</a:t>
                </a:r>
              </a:p>
            </p:txBody>
          </p:sp>
          <p:sp>
            <p:nvSpPr>
              <p:cNvPr id="344" name="任意多边形: 形状 343">
                <a:extLst>
                  <a:ext uri="{FF2B5EF4-FFF2-40B4-BE49-F238E27FC236}">
                    <a16:creationId xmlns:a16="http://schemas.microsoft.com/office/drawing/2014/main" xmlns="" id="{7644034D-CFA5-4C46-915E-7B9BD19CEEDB}"/>
                  </a:ext>
                </a:extLst>
              </p:cNvPr>
              <p:cNvSpPr/>
              <p:nvPr/>
            </p:nvSpPr>
            <p:spPr>
              <a:xfrm>
                <a:off x="1507633" y="1622398"/>
                <a:ext cx="2547620" cy="96520"/>
              </a:xfrm>
              <a:custGeom>
                <a:avLst/>
                <a:gdLst>
                  <a:gd name="connsiteX0" fmla="*/ 0 w 2547620"/>
                  <a:gd name="connsiteY0" fmla="*/ 93980 h 96520"/>
                  <a:gd name="connsiteX1" fmla="*/ 1076960 w 2547620"/>
                  <a:gd name="connsiteY1" fmla="*/ 91440 h 96520"/>
                  <a:gd name="connsiteX2" fmla="*/ 1074420 w 2547620"/>
                  <a:gd name="connsiteY2" fmla="*/ 0 h 96520"/>
                  <a:gd name="connsiteX3" fmla="*/ 1170940 w 2547620"/>
                  <a:gd name="connsiteY3" fmla="*/ 91440 h 96520"/>
                  <a:gd name="connsiteX4" fmla="*/ 2547620 w 2547620"/>
                  <a:gd name="connsiteY4" fmla="*/ 96520 h 96520"/>
                  <a:gd name="connsiteX5" fmla="*/ 2547620 w 2547620"/>
                  <a:gd name="connsiteY5" fmla="*/ 96520 h 9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7620" h="96520">
                    <a:moveTo>
                      <a:pt x="0" y="93980"/>
                    </a:moveTo>
                    <a:lnTo>
                      <a:pt x="1076960" y="91440"/>
                    </a:lnTo>
                    <a:cubicBezTo>
                      <a:pt x="1076113" y="60960"/>
                      <a:pt x="1075267" y="30480"/>
                      <a:pt x="1074420" y="0"/>
                    </a:cubicBezTo>
                    <a:lnTo>
                      <a:pt x="1170940" y="91440"/>
                    </a:lnTo>
                    <a:lnTo>
                      <a:pt x="2547620" y="96520"/>
                    </a:lnTo>
                    <a:lnTo>
                      <a:pt x="2547620" y="9652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5B592"/>
                  </a:solidFill>
                  <a:effectLst/>
                  <a:uLnTx/>
                  <a:uFillTx/>
                  <a:latin typeface="等线" panose="020F0502020204030204"/>
                  <a:ea typeface="等线" panose="02010600030101010101" pitchFamily="2" charset="-122"/>
                  <a:cs typeface="+mn-cs"/>
                </a:endParaRPr>
              </a:p>
            </p:txBody>
          </p:sp>
        </p:grpSp>
        <p:sp>
          <p:nvSpPr>
            <p:cNvPr id="329" name="矩形 328">
              <a:extLst>
                <a:ext uri="{FF2B5EF4-FFF2-40B4-BE49-F238E27FC236}">
                  <a16:creationId xmlns:a16="http://schemas.microsoft.com/office/drawing/2014/main" xmlns="" id="{88F84436-FFB2-4B0C-AB49-2C31A1AFDCE0}"/>
                </a:ext>
              </a:extLst>
            </p:cNvPr>
            <p:cNvSpPr/>
            <p:nvPr/>
          </p:nvSpPr>
          <p:spPr>
            <a:xfrm>
              <a:off x="3049794" y="1126345"/>
              <a:ext cx="893658" cy="580672"/>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0000"/>
                  </a:solidFill>
                  <a:effectLst/>
                  <a:uLnTx/>
                  <a:uFillTx/>
                  <a:latin typeface="字体圈欣意冠黑体" panose="00000500000000000000" pitchFamily="2" charset="-122"/>
                  <a:ea typeface="字体圈欣意冠黑体" panose="00000500000000000000" pitchFamily="2" charset="-122"/>
                  <a:cs typeface="+mn-cs"/>
                </a:rPr>
                <a:t>友情邀请</a:t>
              </a:r>
              <a:endParaRPr kumimoji="0" lang="en-US" altLang="zh-CN" sz="1400" b="1" i="0" u="none" strike="noStrike" kern="1200" cap="none" spc="0" normalizeH="0" baseline="0" noProof="0" dirty="0">
                <a:ln>
                  <a:noFill/>
                </a:ln>
                <a:solidFill>
                  <a:srgbClr val="FF0000"/>
                </a:solidFill>
                <a:effectLst/>
                <a:uLnTx/>
                <a:uFillTx/>
                <a:latin typeface="字体圈欣意冠黑体" panose="00000500000000000000" pitchFamily="2" charset="-122"/>
                <a:ea typeface="字体圈欣意冠黑体" panose="00000500000000000000" pitchFamily="2" charset="-122"/>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0000"/>
                  </a:solidFill>
                  <a:effectLst/>
                  <a:uLnTx/>
                  <a:uFillTx/>
                  <a:latin typeface="字体圈欣意冠黑体" panose="00000500000000000000" pitchFamily="2" charset="-122"/>
                  <a:ea typeface="字体圈欣意冠黑体" panose="00000500000000000000" pitchFamily="2" charset="-122"/>
                  <a:cs typeface="+mn-cs"/>
                </a:rPr>
                <a:t>媒体</a:t>
              </a:r>
            </a:p>
          </p:txBody>
        </p:sp>
      </p:grpSp>
      <p:pic>
        <p:nvPicPr>
          <p:cNvPr id="124" name="图片 123">
            <a:extLst>
              <a:ext uri="{FF2B5EF4-FFF2-40B4-BE49-F238E27FC236}">
                <a16:creationId xmlns:a16="http://schemas.microsoft.com/office/drawing/2014/main" xmlns="" id="{F3AD7C8B-1112-4836-B9FD-8B44058B52D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953" y="-173265"/>
            <a:ext cx="2638130" cy="1184690"/>
          </a:xfrm>
          <a:prstGeom prst="rect">
            <a:avLst/>
          </a:prstGeom>
        </p:spPr>
      </p:pic>
      <p:sp>
        <p:nvSpPr>
          <p:cNvPr id="118" name="voucher_281662">
            <a:extLst>
              <a:ext uri="{FF2B5EF4-FFF2-40B4-BE49-F238E27FC236}">
                <a16:creationId xmlns:a16="http://schemas.microsoft.com/office/drawing/2014/main" xmlns="" id="{B808DBFC-F2AC-4F2E-AB60-8EC5F411EBA7}"/>
              </a:ext>
            </a:extLst>
          </p:cNvPr>
          <p:cNvSpPr/>
          <p:nvPr/>
        </p:nvSpPr>
        <p:spPr>
          <a:xfrm flipV="1">
            <a:off x="8144390" y="2518562"/>
            <a:ext cx="270715" cy="158539"/>
          </a:xfrm>
          <a:custGeom>
            <a:avLst/>
            <a:gdLst>
              <a:gd name="connsiteX0" fmla="*/ 285940 w 607639"/>
              <a:gd name="connsiteY0" fmla="*/ 240095 h 380065"/>
              <a:gd name="connsiteX1" fmla="*/ 277129 w 607639"/>
              <a:gd name="connsiteY1" fmla="*/ 248894 h 380065"/>
              <a:gd name="connsiteX2" fmla="*/ 285940 w 607639"/>
              <a:gd name="connsiteY2" fmla="*/ 257603 h 380065"/>
              <a:gd name="connsiteX3" fmla="*/ 294662 w 607639"/>
              <a:gd name="connsiteY3" fmla="*/ 248894 h 380065"/>
              <a:gd name="connsiteX4" fmla="*/ 285940 w 607639"/>
              <a:gd name="connsiteY4" fmla="*/ 240095 h 380065"/>
              <a:gd name="connsiteX5" fmla="*/ 285940 w 607639"/>
              <a:gd name="connsiteY5" fmla="*/ 200547 h 380065"/>
              <a:gd name="connsiteX6" fmla="*/ 334268 w 607639"/>
              <a:gd name="connsiteY6" fmla="*/ 248894 h 380065"/>
              <a:gd name="connsiteX7" fmla="*/ 285940 w 607639"/>
              <a:gd name="connsiteY7" fmla="*/ 297151 h 380065"/>
              <a:gd name="connsiteX8" fmla="*/ 237523 w 607639"/>
              <a:gd name="connsiteY8" fmla="*/ 248894 h 380065"/>
              <a:gd name="connsiteX9" fmla="*/ 285940 w 607639"/>
              <a:gd name="connsiteY9" fmla="*/ 200547 h 380065"/>
              <a:gd name="connsiteX10" fmla="*/ 411749 w 607639"/>
              <a:gd name="connsiteY10" fmla="*/ 146282 h 380065"/>
              <a:gd name="connsiteX11" fmla="*/ 451336 w 607639"/>
              <a:gd name="connsiteY11" fmla="*/ 146282 h 380065"/>
              <a:gd name="connsiteX12" fmla="*/ 451336 w 607639"/>
              <a:gd name="connsiteY12" fmla="*/ 233783 h 380065"/>
              <a:gd name="connsiteX13" fmla="*/ 411749 w 607639"/>
              <a:gd name="connsiteY13" fmla="*/ 233783 h 380065"/>
              <a:gd name="connsiteX14" fmla="*/ 163147 w 607639"/>
              <a:gd name="connsiteY14" fmla="*/ 122474 h 380065"/>
              <a:gd name="connsiteX15" fmla="*/ 154427 w 607639"/>
              <a:gd name="connsiteY15" fmla="*/ 131182 h 380065"/>
              <a:gd name="connsiteX16" fmla="*/ 163147 w 607639"/>
              <a:gd name="connsiteY16" fmla="*/ 139889 h 380065"/>
              <a:gd name="connsiteX17" fmla="*/ 171957 w 607639"/>
              <a:gd name="connsiteY17" fmla="*/ 131182 h 380065"/>
              <a:gd name="connsiteX18" fmla="*/ 163147 w 607639"/>
              <a:gd name="connsiteY18" fmla="*/ 122474 h 380065"/>
              <a:gd name="connsiteX19" fmla="*/ 271366 w 607639"/>
              <a:gd name="connsiteY19" fmla="*/ 100485 h 380065"/>
              <a:gd name="connsiteX20" fmla="*/ 302162 w 607639"/>
              <a:gd name="connsiteY20" fmla="*/ 125281 h 380065"/>
              <a:gd name="connsiteX21" fmla="*/ 177643 w 607639"/>
              <a:gd name="connsiteY21" fmla="*/ 279298 h 380065"/>
              <a:gd name="connsiteX22" fmla="*/ 146847 w 607639"/>
              <a:gd name="connsiteY22" fmla="*/ 254502 h 380065"/>
              <a:gd name="connsiteX23" fmla="*/ 163147 w 607639"/>
              <a:gd name="connsiteY23" fmla="*/ 82844 h 380065"/>
              <a:gd name="connsiteX24" fmla="*/ 211555 w 607639"/>
              <a:gd name="connsiteY24" fmla="*/ 131182 h 380065"/>
              <a:gd name="connsiteX25" fmla="*/ 163147 w 607639"/>
              <a:gd name="connsiteY25" fmla="*/ 179519 h 380065"/>
              <a:gd name="connsiteX26" fmla="*/ 114739 w 607639"/>
              <a:gd name="connsiteY26" fmla="*/ 131182 h 380065"/>
              <a:gd name="connsiteX27" fmla="*/ 163147 w 607639"/>
              <a:gd name="connsiteY27" fmla="*/ 82844 h 380065"/>
              <a:gd name="connsiteX28" fmla="*/ 39607 w 607639"/>
              <a:gd name="connsiteY28" fmla="*/ 39544 h 380065"/>
              <a:gd name="connsiteX29" fmla="*/ 39607 w 607639"/>
              <a:gd name="connsiteY29" fmla="*/ 340521 h 380065"/>
              <a:gd name="connsiteX30" fmla="*/ 411739 w 607639"/>
              <a:gd name="connsiteY30" fmla="*/ 340521 h 380065"/>
              <a:gd name="connsiteX31" fmla="*/ 411739 w 607639"/>
              <a:gd name="connsiteY31" fmla="*/ 272719 h 380065"/>
              <a:gd name="connsiteX32" fmla="*/ 451346 w 607639"/>
              <a:gd name="connsiteY32" fmla="*/ 272719 h 380065"/>
              <a:gd name="connsiteX33" fmla="*/ 451346 w 607639"/>
              <a:gd name="connsiteY33" fmla="*/ 340521 h 380065"/>
              <a:gd name="connsiteX34" fmla="*/ 567943 w 607639"/>
              <a:gd name="connsiteY34" fmla="*/ 340521 h 380065"/>
              <a:gd name="connsiteX35" fmla="*/ 567943 w 607639"/>
              <a:gd name="connsiteY35" fmla="*/ 39544 h 380065"/>
              <a:gd name="connsiteX36" fmla="*/ 451346 w 607639"/>
              <a:gd name="connsiteY36" fmla="*/ 39544 h 380065"/>
              <a:gd name="connsiteX37" fmla="*/ 451346 w 607639"/>
              <a:gd name="connsiteY37" fmla="*/ 107346 h 380065"/>
              <a:gd name="connsiteX38" fmla="*/ 411739 w 607639"/>
              <a:gd name="connsiteY38" fmla="*/ 107346 h 380065"/>
              <a:gd name="connsiteX39" fmla="*/ 411739 w 607639"/>
              <a:gd name="connsiteY39" fmla="*/ 39544 h 380065"/>
              <a:gd name="connsiteX40" fmla="*/ 0 w 607639"/>
              <a:gd name="connsiteY40" fmla="*/ 0 h 380065"/>
              <a:gd name="connsiteX41" fmla="*/ 607639 w 607639"/>
              <a:gd name="connsiteY41" fmla="*/ 0 h 380065"/>
              <a:gd name="connsiteX42" fmla="*/ 607639 w 607639"/>
              <a:gd name="connsiteY42" fmla="*/ 380065 h 380065"/>
              <a:gd name="connsiteX43" fmla="*/ 0 w 607639"/>
              <a:gd name="connsiteY43" fmla="*/ 380065 h 38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7639" h="380065">
                <a:moveTo>
                  <a:pt x="285940" y="240095"/>
                </a:moveTo>
                <a:cubicBezTo>
                  <a:pt x="281045" y="240095"/>
                  <a:pt x="277129" y="244006"/>
                  <a:pt x="277129" y="248894"/>
                </a:cubicBezTo>
                <a:cubicBezTo>
                  <a:pt x="277129" y="253693"/>
                  <a:pt x="281045" y="257603"/>
                  <a:pt x="285940" y="257603"/>
                </a:cubicBezTo>
                <a:cubicBezTo>
                  <a:pt x="290746" y="257603"/>
                  <a:pt x="294662" y="253693"/>
                  <a:pt x="294662" y="248894"/>
                </a:cubicBezTo>
                <a:cubicBezTo>
                  <a:pt x="294662" y="244006"/>
                  <a:pt x="290746" y="240095"/>
                  <a:pt x="285940" y="240095"/>
                </a:cubicBezTo>
                <a:close/>
                <a:moveTo>
                  <a:pt x="285940" y="200547"/>
                </a:moveTo>
                <a:cubicBezTo>
                  <a:pt x="312552" y="200547"/>
                  <a:pt x="334268" y="222232"/>
                  <a:pt x="334268" y="248894"/>
                </a:cubicBezTo>
                <a:cubicBezTo>
                  <a:pt x="334268" y="275466"/>
                  <a:pt x="312552" y="297151"/>
                  <a:pt x="285940" y="297151"/>
                </a:cubicBezTo>
                <a:cubicBezTo>
                  <a:pt x="259240" y="297151"/>
                  <a:pt x="237523" y="275466"/>
                  <a:pt x="237523" y="248894"/>
                </a:cubicBezTo>
                <a:cubicBezTo>
                  <a:pt x="237523" y="222232"/>
                  <a:pt x="259240" y="200547"/>
                  <a:pt x="285940" y="200547"/>
                </a:cubicBezTo>
                <a:close/>
                <a:moveTo>
                  <a:pt x="411749" y="146282"/>
                </a:moveTo>
                <a:lnTo>
                  <a:pt x="451336" y="146282"/>
                </a:lnTo>
                <a:lnTo>
                  <a:pt x="451336" y="233783"/>
                </a:lnTo>
                <a:lnTo>
                  <a:pt x="411749" y="233783"/>
                </a:lnTo>
                <a:close/>
                <a:moveTo>
                  <a:pt x="163147" y="122474"/>
                </a:moveTo>
                <a:cubicBezTo>
                  <a:pt x="158342" y="122474"/>
                  <a:pt x="154427" y="126383"/>
                  <a:pt x="154427" y="131182"/>
                </a:cubicBezTo>
                <a:cubicBezTo>
                  <a:pt x="154427" y="135980"/>
                  <a:pt x="158342" y="139889"/>
                  <a:pt x="163147" y="139889"/>
                </a:cubicBezTo>
                <a:cubicBezTo>
                  <a:pt x="167952" y="139889"/>
                  <a:pt x="171957" y="135980"/>
                  <a:pt x="171957" y="131182"/>
                </a:cubicBezTo>
                <a:cubicBezTo>
                  <a:pt x="171957" y="126383"/>
                  <a:pt x="167952" y="122474"/>
                  <a:pt x="163147" y="122474"/>
                </a:cubicBezTo>
                <a:close/>
                <a:moveTo>
                  <a:pt x="271366" y="100485"/>
                </a:moveTo>
                <a:lnTo>
                  <a:pt x="302162" y="125281"/>
                </a:lnTo>
                <a:lnTo>
                  <a:pt x="177643" y="279298"/>
                </a:lnTo>
                <a:lnTo>
                  <a:pt x="146847" y="254502"/>
                </a:lnTo>
                <a:close/>
                <a:moveTo>
                  <a:pt x="163147" y="82844"/>
                </a:moveTo>
                <a:cubicBezTo>
                  <a:pt x="189843" y="82844"/>
                  <a:pt x="211555" y="104525"/>
                  <a:pt x="211555" y="131182"/>
                </a:cubicBezTo>
                <a:cubicBezTo>
                  <a:pt x="211555" y="157838"/>
                  <a:pt x="189843" y="179519"/>
                  <a:pt x="163147" y="179519"/>
                </a:cubicBezTo>
                <a:cubicBezTo>
                  <a:pt x="136451" y="179519"/>
                  <a:pt x="114739" y="157838"/>
                  <a:pt x="114739" y="131182"/>
                </a:cubicBezTo>
                <a:cubicBezTo>
                  <a:pt x="114739" y="104525"/>
                  <a:pt x="136451" y="82844"/>
                  <a:pt x="163147" y="82844"/>
                </a:cubicBezTo>
                <a:close/>
                <a:moveTo>
                  <a:pt x="39607" y="39544"/>
                </a:moveTo>
                <a:lnTo>
                  <a:pt x="39607" y="340521"/>
                </a:lnTo>
                <a:lnTo>
                  <a:pt x="411739" y="340521"/>
                </a:lnTo>
                <a:lnTo>
                  <a:pt x="411739" y="272719"/>
                </a:lnTo>
                <a:lnTo>
                  <a:pt x="451346" y="272719"/>
                </a:lnTo>
                <a:lnTo>
                  <a:pt x="451346" y="340521"/>
                </a:lnTo>
                <a:lnTo>
                  <a:pt x="567943" y="340521"/>
                </a:lnTo>
                <a:lnTo>
                  <a:pt x="567943" y="39544"/>
                </a:lnTo>
                <a:lnTo>
                  <a:pt x="451346" y="39544"/>
                </a:lnTo>
                <a:lnTo>
                  <a:pt x="451346" y="107346"/>
                </a:lnTo>
                <a:lnTo>
                  <a:pt x="411739" y="107346"/>
                </a:lnTo>
                <a:lnTo>
                  <a:pt x="411739" y="39544"/>
                </a:lnTo>
                <a:close/>
                <a:moveTo>
                  <a:pt x="0" y="0"/>
                </a:moveTo>
                <a:lnTo>
                  <a:pt x="607639" y="0"/>
                </a:lnTo>
                <a:lnTo>
                  <a:pt x="607639" y="380065"/>
                </a:lnTo>
                <a:lnTo>
                  <a:pt x="0" y="38006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A5B592"/>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05" name="iconfont-11592-5504357">
            <a:extLst>
              <a:ext uri="{FF2B5EF4-FFF2-40B4-BE49-F238E27FC236}">
                <a16:creationId xmlns:a16="http://schemas.microsoft.com/office/drawing/2014/main" xmlns="" id="{4FAD90C3-669C-41F9-9621-B089EEC48D3F}"/>
              </a:ext>
            </a:extLst>
          </p:cNvPr>
          <p:cNvSpPr/>
          <p:nvPr/>
        </p:nvSpPr>
        <p:spPr>
          <a:xfrm>
            <a:off x="3512365" y="1487925"/>
            <a:ext cx="156640" cy="153115"/>
          </a:xfrm>
          <a:custGeom>
            <a:avLst/>
            <a:gdLst>
              <a:gd name="T0" fmla="*/ 7958 w 12031"/>
              <a:gd name="T1" fmla="*/ 7452 h 11762"/>
              <a:gd name="T2" fmla="*/ 4549 w 12031"/>
              <a:gd name="T3" fmla="*/ 10860 h 11762"/>
              <a:gd name="T4" fmla="*/ 2812 w 12031"/>
              <a:gd name="T5" fmla="*/ 11730 h 11762"/>
              <a:gd name="T6" fmla="*/ 1001 w 12031"/>
              <a:gd name="T7" fmla="*/ 11030 h 11762"/>
              <a:gd name="T8" fmla="*/ 1170 w 12031"/>
              <a:gd name="T9" fmla="*/ 7482 h 11762"/>
              <a:gd name="T10" fmla="*/ 4579 w 12031"/>
              <a:gd name="T11" fmla="*/ 4073 h 11762"/>
              <a:gd name="T12" fmla="*/ 4564 w 12031"/>
              <a:gd name="T13" fmla="*/ 3734 h 11762"/>
              <a:gd name="T14" fmla="*/ 8297 w 12031"/>
              <a:gd name="T15" fmla="*/ 0 h 11762"/>
              <a:gd name="T16" fmla="*/ 12031 w 12031"/>
              <a:gd name="T17" fmla="*/ 3734 h 11762"/>
              <a:gd name="T18" fmla="*/ 8297 w 12031"/>
              <a:gd name="T19" fmla="*/ 7467 h 11762"/>
              <a:gd name="T20" fmla="*/ 7958 w 12031"/>
              <a:gd name="T21" fmla="*/ 7452 h 11762"/>
              <a:gd name="T22" fmla="*/ 6763 w 12031"/>
              <a:gd name="T23" fmla="*/ 7138 h 11762"/>
              <a:gd name="T24" fmla="*/ 4893 w 12031"/>
              <a:gd name="T25" fmla="*/ 5268 h 11762"/>
              <a:gd name="T26" fmla="*/ 1906 w 12031"/>
              <a:gd name="T27" fmla="*/ 8255 h 11762"/>
              <a:gd name="T28" fmla="*/ 1863 w 12031"/>
              <a:gd name="T29" fmla="*/ 8294 h 11762"/>
              <a:gd name="T30" fmla="*/ 1756 w 12031"/>
              <a:gd name="T31" fmla="*/ 10275 h 11762"/>
              <a:gd name="T32" fmla="*/ 3738 w 12031"/>
              <a:gd name="T33" fmla="*/ 10168 h 11762"/>
              <a:gd name="T34" fmla="*/ 3776 w 12031"/>
              <a:gd name="T35" fmla="*/ 10125 h 11762"/>
              <a:gd name="T36" fmla="*/ 6763 w 12031"/>
              <a:gd name="T37" fmla="*/ 7138 h 11762"/>
              <a:gd name="T38" fmla="*/ 4141 w 12031"/>
              <a:gd name="T39" fmla="*/ 8644 h 11762"/>
              <a:gd name="T40" fmla="*/ 3393 w 12031"/>
              <a:gd name="T41" fmla="*/ 8638 h 11762"/>
              <a:gd name="T42" fmla="*/ 3387 w 12031"/>
              <a:gd name="T43" fmla="*/ 7890 h 11762"/>
              <a:gd name="T44" fmla="*/ 3920 w 12031"/>
              <a:gd name="T45" fmla="*/ 7357 h 11762"/>
              <a:gd name="T46" fmla="*/ 4668 w 12031"/>
              <a:gd name="T47" fmla="*/ 7363 h 11762"/>
              <a:gd name="T48" fmla="*/ 4674 w 12031"/>
              <a:gd name="T49" fmla="*/ 8111 h 11762"/>
              <a:gd name="T50" fmla="*/ 4141 w 12031"/>
              <a:gd name="T51" fmla="*/ 8644 h 11762"/>
              <a:gd name="T52" fmla="*/ 8297 w 12031"/>
              <a:gd name="T53" fmla="*/ 6400 h 11762"/>
              <a:gd name="T54" fmla="*/ 10964 w 12031"/>
              <a:gd name="T55" fmla="*/ 3734 h 11762"/>
              <a:gd name="T56" fmla="*/ 8297 w 12031"/>
              <a:gd name="T57" fmla="*/ 1067 h 11762"/>
              <a:gd name="T58" fmla="*/ 5631 w 12031"/>
              <a:gd name="T59" fmla="*/ 3734 h 11762"/>
              <a:gd name="T60" fmla="*/ 8297 w 12031"/>
              <a:gd name="T61" fmla="*/ 6400 h 11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031" h="11762">
                <a:moveTo>
                  <a:pt x="7958" y="7452"/>
                </a:moveTo>
                <a:lnTo>
                  <a:pt x="4549" y="10860"/>
                </a:lnTo>
                <a:cubicBezTo>
                  <a:pt x="4119" y="11382"/>
                  <a:pt x="3488" y="11698"/>
                  <a:pt x="2812" y="11730"/>
                </a:cubicBezTo>
                <a:cubicBezTo>
                  <a:pt x="2137" y="11762"/>
                  <a:pt x="1479" y="11508"/>
                  <a:pt x="1001" y="11030"/>
                </a:cubicBezTo>
                <a:cubicBezTo>
                  <a:pt x="0" y="10029"/>
                  <a:pt x="78" y="8383"/>
                  <a:pt x="1170" y="7482"/>
                </a:cubicBezTo>
                <a:lnTo>
                  <a:pt x="4579" y="4073"/>
                </a:lnTo>
                <a:cubicBezTo>
                  <a:pt x="4569" y="3961"/>
                  <a:pt x="4564" y="3848"/>
                  <a:pt x="4564" y="3734"/>
                </a:cubicBezTo>
                <a:cubicBezTo>
                  <a:pt x="4564" y="1672"/>
                  <a:pt x="6235" y="0"/>
                  <a:pt x="8297" y="0"/>
                </a:cubicBezTo>
                <a:cubicBezTo>
                  <a:pt x="10359" y="0"/>
                  <a:pt x="12031" y="1672"/>
                  <a:pt x="12031" y="3734"/>
                </a:cubicBezTo>
                <a:cubicBezTo>
                  <a:pt x="12031" y="5796"/>
                  <a:pt x="10359" y="7467"/>
                  <a:pt x="8297" y="7467"/>
                </a:cubicBezTo>
                <a:cubicBezTo>
                  <a:pt x="8183" y="7467"/>
                  <a:pt x="8070" y="7462"/>
                  <a:pt x="7958" y="7452"/>
                </a:cubicBezTo>
                <a:close/>
                <a:moveTo>
                  <a:pt x="6763" y="7138"/>
                </a:moveTo>
                <a:cubicBezTo>
                  <a:pt x="5933" y="6763"/>
                  <a:pt x="5268" y="6098"/>
                  <a:pt x="4893" y="5268"/>
                </a:cubicBezTo>
                <a:lnTo>
                  <a:pt x="1906" y="8255"/>
                </a:lnTo>
                <a:lnTo>
                  <a:pt x="1863" y="8294"/>
                </a:lnTo>
                <a:cubicBezTo>
                  <a:pt x="1245" y="8791"/>
                  <a:pt x="1195" y="9714"/>
                  <a:pt x="1756" y="10275"/>
                </a:cubicBezTo>
                <a:cubicBezTo>
                  <a:pt x="2317" y="10836"/>
                  <a:pt x="3240" y="10786"/>
                  <a:pt x="3738" y="10168"/>
                </a:cubicBezTo>
                <a:lnTo>
                  <a:pt x="3776" y="10125"/>
                </a:lnTo>
                <a:lnTo>
                  <a:pt x="6763" y="7138"/>
                </a:lnTo>
                <a:close/>
                <a:moveTo>
                  <a:pt x="4141" y="8644"/>
                </a:moveTo>
                <a:cubicBezTo>
                  <a:pt x="3932" y="8846"/>
                  <a:pt x="3599" y="8843"/>
                  <a:pt x="3393" y="8638"/>
                </a:cubicBezTo>
                <a:cubicBezTo>
                  <a:pt x="3188" y="8432"/>
                  <a:pt x="3185" y="8099"/>
                  <a:pt x="3387" y="7890"/>
                </a:cubicBezTo>
                <a:lnTo>
                  <a:pt x="3920" y="7357"/>
                </a:lnTo>
                <a:cubicBezTo>
                  <a:pt x="4130" y="7154"/>
                  <a:pt x="4462" y="7157"/>
                  <a:pt x="4668" y="7363"/>
                </a:cubicBezTo>
                <a:cubicBezTo>
                  <a:pt x="4874" y="7569"/>
                  <a:pt x="4877" y="7901"/>
                  <a:pt x="4674" y="8111"/>
                </a:cubicBezTo>
                <a:lnTo>
                  <a:pt x="4141" y="8644"/>
                </a:lnTo>
                <a:close/>
                <a:moveTo>
                  <a:pt x="8297" y="6400"/>
                </a:moveTo>
                <a:cubicBezTo>
                  <a:pt x="9770" y="6400"/>
                  <a:pt x="10964" y="5206"/>
                  <a:pt x="10964" y="3734"/>
                </a:cubicBezTo>
                <a:cubicBezTo>
                  <a:pt x="10964" y="2261"/>
                  <a:pt x="9770" y="1067"/>
                  <a:pt x="8297" y="1067"/>
                </a:cubicBezTo>
                <a:cubicBezTo>
                  <a:pt x="6825" y="1067"/>
                  <a:pt x="5631" y="2261"/>
                  <a:pt x="5631" y="3734"/>
                </a:cubicBezTo>
                <a:cubicBezTo>
                  <a:pt x="5631" y="5206"/>
                  <a:pt x="6825" y="6400"/>
                  <a:pt x="8297" y="640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06" name="iconfont-11432-4397522">
            <a:extLst>
              <a:ext uri="{FF2B5EF4-FFF2-40B4-BE49-F238E27FC236}">
                <a16:creationId xmlns:a16="http://schemas.microsoft.com/office/drawing/2014/main" xmlns="" id="{B61FB024-602D-4B43-9917-FDA28479561A}"/>
              </a:ext>
            </a:extLst>
          </p:cNvPr>
          <p:cNvSpPr/>
          <p:nvPr/>
        </p:nvSpPr>
        <p:spPr>
          <a:xfrm>
            <a:off x="10009885" y="1436788"/>
            <a:ext cx="196517" cy="216100"/>
          </a:xfrm>
          <a:custGeom>
            <a:avLst/>
            <a:gdLst>
              <a:gd name="T0" fmla="*/ 6721 w 9600"/>
              <a:gd name="T1" fmla="*/ 6142 h 11211"/>
              <a:gd name="T2" fmla="*/ 8175 w 9600"/>
              <a:gd name="T3" fmla="*/ 3370 h 11211"/>
              <a:gd name="T4" fmla="*/ 4800 w 9600"/>
              <a:gd name="T5" fmla="*/ 0 h 11211"/>
              <a:gd name="T6" fmla="*/ 1425 w 9600"/>
              <a:gd name="T7" fmla="*/ 3370 h 11211"/>
              <a:gd name="T8" fmla="*/ 2879 w 9600"/>
              <a:gd name="T9" fmla="*/ 6142 h 11211"/>
              <a:gd name="T10" fmla="*/ 0 w 9600"/>
              <a:gd name="T11" fmla="*/ 10536 h 11211"/>
              <a:gd name="T12" fmla="*/ 3 w 9600"/>
              <a:gd name="T13" fmla="*/ 10692 h 11211"/>
              <a:gd name="T14" fmla="*/ 5 w 9600"/>
              <a:gd name="T15" fmla="*/ 10745 h 11211"/>
              <a:gd name="T16" fmla="*/ 526 w 9600"/>
              <a:gd name="T17" fmla="*/ 11199 h 11211"/>
              <a:gd name="T18" fmla="*/ 1004 w 9600"/>
              <a:gd name="T19" fmla="*/ 10700 h 11211"/>
              <a:gd name="T20" fmla="*/ 1004 w 9600"/>
              <a:gd name="T21" fmla="*/ 10694 h 11211"/>
              <a:gd name="T22" fmla="*/ 1003 w 9600"/>
              <a:gd name="T23" fmla="*/ 10667 h 11211"/>
              <a:gd name="T24" fmla="*/ 1000 w 9600"/>
              <a:gd name="T25" fmla="*/ 10536 h 11211"/>
              <a:gd name="T26" fmla="*/ 4800 w 9600"/>
              <a:gd name="T27" fmla="*/ 6741 h 11211"/>
              <a:gd name="T28" fmla="*/ 8600 w 9600"/>
              <a:gd name="T29" fmla="*/ 10536 h 11211"/>
              <a:gd name="T30" fmla="*/ 8598 w 9600"/>
              <a:gd name="T31" fmla="*/ 10664 h 11211"/>
              <a:gd name="T32" fmla="*/ 8596 w 9600"/>
              <a:gd name="T33" fmla="*/ 10699 h 11211"/>
              <a:gd name="T34" fmla="*/ 9076 w 9600"/>
              <a:gd name="T35" fmla="*/ 11198 h 11211"/>
              <a:gd name="T36" fmla="*/ 9596 w 9600"/>
              <a:gd name="T37" fmla="*/ 10741 h 11211"/>
              <a:gd name="T38" fmla="*/ 9597 w 9600"/>
              <a:gd name="T39" fmla="*/ 10693 h 11211"/>
              <a:gd name="T40" fmla="*/ 9600 w 9600"/>
              <a:gd name="T41" fmla="*/ 10536 h 11211"/>
              <a:gd name="T42" fmla="*/ 6721 w 9600"/>
              <a:gd name="T43" fmla="*/ 6142 h 11211"/>
              <a:gd name="T44" fmla="*/ 2425 w 9600"/>
              <a:gd name="T45" fmla="*/ 3370 h 11211"/>
              <a:gd name="T46" fmla="*/ 4800 w 9600"/>
              <a:gd name="T47" fmla="*/ 998 h 11211"/>
              <a:gd name="T48" fmla="*/ 7175 w 9600"/>
              <a:gd name="T49" fmla="*/ 3370 h 11211"/>
              <a:gd name="T50" fmla="*/ 4800 w 9600"/>
              <a:gd name="T51" fmla="*/ 5743 h 11211"/>
              <a:gd name="T52" fmla="*/ 2425 w 9600"/>
              <a:gd name="T53" fmla="*/ 3370 h 11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600" h="11211">
                <a:moveTo>
                  <a:pt x="6721" y="6142"/>
                </a:moveTo>
                <a:cubicBezTo>
                  <a:pt x="7600" y="5533"/>
                  <a:pt x="8175" y="4519"/>
                  <a:pt x="8175" y="3370"/>
                </a:cubicBezTo>
                <a:cubicBezTo>
                  <a:pt x="8175" y="1509"/>
                  <a:pt x="6664" y="0"/>
                  <a:pt x="4800" y="0"/>
                </a:cubicBezTo>
                <a:cubicBezTo>
                  <a:pt x="2936" y="0"/>
                  <a:pt x="1425" y="1509"/>
                  <a:pt x="1425" y="3370"/>
                </a:cubicBezTo>
                <a:cubicBezTo>
                  <a:pt x="1425" y="4519"/>
                  <a:pt x="2000" y="5533"/>
                  <a:pt x="2879" y="6142"/>
                </a:cubicBezTo>
                <a:cubicBezTo>
                  <a:pt x="1184" y="6882"/>
                  <a:pt x="0" y="8571"/>
                  <a:pt x="0" y="10536"/>
                </a:cubicBezTo>
                <a:cubicBezTo>
                  <a:pt x="0" y="10589"/>
                  <a:pt x="1" y="10641"/>
                  <a:pt x="3" y="10692"/>
                </a:cubicBezTo>
                <a:cubicBezTo>
                  <a:pt x="3" y="10710"/>
                  <a:pt x="4" y="10728"/>
                  <a:pt x="5" y="10745"/>
                </a:cubicBezTo>
                <a:cubicBezTo>
                  <a:pt x="29" y="11011"/>
                  <a:pt x="259" y="11211"/>
                  <a:pt x="526" y="11199"/>
                </a:cubicBezTo>
                <a:cubicBezTo>
                  <a:pt x="793" y="11187"/>
                  <a:pt x="1003" y="10967"/>
                  <a:pt x="1004" y="10700"/>
                </a:cubicBezTo>
                <a:lnTo>
                  <a:pt x="1004" y="10694"/>
                </a:lnTo>
                <a:cubicBezTo>
                  <a:pt x="1004" y="10685"/>
                  <a:pt x="1003" y="10676"/>
                  <a:pt x="1003" y="10667"/>
                </a:cubicBezTo>
                <a:cubicBezTo>
                  <a:pt x="1001" y="10624"/>
                  <a:pt x="1000" y="10580"/>
                  <a:pt x="1000" y="10536"/>
                </a:cubicBezTo>
                <a:cubicBezTo>
                  <a:pt x="1000" y="8440"/>
                  <a:pt x="2702" y="6741"/>
                  <a:pt x="4800" y="6741"/>
                </a:cubicBezTo>
                <a:cubicBezTo>
                  <a:pt x="6899" y="6741"/>
                  <a:pt x="8600" y="8440"/>
                  <a:pt x="8600" y="10536"/>
                </a:cubicBezTo>
                <a:cubicBezTo>
                  <a:pt x="8600" y="10579"/>
                  <a:pt x="8599" y="10622"/>
                  <a:pt x="8598" y="10664"/>
                </a:cubicBezTo>
                <a:cubicBezTo>
                  <a:pt x="8598" y="10676"/>
                  <a:pt x="8597" y="10687"/>
                  <a:pt x="8596" y="10699"/>
                </a:cubicBezTo>
                <a:cubicBezTo>
                  <a:pt x="8597" y="10967"/>
                  <a:pt x="8808" y="11187"/>
                  <a:pt x="9076" y="11198"/>
                </a:cubicBezTo>
                <a:cubicBezTo>
                  <a:pt x="9343" y="11210"/>
                  <a:pt x="9572" y="11008"/>
                  <a:pt x="9596" y="10741"/>
                </a:cubicBezTo>
                <a:cubicBezTo>
                  <a:pt x="9596" y="10725"/>
                  <a:pt x="9597" y="10709"/>
                  <a:pt x="9597" y="10693"/>
                </a:cubicBezTo>
                <a:cubicBezTo>
                  <a:pt x="9599" y="10641"/>
                  <a:pt x="9600" y="10589"/>
                  <a:pt x="9600" y="10536"/>
                </a:cubicBezTo>
                <a:cubicBezTo>
                  <a:pt x="9600" y="8571"/>
                  <a:pt x="8416" y="6882"/>
                  <a:pt x="6721" y="6142"/>
                </a:cubicBezTo>
                <a:close/>
                <a:moveTo>
                  <a:pt x="2425" y="3370"/>
                </a:moveTo>
                <a:cubicBezTo>
                  <a:pt x="2425" y="2060"/>
                  <a:pt x="3488" y="998"/>
                  <a:pt x="4800" y="998"/>
                </a:cubicBezTo>
                <a:cubicBezTo>
                  <a:pt x="6112" y="998"/>
                  <a:pt x="7175" y="2061"/>
                  <a:pt x="7175" y="3370"/>
                </a:cubicBezTo>
                <a:cubicBezTo>
                  <a:pt x="7175" y="4680"/>
                  <a:pt x="6112" y="5743"/>
                  <a:pt x="4800" y="5743"/>
                </a:cubicBezTo>
                <a:cubicBezTo>
                  <a:pt x="3488" y="5743"/>
                  <a:pt x="2425" y="4680"/>
                  <a:pt x="2425" y="33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07" name="iconfont-1188-708428">
            <a:extLst>
              <a:ext uri="{FF2B5EF4-FFF2-40B4-BE49-F238E27FC236}">
                <a16:creationId xmlns:a16="http://schemas.microsoft.com/office/drawing/2014/main" xmlns="" id="{37EF0F9C-37A4-4136-9A89-E9E7630687E1}"/>
              </a:ext>
            </a:extLst>
          </p:cNvPr>
          <p:cNvSpPr/>
          <p:nvPr/>
        </p:nvSpPr>
        <p:spPr>
          <a:xfrm>
            <a:off x="10057935" y="4336403"/>
            <a:ext cx="193815" cy="224716"/>
          </a:xfrm>
          <a:custGeom>
            <a:avLst/>
            <a:gdLst>
              <a:gd name="T0" fmla="*/ 5520 w 11040"/>
              <a:gd name="T1" fmla="*/ 12800 h 12800"/>
              <a:gd name="T2" fmla="*/ 0 w 11040"/>
              <a:gd name="T3" fmla="*/ 9600 h 12800"/>
              <a:gd name="T4" fmla="*/ 0 w 11040"/>
              <a:gd name="T5" fmla="*/ 3200 h 12800"/>
              <a:gd name="T6" fmla="*/ 5520 w 11040"/>
              <a:gd name="T7" fmla="*/ 0 h 12800"/>
              <a:gd name="T8" fmla="*/ 11040 w 11040"/>
              <a:gd name="T9" fmla="*/ 3200 h 12800"/>
              <a:gd name="T10" fmla="*/ 11040 w 11040"/>
              <a:gd name="T11" fmla="*/ 9600 h 12800"/>
              <a:gd name="T12" fmla="*/ 5520 w 11040"/>
              <a:gd name="T13" fmla="*/ 12800 h 12800"/>
              <a:gd name="T14" fmla="*/ 10400 w 11040"/>
              <a:gd name="T15" fmla="*/ 9200 h 12800"/>
              <a:gd name="T16" fmla="*/ 10400 w 11040"/>
              <a:gd name="T17" fmla="*/ 3600 h 12800"/>
              <a:gd name="T18" fmla="*/ 5520 w 11040"/>
              <a:gd name="T19" fmla="*/ 800 h 12800"/>
              <a:gd name="T20" fmla="*/ 640 w 11040"/>
              <a:gd name="T21" fmla="*/ 3600 h 12800"/>
              <a:gd name="T22" fmla="*/ 640 w 11040"/>
              <a:gd name="T23" fmla="*/ 9200 h 12800"/>
              <a:gd name="T24" fmla="*/ 5520 w 11040"/>
              <a:gd name="T25" fmla="*/ 12000 h 12800"/>
              <a:gd name="T26" fmla="*/ 10400 w 11040"/>
              <a:gd name="T27" fmla="*/ 9200 h 12800"/>
              <a:gd name="T28" fmla="*/ 5526 w 11040"/>
              <a:gd name="T29" fmla="*/ 9953 h 12800"/>
              <a:gd name="T30" fmla="*/ 5979 w 11040"/>
              <a:gd name="T31" fmla="*/ 9500 h 12800"/>
              <a:gd name="T32" fmla="*/ 5526 w 11040"/>
              <a:gd name="T33" fmla="*/ 9047 h 12800"/>
              <a:gd name="T34" fmla="*/ 5073 w 11040"/>
              <a:gd name="T35" fmla="*/ 9500 h 12800"/>
              <a:gd name="T36" fmla="*/ 5526 w 11040"/>
              <a:gd name="T37" fmla="*/ 9953 h 12800"/>
              <a:gd name="T38" fmla="*/ 9979 w 11040"/>
              <a:gd name="T39" fmla="*/ 5500 h 12800"/>
              <a:gd name="T40" fmla="*/ 9339 w 11040"/>
              <a:gd name="T41" fmla="*/ 6141 h 12800"/>
              <a:gd name="T42" fmla="*/ 5526 w 11040"/>
              <a:gd name="T43" fmla="*/ 4563 h 12800"/>
              <a:gd name="T44" fmla="*/ 1714 w 11040"/>
              <a:gd name="T45" fmla="*/ 6141 h 12800"/>
              <a:gd name="T46" fmla="*/ 1073 w 11040"/>
              <a:gd name="T47" fmla="*/ 5500 h 12800"/>
              <a:gd name="T48" fmla="*/ 3073 w 11040"/>
              <a:gd name="T49" fmla="*/ 4156 h 12800"/>
              <a:gd name="T50" fmla="*/ 5526 w 11040"/>
              <a:gd name="T51" fmla="*/ 3656 h 12800"/>
              <a:gd name="T52" fmla="*/ 7979 w 11040"/>
              <a:gd name="T53" fmla="*/ 4156 h 12800"/>
              <a:gd name="T54" fmla="*/ 9979 w 11040"/>
              <a:gd name="T55" fmla="*/ 5500 h 12800"/>
              <a:gd name="T56" fmla="*/ 2339 w 11040"/>
              <a:gd name="T57" fmla="*/ 6781 h 12800"/>
              <a:gd name="T58" fmla="*/ 5526 w 11040"/>
              <a:gd name="T59" fmla="*/ 5469 h 12800"/>
              <a:gd name="T60" fmla="*/ 8698 w 11040"/>
              <a:gd name="T61" fmla="*/ 6781 h 12800"/>
              <a:gd name="T62" fmla="*/ 8058 w 11040"/>
              <a:gd name="T63" fmla="*/ 7422 h 12800"/>
              <a:gd name="T64" fmla="*/ 5511 w 11040"/>
              <a:gd name="T65" fmla="*/ 6359 h 12800"/>
              <a:gd name="T66" fmla="*/ 2964 w 11040"/>
              <a:gd name="T67" fmla="*/ 7422 h 12800"/>
              <a:gd name="T68" fmla="*/ 2339 w 11040"/>
              <a:gd name="T69" fmla="*/ 6781 h 12800"/>
              <a:gd name="T70" fmla="*/ 7433 w 11040"/>
              <a:gd name="T71" fmla="*/ 8047 h 12800"/>
              <a:gd name="T72" fmla="*/ 6792 w 11040"/>
              <a:gd name="T73" fmla="*/ 8688 h 12800"/>
              <a:gd name="T74" fmla="*/ 5526 w 11040"/>
              <a:gd name="T75" fmla="*/ 8156 h 12800"/>
              <a:gd name="T76" fmla="*/ 4261 w 11040"/>
              <a:gd name="T77" fmla="*/ 8688 h 12800"/>
              <a:gd name="T78" fmla="*/ 3620 w 11040"/>
              <a:gd name="T79" fmla="*/ 8047 h 12800"/>
              <a:gd name="T80" fmla="*/ 5526 w 11040"/>
              <a:gd name="T81" fmla="*/ 7266 h 12800"/>
              <a:gd name="T82" fmla="*/ 7433 w 11040"/>
              <a:gd name="T83" fmla="*/ 8047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040" h="12800">
                <a:moveTo>
                  <a:pt x="5520" y="12800"/>
                </a:moveTo>
                <a:lnTo>
                  <a:pt x="0" y="9600"/>
                </a:lnTo>
                <a:lnTo>
                  <a:pt x="0" y="3200"/>
                </a:lnTo>
                <a:lnTo>
                  <a:pt x="5520" y="0"/>
                </a:lnTo>
                <a:lnTo>
                  <a:pt x="11040" y="3200"/>
                </a:lnTo>
                <a:lnTo>
                  <a:pt x="11040" y="9600"/>
                </a:lnTo>
                <a:lnTo>
                  <a:pt x="5520" y="12800"/>
                </a:lnTo>
                <a:close/>
                <a:moveTo>
                  <a:pt x="10400" y="9200"/>
                </a:moveTo>
                <a:lnTo>
                  <a:pt x="10400" y="3600"/>
                </a:lnTo>
                <a:lnTo>
                  <a:pt x="5520" y="800"/>
                </a:lnTo>
                <a:lnTo>
                  <a:pt x="640" y="3600"/>
                </a:lnTo>
                <a:lnTo>
                  <a:pt x="640" y="9200"/>
                </a:lnTo>
                <a:lnTo>
                  <a:pt x="5520" y="12000"/>
                </a:lnTo>
                <a:lnTo>
                  <a:pt x="10400" y="9200"/>
                </a:lnTo>
                <a:close/>
                <a:moveTo>
                  <a:pt x="5526" y="9953"/>
                </a:moveTo>
                <a:cubicBezTo>
                  <a:pt x="5823" y="9953"/>
                  <a:pt x="5979" y="9797"/>
                  <a:pt x="5979" y="9500"/>
                </a:cubicBezTo>
                <a:cubicBezTo>
                  <a:pt x="5979" y="9203"/>
                  <a:pt x="5823" y="9047"/>
                  <a:pt x="5526" y="9047"/>
                </a:cubicBezTo>
                <a:cubicBezTo>
                  <a:pt x="5229" y="9047"/>
                  <a:pt x="5073" y="9203"/>
                  <a:pt x="5073" y="9500"/>
                </a:cubicBezTo>
                <a:cubicBezTo>
                  <a:pt x="5073" y="9797"/>
                  <a:pt x="5229" y="9953"/>
                  <a:pt x="5526" y="9953"/>
                </a:cubicBezTo>
                <a:close/>
                <a:moveTo>
                  <a:pt x="9979" y="5500"/>
                </a:moveTo>
                <a:lnTo>
                  <a:pt x="9339" y="6141"/>
                </a:lnTo>
                <a:cubicBezTo>
                  <a:pt x="8292" y="5078"/>
                  <a:pt x="7011" y="4563"/>
                  <a:pt x="5526" y="4563"/>
                </a:cubicBezTo>
                <a:cubicBezTo>
                  <a:pt x="4042" y="4563"/>
                  <a:pt x="2761" y="5094"/>
                  <a:pt x="1714" y="6141"/>
                </a:cubicBezTo>
                <a:lnTo>
                  <a:pt x="1073" y="5500"/>
                </a:lnTo>
                <a:cubicBezTo>
                  <a:pt x="1651" y="4922"/>
                  <a:pt x="2323" y="4469"/>
                  <a:pt x="3073" y="4156"/>
                </a:cubicBezTo>
                <a:cubicBezTo>
                  <a:pt x="3854" y="3828"/>
                  <a:pt x="4667" y="3656"/>
                  <a:pt x="5526" y="3656"/>
                </a:cubicBezTo>
                <a:cubicBezTo>
                  <a:pt x="6386" y="3656"/>
                  <a:pt x="7198" y="3828"/>
                  <a:pt x="7979" y="4156"/>
                </a:cubicBezTo>
                <a:cubicBezTo>
                  <a:pt x="8729" y="4469"/>
                  <a:pt x="9401" y="4922"/>
                  <a:pt x="9979" y="5500"/>
                </a:cubicBezTo>
                <a:close/>
                <a:moveTo>
                  <a:pt x="2339" y="6781"/>
                </a:moveTo>
                <a:cubicBezTo>
                  <a:pt x="3214" y="5906"/>
                  <a:pt x="4276" y="5469"/>
                  <a:pt x="5526" y="5469"/>
                </a:cubicBezTo>
                <a:cubicBezTo>
                  <a:pt x="6776" y="5469"/>
                  <a:pt x="7823" y="5906"/>
                  <a:pt x="8698" y="6781"/>
                </a:cubicBezTo>
                <a:lnTo>
                  <a:pt x="8058" y="7422"/>
                </a:lnTo>
                <a:cubicBezTo>
                  <a:pt x="7354" y="6719"/>
                  <a:pt x="6511" y="6359"/>
                  <a:pt x="5511" y="6359"/>
                </a:cubicBezTo>
                <a:cubicBezTo>
                  <a:pt x="4511" y="6359"/>
                  <a:pt x="3667" y="6719"/>
                  <a:pt x="2964" y="7422"/>
                </a:cubicBezTo>
                <a:lnTo>
                  <a:pt x="2339" y="6781"/>
                </a:lnTo>
                <a:close/>
                <a:moveTo>
                  <a:pt x="7433" y="8047"/>
                </a:moveTo>
                <a:lnTo>
                  <a:pt x="6792" y="8688"/>
                </a:lnTo>
                <a:cubicBezTo>
                  <a:pt x="6433" y="8328"/>
                  <a:pt x="6011" y="8156"/>
                  <a:pt x="5526" y="8156"/>
                </a:cubicBezTo>
                <a:cubicBezTo>
                  <a:pt x="5026" y="8156"/>
                  <a:pt x="4604" y="8328"/>
                  <a:pt x="4261" y="8688"/>
                </a:cubicBezTo>
                <a:lnTo>
                  <a:pt x="3620" y="8047"/>
                </a:lnTo>
                <a:cubicBezTo>
                  <a:pt x="4151" y="7516"/>
                  <a:pt x="4792" y="7266"/>
                  <a:pt x="5526" y="7266"/>
                </a:cubicBezTo>
                <a:cubicBezTo>
                  <a:pt x="6261" y="7266"/>
                  <a:pt x="6901" y="7516"/>
                  <a:pt x="7433" y="804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08" name="iconfont-1161-857021">
            <a:extLst>
              <a:ext uri="{FF2B5EF4-FFF2-40B4-BE49-F238E27FC236}">
                <a16:creationId xmlns:a16="http://schemas.microsoft.com/office/drawing/2014/main" xmlns="" id="{61D35C02-A1FE-462C-8641-FCD5FC778012}"/>
              </a:ext>
            </a:extLst>
          </p:cNvPr>
          <p:cNvSpPr/>
          <p:nvPr/>
        </p:nvSpPr>
        <p:spPr>
          <a:xfrm>
            <a:off x="3497729" y="4384425"/>
            <a:ext cx="239599" cy="239599"/>
          </a:xfrm>
          <a:custGeom>
            <a:avLst/>
            <a:gdLst>
              <a:gd name="T0" fmla="*/ 4569 w 9137"/>
              <a:gd name="T1" fmla="*/ 0 h 9137"/>
              <a:gd name="T2" fmla="*/ 0 w 9137"/>
              <a:gd name="T3" fmla="*/ 4569 h 9137"/>
              <a:gd name="T4" fmla="*/ 4569 w 9137"/>
              <a:gd name="T5" fmla="*/ 9137 h 9137"/>
              <a:gd name="T6" fmla="*/ 9137 w 9137"/>
              <a:gd name="T7" fmla="*/ 4569 h 9137"/>
              <a:gd name="T8" fmla="*/ 4569 w 9137"/>
              <a:gd name="T9" fmla="*/ 0 h 9137"/>
              <a:gd name="T10" fmla="*/ 4451 w 9137"/>
              <a:gd name="T11" fmla="*/ 5591 h 9137"/>
              <a:gd name="T12" fmla="*/ 4451 w 9137"/>
              <a:gd name="T13" fmla="*/ 4047 h 9137"/>
              <a:gd name="T14" fmla="*/ 4841 w 9137"/>
              <a:gd name="T15" fmla="*/ 4047 h 9137"/>
              <a:gd name="T16" fmla="*/ 4934 w 9137"/>
              <a:gd name="T17" fmla="*/ 4077 h 9137"/>
              <a:gd name="T18" fmla="*/ 4921 w 9137"/>
              <a:gd name="T19" fmla="*/ 4140 h 9137"/>
              <a:gd name="T20" fmla="*/ 4888 w 9137"/>
              <a:gd name="T21" fmla="*/ 4401 h 9137"/>
              <a:gd name="T22" fmla="*/ 4888 w 9137"/>
              <a:gd name="T23" fmla="*/ 4655 h 9137"/>
              <a:gd name="T24" fmla="*/ 5743 w 9137"/>
              <a:gd name="T25" fmla="*/ 4655 h 9137"/>
              <a:gd name="T26" fmla="*/ 5743 w 9137"/>
              <a:gd name="T27" fmla="*/ 5012 h 9137"/>
              <a:gd name="T28" fmla="*/ 4888 w 9137"/>
              <a:gd name="T29" fmla="*/ 5012 h 9137"/>
              <a:gd name="T30" fmla="*/ 4888 w 9137"/>
              <a:gd name="T31" fmla="*/ 5591 h 9137"/>
              <a:gd name="T32" fmla="*/ 5999 w 9137"/>
              <a:gd name="T33" fmla="*/ 5591 h 9137"/>
              <a:gd name="T34" fmla="*/ 5999 w 9137"/>
              <a:gd name="T35" fmla="*/ 5959 h 9137"/>
              <a:gd name="T36" fmla="*/ 3112 w 9137"/>
              <a:gd name="T37" fmla="*/ 5959 h 9137"/>
              <a:gd name="T38" fmla="*/ 3112 w 9137"/>
              <a:gd name="T39" fmla="*/ 5591 h 9137"/>
              <a:gd name="T40" fmla="*/ 3605 w 9137"/>
              <a:gd name="T41" fmla="*/ 5591 h 9137"/>
              <a:gd name="T42" fmla="*/ 3605 w 9137"/>
              <a:gd name="T43" fmla="*/ 4398 h 9137"/>
              <a:gd name="T44" fmla="*/ 3988 w 9137"/>
              <a:gd name="T45" fmla="*/ 4398 h 9137"/>
              <a:gd name="T46" fmla="*/ 4075 w 9137"/>
              <a:gd name="T47" fmla="*/ 4426 h 9137"/>
              <a:gd name="T48" fmla="*/ 4058 w 9137"/>
              <a:gd name="T49" fmla="*/ 4495 h 9137"/>
              <a:gd name="T50" fmla="*/ 4025 w 9137"/>
              <a:gd name="T51" fmla="*/ 4752 h 9137"/>
              <a:gd name="T52" fmla="*/ 4025 w 9137"/>
              <a:gd name="T53" fmla="*/ 5591 h 9137"/>
              <a:gd name="T54" fmla="*/ 4451 w 9137"/>
              <a:gd name="T55" fmla="*/ 5591 h 9137"/>
              <a:gd name="T56" fmla="*/ 5880 w 9137"/>
              <a:gd name="T57" fmla="*/ 4495 h 9137"/>
              <a:gd name="T58" fmla="*/ 4588 w 9137"/>
              <a:gd name="T59" fmla="*/ 3455 h 9137"/>
              <a:gd name="T60" fmla="*/ 3259 w 9137"/>
              <a:gd name="T61" fmla="*/ 4501 h 9137"/>
              <a:gd name="T62" fmla="*/ 2946 w 9137"/>
              <a:gd name="T63" fmla="*/ 4164 h 9137"/>
              <a:gd name="T64" fmla="*/ 4398 w 9137"/>
              <a:gd name="T65" fmla="*/ 2870 h 9137"/>
              <a:gd name="T66" fmla="*/ 4884 w 9137"/>
              <a:gd name="T67" fmla="*/ 3000 h 9137"/>
              <a:gd name="T68" fmla="*/ 4911 w 9137"/>
              <a:gd name="T69" fmla="*/ 3037 h 9137"/>
              <a:gd name="T70" fmla="*/ 4874 w 9137"/>
              <a:gd name="T71" fmla="*/ 3091 h 9137"/>
              <a:gd name="T72" fmla="*/ 4818 w 9137"/>
              <a:gd name="T73" fmla="*/ 3134 h 9137"/>
              <a:gd name="T74" fmla="*/ 5381 w 9137"/>
              <a:gd name="T75" fmla="*/ 3711 h 9137"/>
              <a:gd name="T76" fmla="*/ 6192 w 9137"/>
              <a:gd name="T77" fmla="*/ 4067 h 9137"/>
              <a:gd name="T78" fmla="*/ 5880 w 9137"/>
              <a:gd name="T79" fmla="*/ 4495 h 9137"/>
              <a:gd name="T80" fmla="*/ 7507 w 9137"/>
              <a:gd name="T81" fmla="*/ 5845 h 9137"/>
              <a:gd name="T82" fmla="*/ 7428 w 9137"/>
              <a:gd name="T83" fmla="*/ 6021 h 9137"/>
              <a:gd name="T84" fmla="*/ 7060 w 9137"/>
              <a:gd name="T85" fmla="*/ 6015 h 9137"/>
              <a:gd name="T86" fmla="*/ 7046 w 9137"/>
              <a:gd name="T87" fmla="*/ 5612 h 9137"/>
              <a:gd name="T88" fmla="*/ 6500 w 9137"/>
              <a:gd name="T89" fmla="*/ 2705 h 9137"/>
              <a:gd name="T90" fmla="*/ 2706 w 9137"/>
              <a:gd name="T91" fmla="*/ 2645 h 9137"/>
              <a:gd name="T92" fmla="*/ 2645 w 9137"/>
              <a:gd name="T93" fmla="*/ 6435 h 9137"/>
              <a:gd name="T94" fmla="*/ 5671 w 9137"/>
              <a:gd name="T95" fmla="*/ 7011 h 9137"/>
              <a:gd name="T96" fmla="*/ 6065 w 9137"/>
              <a:gd name="T97" fmla="*/ 6978 h 9137"/>
              <a:gd name="T98" fmla="*/ 6101 w 9137"/>
              <a:gd name="T99" fmla="*/ 7379 h 9137"/>
              <a:gd name="T100" fmla="*/ 2273 w 9137"/>
              <a:gd name="T101" fmla="*/ 6796 h 9137"/>
              <a:gd name="T102" fmla="*/ 2345 w 9137"/>
              <a:gd name="T103" fmla="*/ 2272 h 9137"/>
              <a:gd name="T104" fmla="*/ 6875 w 9137"/>
              <a:gd name="T105" fmla="*/ 2344 h 9137"/>
              <a:gd name="T106" fmla="*/ 7507 w 9137"/>
              <a:gd name="T107" fmla="*/ 5845 h 9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37" h="9137">
                <a:moveTo>
                  <a:pt x="4569" y="0"/>
                </a:moveTo>
                <a:cubicBezTo>
                  <a:pt x="2045" y="0"/>
                  <a:pt x="0" y="2046"/>
                  <a:pt x="0" y="4569"/>
                </a:cubicBezTo>
                <a:cubicBezTo>
                  <a:pt x="0" y="7092"/>
                  <a:pt x="2045" y="9137"/>
                  <a:pt x="4569" y="9137"/>
                </a:cubicBezTo>
                <a:cubicBezTo>
                  <a:pt x="7092" y="9137"/>
                  <a:pt x="9137" y="7092"/>
                  <a:pt x="9137" y="4569"/>
                </a:cubicBezTo>
                <a:cubicBezTo>
                  <a:pt x="9137" y="2046"/>
                  <a:pt x="7092" y="0"/>
                  <a:pt x="4569" y="0"/>
                </a:cubicBezTo>
                <a:close/>
                <a:moveTo>
                  <a:pt x="4451" y="5591"/>
                </a:moveTo>
                <a:lnTo>
                  <a:pt x="4451" y="4047"/>
                </a:lnTo>
                <a:lnTo>
                  <a:pt x="4841" y="4047"/>
                </a:lnTo>
                <a:cubicBezTo>
                  <a:pt x="4903" y="4047"/>
                  <a:pt x="4934" y="4056"/>
                  <a:pt x="4934" y="4077"/>
                </a:cubicBezTo>
                <a:cubicBezTo>
                  <a:pt x="4934" y="4097"/>
                  <a:pt x="4929" y="4118"/>
                  <a:pt x="4921" y="4140"/>
                </a:cubicBezTo>
                <a:cubicBezTo>
                  <a:pt x="4899" y="4196"/>
                  <a:pt x="4888" y="4283"/>
                  <a:pt x="4888" y="4401"/>
                </a:cubicBezTo>
                <a:lnTo>
                  <a:pt x="4888" y="4655"/>
                </a:lnTo>
                <a:lnTo>
                  <a:pt x="5743" y="4655"/>
                </a:lnTo>
                <a:lnTo>
                  <a:pt x="5743" y="5012"/>
                </a:lnTo>
                <a:lnTo>
                  <a:pt x="4888" y="5012"/>
                </a:lnTo>
                <a:lnTo>
                  <a:pt x="4888" y="5591"/>
                </a:lnTo>
                <a:lnTo>
                  <a:pt x="5999" y="5591"/>
                </a:lnTo>
                <a:lnTo>
                  <a:pt x="5999" y="5959"/>
                </a:lnTo>
                <a:lnTo>
                  <a:pt x="3112" y="5959"/>
                </a:lnTo>
                <a:lnTo>
                  <a:pt x="3112" y="5591"/>
                </a:lnTo>
                <a:lnTo>
                  <a:pt x="3605" y="5591"/>
                </a:lnTo>
                <a:lnTo>
                  <a:pt x="3605" y="4398"/>
                </a:lnTo>
                <a:lnTo>
                  <a:pt x="3988" y="4398"/>
                </a:lnTo>
                <a:cubicBezTo>
                  <a:pt x="4046" y="4398"/>
                  <a:pt x="4075" y="4407"/>
                  <a:pt x="4075" y="4426"/>
                </a:cubicBezTo>
                <a:cubicBezTo>
                  <a:pt x="4075" y="4445"/>
                  <a:pt x="4069" y="4468"/>
                  <a:pt x="4058" y="4495"/>
                </a:cubicBezTo>
                <a:cubicBezTo>
                  <a:pt x="4036" y="4550"/>
                  <a:pt x="4025" y="4636"/>
                  <a:pt x="4025" y="4752"/>
                </a:cubicBezTo>
                <a:lnTo>
                  <a:pt x="4025" y="5591"/>
                </a:lnTo>
                <a:lnTo>
                  <a:pt x="4451" y="5591"/>
                </a:lnTo>
                <a:close/>
                <a:moveTo>
                  <a:pt x="5880" y="4495"/>
                </a:moveTo>
                <a:cubicBezTo>
                  <a:pt x="5307" y="4230"/>
                  <a:pt x="4876" y="3883"/>
                  <a:pt x="4588" y="3455"/>
                </a:cubicBezTo>
                <a:cubicBezTo>
                  <a:pt x="4310" y="3852"/>
                  <a:pt x="3867" y="4200"/>
                  <a:pt x="3259" y="4501"/>
                </a:cubicBezTo>
                <a:cubicBezTo>
                  <a:pt x="3137" y="4348"/>
                  <a:pt x="3033" y="4235"/>
                  <a:pt x="2946" y="4164"/>
                </a:cubicBezTo>
                <a:cubicBezTo>
                  <a:pt x="3681" y="3907"/>
                  <a:pt x="4165" y="3476"/>
                  <a:pt x="4398" y="2870"/>
                </a:cubicBezTo>
                <a:cubicBezTo>
                  <a:pt x="4704" y="2948"/>
                  <a:pt x="4866" y="2992"/>
                  <a:pt x="4884" y="3000"/>
                </a:cubicBezTo>
                <a:cubicBezTo>
                  <a:pt x="4902" y="3009"/>
                  <a:pt x="4911" y="3022"/>
                  <a:pt x="4911" y="3037"/>
                </a:cubicBezTo>
                <a:cubicBezTo>
                  <a:pt x="4911" y="3057"/>
                  <a:pt x="4899" y="3075"/>
                  <a:pt x="4874" y="3091"/>
                </a:cubicBezTo>
                <a:cubicBezTo>
                  <a:pt x="4850" y="3106"/>
                  <a:pt x="4831" y="3121"/>
                  <a:pt x="4818" y="3134"/>
                </a:cubicBezTo>
                <a:cubicBezTo>
                  <a:pt x="4953" y="3355"/>
                  <a:pt x="5140" y="3547"/>
                  <a:pt x="5381" y="3711"/>
                </a:cubicBezTo>
                <a:cubicBezTo>
                  <a:pt x="5621" y="3875"/>
                  <a:pt x="5890" y="3993"/>
                  <a:pt x="6192" y="4067"/>
                </a:cubicBezTo>
                <a:cubicBezTo>
                  <a:pt x="6099" y="4172"/>
                  <a:pt x="5995" y="4314"/>
                  <a:pt x="5880" y="4495"/>
                </a:cubicBezTo>
                <a:close/>
                <a:moveTo>
                  <a:pt x="7507" y="5845"/>
                </a:moveTo>
                <a:cubicBezTo>
                  <a:pt x="7503" y="5908"/>
                  <a:pt x="7478" y="5972"/>
                  <a:pt x="7428" y="6021"/>
                </a:cubicBezTo>
                <a:cubicBezTo>
                  <a:pt x="7323" y="6120"/>
                  <a:pt x="7159" y="6118"/>
                  <a:pt x="7060" y="6015"/>
                </a:cubicBezTo>
                <a:cubicBezTo>
                  <a:pt x="6897" y="5847"/>
                  <a:pt x="7046" y="5612"/>
                  <a:pt x="7046" y="5612"/>
                </a:cubicBezTo>
                <a:cubicBezTo>
                  <a:pt x="7451" y="4651"/>
                  <a:pt x="7272" y="3500"/>
                  <a:pt x="6500" y="2705"/>
                </a:cubicBezTo>
                <a:cubicBezTo>
                  <a:pt x="5470" y="1642"/>
                  <a:pt x="3771" y="1615"/>
                  <a:pt x="2706" y="2645"/>
                </a:cubicBezTo>
                <a:cubicBezTo>
                  <a:pt x="1641" y="3675"/>
                  <a:pt x="1614" y="5372"/>
                  <a:pt x="2645" y="6435"/>
                </a:cubicBezTo>
                <a:cubicBezTo>
                  <a:pt x="3453" y="7267"/>
                  <a:pt x="4668" y="7460"/>
                  <a:pt x="5671" y="7011"/>
                </a:cubicBezTo>
                <a:cubicBezTo>
                  <a:pt x="5876" y="6890"/>
                  <a:pt x="5991" y="6905"/>
                  <a:pt x="6065" y="6978"/>
                </a:cubicBezTo>
                <a:cubicBezTo>
                  <a:pt x="6286" y="7194"/>
                  <a:pt x="6101" y="7379"/>
                  <a:pt x="6101" y="7379"/>
                </a:cubicBezTo>
                <a:cubicBezTo>
                  <a:pt x="4870" y="8048"/>
                  <a:pt x="3296" y="7850"/>
                  <a:pt x="2273" y="6796"/>
                </a:cubicBezTo>
                <a:cubicBezTo>
                  <a:pt x="1042" y="5526"/>
                  <a:pt x="1075" y="3501"/>
                  <a:pt x="2345" y="2272"/>
                </a:cubicBezTo>
                <a:cubicBezTo>
                  <a:pt x="3616" y="1043"/>
                  <a:pt x="5644" y="1075"/>
                  <a:pt x="6875" y="2344"/>
                </a:cubicBezTo>
                <a:cubicBezTo>
                  <a:pt x="7804" y="3302"/>
                  <a:pt x="8007" y="4691"/>
                  <a:pt x="7507" y="5845"/>
                </a:cubicBezTo>
                <a:close/>
              </a:path>
            </a:pathLst>
          </a:cu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Tree>
    <p:custDataLst>
      <p:tags r:id="rId1"/>
    </p:custDataLst>
    <p:extLst>
      <p:ext uri="{BB962C8B-B14F-4D97-AF65-F5344CB8AC3E}">
        <p14:creationId xmlns:p14="http://schemas.microsoft.com/office/powerpoint/2010/main" val="25625258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a:extLst>
              <a:ext uri="{FF2B5EF4-FFF2-40B4-BE49-F238E27FC236}">
                <a16:creationId xmlns:a16="http://schemas.microsoft.com/office/drawing/2014/main" xmlns="" id="{3C2EF440-47F1-46AC-98CE-94DB1D3DDAD2}"/>
              </a:ext>
            </a:extLst>
          </p:cNvPr>
          <p:cNvGrpSpPr/>
          <p:nvPr/>
        </p:nvGrpSpPr>
        <p:grpSpPr>
          <a:xfrm rot="10448788">
            <a:off x="3273639" y="775236"/>
            <a:ext cx="5724024" cy="5647889"/>
            <a:chOff x="-10489189" y="-502732"/>
            <a:chExt cx="5724024" cy="5647889"/>
          </a:xfrm>
          <a:effectLst>
            <a:outerShdw blurRad="50800" dist="38100" dir="10800000" algn="r" rotWithShape="0">
              <a:prstClr val="black">
                <a:alpha val="40000"/>
              </a:prstClr>
            </a:outerShdw>
          </a:effectLst>
        </p:grpSpPr>
        <p:pic>
          <p:nvPicPr>
            <p:cNvPr id="31" name="图片 30">
              <a:extLst>
                <a:ext uri="{FF2B5EF4-FFF2-40B4-BE49-F238E27FC236}">
                  <a16:creationId xmlns:a16="http://schemas.microsoft.com/office/drawing/2014/main" xmlns="" id="{0FB01FF4-5710-4C66-835D-A12922F6D7F7}"/>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a:ext>
              </a:extLst>
            </a:blip>
            <a:srcRect l="7904" t="33604" r="3320" b="25377"/>
            <a:stretch>
              <a:fillRect/>
            </a:stretch>
          </p:blipFill>
          <p:spPr>
            <a:xfrm rot="16200000">
              <a:off x="-10342245" y="-384401"/>
              <a:ext cx="5428376" cy="5428376"/>
            </a:xfrm>
            <a:custGeom>
              <a:avLst/>
              <a:gdLst>
                <a:gd name="connsiteX0" fmla="*/ 6410174 w 6410174"/>
                <a:gd name="connsiteY0" fmla="*/ 3205087 h 6410174"/>
                <a:gd name="connsiteX1" fmla="*/ 3205087 w 6410174"/>
                <a:gd name="connsiteY1" fmla="*/ 6410174 h 6410174"/>
                <a:gd name="connsiteX2" fmla="*/ 0 w 6410174"/>
                <a:gd name="connsiteY2" fmla="*/ 3205087 h 6410174"/>
                <a:gd name="connsiteX3" fmla="*/ 3205087 w 6410174"/>
                <a:gd name="connsiteY3" fmla="*/ 0 h 6410174"/>
                <a:gd name="connsiteX4" fmla="*/ 6410174 w 6410174"/>
                <a:gd name="connsiteY4" fmla="*/ 3205087 h 6410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0174" h="6410174">
                  <a:moveTo>
                    <a:pt x="6410174" y="3205087"/>
                  </a:moveTo>
                  <a:cubicBezTo>
                    <a:pt x="6410174" y="4975208"/>
                    <a:pt x="4975208" y="6410174"/>
                    <a:pt x="3205087" y="6410174"/>
                  </a:cubicBezTo>
                  <a:cubicBezTo>
                    <a:pt x="1434966" y="6410174"/>
                    <a:pt x="0" y="4975208"/>
                    <a:pt x="0" y="3205087"/>
                  </a:cubicBezTo>
                  <a:cubicBezTo>
                    <a:pt x="0" y="1434966"/>
                    <a:pt x="1434966" y="0"/>
                    <a:pt x="3205087" y="0"/>
                  </a:cubicBezTo>
                  <a:cubicBezTo>
                    <a:pt x="4975208" y="0"/>
                    <a:pt x="6410174" y="1434966"/>
                    <a:pt x="6410174" y="3205087"/>
                  </a:cubicBezTo>
                  <a:close/>
                </a:path>
              </a:pathLst>
            </a:custGeom>
          </p:spPr>
        </p:pic>
        <p:sp>
          <p:nvSpPr>
            <p:cNvPr id="32" name="椭圆 31">
              <a:extLst>
                <a:ext uri="{FF2B5EF4-FFF2-40B4-BE49-F238E27FC236}">
                  <a16:creationId xmlns:a16="http://schemas.microsoft.com/office/drawing/2014/main" xmlns="" id="{C3F49AA8-9A9E-4F7A-B7A4-DFBE77B44475}"/>
                </a:ext>
              </a:extLst>
            </p:cNvPr>
            <p:cNvSpPr/>
            <p:nvPr/>
          </p:nvSpPr>
          <p:spPr>
            <a:xfrm>
              <a:off x="-10489189" y="-502732"/>
              <a:ext cx="5724024" cy="5647889"/>
            </a:xfrm>
            <a:prstGeom prst="ellipse">
              <a:avLst/>
            </a:pr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20" name="矩形: 圆角 19">
            <a:extLst>
              <a:ext uri="{FF2B5EF4-FFF2-40B4-BE49-F238E27FC236}">
                <a16:creationId xmlns:a16="http://schemas.microsoft.com/office/drawing/2014/main" xmlns="" id="{4A038ECE-8848-4F91-A07A-696941102AA6}"/>
              </a:ext>
            </a:extLst>
          </p:cNvPr>
          <p:cNvSpPr/>
          <p:nvPr/>
        </p:nvSpPr>
        <p:spPr>
          <a:xfrm rot="2750861">
            <a:off x="4221299" y="1711749"/>
            <a:ext cx="3738898" cy="3851201"/>
          </a:xfrm>
          <a:prstGeom prst="roundRect">
            <a:avLst>
              <a:gd name="adj" fmla="val 6813"/>
            </a:avLst>
          </a:pr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A5B592"/>
              </a:solidFill>
              <a:effectLst/>
              <a:uLnTx/>
              <a:uFillTx/>
              <a:latin typeface="等线" panose="020F0502020204030204"/>
              <a:ea typeface="等线" panose="02010600030101010101" pitchFamily="2" charset="-122"/>
              <a:cs typeface="+mn-cs"/>
            </a:endParaRPr>
          </a:p>
        </p:txBody>
      </p:sp>
      <p:sp>
        <p:nvSpPr>
          <p:cNvPr id="4" name="矩形: 圆角 3">
            <a:extLst>
              <a:ext uri="{FF2B5EF4-FFF2-40B4-BE49-F238E27FC236}">
                <a16:creationId xmlns:a16="http://schemas.microsoft.com/office/drawing/2014/main" xmlns="" id="{94827858-E30D-4B83-898B-FE91E9EEDFD0}"/>
              </a:ext>
            </a:extLst>
          </p:cNvPr>
          <p:cNvSpPr/>
          <p:nvPr/>
        </p:nvSpPr>
        <p:spPr>
          <a:xfrm rot="5400000">
            <a:off x="4237803" y="1753999"/>
            <a:ext cx="3716394" cy="3766700"/>
          </a:xfrm>
          <a:prstGeom prst="roundRect">
            <a:avLst>
              <a:gd name="adj" fmla="val 6813"/>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A5B592"/>
              </a:solidFill>
              <a:effectLst/>
              <a:uLnTx/>
              <a:uFillTx/>
              <a:latin typeface="等线" panose="020F0502020204030204"/>
              <a:ea typeface="等线" panose="02010600030101010101" pitchFamily="2" charset="-122"/>
              <a:cs typeface="+mn-cs"/>
            </a:endParaRPr>
          </a:p>
        </p:txBody>
      </p:sp>
      <p:sp>
        <p:nvSpPr>
          <p:cNvPr id="33" name="文本框 32">
            <a:extLst>
              <a:ext uri="{FF2B5EF4-FFF2-40B4-BE49-F238E27FC236}">
                <a16:creationId xmlns:a16="http://schemas.microsoft.com/office/drawing/2014/main" xmlns="" id="{BFC9FE79-708D-4488-8D81-183BC6B7287F}"/>
              </a:ext>
            </a:extLst>
          </p:cNvPr>
          <p:cNvSpPr txBox="1"/>
          <p:nvPr/>
        </p:nvSpPr>
        <p:spPr>
          <a:xfrm>
            <a:off x="576797" y="1486166"/>
            <a:ext cx="2463591" cy="880241"/>
          </a:xfrm>
          <a:prstGeom prst="rect">
            <a:avLst/>
          </a:prstGeom>
          <a:noFill/>
          <a:effectLst>
            <a:outerShdw blurRad="50800" dist="38100" dir="5400000" algn="t" rotWithShape="0">
              <a:prstClr val="black">
                <a:alpha val="40000"/>
              </a:prstClr>
            </a:outerShdw>
          </a:effectLst>
        </p:spPr>
        <p:txBody>
          <a:bodyPr wrap="square" rtlCol="0">
            <a:spAutoFit/>
          </a:bodyPr>
          <a:lstStyle>
            <a:defPPr>
              <a:defRPr lang="zh-CN"/>
            </a:defPPr>
            <a:lvl1pPr>
              <a:defRPr sz="4800">
                <a:solidFill>
                  <a:schemeClr val="accent3"/>
                </a:solidFill>
                <a:latin typeface="字体圈欣意冠黑体" panose="00000500000000000000" pitchFamily="2" charset="-122"/>
                <a:ea typeface="字体圈欣意冠黑体" panose="00000500000000000000" pitchFamily="2"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联系我们</a:t>
            </a:r>
          </a:p>
        </p:txBody>
      </p:sp>
      <p:grpSp>
        <p:nvGrpSpPr>
          <p:cNvPr id="22" name="组合 21">
            <a:extLst>
              <a:ext uri="{FF2B5EF4-FFF2-40B4-BE49-F238E27FC236}">
                <a16:creationId xmlns:a16="http://schemas.microsoft.com/office/drawing/2014/main" xmlns="" id="{549A3574-202C-4981-B025-09E473685183}"/>
              </a:ext>
            </a:extLst>
          </p:cNvPr>
          <p:cNvGrpSpPr/>
          <p:nvPr/>
        </p:nvGrpSpPr>
        <p:grpSpPr>
          <a:xfrm rot="206529">
            <a:off x="2137582" y="2466169"/>
            <a:ext cx="8349383" cy="2469874"/>
            <a:chOff x="2596246" y="2440116"/>
            <a:chExt cx="8605368" cy="2585980"/>
          </a:xfrm>
        </p:grpSpPr>
        <p:grpSp>
          <p:nvGrpSpPr>
            <p:cNvPr id="23" name="组合 22">
              <a:extLst>
                <a:ext uri="{FF2B5EF4-FFF2-40B4-BE49-F238E27FC236}">
                  <a16:creationId xmlns:a16="http://schemas.microsoft.com/office/drawing/2014/main" xmlns="" id="{CB5DB1CE-A18F-4B21-A334-8C8EDF4F217B}"/>
                </a:ext>
              </a:extLst>
            </p:cNvPr>
            <p:cNvGrpSpPr/>
            <p:nvPr/>
          </p:nvGrpSpPr>
          <p:grpSpPr>
            <a:xfrm>
              <a:off x="2903662" y="2709605"/>
              <a:ext cx="8297952" cy="2316491"/>
              <a:chOff x="2914611" y="3103081"/>
              <a:chExt cx="8297952" cy="2316491"/>
            </a:xfrm>
          </p:grpSpPr>
          <p:sp>
            <p:nvSpPr>
              <p:cNvPr id="25" name="椭圆 24">
                <a:extLst>
                  <a:ext uri="{FF2B5EF4-FFF2-40B4-BE49-F238E27FC236}">
                    <a16:creationId xmlns:a16="http://schemas.microsoft.com/office/drawing/2014/main" xmlns="" id="{75BCDB7E-B169-42C8-8976-931D76D80153}"/>
                  </a:ext>
                </a:extLst>
              </p:cNvPr>
              <p:cNvSpPr/>
              <p:nvPr/>
            </p:nvSpPr>
            <p:spPr>
              <a:xfrm rot="1221892">
                <a:off x="2914611" y="3735192"/>
                <a:ext cx="8297952" cy="1684380"/>
              </a:xfrm>
              <a:prstGeom prst="ellipse">
                <a:avLst/>
              </a:prstGeom>
              <a:noFill/>
              <a:ln>
                <a:gradFill>
                  <a:gsLst>
                    <a:gs pos="0">
                      <a:schemeClr val="accent1">
                        <a:lumMod val="5000"/>
                        <a:lumOff val="95000"/>
                        <a:alpha val="0"/>
                      </a:schemeClr>
                    </a:gs>
                    <a:gs pos="74000">
                      <a:schemeClr val="accent3">
                        <a:alpha val="27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26" name="椭圆 25">
                <a:extLst>
                  <a:ext uri="{FF2B5EF4-FFF2-40B4-BE49-F238E27FC236}">
                    <a16:creationId xmlns:a16="http://schemas.microsoft.com/office/drawing/2014/main" xmlns="" id="{748D6DFD-6C98-4148-9C92-20359613C6B9}"/>
                  </a:ext>
                </a:extLst>
              </p:cNvPr>
              <p:cNvSpPr/>
              <p:nvPr/>
            </p:nvSpPr>
            <p:spPr>
              <a:xfrm rot="158429">
                <a:off x="3053986" y="3103081"/>
                <a:ext cx="194646" cy="194646"/>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sp>
          <p:nvSpPr>
            <p:cNvPr id="24" name="椭圆 23">
              <a:extLst>
                <a:ext uri="{FF2B5EF4-FFF2-40B4-BE49-F238E27FC236}">
                  <a16:creationId xmlns:a16="http://schemas.microsoft.com/office/drawing/2014/main" xmlns="" id="{774D8B4B-E2AE-42C7-83C5-01CED2C7DFC6}"/>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43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pic>
        <p:nvPicPr>
          <p:cNvPr id="35" name="图片 34">
            <a:extLst>
              <a:ext uri="{FF2B5EF4-FFF2-40B4-BE49-F238E27FC236}">
                <a16:creationId xmlns:a16="http://schemas.microsoft.com/office/drawing/2014/main" xmlns="" id="{F688AEDD-BF48-411D-972D-1007795EF6B9}"/>
              </a:ext>
            </a:extLst>
          </p:cNvPr>
          <p:cNvPicPr>
            <a:picLocks noChangeAspect="1"/>
          </p:cNvPicPr>
          <p:nvPr/>
        </p:nvPicPr>
        <p:blipFill>
          <a:blip r:embed="rId4"/>
          <a:stretch>
            <a:fillRect/>
          </a:stretch>
        </p:blipFill>
        <p:spPr>
          <a:xfrm>
            <a:off x="3826382" y="1336244"/>
            <a:ext cx="4688230" cy="4578493"/>
          </a:xfrm>
          <a:prstGeom prst="rect">
            <a:avLst/>
          </a:prstGeom>
        </p:spPr>
      </p:pic>
      <p:sp>
        <p:nvSpPr>
          <p:cNvPr id="36" name="椭圆 35">
            <a:extLst>
              <a:ext uri="{FF2B5EF4-FFF2-40B4-BE49-F238E27FC236}">
                <a16:creationId xmlns:a16="http://schemas.microsoft.com/office/drawing/2014/main" xmlns="" id="{5B40363E-700B-4244-98AF-45B64BE9E89C}"/>
              </a:ext>
            </a:extLst>
          </p:cNvPr>
          <p:cNvSpPr/>
          <p:nvPr/>
        </p:nvSpPr>
        <p:spPr>
          <a:xfrm rot="364958">
            <a:off x="8617169" y="5696404"/>
            <a:ext cx="188856" cy="185907"/>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7" name="文本框 36">
            <a:extLst>
              <a:ext uri="{FF2B5EF4-FFF2-40B4-BE49-F238E27FC236}">
                <a16:creationId xmlns:a16="http://schemas.microsoft.com/office/drawing/2014/main" xmlns="" id="{5BDDC1D7-C687-440A-A08F-D2A9145BBCA1}"/>
              </a:ext>
            </a:extLst>
          </p:cNvPr>
          <p:cNvSpPr txBox="1"/>
          <p:nvPr/>
        </p:nvSpPr>
        <p:spPr>
          <a:xfrm>
            <a:off x="9442355" y="5439733"/>
            <a:ext cx="2463591" cy="880241"/>
          </a:xfrm>
          <a:prstGeom prst="rect">
            <a:avLst/>
          </a:prstGeom>
          <a:noFill/>
          <a:effectLst>
            <a:outerShdw blurRad="50800" dist="38100" dir="5400000" algn="t" rotWithShape="0">
              <a:prstClr val="black">
                <a:alpha val="40000"/>
              </a:prstClr>
            </a:outerShdw>
          </a:effectLst>
        </p:spPr>
        <p:txBody>
          <a:bodyPr wrap="square" rtlCol="0">
            <a:spAutoFit/>
          </a:bodyPr>
          <a:lstStyle>
            <a:defPPr>
              <a:defRPr lang="zh-CN"/>
            </a:defPPr>
            <a:lvl1pPr>
              <a:defRPr sz="4800">
                <a:solidFill>
                  <a:schemeClr val="accent3"/>
                </a:solidFill>
                <a:latin typeface="字体圈欣意冠黑体" panose="00000500000000000000" pitchFamily="2" charset="-122"/>
                <a:ea typeface="字体圈欣意冠黑体" panose="00000500000000000000" pitchFamily="2"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关注有礼</a:t>
            </a:r>
          </a:p>
        </p:txBody>
      </p:sp>
    </p:spTree>
    <p:extLst>
      <p:ext uri="{BB962C8B-B14F-4D97-AF65-F5344CB8AC3E}">
        <p14:creationId xmlns:p14="http://schemas.microsoft.com/office/powerpoint/2010/main" val="1014213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a16="http://schemas.microsoft.com/office/drawing/2014/main" xmlns="" id="{688DA5A6-B32F-4EFA-8845-D2A0323BCC93}"/>
              </a:ext>
            </a:extLst>
          </p:cNvPr>
          <p:cNvGrpSpPr/>
          <p:nvPr/>
        </p:nvGrpSpPr>
        <p:grpSpPr>
          <a:xfrm rot="7326227">
            <a:off x="641948" y="376712"/>
            <a:ext cx="2229306" cy="2199061"/>
            <a:chOff x="2296246" y="2734001"/>
            <a:chExt cx="1054629" cy="1040322"/>
          </a:xfrm>
        </p:grpSpPr>
        <p:sp>
          <p:nvSpPr>
            <p:cNvPr id="27" name="椭圆 26">
              <a:extLst>
                <a:ext uri="{FF2B5EF4-FFF2-40B4-BE49-F238E27FC236}">
                  <a16:creationId xmlns:a16="http://schemas.microsoft.com/office/drawing/2014/main" xmlns="" id="{A098007F-CADB-49E8-9FAF-007D87C6F110}"/>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28" name="椭圆 27">
              <a:extLst>
                <a:ext uri="{FF2B5EF4-FFF2-40B4-BE49-F238E27FC236}">
                  <a16:creationId xmlns:a16="http://schemas.microsoft.com/office/drawing/2014/main" xmlns="" id="{81F120F7-0A4F-4A07-9643-DF130C00C11D}"/>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29" name="椭圆 28">
              <a:extLst>
                <a:ext uri="{FF2B5EF4-FFF2-40B4-BE49-F238E27FC236}">
                  <a16:creationId xmlns:a16="http://schemas.microsoft.com/office/drawing/2014/main" xmlns="" id="{6AECD0A3-24EE-4A86-8A6D-815665E7D2D0}"/>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0" name="椭圆 29">
              <a:extLst>
                <a:ext uri="{FF2B5EF4-FFF2-40B4-BE49-F238E27FC236}">
                  <a16:creationId xmlns:a16="http://schemas.microsoft.com/office/drawing/2014/main" xmlns="" id="{DC829EDB-3C7F-4D8A-AB6C-3F439ECA25E5}"/>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pic>
        <p:nvPicPr>
          <p:cNvPr id="44" name="图片 43" descr="绿色的灯光&#10;&#10;描述已自动生成">
            <a:extLst>
              <a:ext uri="{FF2B5EF4-FFF2-40B4-BE49-F238E27FC236}">
                <a16:creationId xmlns:a16="http://schemas.microsoft.com/office/drawing/2014/main" xmlns="" id="{09A47397-FAEE-47CA-8D14-DB91C2E1E74A}"/>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6287339" y="-2851270"/>
            <a:ext cx="6858000" cy="6858000"/>
          </a:xfrm>
          <a:prstGeom prst="rect">
            <a:avLst/>
          </a:prstGeom>
        </p:spPr>
      </p:pic>
      <p:pic>
        <p:nvPicPr>
          <p:cNvPr id="45" name="图片 44">
            <a:hlinkClick r:id="rId3"/>
            <a:extLst>
              <a:ext uri="{FF2B5EF4-FFF2-40B4-BE49-F238E27FC236}">
                <a16:creationId xmlns:a16="http://schemas.microsoft.com/office/drawing/2014/main" xmlns="" id="{B4C93AA4-8874-49E7-ABB5-8B7E6DA9E19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34163" y="1315861"/>
            <a:ext cx="1828800" cy="243840"/>
          </a:xfrm>
          <a:prstGeom prst="rect">
            <a:avLst/>
          </a:prstGeom>
        </p:spPr>
      </p:pic>
      <p:sp>
        <p:nvSpPr>
          <p:cNvPr id="46" name="矩形 45">
            <a:extLst>
              <a:ext uri="{FF2B5EF4-FFF2-40B4-BE49-F238E27FC236}">
                <a16:creationId xmlns:a16="http://schemas.microsoft.com/office/drawing/2014/main" xmlns="" id="{CB84297F-BFC0-4008-8535-920C4484E5FD}"/>
              </a:ext>
            </a:extLst>
          </p:cNvPr>
          <p:cNvSpPr/>
          <p:nvPr/>
        </p:nvSpPr>
        <p:spPr>
          <a:xfrm>
            <a:off x="1483091" y="3193143"/>
            <a:ext cx="8139880" cy="480664"/>
          </a:xfrm>
          <a:prstGeom prst="rect">
            <a:avLst/>
          </a:prstGeom>
          <a:gradFill>
            <a:gsLst>
              <a:gs pos="0">
                <a:sysClr val="window" lastClr="FFFFFF">
                  <a:alpha val="50000"/>
                </a:sysClr>
              </a:gs>
              <a:gs pos="100000">
                <a:schemeClr val="accent3">
                  <a:alpha val="34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22" name="组合 21">
            <a:extLst>
              <a:ext uri="{FF2B5EF4-FFF2-40B4-BE49-F238E27FC236}">
                <a16:creationId xmlns:a16="http://schemas.microsoft.com/office/drawing/2014/main" xmlns="" id="{77C9F407-018A-4D80-94FB-C3B24045DCE1}"/>
              </a:ext>
            </a:extLst>
          </p:cNvPr>
          <p:cNvGrpSpPr/>
          <p:nvPr/>
        </p:nvGrpSpPr>
        <p:grpSpPr>
          <a:xfrm>
            <a:off x="8131542" y="2622741"/>
            <a:ext cx="4153261" cy="4098019"/>
            <a:chOff x="908049" y="605054"/>
            <a:chExt cx="5724024" cy="5647889"/>
          </a:xfrm>
          <a:effectLst>
            <a:outerShdw blurRad="50800" dist="38100" dir="18900000" algn="bl" rotWithShape="0">
              <a:prstClr val="black">
                <a:alpha val="40000"/>
              </a:prstClr>
            </a:outerShdw>
          </a:effectLst>
        </p:grpSpPr>
        <p:pic>
          <p:nvPicPr>
            <p:cNvPr id="23" name="图片 22">
              <a:extLst>
                <a:ext uri="{FF2B5EF4-FFF2-40B4-BE49-F238E27FC236}">
                  <a16:creationId xmlns:a16="http://schemas.microsoft.com/office/drawing/2014/main" xmlns="" id="{4E4C76AB-D056-4736-917C-F75E5DC135C3}"/>
                </a:ext>
              </a:extLst>
            </p:cNvPr>
            <p:cNvPicPr>
              <a:picLocks noChangeAspect="1"/>
            </p:cNvPicPr>
            <p:nvPr/>
          </p:nvPicPr>
          <p:blipFill>
            <a:blip r:embed="rId5" cstate="screen">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a:ext>
              </a:extLst>
            </a:blip>
            <a:srcRect l="7904" t="33604" r="3320" b="25377"/>
            <a:stretch>
              <a:fillRect/>
            </a:stretch>
          </p:blipFill>
          <p:spPr>
            <a:xfrm rot="16200000">
              <a:off x="908050" y="714812"/>
              <a:ext cx="5428376" cy="5428376"/>
            </a:xfrm>
            <a:custGeom>
              <a:avLst/>
              <a:gdLst>
                <a:gd name="connsiteX0" fmla="*/ 6410174 w 6410174"/>
                <a:gd name="connsiteY0" fmla="*/ 3205087 h 6410174"/>
                <a:gd name="connsiteX1" fmla="*/ 3205087 w 6410174"/>
                <a:gd name="connsiteY1" fmla="*/ 6410174 h 6410174"/>
                <a:gd name="connsiteX2" fmla="*/ 0 w 6410174"/>
                <a:gd name="connsiteY2" fmla="*/ 3205087 h 6410174"/>
                <a:gd name="connsiteX3" fmla="*/ 3205087 w 6410174"/>
                <a:gd name="connsiteY3" fmla="*/ 0 h 6410174"/>
                <a:gd name="connsiteX4" fmla="*/ 6410174 w 6410174"/>
                <a:gd name="connsiteY4" fmla="*/ 3205087 h 6410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0174" h="6410174">
                  <a:moveTo>
                    <a:pt x="6410174" y="3205087"/>
                  </a:moveTo>
                  <a:cubicBezTo>
                    <a:pt x="6410174" y="4975208"/>
                    <a:pt x="4975208" y="6410174"/>
                    <a:pt x="3205087" y="6410174"/>
                  </a:cubicBezTo>
                  <a:cubicBezTo>
                    <a:pt x="1434966" y="6410174"/>
                    <a:pt x="0" y="4975208"/>
                    <a:pt x="0" y="3205087"/>
                  </a:cubicBezTo>
                  <a:cubicBezTo>
                    <a:pt x="0" y="1434966"/>
                    <a:pt x="1434966" y="0"/>
                    <a:pt x="3205087" y="0"/>
                  </a:cubicBezTo>
                  <a:cubicBezTo>
                    <a:pt x="4975208" y="0"/>
                    <a:pt x="6410174" y="1434966"/>
                    <a:pt x="6410174" y="3205087"/>
                  </a:cubicBezTo>
                  <a:close/>
                </a:path>
              </a:pathLst>
            </a:custGeom>
          </p:spPr>
        </p:pic>
        <p:sp>
          <p:nvSpPr>
            <p:cNvPr id="24" name="椭圆 23">
              <a:extLst>
                <a:ext uri="{FF2B5EF4-FFF2-40B4-BE49-F238E27FC236}">
                  <a16:creationId xmlns:a16="http://schemas.microsoft.com/office/drawing/2014/main" xmlns="" id="{5E3003C5-DD88-4FC4-8A76-FF9FFD89C6D6}"/>
                </a:ext>
              </a:extLst>
            </p:cNvPr>
            <p:cNvSpPr/>
            <p:nvPr/>
          </p:nvSpPr>
          <p:spPr>
            <a:xfrm>
              <a:off x="908049" y="605054"/>
              <a:ext cx="5724024" cy="5647889"/>
            </a:xfrm>
            <a:prstGeom prst="ellipse">
              <a:avLst/>
            </a:pr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p>
          </p:txBody>
        </p:sp>
      </p:grpSp>
      <p:pic>
        <p:nvPicPr>
          <p:cNvPr id="37" name="图片 36">
            <a:extLst>
              <a:ext uri="{FF2B5EF4-FFF2-40B4-BE49-F238E27FC236}">
                <a16:creationId xmlns:a16="http://schemas.microsoft.com/office/drawing/2014/main" xmlns="" id="{F14AE180-E053-4BFA-B7CD-1A10822D2BD5}"/>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rot="14915794">
            <a:off x="9086287" y="1853939"/>
            <a:ext cx="4680585" cy="7417891"/>
          </a:xfrm>
          <a:prstGeom prst="rect">
            <a:avLst/>
          </a:prstGeom>
        </p:spPr>
      </p:pic>
      <p:grpSp>
        <p:nvGrpSpPr>
          <p:cNvPr id="31" name="组合 30">
            <a:extLst>
              <a:ext uri="{FF2B5EF4-FFF2-40B4-BE49-F238E27FC236}">
                <a16:creationId xmlns:a16="http://schemas.microsoft.com/office/drawing/2014/main" xmlns="" id="{8A527E45-2CCD-42ED-B745-B81C4237D170}"/>
              </a:ext>
            </a:extLst>
          </p:cNvPr>
          <p:cNvGrpSpPr/>
          <p:nvPr/>
        </p:nvGrpSpPr>
        <p:grpSpPr>
          <a:xfrm>
            <a:off x="6384627" y="2823915"/>
            <a:ext cx="7870814" cy="2749294"/>
            <a:chOff x="2596246" y="2440116"/>
            <a:chExt cx="7870814" cy="2749294"/>
          </a:xfrm>
        </p:grpSpPr>
        <p:sp>
          <p:nvSpPr>
            <p:cNvPr id="32" name="椭圆 31">
              <a:extLst>
                <a:ext uri="{FF2B5EF4-FFF2-40B4-BE49-F238E27FC236}">
                  <a16:creationId xmlns:a16="http://schemas.microsoft.com/office/drawing/2014/main" xmlns="" id="{53AD9C05-CA34-49C6-91FB-CD828CEA4605}"/>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76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nvGrpSpPr>
            <p:cNvPr id="33" name="组合 32">
              <a:extLst>
                <a:ext uri="{FF2B5EF4-FFF2-40B4-BE49-F238E27FC236}">
                  <a16:creationId xmlns:a16="http://schemas.microsoft.com/office/drawing/2014/main" xmlns="" id="{BFDA9E04-5D2B-419C-AE9F-B180DDE8C237}"/>
                </a:ext>
              </a:extLst>
            </p:cNvPr>
            <p:cNvGrpSpPr/>
            <p:nvPr/>
          </p:nvGrpSpPr>
          <p:grpSpPr>
            <a:xfrm>
              <a:off x="3279194" y="3184715"/>
              <a:ext cx="5664945" cy="2004695"/>
              <a:chOff x="3290143" y="3578191"/>
              <a:chExt cx="5664945" cy="2004695"/>
            </a:xfrm>
          </p:grpSpPr>
          <p:sp>
            <p:nvSpPr>
              <p:cNvPr id="34" name="椭圆 33">
                <a:extLst>
                  <a:ext uri="{FF2B5EF4-FFF2-40B4-BE49-F238E27FC236}">
                    <a16:creationId xmlns:a16="http://schemas.microsoft.com/office/drawing/2014/main" xmlns="" id="{F446B1DD-C9A5-446E-AD72-863900D82306}"/>
                  </a:ext>
                </a:extLst>
              </p:cNvPr>
              <p:cNvSpPr/>
              <p:nvPr/>
            </p:nvSpPr>
            <p:spPr>
              <a:xfrm rot="1221892">
                <a:off x="3290143" y="3578191"/>
                <a:ext cx="5664945" cy="1684380"/>
              </a:xfrm>
              <a:prstGeom prst="ellipse">
                <a:avLst/>
              </a:prstGeom>
              <a:noFill/>
              <a:ln>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35" name="椭圆 34">
                <a:extLst>
                  <a:ext uri="{FF2B5EF4-FFF2-40B4-BE49-F238E27FC236}">
                    <a16:creationId xmlns:a16="http://schemas.microsoft.com/office/drawing/2014/main" xmlns="" id="{D3E40AD6-1C25-4A02-9744-2A217474AF00}"/>
                  </a:ext>
                </a:extLst>
              </p:cNvPr>
              <p:cNvSpPr/>
              <p:nvPr/>
            </p:nvSpPr>
            <p:spPr>
              <a:xfrm rot="158429">
                <a:off x="6620783" y="5388240"/>
                <a:ext cx="194646" cy="194646"/>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grpSp>
        <p:nvGrpSpPr>
          <p:cNvPr id="47" name="组合 46">
            <a:extLst>
              <a:ext uri="{FF2B5EF4-FFF2-40B4-BE49-F238E27FC236}">
                <a16:creationId xmlns:a16="http://schemas.microsoft.com/office/drawing/2014/main" xmlns="" id="{AABA4B3A-04E6-40B4-85BA-6E43276CE669}"/>
              </a:ext>
            </a:extLst>
          </p:cNvPr>
          <p:cNvGrpSpPr/>
          <p:nvPr/>
        </p:nvGrpSpPr>
        <p:grpSpPr>
          <a:xfrm rot="7326227">
            <a:off x="4082031" y="5388578"/>
            <a:ext cx="711992" cy="702332"/>
            <a:chOff x="2296246" y="2734001"/>
            <a:chExt cx="1054629" cy="1040322"/>
          </a:xfrm>
        </p:grpSpPr>
        <p:sp>
          <p:nvSpPr>
            <p:cNvPr id="48" name="椭圆 47">
              <a:extLst>
                <a:ext uri="{FF2B5EF4-FFF2-40B4-BE49-F238E27FC236}">
                  <a16:creationId xmlns:a16="http://schemas.microsoft.com/office/drawing/2014/main" xmlns="" id="{C4D9FC87-2CE6-4BB8-B686-C322EDF68F0F}"/>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49" name="椭圆 48">
              <a:extLst>
                <a:ext uri="{FF2B5EF4-FFF2-40B4-BE49-F238E27FC236}">
                  <a16:creationId xmlns:a16="http://schemas.microsoft.com/office/drawing/2014/main" xmlns="" id="{FE5EDC34-AC83-4DD8-A87B-90F578CA1306}"/>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0" name="椭圆 49">
              <a:extLst>
                <a:ext uri="{FF2B5EF4-FFF2-40B4-BE49-F238E27FC236}">
                  <a16:creationId xmlns:a16="http://schemas.microsoft.com/office/drawing/2014/main" xmlns="" id="{4F8FE168-F92C-43C3-AAB8-9A1E2A354F5B}"/>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1" name="椭圆 50">
              <a:extLst>
                <a:ext uri="{FF2B5EF4-FFF2-40B4-BE49-F238E27FC236}">
                  <a16:creationId xmlns:a16="http://schemas.microsoft.com/office/drawing/2014/main" xmlns="" id="{B5673443-AC5A-456D-B4E1-036C600F22B7}"/>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nvGrpSpPr>
          <p:cNvPr id="52" name="组合 51">
            <a:extLst>
              <a:ext uri="{FF2B5EF4-FFF2-40B4-BE49-F238E27FC236}">
                <a16:creationId xmlns:a16="http://schemas.microsoft.com/office/drawing/2014/main" xmlns="" id="{4E52B1B4-BB82-44BC-A9F1-F52ABE9C5862}"/>
              </a:ext>
            </a:extLst>
          </p:cNvPr>
          <p:cNvGrpSpPr/>
          <p:nvPr/>
        </p:nvGrpSpPr>
        <p:grpSpPr>
          <a:xfrm rot="2573479">
            <a:off x="10795420" y="1137005"/>
            <a:ext cx="1028820" cy="1014861"/>
            <a:chOff x="2296246" y="2734001"/>
            <a:chExt cx="1054629" cy="1040322"/>
          </a:xfrm>
        </p:grpSpPr>
        <p:sp>
          <p:nvSpPr>
            <p:cNvPr id="53" name="椭圆 52">
              <a:extLst>
                <a:ext uri="{FF2B5EF4-FFF2-40B4-BE49-F238E27FC236}">
                  <a16:creationId xmlns:a16="http://schemas.microsoft.com/office/drawing/2014/main" xmlns="" id="{53C51015-57A3-45E6-8DF3-D1C97A7F6AC1}"/>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4" name="椭圆 53">
              <a:extLst>
                <a:ext uri="{FF2B5EF4-FFF2-40B4-BE49-F238E27FC236}">
                  <a16:creationId xmlns:a16="http://schemas.microsoft.com/office/drawing/2014/main" xmlns="" id="{91C2C68C-1BD5-4587-A94D-C4E31E15C4F9}"/>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5" name="椭圆 54">
              <a:extLst>
                <a:ext uri="{FF2B5EF4-FFF2-40B4-BE49-F238E27FC236}">
                  <a16:creationId xmlns:a16="http://schemas.microsoft.com/office/drawing/2014/main" xmlns="" id="{586119E4-E216-4261-816B-9FA9D85C98A5}"/>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6" name="椭圆 55">
              <a:extLst>
                <a:ext uri="{FF2B5EF4-FFF2-40B4-BE49-F238E27FC236}">
                  <a16:creationId xmlns:a16="http://schemas.microsoft.com/office/drawing/2014/main" xmlns="" id="{8C2EFF7C-137F-4201-8B7C-B64A5317F5EB}"/>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nvGrpSpPr>
          <p:cNvPr id="25" name="组合 24">
            <a:extLst>
              <a:ext uri="{FF2B5EF4-FFF2-40B4-BE49-F238E27FC236}">
                <a16:creationId xmlns:a16="http://schemas.microsoft.com/office/drawing/2014/main" xmlns="" id="{032BBA4A-0B52-4FD9-BA2D-68245FE12E46}"/>
              </a:ext>
            </a:extLst>
          </p:cNvPr>
          <p:cNvGrpSpPr/>
          <p:nvPr/>
        </p:nvGrpSpPr>
        <p:grpSpPr>
          <a:xfrm>
            <a:off x="1467655" y="2104114"/>
            <a:ext cx="6239432" cy="1389795"/>
            <a:chOff x="795791" y="613228"/>
            <a:chExt cx="10708235" cy="5697085"/>
          </a:xfrm>
          <a:effectLst>
            <a:outerShdw blurRad="76200" dist="38100" dir="5400000" sx="101000" sy="101000" algn="t" rotWithShape="0">
              <a:prstClr val="black">
                <a:alpha val="39000"/>
              </a:prstClr>
            </a:outerShdw>
          </a:effectLst>
        </p:grpSpPr>
        <p:sp>
          <p:nvSpPr>
            <p:cNvPr id="19" name="任意多边形: 形状 18">
              <a:extLst>
                <a:ext uri="{FF2B5EF4-FFF2-40B4-BE49-F238E27FC236}">
                  <a16:creationId xmlns:a16="http://schemas.microsoft.com/office/drawing/2014/main" xmlns="" id="{9FFA86F0-99AC-47C1-B9B5-6A76F69CABA9}"/>
                </a:ext>
              </a:extLst>
            </p:cNvPr>
            <p:cNvSpPr/>
            <p:nvPr/>
          </p:nvSpPr>
          <p:spPr>
            <a:xfrm>
              <a:off x="810626" y="620713"/>
              <a:ext cx="10693400" cy="5689600"/>
            </a:xfrm>
            <a:custGeom>
              <a:avLst/>
              <a:gdLst>
                <a:gd name="connsiteX0" fmla="*/ 199716 w 10693400"/>
                <a:gd name="connsiteY0" fmla="*/ 0 h 5689600"/>
                <a:gd name="connsiteX1" fmla="*/ 10493685 w 10693400"/>
                <a:gd name="connsiteY1" fmla="*/ 0 h 5689600"/>
                <a:gd name="connsiteX2" fmla="*/ 10693400 w 10693400"/>
                <a:gd name="connsiteY2" fmla="*/ 193617 h 5689600"/>
                <a:gd name="connsiteX3" fmla="*/ 10693400 w 10693400"/>
                <a:gd name="connsiteY3" fmla="*/ 5495983 h 5689600"/>
                <a:gd name="connsiteX4" fmla="*/ 10493685 w 10693400"/>
                <a:gd name="connsiteY4" fmla="*/ 5689600 h 5689600"/>
                <a:gd name="connsiteX5" fmla="*/ 199716 w 10693400"/>
                <a:gd name="connsiteY5" fmla="*/ 5689600 h 5689600"/>
                <a:gd name="connsiteX6" fmla="*/ 0 w 10693400"/>
                <a:gd name="connsiteY6" fmla="*/ 5495983 h 5689600"/>
                <a:gd name="connsiteX7" fmla="*/ 0 w 10693400"/>
                <a:gd name="connsiteY7" fmla="*/ 193617 h 5689600"/>
                <a:gd name="connsiteX8" fmla="*/ 199716 w 10693400"/>
                <a:gd name="connsiteY8" fmla="*/ 0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3400" h="5689600">
                  <a:moveTo>
                    <a:pt x="199716" y="0"/>
                  </a:moveTo>
                  <a:lnTo>
                    <a:pt x="10493685" y="0"/>
                  </a:lnTo>
                  <a:cubicBezTo>
                    <a:pt x="10603984" y="0"/>
                    <a:pt x="10693400" y="86686"/>
                    <a:pt x="10693400" y="193617"/>
                  </a:cubicBezTo>
                  <a:lnTo>
                    <a:pt x="10693400" y="5495983"/>
                  </a:lnTo>
                  <a:cubicBezTo>
                    <a:pt x="10693400" y="5602915"/>
                    <a:pt x="10603984" y="5689600"/>
                    <a:pt x="10493685" y="5689600"/>
                  </a:cubicBezTo>
                  <a:lnTo>
                    <a:pt x="199716" y="5689600"/>
                  </a:lnTo>
                  <a:cubicBezTo>
                    <a:pt x="89416" y="5689600"/>
                    <a:pt x="0" y="5602915"/>
                    <a:pt x="0" y="5495983"/>
                  </a:cubicBezTo>
                  <a:lnTo>
                    <a:pt x="0" y="193617"/>
                  </a:lnTo>
                  <a:cubicBezTo>
                    <a:pt x="0" y="86686"/>
                    <a:pt x="89416" y="0"/>
                    <a:pt x="19971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p>
          </p:txBody>
        </p:sp>
        <p:pic>
          <p:nvPicPr>
            <p:cNvPr id="21" name="图片 20" descr="图片包含 食物, 雪, 游戏机, 覆盖&#10;&#10;描述已自动生成">
              <a:extLst>
                <a:ext uri="{FF2B5EF4-FFF2-40B4-BE49-F238E27FC236}">
                  <a16:creationId xmlns:a16="http://schemas.microsoft.com/office/drawing/2014/main" xmlns="" id="{E7FADE9C-E674-47E6-BEA7-ADC85A615C87}"/>
                </a:ext>
              </a:extLst>
            </p:cNvPr>
            <p:cNvPicPr>
              <a:picLocks noChangeAspect="1"/>
            </p:cNvPicPr>
            <p:nvPr/>
          </p:nvPicPr>
          <p:blipFill>
            <a:blip r:embed="rId8" cstate="screen">
              <a:alphaModFix amt="12000"/>
              <a:extLst>
                <a:ext uri="{28A0092B-C50C-407E-A947-70E740481C1C}">
                  <a14:useLocalDpi xmlns:a14="http://schemas.microsoft.com/office/drawing/2010/main"/>
                </a:ext>
              </a:extLst>
            </a:blip>
            <a:srcRect/>
            <a:stretch>
              <a:fillRect/>
            </a:stretch>
          </p:blipFill>
          <p:spPr>
            <a:xfrm>
              <a:off x="795791" y="613228"/>
              <a:ext cx="10693400" cy="5689600"/>
            </a:xfrm>
            <a:custGeom>
              <a:avLst/>
              <a:gdLst>
                <a:gd name="connsiteX0" fmla="*/ 199716 w 10693400"/>
                <a:gd name="connsiteY0" fmla="*/ 0 h 5689600"/>
                <a:gd name="connsiteX1" fmla="*/ 10493685 w 10693400"/>
                <a:gd name="connsiteY1" fmla="*/ 0 h 5689600"/>
                <a:gd name="connsiteX2" fmla="*/ 10693400 w 10693400"/>
                <a:gd name="connsiteY2" fmla="*/ 193617 h 5689600"/>
                <a:gd name="connsiteX3" fmla="*/ 10693400 w 10693400"/>
                <a:gd name="connsiteY3" fmla="*/ 5495983 h 5689600"/>
                <a:gd name="connsiteX4" fmla="*/ 10493685 w 10693400"/>
                <a:gd name="connsiteY4" fmla="*/ 5689600 h 5689600"/>
                <a:gd name="connsiteX5" fmla="*/ 199716 w 10693400"/>
                <a:gd name="connsiteY5" fmla="*/ 5689600 h 5689600"/>
                <a:gd name="connsiteX6" fmla="*/ 0 w 10693400"/>
                <a:gd name="connsiteY6" fmla="*/ 5495983 h 5689600"/>
                <a:gd name="connsiteX7" fmla="*/ 0 w 10693400"/>
                <a:gd name="connsiteY7" fmla="*/ 193617 h 5689600"/>
                <a:gd name="connsiteX8" fmla="*/ 199716 w 10693400"/>
                <a:gd name="connsiteY8" fmla="*/ 0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3400" h="5689600">
                  <a:moveTo>
                    <a:pt x="199716" y="0"/>
                  </a:moveTo>
                  <a:lnTo>
                    <a:pt x="10493685" y="0"/>
                  </a:lnTo>
                  <a:cubicBezTo>
                    <a:pt x="10603984" y="0"/>
                    <a:pt x="10693400" y="86686"/>
                    <a:pt x="10693400" y="193617"/>
                  </a:cubicBezTo>
                  <a:lnTo>
                    <a:pt x="10693400" y="5495983"/>
                  </a:lnTo>
                  <a:cubicBezTo>
                    <a:pt x="10693400" y="5602915"/>
                    <a:pt x="10603984" y="5689600"/>
                    <a:pt x="10493685" y="5689600"/>
                  </a:cubicBezTo>
                  <a:lnTo>
                    <a:pt x="199716" y="5689600"/>
                  </a:lnTo>
                  <a:cubicBezTo>
                    <a:pt x="89416" y="5689600"/>
                    <a:pt x="0" y="5602915"/>
                    <a:pt x="0" y="5495983"/>
                  </a:cubicBezTo>
                  <a:lnTo>
                    <a:pt x="0" y="193617"/>
                  </a:lnTo>
                  <a:cubicBezTo>
                    <a:pt x="0" y="86686"/>
                    <a:pt x="89416" y="0"/>
                    <a:pt x="199716" y="0"/>
                  </a:cubicBezTo>
                  <a:close/>
                </a:path>
              </a:pathLst>
            </a:custGeom>
            <a:solidFill>
              <a:schemeClr val="bg1"/>
            </a:solidFill>
          </p:spPr>
        </p:pic>
      </p:grpSp>
      <p:sp>
        <p:nvSpPr>
          <p:cNvPr id="36" name="文本框 35">
            <a:extLst>
              <a:ext uri="{FF2B5EF4-FFF2-40B4-BE49-F238E27FC236}">
                <a16:creationId xmlns:a16="http://schemas.microsoft.com/office/drawing/2014/main" xmlns="" id="{339707D7-EDBE-4A1C-BF22-0D9B0886363F}"/>
              </a:ext>
            </a:extLst>
          </p:cNvPr>
          <p:cNvSpPr txBox="1"/>
          <p:nvPr/>
        </p:nvSpPr>
        <p:spPr>
          <a:xfrm>
            <a:off x="1736568" y="2087000"/>
            <a:ext cx="4826690" cy="1405513"/>
          </a:xfrm>
          <a:prstGeom prst="rect">
            <a:avLst/>
          </a:prstGeom>
          <a:noFill/>
        </p:spPr>
        <p:txBody>
          <a:bodyPr wrap="square" rtlCol="0">
            <a:spAutoFit/>
          </a:bodyPr>
          <a:lstStyle/>
          <a:p>
            <a:pPr>
              <a:lnSpc>
                <a:spcPct val="120000"/>
              </a:lnSpc>
            </a:pPr>
            <a:r>
              <a:rPr lang="zh-CN" altLang="en-US" sz="8000" dirty="0">
                <a:solidFill>
                  <a:schemeClr val="accent2"/>
                </a:solidFill>
                <a:effectLst>
                  <a:outerShdw blurRad="50800" dist="38100" dir="2700000" algn="tl" rotWithShape="0">
                    <a:prstClr val="black">
                      <a:alpha val="40000"/>
                    </a:prstClr>
                  </a:outerShdw>
                </a:effectLst>
                <a:latin typeface="字体圈欣意冠黑体" panose="00000500000000000000" pitchFamily="2" charset="-122"/>
                <a:ea typeface="字体圈欣意冠黑体" panose="00000500000000000000" pitchFamily="2" charset="-122"/>
              </a:rPr>
              <a:t>感谢聆听</a:t>
            </a:r>
          </a:p>
        </p:txBody>
      </p:sp>
      <p:sp>
        <p:nvSpPr>
          <p:cNvPr id="38" name="椭圆 37">
            <a:extLst>
              <a:ext uri="{FF2B5EF4-FFF2-40B4-BE49-F238E27FC236}">
                <a16:creationId xmlns:a16="http://schemas.microsoft.com/office/drawing/2014/main" xmlns="" id="{72D6CE90-5F03-4FBD-A738-CF0FDD082320}"/>
              </a:ext>
            </a:extLst>
          </p:cNvPr>
          <p:cNvSpPr/>
          <p:nvPr/>
        </p:nvSpPr>
        <p:spPr>
          <a:xfrm>
            <a:off x="1788553" y="2151492"/>
            <a:ext cx="482304" cy="482304"/>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eaLnBrk="1" fontAlgn="auto" latinLnBrk="0" hangingPunct="1">
              <a:lnSpc>
                <a:spcPct val="120000"/>
              </a:lnSpc>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8" name="文本框 57">
            <a:extLst>
              <a:ext uri="{FF2B5EF4-FFF2-40B4-BE49-F238E27FC236}">
                <a16:creationId xmlns:a16="http://schemas.microsoft.com/office/drawing/2014/main" xmlns="" id="{C574346A-F03F-4F75-83B8-2CFE0DDF5841}"/>
              </a:ext>
            </a:extLst>
          </p:cNvPr>
          <p:cNvSpPr txBox="1"/>
          <p:nvPr/>
        </p:nvSpPr>
        <p:spPr>
          <a:xfrm>
            <a:off x="5626101" y="2732624"/>
            <a:ext cx="1900946" cy="406650"/>
          </a:xfrm>
          <a:prstGeom prst="rect">
            <a:avLst/>
          </a:prstGeom>
          <a:noFill/>
        </p:spPr>
        <p:txBody>
          <a:bodyPr wrap="square" rtlCol="0">
            <a:spAutoFit/>
          </a:bodyPr>
          <a:lstStyle/>
          <a:p>
            <a:pPr algn="r">
              <a:lnSpc>
                <a:spcPct val="120000"/>
              </a:lnSpc>
            </a:pPr>
            <a:r>
              <a:rPr lang="en-US" altLang="zh-CN"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20XX.XX.XX</a:t>
            </a:r>
            <a:endPar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9" name="文本框 38">
            <a:extLst>
              <a:ext uri="{FF2B5EF4-FFF2-40B4-BE49-F238E27FC236}">
                <a16:creationId xmlns:a16="http://schemas.microsoft.com/office/drawing/2014/main" xmlns="" id="{E1C8258B-B786-426C-88AF-A58ACC394C78}"/>
              </a:ext>
            </a:extLst>
          </p:cNvPr>
          <p:cNvSpPr txBox="1"/>
          <p:nvPr/>
        </p:nvSpPr>
        <p:spPr>
          <a:xfrm>
            <a:off x="6139857" y="2983012"/>
            <a:ext cx="1322645" cy="406650"/>
          </a:xfrm>
          <a:prstGeom prst="rect">
            <a:avLst/>
          </a:prstGeom>
          <a:noFill/>
        </p:spPr>
        <p:txBody>
          <a:bodyPr wrap="square" rtlCol="0">
            <a:spAutoFit/>
          </a:bodyPr>
          <a:lstStyle/>
          <a:p>
            <a:pPr algn="dist">
              <a:lnSpc>
                <a:spcPct val="120000"/>
              </a:lnSpc>
            </a:pPr>
            <a:r>
              <a:rPr lang="en-US" altLang="zh-CN"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Microsoft</a:t>
            </a:r>
            <a:endPar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Tree>
    <p:extLst>
      <p:ext uri="{BB962C8B-B14F-4D97-AF65-F5344CB8AC3E}">
        <p14:creationId xmlns:p14="http://schemas.microsoft.com/office/powerpoint/2010/main" val="30453573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a16="http://schemas.microsoft.com/office/drawing/2014/main" xmlns="" id="{688DA5A6-B32F-4EFA-8845-D2A0323BCC93}"/>
              </a:ext>
            </a:extLst>
          </p:cNvPr>
          <p:cNvGrpSpPr/>
          <p:nvPr/>
        </p:nvGrpSpPr>
        <p:grpSpPr>
          <a:xfrm rot="7326227">
            <a:off x="641948" y="376712"/>
            <a:ext cx="2229306" cy="2199061"/>
            <a:chOff x="2296246" y="2734001"/>
            <a:chExt cx="1054629" cy="1040322"/>
          </a:xfrm>
        </p:grpSpPr>
        <p:sp>
          <p:nvSpPr>
            <p:cNvPr id="27" name="椭圆 26">
              <a:extLst>
                <a:ext uri="{FF2B5EF4-FFF2-40B4-BE49-F238E27FC236}">
                  <a16:creationId xmlns:a16="http://schemas.microsoft.com/office/drawing/2014/main" xmlns="" id="{A098007F-CADB-49E8-9FAF-007D87C6F110}"/>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28" name="椭圆 27">
              <a:extLst>
                <a:ext uri="{FF2B5EF4-FFF2-40B4-BE49-F238E27FC236}">
                  <a16:creationId xmlns:a16="http://schemas.microsoft.com/office/drawing/2014/main" xmlns="" id="{81F120F7-0A4F-4A07-9643-DF130C00C11D}"/>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29" name="椭圆 28">
              <a:extLst>
                <a:ext uri="{FF2B5EF4-FFF2-40B4-BE49-F238E27FC236}">
                  <a16:creationId xmlns:a16="http://schemas.microsoft.com/office/drawing/2014/main" xmlns="" id="{6AECD0A3-24EE-4A86-8A6D-815665E7D2D0}"/>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30" name="椭圆 29">
              <a:extLst>
                <a:ext uri="{FF2B5EF4-FFF2-40B4-BE49-F238E27FC236}">
                  <a16:creationId xmlns:a16="http://schemas.microsoft.com/office/drawing/2014/main" xmlns="" id="{DC829EDB-3C7F-4D8A-AB6C-3F439ECA25E5}"/>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pic>
        <p:nvPicPr>
          <p:cNvPr id="44" name="图片 43" descr="绿色的灯光&#10;&#10;描述已自动生成">
            <a:extLst>
              <a:ext uri="{FF2B5EF4-FFF2-40B4-BE49-F238E27FC236}">
                <a16:creationId xmlns:a16="http://schemas.microsoft.com/office/drawing/2014/main" xmlns="" id="{09A47397-FAEE-47CA-8D14-DB91C2E1E74A}"/>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6287339" y="-2851270"/>
            <a:ext cx="6858000" cy="6858000"/>
          </a:xfrm>
          <a:prstGeom prst="rect">
            <a:avLst/>
          </a:prstGeom>
        </p:spPr>
      </p:pic>
      <p:pic>
        <p:nvPicPr>
          <p:cNvPr id="45" name="图片 44">
            <a:hlinkClick r:id="rId3"/>
            <a:extLst>
              <a:ext uri="{FF2B5EF4-FFF2-40B4-BE49-F238E27FC236}">
                <a16:creationId xmlns:a16="http://schemas.microsoft.com/office/drawing/2014/main" xmlns="" id="{B4C93AA4-8874-49E7-ABB5-8B7E6DA9E19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34163" y="1315861"/>
            <a:ext cx="1828800" cy="243840"/>
          </a:xfrm>
          <a:prstGeom prst="rect">
            <a:avLst/>
          </a:prstGeom>
        </p:spPr>
      </p:pic>
      <p:sp>
        <p:nvSpPr>
          <p:cNvPr id="46" name="矩形 45">
            <a:extLst>
              <a:ext uri="{FF2B5EF4-FFF2-40B4-BE49-F238E27FC236}">
                <a16:creationId xmlns:a16="http://schemas.microsoft.com/office/drawing/2014/main" xmlns="" id="{CB84297F-BFC0-4008-8535-920C4484E5FD}"/>
              </a:ext>
            </a:extLst>
          </p:cNvPr>
          <p:cNvSpPr/>
          <p:nvPr/>
        </p:nvSpPr>
        <p:spPr>
          <a:xfrm>
            <a:off x="1483091" y="3193143"/>
            <a:ext cx="8139880" cy="480664"/>
          </a:xfrm>
          <a:prstGeom prst="rect">
            <a:avLst/>
          </a:prstGeom>
          <a:gradFill>
            <a:gsLst>
              <a:gs pos="0">
                <a:sysClr val="window" lastClr="FFFFFF">
                  <a:alpha val="50000"/>
                </a:sysClr>
              </a:gs>
              <a:gs pos="100000">
                <a:schemeClr val="accent3">
                  <a:alpha val="34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2" name="组合 21">
            <a:extLst>
              <a:ext uri="{FF2B5EF4-FFF2-40B4-BE49-F238E27FC236}">
                <a16:creationId xmlns:a16="http://schemas.microsoft.com/office/drawing/2014/main" xmlns="" id="{77C9F407-018A-4D80-94FB-C3B24045DCE1}"/>
              </a:ext>
            </a:extLst>
          </p:cNvPr>
          <p:cNvGrpSpPr/>
          <p:nvPr/>
        </p:nvGrpSpPr>
        <p:grpSpPr>
          <a:xfrm>
            <a:off x="8131542" y="2622741"/>
            <a:ext cx="4153261" cy="4098019"/>
            <a:chOff x="908049" y="605054"/>
            <a:chExt cx="5724024" cy="5647889"/>
          </a:xfrm>
          <a:effectLst>
            <a:outerShdw blurRad="50800" dist="38100" dir="18900000" algn="bl" rotWithShape="0">
              <a:prstClr val="black">
                <a:alpha val="40000"/>
              </a:prstClr>
            </a:outerShdw>
          </a:effectLst>
        </p:grpSpPr>
        <p:pic>
          <p:nvPicPr>
            <p:cNvPr id="23" name="图片 22">
              <a:extLst>
                <a:ext uri="{FF2B5EF4-FFF2-40B4-BE49-F238E27FC236}">
                  <a16:creationId xmlns:a16="http://schemas.microsoft.com/office/drawing/2014/main" xmlns="" id="{4E4C76AB-D056-4736-917C-F75E5DC135C3}"/>
                </a:ext>
              </a:extLst>
            </p:cNvPr>
            <p:cNvPicPr>
              <a:picLocks noChangeAspect="1"/>
            </p:cNvPicPr>
            <p:nvPr/>
          </p:nvPicPr>
          <p:blipFill>
            <a:blip r:embed="rId5" cstate="screen">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a:ext>
              </a:extLst>
            </a:blip>
            <a:srcRect l="7904" t="33604" r="3320" b="25377"/>
            <a:stretch>
              <a:fillRect/>
            </a:stretch>
          </p:blipFill>
          <p:spPr>
            <a:xfrm rot="16200000">
              <a:off x="908050" y="714812"/>
              <a:ext cx="5428376" cy="5428376"/>
            </a:xfrm>
            <a:custGeom>
              <a:avLst/>
              <a:gdLst>
                <a:gd name="connsiteX0" fmla="*/ 6410174 w 6410174"/>
                <a:gd name="connsiteY0" fmla="*/ 3205087 h 6410174"/>
                <a:gd name="connsiteX1" fmla="*/ 3205087 w 6410174"/>
                <a:gd name="connsiteY1" fmla="*/ 6410174 h 6410174"/>
                <a:gd name="connsiteX2" fmla="*/ 0 w 6410174"/>
                <a:gd name="connsiteY2" fmla="*/ 3205087 h 6410174"/>
                <a:gd name="connsiteX3" fmla="*/ 3205087 w 6410174"/>
                <a:gd name="connsiteY3" fmla="*/ 0 h 6410174"/>
                <a:gd name="connsiteX4" fmla="*/ 6410174 w 6410174"/>
                <a:gd name="connsiteY4" fmla="*/ 3205087 h 6410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0174" h="6410174">
                  <a:moveTo>
                    <a:pt x="6410174" y="3205087"/>
                  </a:moveTo>
                  <a:cubicBezTo>
                    <a:pt x="6410174" y="4975208"/>
                    <a:pt x="4975208" y="6410174"/>
                    <a:pt x="3205087" y="6410174"/>
                  </a:cubicBezTo>
                  <a:cubicBezTo>
                    <a:pt x="1434966" y="6410174"/>
                    <a:pt x="0" y="4975208"/>
                    <a:pt x="0" y="3205087"/>
                  </a:cubicBezTo>
                  <a:cubicBezTo>
                    <a:pt x="0" y="1434966"/>
                    <a:pt x="1434966" y="0"/>
                    <a:pt x="3205087" y="0"/>
                  </a:cubicBezTo>
                  <a:cubicBezTo>
                    <a:pt x="4975208" y="0"/>
                    <a:pt x="6410174" y="1434966"/>
                    <a:pt x="6410174" y="3205087"/>
                  </a:cubicBezTo>
                  <a:close/>
                </a:path>
              </a:pathLst>
            </a:custGeom>
          </p:spPr>
        </p:pic>
        <p:sp>
          <p:nvSpPr>
            <p:cNvPr id="24" name="椭圆 23">
              <a:extLst>
                <a:ext uri="{FF2B5EF4-FFF2-40B4-BE49-F238E27FC236}">
                  <a16:creationId xmlns:a16="http://schemas.microsoft.com/office/drawing/2014/main" xmlns="" id="{5E3003C5-DD88-4FC4-8A76-FF9FFD89C6D6}"/>
                </a:ext>
              </a:extLst>
            </p:cNvPr>
            <p:cNvSpPr/>
            <p:nvPr/>
          </p:nvSpPr>
          <p:spPr>
            <a:xfrm>
              <a:off x="908049" y="605054"/>
              <a:ext cx="5724024" cy="5647889"/>
            </a:xfrm>
            <a:prstGeom prst="ellipse">
              <a:avLst/>
            </a:pr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1" name="组合 30">
            <a:extLst>
              <a:ext uri="{FF2B5EF4-FFF2-40B4-BE49-F238E27FC236}">
                <a16:creationId xmlns:a16="http://schemas.microsoft.com/office/drawing/2014/main" xmlns="" id="{8A527E45-2CCD-42ED-B745-B81C4237D170}"/>
              </a:ext>
            </a:extLst>
          </p:cNvPr>
          <p:cNvGrpSpPr/>
          <p:nvPr/>
        </p:nvGrpSpPr>
        <p:grpSpPr>
          <a:xfrm>
            <a:off x="6384627" y="2823915"/>
            <a:ext cx="7870814" cy="2749294"/>
            <a:chOff x="2596246" y="2440116"/>
            <a:chExt cx="7870814" cy="2749294"/>
          </a:xfrm>
        </p:grpSpPr>
        <p:sp>
          <p:nvSpPr>
            <p:cNvPr id="32" name="椭圆 31">
              <a:extLst>
                <a:ext uri="{FF2B5EF4-FFF2-40B4-BE49-F238E27FC236}">
                  <a16:creationId xmlns:a16="http://schemas.microsoft.com/office/drawing/2014/main" xmlns="" id="{53AD9C05-CA34-49C6-91FB-CD828CEA4605}"/>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76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nvGrpSpPr>
            <p:cNvPr id="33" name="组合 32">
              <a:extLst>
                <a:ext uri="{FF2B5EF4-FFF2-40B4-BE49-F238E27FC236}">
                  <a16:creationId xmlns:a16="http://schemas.microsoft.com/office/drawing/2014/main" xmlns="" id="{BFDA9E04-5D2B-419C-AE9F-B180DDE8C237}"/>
                </a:ext>
              </a:extLst>
            </p:cNvPr>
            <p:cNvGrpSpPr/>
            <p:nvPr/>
          </p:nvGrpSpPr>
          <p:grpSpPr>
            <a:xfrm>
              <a:off x="3279194" y="3184715"/>
              <a:ext cx="5664945" cy="2004695"/>
              <a:chOff x="3290143" y="3578191"/>
              <a:chExt cx="5664945" cy="2004695"/>
            </a:xfrm>
          </p:grpSpPr>
          <p:sp>
            <p:nvSpPr>
              <p:cNvPr id="34" name="椭圆 33">
                <a:extLst>
                  <a:ext uri="{FF2B5EF4-FFF2-40B4-BE49-F238E27FC236}">
                    <a16:creationId xmlns:a16="http://schemas.microsoft.com/office/drawing/2014/main" xmlns="" id="{F446B1DD-C9A5-446E-AD72-863900D82306}"/>
                  </a:ext>
                </a:extLst>
              </p:cNvPr>
              <p:cNvSpPr/>
              <p:nvPr/>
            </p:nvSpPr>
            <p:spPr>
              <a:xfrm rot="1221892">
                <a:off x="3290143" y="3578191"/>
                <a:ext cx="5664945" cy="1684380"/>
              </a:xfrm>
              <a:prstGeom prst="ellipse">
                <a:avLst/>
              </a:prstGeom>
              <a:noFill/>
              <a:ln>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35" name="椭圆 34">
                <a:extLst>
                  <a:ext uri="{FF2B5EF4-FFF2-40B4-BE49-F238E27FC236}">
                    <a16:creationId xmlns:a16="http://schemas.microsoft.com/office/drawing/2014/main" xmlns="" id="{D3E40AD6-1C25-4A02-9744-2A217474AF00}"/>
                  </a:ext>
                </a:extLst>
              </p:cNvPr>
              <p:cNvSpPr/>
              <p:nvPr/>
            </p:nvSpPr>
            <p:spPr>
              <a:xfrm rot="158429">
                <a:off x="6620783" y="5388240"/>
                <a:ext cx="194646" cy="194646"/>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grpSp>
        <p:nvGrpSpPr>
          <p:cNvPr id="47" name="组合 46">
            <a:extLst>
              <a:ext uri="{FF2B5EF4-FFF2-40B4-BE49-F238E27FC236}">
                <a16:creationId xmlns:a16="http://schemas.microsoft.com/office/drawing/2014/main" xmlns="" id="{AABA4B3A-04E6-40B4-85BA-6E43276CE669}"/>
              </a:ext>
            </a:extLst>
          </p:cNvPr>
          <p:cNvGrpSpPr/>
          <p:nvPr/>
        </p:nvGrpSpPr>
        <p:grpSpPr>
          <a:xfrm rot="7326227">
            <a:off x="4082031" y="5388578"/>
            <a:ext cx="711992" cy="702332"/>
            <a:chOff x="2296246" y="2734001"/>
            <a:chExt cx="1054629" cy="1040322"/>
          </a:xfrm>
        </p:grpSpPr>
        <p:sp>
          <p:nvSpPr>
            <p:cNvPr id="48" name="椭圆 47">
              <a:extLst>
                <a:ext uri="{FF2B5EF4-FFF2-40B4-BE49-F238E27FC236}">
                  <a16:creationId xmlns:a16="http://schemas.microsoft.com/office/drawing/2014/main" xmlns="" id="{C4D9FC87-2CE6-4BB8-B686-C322EDF68F0F}"/>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49" name="椭圆 48">
              <a:extLst>
                <a:ext uri="{FF2B5EF4-FFF2-40B4-BE49-F238E27FC236}">
                  <a16:creationId xmlns:a16="http://schemas.microsoft.com/office/drawing/2014/main" xmlns="" id="{FE5EDC34-AC83-4DD8-A87B-90F578CA1306}"/>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0" name="椭圆 49">
              <a:extLst>
                <a:ext uri="{FF2B5EF4-FFF2-40B4-BE49-F238E27FC236}">
                  <a16:creationId xmlns:a16="http://schemas.microsoft.com/office/drawing/2014/main" xmlns="" id="{4F8FE168-F92C-43C3-AAB8-9A1E2A354F5B}"/>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1" name="椭圆 50">
              <a:extLst>
                <a:ext uri="{FF2B5EF4-FFF2-40B4-BE49-F238E27FC236}">
                  <a16:creationId xmlns:a16="http://schemas.microsoft.com/office/drawing/2014/main" xmlns="" id="{B5673443-AC5A-456D-B4E1-036C600F22B7}"/>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nvGrpSpPr>
          <p:cNvPr id="52" name="组合 51">
            <a:extLst>
              <a:ext uri="{FF2B5EF4-FFF2-40B4-BE49-F238E27FC236}">
                <a16:creationId xmlns:a16="http://schemas.microsoft.com/office/drawing/2014/main" xmlns="" id="{4E52B1B4-BB82-44BC-A9F1-F52ABE9C5862}"/>
              </a:ext>
            </a:extLst>
          </p:cNvPr>
          <p:cNvGrpSpPr/>
          <p:nvPr/>
        </p:nvGrpSpPr>
        <p:grpSpPr>
          <a:xfrm rot="2573479">
            <a:off x="10795420" y="1137005"/>
            <a:ext cx="1028820" cy="1014861"/>
            <a:chOff x="2296246" y="2734001"/>
            <a:chExt cx="1054629" cy="1040322"/>
          </a:xfrm>
        </p:grpSpPr>
        <p:sp>
          <p:nvSpPr>
            <p:cNvPr id="53" name="椭圆 52">
              <a:extLst>
                <a:ext uri="{FF2B5EF4-FFF2-40B4-BE49-F238E27FC236}">
                  <a16:creationId xmlns:a16="http://schemas.microsoft.com/office/drawing/2014/main" xmlns="" id="{53C51015-57A3-45E6-8DF3-D1C97A7F6AC1}"/>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77800" dir="2700000" algn="tl" rotWithShape="0">
                <a:schemeClr val="accent2">
                  <a:alpha val="60000"/>
                </a:scheme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4" name="椭圆 53">
              <a:extLst>
                <a:ext uri="{FF2B5EF4-FFF2-40B4-BE49-F238E27FC236}">
                  <a16:creationId xmlns:a16="http://schemas.microsoft.com/office/drawing/2014/main" xmlns="" id="{91C2C68C-1BD5-4587-A94D-C4E31E15C4F9}"/>
                </a:ext>
              </a:extLst>
            </p:cNvPr>
            <p:cNvSpPr/>
            <p:nvPr/>
          </p:nvSpPr>
          <p:spPr>
            <a:xfrm>
              <a:off x="2310554" y="2734002"/>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330200" dir="2100000" sx="79000" sy="79000" algn="tl" rotWithShape="0">
                <a:sysClr val="window" lastClr="FFFFFF">
                  <a:alpha val="57000"/>
                </a:sys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5" name="椭圆 54">
              <a:extLst>
                <a:ext uri="{FF2B5EF4-FFF2-40B4-BE49-F238E27FC236}">
                  <a16:creationId xmlns:a16="http://schemas.microsoft.com/office/drawing/2014/main" xmlns="" id="{586119E4-E216-4261-816B-9FA9D85C98A5}"/>
                </a:ext>
              </a:extLst>
            </p:cNvPr>
            <p:cNvSpPr/>
            <p:nvPr/>
          </p:nvSpPr>
          <p:spPr>
            <a:xfrm>
              <a:off x="2309629" y="2734001"/>
              <a:ext cx="1040321" cy="1040321"/>
            </a:xfrm>
            <a:prstGeom prst="ellipse">
              <a:avLst/>
            </a:prstGeom>
            <a:gradFill flip="none" rotWithShape="1">
              <a:gsLst>
                <a:gs pos="0">
                  <a:sysClr val="window" lastClr="FFFFFF"/>
                </a:gs>
                <a:gs pos="100000">
                  <a:schemeClr val="accent2"/>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innerShdw blurRad="177800" dist="50800" dir="2700000">
                <a:srgbClr val="C00000">
                  <a:alpha val="50000"/>
                </a:srgbClr>
              </a:inn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6" name="椭圆 55">
              <a:extLst>
                <a:ext uri="{FF2B5EF4-FFF2-40B4-BE49-F238E27FC236}">
                  <a16:creationId xmlns:a16="http://schemas.microsoft.com/office/drawing/2014/main" xmlns="" id="{8C2EFF7C-137F-4201-8B7C-B64A5317F5EB}"/>
                </a:ext>
              </a:extLst>
            </p:cNvPr>
            <p:cNvSpPr/>
            <p:nvPr/>
          </p:nvSpPr>
          <p:spPr>
            <a:xfrm>
              <a:off x="2296246" y="2782686"/>
              <a:ext cx="941773" cy="941771"/>
            </a:xfrm>
            <a:prstGeom prst="ellipse">
              <a:avLst/>
            </a:prstGeom>
            <a:gradFill flip="none" rotWithShape="1">
              <a:gsLst>
                <a:gs pos="50000">
                  <a:sysClr val="window" lastClr="FFFFFF"/>
                </a:gs>
                <a:gs pos="100000">
                  <a:schemeClr val="accent2"/>
                </a:gs>
              </a:gsLst>
              <a:path path="circle">
                <a:fillToRect l="50000" t="-80000" r="50000" b="180000"/>
              </a:path>
              <a:tileRect/>
            </a:gradFill>
            <a:ln w="6350" cap="flat" cmpd="sng" algn="ctr">
              <a:noFill/>
              <a:prstDash val="solid"/>
              <a:miter lim="800000"/>
            </a:ln>
            <a:effectLst>
              <a:outerShdw blurRad="203200" dist="177800" dir="1500000" sx="85000" sy="85000" algn="tl" rotWithShape="0">
                <a:srgbClr val="6D2FEB">
                  <a:lumMod val="20000"/>
                  <a:lumOff val="80000"/>
                  <a:alpha val="74000"/>
                </a:srgbClr>
              </a:outerShdw>
              <a:softEdge rad="127000"/>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grpSp>
        <p:nvGrpSpPr>
          <p:cNvPr id="25" name="组合 24">
            <a:extLst>
              <a:ext uri="{FF2B5EF4-FFF2-40B4-BE49-F238E27FC236}">
                <a16:creationId xmlns:a16="http://schemas.microsoft.com/office/drawing/2014/main" xmlns="" id="{032BBA4A-0B52-4FD9-BA2D-68245FE12E46}"/>
              </a:ext>
            </a:extLst>
          </p:cNvPr>
          <p:cNvGrpSpPr/>
          <p:nvPr/>
        </p:nvGrpSpPr>
        <p:grpSpPr>
          <a:xfrm>
            <a:off x="1467655" y="2104114"/>
            <a:ext cx="6239432" cy="1389795"/>
            <a:chOff x="795791" y="613228"/>
            <a:chExt cx="10708235" cy="5697085"/>
          </a:xfrm>
          <a:effectLst>
            <a:outerShdw blurRad="76200" dist="38100" dir="5400000" sx="101000" sy="101000" algn="t" rotWithShape="0">
              <a:prstClr val="black">
                <a:alpha val="39000"/>
              </a:prstClr>
            </a:outerShdw>
          </a:effectLst>
        </p:grpSpPr>
        <p:sp>
          <p:nvSpPr>
            <p:cNvPr id="19" name="任意多边形: 形状 18">
              <a:extLst>
                <a:ext uri="{FF2B5EF4-FFF2-40B4-BE49-F238E27FC236}">
                  <a16:creationId xmlns:a16="http://schemas.microsoft.com/office/drawing/2014/main" xmlns="" id="{9FFA86F0-99AC-47C1-B9B5-6A76F69CABA9}"/>
                </a:ext>
              </a:extLst>
            </p:cNvPr>
            <p:cNvSpPr/>
            <p:nvPr/>
          </p:nvSpPr>
          <p:spPr>
            <a:xfrm>
              <a:off x="810626" y="620713"/>
              <a:ext cx="10693400" cy="5689600"/>
            </a:xfrm>
            <a:custGeom>
              <a:avLst/>
              <a:gdLst>
                <a:gd name="connsiteX0" fmla="*/ 199716 w 10693400"/>
                <a:gd name="connsiteY0" fmla="*/ 0 h 5689600"/>
                <a:gd name="connsiteX1" fmla="*/ 10493685 w 10693400"/>
                <a:gd name="connsiteY1" fmla="*/ 0 h 5689600"/>
                <a:gd name="connsiteX2" fmla="*/ 10693400 w 10693400"/>
                <a:gd name="connsiteY2" fmla="*/ 193617 h 5689600"/>
                <a:gd name="connsiteX3" fmla="*/ 10693400 w 10693400"/>
                <a:gd name="connsiteY3" fmla="*/ 5495983 h 5689600"/>
                <a:gd name="connsiteX4" fmla="*/ 10493685 w 10693400"/>
                <a:gd name="connsiteY4" fmla="*/ 5689600 h 5689600"/>
                <a:gd name="connsiteX5" fmla="*/ 199716 w 10693400"/>
                <a:gd name="connsiteY5" fmla="*/ 5689600 h 5689600"/>
                <a:gd name="connsiteX6" fmla="*/ 0 w 10693400"/>
                <a:gd name="connsiteY6" fmla="*/ 5495983 h 5689600"/>
                <a:gd name="connsiteX7" fmla="*/ 0 w 10693400"/>
                <a:gd name="connsiteY7" fmla="*/ 193617 h 5689600"/>
                <a:gd name="connsiteX8" fmla="*/ 199716 w 10693400"/>
                <a:gd name="connsiteY8" fmla="*/ 0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3400" h="5689600">
                  <a:moveTo>
                    <a:pt x="199716" y="0"/>
                  </a:moveTo>
                  <a:lnTo>
                    <a:pt x="10493685" y="0"/>
                  </a:lnTo>
                  <a:cubicBezTo>
                    <a:pt x="10603984" y="0"/>
                    <a:pt x="10693400" y="86686"/>
                    <a:pt x="10693400" y="193617"/>
                  </a:cubicBezTo>
                  <a:lnTo>
                    <a:pt x="10693400" y="5495983"/>
                  </a:lnTo>
                  <a:cubicBezTo>
                    <a:pt x="10693400" y="5602915"/>
                    <a:pt x="10603984" y="5689600"/>
                    <a:pt x="10493685" y="5689600"/>
                  </a:cubicBezTo>
                  <a:lnTo>
                    <a:pt x="199716" y="5689600"/>
                  </a:lnTo>
                  <a:cubicBezTo>
                    <a:pt x="89416" y="5689600"/>
                    <a:pt x="0" y="5602915"/>
                    <a:pt x="0" y="5495983"/>
                  </a:cubicBezTo>
                  <a:lnTo>
                    <a:pt x="0" y="193617"/>
                  </a:lnTo>
                  <a:cubicBezTo>
                    <a:pt x="0" y="86686"/>
                    <a:pt x="89416" y="0"/>
                    <a:pt x="19971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1" name="图片 20" descr="图片包含 食物, 雪, 游戏机, 覆盖&#10;&#10;描述已自动生成">
              <a:extLst>
                <a:ext uri="{FF2B5EF4-FFF2-40B4-BE49-F238E27FC236}">
                  <a16:creationId xmlns:a16="http://schemas.microsoft.com/office/drawing/2014/main" xmlns="" id="{E7FADE9C-E674-47E6-BEA7-ADC85A615C87}"/>
                </a:ext>
              </a:extLst>
            </p:cNvPr>
            <p:cNvPicPr>
              <a:picLocks noChangeAspect="1"/>
            </p:cNvPicPr>
            <p:nvPr/>
          </p:nvPicPr>
          <p:blipFill>
            <a:blip r:embed="rId7" cstate="screen">
              <a:alphaModFix amt="12000"/>
              <a:extLst>
                <a:ext uri="{28A0092B-C50C-407E-A947-70E740481C1C}">
                  <a14:useLocalDpi xmlns:a14="http://schemas.microsoft.com/office/drawing/2010/main"/>
                </a:ext>
              </a:extLst>
            </a:blip>
            <a:srcRect/>
            <a:stretch>
              <a:fillRect/>
            </a:stretch>
          </p:blipFill>
          <p:spPr>
            <a:xfrm>
              <a:off x="795791" y="613228"/>
              <a:ext cx="10693400" cy="5689600"/>
            </a:xfrm>
            <a:custGeom>
              <a:avLst/>
              <a:gdLst>
                <a:gd name="connsiteX0" fmla="*/ 199716 w 10693400"/>
                <a:gd name="connsiteY0" fmla="*/ 0 h 5689600"/>
                <a:gd name="connsiteX1" fmla="*/ 10493685 w 10693400"/>
                <a:gd name="connsiteY1" fmla="*/ 0 h 5689600"/>
                <a:gd name="connsiteX2" fmla="*/ 10693400 w 10693400"/>
                <a:gd name="connsiteY2" fmla="*/ 193617 h 5689600"/>
                <a:gd name="connsiteX3" fmla="*/ 10693400 w 10693400"/>
                <a:gd name="connsiteY3" fmla="*/ 5495983 h 5689600"/>
                <a:gd name="connsiteX4" fmla="*/ 10493685 w 10693400"/>
                <a:gd name="connsiteY4" fmla="*/ 5689600 h 5689600"/>
                <a:gd name="connsiteX5" fmla="*/ 199716 w 10693400"/>
                <a:gd name="connsiteY5" fmla="*/ 5689600 h 5689600"/>
                <a:gd name="connsiteX6" fmla="*/ 0 w 10693400"/>
                <a:gd name="connsiteY6" fmla="*/ 5495983 h 5689600"/>
                <a:gd name="connsiteX7" fmla="*/ 0 w 10693400"/>
                <a:gd name="connsiteY7" fmla="*/ 193617 h 5689600"/>
                <a:gd name="connsiteX8" fmla="*/ 199716 w 10693400"/>
                <a:gd name="connsiteY8" fmla="*/ 0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3400" h="5689600">
                  <a:moveTo>
                    <a:pt x="199716" y="0"/>
                  </a:moveTo>
                  <a:lnTo>
                    <a:pt x="10493685" y="0"/>
                  </a:lnTo>
                  <a:cubicBezTo>
                    <a:pt x="10603984" y="0"/>
                    <a:pt x="10693400" y="86686"/>
                    <a:pt x="10693400" y="193617"/>
                  </a:cubicBezTo>
                  <a:lnTo>
                    <a:pt x="10693400" y="5495983"/>
                  </a:lnTo>
                  <a:cubicBezTo>
                    <a:pt x="10693400" y="5602915"/>
                    <a:pt x="10603984" y="5689600"/>
                    <a:pt x="10493685" y="5689600"/>
                  </a:cubicBezTo>
                  <a:lnTo>
                    <a:pt x="199716" y="5689600"/>
                  </a:lnTo>
                  <a:cubicBezTo>
                    <a:pt x="89416" y="5689600"/>
                    <a:pt x="0" y="5602915"/>
                    <a:pt x="0" y="5495983"/>
                  </a:cubicBezTo>
                  <a:lnTo>
                    <a:pt x="0" y="193617"/>
                  </a:lnTo>
                  <a:cubicBezTo>
                    <a:pt x="0" y="86686"/>
                    <a:pt x="89416" y="0"/>
                    <a:pt x="199716" y="0"/>
                  </a:cubicBezTo>
                  <a:close/>
                </a:path>
              </a:pathLst>
            </a:custGeom>
            <a:solidFill>
              <a:schemeClr val="bg1"/>
            </a:solidFill>
          </p:spPr>
        </p:pic>
      </p:grpSp>
      <p:sp>
        <p:nvSpPr>
          <p:cNvPr id="36" name="文本框 35">
            <a:extLst>
              <a:ext uri="{FF2B5EF4-FFF2-40B4-BE49-F238E27FC236}">
                <a16:creationId xmlns:a16="http://schemas.microsoft.com/office/drawing/2014/main" xmlns="" id="{339707D7-EDBE-4A1C-BF22-0D9B0886363F}"/>
              </a:ext>
            </a:extLst>
          </p:cNvPr>
          <p:cNvSpPr txBox="1"/>
          <p:nvPr/>
        </p:nvSpPr>
        <p:spPr>
          <a:xfrm>
            <a:off x="1736568" y="2087000"/>
            <a:ext cx="4826690" cy="140551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8000" b="0" i="0" u="none" strike="noStrike" kern="1200" cap="none" spc="0" normalizeH="0" baseline="0" noProof="0" dirty="0">
                <a:ln>
                  <a:noFill/>
                </a:ln>
                <a:solidFill>
                  <a:srgbClr val="F3A447"/>
                </a:solidFill>
                <a:effectLst>
                  <a:outerShdw blurRad="50800" dist="38100" dir="2700000" algn="tl" rotWithShape="0">
                    <a:prstClr val="black">
                      <a:alpha val="40000"/>
                    </a:prstClr>
                  </a:outerShdw>
                </a:effectLst>
                <a:uLnTx/>
                <a:uFillTx/>
                <a:latin typeface="字体圈欣意冠黑体" panose="00000500000000000000" pitchFamily="2" charset="-122"/>
                <a:ea typeface="字体圈欣意冠黑体" panose="00000500000000000000" pitchFamily="2" charset="-122"/>
                <a:cs typeface="+mn-cs"/>
              </a:rPr>
              <a:t>感谢聆听</a:t>
            </a:r>
          </a:p>
        </p:txBody>
      </p:sp>
      <p:sp>
        <p:nvSpPr>
          <p:cNvPr id="38" name="椭圆 37">
            <a:extLst>
              <a:ext uri="{FF2B5EF4-FFF2-40B4-BE49-F238E27FC236}">
                <a16:creationId xmlns:a16="http://schemas.microsoft.com/office/drawing/2014/main" xmlns="" id="{72D6CE90-5F03-4FBD-A738-CF0FDD082320}"/>
              </a:ext>
            </a:extLst>
          </p:cNvPr>
          <p:cNvSpPr/>
          <p:nvPr/>
        </p:nvSpPr>
        <p:spPr>
          <a:xfrm>
            <a:off x="1788553" y="2151492"/>
            <a:ext cx="482304" cy="482304"/>
          </a:xfrm>
          <a:prstGeom prst="ellipse">
            <a:avLst/>
          </a:prstGeom>
          <a:gradFill flip="none" rotWithShape="1">
            <a:gsLst>
              <a:gs pos="0">
                <a:schemeClr val="accent2">
                  <a:lumMod val="20000"/>
                  <a:lumOff val="80000"/>
                </a:schemeClr>
              </a:gs>
              <a:gs pos="56000">
                <a:schemeClr val="accent2">
                  <a:alpha val="61000"/>
                </a:schemeClr>
              </a:gs>
              <a:gs pos="100000">
                <a:schemeClr val="accent2">
                  <a:alpha val="0"/>
                </a:schemeClr>
              </a:gs>
            </a:gsLst>
            <a:path path="circle">
              <a:fillToRect l="50000" t="-80000" r="50000" b="180000"/>
            </a:path>
            <a:tileRect/>
          </a:gradFill>
          <a:ln w="6350" cap="flat" cmpd="sng" algn="ctr">
            <a:gradFill>
              <a:gsLst>
                <a:gs pos="0">
                  <a:sysClr val="window" lastClr="FFFFFF">
                    <a:alpha val="50000"/>
                  </a:sysClr>
                </a:gs>
                <a:gs pos="100000">
                  <a:srgbClr val="6D2FEB">
                    <a:lumMod val="30000"/>
                    <a:lumOff val="70000"/>
                    <a:alpha val="0"/>
                  </a:srgbClr>
                </a:gs>
              </a:gsLst>
              <a:lin ang="5400000" scaled="0"/>
            </a:gradFill>
            <a:prstDash val="solid"/>
            <a:miter lim="800000"/>
          </a:ln>
          <a:effectLst>
            <a:outerShdw blurRad="203200" dist="101600" dir="2700000" algn="tl" rotWithShape="0">
              <a:schemeClr val="accent2">
                <a:alpha val="74000"/>
              </a:schemeClr>
            </a:outerShdw>
          </a:effectLst>
        </p:spPr>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sp>
        <p:nvSpPr>
          <p:cNvPr id="58" name="文本框 57">
            <a:extLst>
              <a:ext uri="{FF2B5EF4-FFF2-40B4-BE49-F238E27FC236}">
                <a16:creationId xmlns:a16="http://schemas.microsoft.com/office/drawing/2014/main" xmlns="" id="{C574346A-F03F-4F75-83B8-2CFE0DDF5841}"/>
              </a:ext>
            </a:extLst>
          </p:cNvPr>
          <p:cNvSpPr txBox="1"/>
          <p:nvPr/>
        </p:nvSpPr>
        <p:spPr>
          <a:xfrm>
            <a:off x="5626101" y="2732624"/>
            <a:ext cx="1900946" cy="406650"/>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20XX.XX.XX</a:t>
            </a:r>
            <a:endPar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9" name="文本框 38">
            <a:extLst>
              <a:ext uri="{FF2B5EF4-FFF2-40B4-BE49-F238E27FC236}">
                <a16:creationId xmlns:a16="http://schemas.microsoft.com/office/drawing/2014/main" xmlns="" id="{E1C8258B-B786-426C-88AF-A58ACC394C78}"/>
              </a:ext>
            </a:extLst>
          </p:cNvPr>
          <p:cNvSpPr txBox="1"/>
          <p:nvPr/>
        </p:nvSpPr>
        <p:spPr>
          <a:xfrm>
            <a:off x="6139857" y="2983012"/>
            <a:ext cx="1322645" cy="406650"/>
          </a:xfrm>
          <a:prstGeom prst="rect">
            <a:avLst/>
          </a:prstGeom>
          <a:noFill/>
        </p:spPr>
        <p:txBody>
          <a:bodyPr wrap="square" rtlCol="0">
            <a:spAutoFit/>
          </a:bodyPr>
          <a:lstStyle/>
          <a:p>
            <a:pPr marL="0" marR="0" lvl="0" indent="0" algn="dist"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Microsoft</a:t>
            </a:r>
            <a:endPar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Tree>
    <p:extLst>
      <p:ext uri="{BB962C8B-B14F-4D97-AF65-F5344CB8AC3E}">
        <p14:creationId xmlns:p14="http://schemas.microsoft.com/office/powerpoint/2010/main" val="31833417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3C0CD6D1-5081-4E4C-B09E-BFB8EF2CFF8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98462" y="83245"/>
            <a:ext cx="1402001" cy="629588"/>
          </a:xfrm>
          <a:prstGeom prst="rect">
            <a:avLst/>
          </a:prstGeom>
        </p:spPr>
      </p:pic>
    </p:spTree>
    <p:extLst>
      <p:ext uri="{BB962C8B-B14F-4D97-AF65-F5344CB8AC3E}">
        <p14:creationId xmlns:p14="http://schemas.microsoft.com/office/powerpoint/2010/main" val="20031375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384C552D-617B-AE4B-8889-0649DE45BA9C}"/>
              </a:ext>
            </a:extLst>
          </p:cNvPr>
          <p:cNvSpPr>
            <a:spLocks noGrp="1"/>
          </p:cNvSpPr>
          <p:nvPr>
            <p:ph type="body" sz="quarter" idx="10"/>
          </p:nvPr>
        </p:nvSpPr>
        <p:spPr/>
        <p:txBody>
          <a:bodyPr/>
          <a:lstStyle/>
          <a:p>
            <a:pPr>
              <a:lnSpc>
                <a:spcPct val="120000"/>
              </a:lnSpc>
              <a:spcBef>
                <a:spcPts val="0"/>
              </a:spcBef>
            </a:pPr>
            <a:r>
              <a:rPr kumimoji="1" lang="zh-CN" altLang="en-US" dirty="0"/>
              <a:t>可用</a:t>
            </a:r>
            <a:r>
              <a:rPr kumimoji="1" lang="en-US" altLang="zh-CN" dirty="0"/>
              <a:t>icon</a:t>
            </a:r>
            <a:r>
              <a:rPr kumimoji="1" lang="zh-CN" altLang="en-US" dirty="0"/>
              <a:t>素材</a:t>
            </a:r>
          </a:p>
        </p:txBody>
      </p:sp>
      <p:sp>
        <p:nvSpPr>
          <p:cNvPr id="3" name="文本占位符 2">
            <a:extLst>
              <a:ext uri="{FF2B5EF4-FFF2-40B4-BE49-F238E27FC236}">
                <a16:creationId xmlns:a16="http://schemas.microsoft.com/office/drawing/2014/main" xmlns="" id="{54DC0389-A761-F445-AAF8-8C6EE8F0301A}"/>
              </a:ext>
            </a:extLst>
          </p:cNvPr>
          <p:cNvSpPr>
            <a:spLocks noGrp="1"/>
          </p:cNvSpPr>
          <p:nvPr>
            <p:ph type="body" sz="quarter" idx="11"/>
          </p:nvPr>
        </p:nvSpPr>
        <p:spPr/>
        <p:txBody>
          <a:bodyPr/>
          <a:lstStyle/>
          <a:p>
            <a:pPr>
              <a:lnSpc>
                <a:spcPct val="120000"/>
              </a:lnSpc>
              <a:spcBef>
                <a:spcPts val="0"/>
              </a:spcBef>
            </a:pPr>
            <a:endParaRPr kumimoji="1" lang="zh-CN" altLang="en-US"/>
          </a:p>
        </p:txBody>
      </p:sp>
      <p:sp>
        <p:nvSpPr>
          <p:cNvPr id="6" name="文本占位符 5">
            <a:extLst>
              <a:ext uri="{FF2B5EF4-FFF2-40B4-BE49-F238E27FC236}">
                <a16:creationId xmlns:a16="http://schemas.microsoft.com/office/drawing/2014/main" xmlns="" id="{8BDE6BC0-0CC5-4E24-912D-E7DC0FF2A179}"/>
              </a:ext>
            </a:extLst>
          </p:cNvPr>
          <p:cNvSpPr>
            <a:spLocks noGrp="1"/>
          </p:cNvSpPr>
          <p:nvPr>
            <p:ph type="body" sz="quarter" idx="12"/>
          </p:nvPr>
        </p:nvSpPr>
        <p:spPr/>
        <p:txBody>
          <a:bodyPr/>
          <a:lstStyle/>
          <a:p>
            <a:pPr>
              <a:lnSpc>
                <a:spcPct val="120000"/>
              </a:lnSpc>
              <a:spcBef>
                <a:spcPts val="0"/>
              </a:spcBef>
            </a:pPr>
            <a:endParaRPr lang="zh-CN" altLang="en-US"/>
          </a:p>
        </p:txBody>
      </p:sp>
      <p:pic>
        <p:nvPicPr>
          <p:cNvPr id="8" name="图形 7" descr="花环">
            <a:extLst>
              <a:ext uri="{FF2B5EF4-FFF2-40B4-BE49-F238E27FC236}">
                <a16:creationId xmlns:a16="http://schemas.microsoft.com/office/drawing/2014/main" xmlns="" id="{4BF50B89-FF1E-4CB3-B402-7ECE5AB7C53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xmlns="" r:embed="rId3"/>
              </a:ext>
            </a:extLst>
          </a:blip>
          <a:stretch>
            <a:fillRect/>
          </a:stretch>
        </p:blipFill>
        <p:spPr>
          <a:xfrm>
            <a:off x="1231458" y="1349952"/>
            <a:ext cx="448826" cy="448826"/>
          </a:xfrm>
          <a:prstGeom prst="rect">
            <a:avLst/>
          </a:prstGeom>
        </p:spPr>
      </p:pic>
      <p:pic>
        <p:nvPicPr>
          <p:cNvPr id="10" name="图形 9" descr="奖章">
            <a:extLst>
              <a:ext uri="{FF2B5EF4-FFF2-40B4-BE49-F238E27FC236}">
                <a16:creationId xmlns:a16="http://schemas.microsoft.com/office/drawing/2014/main" xmlns="" id="{5EF8456E-D981-4612-89A5-DEA76FF00658}"/>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xmlns="" r:embed="rId5"/>
              </a:ext>
            </a:extLst>
          </a:blip>
          <a:stretch>
            <a:fillRect/>
          </a:stretch>
        </p:blipFill>
        <p:spPr>
          <a:xfrm>
            <a:off x="2145858" y="1349952"/>
            <a:ext cx="448826" cy="448826"/>
          </a:xfrm>
          <a:prstGeom prst="rect">
            <a:avLst/>
          </a:prstGeom>
        </p:spPr>
      </p:pic>
      <p:pic>
        <p:nvPicPr>
          <p:cNvPr id="12" name="图形 11" descr="流星">
            <a:extLst>
              <a:ext uri="{FF2B5EF4-FFF2-40B4-BE49-F238E27FC236}">
                <a16:creationId xmlns:a16="http://schemas.microsoft.com/office/drawing/2014/main" xmlns="" id="{AD2FEC0B-7871-409C-8313-1DE332E43656}"/>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xmlns="" r:embed="rId7"/>
              </a:ext>
            </a:extLst>
          </a:blip>
          <a:stretch>
            <a:fillRect/>
          </a:stretch>
        </p:blipFill>
        <p:spPr>
          <a:xfrm>
            <a:off x="3060258" y="1349952"/>
            <a:ext cx="448826" cy="448826"/>
          </a:xfrm>
          <a:prstGeom prst="rect">
            <a:avLst/>
          </a:prstGeom>
        </p:spPr>
      </p:pic>
      <p:pic>
        <p:nvPicPr>
          <p:cNvPr id="14" name="图形 13" descr="气球">
            <a:extLst>
              <a:ext uri="{FF2B5EF4-FFF2-40B4-BE49-F238E27FC236}">
                <a16:creationId xmlns:a16="http://schemas.microsoft.com/office/drawing/2014/main" xmlns="" id="{85FFBE97-2404-4FAD-A159-AF3C85471973}"/>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xmlns="" r:embed="rId9"/>
              </a:ext>
            </a:extLst>
          </a:blip>
          <a:stretch>
            <a:fillRect/>
          </a:stretch>
        </p:blipFill>
        <p:spPr>
          <a:xfrm>
            <a:off x="3974658" y="1349952"/>
            <a:ext cx="448826" cy="448826"/>
          </a:xfrm>
          <a:prstGeom prst="rect">
            <a:avLst/>
          </a:prstGeom>
        </p:spPr>
      </p:pic>
      <p:pic>
        <p:nvPicPr>
          <p:cNvPr id="16" name="图形 15" descr="纸屑花球">
            <a:extLst>
              <a:ext uri="{FF2B5EF4-FFF2-40B4-BE49-F238E27FC236}">
                <a16:creationId xmlns:a16="http://schemas.microsoft.com/office/drawing/2014/main" xmlns="" id="{31DBB6EC-8D2D-4E98-996F-2056E46F9760}"/>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xmlns="" r:embed="rId11"/>
              </a:ext>
            </a:extLst>
          </a:blip>
          <a:stretch>
            <a:fillRect/>
          </a:stretch>
        </p:blipFill>
        <p:spPr>
          <a:xfrm>
            <a:off x="4889058" y="1349952"/>
            <a:ext cx="448826" cy="448826"/>
          </a:xfrm>
          <a:prstGeom prst="rect">
            <a:avLst/>
          </a:prstGeom>
        </p:spPr>
      </p:pic>
      <p:pic>
        <p:nvPicPr>
          <p:cNvPr id="18" name="图形 17" descr="结婚戒指">
            <a:extLst>
              <a:ext uri="{FF2B5EF4-FFF2-40B4-BE49-F238E27FC236}">
                <a16:creationId xmlns:a16="http://schemas.microsoft.com/office/drawing/2014/main" xmlns="" id="{375D491E-55A4-4D13-87E4-517F3B8996EA}"/>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xmlns="" r:embed="rId13"/>
              </a:ext>
            </a:extLst>
          </a:blip>
          <a:stretch>
            <a:fillRect/>
          </a:stretch>
        </p:blipFill>
        <p:spPr>
          <a:xfrm>
            <a:off x="5803458" y="1349952"/>
            <a:ext cx="448826" cy="448826"/>
          </a:xfrm>
          <a:prstGeom prst="rect">
            <a:avLst/>
          </a:prstGeom>
        </p:spPr>
      </p:pic>
      <p:pic>
        <p:nvPicPr>
          <p:cNvPr id="20" name="图形 19" descr="功能区">
            <a:extLst>
              <a:ext uri="{FF2B5EF4-FFF2-40B4-BE49-F238E27FC236}">
                <a16:creationId xmlns:a16="http://schemas.microsoft.com/office/drawing/2014/main" xmlns="" id="{F57010E6-E2AE-4308-8936-D43A340C6CC5}"/>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xmlns="" r:embed="rId15"/>
              </a:ext>
            </a:extLst>
          </a:blip>
          <a:stretch>
            <a:fillRect/>
          </a:stretch>
        </p:blipFill>
        <p:spPr>
          <a:xfrm>
            <a:off x="6717858" y="1349952"/>
            <a:ext cx="448826" cy="448826"/>
          </a:xfrm>
          <a:prstGeom prst="rect">
            <a:avLst/>
          </a:prstGeom>
        </p:spPr>
      </p:pic>
      <p:pic>
        <p:nvPicPr>
          <p:cNvPr id="22" name="图形 21" descr="奖杯">
            <a:extLst>
              <a:ext uri="{FF2B5EF4-FFF2-40B4-BE49-F238E27FC236}">
                <a16:creationId xmlns:a16="http://schemas.microsoft.com/office/drawing/2014/main" xmlns="" id="{DEE9A469-013A-4637-BDB9-DF63BB424661}"/>
              </a:ext>
            </a:extLst>
          </p:cNvPr>
          <p:cNvPicPr>
            <a:picLocks noChangeAspect="1"/>
          </p:cNvPicPr>
          <p:nvPr/>
        </p:nvPicPr>
        <p:blipFill>
          <a:blip r:embed="rId16" cstate="screen">
            <a:extLst>
              <a:ext uri="{28A0092B-C50C-407E-A947-70E740481C1C}">
                <a14:useLocalDpi xmlns:a14="http://schemas.microsoft.com/office/drawing/2010/main"/>
              </a:ext>
              <a:ext uri="{96DAC541-7B7A-43D3-8B79-37D633B846F1}">
                <asvg:svgBlip xmlns:asvg="http://schemas.microsoft.com/office/drawing/2016/SVG/main" xmlns="" r:embed="rId17"/>
              </a:ext>
            </a:extLst>
          </a:blip>
          <a:stretch>
            <a:fillRect/>
          </a:stretch>
        </p:blipFill>
        <p:spPr>
          <a:xfrm>
            <a:off x="7632258" y="1349952"/>
            <a:ext cx="448826" cy="448826"/>
          </a:xfrm>
          <a:prstGeom prst="rect">
            <a:avLst/>
          </a:prstGeom>
        </p:spPr>
      </p:pic>
      <p:pic>
        <p:nvPicPr>
          <p:cNvPr id="24" name="图形 23" descr="连接">
            <a:extLst>
              <a:ext uri="{FF2B5EF4-FFF2-40B4-BE49-F238E27FC236}">
                <a16:creationId xmlns:a16="http://schemas.microsoft.com/office/drawing/2014/main" xmlns="" id="{53E1739C-6283-4B76-BF36-D42ADB466EFB}"/>
              </a:ext>
            </a:extLst>
          </p:cNvPr>
          <p:cNvPicPr>
            <a:picLocks noChangeAspect="1"/>
          </p:cNvPicPr>
          <p:nvPr/>
        </p:nvPicPr>
        <p:blipFill>
          <a:blip r:embed="rId18" cstate="screen">
            <a:extLst>
              <a:ext uri="{28A0092B-C50C-407E-A947-70E740481C1C}">
                <a14:useLocalDpi xmlns:a14="http://schemas.microsoft.com/office/drawing/2010/main"/>
              </a:ext>
              <a:ext uri="{96DAC541-7B7A-43D3-8B79-37D633B846F1}">
                <asvg:svgBlip xmlns:asvg="http://schemas.microsoft.com/office/drawing/2016/SVG/main" xmlns="" r:embed="rId19"/>
              </a:ext>
            </a:extLst>
          </a:blip>
          <a:stretch>
            <a:fillRect/>
          </a:stretch>
        </p:blipFill>
        <p:spPr>
          <a:xfrm>
            <a:off x="8546658" y="1349952"/>
            <a:ext cx="448826" cy="448826"/>
          </a:xfrm>
          <a:prstGeom prst="rect">
            <a:avLst/>
          </a:prstGeom>
        </p:spPr>
      </p:pic>
      <p:pic>
        <p:nvPicPr>
          <p:cNvPr id="26" name="图形 25" descr="握手">
            <a:extLst>
              <a:ext uri="{FF2B5EF4-FFF2-40B4-BE49-F238E27FC236}">
                <a16:creationId xmlns:a16="http://schemas.microsoft.com/office/drawing/2014/main" xmlns="" id="{3B266C52-1A06-4A2F-9121-F60CD2728AE6}"/>
              </a:ext>
            </a:extLst>
          </p:cNvPr>
          <p:cNvPicPr>
            <a:picLocks noChangeAspect="1"/>
          </p:cNvPicPr>
          <p:nvPr/>
        </p:nvPicPr>
        <p:blipFill>
          <a:blip r:embed="rId20" cstate="screen">
            <a:extLst>
              <a:ext uri="{28A0092B-C50C-407E-A947-70E740481C1C}">
                <a14:useLocalDpi xmlns:a14="http://schemas.microsoft.com/office/drawing/2010/main"/>
              </a:ext>
              <a:ext uri="{96DAC541-7B7A-43D3-8B79-37D633B846F1}">
                <asvg:svgBlip xmlns:asvg="http://schemas.microsoft.com/office/drawing/2016/SVG/main" xmlns="" r:embed="rId21"/>
              </a:ext>
            </a:extLst>
          </a:blip>
          <a:stretch>
            <a:fillRect/>
          </a:stretch>
        </p:blipFill>
        <p:spPr>
          <a:xfrm>
            <a:off x="9461058" y="1349952"/>
            <a:ext cx="448826" cy="448826"/>
          </a:xfrm>
          <a:prstGeom prst="rect">
            <a:avLst/>
          </a:prstGeom>
        </p:spPr>
      </p:pic>
      <p:pic>
        <p:nvPicPr>
          <p:cNvPr id="28" name="图形 27" descr="层次结构">
            <a:extLst>
              <a:ext uri="{FF2B5EF4-FFF2-40B4-BE49-F238E27FC236}">
                <a16:creationId xmlns:a16="http://schemas.microsoft.com/office/drawing/2014/main" xmlns="" id="{80A69AC5-8543-4C78-A3F3-9F243AA8ED5B}"/>
              </a:ext>
            </a:extLst>
          </p:cNvPr>
          <p:cNvPicPr>
            <a:picLocks noChangeAspect="1"/>
          </p:cNvPicPr>
          <p:nvPr/>
        </p:nvPicPr>
        <p:blipFill>
          <a:blip r:embed="rId22" cstate="screen">
            <a:extLst>
              <a:ext uri="{28A0092B-C50C-407E-A947-70E740481C1C}">
                <a14:useLocalDpi xmlns:a14="http://schemas.microsoft.com/office/drawing/2010/main"/>
              </a:ext>
              <a:ext uri="{96DAC541-7B7A-43D3-8B79-37D633B846F1}">
                <asvg:svgBlip xmlns:asvg="http://schemas.microsoft.com/office/drawing/2016/SVG/main" xmlns="" r:embed="rId23"/>
              </a:ext>
            </a:extLst>
          </a:blip>
          <a:stretch>
            <a:fillRect/>
          </a:stretch>
        </p:blipFill>
        <p:spPr>
          <a:xfrm>
            <a:off x="10375458" y="1349952"/>
            <a:ext cx="448826" cy="448826"/>
          </a:xfrm>
          <a:prstGeom prst="rect">
            <a:avLst/>
          </a:prstGeom>
        </p:spPr>
      </p:pic>
      <p:pic>
        <p:nvPicPr>
          <p:cNvPr id="30" name="图形 29" descr="月历">
            <a:extLst>
              <a:ext uri="{FF2B5EF4-FFF2-40B4-BE49-F238E27FC236}">
                <a16:creationId xmlns:a16="http://schemas.microsoft.com/office/drawing/2014/main" xmlns="" id="{31C82F21-34BE-40FD-A209-2BA115ADDF30}"/>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xmlns="" r:embed="rId25"/>
              </a:ext>
            </a:extLst>
          </a:blip>
          <a:stretch>
            <a:fillRect/>
          </a:stretch>
        </p:blipFill>
        <p:spPr>
          <a:xfrm>
            <a:off x="1231458" y="2264352"/>
            <a:ext cx="448826" cy="448826"/>
          </a:xfrm>
          <a:prstGeom prst="rect">
            <a:avLst/>
          </a:prstGeom>
        </p:spPr>
      </p:pic>
      <p:pic>
        <p:nvPicPr>
          <p:cNvPr id="34" name="图形 33" descr="文档">
            <a:extLst>
              <a:ext uri="{FF2B5EF4-FFF2-40B4-BE49-F238E27FC236}">
                <a16:creationId xmlns:a16="http://schemas.microsoft.com/office/drawing/2014/main" xmlns="" id="{37E36746-9BA6-495E-9FAF-E44780112C97}"/>
              </a:ext>
            </a:extLst>
          </p:cNvPr>
          <p:cNvPicPr>
            <a:picLocks noChangeAspect="1"/>
          </p:cNvPicPr>
          <p:nvPr/>
        </p:nvPicPr>
        <p:blipFill>
          <a:blip r:embed="rId26" cstate="screen">
            <a:extLst>
              <a:ext uri="{28A0092B-C50C-407E-A947-70E740481C1C}">
                <a14:useLocalDpi xmlns:a14="http://schemas.microsoft.com/office/drawing/2010/main"/>
              </a:ext>
              <a:ext uri="{96DAC541-7B7A-43D3-8B79-37D633B846F1}">
                <asvg:svgBlip xmlns:asvg="http://schemas.microsoft.com/office/drawing/2016/SVG/main" xmlns="" r:embed="rId27"/>
              </a:ext>
            </a:extLst>
          </a:blip>
          <a:stretch>
            <a:fillRect/>
          </a:stretch>
        </p:blipFill>
        <p:spPr>
          <a:xfrm>
            <a:off x="2145858" y="2264352"/>
            <a:ext cx="448826" cy="448826"/>
          </a:xfrm>
          <a:prstGeom prst="rect">
            <a:avLst/>
          </a:prstGeom>
        </p:spPr>
      </p:pic>
      <p:pic>
        <p:nvPicPr>
          <p:cNvPr id="38" name="图形 37" descr="文件夹">
            <a:extLst>
              <a:ext uri="{FF2B5EF4-FFF2-40B4-BE49-F238E27FC236}">
                <a16:creationId xmlns:a16="http://schemas.microsoft.com/office/drawing/2014/main" xmlns="" id="{D47400BC-D026-4088-BC9B-240EA5900A8E}"/>
              </a:ext>
            </a:extLst>
          </p:cNvPr>
          <p:cNvPicPr>
            <a:picLocks noChangeAspect="1"/>
          </p:cNvPicPr>
          <p:nvPr/>
        </p:nvPicPr>
        <p:blipFill>
          <a:blip r:embed="rId28" cstate="screen">
            <a:extLst>
              <a:ext uri="{28A0092B-C50C-407E-A947-70E740481C1C}">
                <a14:useLocalDpi xmlns:a14="http://schemas.microsoft.com/office/drawing/2010/main"/>
              </a:ext>
              <a:ext uri="{96DAC541-7B7A-43D3-8B79-37D633B846F1}">
                <asvg:svgBlip xmlns:asvg="http://schemas.microsoft.com/office/drawing/2016/SVG/main" xmlns="" r:embed="rId29"/>
              </a:ext>
            </a:extLst>
          </a:blip>
          <a:stretch>
            <a:fillRect/>
          </a:stretch>
        </p:blipFill>
        <p:spPr>
          <a:xfrm>
            <a:off x="3060258" y="2264352"/>
            <a:ext cx="448826" cy="448826"/>
          </a:xfrm>
          <a:prstGeom prst="rect">
            <a:avLst/>
          </a:prstGeom>
        </p:spPr>
      </p:pic>
      <p:pic>
        <p:nvPicPr>
          <p:cNvPr id="42" name="图形 41" descr="打开文件夹">
            <a:extLst>
              <a:ext uri="{FF2B5EF4-FFF2-40B4-BE49-F238E27FC236}">
                <a16:creationId xmlns:a16="http://schemas.microsoft.com/office/drawing/2014/main" xmlns="" id="{8F886084-1E8A-4B3B-8351-3A37DCB84E62}"/>
              </a:ext>
            </a:extLst>
          </p:cNvPr>
          <p:cNvPicPr>
            <a:picLocks noChangeAspect="1"/>
          </p:cNvPicPr>
          <p:nvPr/>
        </p:nvPicPr>
        <p:blipFill>
          <a:blip r:embed="rId30" cstate="screen">
            <a:extLst>
              <a:ext uri="{28A0092B-C50C-407E-A947-70E740481C1C}">
                <a14:useLocalDpi xmlns:a14="http://schemas.microsoft.com/office/drawing/2010/main"/>
              </a:ext>
              <a:ext uri="{96DAC541-7B7A-43D3-8B79-37D633B846F1}">
                <asvg:svgBlip xmlns:asvg="http://schemas.microsoft.com/office/drawing/2016/SVG/main" xmlns="" r:embed="rId31"/>
              </a:ext>
            </a:extLst>
          </a:blip>
          <a:stretch>
            <a:fillRect/>
          </a:stretch>
        </p:blipFill>
        <p:spPr>
          <a:xfrm>
            <a:off x="3974658" y="2264352"/>
            <a:ext cx="448826" cy="448826"/>
          </a:xfrm>
          <a:prstGeom prst="rect">
            <a:avLst/>
          </a:prstGeom>
        </p:spPr>
      </p:pic>
      <p:pic>
        <p:nvPicPr>
          <p:cNvPr id="46" name="图形 45" descr="员工徽章">
            <a:extLst>
              <a:ext uri="{FF2B5EF4-FFF2-40B4-BE49-F238E27FC236}">
                <a16:creationId xmlns:a16="http://schemas.microsoft.com/office/drawing/2014/main" xmlns="" id="{4D78158B-92BC-4AFF-ACE7-59AB5C53219C}"/>
              </a:ext>
            </a:extLst>
          </p:cNvPr>
          <p:cNvPicPr>
            <a:picLocks noChangeAspect="1"/>
          </p:cNvPicPr>
          <p:nvPr/>
        </p:nvPicPr>
        <p:blipFill>
          <a:blip r:embed="rId32" cstate="screen">
            <a:extLst>
              <a:ext uri="{28A0092B-C50C-407E-A947-70E740481C1C}">
                <a14:useLocalDpi xmlns:a14="http://schemas.microsoft.com/office/drawing/2010/main"/>
              </a:ext>
              <a:ext uri="{96DAC541-7B7A-43D3-8B79-37D633B846F1}">
                <asvg:svgBlip xmlns:asvg="http://schemas.microsoft.com/office/drawing/2016/SVG/main" xmlns="" r:embed="rId33"/>
              </a:ext>
            </a:extLst>
          </a:blip>
          <a:stretch>
            <a:fillRect/>
          </a:stretch>
        </p:blipFill>
        <p:spPr>
          <a:xfrm>
            <a:off x="4889058" y="2264352"/>
            <a:ext cx="448826" cy="448826"/>
          </a:xfrm>
          <a:prstGeom prst="rect">
            <a:avLst/>
          </a:prstGeom>
        </p:spPr>
      </p:pic>
      <p:pic>
        <p:nvPicPr>
          <p:cNvPr id="50" name="图形 49" descr="清单 RTL">
            <a:extLst>
              <a:ext uri="{FF2B5EF4-FFF2-40B4-BE49-F238E27FC236}">
                <a16:creationId xmlns:a16="http://schemas.microsoft.com/office/drawing/2014/main" xmlns="" id="{E6D745F4-40E3-45BD-8507-B156F9B78439}"/>
              </a:ext>
            </a:extLst>
          </p:cNvPr>
          <p:cNvPicPr>
            <a:picLocks noChangeAspect="1"/>
          </p:cNvPicPr>
          <p:nvPr/>
        </p:nvPicPr>
        <p:blipFill>
          <a:blip r:embed="rId34" cstate="screen">
            <a:extLst>
              <a:ext uri="{28A0092B-C50C-407E-A947-70E740481C1C}">
                <a14:useLocalDpi xmlns:a14="http://schemas.microsoft.com/office/drawing/2010/main"/>
              </a:ext>
              <a:ext uri="{96DAC541-7B7A-43D3-8B79-37D633B846F1}">
                <asvg:svgBlip xmlns:asvg="http://schemas.microsoft.com/office/drawing/2016/SVG/main" xmlns="" r:embed="rId35"/>
              </a:ext>
            </a:extLst>
          </a:blip>
          <a:stretch>
            <a:fillRect/>
          </a:stretch>
        </p:blipFill>
        <p:spPr>
          <a:xfrm>
            <a:off x="5803458" y="2264352"/>
            <a:ext cx="448826" cy="448826"/>
          </a:xfrm>
          <a:prstGeom prst="rect">
            <a:avLst/>
          </a:prstGeom>
        </p:spPr>
      </p:pic>
      <p:pic>
        <p:nvPicPr>
          <p:cNvPr id="55" name="图形 54" descr="清单演示文稿">
            <a:extLst>
              <a:ext uri="{FF2B5EF4-FFF2-40B4-BE49-F238E27FC236}">
                <a16:creationId xmlns:a16="http://schemas.microsoft.com/office/drawing/2014/main" xmlns="" id="{CCC180C2-C3FA-4B94-9EA9-5227B55E3184}"/>
              </a:ext>
            </a:extLst>
          </p:cNvPr>
          <p:cNvPicPr>
            <a:picLocks noChangeAspect="1"/>
          </p:cNvPicPr>
          <p:nvPr/>
        </p:nvPicPr>
        <p:blipFill>
          <a:blip r:embed="rId36" cstate="screen">
            <a:extLst>
              <a:ext uri="{28A0092B-C50C-407E-A947-70E740481C1C}">
                <a14:useLocalDpi xmlns:a14="http://schemas.microsoft.com/office/drawing/2010/main"/>
              </a:ext>
              <a:ext uri="{96DAC541-7B7A-43D3-8B79-37D633B846F1}">
                <asvg:svgBlip xmlns:asvg="http://schemas.microsoft.com/office/drawing/2016/SVG/main" xmlns="" r:embed="rId37"/>
              </a:ext>
            </a:extLst>
          </a:blip>
          <a:stretch>
            <a:fillRect/>
          </a:stretch>
        </p:blipFill>
        <p:spPr>
          <a:xfrm>
            <a:off x="6717858" y="2264352"/>
            <a:ext cx="448826" cy="448826"/>
          </a:xfrm>
          <a:prstGeom prst="rect">
            <a:avLst/>
          </a:prstGeom>
        </p:spPr>
      </p:pic>
      <p:pic>
        <p:nvPicPr>
          <p:cNvPr id="58" name="图形 57" descr="媒体演示文稿">
            <a:extLst>
              <a:ext uri="{FF2B5EF4-FFF2-40B4-BE49-F238E27FC236}">
                <a16:creationId xmlns:a16="http://schemas.microsoft.com/office/drawing/2014/main" xmlns="" id="{8A84E2C2-92CB-4215-A9C6-60658AFF948B}"/>
              </a:ext>
            </a:extLst>
          </p:cNvPr>
          <p:cNvPicPr>
            <a:picLocks noChangeAspect="1"/>
          </p:cNvPicPr>
          <p:nvPr/>
        </p:nvPicPr>
        <p:blipFill>
          <a:blip r:embed="rId38" cstate="screen">
            <a:extLst>
              <a:ext uri="{28A0092B-C50C-407E-A947-70E740481C1C}">
                <a14:useLocalDpi xmlns:a14="http://schemas.microsoft.com/office/drawing/2010/main"/>
              </a:ext>
              <a:ext uri="{96DAC541-7B7A-43D3-8B79-37D633B846F1}">
                <asvg:svgBlip xmlns:asvg="http://schemas.microsoft.com/office/drawing/2016/SVG/main" xmlns="" r:embed="rId39"/>
              </a:ext>
            </a:extLst>
          </a:blip>
          <a:stretch>
            <a:fillRect/>
          </a:stretch>
        </p:blipFill>
        <p:spPr>
          <a:xfrm>
            <a:off x="7632258" y="2264352"/>
            <a:ext cx="448826" cy="448826"/>
          </a:xfrm>
          <a:prstGeom prst="rect">
            <a:avLst/>
          </a:prstGeom>
        </p:spPr>
      </p:pic>
      <p:pic>
        <p:nvPicPr>
          <p:cNvPr id="60" name="图形 59" descr="广告">
            <a:extLst>
              <a:ext uri="{FF2B5EF4-FFF2-40B4-BE49-F238E27FC236}">
                <a16:creationId xmlns:a16="http://schemas.microsoft.com/office/drawing/2014/main" xmlns="" id="{CF12AF66-FF7F-4D68-86DE-98922A38756C}"/>
              </a:ext>
            </a:extLst>
          </p:cNvPr>
          <p:cNvPicPr>
            <a:picLocks noChangeAspect="1"/>
          </p:cNvPicPr>
          <p:nvPr/>
        </p:nvPicPr>
        <p:blipFill>
          <a:blip r:embed="rId40" cstate="screen">
            <a:extLst>
              <a:ext uri="{28A0092B-C50C-407E-A947-70E740481C1C}">
                <a14:useLocalDpi xmlns:a14="http://schemas.microsoft.com/office/drawing/2010/main"/>
              </a:ext>
              <a:ext uri="{96DAC541-7B7A-43D3-8B79-37D633B846F1}">
                <asvg:svgBlip xmlns:asvg="http://schemas.microsoft.com/office/drawing/2016/SVG/main" xmlns="" r:embed="rId41"/>
              </a:ext>
            </a:extLst>
          </a:blip>
          <a:stretch>
            <a:fillRect/>
          </a:stretch>
        </p:blipFill>
        <p:spPr>
          <a:xfrm>
            <a:off x="8546658" y="2264352"/>
            <a:ext cx="448826" cy="448826"/>
          </a:xfrm>
          <a:prstGeom prst="rect">
            <a:avLst/>
          </a:prstGeom>
        </p:spPr>
      </p:pic>
      <p:pic>
        <p:nvPicPr>
          <p:cNvPr id="62" name="图形 61" descr="摄像机">
            <a:extLst>
              <a:ext uri="{FF2B5EF4-FFF2-40B4-BE49-F238E27FC236}">
                <a16:creationId xmlns:a16="http://schemas.microsoft.com/office/drawing/2014/main" xmlns="" id="{E6B73E36-25B1-4973-A27A-620B74DF197D}"/>
              </a:ext>
            </a:extLst>
          </p:cNvPr>
          <p:cNvPicPr>
            <a:picLocks noChangeAspect="1"/>
          </p:cNvPicPr>
          <p:nvPr/>
        </p:nvPicPr>
        <p:blipFill>
          <a:blip r:embed="rId42" cstate="screen">
            <a:extLst>
              <a:ext uri="{28A0092B-C50C-407E-A947-70E740481C1C}">
                <a14:useLocalDpi xmlns:a14="http://schemas.microsoft.com/office/drawing/2010/main"/>
              </a:ext>
              <a:ext uri="{96DAC541-7B7A-43D3-8B79-37D633B846F1}">
                <asvg:svgBlip xmlns:asvg="http://schemas.microsoft.com/office/drawing/2016/SVG/main" xmlns="" r:embed="rId43"/>
              </a:ext>
            </a:extLst>
          </a:blip>
          <a:stretch>
            <a:fillRect/>
          </a:stretch>
        </p:blipFill>
        <p:spPr>
          <a:xfrm>
            <a:off x="9461058" y="2264352"/>
            <a:ext cx="448826" cy="448826"/>
          </a:xfrm>
          <a:prstGeom prst="rect">
            <a:avLst/>
          </a:prstGeom>
        </p:spPr>
      </p:pic>
      <p:pic>
        <p:nvPicPr>
          <p:cNvPr id="64" name="图形 63" descr="低音谱号">
            <a:extLst>
              <a:ext uri="{FF2B5EF4-FFF2-40B4-BE49-F238E27FC236}">
                <a16:creationId xmlns:a16="http://schemas.microsoft.com/office/drawing/2014/main" xmlns="" id="{D4EC3492-F38C-4D37-A0B8-45B6D5B8D621}"/>
              </a:ext>
            </a:extLst>
          </p:cNvPr>
          <p:cNvPicPr>
            <a:picLocks noChangeAspect="1"/>
          </p:cNvPicPr>
          <p:nvPr/>
        </p:nvPicPr>
        <p:blipFill>
          <a:blip r:embed="rId44" cstate="screen">
            <a:extLst>
              <a:ext uri="{28A0092B-C50C-407E-A947-70E740481C1C}">
                <a14:useLocalDpi xmlns:a14="http://schemas.microsoft.com/office/drawing/2010/main"/>
              </a:ext>
              <a:ext uri="{96DAC541-7B7A-43D3-8B79-37D633B846F1}">
                <asvg:svgBlip xmlns:asvg="http://schemas.microsoft.com/office/drawing/2016/SVG/main" xmlns="" r:embed="rId45"/>
              </a:ext>
            </a:extLst>
          </a:blip>
          <a:stretch>
            <a:fillRect/>
          </a:stretch>
        </p:blipFill>
        <p:spPr>
          <a:xfrm>
            <a:off x="10375458" y="2264352"/>
            <a:ext cx="448826" cy="448826"/>
          </a:xfrm>
          <a:prstGeom prst="rect">
            <a:avLst/>
          </a:prstGeom>
        </p:spPr>
      </p:pic>
      <p:pic>
        <p:nvPicPr>
          <p:cNvPr id="66" name="图形 65" descr="胶卷条">
            <a:extLst>
              <a:ext uri="{FF2B5EF4-FFF2-40B4-BE49-F238E27FC236}">
                <a16:creationId xmlns:a16="http://schemas.microsoft.com/office/drawing/2014/main" xmlns="" id="{5515D368-DB11-4E49-8053-B2C047D46E6A}"/>
              </a:ext>
            </a:extLst>
          </p:cNvPr>
          <p:cNvPicPr>
            <a:picLocks noChangeAspect="1"/>
          </p:cNvPicPr>
          <p:nvPr/>
        </p:nvPicPr>
        <p:blipFill>
          <a:blip r:embed="rId46" cstate="screen">
            <a:extLst>
              <a:ext uri="{28A0092B-C50C-407E-A947-70E740481C1C}">
                <a14:useLocalDpi xmlns:a14="http://schemas.microsoft.com/office/drawing/2010/main"/>
              </a:ext>
              <a:ext uri="{96DAC541-7B7A-43D3-8B79-37D633B846F1}">
                <asvg:svgBlip xmlns:asvg="http://schemas.microsoft.com/office/drawing/2016/SVG/main" xmlns="" r:embed="rId47"/>
              </a:ext>
            </a:extLst>
          </a:blip>
          <a:stretch>
            <a:fillRect/>
          </a:stretch>
        </p:blipFill>
        <p:spPr>
          <a:xfrm>
            <a:off x="1231458" y="3178752"/>
            <a:ext cx="448826" cy="448826"/>
          </a:xfrm>
          <a:prstGeom prst="rect">
            <a:avLst/>
          </a:prstGeom>
        </p:spPr>
      </p:pic>
      <p:pic>
        <p:nvPicPr>
          <p:cNvPr id="68" name="图形 67" descr="调色板">
            <a:extLst>
              <a:ext uri="{FF2B5EF4-FFF2-40B4-BE49-F238E27FC236}">
                <a16:creationId xmlns:a16="http://schemas.microsoft.com/office/drawing/2014/main" xmlns="" id="{8F1ED071-D6DD-454E-84AB-57A5EB5C96D2}"/>
              </a:ext>
            </a:extLst>
          </p:cNvPr>
          <p:cNvPicPr>
            <a:picLocks noChangeAspect="1"/>
          </p:cNvPicPr>
          <p:nvPr/>
        </p:nvPicPr>
        <p:blipFill>
          <a:blip r:embed="rId48" cstate="screen">
            <a:extLst>
              <a:ext uri="{28A0092B-C50C-407E-A947-70E740481C1C}">
                <a14:useLocalDpi xmlns:a14="http://schemas.microsoft.com/office/drawing/2010/main"/>
              </a:ext>
              <a:ext uri="{96DAC541-7B7A-43D3-8B79-37D633B846F1}">
                <asvg:svgBlip xmlns:asvg="http://schemas.microsoft.com/office/drawing/2016/SVG/main" xmlns="" r:embed="rId49"/>
              </a:ext>
            </a:extLst>
          </a:blip>
          <a:stretch>
            <a:fillRect/>
          </a:stretch>
        </p:blipFill>
        <p:spPr>
          <a:xfrm>
            <a:off x="2145858" y="3178752"/>
            <a:ext cx="448826" cy="448826"/>
          </a:xfrm>
          <a:prstGeom prst="rect">
            <a:avLst/>
          </a:prstGeom>
        </p:spPr>
      </p:pic>
      <p:pic>
        <p:nvPicPr>
          <p:cNvPr id="70" name="图形 69" descr="画笔">
            <a:extLst>
              <a:ext uri="{FF2B5EF4-FFF2-40B4-BE49-F238E27FC236}">
                <a16:creationId xmlns:a16="http://schemas.microsoft.com/office/drawing/2014/main" xmlns="" id="{0D67D5BB-1B65-482A-8C65-87C9B9E75AB1}"/>
              </a:ext>
            </a:extLst>
          </p:cNvPr>
          <p:cNvPicPr>
            <a:picLocks noChangeAspect="1"/>
          </p:cNvPicPr>
          <p:nvPr/>
        </p:nvPicPr>
        <p:blipFill>
          <a:blip r:embed="rId50" cstate="screen">
            <a:extLst>
              <a:ext uri="{28A0092B-C50C-407E-A947-70E740481C1C}">
                <a14:useLocalDpi xmlns:a14="http://schemas.microsoft.com/office/drawing/2010/main"/>
              </a:ext>
              <a:ext uri="{96DAC541-7B7A-43D3-8B79-37D633B846F1}">
                <asvg:svgBlip xmlns:asvg="http://schemas.microsoft.com/office/drawing/2016/SVG/main" xmlns="" r:embed="rId51"/>
              </a:ext>
            </a:extLst>
          </a:blip>
          <a:stretch>
            <a:fillRect/>
          </a:stretch>
        </p:blipFill>
        <p:spPr>
          <a:xfrm>
            <a:off x="3060258" y="3178752"/>
            <a:ext cx="448826" cy="448826"/>
          </a:xfrm>
          <a:prstGeom prst="rect">
            <a:avLst/>
          </a:prstGeom>
        </p:spPr>
      </p:pic>
      <p:pic>
        <p:nvPicPr>
          <p:cNvPr id="72" name="图形 71" descr="高音谱号">
            <a:extLst>
              <a:ext uri="{FF2B5EF4-FFF2-40B4-BE49-F238E27FC236}">
                <a16:creationId xmlns:a16="http://schemas.microsoft.com/office/drawing/2014/main" xmlns="" id="{8B17E419-865E-4E9F-BC2C-447696D79642}"/>
              </a:ext>
            </a:extLst>
          </p:cNvPr>
          <p:cNvPicPr>
            <a:picLocks noChangeAspect="1"/>
          </p:cNvPicPr>
          <p:nvPr/>
        </p:nvPicPr>
        <p:blipFill>
          <a:blip r:embed="rId52" cstate="screen">
            <a:extLst>
              <a:ext uri="{28A0092B-C50C-407E-A947-70E740481C1C}">
                <a14:useLocalDpi xmlns:a14="http://schemas.microsoft.com/office/drawing/2010/main"/>
              </a:ext>
              <a:ext uri="{96DAC541-7B7A-43D3-8B79-37D633B846F1}">
                <asvg:svgBlip xmlns:asvg="http://schemas.microsoft.com/office/drawing/2016/SVG/main" xmlns="" r:embed="rId53"/>
              </a:ext>
            </a:extLst>
          </a:blip>
          <a:stretch>
            <a:fillRect/>
          </a:stretch>
        </p:blipFill>
        <p:spPr>
          <a:xfrm>
            <a:off x="3974658" y="3178752"/>
            <a:ext cx="448826" cy="448826"/>
          </a:xfrm>
          <a:prstGeom prst="rect">
            <a:avLst/>
          </a:prstGeom>
        </p:spPr>
      </p:pic>
      <p:pic>
        <p:nvPicPr>
          <p:cNvPr id="74" name="图形 73" descr="音符">
            <a:extLst>
              <a:ext uri="{FF2B5EF4-FFF2-40B4-BE49-F238E27FC236}">
                <a16:creationId xmlns:a16="http://schemas.microsoft.com/office/drawing/2014/main" xmlns="" id="{7F0162C7-C51D-40FF-9707-B5CCD8DC2CE0}"/>
              </a:ext>
            </a:extLst>
          </p:cNvPr>
          <p:cNvPicPr>
            <a:picLocks noChangeAspect="1"/>
          </p:cNvPicPr>
          <p:nvPr/>
        </p:nvPicPr>
        <p:blipFill>
          <a:blip r:embed="rId54" cstate="screen">
            <a:extLst>
              <a:ext uri="{28A0092B-C50C-407E-A947-70E740481C1C}">
                <a14:useLocalDpi xmlns:a14="http://schemas.microsoft.com/office/drawing/2010/main"/>
              </a:ext>
              <a:ext uri="{96DAC541-7B7A-43D3-8B79-37D633B846F1}">
                <asvg:svgBlip xmlns:asvg="http://schemas.microsoft.com/office/drawing/2016/SVG/main" xmlns="" r:embed="rId55"/>
              </a:ext>
            </a:extLst>
          </a:blip>
          <a:stretch>
            <a:fillRect/>
          </a:stretch>
        </p:blipFill>
        <p:spPr>
          <a:xfrm>
            <a:off x="4889058" y="3178752"/>
            <a:ext cx="448826" cy="448826"/>
          </a:xfrm>
          <a:prstGeom prst="rect">
            <a:avLst/>
          </a:prstGeom>
        </p:spPr>
      </p:pic>
      <p:pic>
        <p:nvPicPr>
          <p:cNvPr id="76" name="图形 75" descr="落叶树">
            <a:extLst>
              <a:ext uri="{FF2B5EF4-FFF2-40B4-BE49-F238E27FC236}">
                <a16:creationId xmlns:a16="http://schemas.microsoft.com/office/drawing/2014/main" xmlns="" id="{D168908E-A565-46ED-8821-72D732EF6DA2}"/>
              </a:ext>
            </a:extLst>
          </p:cNvPr>
          <p:cNvPicPr>
            <a:picLocks noChangeAspect="1"/>
          </p:cNvPicPr>
          <p:nvPr/>
        </p:nvPicPr>
        <p:blipFill>
          <a:blip r:embed="rId56" cstate="screen">
            <a:extLst>
              <a:ext uri="{28A0092B-C50C-407E-A947-70E740481C1C}">
                <a14:useLocalDpi xmlns:a14="http://schemas.microsoft.com/office/drawing/2010/main"/>
              </a:ext>
              <a:ext uri="{96DAC541-7B7A-43D3-8B79-37D633B846F1}">
                <asvg:svgBlip xmlns:asvg="http://schemas.microsoft.com/office/drawing/2016/SVG/main" xmlns="" r:embed="rId57"/>
              </a:ext>
            </a:extLst>
          </a:blip>
          <a:stretch>
            <a:fillRect/>
          </a:stretch>
        </p:blipFill>
        <p:spPr>
          <a:xfrm>
            <a:off x="5803458" y="3178752"/>
            <a:ext cx="448826" cy="448826"/>
          </a:xfrm>
          <a:prstGeom prst="rect">
            <a:avLst/>
          </a:prstGeom>
        </p:spPr>
      </p:pic>
      <p:pic>
        <p:nvPicPr>
          <p:cNvPr id="78" name="图形 77" descr="张开的捧着植物的手">
            <a:extLst>
              <a:ext uri="{FF2B5EF4-FFF2-40B4-BE49-F238E27FC236}">
                <a16:creationId xmlns:a16="http://schemas.microsoft.com/office/drawing/2014/main" xmlns="" id="{1DD3FBF9-185B-4B9C-931C-888A3F03C188}"/>
              </a:ext>
            </a:extLst>
          </p:cNvPr>
          <p:cNvPicPr>
            <a:picLocks noChangeAspect="1"/>
          </p:cNvPicPr>
          <p:nvPr/>
        </p:nvPicPr>
        <p:blipFill>
          <a:blip r:embed="rId58" cstate="screen">
            <a:extLst>
              <a:ext uri="{28A0092B-C50C-407E-A947-70E740481C1C}">
                <a14:useLocalDpi xmlns:a14="http://schemas.microsoft.com/office/drawing/2010/main"/>
              </a:ext>
              <a:ext uri="{96DAC541-7B7A-43D3-8B79-37D633B846F1}">
                <asvg:svgBlip xmlns:asvg="http://schemas.microsoft.com/office/drawing/2016/SVG/main" xmlns="" r:embed="rId59"/>
              </a:ext>
            </a:extLst>
          </a:blip>
          <a:stretch>
            <a:fillRect/>
          </a:stretch>
        </p:blipFill>
        <p:spPr>
          <a:xfrm>
            <a:off x="6717858" y="3178752"/>
            <a:ext cx="448826" cy="448826"/>
          </a:xfrm>
          <a:prstGeom prst="rect">
            <a:avLst/>
          </a:prstGeom>
        </p:spPr>
      </p:pic>
      <p:pic>
        <p:nvPicPr>
          <p:cNvPr id="80" name="图形 79" descr="可持续性">
            <a:extLst>
              <a:ext uri="{FF2B5EF4-FFF2-40B4-BE49-F238E27FC236}">
                <a16:creationId xmlns:a16="http://schemas.microsoft.com/office/drawing/2014/main" xmlns="" id="{40E9D744-1899-4302-A467-7A4F6EC44481}"/>
              </a:ext>
            </a:extLst>
          </p:cNvPr>
          <p:cNvPicPr>
            <a:picLocks noChangeAspect="1"/>
          </p:cNvPicPr>
          <p:nvPr/>
        </p:nvPicPr>
        <p:blipFill>
          <a:blip r:embed="rId60" cstate="screen">
            <a:extLst>
              <a:ext uri="{28A0092B-C50C-407E-A947-70E740481C1C}">
                <a14:useLocalDpi xmlns:a14="http://schemas.microsoft.com/office/drawing/2010/main"/>
              </a:ext>
              <a:ext uri="{96DAC541-7B7A-43D3-8B79-37D633B846F1}">
                <asvg:svgBlip xmlns:asvg="http://schemas.microsoft.com/office/drawing/2016/SVG/main" xmlns="" r:embed="rId61"/>
              </a:ext>
            </a:extLst>
          </a:blip>
          <a:stretch>
            <a:fillRect/>
          </a:stretch>
        </p:blipFill>
        <p:spPr>
          <a:xfrm>
            <a:off x="7632258" y="3178752"/>
            <a:ext cx="448826" cy="448826"/>
          </a:xfrm>
          <a:prstGeom prst="rect">
            <a:avLst/>
          </a:prstGeom>
        </p:spPr>
      </p:pic>
      <p:pic>
        <p:nvPicPr>
          <p:cNvPr id="82" name="图形 81" descr="足迹">
            <a:extLst>
              <a:ext uri="{FF2B5EF4-FFF2-40B4-BE49-F238E27FC236}">
                <a16:creationId xmlns:a16="http://schemas.microsoft.com/office/drawing/2014/main" xmlns="" id="{89EF5415-8481-4778-B6EC-B4751E093D88}"/>
              </a:ext>
            </a:extLst>
          </p:cNvPr>
          <p:cNvPicPr>
            <a:picLocks noChangeAspect="1"/>
          </p:cNvPicPr>
          <p:nvPr/>
        </p:nvPicPr>
        <p:blipFill>
          <a:blip r:embed="rId62" cstate="screen">
            <a:extLst>
              <a:ext uri="{28A0092B-C50C-407E-A947-70E740481C1C}">
                <a14:useLocalDpi xmlns:a14="http://schemas.microsoft.com/office/drawing/2010/main"/>
              </a:ext>
              <a:ext uri="{96DAC541-7B7A-43D3-8B79-37D633B846F1}">
                <asvg:svgBlip xmlns:asvg="http://schemas.microsoft.com/office/drawing/2016/SVG/main" xmlns="" r:embed="rId63"/>
              </a:ext>
            </a:extLst>
          </a:blip>
          <a:stretch>
            <a:fillRect/>
          </a:stretch>
        </p:blipFill>
        <p:spPr>
          <a:xfrm>
            <a:off x="8546658" y="3178752"/>
            <a:ext cx="448826" cy="448826"/>
          </a:xfrm>
          <a:prstGeom prst="rect">
            <a:avLst/>
          </a:prstGeom>
        </p:spPr>
      </p:pic>
      <p:pic>
        <p:nvPicPr>
          <p:cNvPr id="84" name="图形 83" descr="标记">
            <a:extLst>
              <a:ext uri="{FF2B5EF4-FFF2-40B4-BE49-F238E27FC236}">
                <a16:creationId xmlns:a16="http://schemas.microsoft.com/office/drawing/2014/main" xmlns="" id="{6E9452D2-E3D3-4797-B387-AE3A088F95F9}"/>
              </a:ext>
            </a:extLst>
          </p:cNvPr>
          <p:cNvPicPr>
            <a:picLocks noChangeAspect="1"/>
          </p:cNvPicPr>
          <p:nvPr/>
        </p:nvPicPr>
        <p:blipFill>
          <a:blip r:embed="rId64" cstate="screen">
            <a:extLst>
              <a:ext uri="{28A0092B-C50C-407E-A947-70E740481C1C}">
                <a14:useLocalDpi xmlns:a14="http://schemas.microsoft.com/office/drawing/2010/main"/>
              </a:ext>
              <a:ext uri="{96DAC541-7B7A-43D3-8B79-37D633B846F1}">
                <asvg:svgBlip xmlns:asvg="http://schemas.microsoft.com/office/drawing/2016/SVG/main" xmlns="" r:embed="rId65"/>
              </a:ext>
            </a:extLst>
          </a:blip>
          <a:stretch>
            <a:fillRect/>
          </a:stretch>
        </p:blipFill>
        <p:spPr>
          <a:xfrm>
            <a:off x="9461058" y="3178752"/>
            <a:ext cx="448826" cy="448826"/>
          </a:xfrm>
          <a:prstGeom prst="rect">
            <a:avLst/>
          </a:prstGeom>
        </p:spPr>
      </p:pic>
      <p:pic>
        <p:nvPicPr>
          <p:cNvPr id="86" name="图形 85" descr="方向">
            <a:extLst>
              <a:ext uri="{FF2B5EF4-FFF2-40B4-BE49-F238E27FC236}">
                <a16:creationId xmlns:a16="http://schemas.microsoft.com/office/drawing/2014/main" xmlns="" id="{FAD0882E-3A26-4117-A639-09A030EF292B}"/>
              </a:ext>
            </a:extLst>
          </p:cNvPr>
          <p:cNvPicPr>
            <a:picLocks noChangeAspect="1"/>
          </p:cNvPicPr>
          <p:nvPr/>
        </p:nvPicPr>
        <p:blipFill>
          <a:blip r:embed="rId66" cstate="screen">
            <a:extLst>
              <a:ext uri="{28A0092B-C50C-407E-A947-70E740481C1C}">
                <a14:useLocalDpi xmlns:a14="http://schemas.microsoft.com/office/drawing/2010/main"/>
              </a:ext>
              <a:ext uri="{96DAC541-7B7A-43D3-8B79-37D633B846F1}">
                <asvg:svgBlip xmlns:asvg="http://schemas.microsoft.com/office/drawing/2016/SVG/main" xmlns="" r:embed="rId67"/>
              </a:ext>
            </a:extLst>
          </a:blip>
          <a:stretch>
            <a:fillRect/>
          </a:stretch>
        </p:blipFill>
        <p:spPr>
          <a:xfrm>
            <a:off x="10375458" y="3178752"/>
            <a:ext cx="448826" cy="448826"/>
          </a:xfrm>
          <a:prstGeom prst="rect">
            <a:avLst/>
          </a:prstGeom>
        </p:spPr>
      </p:pic>
      <p:pic>
        <p:nvPicPr>
          <p:cNvPr id="88" name="图形 87" descr="固定">
            <a:extLst>
              <a:ext uri="{FF2B5EF4-FFF2-40B4-BE49-F238E27FC236}">
                <a16:creationId xmlns:a16="http://schemas.microsoft.com/office/drawing/2014/main" xmlns="" id="{ED218A6F-CECD-4377-92E8-95E91D384826}"/>
              </a:ext>
            </a:extLst>
          </p:cNvPr>
          <p:cNvPicPr>
            <a:picLocks noChangeAspect="1"/>
          </p:cNvPicPr>
          <p:nvPr/>
        </p:nvPicPr>
        <p:blipFill>
          <a:blip r:embed="rId68" cstate="screen">
            <a:extLst>
              <a:ext uri="{28A0092B-C50C-407E-A947-70E740481C1C}">
                <a14:useLocalDpi xmlns:a14="http://schemas.microsoft.com/office/drawing/2010/main"/>
              </a:ext>
              <a:ext uri="{96DAC541-7B7A-43D3-8B79-37D633B846F1}">
                <asvg:svgBlip xmlns:asvg="http://schemas.microsoft.com/office/drawing/2016/SVG/main" xmlns="" r:embed="rId69"/>
              </a:ext>
            </a:extLst>
          </a:blip>
          <a:stretch>
            <a:fillRect/>
          </a:stretch>
        </p:blipFill>
        <p:spPr>
          <a:xfrm>
            <a:off x="1231458" y="4093152"/>
            <a:ext cx="448826" cy="448826"/>
          </a:xfrm>
          <a:prstGeom prst="rect">
            <a:avLst/>
          </a:prstGeom>
        </p:spPr>
      </p:pic>
      <p:pic>
        <p:nvPicPr>
          <p:cNvPr id="90" name="图形 89" descr="地球仪非洲和欧洲">
            <a:extLst>
              <a:ext uri="{FF2B5EF4-FFF2-40B4-BE49-F238E27FC236}">
                <a16:creationId xmlns:a16="http://schemas.microsoft.com/office/drawing/2014/main" xmlns="" id="{DC62CC05-5B45-42D6-BD94-1B8419DA38F7}"/>
              </a:ext>
            </a:extLst>
          </p:cNvPr>
          <p:cNvPicPr>
            <a:picLocks noChangeAspect="1"/>
          </p:cNvPicPr>
          <p:nvPr/>
        </p:nvPicPr>
        <p:blipFill>
          <a:blip r:embed="rId70" cstate="screen">
            <a:extLst>
              <a:ext uri="{28A0092B-C50C-407E-A947-70E740481C1C}">
                <a14:useLocalDpi xmlns:a14="http://schemas.microsoft.com/office/drawing/2010/main"/>
              </a:ext>
              <a:ext uri="{96DAC541-7B7A-43D3-8B79-37D633B846F1}">
                <asvg:svgBlip xmlns:asvg="http://schemas.microsoft.com/office/drawing/2016/SVG/main" xmlns="" r:embed="rId71"/>
              </a:ext>
            </a:extLst>
          </a:blip>
          <a:stretch>
            <a:fillRect/>
          </a:stretch>
        </p:blipFill>
        <p:spPr>
          <a:xfrm>
            <a:off x="2145858" y="4093152"/>
            <a:ext cx="448826" cy="448826"/>
          </a:xfrm>
          <a:prstGeom prst="rect">
            <a:avLst/>
          </a:prstGeom>
        </p:spPr>
      </p:pic>
      <p:pic>
        <p:nvPicPr>
          <p:cNvPr id="92" name="图形 91" descr="听筒">
            <a:extLst>
              <a:ext uri="{FF2B5EF4-FFF2-40B4-BE49-F238E27FC236}">
                <a16:creationId xmlns:a16="http://schemas.microsoft.com/office/drawing/2014/main" xmlns="" id="{EF8DBD31-9CF2-49E8-82A2-7179802F52AE}"/>
              </a:ext>
            </a:extLst>
          </p:cNvPr>
          <p:cNvPicPr>
            <a:picLocks noChangeAspect="1"/>
          </p:cNvPicPr>
          <p:nvPr/>
        </p:nvPicPr>
        <p:blipFill>
          <a:blip r:embed="rId72" cstate="screen">
            <a:extLst>
              <a:ext uri="{28A0092B-C50C-407E-A947-70E740481C1C}">
                <a14:useLocalDpi xmlns:a14="http://schemas.microsoft.com/office/drawing/2010/main"/>
              </a:ext>
              <a:ext uri="{96DAC541-7B7A-43D3-8B79-37D633B846F1}">
                <asvg:svgBlip xmlns:asvg="http://schemas.microsoft.com/office/drawing/2016/SVG/main" xmlns="" r:embed="rId73"/>
              </a:ext>
            </a:extLst>
          </a:blip>
          <a:stretch>
            <a:fillRect/>
          </a:stretch>
        </p:blipFill>
        <p:spPr>
          <a:xfrm>
            <a:off x="3060258" y="4093152"/>
            <a:ext cx="448826" cy="448826"/>
          </a:xfrm>
          <a:prstGeom prst="rect">
            <a:avLst/>
          </a:prstGeom>
        </p:spPr>
      </p:pic>
      <p:pic>
        <p:nvPicPr>
          <p:cNvPr id="94" name="图形 93" descr="呼叫中心">
            <a:extLst>
              <a:ext uri="{FF2B5EF4-FFF2-40B4-BE49-F238E27FC236}">
                <a16:creationId xmlns:a16="http://schemas.microsoft.com/office/drawing/2014/main" xmlns="" id="{1DD671DA-1F29-4957-8422-426E76F3AA4C}"/>
              </a:ext>
            </a:extLst>
          </p:cNvPr>
          <p:cNvPicPr>
            <a:picLocks noChangeAspect="1"/>
          </p:cNvPicPr>
          <p:nvPr/>
        </p:nvPicPr>
        <p:blipFill>
          <a:blip r:embed="rId74" cstate="screen">
            <a:extLst>
              <a:ext uri="{28A0092B-C50C-407E-A947-70E740481C1C}">
                <a14:useLocalDpi xmlns:a14="http://schemas.microsoft.com/office/drawing/2010/main"/>
              </a:ext>
              <a:ext uri="{96DAC541-7B7A-43D3-8B79-37D633B846F1}">
                <asvg:svgBlip xmlns:asvg="http://schemas.microsoft.com/office/drawing/2016/SVG/main" xmlns="" r:embed="rId75"/>
              </a:ext>
            </a:extLst>
          </a:blip>
          <a:stretch>
            <a:fillRect/>
          </a:stretch>
        </p:blipFill>
        <p:spPr>
          <a:xfrm>
            <a:off x="3974658" y="4093152"/>
            <a:ext cx="448826" cy="448826"/>
          </a:xfrm>
          <a:prstGeom prst="rect">
            <a:avLst/>
          </a:prstGeom>
        </p:spPr>
      </p:pic>
      <p:pic>
        <p:nvPicPr>
          <p:cNvPr id="96" name="图形 95" descr="链接">
            <a:extLst>
              <a:ext uri="{FF2B5EF4-FFF2-40B4-BE49-F238E27FC236}">
                <a16:creationId xmlns:a16="http://schemas.microsoft.com/office/drawing/2014/main" xmlns="" id="{BE6EC1A8-2F01-44DF-8B0B-9FFE819DCCBA}"/>
              </a:ext>
            </a:extLst>
          </p:cNvPr>
          <p:cNvPicPr>
            <a:picLocks noChangeAspect="1"/>
          </p:cNvPicPr>
          <p:nvPr/>
        </p:nvPicPr>
        <p:blipFill>
          <a:blip r:embed="rId76" cstate="screen">
            <a:extLst>
              <a:ext uri="{28A0092B-C50C-407E-A947-70E740481C1C}">
                <a14:useLocalDpi xmlns:a14="http://schemas.microsoft.com/office/drawing/2010/main"/>
              </a:ext>
              <a:ext uri="{96DAC541-7B7A-43D3-8B79-37D633B846F1}">
                <asvg:svgBlip xmlns:asvg="http://schemas.microsoft.com/office/drawing/2016/SVG/main" xmlns="" r:embed="rId77"/>
              </a:ext>
            </a:extLst>
          </a:blip>
          <a:stretch>
            <a:fillRect/>
          </a:stretch>
        </p:blipFill>
        <p:spPr>
          <a:xfrm>
            <a:off x="4889058" y="4093152"/>
            <a:ext cx="448826" cy="448826"/>
          </a:xfrm>
          <a:prstGeom prst="rect">
            <a:avLst/>
          </a:prstGeom>
        </p:spPr>
      </p:pic>
      <p:pic>
        <p:nvPicPr>
          <p:cNvPr id="98" name="图形 97" descr="钱">
            <a:extLst>
              <a:ext uri="{FF2B5EF4-FFF2-40B4-BE49-F238E27FC236}">
                <a16:creationId xmlns:a16="http://schemas.microsoft.com/office/drawing/2014/main" xmlns="" id="{F2BE5C3F-28B2-4D0E-A192-A0C97E1E084E}"/>
              </a:ext>
            </a:extLst>
          </p:cNvPr>
          <p:cNvPicPr>
            <a:picLocks noChangeAspect="1"/>
          </p:cNvPicPr>
          <p:nvPr/>
        </p:nvPicPr>
        <p:blipFill>
          <a:blip r:embed="rId78" cstate="screen">
            <a:extLst>
              <a:ext uri="{28A0092B-C50C-407E-A947-70E740481C1C}">
                <a14:useLocalDpi xmlns:a14="http://schemas.microsoft.com/office/drawing/2010/main"/>
              </a:ext>
              <a:ext uri="{96DAC541-7B7A-43D3-8B79-37D633B846F1}">
                <asvg:svgBlip xmlns:asvg="http://schemas.microsoft.com/office/drawing/2016/SVG/main" xmlns="" r:embed="rId79"/>
              </a:ext>
            </a:extLst>
          </a:blip>
          <a:stretch>
            <a:fillRect/>
          </a:stretch>
        </p:blipFill>
        <p:spPr>
          <a:xfrm>
            <a:off x="5803458" y="4093152"/>
            <a:ext cx="448826" cy="448826"/>
          </a:xfrm>
          <a:prstGeom prst="rect">
            <a:avLst/>
          </a:prstGeom>
        </p:spPr>
      </p:pic>
      <p:pic>
        <p:nvPicPr>
          <p:cNvPr id="100" name="图形 99" descr="购物车">
            <a:extLst>
              <a:ext uri="{FF2B5EF4-FFF2-40B4-BE49-F238E27FC236}">
                <a16:creationId xmlns:a16="http://schemas.microsoft.com/office/drawing/2014/main" xmlns="" id="{E3B30075-38F4-4993-B007-9DBAA8E06DCB}"/>
              </a:ext>
            </a:extLst>
          </p:cNvPr>
          <p:cNvPicPr>
            <a:picLocks noChangeAspect="1"/>
          </p:cNvPicPr>
          <p:nvPr/>
        </p:nvPicPr>
        <p:blipFill>
          <a:blip r:embed="rId80" cstate="screen">
            <a:extLst>
              <a:ext uri="{28A0092B-C50C-407E-A947-70E740481C1C}">
                <a14:useLocalDpi xmlns:a14="http://schemas.microsoft.com/office/drawing/2010/main"/>
              </a:ext>
              <a:ext uri="{96DAC541-7B7A-43D3-8B79-37D633B846F1}">
                <asvg:svgBlip xmlns:asvg="http://schemas.microsoft.com/office/drawing/2016/SVG/main" xmlns="" r:embed="rId81"/>
              </a:ext>
            </a:extLst>
          </a:blip>
          <a:stretch>
            <a:fillRect/>
          </a:stretch>
        </p:blipFill>
        <p:spPr>
          <a:xfrm>
            <a:off x="6717858" y="4093152"/>
            <a:ext cx="448826" cy="448826"/>
          </a:xfrm>
          <a:prstGeom prst="rect">
            <a:avLst/>
          </a:prstGeom>
        </p:spPr>
      </p:pic>
      <p:pic>
        <p:nvPicPr>
          <p:cNvPr id="102" name="图形 101" descr="储钱罐">
            <a:extLst>
              <a:ext uri="{FF2B5EF4-FFF2-40B4-BE49-F238E27FC236}">
                <a16:creationId xmlns:a16="http://schemas.microsoft.com/office/drawing/2014/main" xmlns="" id="{6D960CF5-3084-4589-873F-94AD954999F8}"/>
              </a:ext>
            </a:extLst>
          </p:cNvPr>
          <p:cNvPicPr>
            <a:picLocks noChangeAspect="1"/>
          </p:cNvPicPr>
          <p:nvPr/>
        </p:nvPicPr>
        <p:blipFill>
          <a:blip r:embed="rId82" cstate="screen">
            <a:extLst>
              <a:ext uri="{28A0092B-C50C-407E-A947-70E740481C1C}">
                <a14:useLocalDpi xmlns:a14="http://schemas.microsoft.com/office/drawing/2010/main"/>
              </a:ext>
              <a:ext uri="{96DAC541-7B7A-43D3-8B79-37D633B846F1}">
                <asvg:svgBlip xmlns:asvg="http://schemas.microsoft.com/office/drawing/2016/SVG/main" xmlns="" r:embed="rId83"/>
              </a:ext>
            </a:extLst>
          </a:blip>
          <a:stretch>
            <a:fillRect/>
          </a:stretch>
        </p:blipFill>
        <p:spPr>
          <a:xfrm>
            <a:off x="1231458" y="5783568"/>
            <a:ext cx="448826" cy="448826"/>
          </a:xfrm>
          <a:prstGeom prst="rect">
            <a:avLst/>
          </a:prstGeom>
        </p:spPr>
      </p:pic>
      <p:pic>
        <p:nvPicPr>
          <p:cNvPr id="104" name="图形 103" descr="出租车">
            <a:extLst>
              <a:ext uri="{FF2B5EF4-FFF2-40B4-BE49-F238E27FC236}">
                <a16:creationId xmlns:a16="http://schemas.microsoft.com/office/drawing/2014/main" xmlns="" id="{90883BE2-C909-4462-8308-ECDBBA956984}"/>
              </a:ext>
            </a:extLst>
          </p:cNvPr>
          <p:cNvPicPr>
            <a:picLocks noChangeAspect="1"/>
          </p:cNvPicPr>
          <p:nvPr/>
        </p:nvPicPr>
        <p:blipFill>
          <a:blip r:embed="rId84" cstate="screen">
            <a:extLst>
              <a:ext uri="{28A0092B-C50C-407E-A947-70E740481C1C}">
                <a14:useLocalDpi xmlns:a14="http://schemas.microsoft.com/office/drawing/2010/main"/>
              </a:ext>
              <a:ext uri="{96DAC541-7B7A-43D3-8B79-37D633B846F1}">
                <asvg:svgBlip xmlns:asvg="http://schemas.microsoft.com/office/drawing/2016/SVG/main" xmlns="" r:embed="rId85"/>
              </a:ext>
            </a:extLst>
          </a:blip>
          <a:stretch>
            <a:fillRect/>
          </a:stretch>
        </p:blipFill>
        <p:spPr>
          <a:xfrm>
            <a:off x="1231458" y="4941580"/>
            <a:ext cx="448826" cy="448826"/>
          </a:xfrm>
          <a:prstGeom prst="rect">
            <a:avLst/>
          </a:prstGeom>
        </p:spPr>
      </p:pic>
      <p:pic>
        <p:nvPicPr>
          <p:cNvPr id="106" name="图形 105" descr="纸飞机">
            <a:extLst>
              <a:ext uri="{FF2B5EF4-FFF2-40B4-BE49-F238E27FC236}">
                <a16:creationId xmlns:a16="http://schemas.microsoft.com/office/drawing/2014/main" xmlns="" id="{7A51C683-A02E-43CA-8C4F-7E0D00233B5B}"/>
              </a:ext>
            </a:extLst>
          </p:cNvPr>
          <p:cNvPicPr>
            <a:picLocks noChangeAspect="1"/>
          </p:cNvPicPr>
          <p:nvPr/>
        </p:nvPicPr>
        <p:blipFill>
          <a:blip r:embed="rId86" cstate="screen">
            <a:extLst>
              <a:ext uri="{28A0092B-C50C-407E-A947-70E740481C1C}">
                <a14:useLocalDpi xmlns:a14="http://schemas.microsoft.com/office/drawing/2010/main"/>
              </a:ext>
              <a:ext uri="{96DAC541-7B7A-43D3-8B79-37D633B846F1}">
                <asvg:svgBlip xmlns:asvg="http://schemas.microsoft.com/office/drawing/2016/SVG/main" xmlns="" r:embed="rId87"/>
              </a:ext>
            </a:extLst>
          </a:blip>
          <a:stretch>
            <a:fillRect/>
          </a:stretch>
        </p:blipFill>
        <p:spPr>
          <a:xfrm>
            <a:off x="2145858" y="4941580"/>
            <a:ext cx="448826" cy="448826"/>
          </a:xfrm>
          <a:prstGeom prst="rect">
            <a:avLst/>
          </a:prstGeom>
        </p:spPr>
      </p:pic>
      <p:pic>
        <p:nvPicPr>
          <p:cNvPr id="108" name="图形 107" descr="热气球">
            <a:extLst>
              <a:ext uri="{FF2B5EF4-FFF2-40B4-BE49-F238E27FC236}">
                <a16:creationId xmlns:a16="http://schemas.microsoft.com/office/drawing/2014/main" xmlns="" id="{B30A956A-2B8A-40E5-93A4-9DDE32FA2660}"/>
              </a:ext>
            </a:extLst>
          </p:cNvPr>
          <p:cNvPicPr>
            <a:picLocks noChangeAspect="1"/>
          </p:cNvPicPr>
          <p:nvPr/>
        </p:nvPicPr>
        <p:blipFill>
          <a:blip r:embed="rId88" cstate="screen">
            <a:extLst>
              <a:ext uri="{28A0092B-C50C-407E-A947-70E740481C1C}">
                <a14:useLocalDpi xmlns:a14="http://schemas.microsoft.com/office/drawing/2010/main"/>
              </a:ext>
              <a:ext uri="{96DAC541-7B7A-43D3-8B79-37D633B846F1}">
                <asvg:svgBlip xmlns:asvg="http://schemas.microsoft.com/office/drawing/2016/SVG/main" xmlns="" r:embed="rId89"/>
              </a:ext>
            </a:extLst>
          </a:blip>
          <a:stretch>
            <a:fillRect/>
          </a:stretch>
        </p:blipFill>
        <p:spPr>
          <a:xfrm>
            <a:off x="3060258" y="4941580"/>
            <a:ext cx="448826" cy="448826"/>
          </a:xfrm>
          <a:prstGeom prst="rect">
            <a:avLst/>
          </a:prstGeom>
        </p:spPr>
      </p:pic>
      <p:pic>
        <p:nvPicPr>
          <p:cNvPr id="110" name="图形 109" descr="条形图">
            <a:extLst>
              <a:ext uri="{FF2B5EF4-FFF2-40B4-BE49-F238E27FC236}">
                <a16:creationId xmlns:a16="http://schemas.microsoft.com/office/drawing/2014/main" xmlns="" id="{2A2ACDC8-ACDF-4677-8212-B6968C0DD5B0}"/>
              </a:ext>
            </a:extLst>
          </p:cNvPr>
          <p:cNvPicPr>
            <a:picLocks noChangeAspect="1"/>
          </p:cNvPicPr>
          <p:nvPr/>
        </p:nvPicPr>
        <p:blipFill>
          <a:blip r:embed="rId90" cstate="screen">
            <a:extLst>
              <a:ext uri="{28A0092B-C50C-407E-A947-70E740481C1C}">
                <a14:useLocalDpi xmlns:a14="http://schemas.microsoft.com/office/drawing/2010/main"/>
              </a:ext>
              <a:ext uri="{96DAC541-7B7A-43D3-8B79-37D633B846F1}">
                <asvg:svgBlip xmlns:asvg="http://schemas.microsoft.com/office/drawing/2016/SVG/main" xmlns="" r:embed="rId91"/>
              </a:ext>
            </a:extLst>
          </a:blip>
          <a:stretch>
            <a:fillRect/>
          </a:stretch>
        </p:blipFill>
        <p:spPr>
          <a:xfrm>
            <a:off x="3974658" y="4941580"/>
            <a:ext cx="448826" cy="448826"/>
          </a:xfrm>
          <a:prstGeom prst="rect">
            <a:avLst/>
          </a:prstGeom>
        </p:spPr>
      </p:pic>
      <p:pic>
        <p:nvPicPr>
          <p:cNvPr id="112" name="图形 111" descr="靶心">
            <a:extLst>
              <a:ext uri="{FF2B5EF4-FFF2-40B4-BE49-F238E27FC236}">
                <a16:creationId xmlns:a16="http://schemas.microsoft.com/office/drawing/2014/main" xmlns="" id="{CA355152-972B-4B39-9BDE-25A4BE7AC374}"/>
              </a:ext>
            </a:extLst>
          </p:cNvPr>
          <p:cNvPicPr>
            <a:picLocks noChangeAspect="1"/>
          </p:cNvPicPr>
          <p:nvPr/>
        </p:nvPicPr>
        <p:blipFill>
          <a:blip r:embed="rId92" cstate="screen">
            <a:extLst>
              <a:ext uri="{28A0092B-C50C-407E-A947-70E740481C1C}">
                <a14:useLocalDpi xmlns:a14="http://schemas.microsoft.com/office/drawing/2010/main"/>
              </a:ext>
              <a:ext uri="{96DAC541-7B7A-43D3-8B79-37D633B846F1}">
                <asvg:svgBlip xmlns:asvg="http://schemas.microsoft.com/office/drawing/2016/SVG/main" xmlns="" r:embed="rId93"/>
              </a:ext>
            </a:extLst>
          </a:blip>
          <a:stretch>
            <a:fillRect/>
          </a:stretch>
        </p:blipFill>
        <p:spPr>
          <a:xfrm>
            <a:off x="4889058" y="4941580"/>
            <a:ext cx="448826" cy="448826"/>
          </a:xfrm>
          <a:prstGeom prst="rect">
            <a:avLst/>
          </a:prstGeom>
        </p:spPr>
      </p:pic>
      <p:pic>
        <p:nvPicPr>
          <p:cNvPr id="114" name="图形 113" descr="齿轮">
            <a:extLst>
              <a:ext uri="{FF2B5EF4-FFF2-40B4-BE49-F238E27FC236}">
                <a16:creationId xmlns:a16="http://schemas.microsoft.com/office/drawing/2014/main" xmlns="" id="{6625FED0-B299-4AB8-BCB6-E42A2381D682}"/>
              </a:ext>
            </a:extLst>
          </p:cNvPr>
          <p:cNvPicPr>
            <a:picLocks noChangeAspect="1"/>
          </p:cNvPicPr>
          <p:nvPr/>
        </p:nvPicPr>
        <p:blipFill>
          <a:blip r:embed="rId94" cstate="screen">
            <a:extLst>
              <a:ext uri="{28A0092B-C50C-407E-A947-70E740481C1C}">
                <a14:useLocalDpi xmlns:a14="http://schemas.microsoft.com/office/drawing/2010/main"/>
              </a:ext>
              <a:ext uri="{96DAC541-7B7A-43D3-8B79-37D633B846F1}">
                <asvg:svgBlip xmlns:asvg="http://schemas.microsoft.com/office/drawing/2016/SVG/main" xmlns="" r:embed="rId95"/>
              </a:ext>
            </a:extLst>
          </a:blip>
          <a:stretch>
            <a:fillRect/>
          </a:stretch>
        </p:blipFill>
        <p:spPr>
          <a:xfrm>
            <a:off x="5803458" y="4941580"/>
            <a:ext cx="448826" cy="448826"/>
          </a:xfrm>
          <a:prstGeom prst="rect">
            <a:avLst/>
          </a:prstGeom>
        </p:spPr>
      </p:pic>
      <p:pic>
        <p:nvPicPr>
          <p:cNvPr id="116" name="图形 115" descr="带齿轮的头部">
            <a:extLst>
              <a:ext uri="{FF2B5EF4-FFF2-40B4-BE49-F238E27FC236}">
                <a16:creationId xmlns:a16="http://schemas.microsoft.com/office/drawing/2014/main" xmlns="" id="{839AE497-9908-4C58-A5E1-7CF7A5730A34}"/>
              </a:ext>
            </a:extLst>
          </p:cNvPr>
          <p:cNvPicPr>
            <a:picLocks noChangeAspect="1"/>
          </p:cNvPicPr>
          <p:nvPr/>
        </p:nvPicPr>
        <p:blipFill>
          <a:blip r:embed="rId96" cstate="screen">
            <a:extLst>
              <a:ext uri="{28A0092B-C50C-407E-A947-70E740481C1C}">
                <a14:useLocalDpi xmlns:a14="http://schemas.microsoft.com/office/drawing/2010/main"/>
              </a:ext>
              <a:ext uri="{96DAC541-7B7A-43D3-8B79-37D633B846F1}">
                <asvg:svgBlip xmlns:asvg="http://schemas.microsoft.com/office/drawing/2016/SVG/main" xmlns="" r:embed="rId97"/>
              </a:ext>
            </a:extLst>
          </a:blip>
          <a:stretch>
            <a:fillRect/>
          </a:stretch>
        </p:blipFill>
        <p:spPr>
          <a:xfrm>
            <a:off x="6717858" y="4941580"/>
            <a:ext cx="448826" cy="448826"/>
          </a:xfrm>
          <a:prstGeom prst="rect">
            <a:avLst/>
          </a:prstGeom>
        </p:spPr>
      </p:pic>
      <p:pic>
        <p:nvPicPr>
          <p:cNvPr id="118" name="图形 117" descr="灯泡">
            <a:extLst>
              <a:ext uri="{FF2B5EF4-FFF2-40B4-BE49-F238E27FC236}">
                <a16:creationId xmlns:a16="http://schemas.microsoft.com/office/drawing/2014/main" xmlns="" id="{46C5942C-ED27-485C-AD82-ACEBA9FB8CC6}"/>
              </a:ext>
            </a:extLst>
          </p:cNvPr>
          <p:cNvPicPr>
            <a:picLocks noChangeAspect="1"/>
          </p:cNvPicPr>
          <p:nvPr/>
        </p:nvPicPr>
        <p:blipFill>
          <a:blip r:embed="rId98" cstate="screen">
            <a:extLst>
              <a:ext uri="{28A0092B-C50C-407E-A947-70E740481C1C}">
                <a14:useLocalDpi xmlns:a14="http://schemas.microsoft.com/office/drawing/2010/main"/>
              </a:ext>
              <a:ext uri="{96DAC541-7B7A-43D3-8B79-37D633B846F1}">
                <asvg:svgBlip xmlns:asvg="http://schemas.microsoft.com/office/drawing/2016/SVG/main" xmlns="" r:embed="rId99"/>
              </a:ext>
            </a:extLst>
          </a:blip>
          <a:stretch>
            <a:fillRect/>
          </a:stretch>
        </p:blipFill>
        <p:spPr>
          <a:xfrm>
            <a:off x="7632258" y="4941580"/>
            <a:ext cx="448826" cy="448826"/>
          </a:xfrm>
          <a:prstGeom prst="rect">
            <a:avLst/>
          </a:prstGeom>
        </p:spPr>
      </p:pic>
      <p:pic>
        <p:nvPicPr>
          <p:cNvPr id="120" name="图形 119" descr="沙漏">
            <a:extLst>
              <a:ext uri="{FF2B5EF4-FFF2-40B4-BE49-F238E27FC236}">
                <a16:creationId xmlns:a16="http://schemas.microsoft.com/office/drawing/2014/main" xmlns="" id="{635EB0C6-45B1-4DF6-94ED-B0E101DD2867}"/>
              </a:ext>
            </a:extLst>
          </p:cNvPr>
          <p:cNvPicPr>
            <a:picLocks noChangeAspect="1"/>
          </p:cNvPicPr>
          <p:nvPr/>
        </p:nvPicPr>
        <p:blipFill>
          <a:blip r:embed="rId100" cstate="screen">
            <a:extLst>
              <a:ext uri="{28A0092B-C50C-407E-A947-70E740481C1C}">
                <a14:useLocalDpi xmlns:a14="http://schemas.microsoft.com/office/drawing/2010/main"/>
              </a:ext>
              <a:ext uri="{96DAC541-7B7A-43D3-8B79-37D633B846F1}">
                <asvg:svgBlip xmlns:asvg="http://schemas.microsoft.com/office/drawing/2016/SVG/main" xmlns="" r:embed="rId101"/>
              </a:ext>
            </a:extLst>
          </a:blip>
          <a:stretch>
            <a:fillRect/>
          </a:stretch>
        </p:blipFill>
        <p:spPr>
          <a:xfrm>
            <a:off x="8546658" y="4941580"/>
            <a:ext cx="448826" cy="448826"/>
          </a:xfrm>
          <a:prstGeom prst="rect">
            <a:avLst/>
          </a:prstGeom>
        </p:spPr>
      </p:pic>
      <p:pic>
        <p:nvPicPr>
          <p:cNvPr id="122" name="图形 121" descr="秒表">
            <a:extLst>
              <a:ext uri="{FF2B5EF4-FFF2-40B4-BE49-F238E27FC236}">
                <a16:creationId xmlns:a16="http://schemas.microsoft.com/office/drawing/2014/main" xmlns="" id="{8AE92870-8470-4E1B-9791-0D4E61200BA8}"/>
              </a:ext>
            </a:extLst>
          </p:cNvPr>
          <p:cNvPicPr>
            <a:picLocks noChangeAspect="1"/>
          </p:cNvPicPr>
          <p:nvPr/>
        </p:nvPicPr>
        <p:blipFill>
          <a:blip r:embed="rId102" cstate="screen">
            <a:extLst>
              <a:ext uri="{28A0092B-C50C-407E-A947-70E740481C1C}">
                <a14:useLocalDpi xmlns:a14="http://schemas.microsoft.com/office/drawing/2010/main"/>
              </a:ext>
              <a:ext uri="{96DAC541-7B7A-43D3-8B79-37D633B846F1}">
                <asvg:svgBlip xmlns:asvg="http://schemas.microsoft.com/office/drawing/2016/SVG/main" xmlns="" r:embed="rId103"/>
              </a:ext>
            </a:extLst>
          </a:blip>
          <a:stretch>
            <a:fillRect/>
          </a:stretch>
        </p:blipFill>
        <p:spPr>
          <a:xfrm>
            <a:off x="9461058" y="4941580"/>
            <a:ext cx="448826" cy="448826"/>
          </a:xfrm>
          <a:prstGeom prst="rect">
            <a:avLst/>
          </a:prstGeom>
        </p:spPr>
      </p:pic>
      <p:pic>
        <p:nvPicPr>
          <p:cNvPr id="124" name="图形 123" descr="条形图演示文稿">
            <a:extLst>
              <a:ext uri="{FF2B5EF4-FFF2-40B4-BE49-F238E27FC236}">
                <a16:creationId xmlns:a16="http://schemas.microsoft.com/office/drawing/2014/main" xmlns="" id="{3C98C87D-E638-4AD2-9335-A78698BC1D90}"/>
              </a:ext>
            </a:extLst>
          </p:cNvPr>
          <p:cNvPicPr>
            <a:picLocks noChangeAspect="1"/>
          </p:cNvPicPr>
          <p:nvPr/>
        </p:nvPicPr>
        <p:blipFill>
          <a:blip r:embed="rId104" cstate="screen">
            <a:extLst>
              <a:ext uri="{28A0092B-C50C-407E-A947-70E740481C1C}">
                <a14:useLocalDpi xmlns:a14="http://schemas.microsoft.com/office/drawing/2010/main"/>
              </a:ext>
              <a:ext uri="{96DAC541-7B7A-43D3-8B79-37D633B846F1}">
                <asvg:svgBlip xmlns:asvg="http://schemas.microsoft.com/office/drawing/2016/SVG/main" xmlns="" r:embed="rId105"/>
              </a:ext>
            </a:extLst>
          </a:blip>
          <a:stretch>
            <a:fillRect/>
          </a:stretch>
        </p:blipFill>
        <p:spPr>
          <a:xfrm>
            <a:off x="10375458" y="4941580"/>
            <a:ext cx="448826" cy="448826"/>
          </a:xfrm>
          <a:prstGeom prst="rect">
            <a:avLst/>
          </a:prstGeom>
        </p:spPr>
      </p:pic>
      <p:pic>
        <p:nvPicPr>
          <p:cNvPr id="126" name="图形 125" descr="下降趋势条形图">
            <a:extLst>
              <a:ext uri="{FF2B5EF4-FFF2-40B4-BE49-F238E27FC236}">
                <a16:creationId xmlns:a16="http://schemas.microsoft.com/office/drawing/2014/main" xmlns="" id="{B98144C0-F7A2-41A2-AB0B-F6C3EE754A61}"/>
              </a:ext>
            </a:extLst>
          </p:cNvPr>
          <p:cNvPicPr>
            <a:picLocks noChangeAspect="1"/>
          </p:cNvPicPr>
          <p:nvPr/>
        </p:nvPicPr>
        <p:blipFill>
          <a:blip r:embed="rId106" cstate="screen">
            <a:extLst>
              <a:ext uri="{28A0092B-C50C-407E-A947-70E740481C1C}">
                <a14:useLocalDpi xmlns:a14="http://schemas.microsoft.com/office/drawing/2010/main"/>
              </a:ext>
              <a:ext uri="{96DAC541-7B7A-43D3-8B79-37D633B846F1}">
                <asvg:svgBlip xmlns:asvg="http://schemas.microsoft.com/office/drawing/2016/SVG/main" xmlns="" r:embed="rId107"/>
              </a:ext>
            </a:extLst>
          </a:blip>
          <a:stretch>
            <a:fillRect/>
          </a:stretch>
        </p:blipFill>
        <p:spPr>
          <a:xfrm>
            <a:off x="7632258" y="4093152"/>
            <a:ext cx="448826" cy="448826"/>
          </a:xfrm>
          <a:prstGeom prst="rect">
            <a:avLst/>
          </a:prstGeom>
        </p:spPr>
      </p:pic>
      <p:pic>
        <p:nvPicPr>
          <p:cNvPr id="128" name="图形 127" descr="上升趋势条形图">
            <a:extLst>
              <a:ext uri="{FF2B5EF4-FFF2-40B4-BE49-F238E27FC236}">
                <a16:creationId xmlns:a16="http://schemas.microsoft.com/office/drawing/2014/main" xmlns="" id="{C1875630-0194-4242-AB8B-B7C2B306A28A}"/>
              </a:ext>
            </a:extLst>
          </p:cNvPr>
          <p:cNvPicPr>
            <a:picLocks noChangeAspect="1"/>
          </p:cNvPicPr>
          <p:nvPr/>
        </p:nvPicPr>
        <p:blipFill>
          <a:blip r:embed="rId108" cstate="screen">
            <a:extLst>
              <a:ext uri="{28A0092B-C50C-407E-A947-70E740481C1C}">
                <a14:useLocalDpi xmlns:a14="http://schemas.microsoft.com/office/drawing/2010/main"/>
              </a:ext>
              <a:ext uri="{96DAC541-7B7A-43D3-8B79-37D633B846F1}">
                <asvg:svgBlip xmlns:asvg="http://schemas.microsoft.com/office/drawing/2016/SVG/main" xmlns="" r:embed="rId109"/>
              </a:ext>
            </a:extLst>
          </a:blip>
          <a:stretch>
            <a:fillRect/>
          </a:stretch>
        </p:blipFill>
        <p:spPr>
          <a:xfrm>
            <a:off x="8546658" y="4093152"/>
            <a:ext cx="448826" cy="448826"/>
          </a:xfrm>
          <a:prstGeom prst="rect">
            <a:avLst/>
          </a:prstGeom>
        </p:spPr>
      </p:pic>
      <p:pic>
        <p:nvPicPr>
          <p:cNvPr id="130" name="图形 129" descr="下降趋势">
            <a:extLst>
              <a:ext uri="{FF2B5EF4-FFF2-40B4-BE49-F238E27FC236}">
                <a16:creationId xmlns:a16="http://schemas.microsoft.com/office/drawing/2014/main" xmlns="" id="{31C73671-50DF-41C8-AF39-B1464591E615}"/>
              </a:ext>
            </a:extLst>
          </p:cNvPr>
          <p:cNvPicPr>
            <a:picLocks noChangeAspect="1"/>
          </p:cNvPicPr>
          <p:nvPr/>
        </p:nvPicPr>
        <p:blipFill>
          <a:blip r:embed="rId110" cstate="screen">
            <a:extLst>
              <a:ext uri="{28A0092B-C50C-407E-A947-70E740481C1C}">
                <a14:useLocalDpi xmlns:a14="http://schemas.microsoft.com/office/drawing/2010/main"/>
              </a:ext>
              <a:ext uri="{96DAC541-7B7A-43D3-8B79-37D633B846F1}">
                <asvg:svgBlip xmlns:asvg="http://schemas.microsoft.com/office/drawing/2016/SVG/main" xmlns="" r:embed="rId111"/>
              </a:ext>
            </a:extLst>
          </a:blip>
          <a:stretch>
            <a:fillRect/>
          </a:stretch>
        </p:blipFill>
        <p:spPr>
          <a:xfrm>
            <a:off x="9461058" y="4093152"/>
            <a:ext cx="448826" cy="448826"/>
          </a:xfrm>
          <a:prstGeom prst="rect">
            <a:avLst/>
          </a:prstGeom>
        </p:spPr>
      </p:pic>
      <p:pic>
        <p:nvPicPr>
          <p:cNvPr id="132" name="图形 131" descr="下降趋势 RTL">
            <a:extLst>
              <a:ext uri="{FF2B5EF4-FFF2-40B4-BE49-F238E27FC236}">
                <a16:creationId xmlns:a16="http://schemas.microsoft.com/office/drawing/2014/main" xmlns="" id="{4F62003A-FEDA-4899-AD43-C169B8FC1967}"/>
              </a:ext>
            </a:extLst>
          </p:cNvPr>
          <p:cNvPicPr>
            <a:picLocks noChangeAspect="1"/>
          </p:cNvPicPr>
          <p:nvPr/>
        </p:nvPicPr>
        <p:blipFill>
          <a:blip r:embed="rId112" cstate="screen">
            <a:extLst>
              <a:ext uri="{28A0092B-C50C-407E-A947-70E740481C1C}">
                <a14:useLocalDpi xmlns:a14="http://schemas.microsoft.com/office/drawing/2010/main"/>
              </a:ext>
              <a:ext uri="{96DAC541-7B7A-43D3-8B79-37D633B846F1}">
                <asvg:svgBlip xmlns:asvg="http://schemas.microsoft.com/office/drawing/2016/SVG/main" xmlns="" r:embed="rId113"/>
              </a:ext>
            </a:extLst>
          </a:blip>
          <a:stretch>
            <a:fillRect/>
          </a:stretch>
        </p:blipFill>
        <p:spPr>
          <a:xfrm>
            <a:off x="10375458" y="4093152"/>
            <a:ext cx="448826" cy="448826"/>
          </a:xfrm>
          <a:prstGeom prst="rect">
            <a:avLst/>
          </a:prstGeom>
        </p:spPr>
      </p:pic>
      <p:pic>
        <p:nvPicPr>
          <p:cNvPr id="134" name="图形 133" descr="正义天平">
            <a:extLst>
              <a:ext uri="{FF2B5EF4-FFF2-40B4-BE49-F238E27FC236}">
                <a16:creationId xmlns:a16="http://schemas.microsoft.com/office/drawing/2014/main" xmlns="" id="{33E41E7C-5F43-4964-8493-573DA166C432}"/>
              </a:ext>
            </a:extLst>
          </p:cNvPr>
          <p:cNvPicPr>
            <a:picLocks noChangeAspect="1"/>
          </p:cNvPicPr>
          <p:nvPr/>
        </p:nvPicPr>
        <p:blipFill>
          <a:blip r:embed="rId114" cstate="screen">
            <a:extLst>
              <a:ext uri="{28A0092B-C50C-407E-A947-70E740481C1C}">
                <a14:useLocalDpi xmlns:a14="http://schemas.microsoft.com/office/drawing/2010/main"/>
              </a:ext>
              <a:ext uri="{96DAC541-7B7A-43D3-8B79-37D633B846F1}">
                <asvg:svgBlip xmlns:asvg="http://schemas.microsoft.com/office/drawing/2016/SVG/main" xmlns="" r:embed="rId115"/>
              </a:ext>
            </a:extLst>
          </a:blip>
          <a:stretch>
            <a:fillRect/>
          </a:stretch>
        </p:blipFill>
        <p:spPr>
          <a:xfrm>
            <a:off x="2145858" y="5741739"/>
            <a:ext cx="448826" cy="448826"/>
          </a:xfrm>
          <a:prstGeom prst="rect">
            <a:avLst/>
          </a:prstGeom>
        </p:spPr>
      </p:pic>
      <p:pic>
        <p:nvPicPr>
          <p:cNvPr id="136" name="图形 135" descr="水">
            <a:extLst>
              <a:ext uri="{FF2B5EF4-FFF2-40B4-BE49-F238E27FC236}">
                <a16:creationId xmlns:a16="http://schemas.microsoft.com/office/drawing/2014/main" xmlns="" id="{AD2BF225-F773-4404-A766-452F54240384}"/>
              </a:ext>
            </a:extLst>
          </p:cNvPr>
          <p:cNvPicPr>
            <a:picLocks noChangeAspect="1"/>
          </p:cNvPicPr>
          <p:nvPr/>
        </p:nvPicPr>
        <p:blipFill>
          <a:blip r:embed="rId116" cstate="screen">
            <a:extLst>
              <a:ext uri="{28A0092B-C50C-407E-A947-70E740481C1C}">
                <a14:useLocalDpi xmlns:a14="http://schemas.microsoft.com/office/drawing/2010/main"/>
              </a:ext>
              <a:ext uri="{96DAC541-7B7A-43D3-8B79-37D633B846F1}">
                <asvg:svgBlip xmlns:asvg="http://schemas.microsoft.com/office/drawing/2016/SVG/main" xmlns="" r:embed="rId117"/>
              </a:ext>
            </a:extLst>
          </a:blip>
          <a:stretch>
            <a:fillRect/>
          </a:stretch>
        </p:blipFill>
        <p:spPr>
          <a:xfrm>
            <a:off x="3060258" y="5741739"/>
            <a:ext cx="448826" cy="448826"/>
          </a:xfrm>
          <a:prstGeom prst="rect">
            <a:avLst/>
          </a:prstGeom>
        </p:spPr>
      </p:pic>
      <p:pic>
        <p:nvPicPr>
          <p:cNvPr id="138" name="图形 137" descr="火">
            <a:extLst>
              <a:ext uri="{FF2B5EF4-FFF2-40B4-BE49-F238E27FC236}">
                <a16:creationId xmlns:a16="http://schemas.microsoft.com/office/drawing/2014/main" xmlns="" id="{320ED1CD-15F3-4F3C-AB63-5DE19CCFB15D}"/>
              </a:ext>
            </a:extLst>
          </p:cNvPr>
          <p:cNvPicPr>
            <a:picLocks noChangeAspect="1"/>
          </p:cNvPicPr>
          <p:nvPr/>
        </p:nvPicPr>
        <p:blipFill>
          <a:blip r:embed="rId118" cstate="screen">
            <a:extLst>
              <a:ext uri="{28A0092B-C50C-407E-A947-70E740481C1C}">
                <a14:useLocalDpi xmlns:a14="http://schemas.microsoft.com/office/drawing/2010/main"/>
              </a:ext>
              <a:ext uri="{96DAC541-7B7A-43D3-8B79-37D633B846F1}">
                <asvg:svgBlip xmlns:asvg="http://schemas.microsoft.com/office/drawing/2016/SVG/main" xmlns="" r:embed="rId119"/>
              </a:ext>
            </a:extLst>
          </a:blip>
          <a:stretch>
            <a:fillRect/>
          </a:stretch>
        </p:blipFill>
        <p:spPr>
          <a:xfrm>
            <a:off x="3974658" y="5741739"/>
            <a:ext cx="448826" cy="448826"/>
          </a:xfrm>
          <a:prstGeom prst="rect">
            <a:avLst/>
          </a:prstGeom>
        </p:spPr>
      </p:pic>
      <p:pic>
        <p:nvPicPr>
          <p:cNvPr id="140" name="图形 139" descr="闪电">
            <a:extLst>
              <a:ext uri="{FF2B5EF4-FFF2-40B4-BE49-F238E27FC236}">
                <a16:creationId xmlns:a16="http://schemas.microsoft.com/office/drawing/2014/main" xmlns="" id="{69BA9708-9383-4FC0-9CE9-23D7B7B8BFDE}"/>
              </a:ext>
            </a:extLst>
          </p:cNvPr>
          <p:cNvPicPr>
            <a:picLocks noChangeAspect="1"/>
          </p:cNvPicPr>
          <p:nvPr/>
        </p:nvPicPr>
        <p:blipFill>
          <a:blip r:embed="rId120" cstate="screen">
            <a:extLst>
              <a:ext uri="{28A0092B-C50C-407E-A947-70E740481C1C}">
                <a14:useLocalDpi xmlns:a14="http://schemas.microsoft.com/office/drawing/2010/main"/>
              </a:ext>
              <a:ext uri="{96DAC541-7B7A-43D3-8B79-37D633B846F1}">
                <asvg:svgBlip xmlns:asvg="http://schemas.microsoft.com/office/drawing/2016/SVG/main" xmlns="" r:embed="rId121"/>
              </a:ext>
            </a:extLst>
          </a:blip>
          <a:stretch>
            <a:fillRect/>
          </a:stretch>
        </p:blipFill>
        <p:spPr>
          <a:xfrm>
            <a:off x="4889058" y="5741739"/>
            <a:ext cx="448826" cy="448826"/>
          </a:xfrm>
          <a:prstGeom prst="rect">
            <a:avLst/>
          </a:prstGeom>
        </p:spPr>
      </p:pic>
      <p:pic>
        <p:nvPicPr>
          <p:cNvPr id="142" name="图形 141" descr="公共汽车">
            <a:extLst>
              <a:ext uri="{FF2B5EF4-FFF2-40B4-BE49-F238E27FC236}">
                <a16:creationId xmlns:a16="http://schemas.microsoft.com/office/drawing/2014/main" xmlns="" id="{3A5C1FD5-5959-4B8F-95B5-73BE8BCBEF1D}"/>
              </a:ext>
            </a:extLst>
          </p:cNvPr>
          <p:cNvPicPr>
            <a:picLocks noChangeAspect="1"/>
          </p:cNvPicPr>
          <p:nvPr/>
        </p:nvPicPr>
        <p:blipFill>
          <a:blip r:embed="rId122" cstate="screen">
            <a:extLst>
              <a:ext uri="{28A0092B-C50C-407E-A947-70E740481C1C}">
                <a14:useLocalDpi xmlns:a14="http://schemas.microsoft.com/office/drawing/2010/main"/>
              </a:ext>
              <a:ext uri="{96DAC541-7B7A-43D3-8B79-37D633B846F1}">
                <asvg:svgBlip xmlns:asvg="http://schemas.microsoft.com/office/drawing/2016/SVG/main" xmlns="" r:embed="rId123"/>
              </a:ext>
            </a:extLst>
          </a:blip>
          <a:stretch>
            <a:fillRect/>
          </a:stretch>
        </p:blipFill>
        <p:spPr>
          <a:xfrm>
            <a:off x="5803458" y="5741739"/>
            <a:ext cx="448826" cy="448826"/>
          </a:xfrm>
          <a:prstGeom prst="rect">
            <a:avLst/>
          </a:prstGeom>
        </p:spPr>
      </p:pic>
      <p:pic>
        <p:nvPicPr>
          <p:cNvPr id="144" name="图形 143" descr="出租车">
            <a:extLst>
              <a:ext uri="{FF2B5EF4-FFF2-40B4-BE49-F238E27FC236}">
                <a16:creationId xmlns:a16="http://schemas.microsoft.com/office/drawing/2014/main" xmlns="" id="{F959C7D1-5B9E-440F-8238-DEBBF35406F4}"/>
              </a:ext>
            </a:extLst>
          </p:cNvPr>
          <p:cNvPicPr>
            <a:picLocks noChangeAspect="1"/>
          </p:cNvPicPr>
          <p:nvPr/>
        </p:nvPicPr>
        <p:blipFill>
          <a:blip r:embed="rId84" cstate="screen">
            <a:extLst>
              <a:ext uri="{28A0092B-C50C-407E-A947-70E740481C1C}">
                <a14:useLocalDpi xmlns:a14="http://schemas.microsoft.com/office/drawing/2010/main"/>
              </a:ext>
              <a:ext uri="{96DAC541-7B7A-43D3-8B79-37D633B846F1}">
                <asvg:svgBlip xmlns:asvg="http://schemas.microsoft.com/office/drawing/2016/SVG/main" xmlns="" r:embed="rId85"/>
              </a:ext>
            </a:extLst>
          </a:blip>
          <a:stretch>
            <a:fillRect/>
          </a:stretch>
        </p:blipFill>
        <p:spPr>
          <a:xfrm>
            <a:off x="6717858" y="5741739"/>
            <a:ext cx="448826" cy="448826"/>
          </a:xfrm>
          <a:prstGeom prst="rect">
            <a:avLst/>
          </a:prstGeom>
        </p:spPr>
      </p:pic>
      <p:pic>
        <p:nvPicPr>
          <p:cNvPr id="146" name="图形 145" descr="桌子">
            <a:extLst>
              <a:ext uri="{FF2B5EF4-FFF2-40B4-BE49-F238E27FC236}">
                <a16:creationId xmlns:a16="http://schemas.microsoft.com/office/drawing/2014/main" xmlns="" id="{1038DC4A-B153-47FE-8210-6EE14BCD398F}"/>
              </a:ext>
            </a:extLst>
          </p:cNvPr>
          <p:cNvPicPr>
            <a:picLocks noChangeAspect="1"/>
          </p:cNvPicPr>
          <p:nvPr/>
        </p:nvPicPr>
        <p:blipFill>
          <a:blip r:embed="rId124" cstate="screen">
            <a:extLst>
              <a:ext uri="{28A0092B-C50C-407E-A947-70E740481C1C}">
                <a14:useLocalDpi xmlns:a14="http://schemas.microsoft.com/office/drawing/2010/main"/>
              </a:ext>
              <a:ext uri="{96DAC541-7B7A-43D3-8B79-37D633B846F1}">
                <asvg:svgBlip xmlns:asvg="http://schemas.microsoft.com/office/drawing/2016/SVG/main" xmlns="" r:embed="rId125"/>
              </a:ext>
            </a:extLst>
          </a:blip>
          <a:stretch>
            <a:fillRect/>
          </a:stretch>
        </p:blipFill>
        <p:spPr>
          <a:xfrm>
            <a:off x="7632258" y="5741739"/>
            <a:ext cx="448826" cy="448826"/>
          </a:xfrm>
          <a:prstGeom prst="rect">
            <a:avLst/>
          </a:prstGeom>
        </p:spPr>
      </p:pic>
      <p:pic>
        <p:nvPicPr>
          <p:cNvPr id="148" name="图形 147" descr="郊区场景">
            <a:extLst>
              <a:ext uri="{FF2B5EF4-FFF2-40B4-BE49-F238E27FC236}">
                <a16:creationId xmlns:a16="http://schemas.microsoft.com/office/drawing/2014/main" xmlns="" id="{2C45571C-6358-4C11-B81B-37109D843C1D}"/>
              </a:ext>
            </a:extLst>
          </p:cNvPr>
          <p:cNvPicPr>
            <a:picLocks noChangeAspect="1"/>
          </p:cNvPicPr>
          <p:nvPr/>
        </p:nvPicPr>
        <p:blipFill>
          <a:blip r:embed="rId126" cstate="screen">
            <a:extLst>
              <a:ext uri="{28A0092B-C50C-407E-A947-70E740481C1C}">
                <a14:useLocalDpi xmlns:a14="http://schemas.microsoft.com/office/drawing/2010/main"/>
              </a:ext>
              <a:ext uri="{96DAC541-7B7A-43D3-8B79-37D633B846F1}">
                <asvg:svgBlip xmlns:asvg="http://schemas.microsoft.com/office/drawing/2016/SVG/main" xmlns="" r:embed="rId127"/>
              </a:ext>
            </a:extLst>
          </a:blip>
          <a:stretch>
            <a:fillRect/>
          </a:stretch>
        </p:blipFill>
        <p:spPr>
          <a:xfrm>
            <a:off x="8546658" y="5741739"/>
            <a:ext cx="448826" cy="448826"/>
          </a:xfrm>
          <a:prstGeom prst="rect">
            <a:avLst/>
          </a:prstGeom>
        </p:spPr>
      </p:pic>
      <p:pic>
        <p:nvPicPr>
          <p:cNvPr id="150" name="图形 149" descr="衬衫">
            <a:extLst>
              <a:ext uri="{FF2B5EF4-FFF2-40B4-BE49-F238E27FC236}">
                <a16:creationId xmlns:a16="http://schemas.microsoft.com/office/drawing/2014/main" xmlns="" id="{4F9D9287-D938-40D0-AC4C-DE1A5298A267}"/>
              </a:ext>
            </a:extLst>
          </p:cNvPr>
          <p:cNvPicPr>
            <a:picLocks noChangeAspect="1"/>
          </p:cNvPicPr>
          <p:nvPr/>
        </p:nvPicPr>
        <p:blipFill>
          <a:blip r:embed="rId128" cstate="screen">
            <a:extLst>
              <a:ext uri="{28A0092B-C50C-407E-A947-70E740481C1C}">
                <a14:useLocalDpi xmlns:a14="http://schemas.microsoft.com/office/drawing/2010/main"/>
              </a:ext>
              <a:ext uri="{96DAC541-7B7A-43D3-8B79-37D633B846F1}">
                <asvg:svgBlip xmlns:asvg="http://schemas.microsoft.com/office/drawing/2016/SVG/main" xmlns="" r:embed="rId129"/>
              </a:ext>
            </a:extLst>
          </a:blip>
          <a:stretch>
            <a:fillRect/>
          </a:stretch>
        </p:blipFill>
        <p:spPr>
          <a:xfrm>
            <a:off x="9461058" y="5741739"/>
            <a:ext cx="448826" cy="448826"/>
          </a:xfrm>
          <a:prstGeom prst="rect">
            <a:avLst/>
          </a:prstGeom>
        </p:spPr>
      </p:pic>
      <p:pic>
        <p:nvPicPr>
          <p:cNvPr id="152" name="图形 151" descr="连衣裙">
            <a:extLst>
              <a:ext uri="{FF2B5EF4-FFF2-40B4-BE49-F238E27FC236}">
                <a16:creationId xmlns:a16="http://schemas.microsoft.com/office/drawing/2014/main" xmlns="" id="{0783DADB-3D82-4F91-8475-DEF9275E326A}"/>
              </a:ext>
            </a:extLst>
          </p:cNvPr>
          <p:cNvPicPr>
            <a:picLocks noChangeAspect="1"/>
          </p:cNvPicPr>
          <p:nvPr/>
        </p:nvPicPr>
        <p:blipFill>
          <a:blip r:embed="rId130" cstate="screen">
            <a:extLst>
              <a:ext uri="{28A0092B-C50C-407E-A947-70E740481C1C}">
                <a14:useLocalDpi xmlns:a14="http://schemas.microsoft.com/office/drawing/2010/main"/>
              </a:ext>
              <a:ext uri="{96DAC541-7B7A-43D3-8B79-37D633B846F1}">
                <asvg:svgBlip xmlns:asvg="http://schemas.microsoft.com/office/drawing/2016/SVG/main" xmlns="" r:embed="rId131"/>
              </a:ext>
            </a:extLst>
          </a:blip>
          <a:stretch>
            <a:fillRect/>
          </a:stretch>
        </p:blipFill>
        <p:spPr>
          <a:xfrm>
            <a:off x="10375458" y="5741739"/>
            <a:ext cx="448826" cy="448826"/>
          </a:xfrm>
          <a:prstGeom prst="rect">
            <a:avLst/>
          </a:prstGeom>
        </p:spPr>
      </p:pic>
    </p:spTree>
    <p:extLst>
      <p:ext uri="{BB962C8B-B14F-4D97-AF65-F5344CB8AC3E}">
        <p14:creationId xmlns:p14="http://schemas.microsoft.com/office/powerpoint/2010/main" val="26622581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022E2FB4-0B74-4B49-B870-54EE0CA56F43}"/>
              </a:ext>
            </a:extLst>
          </p:cNvPr>
          <p:cNvSpPr/>
          <p:nvPr/>
        </p:nvSpPr>
        <p:spPr>
          <a:xfrm>
            <a:off x="440603" y="759873"/>
            <a:ext cx="1750800" cy="396070"/>
          </a:xfrm>
          <a:prstGeom prst="rect">
            <a:avLst/>
          </a:prstGeom>
        </p:spPr>
        <p:txBody>
          <a:bodyPr wrap="none">
            <a:spAutoFit/>
          </a:bodyPr>
          <a:lstStyle/>
          <a:p>
            <a:pPr marL="0" marR="0" lvl="0" indent="0" algn="l" defTabSz="609585" rtl="0" eaLnBrk="1" fontAlgn="auto" latinLnBrk="0" hangingPunct="1">
              <a:lnSpc>
                <a:spcPct val="120000"/>
              </a:lnSpc>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Segoe UI Light"/>
                <a:ea typeface="微软雅黑"/>
                <a:cs typeface="Segoe UI Light"/>
              </a:rPr>
              <a:t>模板使用技巧</a:t>
            </a:r>
            <a:r>
              <a:rPr kumimoji="0" lang="en-US" altLang="zh-CN" sz="1800" b="0" i="0" u="none" strike="noStrike" kern="1200" cap="none" spc="0" normalizeH="0" baseline="0" noProof="0">
                <a:ln>
                  <a:noFill/>
                </a:ln>
                <a:solidFill>
                  <a:prstClr val="black">
                    <a:lumMod val="75000"/>
                    <a:lumOff val="25000"/>
                  </a:prstClr>
                </a:solidFill>
                <a:effectLst/>
                <a:uLnTx/>
                <a:uFillTx/>
                <a:latin typeface="Segoe UI Light"/>
                <a:ea typeface="微软雅黑"/>
                <a:cs typeface="Segoe UI Light"/>
              </a:rPr>
              <a:t> 1</a:t>
            </a:r>
            <a:endParaRPr kumimoji="0" lang="zh-CN" altLang="en-US" sz="1800" b="0" i="0" u="none" strike="noStrike" kern="1200" cap="none" spc="0" normalizeH="0" baseline="0" noProof="0">
              <a:ln>
                <a:noFill/>
              </a:ln>
              <a:solidFill>
                <a:prstClr val="black">
                  <a:lumMod val="75000"/>
                  <a:lumOff val="25000"/>
                </a:prstClr>
              </a:solidFill>
              <a:effectLst/>
              <a:uLnTx/>
              <a:uFillTx/>
              <a:latin typeface="Segoe UI Light"/>
              <a:ea typeface="微软雅黑"/>
              <a:cs typeface="Segoe UI Light"/>
            </a:endParaRPr>
          </a:p>
        </p:txBody>
      </p:sp>
      <p:sp>
        <p:nvSpPr>
          <p:cNvPr id="7" name="矩形 6">
            <a:extLst>
              <a:ext uri="{FF2B5EF4-FFF2-40B4-BE49-F238E27FC236}">
                <a16:creationId xmlns:a16="http://schemas.microsoft.com/office/drawing/2014/main" xmlns="" id="{4CA0296C-822E-1440-B2D9-5FA250B49272}"/>
              </a:ext>
            </a:extLst>
          </p:cNvPr>
          <p:cNvSpPr/>
          <p:nvPr/>
        </p:nvSpPr>
        <p:spPr>
          <a:xfrm>
            <a:off x="440603" y="182445"/>
            <a:ext cx="777777" cy="259879"/>
          </a:xfrm>
          <a:prstGeom prst="rect">
            <a:avLst/>
          </a:prstGeom>
        </p:spPr>
        <p:txBody>
          <a:bodyPr wrap="none">
            <a:spAutoFit/>
          </a:bodyPr>
          <a:lstStyle/>
          <a:p>
            <a:pPr marL="0" marR="0" lvl="0" indent="0" algn="l" defTabSz="609585" rtl="0" eaLnBrk="1" fontAlgn="auto" latinLnBrk="0" hangingPunct="1">
              <a:lnSpc>
                <a:spcPct val="120000"/>
              </a:lnSpc>
              <a:buClrTx/>
              <a:buSzTx/>
              <a:buFontTx/>
              <a:buNone/>
              <a:tabLst/>
              <a:defRPr/>
            </a:pPr>
            <a:r>
              <a:rPr kumimoji="1" lang="en-US" altLang="zh-CN" sz="1000" b="0" i="0" u="none" strike="noStrike" kern="1200" cap="none" spc="0" normalizeH="0" baseline="0" noProof="0">
                <a:ln>
                  <a:noFill/>
                </a:ln>
                <a:solidFill>
                  <a:prstClr val="black">
                    <a:lumMod val="75000"/>
                    <a:lumOff val="25000"/>
                  </a:prstClr>
                </a:solidFill>
                <a:effectLst/>
                <a:uLnTx/>
                <a:uFillTx/>
                <a:latin typeface="Segoe UI Light"/>
                <a:ea typeface="微软雅黑" charset="0"/>
                <a:cs typeface="Segoe UI Light"/>
              </a:rPr>
              <a:t>OfficePLUS</a:t>
            </a:r>
            <a:endParaRPr kumimoji="0" lang="zh-CN" altLang="en-US" sz="1000" b="0" i="0" u="none" strike="noStrike" kern="1200" cap="none" spc="0" normalizeH="0" baseline="0" noProof="0">
              <a:ln>
                <a:noFill/>
              </a:ln>
              <a:solidFill>
                <a:prstClr val="black">
                  <a:lumMod val="75000"/>
                  <a:lumOff val="25000"/>
                </a:prstClr>
              </a:solidFill>
              <a:effectLst/>
              <a:uLnTx/>
              <a:uFillTx/>
              <a:latin typeface="Segoe UI Light"/>
              <a:ea typeface="微软雅黑" charset="0"/>
              <a:cs typeface="Segoe UI Light"/>
            </a:endParaRPr>
          </a:p>
        </p:txBody>
      </p:sp>
      <p:sp>
        <p:nvSpPr>
          <p:cNvPr id="9" name="文本框 8">
            <a:extLst>
              <a:ext uri="{FF2B5EF4-FFF2-40B4-BE49-F238E27FC236}">
                <a16:creationId xmlns:a16="http://schemas.microsoft.com/office/drawing/2014/main" xmlns="" id="{9399816B-8BA0-B94C-90F1-EC4F5DAA5EE3}"/>
              </a:ext>
            </a:extLst>
          </p:cNvPr>
          <p:cNvSpPr txBox="1"/>
          <p:nvPr/>
        </p:nvSpPr>
        <p:spPr>
          <a:xfrm>
            <a:off x="431800" y="1174234"/>
            <a:ext cx="3467616" cy="633187"/>
          </a:xfrm>
          <a:prstGeom prst="rect">
            <a:avLst/>
          </a:prstGeom>
          <a:noFill/>
        </p:spPr>
        <p:txBody>
          <a:bodyPr wrap="none" rtlCol="0">
            <a:spAutoFit/>
          </a:bodyPr>
          <a:lstStyle/>
          <a:p>
            <a:pPr marL="0" marR="0" lvl="0" indent="0" algn="l" defTabSz="914400" rtl="0" eaLnBrk="1" fontAlgn="auto" latinLnBrk="0" hangingPunct="1">
              <a:lnSpc>
                <a:spcPct val="120000"/>
              </a:lnSpc>
              <a:buClrTx/>
              <a:buSzTx/>
              <a:buFontTx/>
              <a:buNone/>
              <a:tabLst/>
              <a:defRPr/>
            </a:pPr>
            <a:r>
              <a:rPr kumimoji="0" lang="zh-CN" altLang="en-US" sz="3200"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一键调整模板颜色</a:t>
            </a:r>
            <a:endParaRPr kumimoji="0" lang="en-US" sz="3200"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pic>
        <p:nvPicPr>
          <p:cNvPr id="11" name="图片 10">
            <a:extLst>
              <a:ext uri="{FF2B5EF4-FFF2-40B4-BE49-F238E27FC236}">
                <a16:creationId xmlns:a16="http://schemas.microsoft.com/office/drawing/2014/main" xmlns="" id="{5CE73290-B3C0-7047-A7D0-D4B0582955E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13" name="图片 12">
            <a:extLst>
              <a:ext uri="{FF2B5EF4-FFF2-40B4-BE49-F238E27FC236}">
                <a16:creationId xmlns:a16="http://schemas.microsoft.com/office/drawing/2014/main" xmlns="" id="{EC0CA98B-E3A4-0448-B481-475F0E82E52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64300" y="2138895"/>
            <a:ext cx="5295900" cy="3847022"/>
          </a:xfrm>
          <a:prstGeom prst="rect">
            <a:avLst/>
          </a:prstGeom>
          <a:ln>
            <a:solidFill>
              <a:schemeClr val="bg1">
                <a:lumMod val="65000"/>
              </a:schemeClr>
            </a:solidFill>
          </a:ln>
        </p:spPr>
      </p:pic>
      <p:sp>
        <p:nvSpPr>
          <p:cNvPr id="15" name="文本框 14">
            <a:extLst>
              <a:ext uri="{FF2B5EF4-FFF2-40B4-BE49-F238E27FC236}">
                <a16:creationId xmlns:a16="http://schemas.microsoft.com/office/drawing/2014/main" xmlns="" id="{F742B70C-BC30-F14D-BE1F-C3B71A9F4639}"/>
              </a:ext>
            </a:extLst>
          </p:cNvPr>
          <p:cNvSpPr txBox="1"/>
          <p:nvPr/>
        </p:nvSpPr>
        <p:spPr>
          <a:xfrm>
            <a:off x="333477" y="6061002"/>
            <a:ext cx="3183885" cy="295145"/>
          </a:xfrm>
          <a:prstGeom prst="rect">
            <a:avLst/>
          </a:prstGeom>
          <a:noFill/>
        </p:spPr>
        <p:txBody>
          <a:bodyPr wrap="none" rtlCol="0">
            <a:spAutoFit/>
          </a:bodyPr>
          <a:lstStyle/>
          <a:p>
            <a:pPr marL="0" marR="0" lvl="0" indent="0" algn="l" defTabSz="914400" rtl="0" eaLnBrk="1" fontAlgn="auto" latinLnBrk="0" hangingPunct="1">
              <a:lnSpc>
                <a:spcPct val="120000"/>
              </a:lnSpc>
              <a:buClrTx/>
              <a:buSzTx/>
              <a:buFontTx/>
              <a:buNone/>
              <a:tabLst/>
              <a:defRPr/>
            </a:pPr>
            <a:r>
              <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 选择“设计”</a:t>
            </a:r>
            <a:r>
              <a:rPr kumimoji="0" lang="en-US" altLang="zh-CN"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“变体”</a:t>
            </a:r>
            <a:r>
              <a:rPr kumimoji="0" lang="en-US" altLang="zh-CN"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“颜色”；</a:t>
            </a:r>
            <a:endPar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 name="文本框 16">
            <a:extLst>
              <a:ext uri="{FF2B5EF4-FFF2-40B4-BE49-F238E27FC236}">
                <a16:creationId xmlns:a16="http://schemas.microsoft.com/office/drawing/2014/main" xmlns="" id="{E481473D-39EC-EB42-9906-2FB4133A54F8}"/>
              </a:ext>
            </a:extLst>
          </p:cNvPr>
          <p:cNvSpPr txBox="1"/>
          <p:nvPr/>
        </p:nvSpPr>
        <p:spPr>
          <a:xfrm>
            <a:off x="6360651" y="6061002"/>
            <a:ext cx="4395755" cy="295145"/>
          </a:xfrm>
          <a:prstGeom prst="rect">
            <a:avLst/>
          </a:prstGeom>
          <a:noFill/>
        </p:spPr>
        <p:txBody>
          <a:bodyPr wrap="none" rtlCol="0">
            <a:spAutoFit/>
          </a:bodyPr>
          <a:lstStyle/>
          <a:p>
            <a:pPr marL="0" marR="0" lvl="0" indent="0" algn="l" defTabSz="914400" rtl="0" eaLnBrk="1" fontAlgn="auto" latinLnBrk="0" hangingPunct="1">
              <a:lnSpc>
                <a:spcPct val="120000"/>
              </a:lnSpc>
              <a:buClrTx/>
              <a:buSzTx/>
              <a:buFontTx/>
              <a:buNone/>
              <a:tabLst/>
              <a:defRPr/>
            </a:pPr>
            <a:r>
              <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 选择你喜欢的颜色搭配，模板一秒调整为你选颜色。</a:t>
            </a:r>
            <a:endPar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19" name="图片 18">
            <a:extLst>
              <a:ext uri="{FF2B5EF4-FFF2-40B4-BE49-F238E27FC236}">
                <a16:creationId xmlns:a16="http://schemas.microsoft.com/office/drawing/2014/main" xmlns="" id="{58643938-3CED-BB4F-851B-BD0D9C7F39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21" name="图片 20">
            <a:extLst>
              <a:ext uri="{FF2B5EF4-FFF2-40B4-BE49-F238E27FC236}">
                <a16:creationId xmlns:a16="http://schemas.microsoft.com/office/drawing/2014/main" xmlns="" id="{9B58815C-763D-1C4D-B439-5A906986629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326961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xmlns="" id="{638BF831-449F-48AC-B18B-020730670CBD}"/>
              </a:ext>
            </a:extLst>
          </p:cNvPr>
          <p:cNvGrpSpPr/>
          <p:nvPr/>
        </p:nvGrpSpPr>
        <p:grpSpPr>
          <a:xfrm>
            <a:off x="0" y="-474673"/>
            <a:ext cx="12192000" cy="7521259"/>
            <a:chOff x="0" y="-663259"/>
            <a:chExt cx="12192000" cy="7521259"/>
          </a:xfrm>
        </p:grpSpPr>
        <p:sp>
          <p:nvSpPr>
            <p:cNvPr id="26" name="矩形 25">
              <a:extLst>
                <a:ext uri="{FF2B5EF4-FFF2-40B4-BE49-F238E27FC236}">
                  <a16:creationId xmlns:a16="http://schemas.microsoft.com/office/drawing/2014/main" xmlns="" id="{B0D8C869-4EB9-4A7E-A9F4-A3E4B65EA06E}"/>
                </a:ext>
              </a:extLst>
            </p:cNvPr>
            <p:cNvSpPr/>
            <p:nvPr/>
          </p:nvSpPr>
          <p:spPr>
            <a:xfrm>
              <a:off x="0" y="-406400"/>
              <a:ext cx="12192000" cy="726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pic>
          <p:nvPicPr>
            <p:cNvPr id="27" name="图片 26" descr="图片包含 食物, 雪, 游戏机, 覆盖&#10;&#10;描述已自动生成">
              <a:extLst>
                <a:ext uri="{FF2B5EF4-FFF2-40B4-BE49-F238E27FC236}">
                  <a16:creationId xmlns:a16="http://schemas.microsoft.com/office/drawing/2014/main" xmlns="" id="{60A3A8E6-04E8-47AD-B2FB-A560DCB86EB2}"/>
                </a:ext>
              </a:extLst>
            </p:cNvPr>
            <p:cNvPicPr>
              <a:picLocks noChangeAspect="1"/>
            </p:cNvPicPr>
            <p:nvPr/>
          </p:nvPicPr>
          <p:blipFill>
            <a:blip r:embed="rId2" cstate="screen">
              <a:alphaModFix amt="12000"/>
              <a:extLst>
                <a:ext uri="{28A0092B-C50C-407E-A947-70E740481C1C}">
                  <a14:useLocalDpi xmlns:a14="http://schemas.microsoft.com/office/drawing/2010/main"/>
                </a:ext>
              </a:extLst>
            </a:blip>
            <a:stretch>
              <a:fillRect/>
            </a:stretch>
          </p:blipFill>
          <p:spPr>
            <a:xfrm>
              <a:off x="0" y="-663259"/>
              <a:ext cx="12192000" cy="7485720"/>
            </a:xfrm>
            <a:prstGeom prst="rect">
              <a:avLst/>
            </a:prstGeom>
          </p:spPr>
        </p:pic>
      </p:grpSp>
      <p:grpSp>
        <p:nvGrpSpPr>
          <p:cNvPr id="3" name="组合 2">
            <a:extLst>
              <a:ext uri="{FF2B5EF4-FFF2-40B4-BE49-F238E27FC236}">
                <a16:creationId xmlns:a16="http://schemas.microsoft.com/office/drawing/2014/main" xmlns="" id="{57EAAD76-973B-45CA-B241-5552E637591A}"/>
              </a:ext>
            </a:extLst>
          </p:cNvPr>
          <p:cNvGrpSpPr/>
          <p:nvPr/>
        </p:nvGrpSpPr>
        <p:grpSpPr>
          <a:xfrm>
            <a:off x="3390896" y="1657967"/>
            <a:ext cx="5526999" cy="5285628"/>
            <a:chOff x="3390896" y="1657967"/>
            <a:chExt cx="5526999" cy="5285628"/>
          </a:xfrm>
        </p:grpSpPr>
        <p:sp>
          <p:nvSpPr>
            <p:cNvPr id="73" name="矩形: 圆角 72">
              <a:extLst>
                <a:ext uri="{FF2B5EF4-FFF2-40B4-BE49-F238E27FC236}">
                  <a16:creationId xmlns:a16="http://schemas.microsoft.com/office/drawing/2014/main" xmlns="" id="{D5C6C4EE-8352-4AE9-BC02-3096BB3CF411}"/>
                </a:ext>
              </a:extLst>
            </p:cNvPr>
            <p:cNvSpPr/>
            <p:nvPr/>
          </p:nvSpPr>
          <p:spPr>
            <a:xfrm rot="19513220" flipH="1">
              <a:off x="3390896" y="2786438"/>
              <a:ext cx="2679710" cy="4157157"/>
            </a:xfrm>
            <a:prstGeom prst="roundRect">
              <a:avLst>
                <a:gd name="adj" fmla="val 7525"/>
              </a:avLst>
            </a:prstGeom>
            <a:solidFill>
              <a:schemeClr val="bg1"/>
            </a:solidFill>
            <a:ln cap="rnd">
              <a:solidFill>
                <a:srgbClr val="FFFFFF"/>
              </a:solidFill>
              <a:round/>
              <a:extLst>
                <a:ext uri="{C807C97D-BFC1-408E-A445-0C87EB9F89A2}">
                  <ask:lineSketchStyleProps xmlns:ask="http://schemas.microsoft.com/office/drawing/2018/sketchyshapes" xmlns="" sd="1219033472">
                    <a:custGeom>
                      <a:avLst/>
                      <a:gdLst>
                        <a:gd name="connsiteX0" fmla="*/ 0 w 2679710"/>
                        <a:gd name="connsiteY0" fmla="*/ 201648 h 4157157"/>
                        <a:gd name="connsiteX1" fmla="*/ 201648 w 2679710"/>
                        <a:gd name="connsiteY1" fmla="*/ 0 h 4157157"/>
                        <a:gd name="connsiteX2" fmla="*/ 747987 w 2679710"/>
                        <a:gd name="connsiteY2" fmla="*/ 0 h 4157157"/>
                        <a:gd name="connsiteX3" fmla="*/ 1248798 w 2679710"/>
                        <a:gd name="connsiteY3" fmla="*/ 0 h 4157157"/>
                        <a:gd name="connsiteX4" fmla="*/ 1840666 w 2679710"/>
                        <a:gd name="connsiteY4" fmla="*/ 0 h 4157157"/>
                        <a:gd name="connsiteX5" fmla="*/ 2478062 w 2679710"/>
                        <a:gd name="connsiteY5" fmla="*/ 0 h 4157157"/>
                        <a:gd name="connsiteX6" fmla="*/ 2679710 w 2679710"/>
                        <a:gd name="connsiteY6" fmla="*/ 201648 h 4157157"/>
                        <a:gd name="connsiteX7" fmla="*/ 2679710 w 2679710"/>
                        <a:gd name="connsiteY7" fmla="*/ 812991 h 4157157"/>
                        <a:gd name="connsiteX8" fmla="*/ 2679710 w 2679710"/>
                        <a:gd name="connsiteY8" fmla="*/ 1274180 h 4157157"/>
                        <a:gd name="connsiteX9" fmla="*/ 2679710 w 2679710"/>
                        <a:gd name="connsiteY9" fmla="*/ 1697830 h 4157157"/>
                        <a:gd name="connsiteX10" fmla="*/ 2679710 w 2679710"/>
                        <a:gd name="connsiteY10" fmla="*/ 2159018 h 4157157"/>
                        <a:gd name="connsiteX11" fmla="*/ 2679710 w 2679710"/>
                        <a:gd name="connsiteY11" fmla="*/ 2657746 h 4157157"/>
                        <a:gd name="connsiteX12" fmla="*/ 2679710 w 2679710"/>
                        <a:gd name="connsiteY12" fmla="*/ 3194011 h 4157157"/>
                        <a:gd name="connsiteX13" fmla="*/ 2679710 w 2679710"/>
                        <a:gd name="connsiteY13" fmla="*/ 3955509 h 4157157"/>
                        <a:gd name="connsiteX14" fmla="*/ 2478062 w 2679710"/>
                        <a:gd name="connsiteY14" fmla="*/ 4157157 h 4157157"/>
                        <a:gd name="connsiteX15" fmla="*/ 1908959 w 2679710"/>
                        <a:gd name="connsiteY15" fmla="*/ 4157157 h 4157157"/>
                        <a:gd name="connsiteX16" fmla="*/ 1317091 w 2679710"/>
                        <a:gd name="connsiteY16" fmla="*/ 4157157 h 4157157"/>
                        <a:gd name="connsiteX17" fmla="*/ 770752 w 2679710"/>
                        <a:gd name="connsiteY17" fmla="*/ 4157157 h 4157157"/>
                        <a:gd name="connsiteX18" fmla="*/ 201648 w 2679710"/>
                        <a:gd name="connsiteY18" fmla="*/ 4157157 h 4157157"/>
                        <a:gd name="connsiteX19" fmla="*/ 0 w 2679710"/>
                        <a:gd name="connsiteY19" fmla="*/ 3955509 h 4157157"/>
                        <a:gd name="connsiteX20" fmla="*/ 0 w 2679710"/>
                        <a:gd name="connsiteY20" fmla="*/ 3419243 h 4157157"/>
                        <a:gd name="connsiteX21" fmla="*/ 0 w 2679710"/>
                        <a:gd name="connsiteY21" fmla="*/ 2807900 h 4157157"/>
                        <a:gd name="connsiteX22" fmla="*/ 0 w 2679710"/>
                        <a:gd name="connsiteY22" fmla="*/ 2271634 h 4157157"/>
                        <a:gd name="connsiteX23" fmla="*/ 0 w 2679710"/>
                        <a:gd name="connsiteY23" fmla="*/ 1660291 h 4157157"/>
                        <a:gd name="connsiteX24" fmla="*/ 0 w 2679710"/>
                        <a:gd name="connsiteY24" fmla="*/ 1161564 h 4157157"/>
                        <a:gd name="connsiteX25" fmla="*/ 0 w 2679710"/>
                        <a:gd name="connsiteY25" fmla="*/ 700375 h 4157157"/>
                        <a:gd name="connsiteX26" fmla="*/ 0 w 2679710"/>
                        <a:gd name="connsiteY26" fmla="*/ 201648 h 415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679710" h="4157157" fill="none" extrusionOk="0">
                          <a:moveTo>
                            <a:pt x="0" y="201648"/>
                          </a:moveTo>
                          <a:cubicBezTo>
                            <a:pt x="-916" y="71271"/>
                            <a:pt x="109414" y="12054"/>
                            <a:pt x="201648" y="0"/>
                          </a:cubicBezTo>
                          <a:cubicBezTo>
                            <a:pt x="388915" y="-21228"/>
                            <a:pt x="476001" y="1173"/>
                            <a:pt x="747987" y="0"/>
                          </a:cubicBezTo>
                          <a:cubicBezTo>
                            <a:pt x="1019973" y="-1173"/>
                            <a:pt x="1032147" y="35245"/>
                            <a:pt x="1248798" y="0"/>
                          </a:cubicBezTo>
                          <a:cubicBezTo>
                            <a:pt x="1465449" y="-35245"/>
                            <a:pt x="1665354" y="42225"/>
                            <a:pt x="1840666" y="0"/>
                          </a:cubicBezTo>
                          <a:cubicBezTo>
                            <a:pt x="2015978" y="-42225"/>
                            <a:pt x="2332795" y="21019"/>
                            <a:pt x="2478062" y="0"/>
                          </a:cubicBezTo>
                          <a:cubicBezTo>
                            <a:pt x="2563681" y="14437"/>
                            <a:pt x="2682088" y="96725"/>
                            <a:pt x="2679710" y="201648"/>
                          </a:cubicBezTo>
                          <a:cubicBezTo>
                            <a:pt x="2723556" y="420219"/>
                            <a:pt x="2665343" y="519143"/>
                            <a:pt x="2679710" y="812991"/>
                          </a:cubicBezTo>
                          <a:cubicBezTo>
                            <a:pt x="2694077" y="1106839"/>
                            <a:pt x="2637825" y="1140866"/>
                            <a:pt x="2679710" y="1274180"/>
                          </a:cubicBezTo>
                          <a:cubicBezTo>
                            <a:pt x="2721595" y="1407494"/>
                            <a:pt x="2642594" y="1547274"/>
                            <a:pt x="2679710" y="1697830"/>
                          </a:cubicBezTo>
                          <a:cubicBezTo>
                            <a:pt x="2716826" y="1848386"/>
                            <a:pt x="2652589" y="1980250"/>
                            <a:pt x="2679710" y="2159018"/>
                          </a:cubicBezTo>
                          <a:cubicBezTo>
                            <a:pt x="2706831" y="2337786"/>
                            <a:pt x="2674162" y="2548419"/>
                            <a:pt x="2679710" y="2657746"/>
                          </a:cubicBezTo>
                          <a:cubicBezTo>
                            <a:pt x="2685258" y="2767073"/>
                            <a:pt x="2640667" y="3035493"/>
                            <a:pt x="2679710" y="3194011"/>
                          </a:cubicBezTo>
                          <a:cubicBezTo>
                            <a:pt x="2718753" y="3352530"/>
                            <a:pt x="2639756" y="3600828"/>
                            <a:pt x="2679710" y="3955509"/>
                          </a:cubicBezTo>
                          <a:cubicBezTo>
                            <a:pt x="2682568" y="4074222"/>
                            <a:pt x="2603791" y="4163838"/>
                            <a:pt x="2478062" y="4157157"/>
                          </a:cubicBezTo>
                          <a:cubicBezTo>
                            <a:pt x="2235359" y="4203988"/>
                            <a:pt x="2116412" y="4136911"/>
                            <a:pt x="1908959" y="4157157"/>
                          </a:cubicBezTo>
                          <a:cubicBezTo>
                            <a:pt x="1701506" y="4177403"/>
                            <a:pt x="1490148" y="4150165"/>
                            <a:pt x="1317091" y="4157157"/>
                          </a:cubicBezTo>
                          <a:cubicBezTo>
                            <a:pt x="1144034" y="4164149"/>
                            <a:pt x="969213" y="4103801"/>
                            <a:pt x="770752" y="4157157"/>
                          </a:cubicBezTo>
                          <a:cubicBezTo>
                            <a:pt x="572291" y="4210513"/>
                            <a:pt x="357805" y="4123787"/>
                            <a:pt x="201648" y="4157157"/>
                          </a:cubicBezTo>
                          <a:cubicBezTo>
                            <a:pt x="90763" y="4179084"/>
                            <a:pt x="12270" y="4055866"/>
                            <a:pt x="0" y="3955509"/>
                          </a:cubicBezTo>
                          <a:cubicBezTo>
                            <a:pt x="-639" y="3747584"/>
                            <a:pt x="5610" y="3529745"/>
                            <a:pt x="0" y="3419243"/>
                          </a:cubicBezTo>
                          <a:cubicBezTo>
                            <a:pt x="-5610" y="3308741"/>
                            <a:pt x="1432" y="3042979"/>
                            <a:pt x="0" y="2807900"/>
                          </a:cubicBezTo>
                          <a:cubicBezTo>
                            <a:pt x="-1432" y="2572821"/>
                            <a:pt x="5" y="2533673"/>
                            <a:pt x="0" y="2271634"/>
                          </a:cubicBezTo>
                          <a:cubicBezTo>
                            <a:pt x="-5" y="2009595"/>
                            <a:pt x="55192" y="1922050"/>
                            <a:pt x="0" y="1660291"/>
                          </a:cubicBezTo>
                          <a:cubicBezTo>
                            <a:pt x="-55192" y="1398532"/>
                            <a:pt x="594" y="1320581"/>
                            <a:pt x="0" y="1161564"/>
                          </a:cubicBezTo>
                          <a:cubicBezTo>
                            <a:pt x="-594" y="1002547"/>
                            <a:pt x="8886" y="908085"/>
                            <a:pt x="0" y="700375"/>
                          </a:cubicBezTo>
                          <a:cubicBezTo>
                            <a:pt x="-8886" y="492665"/>
                            <a:pt x="11219" y="342105"/>
                            <a:pt x="0" y="201648"/>
                          </a:cubicBezTo>
                          <a:close/>
                        </a:path>
                        <a:path w="2679710" h="4157157" stroke="0" extrusionOk="0">
                          <a:moveTo>
                            <a:pt x="0" y="201648"/>
                          </a:moveTo>
                          <a:cubicBezTo>
                            <a:pt x="-2663" y="88639"/>
                            <a:pt x="75877" y="5406"/>
                            <a:pt x="201648" y="0"/>
                          </a:cubicBezTo>
                          <a:cubicBezTo>
                            <a:pt x="381494" y="-66157"/>
                            <a:pt x="578157" y="61409"/>
                            <a:pt x="816280" y="0"/>
                          </a:cubicBezTo>
                          <a:cubicBezTo>
                            <a:pt x="1054403" y="-61409"/>
                            <a:pt x="1133245" y="6396"/>
                            <a:pt x="1362619" y="0"/>
                          </a:cubicBezTo>
                          <a:cubicBezTo>
                            <a:pt x="1591993" y="-6396"/>
                            <a:pt x="1633222" y="33776"/>
                            <a:pt x="1886194" y="0"/>
                          </a:cubicBezTo>
                          <a:cubicBezTo>
                            <a:pt x="2139167" y="-33776"/>
                            <a:pt x="2295226" y="7437"/>
                            <a:pt x="2478062" y="0"/>
                          </a:cubicBezTo>
                          <a:cubicBezTo>
                            <a:pt x="2600035" y="-21826"/>
                            <a:pt x="2654987" y="86495"/>
                            <a:pt x="2679710" y="201648"/>
                          </a:cubicBezTo>
                          <a:cubicBezTo>
                            <a:pt x="2684457" y="360092"/>
                            <a:pt x="2667342" y="584547"/>
                            <a:pt x="2679710" y="737914"/>
                          </a:cubicBezTo>
                          <a:cubicBezTo>
                            <a:pt x="2692078" y="891281"/>
                            <a:pt x="2612910" y="1061691"/>
                            <a:pt x="2679710" y="1349257"/>
                          </a:cubicBezTo>
                          <a:cubicBezTo>
                            <a:pt x="2746510" y="1636823"/>
                            <a:pt x="2646621" y="1623495"/>
                            <a:pt x="2679710" y="1772907"/>
                          </a:cubicBezTo>
                          <a:cubicBezTo>
                            <a:pt x="2712799" y="1922319"/>
                            <a:pt x="2656209" y="2180829"/>
                            <a:pt x="2679710" y="2309173"/>
                          </a:cubicBezTo>
                          <a:cubicBezTo>
                            <a:pt x="2703211" y="2437517"/>
                            <a:pt x="2665585" y="2692818"/>
                            <a:pt x="2679710" y="2845439"/>
                          </a:cubicBezTo>
                          <a:cubicBezTo>
                            <a:pt x="2693835" y="2998060"/>
                            <a:pt x="2629572" y="3149708"/>
                            <a:pt x="2679710" y="3344166"/>
                          </a:cubicBezTo>
                          <a:cubicBezTo>
                            <a:pt x="2729848" y="3538624"/>
                            <a:pt x="2614091" y="3734043"/>
                            <a:pt x="2679710" y="3955509"/>
                          </a:cubicBezTo>
                          <a:cubicBezTo>
                            <a:pt x="2689272" y="4055006"/>
                            <a:pt x="2581981" y="4154278"/>
                            <a:pt x="2478062" y="4157157"/>
                          </a:cubicBezTo>
                          <a:cubicBezTo>
                            <a:pt x="2224048" y="4195072"/>
                            <a:pt x="2075580" y="4157107"/>
                            <a:pt x="1908959" y="4157157"/>
                          </a:cubicBezTo>
                          <a:cubicBezTo>
                            <a:pt x="1742338" y="4157207"/>
                            <a:pt x="1537425" y="4088474"/>
                            <a:pt x="1294327" y="4157157"/>
                          </a:cubicBezTo>
                          <a:cubicBezTo>
                            <a:pt x="1051229" y="4225840"/>
                            <a:pt x="951335" y="4096880"/>
                            <a:pt x="725223" y="4157157"/>
                          </a:cubicBezTo>
                          <a:cubicBezTo>
                            <a:pt x="499111" y="4217434"/>
                            <a:pt x="355566" y="4099061"/>
                            <a:pt x="201648" y="4157157"/>
                          </a:cubicBezTo>
                          <a:cubicBezTo>
                            <a:pt x="60393" y="4158388"/>
                            <a:pt x="1465" y="4064235"/>
                            <a:pt x="0" y="3955509"/>
                          </a:cubicBezTo>
                          <a:cubicBezTo>
                            <a:pt x="-23527" y="3702447"/>
                            <a:pt x="62257" y="3580265"/>
                            <a:pt x="0" y="3381705"/>
                          </a:cubicBezTo>
                          <a:cubicBezTo>
                            <a:pt x="-62257" y="3183145"/>
                            <a:pt x="28157" y="3093290"/>
                            <a:pt x="0" y="2920516"/>
                          </a:cubicBezTo>
                          <a:cubicBezTo>
                            <a:pt x="-28157" y="2747742"/>
                            <a:pt x="41255" y="2559949"/>
                            <a:pt x="0" y="2384250"/>
                          </a:cubicBezTo>
                          <a:cubicBezTo>
                            <a:pt x="-41255" y="2208551"/>
                            <a:pt x="33516" y="2168454"/>
                            <a:pt x="0" y="1960600"/>
                          </a:cubicBezTo>
                          <a:cubicBezTo>
                            <a:pt x="-33516" y="1752746"/>
                            <a:pt x="29016" y="1649726"/>
                            <a:pt x="0" y="1536950"/>
                          </a:cubicBezTo>
                          <a:cubicBezTo>
                            <a:pt x="-29016" y="1424174"/>
                            <a:pt x="60720" y="1265223"/>
                            <a:pt x="0" y="1000684"/>
                          </a:cubicBezTo>
                          <a:cubicBezTo>
                            <a:pt x="-60720" y="736145"/>
                            <a:pt x="24729" y="539606"/>
                            <a:pt x="0" y="201648"/>
                          </a:cubicBezTo>
                          <a:close/>
                        </a:path>
                      </a:pathLst>
                    </a:custGeom>
                    <ask:type>
                      <ask:lineSketchNone/>
                    </ask:type>
                  </ask:lineSketchStyleProps>
                </a:ext>
              </a:extLst>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72" name="矩形: 圆角 71">
              <a:extLst>
                <a:ext uri="{FF2B5EF4-FFF2-40B4-BE49-F238E27FC236}">
                  <a16:creationId xmlns:a16="http://schemas.microsoft.com/office/drawing/2014/main" xmlns="" id="{B06B7F57-A363-4C54-A2BF-573260731C9A}"/>
                </a:ext>
              </a:extLst>
            </p:cNvPr>
            <p:cNvSpPr/>
            <p:nvPr/>
          </p:nvSpPr>
          <p:spPr>
            <a:xfrm rot="2238220" flipH="1">
              <a:off x="6238185" y="2759488"/>
              <a:ext cx="2679710" cy="4157157"/>
            </a:xfrm>
            <a:prstGeom prst="roundRect">
              <a:avLst>
                <a:gd name="adj" fmla="val 7525"/>
              </a:avLst>
            </a:prstGeom>
            <a:solidFill>
              <a:schemeClr val="bg1"/>
            </a:solidFill>
            <a:ln>
              <a:solidFill>
                <a:srgbClr val="FFFFFF"/>
              </a:solid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30" name="矩形: 圆角 29">
              <a:extLst>
                <a:ext uri="{FF2B5EF4-FFF2-40B4-BE49-F238E27FC236}">
                  <a16:creationId xmlns:a16="http://schemas.microsoft.com/office/drawing/2014/main" xmlns="" id="{46C9B60A-6112-4385-956E-6EA563C5F7D2}"/>
                </a:ext>
              </a:extLst>
            </p:cNvPr>
            <p:cNvSpPr/>
            <p:nvPr/>
          </p:nvSpPr>
          <p:spPr>
            <a:xfrm rot="1467970" flipH="1">
              <a:off x="5730101" y="2312266"/>
              <a:ext cx="2679710" cy="4157157"/>
            </a:xfrm>
            <a:prstGeom prst="roundRect">
              <a:avLst>
                <a:gd name="adj" fmla="val 7525"/>
              </a:avLst>
            </a:prstGeom>
            <a:solidFill>
              <a:schemeClr val="bg1"/>
            </a:solidFill>
            <a:ln>
              <a:solidFill>
                <a:srgbClr val="FFFFFF"/>
              </a:solid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37" name="矩形: 圆角 36">
              <a:extLst>
                <a:ext uri="{FF2B5EF4-FFF2-40B4-BE49-F238E27FC236}">
                  <a16:creationId xmlns:a16="http://schemas.microsoft.com/office/drawing/2014/main" xmlns="" id="{4BC86F75-0DE2-4B92-8537-AF67DE7027F4}"/>
                </a:ext>
              </a:extLst>
            </p:cNvPr>
            <p:cNvSpPr/>
            <p:nvPr/>
          </p:nvSpPr>
          <p:spPr>
            <a:xfrm rot="610428">
              <a:off x="5260109" y="1962304"/>
              <a:ext cx="2679710" cy="4157157"/>
            </a:xfrm>
            <a:prstGeom prst="roundRect">
              <a:avLst>
                <a:gd name="adj" fmla="val 7525"/>
              </a:avLst>
            </a:prstGeom>
            <a:solidFill>
              <a:schemeClr val="bg1"/>
            </a:solidFill>
            <a:ln>
              <a:solidFill>
                <a:srgbClr val="FFFFFF"/>
              </a:solid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32" name="矩形: 圆角 31">
              <a:extLst>
                <a:ext uri="{FF2B5EF4-FFF2-40B4-BE49-F238E27FC236}">
                  <a16:creationId xmlns:a16="http://schemas.microsoft.com/office/drawing/2014/main" xmlns="" id="{00F67EC9-F997-42E0-AA97-FB4EAA2FD780}"/>
                </a:ext>
              </a:extLst>
            </p:cNvPr>
            <p:cNvSpPr/>
            <p:nvPr/>
          </p:nvSpPr>
          <p:spPr>
            <a:xfrm rot="20352181">
              <a:off x="3781210" y="2331260"/>
              <a:ext cx="2679710" cy="4157157"/>
            </a:xfrm>
            <a:prstGeom prst="roundRect">
              <a:avLst>
                <a:gd name="adj" fmla="val 7525"/>
              </a:avLst>
            </a:prstGeom>
            <a:solidFill>
              <a:schemeClr val="bg1"/>
            </a:solidFill>
            <a:ln>
              <a:solidFill>
                <a:srgbClr val="FFFFFF"/>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35" name="矩形: 圆角 34">
              <a:extLst>
                <a:ext uri="{FF2B5EF4-FFF2-40B4-BE49-F238E27FC236}">
                  <a16:creationId xmlns:a16="http://schemas.microsoft.com/office/drawing/2014/main" xmlns="" id="{20E41CDA-0C7D-4C9C-A7AD-0B4755BD99A9}"/>
                </a:ext>
              </a:extLst>
            </p:cNvPr>
            <p:cNvSpPr/>
            <p:nvPr/>
          </p:nvSpPr>
          <p:spPr>
            <a:xfrm rot="20712401">
              <a:off x="4269831" y="1915183"/>
              <a:ext cx="2679710" cy="4157157"/>
            </a:xfrm>
            <a:prstGeom prst="roundRect">
              <a:avLst>
                <a:gd name="adj" fmla="val 7525"/>
              </a:avLst>
            </a:prstGeom>
            <a:solidFill>
              <a:schemeClr val="bg1"/>
            </a:solidFill>
            <a:ln>
              <a:solidFill>
                <a:srgbClr val="FFFFFF"/>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34" name="矩形: 圆角 33">
              <a:extLst>
                <a:ext uri="{FF2B5EF4-FFF2-40B4-BE49-F238E27FC236}">
                  <a16:creationId xmlns:a16="http://schemas.microsoft.com/office/drawing/2014/main" xmlns="" id="{625F4AA5-DE9E-48ED-8B31-01FD1E9AA998}"/>
                </a:ext>
              </a:extLst>
            </p:cNvPr>
            <p:cNvSpPr/>
            <p:nvPr/>
          </p:nvSpPr>
          <p:spPr>
            <a:xfrm>
              <a:off x="4694852" y="1657967"/>
              <a:ext cx="2679710" cy="4157157"/>
            </a:xfrm>
            <a:prstGeom prst="roundRect">
              <a:avLst>
                <a:gd name="adj" fmla="val 7525"/>
              </a:avLst>
            </a:prstGeom>
            <a:solidFill>
              <a:schemeClr val="bg1"/>
            </a:solidFill>
            <a:ln>
              <a:solidFill>
                <a:srgbClr val="FF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8" name="组合 7">
              <a:extLst>
                <a:ext uri="{FF2B5EF4-FFF2-40B4-BE49-F238E27FC236}">
                  <a16:creationId xmlns:a16="http://schemas.microsoft.com/office/drawing/2014/main" xmlns="" id="{AB30AB2D-6BE4-4006-B719-FF56571CC2E1}"/>
                </a:ext>
              </a:extLst>
            </p:cNvPr>
            <p:cNvGrpSpPr/>
            <p:nvPr/>
          </p:nvGrpSpPr>
          <p:grpSpPr>
            <a:xfrm>
              <a:off x="5436194" y="1880503"/>
              <a:ext cx="1304862" cy="1275795"/>
              <a:chOff x="5436194" y="1880503"/>
              <a:chExt cx="1304862" cy="1275795"/>
            </a:xfrm>
          </p:grpSpPr>
          <p:grpSp>
            <p:nvGrpSpPr>
              <p:cNvPr id="4" name="组合 3">
                <a:extLst>
                  <a:ext uri="{FF2B5EF4-FFF2-40B4-BE49-F238E27FC236}">
                    <a16:creationId xmlns:a16="http://schemas.microsoft.com/office/drawing/2014/main" xmlns="" id="{E42624BE-CE2E-4652-8790-46E81EF42354}"/>
                  </a:ext>
                </a:extLst>
              </p:cNvPr>
              <p:cNvGrpSpPr/>
              <p:nvPr/>
            </p:nvGrpSpPr>
            <p:grpSpPr>
              <a:xfrm>
                <a:off x="5436194" y="1880503"/>
                <a:ext cx="1304862" cy="1275795"/>
                <a:chOff x="5874957" y="2417468"/>
                <a:chExt cx="434244" cy="424571"/>
              </a:xfrm>
              <a:solidFill>
                <a:srgbClr val="DDAF3E"/>
              </a:solidFill>
            </p:grpSpPr>
            <p:sp>
              <p:nvSpPr>
                <p:cNvPr id="74" name="椭圆 73">
                  <a:extLst>
                    <a:ext uri="{FF2B5EF4-FFF2-40B4-BE49-F238E27FC236}">
                      <a16:creationId xmlns:a16="http://schemas.microsoft.com/office/drawing/2014/main" xmlns="" id="{0342F282-F7B3-4CF8-998C-48B111C45C37}"/>
                    </a:ext>
                  </a:extLst>
                </p:cNvPr>
                <p:cNvSpPr/>
                <p:nvPr/>
              </p:nvSpPr>
              <p:spPr>
                <a:xfrm>
                  <a:off x="5874957" y="2417468"/>
                  <a:ext cx="424571" cy="424571"/>
                </a:xfrm>
                <a:prstGeom prst="ellipse">
                  <a:avLst/>
                </a:prstGeom>
                <a:solidFill>
                  <a:schemeClr val="accent3"/>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75" name="等腰三角形 672">
                  <a:extLst>
                    <a:ext uri="{FF2B5EF4-FFF2-40B4-BE49-F238E27FC236}">
                      <a16:creationId xmlns:a16="http://schemas.microsoft.com/office/drawing/2014/main" xmlns="" id="{5CDC0BA4-8F02-4D8D-85BB-E5A915E8CCBD}"/>
                    </a:ext>
                  </a:extLst>
                </p:cNvPr>
                <p:cNvSpPr/>
                <p:nvPr/>
              </p:nvSpPr>
              <p:spPr>
                <a:xfrm rot="7392007">
                  <a:off x="6212783" y="2745557"/>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sp>
            <p:nvSpPr>
              <p:cNvPr id="76" name="矩形 75">
                <a:extLst>
                  <a:ext uri="{FF2B5EF4-FFF2-40B4-BE49-F238E27FC236}">
                    <a16:creationId xmlns:a16="http://schemas.microsoft.com/office/drawing/2014/main" xmlns="" id="{7AED22C8-FD94-49FE-BFFF-17D67547DE2F}"/>
                  </a:ext>
                </a:extLst>
              </p:cNvPr>
              <p:cNvSpPr/>
              <p:nvPr/>
            </p:nvSpPr>
            <p:spPr>
              <a:xfrm>
                <a:off x="5694634" y="2069073"/>
                <a:ext cx="977133" cy="814582"/>
              </a:xfrm>
              <a:prstGeom prst="rect">
                <a:avLst/>
              </a:prstGeom>
              <a:ln>
                <a:noFill/>
              </a:ln>
            </p:spPr>
            <p:txBody>
              <a:bodyPr wrap="square">
                <a:spAutoFit/>
              </a:bodyPr>
              <a:lstStyle/>
              <a:p>
                <a:pPr>
                  <a:lnSpc>
                    <a:spcPct val="120000"/>
                  </a:lnSpc>
                </a:pPr>
                <a:r>
                  <a:rPr kumimoji="1" lang="en-US" altLang="zh-CN" sz="4400" b="1" dirty="0">
                    <a:solidFill>
                      <a:schemeClr val="bg1"/>
                    </a:solidFill>
                    <a:latin typeface="字体圈欣意冠黑体" panose="00000500000000000000" pitchFamily="2" charset="-122"/>
                    <a:ea typeface="字体圈欣意冠黑体" panose="00000500000000000000" pitchFamily="2" charset="-122"/>
                  </a:rPr>
                  <a:t>01</a:t>
                </a:r>
                <a:endParaRPr lang="zh-CN" altLang="en-US" sz="4400" b="1" dirty="0">
                  <a:solidFill>
                    <a:schemeClr val="bg1"/>
                  </a:solidFill>
                  <a:latin typeface="字体圈欣意冠黑体" panose="00000500000000000000" pitchFamily="2" charset="-122"/>
                  <a:ea typeface="字体圈欣意冠黑体" panose="00000500000000000000" pitchFamily="2" charset="-122"/>
                </a:endParaRPr>
              </a:p>
            </p:txBody>
          </p:sp>
        </p:grpSp>
      </p:grpSp>
      <p:grpSp>
        <p:nvGrpSpPr>
          <p:cNvPr id="13" name="组合 12">
            <a:extLst>
              <a:ext uri="{FF2B5EF4-FFF2-40B4-BE49-F238E27FC236}">
                <a16:creationId xmlns:a16="http://schemas.microsoft.com/office/drawing/2014/main" xmlns="" id="{0EE6BF08-74BE-4BEF-AB3A-E35C1877570C}"/>
              </a:ext>
            </a:extLst>
          </p:cNvPr>
          <p:cNvGrpSpPr/>
          <p:nvPr/>
        </p:nvGrpSpPr>
        <p:grpSpPr>
          <a:xfrm>
            <a:off x="1965252" y="3543108"/>
            <a:ext cx="8636924" cy="3314893"/>
            <a:chOff x="1965252" y="3543108"/>
            <a:chExt cx="8636924" cy="3314893"/>
          </a:xfrm>
        </p:grpSpPr>
        <p:pic>
          <p:nvPicPr>
            <p:cNvPr id="42" name="图片 41">
              <a:extLst>
                <a:ext uri="{FF2B5EF4-FFF2-40B4-BE49-F238E27FC236}">
                  <a16:creationId xmlns:a16="http://schemas.microsoft.com/office/drawing/2014/main" xmlns="" id="{3D11E70F-F4A0-4E04-8F73-05DC3C561E1C}"/>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a:ext>
              </a:extLst>
            </a:blip>
            <a:srcRect l="50280" t="23008" r="2297" b="20543"/>
            <a:stretch>
              <a:fillRect/>
            </a:stretch>
          </p:blipFill>
          <p:spPr>
            <a:xfrm rot="16200000">
              <a:off x="4557579" y="1042949"/>
              <a:ext cx="3252173" cy="8377931"/>
            </a:xfrm>
            <a:custGeom>
              <a:avLst/>
              <a:gdLst>
                <a:gd name="connsiteX0" fmla="*/ 3252173 w 3252173"/>
                <a:gd name="connsiteY0" fmla="*/ 4188965 h 8377931"/>
                <a:gd name="connsiteX1" fmla="*/ 62235 w 3252173"/>
                <a:gd name="connsiteY1" fmla="*/ 8363374 h 8377931"/>
                <a:gd name="connsiteX2" fmla="*/ 0 w 3252173"/>
                <a:gd name="connsiteY2" fmla="*/ 8377931 h 8377931"/>
                <a:gd name="connsiteX3" fmla="*/ 1 w 3252173"/>
                <a:gd name="connsiteY3" fmla="*/ 0 h 8377931"/>
                <a:gd name="connsiteX4" fmla="*/ 62235 w 3252173"/>
                <a:gd name="connsiteY4" fmla="*/ 14558 h 8377931"/>
                <a:gd name="connsiteX5" fmla="*/ 3252173 w 3252173"/>
                <a:gd name="connsiteY5" fmla="*/ 4188965 h 8377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2173" h="8377931">
                  <a:moveTo>
                    <a:pt x="3252173" y="4188965"/>
                  </a:moveTo>
                  <a:cubicBezTo>
                    <a:pt x="3252173" y="6197430"/>
                    <a:pt x="1896666" y="7885033"/>
                    <a:pt x="62235" y="8363374"/>
                  </a:cubicBezTo>
                  <a:lnTo>
                    <a:pt x="0" y="8377931"/>
                  </a:lnTo>
                  <a:lnTo>
                    <a:pt x="1" y="0"/>
                  </a:lnTo>
                  <a:lnTo>
                    <a:pt x="62235" y="14558"/>
                  </a:lnTo>
                  <a:cubicBezTo>
                    <a:pt x="1896666" y="492899"/>
                    <a:pt x="3252173" y="2180501"/>
                    <a:pt x="3252173" y="4188965"/>
                  </a:cubicBezTo>
                  <a:close/>
                </a:path>
              </a:pathLst>
            </a:custGeom>
          </p:spPr>
        </p:pic>
        <p:sp>
          <p:nvSpPr>
            <p:cNvPr id="41" name="任意多边形: 形状 40">
              <a:extLst>
                <a:ext uri="{FF2B5EF4-FFF2-40B4-BE49-F238E27FC236}">
                  <a16:creationId xmlns:a16="http://schemas.microsoft.com/office/drawing/2014/main" xmlns="" id="{4663508F-8A2A-4F58-A285-3C956016C5C3}"/>
                </a:ext>
              </a:extLst>
            </p:cNvPr>
            <p:cNvSpPr/>
            <p:nvPr/>
          </p:nvSpPr>
          <p:spPr>
            <a:xfrm>
              <a:off x="1965252" y="3543108"/>
              <a:ext cx="8636924" cy="3314893"/>
            </a:xfrm>
            <a:custGeom>
              <a:avLst/>
              <a:gdLst>
                <a:gd name="connsiteX0" fmla="*/ 4318462 w 8636924"/>
                <a:gd name="connsiteY0" fmla="*/ 0 h 3314893"/>
                <a:gd name="connsiteX1" fmla="*/ 8632688 w 8636924"/>
                <a:gd name="connsiteY1" fmla="*/ 3296783 h 3314893"/>
                <a:gd name="connsiteX2" fmla="*/ 8636924 w 8636924"/>
                <a:gd name="connsiteY2" fmla="*/ 3314893 h 3314893"/>
                <a:gd name="connsiteX3" fmla="*/ 0 w 8636924"/>
                <a:gd name="connsiteY3" fmla="*/ 3314893 h 3314893"/>
                <a:gd name="connsiteX4" fmla="*/ 4237 w 8636924"/>
                <a:gd name="connsiteY4" fmla="*/ 3296783 h 3314893"/>
                <a:gd name="connsiteX5" fmla="*/ 4318462 w 8636924"/>
                <a:gd name="connsiteY5" fmla="*/ 0 h 3314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6924" h="3314893">
                  <a:moveTo>
                    <a:pt x="4318462" y="0"/>
                  </a:moveTo>
                  <a:cubicBezTo>
                    <a:pt x="6394199" y="0"/>
                    <a:pt x="8138325" y="1400909"/>
                    <a:pt x="8632688" y="3296783"/>
                  </a:cubicBezTo>
                  <a:lnTo>
                    <a:pt x="8636924" y="3314893"/>
                  </a:lnTo>
                  <a:lnTo>
                    <a:pt x="0" y="3314893"/>
                  </a:lnTo>
                  <a:lnTo>
                    <a:pt x="4237" y="3296783"/>
                  </a:lnTo>
                  <a:cubicBezTo>
                    <a:pt x="498599" y="1400909"/>
                    <a:pt x="2242725" y="0"/>
                    <a:pt x="4318462" y="0"/>
                  </a:cubicBezTo>
                  <a:close/>
                </a:path>
              </a:pathLst>
            </a:cu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p>
          </p:txBody>
        </p:sp>
        <p:grpSp>
          <p:nvGrpSpPr>
            <p:cNvPr id="7" name="组合 6">
              <a:extLst>
                <a:ext uri="{FF2B5EF4-FFF2-40B4-BE49-F238E27FC236}">
                  <a16:creationId xmlns:a16="http://schemas.microsoft.com/office/drawing/2014/main" xmlns="" id="{926C23C1-5494-4207-8F2E-ACA61F4AAE94}"/>
                </a:ext>
              </a:extLst>
            </p:cNvPr>
            <p:cNvGrpSpPr/>
            <p:nvPr/>
          </p:nvGrpSpPr>
          <p:grpSpPr>
            <a:xfrm>
              <a:off x="4351291" y="4394867"/>
              <a:ext cx="3743026" cy="1447635"/>
              <a:chOff x="4304223" y="4407247"/>
              <a:chExt cx="3743026" cy="1447635"/>
            </a:xfrm>
          </p:grpSpPr>
          <p:sp>
            <p:nvSpPr>
              <p:cNvPr id="85" name="文本框 84">
                <a:extLst>
                  <a:ext uri="{FF2B5EF4-FFF2-40B4-BE49-F238E27FC236}">
                    <a16:creationId xmlns:a16="http://schemas.microsoft.com/office/drawing/2014/main" xmlns="" id="{73D2668A-26C8-43CC-8EDB-FB8A9E29B51C}"/>
                  </a:ext>
                </a:extLst>
              </p:cNvPr>
              <p:cNvSpPr txBox="1"/>
              <p:nvPr/>
            </p:nvSpPr>
            <p:spPr>
              <a:xfrm>
                <a:off x="4334022" y="4407247"/>
                <a:ext cx="3713227" cy="1405513"/>
              </a:xfrm>
              <a:prstGeom prst="rect">
                <a:avLst/>
              </a:prstGeom>
              <a:noFill/>
            </p:spPr>
            <p:txBody>
              <a:bodyPr wrap="square" rtlCol="0">
                <a:spAutoFit/>
              </a:bodyPr>
              <a:lstStyle/>
              <a:p>
                <a:pPr>
                  <a:lnSpc>
                    <a:spcPct val="120000"/>
                  </a:lnSpc>
                </a:pPr>
                <a:r>
                  <a:rPr lang="zh-CN" altLang="en-US" sz="8000" dirty="0">
                    <a:ln>
                      <a:gradFill>
                        <a:gsLst>
                          <a:gs pos="0">
                            <a:schemeClr val="accent3"/>
                          </a:gs>
                          <a:gs pos="100000">
                            <a:schemeClr val="accent3">
                              <a:alpha val="0"/>
                            </a:schemeClr>
                          </a:gs>
                        </a:gsLst>
                        <a:lin ang="5400000" scaled="1"/>
                      </a:gradFill>
                    </a:ln>
                    <a:noFill/>
                    <a:latin typeface="字体圈欣意冠黑体" panose="00000500000000000000" pitchFamily="2" charset="-122"/>
                    <a:ea typeface="字体圈欣意冠黑体" panose="00000500000000000000" pitchFamily="2" charset="-122"/>
                  </a:rPr>
                  <a:t>公司简介</a:t>
                </a:r>
              </a:p>
            </p:txBody>
          </p:sp>
          <p:sp>
            <p:nvSpPr>
              <p:cNvPr id="84" name="文本框 83">
                <a:extLst>
                  <a:ext uri="{FF2B5EF4-FFF2-40B4-BE49-F238E27FC236}">
                    <a16:creationId xmlns:a16="http://schemas.microsoft.com/office/drawing/2014/main" xmlns="" id="{F7BAE63A-062E-423A-B93D-F5033702FDB6}"/>
                  </a:ext>
                </a:extLst>
              </p:cNvPr>
              <p:cNvSpPr txBox="1"/>
              <p:nvPr/>
            </p:nvSpPr>
            <p:spPr>
              <a:xfrm>
                <a:off x="4304223" y="4449369"/>
                <a:ext cx="3713227" cy="1405513"/>
              </a:xfrm>
              <a:prstGeom prst="rect">
                <a:avLst/>
              </a:prstGeom>
              <a:noFill/>
            </p:spPr>
            <p:txBody>
              <a:bodyPr wrap="square" rtlCol="0">
                <a:spAutoFit/>
              </a:bodyPr>
              <a:lstStyle/>
              <a:p>
                <a:pPr>
                  <a:lnSpc>
                    <a:spcPct val="120000"/>
                  </a:lnSpc>
                </a:pPr>
                <a:r>
                  <a:rPr lang="zh-CN" altLang="en-US" sz="8000" dirty="0">
                    <a:solidFill>
                      <a:schemeClr val="accent3"/>
                    </a:solidFill>
                    <a:latin typeface="字体圈欣意冠黑体" panose="00000500000000000000" pitchFamily="2" charset="-122"/>
                    <a:ea typeface="字体圈欣意冠黑体" panose="00000500000000000000" pitchFamily="2" charset="-122"/>
                  </a:rPr>
                  <a:t>公司简介</a:t>
                </a:r>
              </a:p>
            </p:txBody>
          </p:sp>
        </p:grpSp>
      </p:grpSp>
      <p:grpSp>
        <p:nvGrpSpPr>
          <p:cNvPr id="28" name="组合 27">
            <a:extLst>
              <a:ext uri="{FF2B5EF4-FFF2-40B4-BE49-F238E27FC236}">
                <a16:creationId xmlns:a16="http://schemas.microsoft.com/office/drawing/2014/main" xmlns="" id="{F73772FE-13C7-4281-8E8C-D71F03408E1B}"/>
              </a:ext>
            </a:extLst>
          </p:cNvPr>
          <p:cNvGrpSpPr/>
          <p:nvPr/>
        </p:nvGrpSpPr>
        <p:grpSpPr>
          <a:xfrm rot="206529">
            <a:off x="212344" y="4466694"/>
            <a:ext cx="13228395" cy="4064077"/>
            <a:chOff x="2596246" y="2340384"/>
            <a:chExt cx="8605368" cy="2685712"/>
          </a:xfrm>
        </p:grpSpPr>
        <p:grpSp>
          <p:nvGrpSpPr>
            <p:cNvPr id="31" name="组合 30">
              <a:extLst>
                <a:ext uri="{FF2B5EF4-FFF2-40B4-BE49-F238E27FC236}">
                  <a16:creationId xmlns:a16="http://schemas.microsoft.com/office/drawing/2014/main" xmlns="" id="{B4DFFDCB-DEDF-4270-A52C-B552536A2C1C}"/>
                </a:ext>
              </a:extLst>
            </p:cNvPr>
            <p:cNvGrpSpPr/>
            <p:nvPr/>
          </p:nvGrpSpPr>
          <p:grpSpPr>
            <a:xfrm>
              <a:off x="2903662" y="2340384"/>
              <a:ext cx="8297952" cy="2685712"/>
              <a:chOff x="2914611" y="2733860"/>
              <a:chExt cx="8297952" cy="2685712"/>
            </a:xfrm>
          </p:grpSpPr>
          <p:sp>
            <p:nvSpPr>
              <p:cNvPr id="33" name="椭圆 32">
                <a:extLst>
                  <a:ext uri="{FF2B5EF4-FFF2-40B4-BE49-F238E27FC236}">
                    <a16:creationId xmlns:a16="http://schemas.microsoft.com/office/drawing/2014/main" xmlns="" id="{2A45A8D4-9FFF-4210-AA9A-84847437789B}"/>
                  </a:ext>
                </a:extLst>
              </p:cNvPr>
              <p:cNvSpPr/>
              <p:nvPr/>
            </p:nvSpPr>
            <p:spPr>
              <a:xfrm rot="1221892">
                <a:off x="2914611" y="3735192"/>
                <a:ext cx="8297952" cy="1684380"/>
              </a:xfrm>
              <a:prstGeom prst="ellipse">
                <a:avLst/>
              </a:prstGeom>
              <a:noFill/>
              <a:ln>
                <a:gradFill>
                  <a:gsLst>
                    <a:gs pos="0">
                      <a:schemeClr val="accent1">
                        <a:lumMod val="5000"/>
                        <a:lumOff val="95000"/>
                        <a:alpha val="0"/>
                      </a:schemeClr>
                    </a:gs>
                    <a:gs pos="74000">
                      <a:schemeClr val="accent3">
                        <a:alpha val="27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36" name="椭圆 35">
                <a:extLst>
                  <a:ext uri="{FF2B5EF4-FFF2-40B4-BE49-F238E27FC236}">
                    <a16:creationId xmlns:a16="http://schemas.microsoft.com/office/drawing/2014/main" xmlns="" id="{BDD75BB9-67D5-4709-BAE5-7CA585CE02D2}"/>
                  </a:ext>
                </a:extLst>
              </p:cNvPr>
              <p:cNvSpPr/>
              <p:nvPr/>
            </p:nvSpPr>
            <p:spPr>
              <a:xfrm rot="158429">
                <a:off x="7445345" y="2733860"/>
                <a:ext cx="194646" cy="194646"/>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sp>
          <p:nvSpPr>
            <p:cNvPr id="29" name="椭圆 28">
              <a:extLst>
                <a:ext uri="{FF2B5EF4-FFF2-40B4-BE49-F238E27FC236}">
                  <a16:creationId xmlns:a16="http://schemas.microsoft.com/office/drawing/2014/main" xmlns="" id="{48A94ABC-3C79-4930-94AF-07D78807250D}"/>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43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spTree>
    <p:extLst>
      <p:ext uri="{BB962C8B-B14F-4D97-AF65-F5344CB8AC3E}">
        <p14:creationId xmlns:p14="http://schemas.microsoft.com/office/powerpoint/2010/main" val="297554273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789E2549-A20B-4942-842D-0D9EB53DC805}"/>
              </a:ext>
            </a:extLst>
          </p:cNvPr>
          <p:cNvSpPr/>
          <p:nvPr/>
        </p:nvSpPr>
        <p:spPr>
          <a:xfrm>
            <a:off x="440603" y="759873"/>
            <a:ext cx="1750800" cy="396070"/>
          </a:xfrm>
          <a:prstGeom prst="rect">
            <a:avLst/>
          </a:prstGeom>
        </p:spPr>
        <p:txBody>
          <a:bodyPr wrap="none">
            <a:spAutoFit/>
          </a:bodyPr>
          <a:lstStyle/>
          <a:p>
            <a:pPr marL="0" marR="0" lvl="0" indent="0" algn="l" defTabSz="609585" rtl="0" eaLnBrk="1" fontAlgn="auto" latinLnBrk="0" hangingPunct="1">
              <a:lnSpc>
                <a:spcPct val="120000"/>
              </a:lnSpc>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Segoe UI Light"/>
                <a:ea typeface="微软雅黑"/>
                <a:cs typeface="Segoe UI Light"/>
              </a:rPr>
              <a:t>模板使用技巧</a:t>
            </a:r>
            <a:r>
              <a:rPr kumimoji="0" lang="en-US" altLang="zh-CN" sz="1800" b="0" i="0" u="none" strike="noStrike" kern="1200" cap="none" spc="0" normalizeH="0" baseline="0" noProof="0">
                <a:ln>
                  <a:noFill/>
                </a:ln>
                <a:solidFill>
                  <a:prstClr val="black">
                    <a:lumMod val="75000"/>
                    <a:lumOff val="25000"/>
                  </a:prstClr>
                </a:solidFill>
                <a:effectLst/>
                <a:uLnTx/>
                <a:uFillTx/>
                <a:latin typeface="Segoe UI Light"/>
                <a:ea typeface="微软雅黑"/>
                <a:cs typeface="Segoe UI Light"/>
              </a:rPr>
              <a:t> 2</a:t>
            </a:r>
            <a:endParaRPr kumimoji="0" lang="zh-CN" altLang="en-US" sz="1800" b="0" i="0" u="none" strike="noStrike" kern="1200" cap="none" spc="0" normalizeH="0" baseline="0" noProof="0">
              <a:ln>
                <a:noFill/>
              </a:ln>
              <a:solidFill>
                <a:prstClr val="black">
                  <a:lumMod val="75000"/>
                  <a:lumOff val="25000"/>
                </a:prstClr>
              </a:solidFill>
              <a:effectLst/>
              <a:uLnTx/>
              <a:uFillTx/>
              <a:latin typeface="Segoe UI Light"/>
              <a:ea typeface="微软雅黑"/>
              <a:cs typeface="Segoe UI Light"/>
            </a:endParaRPr>
          </a:p>
        </p:txBody>
      </p:sp>
      <p:sp>
        <p:nvSpPr>
          <p:cNvPr id="5" name="矩形 4">
            <a:extLst>
              <a:ext uri="{FF2B5EF4-FFF2-40B4-BE49-F238E27FC236}">
                <a16:creationId xmlns:a16="http://schemas.microsoft.com/office/drawing/2014/main" xmlns="" id="{12BB9002-BE8D-4E4D-80C6-336B78F997D6}"/>
              </a:ext>
            </a:extLst>
          </p:cNvPr>
          <p:cNvSpPr/>
          <p:nvPr/>
        </p:nvSpPr>
        <p:spPr>
          <a:xfrm>
            <a:off x="440603" y="182445"/>
            <a:ext cx="777777" cy="259879"/>
          </a:xfrm>
          <a:prstGeom prst="rect">
            <a:avLst/>
          </a:prstGeom>
        </p:spPr>
        <p:txBody>
          <a:bodyPr wrap="none">
            <a:spAutoFit/>
          </a:bodyPr>
          <a:lstStyle/>
          <a:p>
            <a:pPr marL="0" marR="0" lvl="0" indent="0" algn="l" defTabSz="609585" rtl="0" eaLnBrk="1" fontAlgn="auto" latinLnBrk="0" hangingPunct="1">
              <a:lnSpc>
                <a:spcPct val="120000"/>
              </a:lnSpc>
              <a:buClrTx/>
              <a:buSzTx/>
              <a:buFontTx/>
              <a:buNone/>
              <a:tabLst/>
              <a:defRPr/>
            </a:pPr>
            <a:r>
              <a:rPr kumimoji="1" lang="en-US" altLang="zh-CN" sz="1000" b="0" i="0" u="none" strike="noStrike" kern="1200" cap="none" spc="0" normalizeH="0" baseline="0" noProof="0" dirty="0" err="1">
                <a:ln>
                  <a:noFill/>
                </a:ln>
                <a:solidFill>
                  <a:prstClr val="black">
                    <a:lumMod val="75000"/>
                    <a:lumOff val="25000"/>
                  </a:prstClr>
                </a:solidFill>
                <a:effectLst/>
                <a:uLnTx/>
                <a:uFillTx/>
                <a:latin typeface="Segoe UI Light"/>
                <a:ea typeface="微软雅黑" charset="0"/>
                <a:cs typeface="Segoe UI Light"/>
              </a:rPr>
              <a:t>OfficePLUS</a:t>
            </a:r>
            <a:endParaRPr kumimoji="0" lang="zh-CN" altLang="en-US" sz="1000" b="0" i="0" u="none" strike="noStrike" kern="1200" cap="none" spc="0" normalizeH="0" baseline="0" noProof="0" dirty="0">
              <a:ln>
                <a:noFill/>
              </a:ln>
              <a:solidFill>
                <a:prstClr val="black">
                  <a:lumMod val="75000"/>
                  <a:lumOff val="25000"/>
                </a:prstClr>
              </a:solidFill>
              <a:effectLst/>
              <a:uLnTx/>
              <a:uFillTx/>
              <a:latin typeface="Segoe UI Light"/>
              <a:ea typeface="微软雅黑" charset="0"/>
              <a:cs typeface="Segoe UI Light"/>
            </a:endParaRPr>
          </a:p>
        </p:txBody>
      </p:sp>
      <p:pic>
        <p:nvPicPr>
          <p:cNvPr id="7" name="图片 6">
            <a:extLst>
              <a:ext uri="{FF2B5EF4-FFF2-40B4-BE49-F238E27FC236}">
                <a16:creationId xmlns:a16="http://schemas.microsoft.com/office/drawing/2014/main" xmlns="" id="{0DD1FDF9-0D1D-5743-A71A-CDCB87784F6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9" name="图片 8">
            <a:extLst>
              <a:ext uri="{FF2B5EF4-FFF2-40B4-BE49-F238E27FC236}">
                <a16:creationId xmlns:a16="http://schemas.microsoft.com/office/drawing/2014/main" xmlns="" id="{B458BD91-B7D2-AE40-BACC-3A16D29DC6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64301" y="2138895"/>
            <a:ext cx="5295900" cy="3847022"/>
          </a:xfrm>
          <a:prstGeom prst="rect">
            <a:avLst/>
          </a:prstGeom>
          <a:ln>
            <a:solidFill>
              <a:schemeClr val="bg1">
                <a:lumMod val="65000"/>
              </a:schemeClr>
            </a:solidFill>
          </a:ln>
        </p:spPr>
      </p:pic>
      <p:sp>
        <p:nvSpPr>
          <p:cNvPr id="11" name="文本框 10">
            <a:extLst>
              <a:ext uri="{FF2B5EF4-FFF2-40B4-BE49-F238E27FC236}">
                <a16:creationId xmlns:a16="http://schemas.microsoft.com/office/drawing/2014/main" xmlns="" id="{5935CB4C-0185-B54B-984B-0A07E9CEDBDD}"/>
              </a:ext>
            </a:extLst>
          </p:cNvPr>
          <p:cNvSpPr txBox="1"/>
          <p:nvPr/>
        </p:nvSpPr>
        <p:spPr>
          <a:xfrm>
            <a:off x="431800" y="1174234"/>
            <a:ext cx="3467616" cy="633187"/>
          </a:xfrm>
          <a:prstGeom prst="rect">
            <a:avLst/>
          </a:prstGeom>
          <a:noFill/>
        </p:spPr>
        <p:txBody>
          <a:bodyPr wrap="none" rtlCol="0">
            <a:spAutoFit/>
          </a:bodyPr>
          <a:lstStyle/>
          <a:p>
            <a:pPr marL="0" marR="0" lvl="0" indent="0" algn="l" defTabSz="914400" rtl="0" eaLnBrk="1" fontAlgn="auto" latinLnBrk="0" hangingPunct="1">
              <a:lnSpc>
                <a:spcPct val="120000"/>
              </a:lnSpc>
              <a:buClrTx/>
              <a:buSzTx/>
              <a:buFontTx/>
              <a:buNone/>
              <a:tabLst/>
              <a:defRPr/>
            </a:pPr>
            <a:r>
              <a:rPr kumimoji="0" lang="zh-CN" altLang="en-US" sz="3200"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随时添加模板样式</a:t>
            </a:r>
            <a:endParaRPr kumimoji="0" lang="en-US" sz="3200"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a:extLst>
              <a:ext uri="{FF2B5EF4-FFF2-40B4-BE49-F238E27FC236}">
                <a16:creationId xmlns:a16="http://schemas.microsoft.com/office/drawing/2014/main" xmlns="" id="{38A12A4E-CB0D-1445-8FD0-4DF48F0D6E39}"/>
              </a:ext>
            </a:extLst>
          </p:cNvPr>
          <p:cNvSpPr txBox="1"/>
          <p:nvPr/>
        </p:nvSpPr>
        <p:spPr>
          <a:xfrm>
            <a:off x="333477" y="6061002"/>
            <a:ext cx="2924198" cy="295145"/>
          </a:xfrm>
          <a:prstGeom prst="rect">
            <a:avLst/>
          </a:prstGeom>
          <a:noFill/>
        </p:spPr>
        <p:txBody>
          <a:bodyPr wrap="none" rtlCol="0">
            <a:spAutoFit/>
          </a:bodyPr>
          <a:lstStyle/>
          <a:p>
            <a:pPr marL="0" marR="0" lvl="0" indent="0" algn="l" defTabSz="914400" rtl="0" eaLnBrk="1" fontAlgn="auto" latinLnBrk="0" hangingPunct="1">
              <a:lnSpc>
                <a:spcPct val="120000"/>
              </a:lnSpc>
              <a:buClrTx/>
              <a:buSzTx/>
              <a:buFontTx/>
              <a:buNone/>
              <a:tabLst/>
              <a:defRPr/>
            </a:pPr>
            <a:r>
              <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 选择“开始”</a:t>
            </a:r>
            <a:r>
              <a:rPr kumimoji="0" lang="en-US" altLang="zh-CN"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“新建幻灯片”；</a:t>
            </a:r>
            <a:endPar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 name="文本框 14">
            <a:extLst>
              <a:ext uri="{FF2B5EF4-FFF2-40B4-BE49-F238E27FC236}">
                <a16:creationId xmlns:a16="http://schemas.microsoft.com/office/drawing/2014/main" xmlns="" id="{341DD8E9-C96F-954A-90D2-1C023C96A94F}"/>
              </a:ext>
            </a:extLst>
          </p:cNvPr>
          <p:cNvSpPr txBox="1"/>
          <p:nvPr/>
        </p:nvSpPr>
        <p:spPr>
          <a:xfrm>
            <a:off x="6360651" y="6061002"/>
            <a:ext cx="5232523" cy="295145"/>
          </a:xfrm>
          <a:prstGeom prst="rect">
            <a:avLst/>
          </a:prstGeom>
          <a:noFill/>
        </p:spPr>
        <p:txBody>
          <a:bodyPr wrap="none" rtlCol="0">
            <a:spAutoFit/>
          </a:bodyPr>
          <a:lstStyle/>
          <a:p>
            <a:pPr marL="0" marR="0" lvl="0" indent="0" algn="l" defTabSz="914400" rtl="0" eaLnBrk="1" fontAlgn="auto" latinLnBrk="0" hangingPunct="1">
              <a:lnSpc>
                <a:spcPct val="120000"/>
              </a:lnSpc>
              <a:buClrTx/>
              <a:buSzTx/>
              <a:buFontTx/>
              <a:buNone/>
              <a:tabLst/>
              <a:defRPr/>
            </a:pPr>
            <a:r>
              <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 选择你需要的页面，如封面页，目录页，副标题页，内容页等</a:t>
            </a:r>
            <a:r>
              <a:rPr kumimoji="0" lang="en-US" altLang="zh-CN"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17" name="图片 16">
            <a:extLst>
              <a:ext uri="{FF2B5EF4-FFF2-40B4-BE49-F238E27FC236}">
                <a16:creationId xmlns:a16="http://schemas.microsoft.com/office/drawing/2014/main" xmlns="" id="{5F845FA9-5B2D-4248-AA79-AED4873EB0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605639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778000" y="996950"/>
            <a:ext cx="8636000" cy="4864100"/>
          </a:xfrm>
          <a:prstGeom prst="rect">
            <a:avLst/>
          </a:prstGeom>
        </p:spPr>
      </p:pic>
    </p:spTree>
    <p:extLst>
      <p:ext uri="{BB962C8B-B14F-4D97-AF65-F5344CB8AC3E}">
        <p14:creationId xmlns:p14="http://schemas.microsoft.com/office/powerpoint/2010/main" val="21740113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xmlns="" id="{638BF831-449F-48AC-B18B-020730670CBD}"/>
              </a:ext>
            </a:extLst>
          </p:cNvPr>
          <p:cNvGrpSpPr/>
          <p:nvPr/>
        </p:nvGrpSpPr>
        <p:grpSpPr>
          <a:xfrm>
            <a:off x="0" y="-474673"/>
            <a:ext cx="12192000" cy="7521259"/>
            <a:chOff x="0" y="-663259"/>
            <a:chExt cx="12192000" cy="7521259"/>
          </a:xfrm>
        </p:grpSpPr>
        <p:sp>
          <p:nvSpPr>
            <p:cNvPr id="26" name="矩形 25">
              <a:extLst>
                <a:ext uri="{FF2B5EF4-FFF2-40B4-BE49-F238E27FC236}">
                  <a16:creationId xmlns:a16="http://schemas.microsoft.com/office/drawing/2014/main" xmlns="" id="{B0D8C869-4EB9-4A7E-A9F4-A3E4B65EA06E}"/>
                </a:ext>
              </a:extLst>
            </p:cNvPr>
            <p:cNvSpPr/>
            <p:nvPr/>
          </p:nvSpPr>
          <p:spPr>
            <a:xfrm>
              <a:off x="0" y="-406400"/>
              <a:ext cx="12192000" cy="726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7" name="图片 26" descr="图片包含 食物, 雪, 游戏机, 覆盖&#10;&#10;描述已自动生成">
              <a:extLst>
                <a:ext uri="{FF2B5EF4-FFF2-40B4-BE49-F238E27FC236}">
                  <a16:creationId xmlns:a16="http://schemas.microsoft.com/office/drawing/2014/main" xmlns="" id="{60A3A8E6-04E8-47AD-B2FB-A560DCB86EB2}"/>
                </a:ext>
              </a:extLst>
            </p:cNvPr>
            <p:cNvPicPr>
              <a:picLocks noChangeAspect="1"/>
            </p:cNvPicPr>
            <p:nvPr/>
          </p:nvPicPr>
          <p:blipFill>
            <a:blip r:embed="rId2" cstate="screen">
              <a:alphaModFix amt="12000"/>
              <a:extLst>
                <a:ext uri="{28A0092B-C50C-407E-A947-70E740481C1C}">
                  <a14:useLocalDpi xmlns:a14="http://schemas.microsoft.com/office/drawing/2010/main"/>
                </a:ext>
              </a:extLst>
            </a:blip>
            <a:stretch>
              <a:fillRect/>
            </a:stretch>
          </p:blipFill>
          <p:spPr>
            <a:xfrm>
              <a:off x="0" y="-663259"/>
              <a:ext cx="12192000" cy="7485720"/>
            </a:xfrm>
            <a:prstGeom prst="rect">
              <a:avLst/>
            </a:prstGeom>
          </p:spPr>
        </p:pic>
      </p:grpSp>
      <p:grpSp>
        <p:nvGrpSpPr>
          <p:cNvPr id="3" name="组合 2">
            <a:extLst>
              <a:ext uri="{FF2B5EF4-FFF2-40B4-BE49-F238E27FC236}">
                <a16:creationId xmlns:a16="http://schemas.microsoft.com/office/drawing/2014/main" xmlns="" id="{57EAAD76-973B-45CA-B241-5552E637591A}"/>
              </a:ext>
            </a:extLst>
          </p:cNvPr>
          <p:cNvGrpSpPr/>
          <p:nvPr/>
        </p:nvGrpSpPr>
        <p:grpSpPr>
          <a:xfrm>
            <a:off x="3390896" y="1657967"/>
            <a:ext cx="5526999" cy="5285628"/>
            <a:chOff x="3390896" y="1657967"/>
            <a:chExt cx="5526999" cy="5285628"/>
          </a:xfrm>
        </p:grpSpPr>
        <p:sp>
          <p:nvSpPr>
            <p:cNvPr id="73" name="矩形: 圆角 72">
              <a:extLst>
                <a:ext uri="{FF2B5EF4-FFF2-40B4-BE49-F238E27FC236}">
                  <a16:creationId xmlns:a16="http://schemas.microsoft.com/office/drawing/2014/main" xmlns="" id="{D5C6C4EE-8352-4AE9-BC02-3096BB3CF411}"/>
                </a:ext>
              </a:extLst>
            </p:cNvPr>
            <p:cNvSpPr/>
            <p:nvPr/>
          </p:nvSpPr>
          <p:spPr>
            <a:xfrm rot="19513220" flipH="1">
              <a:off x="3390896" y="2786438"/>
              <a:ext cx="2679710" cy="4157157"/>
            </a:xfrm>
            <a:prstGeom prst="roundRect">
              <a:avLst>
                <a:gd name="adj" fmla="val 7525"/>
              </a:avLst>
            </a:prstGeom>
            <a:solidFill>
              <a:schemeClr val="bg1"/>
            </a:solidFill>
            <a:ln cap="rnd">
              <a:solidFill>
                <a:srgbClr val="FFFFFF"/>
              </a:solidFill>
              <a:round/>
              <a:extLst>
                <a:ext uri="{C807C97D-BFC1-408E-A445-0C87EB9F89A2}">
                  <ask:lineSketchStyleProps xmlns:ask="http://schemas.microsoft.com/office/drawing/2018/sketchyshapes" xmlns="" sd="1219033472">
                    <a:custGeom>
                      <a:avLst/>
                      <a:gdLst>
                        <a:gd name="connsiteX0" fmla="*/ 0 w 2679710"/>
                        <a:gd name="connsiteY0" fmla="*/ 201648 h 4157157"/>
                        <a:gd name="connsiteX1" fmla="*/ 201648 w 2679710"/>
                        <a:gd name="connsiteY1" fmla="*/ 0 h 4157157"/>
                        <a:gd name="connsiteX2" fmla="*/ 747987 w 2679710"/>
                        <a:gd name="connsiteY2" fmla="*/ 0 h 4157157"/>
                        <a:gd name="connsiteX3" fmla="*/ 1248798 w 2679710"/>
                        <a:gd name="connsiteY3" fmla="*/ 0 h 4157157"/>
                        <a:gd name="connsiteX4" fmla="*/ 1840666 w 2679710"/>
                        <a:gd name="connsiteY4" fmla="*/ 0 h 4157157"/>
                        <a:gd name="connsiteX5" fmla="*/ 2478062 w 2679710"/>
                        <a:gd name="connsiteY5" fmla="*/ 0 h 4157157"/>
                        <a:gd name="connsiteX6" fmla="*/ 2679710 w 2679710"/>
                        <a:gd name="connsiteY6" fmla="*/ 201648 h 4157157"/>
                        <a:gd name="connsiteX7" fmla="*/ 2679710 w 2679710"/>
                        <a:gd name="connsiteY7" fmla="*/ 812991 h 4157157"/>
                        <a:gd name="connsiteX8" fmla="*/ 2679710 w 2679710"/>
                        <a:gd name="connsiteY8" fmla="*/ 1274180 h 4157157"/>
                        <a:gd name="connsiteX9" fmla="*/ 2679710 w 2679710"/>
                        <a:gd name="connsiteY9" fmla="*/ 1697830 h 4157157"/>
                        <a:gd name="connsiteX10" fmla="*/ 2679710 w 2679710"/>
                        <a:gd name="connsiteY10" fmla="*/ 2159018 h 4157157"/>
                        <a:gd name="connsiteX11" fmla="*/ 2679710 w 2679710"/>
                        <a:gd name="connsiteY11" fmla="*/ 2657746 h 4157157"/>
                        <a:gd name="connsiteX12" fmla="*/ 2679710 w 2679710"/>
                        <a:gd name="connsiteY12" fmla="*/ 3194011 h 4157157"/>
                        <a:gd name="connsiteX13" fmla="*/ 2679710 w 2679710"/>
                        <a:gd name="connsiteY13" fmla="*/ 3955509 h 4157157"/>
                        <a:gd name="connsiteX14" fmla="*/ 2478062 w 2679710"/>
                        <a:gd name="connsiteY14" fmla="*/ 4157157 h 4157157"/>
                        <a:gd name="connsiteX15" fmla="*/ 1908959 w 2679710"/>
                        <a:gd name="connsiteY15" fmla="*/ 4157157 h 4157157"/>
                        <a:gd name="connsiteX16" fmla="*/ 1317091 w 2679710"/>
                        <a:gd name="connsiteY16" fmla="*/ 4157157 h 4157157"/>
                        <a:gd name="connsiteX17" fmla="*/ 770752 w 2679710"/>
                        <a:gd name="connsiteY17" fmla="*/ 4157157 h 4157157"/>
                        <a:gd name="connsiteX18" fmla="*/ 201648 w 2679710"/>
                        <a:gd name="connsiteY18" fmla="*/ 4157157 h 4157157"/>
                        <a:gd name="connsiteX19" fmla="*/ 0 w 2679710"/>
                        <a:gd name="connsiteY19" fmla="*/ 3955509 h 4157157"/>
                        <a:gd name="connsiteX20" fmla="*/ 0 w 2679710"/>
                        <a:gd name="connsiteY20" fmla="*/ 3419243 h 4157157"/>
                        <a:gd name="connsiteX21" fmla="*/ 0 w 2679710"/>
                        <a:gd name="connsiteY21" fmla="*/ 2807900 h 4157157"/>
                        <a:gd name="connsiteX22" fmla="*/ 0 w 2679710"/>
                        <a:gd name="connsiteY22" fmla="*/ 2271634 h 4157157"/>
                        <a:gd name="connsiteX23" fmla="*/ 0 w 2679710"/>
                        <a:gd name="connsiteY23" fmla="*/ 1660291 h 4157157"/>
                        <a:gd name="connsiteX24" fmla="*/ 0 w 2679710"/>
                        <a:gd name="connsiteY24" fmla="*/ 1161564 h 4157157"/>
                        <a:gd name="connsiteX25" fmla="*/ 0 w 2679710"/>
                        <a:gd name="connsiteY25" fmla="*/ 700375 h 4157157"/>
                        <a:gd name="connsiteX26" fmla="*/ 0 w 2679710"/>
                        <a:gd name="connsiteY26" fmla="*/ 201648 h 415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679710" h="4157157" fill="none" extrusionOk="0">
                          <a:moveTo>
                            <a:pt x="0" y="201648"/>
                          </a:moveTo>
                          <a:cubicBezTo>
                            <a:pt x="-916" y="71271"/>
                            <a:pt x="109414" y="12054"/>
                            <a:pt x="201648" y="0"/>
                          </a:cubicBezTo>
                          <a:cubicBezTo>
                            <a:pt x="388915" y="-21228"/>
                            <a:pt x="476001" y="1173"/>
                            <a:pt x="747987" y="0"/>
                          </a:cubicBezTo>
                          <a:cubicBezTo>
                            <a:pt x="1019973" y="-1173"/>
                            <a:pt x="1032147" y="35245"/>
                            <a:pt x="1248798" y="0"/>
                          </a:cubicBezTo>
                          <a:cubicBezTo>
                            <a:pt x="1465449" y="-35245"/>
                            <a:pt x="1665354" y="42225"/>
                            <a:pt x="1840666" y="0"/>
                          </a:cubicBezTo>
                          <a:cubicBezTo>
                            <a:pt x="2015978" y="-42225"/>
                            <a:pt x="2332795" y="21019"/>
                            <a:pt x="2478062" y="0"/>
                          </a:cubicBezTo>
                          <a:cubicBezTo>
                            <a:pt x="2563681" y="14437"/>
                            <a:pt x="2682088" y="96725"/>
                            <a:pt x="2679710" y="201648"/>
                          </a:cubicBezTo>
                          <a:cubicBezTo>
                            <a:pt x="2723556" y="420219"/>
                            <a:pt x="2665343" y="519143"/>
                            <a:pt x="2679710" y="812991"/>
                          </a:cubicBezTo>
                          <a:cubicBezTo>
                            <a:pt x="2694077" y="1106839"/>
                            <a:pt x="2637825" y="1140866"/>
                            <a:pt x="2679710" y="1274180"/>
                          </a:cubicBezTo>
                          <a:cubicBezTo>
                            <a:pt x="2721595" y="1407494"/>
                            <a:pt x="2642594" y="1547274"/>
                            <a:pt x="2679710" y="1697830"/>
                          </a:cubicBezTo>
                          <a:cubicBezTo>
                            <a:pt x="2716826" y="1848386"/>
                            <a:pt x="2652589" y="1980250"/>
                            <a:pt x="2679710" y="2159018"/>
                          </a:cubicBezTo>
                          <a:cubicBezTo>
                            <a:pt x="2706831" y="2337786"/>
                            <a:pt x="2674162" y="2548419"/>
                            <a:pt x="2679710" y="2657746"/>
                          </a:cubicBezTo>
                          <a:cubicBezTo>
                            <a:pt x="2685258" y="2767073"/>
                            <a:pt x="2640667" y="3035493"/>
                            <a:pt x="2679710" y="3194011"/>
                          </a:cubicBezTo>
                          <a:cubicBezTo>
                            <a:pt x="2718753" y="3352530"/>
                            <a:pt x="2639756" y="3600828"/>
                            <a:pt x="2679710" y="3955509"/>
                          </a:cubicBezTo>
                          <a:cubicBezTo>
                            <a:pt x="2682568" y="4074222"/>
                            <a:pt x="2603791" y="4163838"/>
                            <a:pt x="2478062" y="4157157"/>
                          </a:cubicBezTo>
                          <a:cubicBezTo>
                            <a:pt x="2235359" y="4203988"/>
                            <a:pt x="2116412" y="4136911"/>
                            <a:pt x="1908959" y="4157157"/>
                          </a:cubicBezTo>
                          <a:cubicBezTo>
                            <a:pt x="1701506" y="4177403"/>
                            <a:pt x="1490148" y="4150165"/>
                            <a:pt x="1317091" y="4157157"/>
                          </a:cubicBezTo>
                          <a:cubicBezTo>
                            <a:pt x="1144034" y="4164149"/>
                            <a:pt x="969213" y="4103801"/>
                            <a:pt x="770752" y="4157157"/>
                          </a:cubicBezTo>
                          <a:cubicBezTo>
                            <a:pt x="572291" y="4210513"/>
                            <a:pt x="357805" y="4123787"/>
                            <a:pt x="201648" y="4157157"/>
                          </a:cubicBezTo>
                          <a:cubicBezTo>
                            <a:pt x="90763" y="4179084"/>
                            <a:pt x="12270" y="4055866"/>
                            <a:pt x="0" y="3955509"/>
                          </a:cubicBezTo>
                          <a:cubicBezTo>
                            <a:pt x="-639" y="3747584"/>
                            <a:pt x="5610" y="3529745"/>
                            <a:pt x="0" y="3419243"/>
                          </a:cubicBezTo>
                          <a:cubicBezTo>
                            <a:pt x="-5610" y="3308741"/>
                            <a:pt x="1432" y="3042979"/>
                            <a:pt x="0" y="2807900"/>
                          </a:cubicBezTo>
                          <a:cubicBezTo>
                            <a:pt x="-1432" y="2572821"/>
                            <a:pt x="5" y="2533673"/>
                            <a:pt x="0" y="2271634"/>
                          </a:cubicBezTo>
                          <a:cubicBezTo>
                            <a:pt x="-5" y="2009595"/>
                            <a:pt x="55192" y="1922050"/>
                            <a:pt x="0" y="1660291"/>
                          </a:cubicBezTo>
                          <a:cubicBezTo>
                            <a:pt x="-55192" y="1398532"/>
                            <a:pt x="594" y="1320581"/>
                            <a:pt x="0" y="1161564"/>
                          </a:cubicBezTo>
                          <a:cubicBezTo>
                            <a:pt x="-594" y="1002547"/>
                            <a:pt x="8886" y="908085"/>
                            <a:pt x="0" y="700375"/>
                          </a:cubicBezTo>
                          <a:cubicBezTo>
                            <a:pt x="-8886" y="492665"/>
                            <a:pt x="11219" y="342105"/>
                            <a:pt x="0" y="201648"/>
                          </a:cubicBezTo>
                          <a:close/>
                        </a:path>
                        <a:path w="2679710" h="4157157" stroke="0" extrusionOk="0">
                          <a:moveTo>
                            <a:pt x="0" y="201648"/>
                          </a:moveTo>
                          <a:cubicBezTo>
                            <a:pt x="-2663" y="88639"/>
                            <a:pt x="75877" y="5406"/>
                            <a:pt x="201648" y="0"/>
                          </a:cubicBezTo>
                          <a:cubicBezTo>
                            <a:pt x="381494" y="-66157"/>
                            <a:pt x="578157" y="61409"/>
                            <a:pt x="816280" y="0"/>
                          </a:cubicBezTo>
                          <a:cubicBezTo>
                            <a:pt x="1054403" y="-61409"/>
                            <a:pt x="1133245" y="6396"/>
                            <a:pt x="1362619" y="0"/>
                          </a:cubicBezTo>
                          <a:cubicBezTo>
                            <a:pt x="1591993" y="-6396"/>
                            <a:pt x="1633222" y="33776"/>
                            <a:pt x="1886194" y="0"/>
                          </a:cubicBezTo>
                          <a:cubicBezTo>
                            <a:pt x="2139167" y="-33776"/>
                            <a:pt x="2295226" y="7437"/>
                            <a:pt x="2478062" y="0"/>
                          </a:cubicBezTo>
                          <a:cubicBezTo>
                            <a:pt x="2600035" y="-21826"/>
                            <a:pt x="2654987" y="86495"/>
                            <a:pt x="2679710" y="201648"/>
                          </a:cubicBezTo>
                          <a:cubicBezTo>
                            <a:pt x="2684457" y="360092"/>
                            <a:pt x="2667342" y="584547"/>
                            <a:pt x="2679710" y="737914"/>
                          </a:cubicBezTo>
                          <a:cubicBezTo>
                            <a:pt x="2692078" y="891281"/>
                            <a:pt x="2612910" y="1061691"/>
                            <a:pt x="2679710" y="1349257"/>
                          </a:cubicBezTo>
                          <a:cubicBezTo>
                            <a:pt x="2746510" y="1636823"/>
                            <a:pt x="2646621" y="1623495"/>
                            <a:pt x="2679710" y="1772907"/>
                          </a:cubicBezTo>
                          <a:cubicBezTo>
                            <a:pt x="2712799" y="1922319"/>
                            <a:pt x="2656209" y="2180829"/>
                            <a:pt x="2679710" y="2309173"/>
                          </a:cubicBezTo>
                          <a:cubicBezTo>
                            <a:pt x="2703211" y="2437517"/>
                            <a:pt x="2665585" y="2692818"/>
                            <a:pt x="2679710" y="2845439"/>
                          </a:cubicBezTo>
                          <a:cubicBezTo>
                            <a:pt x="2693835" y="2998060"/>
                            <a:pt x="2629572" y="3149708"/>
                            <a:pt x="2679710" y="3344166"/>
                          </a:cubicBezTo>
                          <a:cubicBezTo>
                            <a:pt x="2729848" y="3538624"/>
                            <a:pt x="2614091" y="3734043"/>
                            <a:pt x="2679710" y="3955509"/>
                          </a:cubicBezTo>
                          <a:cubicBezTo>
                            <a:pt x="2689272" y="4055006"/>
                            <a:pt x="2581981" y="4154278"/>
                            <a:pt x="2478062" y="4157157"/>
                          </a:cubicBezTo>
                          <a:cubicBezTo>
                            <a:pt x="2224048" y="4195072"/>
                            <a:pt x="2075580" y="4157107"/>
                            <a:pt x="1908959" y="4157157"/>
                          </a:cubicBezTo>
                          <a:cubicBezTo>
                            <a:pt x="1742338" y="4157207"/>
                            <a:pt x="1537425" y="4088474"/>
                            <a:pt x="1294327" y="4157157"/>
                          </a:cubicBezTo>
                          <a:cubicBezTo>
                            <a:pt x="1051229" y="4225840"/>
                            <a:pt x="951335" y="4096880"/>
                            <a:pt x="725223" y="4157157"/>
                          </a:cubicBezTo>
                          <a:cubicBezTo>
                            <a:pt x="499111" y="4217434"/>
                            <a:pt x="355566" y="4099061"/>
                            <a:pt x="201648" y="4157157"/>
                          </a:cubicBezTo>
                          <a:cubicBezTo>
                            <a:pt x="60393" y="4158388"/>
                            <a:pt x="1465" y="4064235"/>
                            <a:pt x="0" y="3955509"/>
                          </a:cubicBezTo>
                          <a:cubicBezTo>
                            <a:pt x="-23527" y="3702447"/>
                            <a:pt x="62257" y="3580265"/>
                            <a:pt x="0" y="3381705"/>
                          </a:cubicBezTo>
                          <a:cubicBezTo>
                            <a:pt x="-62257" y="3183145"/>
                            <a:pt x="28157" y="3093290"/>
                            <a:pt x="0" y="2920516"/>
                          </a:cubicBezTo>
                          <a:cubicBezTo>
                            <a:pt x="-28157" y="2747742"/>
                            <a:pt x="41255" y="2559949"/>
                            <a:pt x="0" y="2384250"/>
                          </a:cubicBezTo>
                          <a:cubicBezTo>
                            <a:pt x="-41255" y="2208551"/>
                            <a:pt x="33516" y="2168454"/>
                            <a:pt x="0" y="1960600"/>
                          </a:cubicBezTo>
                          <a:cubicBezTo>
                            <a:pt x="-33516" y="1752746"/>
                            <a:pt x="29016" y="1649726"/>
                            <a:pt x="0" y="1536950"/>
                          </a:cubicBezTo>
                          <a:cubicBezTo>
                            <a:pt x="-29016" y="1424174"/>
                            <a:pt x="60720" y="1265223"/>
                            <a:pt x="0" y="1000684"/>
                          </a:cubicBezTo>
                          <a:cubicBezTo>
                            <a:pt x="-60720" y="736145"/>
                            <a:pt x="24729" y="539606"/>
                            <a:pt x="0" y="201648"/>
                          </a:cubicBezTo>
                          <a:close/>
                        </a:path>
                      </a:pathLst>
                    </a:custGeom>
                    <ask:type>
                      <ask:lineSketchNone/>
                    </ask:type>
                  </ask:lineSketchStyleProps>
                </a:ext>
              </a:extLst>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2" name="矩形: 圆角 71">
              <a:extLst>
                <a:ext uri="{FF2B5EF4-FFF2-40B4-BE49-F238E27FC236}">
                  <a16:creationId xmlns:a16="http://schemas.microsoft.com/office/drawing/2014/main" xmlns="" id="{B06B7F57-A363-4C54-A2BF-573260731C9A}"/>
                </a:ext>
              </a:extLst>
            </p:cNvPr>
            <p:cNvSpPr/>
            <p:nvPr/>
          </p:nvSpPr>
          <p:spPr>
            <a:xfrm rot="2238220" flipH="1">
              <a:off x="6238185" y="2759488"/>
              <a:ext cx="2679710" cy="4157157"/>
            </a:xfrm>
            <a:prstGeom prst="roundRect">
              <a:avLst>
                <a:gd name="adj" fmla="val 7525"/>
              </a:avLst>
            </a:prstGeom>
            <a:solidFill>
              <a:schemeClr val="bg1"/>
            </a:solidFill>
            <a:ln>
              <a:solidFill>
                <a:srgbClr val="FFFFFF"/>
              </a:solid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0" name="矩形: 圆角 29">
              <a:extLst>
                <a:ext uri="{FF2B5EF4-FFF2-40B4-BE49-F238E27FC236}">
                  <a16:creationId xmlns:a16="http://schemas.microsoft.com/office/drawing/2014/main" xmlns="" id="{46C9B60A-6112-4385-956E-6EA563C5F7D2}"/>
                </a:ext>
              </a:extLst>
            </p:cNvPr>
            <p:cNvSpPr/>
            <p:nvPr/>
          </p:nvSpPr>
          <p:spPr>
            <a:xfrm rot="1467970" flipH="1">
              <a:off x="5730101" y="2312266"/>
              <a:ext cx="2679710" cy="4157157"/>
            </a:xfrm>
            <a:prstGeom prst="roundRect">
              <a:avLst>
                <a:gd name="adj" fmla="val 7525"/>
              </a:avLst>
            </a:prstGeom>
            <a:solidFill>
              <a:schemeClr val="bg1"/>
            </a:solidFill>
            <a:ln>
              <a:solidFill>
                <a:srgbClr val="FFFFFF"/>
              </a:solid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7" name="矩形: 圆角 36">
              <a:extLst>
                <a:ext uri="{FF2B5EF4-FFF2-40B4-BE49-F238E27FC236}">
                  <a16:creationId xmlns:a16="http://schemas.microsoft.com/office/drawing/2014/main" xmlns="" id="{4BC86F75-0DE2-4B92-8537-AF67DE7027F4}"/>
                </a:ext>
              </a:extLst>
            </p:cNvPr>
            <p:cNvSpPr/>
            <p:nvPr/>
          </p:nvSpPr>
          <p:spPr>
            <a:xfrm rot="610428">
              <a:off x="5260109" y="1962304"/>
              <a:ext cx="2679710" cy="4157157"/>
            </a:xfrm>
            <a:prstGeom prst="roundRect">
              <a:avLst>
                <a:gd name="adj" fmla="val 7525"/>
              </a:avLst>
            </a:prstGeom>
            <a:solidFill>
              <a:schemeClr val="bg1"/>
            </a:solidFill>
            <a:ln>
              <a:solidFill>
                <a:srgbClr val="FFFFFF"/>
              </a:solid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2" name="矩形: 圆角 31">
              <a:extLst>
                <a:ext uri="{FF2B5EF4-FFF2-40B4-BE49-F238E27FC236}">
                  <a16:creationId xmlns:a16="http://schemas.microsoft.com/office/drawing/2014/main" xmlns="" id="{00F67EC9-F997-42E0-AA97-FB4EAA2FD780}"/>
                </a:ext>
              </a:extLst>
            </p:cNvPr>
            <p:cNvSpPr/>
            <p:nvPr/>
          </p:nvSpPr>
          <p:spPr>
            <a:xfrm rot="20352181">
              <a:off x="3781210" y="2331260"/>
              <a:ext cx="2679710" cy="4157157"/>
            </a:xfrm>
            <a:prstGeom prst="roundRect">
              <a:avLst>
                <a:gd name="adj" fmla="val 7525"/>
              </a:avLst>
            </a:prstGeom>
            <a:solidFill>
              <a:schemeClr val="bg1"/>
            </a:solidFill>
            <a:ln>
              <a:solidFill>
                <a:srgbClr val="FFFFFF"/>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5" name="矩形: 圆角 34">
              <a:extLst>
                <a:ext uri="{FF2B5EF4-FFF2-40B4-BE49-F238E27FC236}">
                  <a16:creationId xmlns:a16="http://schemas.microsoft.com/office/drawing/2014/main" xmlns="" id="{20E41CDA-0C7D-4C9C-A7AD-0B4755BD99A9}"/>
                </a:ext>
              </a:extLst>
            </p:cNvPr>
            <p:cNvSpPr/>
            <p:nvPr/>
          </p:nvSpPr>
          <p:spPr>
            <a:xfrm rot="20712401">
              <a:off x="4269831" y="1915183"/>
              <a:ext cx="2679710" cy="4157157"/>
            </a:xfrm>
            <a:prstGeom prst="roundRect">
              <a:avLst>
                <a:gd name="adj" fmla="val 7525"/>
              </a:avLst>
            </a:prstGeom>
            <a:solidFill>
              <a:schemeClr val="bg1"/>
            </a:solidFill>
            <a:ln>
              <a:solidFill>
                <a:srgbClr val="FFFFFF"/>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4" name="矩形: 圆角 33">
              <a:extLst>
                <a:ext uri="{FF2B5EF4-FFF2-40B4-BE49-F238E27FC236}">
                  <a16:creationId xmlns:a16="http://schemas.microsoft.com/office/drawing/2014/main" xmlns="" id="{625F4AA5-DE9E-48ED-8B31-01FD1E9AA998}"/>
                </a:ext>
              </a:extLst>
            </p:cNvPr>
            <p:cNvSpPr/>
            <p:nvPr/>
          </p:nvSpPr>
          <p:spPr>
            <a:xfrm>
              <a:off x="4694852" y="1657967"/>
              <a:ext cx="2679710" cy="4157157"/>
            </a:xfrm>
            <a:prstGeom prst="roundRect">
              <a:avLst>
                <a:gd name="adj" fmla="val 7525"/>
              </a:avLst>
            </a:prstGeom>
            <a:solidFill>
              <a:schemeClr val="bg1"/>
            </a:solidFill>
            <a:ln>
              <a:solidFill>
                <a:srgbClr val="FFFFFF"/>
              </a:solid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8" name="组合 7">
              <a:extLst>
                <a:ext uri="{FF2B5EF4-FFF2-40B4-BE49-F238E27FC236}">
                  <a16:creationId xmlns:a16="http://schemas.microsoft.com/office/drawing/2014/main" xmlns="" id="{AB30AB2D-6BE4-4006-B719-FF56571CC2E1}"/>
                </a:ext>
              </a:extLst>
            </p:cNvPr>
            <p:cNvGrpSpPr/>
            <p:nvPr/>
          </p:nvGrpSpPr>
          <p:grpSpPr>
            <a:xfrm>
              <a:off x="5436194" y="1880503"/>
              <a:ext cx="1304862" cy="1275795"/>
              <a:chOff x="5436194" y="1880503"/>
              <a:chExt cx="1304862" cy="1275795"/>
            </a:xfrm>
          </p:grpSpPr>
          <p:grpSp>
            <p:nvGrpSpPr>
              <p:cNvPr id="4" name="组合 3">
                <a:extLst>
                  <a:ext uri="{FF2B5EF4-FFF2-40B4-BE49-F238E27FC236}">
                    <a16:creationId xmlns:a16="http://schemas.microsoft.com/office/drawing/2014/main" xmlns="" id="{E42624BE-CE2E-4652-8790-46E81EF42354}"/>
                  </a:ext>
                </a:extLst>
              </p:cNvPr>
              <p:cNvGrpSpPr/>
              <p:nvPr/>
            </p:nvGrpSpPr>
            <p:grpSpPr>
              <a:xfrm>
                <a:off x="5436194" y="1880503"/>
                <a:ext cx="1304862" cy="1275795"/>
                <a:chOff x="5874957" y="2417468"/>
                <a:chExt cx="434244" cy="424571"/>
              </a:xfrm>
              <a:solidFill>
                <a:srgbClr val="DDAF3E"/>
              </a:solidFill>
            </p:grpSpPr>
            <p:sp>
              <p:nvSpPr>
                <p:cNvPr id="74" name="椭圆 73">
                  <a:extLst>
                    <a:ext uri="{FF2B5EF4-FFF2-40B4-BE49-F238E27FC236}">
                      <a16:creationId xmlns:a16="http://schemas.microsoft.com/office/drawing/2014/main" xmlns="" id="{0342F282-F7B3-4CF8-998C-48B111C45C37}"/>
                    </a:ext>
                  </a:extLst>
                </p:cNvPr>
                <p:cNvSpPr/>
                <p:nvPr/>
              </p:nvSpPr>
              <p:spPr>
                <a:xfrm>
                  <a:off x="5874957" y="2417468"/>
                  <a:ext cx="424571" cy="424571"/>
                </a:xfrm>
                <a:prstGeom prst="ellipse">
                  <a:avLst/>
                </a:prstGeom>
                <a:solidFill>
                  <a:schemeClr val="accent3"/>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DAF3E"/>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75" name="等腰三角形 672">
                  <a:extLst>
                    <a:ext uri="{FF2B5EF4-FFF2-40B4-BE49-F238E27FC236}">
                      <a16:creationId xmlns:a16="http://schemas.microsoft.com/office/drawing/2014/main" xmlns="" id="{5CDC0BA4-8F02-4D8D-85BB-E5A915E8CCBD}"/>
                    </a:ext>
                  </a:extLst>
                </p:cNvPr>
                <p:cNvSpPr/>
                <p:nvPr/>
              </p:nvSpPr>
              <p:spPr>
                <a:xfrm rot="7392007">
                  <a:off x="6212783" y="2745557"/>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DDAF3E"/>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sp>
            <p:nvSpPr>
              <p:cNvPr id="76" name="矩形 75">
                <a:extLst>
                  <a:ext uri="{FF2B5EF4-FFF2-40B4-BE49-F238E27FC236}">
                    <a16:creationId xmlns:a16="http://schemas.microsoft.com/office/drawing/2014/main" xmlns="" id="{7AED22C8-FD94-49FE-BFFF-17D67547DE2F}"/>
                  </a:ext>
                </a:extLst>
              </p:cNvPr>
              <p:cNvSpPr/>
              <p:nvPr/>
            </p:nvSpPr>
            <p:spPr>
              <a:xfrm>
                <a:off x="5694634" y="2069073"/>
                <a:ext cx="977133" cy="814582"/>
              </a:xfrm>
              <a:prstGeom prst="rect">
                <a:avLst/>
              </a:prstGeom>
              <a:ln>
                <a:noFill/>
              </a:ln>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zh-CN" sz="4400" b="1" i="0" u="none" strike="noStrike" kern="1200" cap="none" spc="0" normalizeH="0" baseline="0" noProof="0" dirty="0">
                    <a:ln>
                      <a:noFill/>
                    </a:ln>
                    <a:solidFill>
                      <a:prstClr val="white"/>
                    </a:solidFill>
                    <a:effectLst/>
                    <a:uLnTx/>
                    <a:uFillTx/>
                    <a:latin typeface="字体圈欣意冠黑体" panose="00000500000000000000" pitchFamily="2" charset="-122"/>
                    <a:ea typeface="字体圈欣意冠黑体" panose="00000500000000000000" pitchFamily="2" charset="-122"/>
                    <a:cs typeface="+mn-cs"/>
                  </a:rPr>
                  <a:t>01</a:t>
                </a:r>
                <a:endParaRPr kumimoji="0" lang="zh-CN" altLang="en-US" sz="4400" b="1" i="0" u="none" strike="noStrike" kern="1200" cap="none" spc="0" normalizeH="0" baseline="0" noProof="0" dirty="0">
                  <a:ln>
                    <a:noFill/>
                  </a:ln>
                  <a:solidFill>
                    <a:prstClr val="white"/>
                  </a:solidFill>
                  <a:effectLst/>
                  <a:uLnTx/>
                  <a:uFillTx/>
                  <a:latin typeface="字体圈欣意冠黑体" panose="00000500000000000000" pitchFamily="2" charset="-122"/>
                  <a:ea typeface="字体圈欣意冠黑体" panose="00000500000000000000" pitchFamily="2" charset="-122"/>
                  <a:cs typeface="+mn-cs"/>
                </a:endParaRPr>
              </a:p>
            </p:txBody>
          </p:sp>
        </p:grpSp>
      </p:grpSp>
      <p:grpSp>
        <p:nvGrpSpPr>
          <p:cNvPr id="13" name="组合 12">
            <a:extLst>
              <a:ext uri="{FF2B5EF4-FFF2-40B4-BE49-F238E27FC236}">
                <a16:creationId xmlns:a16="http://schemas.microsoft.com/office/drawing/2014/main" xmlns="" id="{0EE6BF08-74BE-4BEF-AB3A-E35C1877570C}"/>
              </a:ext>
            </a:extLst>
          </p:cNvPr>
          <p:cNvGrpSpPr/>
          <p:nvPr/>
        </p:nvGrpSpPr>
        <p:grpSpPr>
          <a:xfrm>
            <a:off x="1965252" y="3543108"/>
            <a:ext cx="8636924" cy="3314893"/>
            <a:chOff x="1965252" y="3543108"/>
            <a:chExt cx="8636924" cy="3314893"/>
          </a:xfrm>
        </p:grpSpPr>
        <p:pic>
          <p:nvPicPr>
            <p:cNvPr id="42" name="图片 41">
              <a:extLst>
                <a:ext uri="{FF2B5EF4-FFF2-40B4-BE49-F238E27FC236}">
                  <a16:creationId xmlns:a16="http://schemas.microsoft.com/office/drawing/2014/main" xmlns="" id="{3D11E70F-F4A0-4E04-8F73-05DC3C561E1C}"/>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a:ext>
              </a:extLst>
            </a:blip>
            <a:srcRect l="50280" t="23008" r="2297" b="20543"/>
            <a:stretch>
              <a:fillRect/>
            </a:stretch>
          </p:blipFill>
          <p:spPr>
            <a:xfrm rot="16200000">
              <a:off x="4557579" y="1042949"/>
              <a:ext cx="3252173" cy="8377931"/>
            </a:xfrm>
            <a:custGeom>
              <a:avLst/>
              <a:gdLst>
                <a:gd name="connsiteX0" fmla="*/ 3252173 w 3252173"/>
                <a:gd name="connsiteY0" fmla="*/ 4188965 h 8377931"/>
                <a:gd name="connsiteX1" fmla="*/ 62235 w 3252173"/>
                <a:gd name="connsiteY1" fmla="*/ 8363374 h 8377931"/>
                <a:gd name="connsiteX2" fmla="*/ 0 w 3252173"/>
                <a:gd name="connsiteY2" fmla="*/ 8377931 h 8377931"/>
                <a:gd name="connsiteX3" fmla="*/ 1 w 3252173"/>
                <a:gd name="connsiteY3" fmla="*/ 0 h 8377931"/>
                <a:gd name="connsiteX4" fmla="*/ 62235 w 3252173"/>
                <a:gd name="connsiteY4" fmla="*/ 14558 h 8377931"/>
                <a:gd name="connsiteX5" fmla="*/ 3252173 w 3252173"/>
                <a:gd name="connsiteY5" fmla="*/ 4188965 h 8377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2173" h="8377931">
                  <a:moveTo>
                    <a:pt x="3252173" y="4188965"/>
                  </a:moveTo>
                  <a:cubicBezTo>
                    <a:pt x="3252173" y="6197430"/>
                    <a:pt x="1896666" y="7885033"/>
                    <a:pt x="62235" y="8363374"/>
                  </a:cubicBezTo>
                  <a:lnTo>
                    <a:pt x="0" y="8377931"/>
                  </a:lnTo>
                  <a:lnTo>
                    <a:pt x="1" y="0"/>
                  </a:lnTo>
                  <a:lnTo>
                    <a:pt x="62235" y="14558"/>
                  </a:lnTo>
                  <a:cubicBezTo>
                    <a:pt x="1896666" y="492899"/>
                    <a:pt x="3252173" y="2180501"/>
                    <a:pt x="3252173" y="4188965"/>
                  </a:cubicBezTo>
                  <a:close/>
                </a:path>
              </a:pathLst>
            </a:custGeom>
          </p:spPr>
        </p:pic>
        <p:sp>
          <p:nvSpPr>
            <p:cNvPr id="41" name="任意多边形: 形状 40">
              <a:extLst>
                <a:ext uri="{FF2B5EF4-FFF2-40B4-BE49-F238E27FC236}">
                  <a16:creationId xmlns:a16="http://schemas.microsoft.com/office/drawing/2014/main" xmlns="" id="{4663508F-8A2A-4F58-A285-3C956016C5C3}"/>
                </a:ext>
              </a:extLst>
            </p:cNvPr>
            <p:cNvSpPr/>
            <p:nvPr/>
          </p:nvSpPr>
          <p:spPr>
            <a:xfrm>
              <a:off x="1965252" y="3543108"/>
              <a:ext cx="8636924" cy="3314893"/>
            </a:xfrm>
            <a:custGeom>
              <a:avLst/>
              <a:gdLst>
                <a:gd name="connsiteX0" fmla="*/ 4318462 w 8636924"/>
                <a:gd name="connsiteY0" fmla="*/ 0 h 3314893"/>
                <a:gd name="connsiteX1" fmla="*/ 8632688 w 8636924"/>
                <a:gd name="connsiteY1" fmla="*/ 3296783 h 3314893"/>
                <a:gd name="connsiteX2" fmla="*/ 8636924 w 8636924"/>
                <a:gd name="connsiteY2" fmla="*/ 3314893 h 3314893"/>
                <a:gd name="connsiteX3" fmla="*/ 0 w 8636924"/>
                <a:gd name="connsiteY3" fmla="*/ 3314893 h 3314893"/>
                <a:gd name="connsiteX4" fmla="*/ 4237 w 8636924"/>
                <a:gd name="connsiteY4" fmla="*/ 3296783 h 3314893"/>
                <a:gd name="connsiteX5" fmla="*/ 4318462 w 8636924"/>
                <a:gd name="connsiteY5" fmla="*/ 0 h 3314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6924" h="3314893">
                  <a:moveTo>
                    <a:pt x="4318462" y="0"/>
                  </a:moveTo>
                  <a:cubicBezTo>
                    <a:pt x="6394199" y="0"/>
                    <a:pt x="8138325" y="1400909"/>
                    <a:pt x="8632688" y="3296783"/>
                  </a:cubicBezTo>
                  <a:lnTo>
                    <a:pt x="8636924" y="3314893"/>
                  </a:lnTo>
                  <a:lnTo>
                    <a:pt x="0" y="3314893"/>
                  </a:lnTo>
                  <a:lnTo>
                    <a:pt x="4237" y="3296783"/>
                  </a:lnTo>
                  <a:cubicBezTo>
                    <a:pt x="498599" y="1400909"/>
                    <a:pt x="2242725" y="0"/>
                    <a:pt x="4318462" y="0"/>
                  </a:cubicBezTo>
                  <a:close/>
                </a:path>
              </a:pathLst>
            </a:cu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7" name="组合 6">
              <a:extLst>
                <a:ext uri="{FF2B5EF4-FFF2-40B4-BE49-F238E27FC236}">
                  <a16:creationId xmlns:a16="http://schemas.microsoft.com/office/drawing/2014/main" xmlns="" id="{926C23C1-5494-4207-8F2E-ACA61F4AAE94}"/>
                </a:ext>
              </a:extLst>
            </p:cNvPr>
            <p:cNvGrpSpPr/>
            <p:nvPr/>
          </p:nvGrpSpPr>
          <p:grpSpPr>
            <a:xfrm>
              <a:off x="4351291" y="4394867"/>
              <a:ext cx="3743026" cy="1447635"/>
              <a:chOff x="4304223" y="4407247"/>
              <a:chExt cx="3743026" cy="1447635"/>
            </a:xfrm>
          </p:grpSpPr>
          <p:sp>
            <p:nvSpPr>
              <p:cNvPr id="85" name="文本框 84">
                <a:extLst>
                  <a:ext uri="{FF2B5EF4-FFF2-40B4-BE49-F238E27FC236}">
                    <a16:creationId xmlns:a16="http://schemas.microsoft.com/office/drawing/2014/main" xmlns="" id="{73D2668A-26C8-43CC-8EDB-FB8A9E29B51C}"/>
                  </a:ext>
                </a:extLst>
              </p:cNvPr>
              <p:cNvSpPr txBox="1"/>
              <p:nvPr/>
            </p:nvSpPr>
            <p:spPr>
              <a:xfrm>
                <a:off x="4334022" y="4407247"/>
                <a:ext cx="3713227" cy="140551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8000" b="0" i="0" u="none" strike="noStrike" kern="1200" cap="none" spc="0" normalizeH="0" baseline="0" noProof="0" dirty="0">
                    <a:ln>
                      <a:gradFill>
                        <a:gsLst>
                          <a:gs pos="0">
                            <a:srgbClr val="E7BC29"/>
                          </a:gs>
                          <a:gs pos="100000">
                            <a:srgbClr val="E7BC29">
                              <a:alpha val="0"/>
                            </a:srgbClr>
                          </a:gs>
                        </a:gsLst>
                        <a:lin ang="5400000" scaled="1"/>
                      </a:gradFill>
                    </a:ln>
                    <a:noFill/>
                    <a:effectLst/>
                    <a:uLnTx/>
                    <a:uFillTx/>
                    <a:latin typeface="字体圈欣意冠黑体" panose="00000500000000000000" pitchFamily="2" charset="-122"/>
                    <a:ea typeface="字体圈欣意冠黑体" panose="00000500000000000000" pitchFamily="2" charset="-122"/>
                    <a:cs typeface="+mn-cs"/>
                  </a:rPr>
                  <a:t>公司简介</a:t>
                </a:r>
              </a:p>
            </p:txBody>
          </p:sp>
          <p:sp>
            <p:nvSpPr>
              <p:cNvPr id="84" name="文本框 83">
                <a:extLst>
                  <a:ext uri="{FF2B5EF4-FFF2-40B4-BE49-F238E27FC236}">
                    <a16:creationId xmlns:a16="http://schemas.microsoft.com/office/drawing/2014/main" xmlns="" id="{F7BAE63A-062E-423A-B93D-F5033702FDB6}"/>
                  </a:ext>
                </a:extLst>
              </p:cNvPr>
              <p:cNvSpPr txBox="1"/>
              <p:nvPr/>
            </p:nvSpPr>
            <p:spPr>
              <a:xfrm>
                <a:off x="4304223" y="4449369"/>
                <a:ext cx="3713227" cy="140551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8000" b="0" i="0" u="none" strike="noStrike" kern="1200" cap="none" spc="0" normalizeH="0" baseline="0" noProof="0" dirty="0">
                    <a:ln>
                      <a:noFill/>
                    </a:ln>
                    <a:solidFill>
                      <a:srgbClr val="E7BC29"/>
                    </a:solidFill>
                    <a:effectLst/>
                    <a:uLnTx/>
                    <a:uFillTx/>
                    <a:latin typeface="字体圈欣意冠黑体" panose="00000500000000000000" pitchFamily="2" charset="-122"/>
                    <a:ea typeface="字体圈欣意冠黑体" panose="00000500000000000000" pitchFamily="2" charset="-122"/>
                    <a:cs typeface="+mn-cs"/>
                  </a:rPr>
                  <a:t>公司简介</a:t>
                </a:r>
              </a:p>
            </p:txBody>
          </p:sp>
        </p:grpSp>
      </p:grpSp>
      <p:grpSp>
        <p:nvGrpSpPr>
          <p:cNvPr id="28" name="组合 27">
            <a:extLst>
              <a:ext uri="{FF2B5EF4-FFF2-40B4-BE49-F238E27FC236}">
                <a16:creationId xmlns:a16="http://schemas.microsoft.com/office/drawing/2014/main" xmlns="" id="{F73772FE-13C7-4281-8E8C-D71F03408E1B}"/>
              </a:ext>
            </a:extLst>
          </p:cNvPr>
          <p:cNvGrpSpPr/>
          <p:nvPr/>
        </p:nvGrpSpPr>
        <p:grpSpPr>
          <a:xfrm rot="206529">
            <a:off x="212344" y="4466694"/>
            <a:ext cx="13228395" cy="4064077"/>
            <a:chOff x="2596246" y="2340384"/>
            <a:chExt cx="8605368" cy="2685712"/>
          </a:xfrm>
        </p:grpSpPr>
        <p:grpSp>
          <p:nvGrpSpPr>
            <p:cNvPr id="31" name="组合 30">
              <a:extLst>
                <a:ext uri="{FF2B5EF4-FFF2-40B4-BE49-F238E27FC236}">
                  <a16:creationId xmlns:a16="http://schemas.microsoft.com/office/drawing/2014/main" xmlns="" id="{B4DFFDCB-DEDF-4270-A52C-B552536A2C1C}"/>
                </a:ext>
              </a:extLst>
            </p:cNvPr>
            <p:cNvGrpSpPr/>
            <p:nvPr/>
          </p:nvGrpSpPr>
          <p:grpSpPr>
            <a:xfrm>
              <a:off x="2903662" y="2340384"/>
              <a:ext cx="8297952" cy="2685712"/>
              <a:chOff x="2914611" y="2733860"/>
              <a:chExt cx="8297952" cy="2685712"/>
            </a:xfrm>
          </p:grpSpPr>
          <p:sp>
            <p:nvSpPr>
              <p:cNvPr id="33" name="椭圆 32">
                <a:extLst>
                  <a:ext uri="{FF2B5EF4-FFF2-40B4-BE49-F238E27FC236}">
                    <a16:creationId xmlns:a16="http://schemas.microsoft.com/office/drawing/2014/main" xmlns="" id="{2A45A8D4-9FFF-4210-AA9A-84847437789B}"/>
                  </a:ext>
                </a:extLst>
              </p:cNvPr>
              <p:cNvSpPr/>
              <p:nvPr/>
            </p:nvSpPr>
            <p:spPr>
              <a:xfrm rot="1221892">
                <a:off x="2914611" y="3735192"/>
                <a:ext cx="8297952" cy="1684380"/>
              </a:xfrm>
              <a:prstGeom prst="ellipse">
                <a:avLst/>
              </a:prstGeom>
              <a:noFill/>
              <a:ln>
                <a:gradFill>
                  <a:gsLst>
                    <a:gs pos="0">
                      <a:schemeClr val="accent1">
                        <a:lumMod val="5000"/>
                        <a:lumOff val="95000"/>
                        <a:alpha val="0"/>
                      </a:schemeClr>
                    </a:gs>
                    <a:gs pos="74000">
                      <a:schemeClr val="accent3">
                        <a:alpha val="27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36" name="椭圆 35">
                <a:extLst>
                  <a:ext uri="{FF2B5EF4-FFF2-40B4-BE49-F238E27FC236}">
                    <a16:creationId xmlns:a16="http://schemas.microsoft.com/office/drawing/2014/main" xmlns="" id="{BDD75BB9-67D5-4709-BAE5-7CA585CE02D2}"/>
                  </a:ext>
                </a:extLst>
              </p:cNvPr>
              <p:cNvSpPr/>
              <p:nvPr/>
            </p:nvSpPr>
            <p:spPr>
              <a:xfrm rot="158429">
                <a:off x="7445345" y="2733860"/>
                <a:ext cx="194646" cy="194646"/>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sp>
          <p:nvSpPr>
            <p:cNvPr id="29" name="椭圆 28">
              <a:extLst>
                <a:ext uri="{FF2B5EF4-FFF2-40B4-BE49-F238E27FC236}">
                  <a16:creationId xmlns:a16="http://schemas.microsoft.com/office/drawing/2014/main" xmlns="" id="{48A94ABC-3C79-4930-94AF-07D78807250D}"/>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43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spTree>
    <p:extLst>
      <p:ext uri="{BB962C8B-B14F-4D97-AF65-F5344CB8AC3E}">
        <p14:creationId xmlns:p14="http://schemas.microsoft.com/office/powerpoint/2010/main" val="16347820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xmlns="" id="{638BF831-449F-48AC-B18B-020730670CBD}"/>
              </a:ext>
            </a:extLst>
          </p:cNvPr>
          <p:cNvGrpSpPr/>
          <p:nvPr/>
        </p:nvGrpSpPr>
        <p:grpSpPr>
          <a:xfrm>
            <a:off x="0" y="-474673"/>
            <a:ext cx="12192000" cy="7521259"/>
            <a:chOff x="0" y="-663259"/>
            <a:chExt cx="12192000" cy="7521259"/>
          </a:xfrm>
        </p:grpSpPr>
        <p:sp>
          <p:nvSpPr>
            <p:cNvPr id="26" name="矩形 25">
              <a:extLst>
                <a:ext uri="{FF2B5EF4-FFF2-40B4-BE49-F238E27FC236}">
                  <a16:creationId xmlns:a16="http://schemas.microsoft.com/office/drawing/2014/main" xmlns="" id="{B0D8C869-4EB9-4A7E-A9F4-A3E4B65EA06E}"/>
                </a:ext>
              </a:extLst>
            </p:cNvPr>
            <p:cNvSpPr/>
            <p:nvPr/>
          </p:nvSpPr>
          <p:spPr>
            <a:xfrm>
              <a:off x="0" y="-406400"/>
              <a:ext cx="12192000" cy="726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pic>
          <p:nvPicPr>
            <p:cNvPr id="27" name="图片 26" descr="图片包含 食物, 雪, 游戏机, 覆盖&#10;&#10;描述已自动生成">
              <a:extLst>
                <a:ext uri="{FF2B5EF4-FFF2-40B4-BE49-F238E27FC236}">
                  <a16:creationId xmlns:a16="http://schemas.microsoft.com/office/drawing/2014/main" xmlns="" id="{60A3A8E6-04E8-47AD-B2FB-A560DCB86EB2}"/>
                </a:ext>
              </a:extLst>
            </p:cNvPr>
            <p:cNvPicPr>
              <a:picLocks noChangeAspect="1"/>
            </p:cNvPicPr>
            <p:nvPr/>
          </p:nvPicPr>
          <p:blipFill>
            <a:blip r:embed="rId2" cstate="screen">
              <a:alphaModFix amt="12000"/>
              <a:extLst>
                <a:ext uri="{28A0092B-C50C-407E-A947-70E740481C1C}">
                  <a14:useLocalDpi xmlns:a14="http://schemas.microsoft.com/office/drawing/2010/main"/>
                </a:ext>
              </a:extLst>
            </a:blip>
            <a:stretch>
              <a:fillRect/>
            </a:stretch>
          </p:blipFill>
          <p:spPr>
            <a:xfrm>
              <a:off x="0" y="-663259"/>
              <a:ext cx="12192000" cy="7485720"/>
            </a:xfrm>
            <a:prstGeom prst="rect">
              <a:avLst/>
            </a:prstGeom>
          </p:spPr>
        </p:pic>
      </p:grpSp>
      <p:grpSp>
        <p:nvGrpSpPr>
          <p:cNvPr id="3" name="组合 2">
            <a:extLst>
              <a:ext uri="{FF2B5EF4-FFF2-40B4-BE49-F238E27FC236}">
                <a16:creationId xmlns:a16="http://schemas.microsoft.com/office/drawing/2014/main" xmlns="" id="{57EAAD76-973B-45CA-B241-5552E637591A}"/>
              </a:ext>
            </a:extLst>
          </p:cNvPr>
          <p:cNvGrpSpPr/>
          <p:nvPr/>
        </p:nvGrpSpPr>
        <p:grpSpPr>
          <a:xfrm>
            <a:off x="3390896" y="1657967"/>
            <a:ext cx="5526999" cy="5285628"/>
            <a:chOff x="3390896" y="1657967"/>
            <a:chExt cx="5526999" cy="5285628"/>
          </a:xfrm>
        </p:grpSpPr>
        <p:sp>
          <p:nvSpPr>
            <p:cNvPr id="73" name="矩形: 圆角 72">
              <a:extLst>
                <a:ext uri="{FF2B5EF4-FFF2-40B4-BE49-F238E27FC236}">
                  <a16:creationId xmlns:a16="http://schemas.microsoft.com/office/drawing/2014/main" xmlns="" id="{D5C6C4EE-8352-4AE9-BC02-3096BB3CF411}"/>
                </a:ext>
              </a:extLst>
            </p:cNvPr>
            <p:cNvSpPr/>
            <p:nvPr/>
          </p:nvSpPr>
          <p:spPr>
            <a:xfrm rot="19513220" flipH="1">
              <a:off x="3390896" y="2786438"/>
              <a:ext cx="2679710" cy="4157157"/>
            </a:xfrm>
            <a:prstGeom prst="roundRect">
              <a:avLst>
                <a:gd name="adj" fmla="val 7525"/>
              </a:avLst>
            </a:prstGeom>
            <a:solidFill>
              <a:schemeClr val="bg1"/>
            </a:solidFill>
            <a:ln cap="rnd">
              <a:solidFill>
                <a:srgbClr val="FFFFFF"/>
              </a:solidFill>
              <a:round/>
              <a:extLst>
                <a:ext uri="{C807C97D-BFC1-408E-A445-0C87EB9F89A2}">
                  <ask:lineSketchStyleProps xmlns:ask="http://schemas.microsoft.com/office/drawing/2018/sketchyshapes" xmlns="" sd="1219033472">
                    <a:custGeom>
                      <a:avLst/>
                      <a:gdLst>
                        <a:gd name="connsiteX0" fmla="*/ 0 w 2679710"/>
                        <a:gd name="connsiteY0" fmla="*/ 201648 h 4157157"/>
                        <a:gd name="connsiteX1" fmla="*/ 201648 w 2679710"/>
                        <a:gd name="connsiteY1" fmla="*/ 0 h 4157157"/>
                        <a:gd name="connsiteX2" fmla="*/ 747987 w 2679710"/>
                        <a:gd name="connsiteY2" fmla="*/ 0 h 4157157"/>
                        <a:gd name="connsiteX3" fmla="*/ 1248798 w 2679710"/>
                        <a:gd name="connsiteY3" fmla="*/ 0 h 4157157"/>
                        <a:gd name="connsiteX4" fmla="*/ 1840666 w 2679710"/>
                        <a:gd name="connsiteY4" fmla="*/ 0 h 4157157"/>
                        <a:gd name="connsiteX5" fmla="*/ 2478062 w 2679710"/>
                        <a:gd name="connsiteY5" fmla="*/ 0 h 4157157"/>
                        <a:gd name="connsiteX6" fmla="*/ 2679710 w 2679710"/>
                        <a:gd name="connsiteY6" fmla="*/ 201648 h 4157157"/>
                        <a:gd name="connsiteX7" fmla="*/ 2679710 w 2679710"/>
                        <a:gd name="connsiteY7" fmla="*/ 812991 h 4157157"/>
                        <a:gd name="connsiteX8" fmla="*/ 2679710 w 2679710"/>
                        <a:gd name="connsiteY8" fmla="*/ 1274180 h 4157157"/>
                        <a:gd name="connsiteX9" fmla="*/ 2679710 w 2679710"/>
                        <a:gd name="connsiteY9" fmla="*/ 1697830 h 4157157"/>
                        <a:gd name="connsiteX10" fmla="*/ 2679710 w 2679710"/>
                        <a:gd name="connsiteY10" fmla="*/ 2159018 h 4157157"/>
                        <a:gd name="connsiteX11" fmla="*/ 2679710 w 2679710"/>
                        <a:gd name="connsiteY11" fmla="*/ 2657746 h 4157157"/>
                        <a:gd name="connsiteX12" fmla="*/ 2679710 w 2679710"/>
                        <a:gd name="connsiteY12" fmla="*/ 3194011 h 4157157"/>
                        <a:gd name="connsiteX13" fmla="*/ 2679710 w 2679710"/>
                        <a:gd name="connsiteY13" fmla="*/ 3955509 h 4157157"/>
                        <a:gd name="connsiteX14" fmla="*/ 2478062 w 2679710"/>
                        <a:gd name="connsiteY14" fmla="*/ 4157157 h 4157157"/>
                        <a:gd name="connsiteX15" fmla="*/ 1908959 w 2679710"/>
                        <a:gd name="connsiteY15" fmla="*/ 4157157 h 4157157"/>
                        <a:gd name="connsiteX16" fmla="*/ 1317091 w 2679710"/>
                        <a:gd name="connsiteY16" fmla="*/ 4157157 h 4157157"/>
                        <a:gd name="connsiteX17" fmla="*/ 770752 w 2679710"/>
                        <a:gd name="connsiteY17" fmla="*/ 4157157 h 4157157"/>
                        <a:gd name="connsiteX18" fmla="*/ 201648 w 2679710"/>
                        <a:gd name="connsiteY18" fmla="*/ 4157157 h 4157157"/>
                        <a:gd name="connsiteX19" fmla="*/ 0 w 2679710"/>
                        <a:gd name="connsiteY19" fmla="*/ 3955509 h 4157157"/>
                        <a:gd name="connsiteX20" fmla="*/ 0 w 2679710"/>
                        <a:gd name="connsiteY20" fmla="*/ 3419243 h 4157157"/>
                        <a:gd name="connsiteX21" fmla="*/ 0 w 2679710"/>
                        <a:gd name="connsiteY21" fmla="*/ 2807900 h 4157157"/>
                        <a:gd name="connsiteX22" fmla="*/ 0 w 2679710"/>
                        <a:gd name="connsiteY22" fmla="*/ 2271634 h 4157157"/>
                        <a:gd name="connsiteX23" fmla="*/ 0 w 2679710"/>
                        <a:gd name="connsiteY23" fmla="*/ 1660291 h 4157157"/>
                        <a:gd name="connsiteX24" fmla="*/ 0 w 2679710"/>
                        <a:gd name="connsiteY24" fmla="*/ 1161564 h 4157157"/>
                        <a:gd name="connsiteX25" fmla="*/ 0 w 2679710"/>
                        <a:gd name="connsiteY25" fmla="*/ 700375 h 4157157"/>
                        <a:gd name="connsiteX26" fmla="*/ 0 w 2679710"/>
                        <a:gd name="connsiteY26" fmla="*/ 201648 h 415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679710" h="4157157" fill="none" extrusionOk="0">
                          <a:moveTo>
                            <a:pt x="0" y="201648"/>
                          </a:moveTo>
                          <a:cubicBezTo>
                            <a:pt x="-916" y="71271"/>
                            <a:pt x="109414" y="12054"/>
                            <a:pt x="201648" y="0"/>
                          </a:cubicBezTo>
                          <a:cubicBezTo>
                            <a:pt x="388915" y="-21228"/>
                            <a:pt x="476001" y="1173"/>
                            <a:pt x="747987" y="0"/>
                          </a:cubicBezTo>
                          <a:cubicBezTo>
                            <a:pt x="1019973" y="-1173"/>
                            <a:pt x="1032147" y="35245"/>
                            <a:pt x="1248798" y="0"/>
                          </a:cubicBezTo>
                          <a:cubicBezTo>
                            <a:pt x="1465449" y="-35245"/>
                            <a:pt x="1665354" y="42225"/>
                            <a:pt x="1840666" y="0"/>
                          </a:cubicBezTo>
                          <a:cubicBezTo>
                            <a:pt x="2015978" y="-42225"/>
                            <a:pt x="2332795" y="21019"/>
                            <a:pt x="2478062" y="0"/>
                          </a:cubicBezTo>
                          <a:cubicBezTo>
                            <a:pt x="2563681" y="14437"/>
                            <a:pt x="2682088" y="96725"/>
                            <a:pt x="2679710" y="201648"/>
                          </a:cubicBezTo>
                          <a:cubicBezTo>
                            <a:pt x="2723556" y="420219"/>
                            <a:pt x="2665343" y="519143"/>
                            <a:pt x="2679710" y="812991"/>
                          </a:cubicBezTo>
                          <a:cubicBezTo>
                            <a:pt x="2694077" y="1106839"/>
                            <a:pt x="2637825" y="1140866"/>
                            <a:pt x="2679710" y="1274180"/>
                          </a:cubicBezTo>
                          <a:cubicBezTo>
                            <a:pt x="2721595" y="1407494"/>
                            <a:pt x="2642594" y="1547274"/>
                            <a:pt x="2679710" y="1697830"/>
                          </a:cubicBezTo>
                          <a:cubicBezTo>
                            <a:pt x="2716826" y="1848386"/>
                            <a:pt x="2652589" y="1980250"/>
                            <a:pt x="2679710" y="2159018"/>
                          </a:cubicBezTo>
                          <a:cubicBezTo>
                            <a:pt x="2706831" y="2337786"/>
                            <a:pt x="2674162" y="2548419"/>
                            <a:pt x="2679710" y="2657746"/>
                          </a:cubicBezTo>
                          <a:cubicBezTo>
                            <a:pt x="2685258" y="2767073"/>
                            <a:pt x="2640667" y="3035493"/>
                            <a:pt x="2679710" y="3194011"/>
                          </a:cubicBezTo>
                          <a:cubicBezTo>
                            <a:pt x="2718753" y="3352530"/>
                            <a:pt x="2639756" y="3600828"/>
                            <a:pt x="2679710" y="3955509"/>
                          </a:cubicBezTo>
                          <a:cubicBezTo>
                            <a:pt x="2682568" y="4074222"/>
                            <a:pt x="2603791" y="4163838"/>
                            <a:pt x="2478062" y="4157157"/>
                          </a:cubicBezTo>
                          <a:cubicBezTo>
                            <a:pt x="2235359" y="4203988"/>
                            <a:pt x="2116412" y="4136911"/>
                            <a:pt x="1908959" y="4157157"/>
                          </a:cubicBezTo>
                          <a:cubicBezTo>
                            <a:pt x="1701506" y="4177403"/>
                            <a:pt x="1490148" y="4150165"/>
                            <a:pt x="1317091" y="4157157"/>
                          </a:cubicBezTo>
                          <a:cubicBezTo>
                            <a:pt x="1144034" y="4164149"/>
                            <a:pt x="969213" y="4103801"/>
                            <a:pt x="770752" y="4157157"/>
                          </a:cubicBezTo>
                          <a:cubicBezTo>
                            <a:pt x="572291" y="4210513"/>
                            <a:pt x="357805" y="4123787"/>
                            <a:pt x="201648" y="4157157"/>
                          </a:cubicBezTo>
                          <a:cubicBezTo>
                            <a:pt x="90763" y="4179084"/>
                            <a:pt x="12270" y="4055866"/>
                            <a:pt x="0" y="3955509"/>
                          </a:cubicBezTo>
                          <a:cubicBezTo>
                            <a:pt x="-639" y="3747584"/>
                            <a:pt x="5610" y="3529745"/>
                            <a:pt x="0" y="3419243"/>
                          </a:cubicBezTo>
                          <a:cubicBezTo>
                            <a:pt x="-5610" y="3308741"/>
                            <a:pt x="1432" y="3042979"/>
                            <a:pt x="0" y="2807900"/>
                          </a:cubicBezTo>
                          <a:cubicBezTo>
                            <a:pt x="-1432" y="2572821"/>
                            <a:pt x="5" y="2533673"/>
                            <a:pt x="0" y="2271634"/>
                          </a:cubicBezTo>
                          <a:cubicBezTo>
                            <a:pt x="-5" y="2009595"/>
                            <a:pt x="55192" y="1922050"/>
                            <a:pt x="0" y="1660291"/>
                          </a:cubicBezTo>
                          <a:cubicBezTo>
                            <a:pt x="-55192" y="1398532"/>
                            <a:pt x="594" y="1320581"/>
                            <a:pt x="0" y="1161564"/>
                          </a:cubicBezTo>
                          <a:cubicBezTo>
                            <a:pt x="-594" y="1002547"/>
                            <a:pt x="8886" y="908085"/>
                            <a:pt x="0" y="700375"/>
                          </a:cubicBezTo>
                          <a:cubicBezTo>
                            <a:pt x="-8886" y="492665"/>
                            <a:pt x="11219" y="342105"/>
                            <a:pt x="0" y="201648"/>
                          </a:cubicBezTo>
                          <a:close/>
                        </a:path>
                        <a:path w="2679710" h="4157157" stroke="0" extrusionOk="0">
                          <a:moveTo>
                            <a:pt x="0" y="201648"/>
                          </a:moveTo>
                          <a:cubicBezTo>
                            <a:pt x="-2663" y="88639"/>
                            <a:pt x="75877" y="5406"/>
                            <a:pt x="201648" y="0"/>
                          </a:cubicBezTo>
                          <a:cubicBezTo>
                            <a:pt x="381494" y="-66157"/>
                            <a:pt x="578157" y="61409"/>
                            <a:pt x="816280" y="0"/>
                          </a:cubicBezTo>
                          <a:cubicBezTo>
                            <a:pt x="1054403" y="-61409"/>
                            <a:pt x="1133245" y="6396"/>
                            <a:pt x="1362619" y="0"/>
                          </a:cubicBezTo>
                          <a:cubicBezTo>
                            <a:pt x="1591993" y="-6396"/>
                            <a:pt x="1633222" y="33776"/>
                            <a:pt x="1886194" y="0"/>
                          </a:cubicBezTo>
                          <a:cubicBezTo>
                            <a:pt x="2139167" y="-33776"/>
                            <a:pt x="2295226" y="7437"/>
                            <a:pt x="2478062" y="0"/>
                          </a:cubicBezTo>
                          <a:cubicBezTo>
                            <a:pt x="2600035" y="-21826"/>
                            <a:pt x="2654987" y="86495"/>
                            <a:pt x="2679710" y="201648"/>
                          </a:cubicBezTo>
                          <a:cubicBezTo>
                            <a:pt x="2684457" y="360092"/>
                            <a:pt x="2667342" y="584547"/>
                            <a:pt x="2679710" y="737914"/>
                          </a:cubicBezTo>
                          <a:cubicBezTo>
                            <a:pt x="2692078" y="891281"/>
                            <a:pt x="2612910" y="1061691"/>
                            <a:pt x="2679710" y="1349257"/>
                          </a:cubicBezTo>
                          <a:cubicBezTo>
                            <a:pt x="2746510" y="1636823"/>
                            <a:pt x="2646621" y="1623495"/>
                            <a:pt x="2679710" y="1772907"/>
                          </a:cubicBezTo>
                          <a:cubicBezTo>
                            <a:pt x="2712799" y="1922319"/>
                            <a:pt x="2656209" y="2180829"/>
                            <a:pt x="2679710" y="2309173"/>
                          </a:cubicBezTo>
                          <a:cubicBezTo>
                            <a:pt x="2703211" y="2437517"/>
                            <a:pt x="2665585" y="2692818"/>
                            <a:pt x="2679710" y="2845439"/>
                          </a:cubicBezTo>
                          <a:cubicBezTo>
                            <a:pt x="2693835" y="2998060"/>
                            <a:pt x="2629572" y="3149708"/>
                            <a:pt x="2679710" y="3344166"/>
                          </a:cubicBezTo>
                          <a:cubicBezTo>
                            <a:pt x="2729848" y="3538624"/>
                            <a:pt x="2614091" y="3734043"/>
                            <a:pt x="2679710" y="3955509"/>
                          </a:cubicBezTo>
                          <a:cubicBezTo>
                            <a:pt x="2689272" y="4055006"/>
                            <a:pt x="2581981" y="4154278"/>
                            <a:pt x="2478062" y="4157157"/>
                          </a:cubicBezTo>
                          <a:cubicBezTo>
                            <a:pt x="2224048" y="4195072"/>
                            <a:pt x="2075580" y="4157107"/>
                            <a:pt x="1908959" y="4157157"/>
                          </a:cubicBezTo>
                          <a:cubicBezTo>
                            <a:pt x="1742338" y="4157207"/>
                            <a:pt x="1537425" y="4088474"/>
                            <a:pt x="1294327" y="4157157"/>
                          </a:cubicBezTo>
                          <a:cubicBezTo>
                            <a:pt x="1051229" y="4225840"/>
                            <a:pt x="951335" y="4096880"/>
                            <a:pt x="725223" y="4157157"/>
                          </a:cubicBezTo>
                          <a:cubicBezTo>
                            <a:pt x="499111" y="4217434"/>
                            <a:pt x="355566" y="4099061"/>
                            <a:pt x="201648" y="4157157"/>
                          </a:cubicBezTo>
                          <a:cubicBezTo>
                            <a:pt x="60393" y="4158388"/>
                            <a:pt x="1465" y="4064235"/>
                            <a:pt x="0" y="3955509"/>
                          </a:cubicBezTo>
                          <a:cubicBezTo>
                            <a:pt x="-23527" y="3702447"/>
                            <a:pt x="62257" y="3580265"/>
                            <a:pt x="0" y="3381705"/>
                          </a:cubicBezTo>
                          <a:cubicBezTo>
                            <a:pt x="-62257" y="3183145"/>
                            <a:pt x="28157" y="3093290"/>
                            <a:pt x="0" y="2920516"/>
                          </a:cubicBezTo>
                          <a:cubicBezTo>
                            <a:pt x="-28157" y="2747742"/>
                            <a:pt x="41255" y="2559949"/>
                            <a:pt x="0" y="2384250"/>
                          </a:cubicBezTo>
                          <a:cubicBezTo>
                            <a:pt x="-41255" y="2208551"/>
                            <a:pt x="33516" y="2168454"/>
                            <a:pt x="0" y="1960600"/>
                          </a:cubicBezTo>
                          <a:cubicBezTo>
                            <a:pt x="-33516" y="1752746"/>
                            <a:pt x="29016" y="1649726"/>
                            <a:pt x="0" y="1536950"/>
                          </a:cubicBezTo>
                          <a:cubicBezTo>
                            <a:pt x="-29016" y="1424174"/>
                            <a:pt x="60720" y="1265223"/>
                            <a:pt x="0" y="1000684"/>
                          </a:cubicBezTo>
                          <a:cubicBezTo>
                            <a:pt x="-60720" y="736145"/>
                            <a:pt x="24729" y="539606"/>
                            <a:pt x="0" y="201648"/>
                          </a:cubicBezTo>
                          <a:close/>
                        </a:path>
                      </a:pathLst>
                    </a:custGeom>
                    <ask:type>
                      <ask:lineSketchNone/>
                    </ask:type>
                  </ask:lineSketchStyleProps>
                </a:ext>
              </a:extLst>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72" name="矩形: 圆角 71">
              <a:extLst>
                <a:ext uri="{FF2B5EF4-FFF2-40B4-BE49-F238E27FC236}">
                  <a16:creationId xmlns:a16="http://schemas.microsoft.com/office/drawing/2014/main" xmlns="" id="{B06B7F57-A363-4C54-A2BF-573260731C9A}"/>
                </a:ext>
              </a:extLst>
            </p:cNvPr>
            <p:cNvSpPr/>
            <p:nvPr/>
          </p:nvSpPr>
          <p:spPr>
            <a:xfrm rot="2238220" flipH="1">
              <a:off x="6238185" y="2759488"/>
              <a:ext cx="2679710" cy="4157157"/>
            </a:xfrm>
            <a:prstGeom prst="roundRect">
              <a:avLst>
                <a:gd name="adj" fmla="val 7525"/>
              </a:avLst>
            </a:prstGeom>
            <a:solidFill>
              <a:schemeClr val="bg1"/>
            </a:solidFill>
            <a:ln>
              <a:solidFill>
                <a:srgbClr val="FFFFFF"/>
              </a:solid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30" name="矩形: 圆角 29">
              <a:extLst>
                <a:ext uri="{FF2B5EF4-FFF2-40B4-BE49-F238E27FC236}">
                  <a16:creationId xmlns:a16="http://schemas.microsoft.com/office/drawing/2014/main" xmlns="" id="{46C9B60A-6112-4385-956E-6EA563C5F7D2}"/>
                </a:ext>
              </a:extLst>
            </p:cNvPr>
            <p:cNvSpPr/>
            <p:nvPr/>
          </p:nvSpPr>
          <p:spPr>
            <a:xfrm rot="1467970" flipH="1">
              <a:off x="5730101" y="2312266"/>
              <a:ext cx="2679710" cy="4157157"/>
            </a:xfrm>
            <a:prstGeom prst="roundRect">
              <a:avLst>
                <a:gd name="adj" fmla="val 7525"/>
              </a:avLst>
            </a:prstGeom>
            <a:solidFill>
              <a:schemeClr val="bg1"/>
            </a:solidFill>
            <a:ln>
              <a:solidFill>
                <a:srgbClr val="FFFFFF"/>
              </a:solid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37" name="矩形: 圆角 36">
              <a:extLst>
                <a:ext uri="{FF2B5EF4-FFF2-40B4-BE49-F238E27FC236}">
                  <a16:creationId xmlns:a16="http://schemas.microsoft.com/office/drawing/2014/main" xmlns="" id="{4BC86F75-0DE2-4B92-8537-AF67DE7027F4}"/>
                </a:ext>
              </a:extLst>
            </p:cNvPr>
            <p:cNvSpPr/>
            <p:nvPr/>
          </p:nvSpPr>
          <p:spPr>
            <a:xfrm rot="610428">
              <a:off x="5260109" y="1962304"/>
              <a:ext cx="2679710" cy="4157157"/>
            </a:xfrm>
            <a:prstGeom prst="roundRect">
              <a:avLst>
                <a:gd name="adj" fmla="val 7525"/>
              </a:avLst>
            </a:prstGeom>
            <a:solidFill>
              <a:schemeClr val="bg1"/>
            </a:solidFill>
            <a:ln>
              <a:solidFill>
                <a:srgbClr val="FFFFFF"/>
              </a:solid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32" name="矩形: 圆角 31">
              <a:extLst>
                <a:ext uri="{FF2B5EF4-FFF2-40B4-BE49-F238E27FC236}">
                  <a16:creationId xmlns:a16="http://schemas.microsoft.com/office/drawing/2014/main" xmlns="" id="{00F67EC9-F997-42E0-AA97-FB4EAA2FD780}"/>
                </a:ext>
              </a:extLst>
            </p:cNvPr>
            <p:cNvSpPr/>
            <p:nvPr/>
          </p:nvSpPr>
          <p:spPr>
            <a:xfrm rot="20352181">
              <a:off x="3781210" y="2331260"/>
              <a:ext cx="2679710" cy="4157157"/>
            </a:xfrm>
            <a:prstGeom prst="roundRect">
              <a:avLst>
                <a:gd name="adj" fmla="val 7525"/>
              </a:avLst>
            </a:prstGeom>
            <a:solidFill>
              <a:schemeClr val="bg1"/>
            </a:solidFill>
            <a:ln>
              <a:solidFill>
                <a:srgbClr val="FFFFFF"/>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35" name="矩形: 圆角 34">
              <a:extLst>
                <a:ext uri="{FF2B5EF4-FFF2-40B4-BE49-F238E27FC236}">
                  <a16:creationId xmlns:a16="http://schemas.microsoft.com/office/drawing/2014/main" xmlns="" id="{20E41CDA-0C7D-4C9C-A7AD-0B4755BD99A9}"/>
                </a:ext>
              </a:extLst>
            </p:cNvPr>
            <p:cNvSpPr/>
            <p:nvPr/>
          </p:nvSpPr>
          <p:spPr>
            <a:xfrm rot="20712401">
              <a:off x="4269831" y="1915183"/>
              <a:ext cx="2679710" cy="4157157"/>
            </a:xfrm>
            <a:prstGeom prst="roundRect">
              <a:avLst>
                <a:gd name="adj" fmla="val 7525"/>
              </a:avLst>
            </a:prstGeom>
            <a:solidFill>
              <a:schemeClr val="bg1"/>
            </a:solidFill>
            <a:ln>
              <a:solidFill>
                <a:srgbClr val="FFFFFF"/>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34" name="矩形: 圆角 33">
              <a:extLst>
                <a:ext uri="{FF2B5EF4-FFF2-40B4-BE49-F238E27FC236}">
                  <a16:creationId xmlns:a16="http://schemas.microsoft.com/office/drawing/2014/main" xmlns="" id="{625F4AA5-DE9E-48ED-8B31-01FD1E9AA998}"/>
                </a:ext>
              </a:extLst>
            </p:cNvPr>
            <p:cNvSpPr/>
            <p:nvPr/>
          </p:nvSpPr>
          <p:spPr>
            <a:xfrm>
              <a:off x="4694852" y="1657967"/>
              <a:ext cx="2679710" cy="4157157"/>
            </a:xfrm>
            <a:prstGeom prst="roundRect">
              <a:avLst>
                <a:gd name="adj" fmla="val 7525"/>
              </a:avLst>
            </a:prstGeom>
            <a:solidFill>
              <a:schemeClr val="bg1"/>
            </a:solidFill>
            <a:ln>
              <a:solidFill>
                <a:srgbClr val="FFFFFF"/>
              </a:solidFill>
            </a:ln>
            <a:effectLst>
              <a:outerShdw blurRad="88900" dist="38100" dir="18900000" sx="101000" sy="101000" algn="b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8" name="组合 7">
              <a:extLst>
                <a:ext uri="{FF2B5EF4-FFF2-40B4-BE49-F238E27FC236}">
                  <a16:creationId xmlns:a16="http://schemas.microsoft.com/office/drawing/2014/main" xmlns="" id="{AB30AB2D-6BE4-4006-B719-FF56571CC2E1}"/>
                </a:ext>
              </a:extLst>
            </p:cNvPr>
            <p:cNvGrpSpPr/>
            <p:nvPr/>
          </p:nvGrpSpPr>
          <p:grpSpPr>
            <a:xfrm>
              <a:off x="5436194" y="1880503"/>
              <a:ext cx="1304862" cy="1275795"/>
              <a:chOff x="5436194" y="1880503"/>
              <a:chExt cx="1304862" cy="1275795"/>
            </a:xfrm>
          </p:grpSpPr>
          <p:grpSp>
            <p:nvGrpSpPr>
              <p:cNvPr id="4" name="组合 3">
                <a:extLst>
                  <a:ext uri="{FF2B5EF4-FFF2-40B4-BE49-F238E27FC236}">
                    <a16:creationId xmlns:a16="http://schemas.microsoft.com/office/drawing/2014/main" xmlns="" id="{E42624BE-CE2E-4652-8790-46E81EF42354}"/>
                  </a:ext>
                </a:extLst>
              </p:cNvPr>
              <p:cNvGrpSpPr/>
              <p:nvPr/>
            </p:nvGrpSpPr>
            <p:grpSpPr>
              <a:xfrm>
                <a:off x="5436194" y="1880503"/>
                <a:ext cx="1304862" cy="1275795"/>
                <a:chOff x="5874957" y="2417468"/>
                <a:chExt cx="434244" cy="424571"/>
              </a:xfrm>
              <a:solidFill>
                <a:srgbClr val="DDAF3E"/>
              </a:solidFill>
            </p:grpSpPr>
            <p:sp>
              <p:nvSpPr>
                <p:cNvPr id="74" name="椭圆 73">
                  <a:extLst>
                    <a:ext uri="{FF2B5EF4-FFF2-40B4-BE49-F238E27FC236}">
                      <a16:creationId xmlns:a16="http://schemas.microsoft.com/office/drawing/2014/main" xmlns="" id="{0342F282-F7B3-4CF8-998C-48B111C45C37}"/>
                    </a:ext>
                  </a:extLst>
                </p:cNvPr>
                <p:cNvSpPr/>
                <p:nvPr/>
              </p:nvSpPr>
              <p:spPr>
                <a:xfrm>
                  <a:off x="5874957" y="2417468"/>
                  <a:ext cx="424571" cy="424571"/>
                </a:xfrm>
                <a:prstGeom prst="ellipse">
                  <a:avLst/>
                </a:prstGeom>
                <a:solidFill>
                  <a:schemeClr val="accent3"/>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75" name="等腰三角形 672">
                  <a:extLst>
                    <a:ext uri="{FF2B5EF4-FFF2-40B4-BE49-F238E27FC236}">
                      <a16:creationId xmlns:a16="http://schemas.microsoft.com/office/drawing/2014/main" xmlns="" id="{5CDC0BA4-8F02-4D8D-85BB-E5A915E8CCBD}"/>
                    </a:ext>
                  </a:extLst>
                </p:cNvPr>
                <p:cNvSpPr/>
                <p:nvPr/>
              </p:nvSpPr>
              <p:spPr>
                <a:xfrm rot="7392007">
                  <a:off x="6212783" y="2745557"/>
                  <a:ext cx="95204" cy="97632"/>
                </a:xfrm>
                <a:custGeom>
                  <a:avLst/>
                  <a:gdLst>
                    <a:gd name="connsiteX0" fmla="*/ 0 w 161045"/>
                    <a:gd name="connsiteY0" fmla="*/ 184711 h 184711"/>
                    <a:gd name="connsiteX1" fmla="*/ 80523 w 161045"/>
                    <a:gd name="connsiteY1" fmla="*/ 0 h 184711"/>
                    <a:gd name="connsiteX2" fmla="*/ 161045 w 161045"/>
                    <a:gd name="connsiteY2" fmla="*/ 184711 h 184711"/>
                    <a:gd name="connsiteX3" fmla="*/ 0 w 161045"/>
                    <a:gd name="connsiteY3" fmla="*/ 184711 h 184711"/>
                    <a:gd name="connsiteX0" fmla="*/ 0 w 161045"/>
                    <a:gd name="connsiteY0" fmla="*/ 184711 h 184711"/>
                    <a:gd name="connsiteX1" fmla="*/ 79423 w 161045"/>
                    <a:gd name="connsiteY1" fmla="*/ 99319 h 184711"/>
                    <a:gd name="connsiteX2" fmla="*/ 80523 w 161045"/>
                    <a:gd name="connsiteY2" fmla="*/ 0 h 184711"/>
                    <a:gd name="connsiteX3" fmla="*/ 161045 w 161045"/>
                    <a:gd name="connsiteY3" fmla="*/ 184711 h 184711"/>
                    <a:gd name="connsiteX4" fmla="*/ 0 w 161045"/>
                    <a:gd name="connsiteY4" fmla="*/ 184711 h 184711"/>
                    <a:gd name="connsiteX0" fmla="*/ 0 w 161045"/>
                    <a:gd name="connsiteY0" fmla="*/ 165152 h 165152"/>
                    <a:gd name="connsiteX1" fmla="*/ 79423 w 161045"/>
                    <a:gd name="connsiteY1" fmla="*/ 79760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 name="connsiteX0" fmla="*/ 0 w 161045"/>
                    <a:gd name="connsiteY0" fmla="*/ 165152 h 165152"/>
                    <a:gd name="connsiteX1" fmla="*/ 60260 w 161045"/>
                    <a:gd name="connsiteY1" fmla="*/ 80918 h 165152"/>
                    <a:gd name="connsiteX2" fmla="*/ 50636 w 161045"/>
                    <a:gd name="connsiteY2" fmla="*/ 0 h 165152"/>
                    <a:gd name="connsiteX3" fmla="*/ 161045 w 161045"/>
                    <a:gd name="connsiteY3" fmla="*/ 165152 h 165152"/>
                    <a:gd name="connsiteX4" fmla="*/ 0 w 161045"/>
                    <a:gd name="connsiteY4" fmla="*/ 165152 h 165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45" h="165152">
                      <a:moveTo>
                        <a:pt x="0" y="165152"/>
                      </a:moveTo>
                      <a:cubicBezTo>
                        <a:pt x="8156" y="142035"/>
                        <a:pt x="59313" y="110701"/>
                        <a:pt x="60260" y="80918"/>
                      </a:cubicBezTo>
                      <a:cubicBezTo>
                        <a:pt x="58093" y="35241"/>
                        <a:pt x="50269" y="33106"/>
                        <a:pt x="50636" y="0"/>
                      </a:cubicBezTo>
                      <a:lnTo>
                        <a:pt x="161045" y="165152"/>
                      </a:lnTo>
                      <a:lnTo>
                        <a:pt x="0" y="16515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rgbClr val="DDAF3E"/>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sp>
            <p:nvSpPr>
              <p:cNvPr id="76" name="矩形 75">
                <a:extLst>
                  <a:ext uri="{FF2B5EF4-FFF2-40B4-BE49-F238E27FC236}">
                    <a16:creationId xmlns:a16="http://schemas.microsoft.com/office/drawing/2014/main" xmlns="" id="{7AED22C8-FD94-49FE-BFFF-17D67547DE2F}"/>
                  </a:ext>
                </a:extLst>
              </p:cNvPr>
              <p:cNvSpPr/>
              <p:nvPr/>
            </p:nvSpPr>
            <p:spPr>
              <a:xfrm>
                <a:off x="5694634" y="2069073"/>
                <a:ext cx="977133" cy="814582"/>
              </a:xfrm>
              <a:prstGeom prst="rect">
                <a:avLst/>
              </a:prstGeom>
              <a:ln>
                <a:noFill/>
              </a:ln>
            </p:spPr>
            <p:txBody>
              <a:bodyPr wrap="square">
                <a:spAutoFit/>
              </a:bodyPr>
              <a:lstStyle/>
              <a:p>
                <a:pPr>
                  <a:lnSpc>
                    <a:spcPct val="120000"/>
                  </a:lnSpc>
                </a:pPr>
                <a:r>
                  <a:rPr kumimoji="1" lang="en-US" altLang="zh-CN" sz="4400" b="1" dirty="0">
                    <a:solidFill>
                      <a:schemeClr val="bg1"/>
                    </a:solidFill>
                    <a:latin typeface="字体圈欣意冠黑体" panose="00000500000000000000" pitchFamily="2" charset="-122"/>
                    <a:ea typeface="字体圈欣意冠黑体" panose="00000500000000000000" pitchFamily="2" charset="-122"/>
                  </a:rPr>
                  <a:t>01</a:t>
                </a:r>
                <a:endParaRPr lang="zh-CN" altLang="en-US" sz="4400" b="1" dirty="0">
                  <a:solidFill>
                    <a:schemeClr val="bg1"/>
                  </a:solidFill>
                  <a:latin typeface="字体圈欣意冠黑体" panose="00000500000000000000" pitchFamily="2" charset="-122"/>
                  <a:ea typeface="字体圈欣意冠黑体" panose="00000500000000000000" pitchFamily="2" charset="-122"/>
                </a:endParaRPr>
              </a:p>
            </p:txBody>
          </p:sp>
        </p:grpSp>
      </p:grpSp>
      <p:grpSp>
        <p:nvGrpSpPr>
          <p:cNvPr id="13" name="组合 12">
            <a:extLst>
              <a:ext uri="{FF2B5EF4-FFF2-40B4-BE49-F238E27FC236}">
                <a16:creationId xmlns:a16="http://schemas.microsoft.com/office/drawing/2014/main" xmlns="" id="{0EE6BF08-74BE-4BEF-AB3A-E35C1877570C}"/>
              </a:ext>
            </a:extLst>
          </p:cNvPr>
          <p:cNvGrpSpPr/>
          <p:nvPr/>
        </p:nvGrpSpPr>
        <p:grpSpPr>
          <a:xfrm>
            <a:off x="1965252" y="3543108"/>
            <a:ext cx="8636924" cy="3314893"/>
            <a:chOff x="1965252" y="3543108"/>
            <a:chExt cx="8636924" cy="3314893"/>
          </a:xfrm>
        </p:grpSpPr>
        <p:pic>
          <p:nvPicPr>
            <p:cNvPr id="42" name="图片 41">
              <a:extLst>
                <a:ext uri="{FF2B5EF4-FFF2-40B4-BE49-F238E27FC236}">
                  <a16:creationId xmlns:a16="http://schemas.microsoft.com/office/drawing/2014/main" xmlns="" id="{3D11E70F-F4A0-4E04-8F73-05DC3C561E1C}"/>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a:ext>
              </a:extLst>
            </a:blip>
            <a:srcRect l="50280" t="23008" r="2297" b="20543"/>
            <a:stretch>
              <a:fillRect/>
            </a:stretch>
          </p:blipFill>
          <p:spPr>
            <a:xfrm rot="16200000">
              <a:off x="4557579" y="1042949"/>
              <a:ext cx="3252173" cy="8377931"/>
            </a:xfrm>
            <a:custGeom>
              <a:avLst/>
              <a:gdLst>
                <a:gd name="connsiteX0" fmla="*/ 3252173 w 3252173"/>
                <a:gd name="connsiteY0" fmla="*/ 4188965 h 8377931"/>
                <a:gd name="connsiteX1" fmla="*/ 62235 w 3252173"/>
                <a:gd name="connsiteY1" fmla="*/ 8363374 h 8377931"/>
                <a:gd name="connsiteX2" fmla="*/ 0 w 3252173"/>
                <a:gd name="connsiteY2" fmla="*/ 8377931 h 8377931"/>
                <a:gd name="connsiteX3" fmla="*/ 1 w 3252173"/>
                <a:gd name="connsiteY3" fmla="*/ 0 h 8377931"/>
                <a:gd name="connsiteX4" fmla="*/ 62235 w 3252173"/>
                <a:gd name="connsiteY4" fmla="*/ 14558 h 8377931"/>
                <a:gd name="connsiteX5" fmla="*/ 3252173 w 3252173"/>
                <a:gd name="connsiteY5" fmla="*/ 4188965 h 8377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2173" h="8377931">
                  <a:moveTo>
                    <a:pt x="3252173" y="4188965"/>
                  </a:moveTo>
                  <a:cubicBezTo>
                    <a:pt x="3252173" y="6197430"/>
                    <a:pt x="1896666" y="7885033"/>
                    <a:pt x="62235" y="8363374"/>
                  </a:cubicBezTo>
                  <a:lnTo>
                    <a:pt x="0" y="8377931"/>
                  </a:lnTo>
                  <a:lnTo>
                    <a:pt x="1" y="0"/>
                  </a:lnTo>
                  <a:lnTo>
                    <a:pt x="62235" y="14558"/>
                  </a:lnTo>
                  <a:cubicBezTo>
                    <a:pt x="1896666" y="492899"/>
                    <a:pt x="3252173" y="2180501"/>
                    <a:pt x="3252173" y="4188965"/>
                  </a:cubicBezTo>
                  <a:close/>
                </a:path>
              </a:pathLst>
            </a:custGeom>
          </p:spPr>
        </p:pic>
        <p:sp>
          <p:nvSpPr>
            <p:cNvPr id="41" name="任意多边形: 形状 40">
              <a:extLst>
                <a:ext uri="{FF2B5EF4-FFF2-40B4-BE49-F238E27FC236}">
                  <a16:creationId xmlns:a16="http://schemas.microsoft.com/office/drawing/2014/main" xmlns="" id="{4663508F-8A2A-4F58-A285-3C956016C5C3}"/>
                </a:ext>
              </a:extLst>
            </p:cNvPr>
            <p:cNvSpPr/>
            <p:nvPr/>
          </p:nvSpPr>
          <p:spPr>
            <a:xfrm>
              <a:off x="1965252" y="3543108"/>
              <a:ext cx="8636924" cy="3314893"/>
            </a:xfrm>
            <a:custGeom>
              <a:avLst/>
              <a:gdLst>
                <a:gd name="connsiteX0" fmla="*/ 4318462 w 8636924"/>
                <a:gd name="connsiteY0" fmla="*/ 0 h 3314893"/>
                <a:gd name="connsiteX1" fmla="*/ 8632688 w 8636924"/>
                <a:gd name="connsiteY1" fmla="*/ 3296783 h 3314893"/>
                <a:gd name="connsiteX2" fmla="*/ 8636924 w 8636924"/>
                <a:gd name="connsiteY2" fmla="*/ 3314893 h 3314893"/>
                <a:gd name="connsiteX3" fmla="*/ 0 w 8636924"/>
                <a:gd name="connsiteY3" fmla="*/ 3314893 h 3314893"/>
                <a:gd name="connsiteX4" fmla="*/ 4237 w 8636924"/>
                <a:gd name="connsiteY4" fmla="*/ 3296783 h 3314893"/>
                <a:gd name="connsiteX5" fmla="*/ 4318462 w 8636924"/>
                <a:gd name="connsiteY5" fmla="*/ 0 h 3314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6924" h="3314893">
                  <a:moveTo>
                    <a:pt x="4318462" y="0"/>
                  </a:moveTo>
                  <a:cubicBezTo>
                    <a:pt x="6394199" y="0"/>
                    <a:pt x="8138325" y="1400909"/>
                    <a:pt x="8632688" y="3296783"/>
                  </a:cubicBezTo>
                  <a:lnTo>
                    <a:pt x="8636924" y="3314893"/>
                  </a:lnTo>
                  <a:lnTo>
                    <a:pt x="0" y="3314893"/>
                  </a:lnTo>
                  <a:lnTo>
                    <a:pt x="4237" y="3296783"/>
                  </a:lnTo>
                  <a:cubicBezTo>
                    <a:pt x="498599" y="1400909"/>
                    <a:pt x="2242725" y="0"/>
                    <a:pt x="4318462" y="0"/>
                  </a:cubicBezTo>
                  <a:close/>
                </a:path>
              </a:pathLst>
            </a:cu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p>
          </p:txBody>
        </p:sp>
        <p:grpSp>
          <p:nvGrpSpPr>
            <p:cNvPr id="7" name="组合 6">
              <a:extLst>
                <a:ext uri="{FF2B5EF4-FFF2-40B4-BE49-F238E27FC236}">
                  <a16:creationId xmlns:a16="http://schemas.microsoft.com/office/drawing/2014/main" xmlns="" id="{926C23C1-5494-4207-8F2E-ACA61F4AAE94}"/>
                </a:ext>
              </a:extLst>
            </p:cNvPr>
            <p:cNvGrpSpPr/>
            <p:nvPr/>
          </p:nvGrpSpPr>
          <p:grpSpPr>
            <a:xfrm>
              <a:off x="4351291" y="4394867"/>
              <a:ext cx="3743026" cy="1447635"/>
              <a:chOff x="4304223" y="4407247"/>
              <a:chExt cx="3743026" cy="1447635"/>
            </a:xfrm>
          </p:grpSpPr>
          <p:sp>
            <p:nvSpPr>
              <p:cNvPr id="85" name="文本框 84">
                <a:extLst>
                  <a:ext uri="{FF2B5EF4-FFF2-40B4-BE49-F238E27FC236}">
                    <a16:creationId xmlns:a16="http://schemas.microsoft.com/office/drawing/2014/main" xmlns="" id="{73D2668A-26C8-43CC-8EDB-FB8A9E29B51C}"/>
                  </a:ext>
                </a:extLst>
              </p:cNvPr>
              <p:cNvSpPr txBox="1"/>
              <p:nvPr/>
            </p:nvSpPr>
            <p:spPr>
              <a:xfrm>
                <a:off x="4334022" y="4407247"/>
                <a:ext cx="3713227" cy="1405513"/>
              </a:xfrm>
              <a:prstGeom prst="rect">
                <a:avLst/>
              </a:prstGeom>
              <a:noFill/>
            </p:spPr>
            <p:txBody>
              <a:bodyPr wrap="square" rtlCol="0">
                <a:spAutoFit/>
              </a:bodyPr>
              <a:lstStyle/>
              <a:p>
                <a:pPr>
                  <a:lnSpc>
                    <a:spcPct val="120000"/>
                  </a:lnSpc>
                </a:pPr>
                <a:r>
                  <a:rPr lang="zh-CN" altLang="en-US" sz="8000" dirty="0">
                    <a:ln>
                      <a:gradFill>
                        <a:gsLst>
                          <a:gs pos="0">
                            <a:schemeClr val="accent3"/>
                          </a:gs>
                          <a:gs pos="100000">
                            <a:schemeClr val="accent3">
                              <a:alpha val="0"/>
                            </a:schemeClr>
                          </a:gs>
                        </a:gsLst>
                        <a:lin ang="5400000" scaled="1"/>
                      </a:gradFill>
                    </a:ln>
                    <a:noFill/>
                    <a:latin typeface="字体圈欣意冠黑体" panose="00000500000000000000" pitchFamily="2" charset="-122"/>
                    <a:ea typeface="字体圈欣意冠黑体" panose="00000500000000000000" pitchFamily="2" charset="-122"/>
                  </a:rPr>
                  <a:t>公司简介</a:t>
                </a:r>
              </a:p>
            </p:txBody>
          </p:sp>
          <p:sp>
            <p:nvSpPr>
              <p:cNvPr id="84" name="文本框 83">
                <a:extLst>
                  <a:ext uri="{FF2B5EF4-FFF2-40B4-BE49-F238E27FC236}">
                    <a16:creationId xmlns:a16="http://schemas.microsoft.com/office/drawing/2014/main" xmlns="" id="{F7BAE63A-062E-423A-B93D-F5033702FDB6}"/>
                  </a:ext>
                </a:extLst>
              </p:cNvPr>
              <p:cNvSpPr txBox="1"/>
              <p:nvPr/>
            </p:nvSpPr>
            <p:spPr>
              <a:xfrm>
                <a:off x="4304223" y="4449369"/>
                <a:ext cx="3713227" cy="1405513"/>
              </a:xfrm>
              <a:prstGeom prst="rect">
                <a:avLst/>
              </a:prstGeom>
              <a:noFill/>
            </p:spPr>
            <p:txBody>
              <a:bodyPr wrap="square" rtlCol="0">
                <a:spAutoFit/>
              </a:bodyPr>
              <a:lstStyle/>
              <a:p>
                <a:pPr>
                  <a:lnSpc>
                    <a:spcPct val="120000"/>
                  </a:lnSpc>
                </a:pPr>
                <a:r>
                  <a:rPr lang="zh-CN" altLang="en-US" sz="8000" dirty="0">
                    <a:solidFill>
                      <a:schemeClr val="accent3"/>
                    </a:solidFill>
                    <a:latin typeface="字体圈欣意冠黑体" panose="00000500000000000000" pitchFamily="2" charset="-122"/>
                    <a:ea typeface="字体圈欣意冠黑体" panose="00000500000000000000" pitchFamily="2" charset="-122"/>
                  </a:rPr>
                  <a:t>公司简介</a:t>
                </a:r>
              </a:p>
            </p:txBody>
          </p:sp>
        </p:grpSp>
      </p:grpSp>
      <p:grpSp>
        <p:nvGrpSpPr>
          <p:cNvPr id="28" name="组合 27">
            <a:extLst>
              <a:ext uri="{FF2B5EF4-FFF2-40B4-BE49-F238E27FC236}">
                <a16:creationId xmlns:a16="http://schemas.microsoft.com/office/drawing/2014/main" xmlns="" id="{F73772FE-13C7-4281-8E8C-D71F03408E1B}"/>
              </a:ext>
            </a:extLst>
          </p:cNvPr>
          <p:cNvGrpSpPr/>
          <p:nvPr/>
        </p:nvGrpSpPr>
        <p:grpSpPr>
          <a:xfrm rot="206529">
            <a:off x="212344" y="4466694"/>
            <a:ext cx="13228395" cy="4064077"/>
            <a:chOff x="2596246" y="2340384"/>
            <a:chExt cx="8605368" cy="2685712"/>
          </a:xfrm>
        </p:grpSpPr>
        <p:grpSp>
          <p:nvGrpSpPr>
            <p:cNvPr id="31" name="组合 30">
              <a:extLst>
                <a:ext uri="{FF2B5EF4-FFF2-40B4-BE49-F238E27FC236}">
                  <a16:creationId xmlns:a16="http://schemas.microsoft.com/office/drawing/2014/main" xmlns="" id="{B4DFFDCB-DEDF-4270-A52C-B552536A2C1C}"/>
                </a:ext>
              </a:extLst>
            </p:cNvPr>
            <p:cNvGrpSpPr/>
            <p:nvPr/>
          </p:nvGrpSpPr>
          <p:grpSpPr>
            <a:xfrm>
              <a:off x="2903662" y="2340384"/>
              <a:ext cx="8297952" cy="2685712"/>
              <a:chOff x="2914611" y="2733860"/>
              <a:chExt cx="8297952" cy="2685712"/>
            </a:xfrm>
          </p:grpSpPr>
          <p:sp>
            <p:nvSpPr>
              <p:cNvPr id="33" name="椭圆 32">
                <a:extLst>
                  <a:ext uri="{FF2B5EF4-FFF2-40B4-BE49-F238E27FC236}">
                    <a16:creationId xmlns:a16="http://schemas.microsoft.com/office/drawing/2014/main" xmlns="" id="{2A45A8D4-9FFF-4210-AA9A-84847437789B}"/>
                  </a:ext>
                </a:extLst>
              </p:cNvPr>
              <p:cNvSpPr/>
              <p:nvPr/>
            </p:nvSpPr>
            <p:spPr>
              <a:xfrm rot="1221892">
                <a:off x="2914611" y="3735192"/>
                <a:ext cx="8297952" cy="1684380"/>
              </a:xfrm>
              <a:prstGeom prst="ellipse">
                <a:avLst/>
              </a:prstGeom>
              <a:noFill/>
              <a:ln>
                <a:gradFill>
                  <a:gsLst>
                    <a:gs pos="0">
                      <a:schemeClr val="accent1">
                        <a:lumMod val="5000"/>
                        <a:lumOff val="95000"/>
                        <a:alpha val="0"/>
                      </a:schemeClr>
                    </a:gs>
                    <a:gs pos="74000">
                      <a:schemeClr val="accent3">
                        <a:alpha val="27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36" name="椭圆 35">
                <a:extLst>
                  <a:ext uri="{FF2B5EF4-FFF2-40B4-BE49-F238E27FC236}">
                    <a16:creationId xmlns:a16="http://schemas.microsoft.com/office/drawing/2014/main" xmlns="" id="{BDD75BB9-67D5-4709-BAE5-7CA585CE02D2}"/>
                  </a:ext>
                </a:extLst>
              </p:cNvPr>
              <p:cNvSpPr/>
              <p:nvPr/>
            </p:nvSpPr>
            <p:spPr>
              <a:xfrm rot="158429">
                <a:off x="7445345" y="2733860"/>
                <a:ext cx="194646" cy="194646"/>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sp>
          <p:nvSpPr>
            <p:cNvPr id="29" name="椭圆 28">
              <a:extLst>
                <a:ext uri="{FF2B5EF4-FFF2-40B4-BE49-F238E27FC236}">
                  <a16:creationId xmlns:a16="http://schemas.microsoft.com/office/drawing/2014/main" xmlns="" id="{48A94ABC-3C79-4930-94AF-07D78807250D}"/>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43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spTree>
    <p:extLst>
      <p:ext uri="{BB962C8B-B14F-4D97-AF65-F5344CB8AC3E}">
        <p14:creationId xmlns:p14="http://schemas.microsoft.com/office/powerpoint/2010/main" val="2187910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6ED578DA-94B5-4CE9-8070-69FA062C25E9}"/>
              </a:ext>
            </a:extLst>
          </p:cNvPr>
          <p:cNvGrpSpPr/>
          <p:nvPr/>
        </p:nvGrpSpPr>
        <p:grpSpPr>
          <a:xfrm>
            <a:off x="1235353" y="625911"/>
            <a:ext cx="5724024" cy="5647889"/>
            <a:chOff x="908049" y="605054"/>
            <a:chExt cx="5724024" cy="5647889"/>
          </a:xfrm>
          <a:effectLst>
            <a:outerShdw blurRad="50800" dist="38100" dir="10800000" algn="r" rotWithShape="0">
              <a:prstClr val="black">
                <a:alpha val="40000"/>
              </a:prstClr>
            </a:outerShdw>
          </a:effectLst>
        </p:grpSpPr>
        <p:pic>
          <p:nvPicPr>
            <p:cNvPr id="5" name="图片 4">
              <a:extLst>
                <a:ext uri="{FF2B5EF4-FFF2-40B4-BE49-F238E27FC236}">
                  <a16:creationId xmlns:a16="http://schemas.microsoft.com/office/drawing/2014/main" xmlns="" id="{D44E56CE-FCBD-402D-AC38-2C10443D5C84}"/>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a:ext>
              </a:extLst>
            </a:blip>
            <a:srcRect l="7904" t="33604" r="3320" b="25377"/>
            <a:stretch>
              <a:fillRect/>
            </a:stretch>
          </p:blipFill>
          <p:spPr>
            <a:xfrm rot="16200000">
              <a:off x="908050" y="714812"/>
              <a:ext cx="5428376" cy="5428376"/>
            </a:xfrm>
            <a:custGeom>
              <a:avLst/>
              <a:gdLst>
                <a:gd name="connsiteX0" fmla="*/ 6410174 w 6410174"/>
                <a:gd name="connsiteY0" fmla="*/ 3205087 h 6410174"/>
                <a:gd name="connsiteX1" fmla="*/ 3205087 w 6410174"/>
                <a:gd name="connsiteY1" fmla="*/ 6410174 h 6410174"/>
                <a:gd name="connsiteX2" fmla="*/ 0 w 6410174"/>
                <a:gd name="connsiteY2" fmla="*/ 3205087 h 6410174"/>
                <a:gd name="connsiteX3" fmla="*/ 3205087 w 6410174"/>
                <a:gd name="connsiteY3" fmla="*/ 0 h 6410174"/>
                <a:gd name="connsiteX4" fmla="*/ 6410174 w 6410174"/>
                <a:gd name="connsiteY4" fmla="*/ 3205087 h 6410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0174" h="6410174">
                  <a:moveTo>
                    <a:pt x="6410174" y="3205087"/>
                  </a:moveTo>
                  <a:cubicBezTo>
                    <a:pt x="6410174" y="4975208"/>
                    <a:pt x="4975208" y="6410174"/>
                    <a:pt x="3205087" y="6410174"/>
                  </a:cubicBezTo>
                  <a:cubicBezTo>
                    <a:pt x="1434966" y="6410174"/>
                    <a:pt x="0" y="4975208"/>
                    <a:pt x="0" y="3205087"/>
                  </a:cubicBezTo>
                  <a:cubicBezTo>
                    <a:pt x="0" y="1434966"/>
                    <a:pt x="1434966" y="0"/>
                    <a:pt x="3205087" y="0"/>
                  </a:cubicBezTo>
                  <a:cubicBezTo>
                    <a:pt x="4975208" y="0"/>
                    <a:pt x="6410174" y="1434966"/>
                    <a:pt x="6410174" y="3205087"/>
                  </a:cubicBezTo>
                  <a:close/>
                </a:path>
              </a:pathLst>
            </a:custGeom>
          </p:spPr>
        </p:pic>
        <p:sp>
          <p:nvSpPr>
            <p:cNvPr id="6" name="椭圆 5">
              <a:extLst>
                <a:ext uri="{FF2B5EF4-FFF2-40B4-BE49-F238E27FC236}">
                  <a16:creationId xmlns:a16="http://schemas.microsoft.com/office/drawing/2014/main" xmlns="" id="{7BF0A616-5641-4EDA-A6D8-C5FFD79C0863}"/>
                </a:ext>
              </a:extLst>
            </p:cNvPr>
            <p:cNvSpPr/>
            <p:nvPr/>
          </p:nvSpPr>
          <p:spPr>
            <a:xfrm>
              <a:off x="908049" y="605054"/>
              <a:ext cx="5724024" cy="5647889"/>
            </a:xfrm>
            <a:prstGeom prst="ellipse">
              <a:avLst/>
            </a:prstGeom>
            <a:gradFill>
              <a:gsLst>
                <a:gs pos="72392">
                  <a:schemeClr val="accent2">
                    <a:alpha val="31000"/>
                  </a:schemeClr>
                </a:gs>
                <a:gs pos="37000">
                  <a:schemeClr val="accent1">
                    <a:alpha val="52000"/>
                  </a:schemeClr>
                </a:gs>
                <a:gs pos="0">
                  <a:schemeClr val="accent1"/>
                </a:gs>
                <a:gs pos="100000">
                  <a:schemeClr val="accent2">
                    <a:alpha val="3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p>
          </p:txBody>
        </p:sp>
      </p:grpSp>
      <p:sp>
        <p:nvSpPr>
          <p:cNvPr id="7" name="矩形: 圆角 6">
            <a:extLst>
              <a:ext uri="{FF2B5EF4-FFF2-40B4-BE49-F238E27FC236}">
                <a16:creationId xmlns:a16="http://schemas.microsoft.com/office/drawing/2014/main" xmlns="" id="{D4BFC3BB-C9F2-490C-BC87-5E0797250670}"/>
              </a:ext>
            </a:extLst>
          </p:cNvPr>
          <p:cNvSpPr/>
          <p:nvPr/>
        </p:nvSpPr>
        <p:spPr>
          <a:xfrm>
            <a:off x="3498464" y="705070"/>
            <a:ext cx="7622271" cy="5522475"/>
          </a:xfrm>
          <a:prstGeom prst="roundRect">
            <a:avLst>
              <a:gd name="adj" fmla="val 1444"/>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16" name="文本框 15">
            <a:extLst>
              <a:ext uri="{FF2B5EF4-FFF2-40B4-BE49-F238E27FC236}">
                <a16:creationId xmlns:a16="http://schemas.microsoft.com/office/drawing/2014/main" xmlns="" id="{F970CC3B-3A04-47AD-B12C-C7655CCC0304}"/>
              </a:ext>
            </a:extLst>
          </p:cNvPr>
          <p:cNvSpPr txBox="1"/>
          <p:nvPr/>
        </p:nvSpPr>
        <p:spPr>
          <a:xfrm>
            <a:off x="3922414" y="2243962"/>
            <a:ext cx="6885286" cy="3730637"/>
          </a:xfrm>
          <a:prstGeom prst="rect">
            <a:avLst/>
          </a:prstGeom>
          <a:noFill/>
        </p:spPr>
        <p:txBody>
          <a:bodyPr wrap="square" rtlCol="0">
            <a:spAutoFit/>
          </a:bodyPr>
          <a:lstStyle/>
          <a:p>
            <a:pPr algn="just">
              <a:lnSpc>
                <a:spcPct val="120000"/>
              </a:lnSpc>
            </a:pPr>
            <a:r>
              <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我公司是一家专业从事广告整合策划、庆典活动策划实施、宣传品设计印刷、广告礼品、广告代理</a:t>
            </a:r>
            <a:r>
              <a:rPr lang="en-US" altLang="zh-CN"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发布</a:t>
            </a:r>
            <a:r>
              <a:rPr lang="en-US" altLang="zh-CN"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设计</a:t>
            </a:r>
            <a:r>
              <a:rPr lang="en-US" altLang="zh-CN"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制作</a:t>
            </a:r>
            <a:r>
              <a:rPr lang="en-US" altLang="zh-CN"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安装、网站建设、网红孵化、微电影创作等综合性公司。</a:t>
            </a:r>
            <a:endParaRPr lang="en-US" altLang="zh-CN" dirty="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just">
              <a:lnSpc>
                <a:spcPct val="120000"/>
              </a:lnSpc>
            </a:pPr>
            <a:r>
              <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公司的理念是：“诚信为本，服务一流，全面把握信息，及时进推进客户” 。</a:t>
            </a:r>
            <a:endParaRPr lang="en-US" altLang="zh-CN" dirty="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just">
              <a:lnSpc>
                <a:spcPct val="120000"/>
              </a:lnSpc>
            </a:pPr>
            <a:r>
              <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公司拥有经验丰富的专业设计师，是一支年轻充满活力、高素质的团队。有着全方位的服务能力，专业的服务队伍，系统化的组织管理。公司自成立以来发展迅速，业绩骄人。与多家大型企业及媒介公司建立了长期的合作关系。主要客户有：保险产业、通信企业、医院机构、政府部门、事业单位、房地产开发企业等。</a:t>
            </a:r>
          </a:p>
          <a:p>
            <a:pPr algn="just">
              <a:lnSpc>
                <a:spcPct val="120000"/>
              </a:lnSpc>
            </a:pPr>
            <a:r>
              <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公司希望与社会各界合作，共同为经济发展、市场繁荣做出贡献。</a:t>
            </a:r>
          </a:p>
        </p:txBody>
      </p:sp>
      <p:grpSp>
        <p:nvGrpSpPr>
          <p:cNvPr id="17" name="组合 16">
            <a:extLst>
              <a:ext uri="{FF2B5EF4-FFF2-40B4-BE49-F238E27FC236}">
                <a16:creationId xmlns:a16="http://schemas.microsoft.com/office/drawing/2014/main" xmlns="" id="{48794920-2BCC-4B4E-943B-31561E3DD064}"/>
              </a:ext>
            </a:extLst>
          </p:cNvPr>
          <p:cNvGrpSpPr/>
          <p:nvPr/>
        </p:nvGrpSpPr>
        <p:grpSpPr>
          <a:xfrm>
            <a:off x="4076014" y="485147"/>
            <a:ext cx="5619717" cy="1919645"/>
            <a:chOff x="3039979" y="-110510"/>
            <a:chExt cx="5619717" cy="1919645"/>
          </a:xfrm>
        </p:grpSpPr>
        <p:grpSp>
          <p:nvGrpSpPr>
            <p:cNvPr id="18" name="组合 17">
              <a:extLst>
                <a:ext uri="{FF2B5EF4-FFF2-40B4-BE49-F238E27FC236}">
                  <a16:creationId xmlns:a16="http://schemas.microsoft.com/office/drawing/2014/main" xmlns="" id="{FC711E15-3991-4C29-A955-FBF1B6E2860D}"/>
                </a:ext>
              </a:extLst>
            </p:cNvPr>
            <p:cNvGrpSpPr/>
            <p:nvPr/>
          </p:nvGrpSpPr>
          <p:grpSpPr>
            <a:xfrm>
              <a:off x="3039979" y="403607"/>
              <a:ext cx="1919645" cy="1027889"/>
              <a:chOff x="77996" y="2140262"/>
              <a:chExt cx="4406632" cy="2359567"/>
            </a:xfrm>
          </p:grpSpPr>
          <p:grpSp>
            <p:nvGrpSpPr>
              <p:cNvPr id="27" name="组合 26">
                <a:extLst>
                  <a:ext uri="{FF2B5EF4-FFF2-40B4-BE49-F238E27FC236}">
                    <a16:creationId xmlns:a16="http://schemas.microsoft.com/office/drawing/2014/main" xmlns="" id="{D82A64F3-BB36-4F1E-AD48-C7215CDD3427}"/>
                  </a:ext>
                </a:extLst>
              </p:cNvPr>
              <p:cNvGrpSpPr/>
              <p:nvPr/>
            </p:nvGrpSpPr>
            <p:grpSpPr>
              <a:xfrm>
                <a:off x="77996" y="2140262"/>
                <a:ext cx="4279392" cy="2359567"/>
                <a:chOff x="77996" y="2140262"/>
                <a:chExt cx="4279392" cy="2359567"/>
              </a:xfrm>
            </p:grpSpPr>
            <p:sp>
              <p:nvSpPr>
                <p:cNvPr id="29" name="椭圆 28">
                  <a:extLst>
                    <a:ext uri="{FF2B5EF4-FFF2-40B4-BE49-F238E27FC236}">
                      <a16:creationId xmlns:a16="http://schemas.microsoft.com/office/drawing/2014/main" xmlns="" id="{8A01BA73-137D-4AF1-A9CA-663039E8A8DD}"/>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30" name="组合 29">
                  <a:extLst>
                    <a:ext uri="{FF2B5EF4-FFF2-40B4-BE49-F238E27FC236}">
                      <a16:creationId xmlns:a16="http://schemas.microsoft.com/office/drawing/2014/main" xmlns="" id="{BAC5321B-C9A4-48CC-B075-E57D3C02CBDD}"/>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31" name="图片 30">
                    <a:extLst>
                      <a:ext uri="{FF2B5EF4-FFF2-40B4-BE49-F238E27FC236}">
                        <a16:creationId xmlns:a16="http://schemas.microsoft.com/office/drawing/2014/main" xmlns="" id="{FE9AC91B-35BB-42FA-96A0-81283FD59FAA}"/>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32" name="椭圆 31">
                    <a:extLst>
                      <a:ext uri="{FF2B5EF4-FFF2-40B4-BE49-F238E27FC236}">
                        <a16:creationId xmlns:a16="http://schemas.microsoft.com/office/drawing/2014/main" xmlns="" id="{5DBB5A45-9D34-4B3B-9C80-D265E3DFA89A}"/>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p>
                </p:txBody>
              </p:sp>
            </p:grpSp>
          </p:grpSp>
          <p:pic>
            <p:nvPicPr>
              <p:cNvPr id="28" name="图片 27">
                <a:extLst>
                  <a:ext uri="{FF2B5EF4-FFF2-40B4-BE49-F238E27FC236}">
                    <a16:creationId xmlns:a16="http://schemas.microsoft.com/office/drawing/2014/main" xmlns="" id="{FD86B4DA-9A2A-4BA3-81BD-E34A49814ED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grpSp>
          <p:nvGrpSpPr>
            <p:cNvPr id="19" name="组合 18">
              <a:extLst>
                <a:ext uri="{FF2B5EF4-FFF2-40B4-BE49-F238E27FC236}">
                  <a16:creationId xmlns:a16="http://schemas.microsoft.com/office/drawing/2014/main" xmlns="" id="{F2ABF7E4-FE7C-46B7-9CF0-2BE19C1E20CF}"/>
                </a:ext>
              </a:extLst>
            </p:cNvPr>
            <p:cNvGrpSpPr/>
            <p:nvPr/>
          </p:nvGrpSpPr>
          <p:grpSpPr>
            <a:xfrm rot="14018751">
              <a:off x="7185929" y="335368"/>
              <a:ext cx="1919645" cy="1027889"/>
              <a:chOff x="77996" y="2140262"/>
              <a:chExt cx="4406632" cy="2359567"/>
            </a:xfrm>
          </p:grpSpPr>
          <p:grpSp>
            <p:nvGrpSpPr>
              <p:cNvPr id="21" name="组合 20">
                <a:extLst>
                  <a:ext uri="{FF2B5EF4-FFF2-40B4-BE49-F238E27FC236}">
                    <a16:creationId xmlns:a16="http://schemas.microsoft.com/office/drawing/2014/main" xmlns="" id="{E3643DF9-09DA-49F0-8407-80813BEC79B3}"/>
                  </a:ext>
                </a:extLst>
              </p:cNvPr>
              <p:cNvGrpSpPr/>
              <p:nvPr/>
            </p:nvGrpSpPr>
            <p:grpSpPr>
              <a:xfrm>
                <a:off x="77996" y="2140262"/>
                <a:ext cx="4279392" cy="2359567"/>
                <a:chOff x="77996" y="2140262"/>
                <a:chExt cx="4279392" cy="2359567"/>
              </a:xfrm>
            </p:grpSpPr>
            <p:sp>
              <p:nvSpPr>
                <p:cNvPr id="23" name="椭圆 22">
                  <a:extLst>
                    <a:ext uri="{FF2B5EF4-FFF2-40B4-BE49-F238E27FC236}">
                      <a16:creationId xmlns:a16="http://schemas.microsoft.com/office/drawing/2014/main" xmlns="" id="{266740D7-5763-4E56-BBC7-0829B15D364C}"/>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24" name="组合 23">
                  <a:extLst>
                    <a:ext uri="{FF2B5EF4-FFF2-40B4-BE49-F238E27FC236}">
                      <a16:creationId xmlns:a16="http://schemas.microsoft.com/office/drawing/2014/main" xmlns="" id="{D8333C91-6B52-44FB-8EC2-4F0BEF9A2F07}"/>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25" name="图片 24">
                    <a:extLst>
                      <a:ext uri="{FF2B5EF4-FFF2-40B4-BE49-F238E27FC236}">
                        <a16:creationId xmlns:a16="http://schemas.microsoft.com/office/drawing/2014/main" xmlns="" id="{993C3DD6-A502-4777-8A80-18E0473472DE}"/>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26" name="椭圆 25">
                    <a:extLst>
                      <a:ext uri="{FF2B5EF4-FFF2-40B4-BE49-F238E27FC236}">
                        <a16:creationId xmlns:a16="http://schemas.microsoft.com/office/drawing/2014/main" xmlns="" id="{682D087D-2D68-4921-8EAA-5CCCF21A8020}"/>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p>
                </p:txBody>
              </p:sp>
            </p:grpSp>
          </p:grpSp>
          <p:pic>
            <p:nvPicPr>
              <p:cNvPr id="22" name="图片 21">
                <a:extLst>
                  <a:ext uri="{FF2B5EF4-FFF2-40B4-BE49-F238E27FC236}">
                    <a16:creationId xmlns:a16="http://schemas.microsoft.com/office/drawing/2014/main" xmlns="" id="{FA77D8AB-7833-4ED8-8C4F-0AA3A1667B5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20" name="文本框 19">
              <a:extLst>
                <a:ext uri="{FF2B5EF4-FFF2-40B4-BE49-F238E27FC236}">
                  <a16:creationId xmlns:a16="http://schemas.microsoft.com/office/drawing/2014/main" xmlns="" id="{710DBCF5-48F6-4585-AB7B-4721F07A53D5}"/>
                </a:ext>
              </a:extLst>
            </p:cNvPr>
            <p:cNvSpPr txBox="1"/>
            <p:nvPr/>
          </p:nvSpPr>
          <p:spPr>
            <a:xfrm>
              <a:off x="4483577" y="463315"/>
              <a:ext cx="3117043" cy="880241"/>
            </a:xfrm>
            <a:prstGeom prst="rect">
              <a:avLst/>
            </a:prstGeom>
            <a:noFill/>
            <a:effectLst>
              <a:outerShdw blurRad="50800" dist="38100" dir="5400000" algn="t" rotWithShape="0">
                <a:prstClr val="black">
                  <a:alpha val="40000"/>
                </a:prstClr>
              </a:outerShdw>
            </a:effectLst>
          </p:spPr>
          <p:txBody>
            <a:bodyPr wrap="square" rtlCol="0">
              <a:spAutoFit/>
            </a:bodyPr>
            <a:lstStyle/>
            <a:p>
              <a:pPr algn="ctr">
                <a:lnSpc>
                  <a:spcPct val="120000"/>
                </a:lnSpc>
              </a:pPr>
              <a:r>
                <a:rPr lang="zh-CN" altLang="en-US" sz="4800" dirty="0">
                  <a:solidFill>
                    <a:schemeClr val="accent1"/>
                  </a:solidFill>
                  <a:latin typeface="字体圈欣意冠黑体" panose="00000500000000000000" pitchFamily="2" charset="-122"/>
                  <a:ea typeface="字体圈欣意冠黑体" panose="00000500000000000000" pitchFamily="2" charset="-122"/>
                </a:rPr>
                <a:t>公司简介</a:t>
              </a:r>
            </a:p>
          </p:txBody>
        </p:sp>
      </p:grpSp>
      <p:grpSp>
        <p:nvGrpSpPr>
          <p:cNvPr id="11" name="组合 10">
            <a:extLst>
              <a:ext uri="{FF2B5EF4-FFF2-40B4-BE49-F238E27FC236}">
                <a16:creationId xmlns:a16="http://schemas.microsoft.com/office/drawing/2014/main" xmlns="" id="{45ACDD0D-416C-4E85-AEFB-17F627089169}"/>
              </a:ext>
            </a:extLst>
          </p:cNvPr>
          <p:cNvGrpSpPr/>
          <p:nvPr/>
        </p:nvGrpSpPr>
        <p:grpSpPr>
          <a:xfrm rot="206529">
            <a:off x="333384" y="1207524"/>
            <a:ext cx="13228395" cy="3913160"/>
            <a:chOff x="2596246" y="2440116"/>
            <a:chExt cx="8605368" cy="2585980"/>
          </a:xfrm>
        </p:grpSpPr>
        <p:grpSp>
          <p:nvGrpSpPr>
            <p:cNvPr id="12" name="组合 11">
              <a:extLst>
                <a:ext uri="{FF2B5EF4-FFF2-40B4-BE49-F238E27FC236}">
                  <a16:creationId xmlns:a16="http://schemas.microsoft.com/office/drawing/2014/main" xmlns="" id="{820B98C8-CB45-4346-B3D0-4C5F3992358F}"/>
                </a:ext>
              </a:extLst>
            </p:cNvPr>
            <p:cNvGrpSpPr/>
            <p:nvPr/>
          </p:nvGrpSpPr>
          <p:grpSpPr>
            <a:xfrm>
              <a:off x="2903662" y="2709605"/>
              <a:ext cx="8297952" cy="2316491"/>
              <a:chOff x="2914611" y="3103081"/>
              <a:chExt cx="8297952" cy="2316491"/>
            </a:xfrm>
          </p:grpSpPr>
          <p:sp>
            <p:nvSpPr>
              <p:cNvPr id="14" name="椭圆 13">
                <a:extLst>
                  <a:ext uri="{FF2B5EF4-FFF2-40B4-BE49-F238E27FC236}">
                    <a16:creationId xmlns:a16="http://schemas.microsoft.com/office/drawing/2014/main" xmlns="" id="{D423F1E7-FA7E-4FDD-A403-F8B6A57AE29A}"/>
                  </a:ext>
                </a:extLst>
              </p:cNvPr>
              <p:cNvSpPr/>
              <p:nvPr/>
            </p:nvSpPr>
            <p:spPr>
              <a:xfrm rot="1221892">
                <a:off x="2914611" y="3735192"/>
                <a:ext cx="8297952" cy="1684380"/>
              </a:xfrm>
              <a:prstGeom prst="ellipse">
                <a:avLst/>
              </a:prstGeom>
              <a:noFill/>
              <a:ln>
                <a:gradFill>
                  <a:gsLst>
                    <a:gs pos="0">
                      <a:schemeClr val="accent1">
                        <a:lumMod val="5000"/>
                        <a:lumOff val="95000"/>
                        <a:alpha val="0"/>
                      </a:schemeClr>
                    </a:gs>
                    <a:gs pos="74000">
                      <a:schemeClr val="accent3">
                        <a:alpha val="27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sp>
            <p:nvSpPr>
              <p:cNvPr id="15" name="椭圆 14">
                <a:extLst>
                  <a:ext uri="{FF2B5EF4-FFF2-40B4-BE49-F238E27FC236}">
                    <a16:creationId xmlns:a16="http://schemas.microsoft.com/office/drawing/2014/main" xmlns="" id="{FFD212A0-2FD9-4543-B4B2-F8B46CCB111E}"/>
                  </a:ext>
                </a:extLst>
              </p:cNvPr>
              <p:cNvSpPr/>
              <p:nvPr/>
            </p:nvSpPr>
            <p:spPr>
              <a:xfrm rot="158429">
                <a:off x="3053986" y="3103081"/>
                <a:ext cx="194646" cy="194646"/>
              </a:xfrm>
              <a:prstGeom prst="ellipse">
                <a:avLst/>
              </a:prstGeom>
              <a:gradFill flip="none" rotWithShape="1">
                <a:gsLst>
                  <a:gs pos="0">
                    <a:schemeClr val="accent1">
                      <a:lumMod val="20000"/>
                      <a:lumOff val="80000"/>
                    </a:schemeClr>
                  </a:gs>
                  <a:gs pos="56000">
                    <a:schemeClr val="accent1">
                      <a:alpha val="61000"/>
                    </a:schemeClr>
                  </a:gs>
                  <a:gs pos="100000">
                    <a:schemeClr val="accent1">
                      <a:lumMod val="100000"/>
                      <a:alpha val="0"/>
                    </a:schemeClr>
                  </a:gs>
                </a:gsLst>
                <a:path path="circle">
                  <a:fillToRect l="50000" t="-80000" r="50000" b="180000"/>
                </a:path>
                <a:tileRect/>
              </a:gradFill>
              <a:ln w="6350">
                <a:gradFill>
                  <a:gsLst>
                    <a:gs pos="0">
                      <a:schemeClr val="accent1">
                        <a:lumMod val="5000"/>
                        <a:lumOff val="95000"/>
                        <a:alpha val="0"/>
                      </a:schemeClr>
                    </a:gs>
                    <a:gs pos="74000">
                      <a:schemeClr val="accent3"/>
                    </a:gs>
                    <a:gs pos="83000">
                      <a:schemeClr val="accent3"/>
                    </a:gs>
                    <a:gs pos="100000">
                      <a:schemeClr val="accent3"/>
                    </a:gs>
                  </a:gsLst>
                  <a:lin ang="5400000" scaled="1"/>
                </a:gradFill>
              </a:ln>
              <a:effectLst>
                <a:outerShdw blurRad="203200" dist="101600" dir="2700000" algn="tl"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prstClr val="white"/>
                  </a:solidFill>
                  <a:effectLst>
                    <a:outerShdw dist="304800" dir="2700000" algn="tl" rotWithShape="0">
                      <a:prstClr val="white"/>
                    </a:outerShdw>
                  </a:effectLst>
                  <a:uLnTx/>
                  <a:uFillTx/>
                  <a:latin typeface="阿里巴巴普惠体 L"/>
                  <a:ea typeface="阿里巴巴普惠体 M"/>
                  <a:cs typeface="+mn-cs"/>
                </a:endParaRPr>
              </a:p>
            </p:txBody>
          </p:sp>
        </p:grpSp>
        <p:sp>
          <p:nvSpPr>
            <p:cNvPr id="13" name="椭圆 12">
              <a:extLst>
                <a:ext uri="{FF2B5EF4-FFF2-40B4-BE49-F238E27FC236}">
                  <a16:creationId xmlns:a16="http://schemas.microsoft.com/office/drawing/2014/main" xmlns="" id="{7575A344-9301-483D-B6D0-BBB8ABB960FC}"/>
                </a:ext>
              </a:extLst>
            </p:cNvPr>
            <p:cNvSpPr/>
            <p:nvPr/>
          </p:nvSpPr>
          <p:spPr>
            <a:xfrm rot="19764189">
              <a:off x="2596246" y="2440116"/>
              <a:ext cx="7870814" cy="2194756"/>
            </a:xfrm>
            <a:prstGeom prst="ellipse">
              <a:avLst/>
            </a:prstGeom>
            <a:noFill/>
            <a:ln>
              <a:gradFill>
                <a:gsLst>
                  <a:gs pos="0">
                    <a:schemeClr val="accent3">
                      <a:alpha val="0"/>
                    </a:schemeClr>
                  </a:gs>
                  <a:gs pos="74000">
                    <a:schemeClr val="accent3">
                      <a:alpha val="43000"/>
                    </a:schemeClr>
                  </a:gs>
                  <a:gs pos="83000">
                    <a:schemeClr val="accent3"/>
                  </a:gs>
                  <a:gs pos="100000">
                    <a:schemeClr val="accent3"/>
                  </a:gs>
                </a:gsLst>
                <a:lin ang="5400000" scaled="1"/>
              </a:gradFill>
            </a:ln>
            <a:effectLst>
              <a:outerShdw blurRad="76200" dist="368300" dir="2700000" algn="tl" rotWithShape="0">
                <a:schemeClr val="accent1">
                  <a:alpha val="7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L"/>
                <a:ea typeface="阿里巴巴普惠体 M"/>
                <a:cs typeface="+mn-cs"/>
              </a:endParaRPr>
            </a:p>
          </p:txBody>
        </p:sp>
      </p:grpSp>
    </p:spTree>
    <p:extLst>
      <p:ext uri="{BB962C8B-B14F-4D97-AF65-F5344CB8AC3E}">
        <p14:creationId xmlns:p14="http://schemas.microsoft.com/office/powerpoint/2010/main" val="41615524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xmlns="" id="{026B4189-7A4E-453D-B353-8A95CD7052BB}"/>
              </a:ext>
            </a:extLst>
          </p:cNvPr>
          <p:cNvGrpSpPr/>
          <p:nvPr/>
        </p:nvGrpSpPr>
        <p:grpSpPr>
          <a:xfrm>
            <a:off x="3039979" y="-110510"/>
            <a:ext cx="5619717" cy="1919645"/>
            <a:chOff x="3039979" y="-110510"/>
            <a:chExt cx="5619717" cy="1919645"/>
          </a:xfrm>
        </p:grpSpPr>
        <p:grpSp>
          <p:nvGrpSpPr>
            <p:cNvPr id="29" name="组合 28">
              <a:extLst>
                <a:ext uri="{FF2B5EF4-FFF2-40B4-BE49-F238E27FC236}">
                  <a16:creationId xmlns:a16="http://schemas.microsoft.com/office/drawing/2014/main" xmlns="" id="{6A6CF121-B9AC-4CA1-AA3C-6A4AC9E025C8}"/>
                </a:ext>
              </a:extLst>
            </p:cNvPr>
            <p:cNvGrpSpPr/>
            <p:nvPr/>
          </p:nvGrpSpPr>
          <p:grpSpPr>
            <a:xfrm>
              <a:off x="3039979" y="403607"/>
              <a:ext cx="1919645" cy="1027889"/>
              <a:chOff x="77996" y="2140262"/>
              <a:chExt cx="4406632" cy="2359567"/>
            </a:xfrm>
          </p:grpSpPr>
          <p:grpSp>
            <p:nvGrpSpPr>
              <p:cNvPr id="38" name="组合 37">
                <a:extLst>
                  <a:ext uri="{FF2B5EF4-FFF2-40B4-BE49-F238E27FC236}">
                    <a16:creationId xmlns:a16="http://schemas.microsoft.com/office/drawing/2014/main" xmlns="" id="{9BC71ED3-69F8-4831-88A8-AE5E6E7CF0C7}"/>
                  </a:ext>
                </a:extLst>
              </p:cNvPr>
              <p:cNvGrpSpPr/>
              <p:nvPr/>
            </p:nvGrpSpPr>
            <p:grpSpPr>
              <a:xfrm>
                <a:off x="77996" y="2140262"/>
                <a:ext cx="4279392" cy="2359567"/>
                <a:chOff x="77996" y="2140262"/>
                <a:chExt cx="4279392" cy="2359567"/>
              </a:xfrm>
            </p:grpSpPr>
            <p:sp>
              <p:nvSpPr>
                <p:cNvPr id="40" name="椭圆 39">
                  <a:extLst>
                    <a:ext uri="{FF2B5EF4-FFF2-40B4-BE49-F238E27FC236}">
                      <a16:creationId xmlns:a16="http://schemas.microsoft.com/office/drawing/2014/main" xmlns="" id="{18E847FE-CDDE-44D0-8B7B-E0A507C5EF43}"/>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41" name="组合 40">
                  <a:extLst>
                    <a:ext uri="{FF2B5EF4-FFF2-40B4-BE49-F238E27FC236}">
                      <a16:creationId xmlns:a16="http://schemas.microsoft.com/office/drawing/2014/main" xmlns="" id="{E0380DE2-321C-48AE-AAF3-8445D81B54E8}"/>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42" name="图片 41">
                    <a:extLst>
                      <a:ext uri="{FF2B5EF4-FFF2-40B4-BE49-F238E27FC236}">
                        <a16:creationId xmlns:a16="http://schemas.microsoft.com/office/drawing/2014/main" xmlns="" id="{8FC52032-A214-4B93-BDAB-C0D28362A6FF}"/>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43" name="椭圆 42">
                    <a:extLst>
                      <a:ext uri="{FF2B5EF4-FFF2-40B4-BE49-F238E27FC236}">
                        <a16:creationId xmlns:a16="http://schemas.microsoft.com/office/drawing/2014/main" xmlns="" id="{92B85773-F0CB-4CB3-BAF8-326F01CDA49D}"/>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p>
                </p:txBody>
              </p:sp>
            </p:grpSp>
          </p:grpSp>
          <p:pic>
            <p:nvPicPr>
              <p:cNvPr id="39" name="图片 38">
                <a:extLst>
                  <a:ext uri="{FF2B5EF4-FFF2-40B4-BE49-F238E27FC236}">
                    <a16:creationId xmlns:a16="http://schemas.microsoft.com/office/drawing/2014/main" xmlns="" id="{532CEA8F-46F3-4DEC-A1B7-4124FF8CF2D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grpSp>
          <p:nvGrpSpPr>
            <p:cNvPr id="30" name="组合 29">
              <a:extLst>
                <a:ext uri="{FF2B5EF4-FFF2-40B4-BE49-F238E27FC236}">
                  <a16:creationId xmlns:a16="http://schemas.microsoft.com/office/drawing/2014/main" xmlns="" id="{144E5D42-11CF-4C42-B8A6-A5166C8E2768}"/>
                </a:ext>
              </a:extLst>
            </p:cNvPr>
            <p:cNvGrpSpPr/>
            <p:nvPr/>
          </p:nvGrpSpPr>
          <p:grpSpPr>
            <a:xfrm rot="14018751">
              <a:off x="7185929" y="335368"/>
              <a:ext cx="1919645" cy="1027889"/>
              <a:chOff x="77996" y="2140262"/>
              <a:chExt cx="4406632" cy="2359567"/>
            </a:xfrm>
          </p:grpSpPr>
          <p:grpSp>
            <p:nvGrpSpPr>
              <p:cNvPr id="32" name="组合 31">
                <a:extLst>
                  <a:ext uri="{FF2B5EF4-FFF2-40B4-BE49-F238E27FC236}">
                    <a16:creationId xmlns:a16="http://schemas.microsoft.com/office/drawing/2014/main" xmlns="" id="{F149EE4B-1D8F-4FF7-B365-F46B9C0F807F}"/>
                  </a:ext>
                </a:extLst>
              </p:cNvPr>
              <p:cNvGrpSpPr/>
              <p:nvPr/>
            </p:nvGrpSpPr>
            <p:grpSpPr>
              <a:xfrm>
                <a:off x="77996" y="2140262"/>
                <a:ext cx="4279392" cy="2359567"/>
                <a:chOff x="77996" y="2140262"/>
                <a:chExt cx="4279392" cy="2359567"/>
              </a:xfrm>
            </p:grpSpPr>
            <p:sp>
              <p:nvSpPr>
                <p:cNvPr id="34" name="椭圆 33">
                  <a:extLst>
                    <a:ext uri="{FF2B5EF4-FFF2-40B4-BE49-F238E27FC236}">
                      <a16:creationId xmlns:a16="http://schemas.microsoft.com/office/drawing/2014/main" xmlns="" id="{3DF4F680-D11C-4E70-891D-49A342AA5E9C}"/>
                    </a:ext>
                  </a:extLst>
                </p:cNvPr>
                <p:cNvSpPr/>
                <p:nvPr/>
              </p:nvSpPr>
              <p:spPr>
                <a:xfrm rot="20243748">
                  <a:off x="77996" y="3002666"/>
                  <a:ext cx="4279392" cy="780288"/>
                </a:xfrm>
                <a:prstGeom prst="ellipse">
                  <a:avLst/>
                </a:prstGeom>
                <a:noFill/>
                <a:ln>
                  <a:solidFill>
                    <a:srgbClr val="C58B5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35" name="组合 34">
                  <a:extLst>
                    <a:ext uri="{FF2B5EF4-FFF2-40B4-BE49-F238E27FC236}">
                      <a16:creationId xmlns:a16="http://schemas.microsoft.com/office/drawing/2014/main" xmlns="" id="{68D695DE-0DB2-4F35-9A95-430EC41525B3}"/>
                    </a:ext>
                  </a:extLst>
                </p:cNvPr>
                <p:cNvGrpSpPr/>
                <p:nvPr/>
              </p:nvGrpSpPr>
              <p:grpSpPr>
                <a:xfrm>
                  <a:off x="846935" y="2140262"/>
                  <a:ext cx="2391374" cy="2359567"/>
                  <a:chOff x="973618" y="1467390"/>
                  <a:chExt cx="3427881" cy="3382288"/>
                </a:xfrm>
                <a:effectLst>
                  <a:outerShdw blurRad="50800" dist="38100" algn="l" rotWithShape="0">
                    <a:prstClr val="black">
                      <a:alpha val="40000"/>
                    </a:prstClr>
                  </a:outerShdw>
                </a:effectLst>
              </p:grpSpPr>
              <p:pic>
                <p:nvPicPr>
                  <p:cNvPr id="36" name="图片 35">
                    <a:extLst>
                      <a:ext uri="{FF2B5EF4-FFF2-40B4-BE49-F238E27FC236}">
                        <a16:creationId xmlns:a16="http://schemas.microsoft.com/office/drawing/2014/main" xmlns="" id="{8FE0DA8D-3AD8-4911-96F0-AF616A80F20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16200000">
                    <a:off x="973619" y="1567666"/>
                    <a:ext cx="3181738" cy="3181738"/>
                  </a:xfrm>
                  <a:custGeom>
                    <a:avLst/>
                    <a:gdLst>
                      <a:gd name="connsiteX0" fmla="*/ 3181738 w 3181738"/>
                      <a:gd name="connsiteY0" fmla="*/ 1590869 h 3181738"/>
                      <a:gd name="connsiteX1" fmla="*/ 1590869 w 3181738"/>
                      <a:gd name="connsiteY1" fmla="*/ 3181738 h 3181738"/>
                      <a:gd name="connsiteX2" fmla="*/ 0 w 3181738"/>
                      <a:gd name="connsiteY2" fmla="*/ 1590869 h 3181738"/>
                      <a:gd name="connsiteX3" fmla="*/ 1590869 w 3181738"/>
                      <a:gd name="connsiteY3" fmla="*/ 0 h 3181738"/>
                      <a:gd name="connsiteX4" fmla="*/ 3181738 w 3181738"/>
                      <a:gd name="connsiteY4" fmla="*/ 1590869 h 318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738" h="3181738">
                        <a:moveTo>
                          <a:pt x="3181738" y="1590869"/>
                        </a:moveTo>
                        <a:cubicBezTo>
                          <a:pt x="3181738" y="2469482"/>
                          <a:pt x="2469482" y="3181738"/>
                          <a:pt x="1590869" y="3181738"/>
                        </a:cubicBezTo>
                        <a:cubicBezTo>
                          <a:pt x="712256" y="3181738"/>
                          <a:pt x="0" y="2469482"/>
                          <a:pt x="0" y="1590869"/>
                        </a:cubicBezTo>
                        <a:cubicBezTo>
                          <a:pt x="0" y="712256"/>
                          <a:pt x="712256" y="0"/>
                          <a:pt x="1590869" y="0"/>
                        </a:cubicBezTo>
                        <a:cubicBezTo>
                          <a:pt x="2469482" y="0"/>
                          <a:pt x="3181738" y="712256"/>
                          <a:pt x="3181738" y="1590869"/>
                        </a:cubicBezTo>
                        <a:close/>
                      </a:path>
                    </a:pathLst>
                  </a:custGeom>
                </p:spPr>
              </p:pic>
              <p:sp>
                <p:nvSpPr>
                  <p:cNvPr id="37" name="椭圆 36">
                    <a:extLst>
                      <a:ext uri="{FF2B5EF4-FFF2-40B4-BE49-F238E27FC236}">
                        <a16:creationId xmlns:a16="http://schemas.microsoft.com/office/drawing/2014/main" xmlns="" id="{1700BB48-D9BE-4AB3-9840-B7F36ED0DB7A}"/>
                      </a:ext>
                    </a:extLst>
                  </p:cNvPr>
                  <p:cNvSpPr/>
                  <p:nvPr/>
                </p:nvSpPr>
                <p:spPr>
                  <a:xfrm>
                    <a:off x="973618" y="1467390"/>
                    <a:ext cx="3427881" cy="3382288"/>
                  </a:xfrm>
                  <a:prstGeom prst="ellipse">
                    <a:avLst/>
                  </a:prstGeom>
                  <a:gradFill>
                    <a:gsLst>
                      <a:gs pos="72392">
                        <a:schemeClr val="accent2">
                          <a:alpha val="61000"/>
                        </a:schemeClr>
                      </a:gs>
                      <a:gs pos="37000">
                        <a:schemeClr val="accent1">
                          <a:alpha val="49000"/>
                        </a:schemeClr>
                      </a:gs>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p>
                </p:txBody>
              </p:sp>
            </p:grpSp>
          </p:grpSp>
          <p:pic>
            <p:nvPicPr>
              <p:cNvPr id="33" name="图片 32">
                <a:extLst>
                  <a:ext uri="{FF2B5EF4-FFF2-40B4-BE49-F238E27FC236}">
                    <a16:creationId xmlns:a16="http://schemas.microsoft.com/office/drawing/2014/main" xmlns="" id="{E8B8374D-C908-47B3-BD73-8A4BEDFD0EE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9724718">
                <a:off x="171610" y="3354223"/>
                <a:ext cx="4313018" cy="437339"/>
              </a:xfrm>
              <a:prstGeom prst="rect">
                <a:avLst/>
              </a:prstGeom>
            </p:spPr>
          </p:pic>
        </p:grpSp>
        <p:sp>
          <p:nvSpPr>
            <p:cNvPr id="31" name="文本框 30">
              <a:extLst>
                <a:ext uri="{FF2B5EF4-FFF2-40B4-BE49-F238E27FC236}">
                  <a16:creationId xmlns:a16="http://schemas.microsoft.com/office/drawing/2014/main" xmlns="" id="{5330A43C-806D-400B-94FE-4ADB7BB829EE}"/>
                </a:ext>
              </a:extLst>
            </p:cNvPr>
            <p:cNvSpPr txBox="1"/>
            <p:nvPr/>
          </p:nvSpPr>
          <p:spPr>
            <a:xfrm>
              <a:off x="4997629" y="447094"/>
              <a:ext cx="3117043" cy="880241"/>
            </a:xfrm>
            <a:prstGeom prst="rect">
              <a:avLst/>
            </a:prstGeom>
            <a:noFill/>
            <a:effectLst>
              <a:outerShdw blurRad="50800" dist="38100" dir="5400000" algn="t" rotWithShape="0">
                <a:prstClr val="black">
                  <a:alpha val="40000"/>
                </a:prstClr>
              </a:outerShdw>
            </a:effectLst>
          </p:spPr>
          <p:txBody>
            <a:bodyPr wrap="square" rtlCol="0">
              <a:spAutoFit/>
            </a:bodyPr>
            <a:lstStyle/>
            <a:p>
              <a:pPr>
                <a:lnSpc>
                  <a:spcPct val="120000"/>
                </a:lnSpc>
              </a:pPr>
              <a:r>
                <a:rPr lang="zh-CN" altLang="en-US" sz="4800" dirty="0">
                  <a:solidFill>
                    <a:schemeClr val="accent3"/>
                  </a:solidFill>
                  <a:latin typeface="字体圈欣意冠黑体" panose="00000500000000000000" pitchFamily="2" charset="-122"/>
                  <a:ea typeface="字体圈欣意冠黑体" panose="00000500000000000000" pitchFamily="2" charset="-122"/>
                </a:rPr>
                <a:t>发展历程</a:t>
              </a:r>
            </a:p>
          </p:txBody>
        </p:sp>
      </p:grpSp>
      <p:sp>
        <p:nvSpPr>
          <p:cNvPr id="50" name="椭圆 49">
            <a:extLst>
              <a:ext uri="{FF2B5EF4-FFF2-40B4-BE49-F238E27FC236}">
                <a16:creationId xmlns:a16="http://schemas.microsoft.com/office/drawing/2014/main" xmlns="" id="{99DF7950-E900-4112-88A8-EA38FFF60619}"/>
              </a:ext>
            </a:extLst>
          </p:cNvPr>
          <p:cNvSpPr/>
          <p:nvPr/>
        </p:nvSpPr>
        <p:spPr>
          <a:xfrm>
            <a:off x="450772" y="1876512"/>
            <a:ext cx="539836" cy="539836"/>
          </a:xfrm>
          <a:prstGeom prst="ellipse">
            <a:avLst/>
          </a:prstGeom>
          <a:gradFill>
            <a:gsLst>
              <a:gs pos="0">
                <a:schemeClr val="accent2"/>
              </a:gs>
              <a:gs pos="100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accent1"/>
              </a:solidFill>
            </a:endParaRPr>
          </a:p>
        </p:txBody>
      </p:sp>
      <p:grpSp>
        <p:nvGrpSpPr>
          <p:cNvPr id="56" name="组合 55">
            <a:extLst>
              <a:ext uri="{FF2B5EF4-FFF2-40B4-BE49-F238E27FC236}">
                <a16:creationId xmlns:a16="http://schemas.microsoft.com/office/drawing/2014/main" xmlns="" id="{40E358BF-D77A-4E12-AA07-35717176BE47}"/>
              </a:ext>
            </a:extLst>
          </p:cNvPr>
          <p:cNvGrpSpPr/>
          <p:nvPr/>
        </p:nvGrpSpPr>
        <p:grpSpPr>
          <a:xfrm>
            <a:off x="104410" y="1991843"/>
            <a:ext cx="2059451" cy="3647679"/>
            <a:chOff x="104410" y="1991843"/>
            <a:chExt cx="2059451" cy="3647679"/>
          </a:xfrm>
        </p:grpSpPr>
        <p:cxnSp>
          <p:nvCxnSpPr>
            <p:cNvPr id="8" name="直接连接符 7">
              <a:extLst>
                <a:ext uri="{FF2B5EF4-FFF2-40B4-BE49-F238E27FC236}">
                  <a16:creationId xmlns:a16="http://schemas.microsoft.com/office/drawing/2014/main" xmlns="" id="{0FDF9EAF-5CB4-40B8-B63C-A8136AB48A21}"/>
                </a:ext>
              </a:extLst>
            </p:cNvPr>
            <p:cNvCxnSpPr>
              <a:cxnSpLocks/>
            </p:cNvCxnSpPr>
            <p:nvPr/>
          </p:nvCxnSpPr>
          <p:spPr>
            <a:xfrm flipV="1">
              <a:off x="1047749" y="3847930"/>
              <a:ext cx="0" cy="1791592"/>
            </a:xfrm>
            <a:prstGeom prst="line">
              <a:avLst/>
            </a:prstGeom>
            <a:ln w="3175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xmlns="" id="{B1F3C140-C4E6-4133-9DFC-9A8CDA76FEE4}"/>
                </a:ext>
              </a:extLst>
            </p:cNvPr>
            <p:cNvSpPr txBox="1"/>
            <p:nvPr/>
          </p:nvSpPr>
          <p:spPr>
            <a:xfrm>
              <a:off x="554750" y="1991843"/>
              <a:ext cx="1285382" cy="486287"/>
            </a:xfrm>
            <a:prstGeom prst="rect">
              <a:avLst/>
            </a:prstGeom>
            <a:noFill/>
          </p:spPr>
          <p:txBody>
            <a:bodyPr wrap="square" rtlCol="0">
              <a:spAutoFit/>
            </a:bodyPr>
            <a:lstStyle/>
            <a:p>
              <a:pPr>
                <a:lnSpc>
                  <a:spcPct val="120000"/>
                </a:lnSpc>
              </a:pPr>
              <a:r>
                <a:rPr lang="en-US" altLang="zh-CN" sz="2400" dirty="0">
                  <a:solidFill>
                    <a:schemeClr val="accent3"/>
                  </a:solidFill>
                  <a:latin typeface="字体圈欣意冠黑体" panose="00000500000000000000" pitchFamily="2" charset="-122"/>
                  <a:ea typeface="字体圈欣意冠黑体" panose="00000500000000000000" pitchFamily="2" charset="-122"/>
                </a:rPr>
                <a:t>20XX</a:t>
              </a:r>
              <a:r>
                <a:rPr lang="zh-CN" altLang="en-US" sz="2400" dirty="0">
                  <a:solidFill>
                    <a:schemeClr val="accent3"/>
                  </a:solidFill>
                  <a:latin typeface="字体圈欣意冠黑体" panose="00000500000000000000" pitchFamily="2" charset="-122"/>
                  <a:ea typeface="字体圈欣意冠黑体" panose="00000500000000000000" pitchFamily="2" charset="-122"/>
                </a:rPr>
                <a:t>年</a:t>
              </a:r>
            </a:p>
          </p:txBody>
        </p:sp>
        <p:sp>
          <p:nvSpPr>
            <p:cNvPr id="52" name="文本框 51">
              <a:extLst>
                <a:ext uri="{FF2B5EF4-FFF2-40B4-BE49-F238E27FC236}">
                  <a16:creationId xmlns:a16="http://schemas.microsoft.com/office/drawing/2014/main" xmlns="" id="{CEFA26E6-384E-4417-9CB9-99E1EA541C70}"/>
                </a:ext>
              </a:extLst>
            </p:cNvPr>
            <p:cNvSpPr txBox="1"/>
            <p:nvPr/>
          </p:nvSpPr>
          <p:spPr>
            <a:xfrm>
              <a:off x="104410" y="2488339"/>
              <a:ext cx="2059451" cy="1071447"/>
            </a:xfrm>
            <a:prstGeom prst="rect">
              <a:avLst/>
            </a:prstGeom>
            <a:noFill/>
          </p:spPr>
          <p:txBody>
            <a:bodyPr wrap="square" rtlCol="0">
              <a:spAutoFit/>
            </a:bodyPr>
            <a:lstStyle/>
            <a:p>
              <a:pPr algn="ctr">
                <a:lnSpc>
                  <a:spcPct val="120000"/>
                </a:lnSpc>
              </a:pPr>
              <a:r>
                <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公司成立</a:t>
              </a:r>
              <a:endParaRPr lang="en-US" altLang="zh-CN"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lnSpc>
                  <a:spcPct val="120000"/>
                </a:lnSpc>
              </a:pPr>
              <a:r>
                <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确定公司宗旨：</a:t>
              </a:r>
              <a:endParaRPr lang="en-US" altLang="zh-CN"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lnSpc>
                  <a:spcPct val="120000"/>
                </a:lnSpc>
              </a:pPr>
              <a:r>
                <a:rPr lang="en-US" altLang="zh-CN"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传播文化传播美</a:t>
              </a:r>
              <a:r>
                <a:rPr lang="en-US" altLang="zh-CN"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endPar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55" name="椭圆 54">
              <a:extLst>
                <a:ext uri="{FF2B5EF4-FFF2-40B4-BE49-F238E27FC236}">
                  <a16:creationId xmlns:a16="http://schemas.microsoft.com/office/drawing/2014/main" xmlns="" id="{23803005-C201-45B1-BFAC-AB081CE6888C}"/>
                </a:ext>
              </a:extLst>
            </p:cNvPr>
            <p:cNvSpPr/>
            <p:nvPr/>
          </p:nvSpPr>
          <p:spPr>
            <a:xfrm>
              <a:off x="902762" y="3703115"/>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sp>
        <p:nvSpPr>
          <p:cNvPr id="53" name="椭圆 52">
            <a:extLst>
              <a:ext uri="{FF2B5EF4-FFF2-40B4-BE49-F238E27FC236}">
                <a16:creationId xmlns:a16="http://schemas.microsoft.com/office/drawing/2014/main" xmlns="" id="{6D70E33A-90DB-4CC9-A888-0561A9CC505A}"/>
              </a:ext>
            </a:extLst>
          </p:cNvPr>
          <p:cNvSpPr/>
          <p:nvPr/>
        </p:nvSpPr>
        <p:spPr>
          <a:xfrm>
            <a:off x="3538647" y="2337447"/>
            <a:ext cx="539836" cy="539836"/>
          </a:xfrm>
          <a:prstGeom prst="ellipse">
            <a:avLst/>
          </a:prstGeom>
          <a:gradFill>
            <a:gsLst>
              <a:gs pos="0">
                <a:schemeClr val="accent2"/>
              </a:gs>
              <a:gs pos="100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accent1"/>
              </a:solidFill>
            </a:endParaRPr>
          </a:p>
        </p:txBody>
      </p:sp>
      <p:grpSp>
        <p:nvGrpSpPr>
          <p:cNvPr id="63" name="组合 62">
            <a:extLst>
              <a:ext uri="{FF2B5EF4-FFF2-40B4-BE49-F238E27FC236}">
                <a16:creationId xmlns:a16="http://schemas.microsoft.com/office/drawing/2014/main" xmlns="" id="{643DC30A-C447-4CC0-9E5F-329736911B40}"/>
              </a:ext>
            </a:extLst>
          </p:cNvPr>
          <p:cNvGrpSpPr/>
          <p:nvPr/>
        </p:nvGrpSpPr>
        <p:grpSpPr>
          <a:xfrm>
            <a:off x="3118043" y="2406736"/>
            <a:ext cx="2217253" cy="3720772"/>
            <a:chOff x="16680" y="1918750"/>
            <a:chExt cx="2217253" cy="3720772"/>
          </a:xfrm>
        </p:grpSpPr>
        <p:cxnSp>
          <p:nvCxnSpPr>
            <p:cNvPr id="64" name="直接连接符 63">
              <a:extLst>
                <a:ext uri="{FF2B5EF4-FFF2-40B4-BE49-F238E27FC236}">
                  <a16:creationId xmlns:a16="http://schemas.microsoft.com/office/drawing/2014/main" xmlns="" id="{D0514E1B-2F9C-4981-B324-E0CEA9A9E455}"/>
                </a:ext>
              </a:extLst>
            </p:cNvPr>
            <p:cNvCxnSpPr>
              <a:cxnSpLocks/>
            </p:cNvCxnSpPr>
            <p:nvPr/>
          </p:nvCxnSpPr>
          <p:spPr>
            <a:xfrm flipV="1">
              <a:off x="1047749" y="3847930"/>
              <a:ext cx="0" cy="1791592"/>
            </a:xfrm>
            <a:prstGeom prst="line">
              <a:avLst/>
            </a:prstGeom>
            <a:ln w="3175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65" name="文本框 64">
              <a:extLst>
                <a:ext uri="{FF2B5EF4-FFF2-40B4-BE49-F238E27FC236}">
                  <a16:creationId xmlns:a16="http://schemas.microsoft.com/office/drawing/2014/main" xmlns="" id="{D03581FA-51BC-4C7D-868D-012B3EB22029}"/>
                </a:ext>
              </a:extLst>
            </p:cNvPr>
            <p:cNvSpPr txBox="1"/>
            <p:nvPr/>
          </p:nvSpPr>
          <p:spPr>
            <a:xfrm>
              <a:off x="540833" y="1918750"/>
              <a:ext cx="1285382" cy="486287"/>
            </a:xfrm>
            <a:prstGeom prst="rect">
              <a:avLst/>
            </a:prstGeom>
            <a:noFill/>
          </p:spPr>
          <p:txBody>
            <a:bodyPr wrap="square" rtlCol="0">
              <a:spAutoFit/>
            </a:bodyPr>
            <a:lstStyle/>
            <a:p>
              <a:pPr>
                <a:lnSpc>
                  <a:spcPct val="120000"/>
                </a:lnSpc>
              </a:pPr>
              <a:r>
                <a:rPr lang="en-US" altLang="zh-CN" sz="2400" dirty="0">
                  <a:solidFill>
                    <a:schemeClr val="accent3"/>
                  </a:solidFill>
                  <a:latin typeface="字体圈欣意冠黑体" panose="00000500000000000000" pitchFamily="2" charset="-122"/>
                  <a:ea typeface="字体圈欣意冠黑体" panose="00000500000000000000" pitchFamily="2" charset="-122"/>
                </a:rPr>
                <a:t>20XX</a:t>
              </a:r>
              <a:r>
                <a:rPr lang="zh-CN" altLang="en-US" sz="2400" dirty="0">
                  <a:solidFill>
                    <a:schemeClr val="accent3"/>
                  </a:solidFill>
                  <a:latin typeface="字体圈欣意冠黑体" panose="00000500000000000000" pitchFamily="2" charset="-122"/>
                  <a:ea typeface="字体圈欣意冠黑体" panose="00000500000000000000" pitchFamily="2" charset="-122"/>
                </a:rPr>
                <a:t>年</a:t>
              </a:r>
            </a:p>
          </p:txBody>
        </p:sp>
        <p:sp>
          <p:nvSpPr>
            <p:cNvPr id="66" name="文本框 65">
              <a:extLst>
                <a:ext uri="{FF2B5EF4-FFF2-40B4-BE49-F238E27FC236}">
                  <a16:creationId xmlns:a16="http://schemas.microsoft.com/office/drawing/2014/main" xmlns="" id="{90BC4BC7-7FE9-4CCA-B4A9-9188FA6BE09F}"/>
                </a:ext>
              </a:extLst>
            </p:cNvPr>
            <p:cNvSpPr txBox="1"/>
            <p:nvPr/>
          </p:nvSpPr>
          <p:spPr>
            <a:xfrm>
              <a:off x="16680" y="2487794"/>
              <a:ext cx="2217253" cy="1071447"/>
            </a:xfrm>
            <a:prstGeom prst="rect">
              <a:avLst/>
            </a:prstGeom>
            <a:noFill/>
          </p:spPr>
          <p:txBody>
            <a:bodyPr wrap="square" rtlCol="0">
              <a:spAutoFit/>
            </a:bodyPr>
            <a:lstStyle/>
            <a:p>
              <a:pPr algn="ctr">
                <a:lnSpc>
                  <a:spcPct val="120000"/>
                </a:lnSpc>
              </a:pPr>
              <a:r>
                <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全市范围内建立合作站点，形成网络覆盖的燎原之势。</a:t>
              </a:r>
            </a:p>
          </p:txBody>
        </p:sp>
        <p:sp>
          <p:nvSpPr>
            <p:cNvPr id="68" name="椭圆 67">
              <a:extLst>
                <a:ext uri="{FF2B5EF4-FFF2-40B4-BE49-F238E27FC236}">
                  <a16:creationId xmlns:a16="http://schemas.microsoft.com/office/drawing/2014/main" xmlns="" id="{20C91F6F-7ED2-423E-9AE3-4FBAA729A9E3}"/>
                </a:ext>
              </a:extLst>
            </p:cNvPr>
            <p:cNvSpPr/>
            <p:nvPr/>
          </p:nvSpPr>
          <p:spPr>
            <a:xfrm>
              <a:off x="909646" y="3705543"/>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sp>
        <p:nvSpPr>
          <p:cNvPr id="75" name="椭圆 74">
            <a:extLst>
              <a:ext uri="{FF2B5EF4-FFF2-40B4-BE49-F238E27FC236}">
                <a16:creationId xmlns:a16="http://schemas.microsoft.com/office/drawing/2014/main" xmlns="" id="{8BB2402F-AEF5-47EE-950B-B3BF0E24CEA2}"/>
              </a:ext>
            </a:extLst>
          </p:cNvPr>
          <p:cNvSpPr/>
          <p:nvPr/>
        </p:nvSpPr>
        <p:spPr>
          <a:xfrm>
            <a:off x="6485575" y="1737292"/>
            <a:ext cx="539836" cy="539836"/>
          </a:xfrm>
          <a:prstGeom prst="ellipse">
            <a:avLst/>
          </a:prstGeom>
          <a:gradFill>
            <a:gsLst>
              <a:gs pos="0">
                <a:schemeClr val="accent2"/>
              </a:gs>
              <a:gs pos="100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accent1"/>
              </a:solidFill>
            </a:endParaRPr>
          </a:p>
        </p:txBody>
      </p:sp>
      <p:grpSp>
        <p:nvGrpSpPr>
          <p:cNvPr id="57" name="组合 56">
            <a:extLst>
              <a:ext uri="{FF2B5EF4-FFF2-40B4-BE49-F238E27FC236}">
                <a16:creationId xmlns:a16="http://schemas.microsoft.com/office/drawing/2014/main" xmlns="" id="{192C8F06-E7F6-405F-96E0-55FA2B45397D}"/>
              </a:ext>
            </a:extLst>
          </p:cNvPr>
          <p:cNvGrpSpPr/>
          <p:nvPr/>
        </p:nvGrpSpPr>
        <p:grpSpPr>
          <a:xfrm>
            <a:off x="6310663" y="1778914"/>
            <a:ext cx="1864573" cy="3647679"/>
            <a:chOff x="199660" y="1991843"/>
            <a:chExt cx="1864573" cy="3647679"/>
          </a:xfrm>
        </p:grpSpPr>
        <p:cxnSp>
          <p:nvCxnSpPr>
            <p:cNvPr id="58" name="直接连接符 57">
              <a:extLst>
                <a:ext uri="{FF2B5EF4-FFF2-40B4-BE49-F238E27FC236}">
                  <a16:creationId xmlns:a16="http://schemas.microsoft.com/office/drawing/2014/main" xmlns="" id="{ED0F723C-5F30-4712-969A-E2E7D658A1B4}"/>
                </a:ext>
              </a:extLst>
            </p:cNvPr>
            <p:cNvCxnSpPr>
              <a:cxnSpLocks/>
            </p:cNvCxnSpPr>
            <p:nvPr/>
          </p:nvCxnSpPr>
          <p:spPr>
            <a:xfrm flipV="1">
              <a:off x="1047749" y="3847930"/>
              <a:ext cx="0" cy="1791592"/>
            </a:xfrm>
            <a:prstGeom prst="line">
              <a:avLst/>
            </a:prstGeom>
            <a:ln w="3175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a16="http://schemas.microsoft.com/office/drawing/2014/main" xmlns="" id="{F0B0ECB0-973F-4939-9305-80C43AFE46AD}"/>
                </a:ext>
              </a:extLst>
            </p:cNvPr>
            <p:cNvSpPr txBox="1"/>
            <p:nvPr/>
          </p:nvSpPr>
          <p:spPr>
            <a:xfrm>
              <a:off x="506031" y="1991843"/>
              <a:ext cx="1445349" cy="486287"/>
            </a:xfrm>
            <a:prstGeom prst="rect">
              <a:avLst/>
            </a:prstGeom>
            <a:noFill/>
          </p:spPr>
          <p:txBody>
            <a:bodyPr wrap="square" rtlCol="0">
              <a:spAutoFit/>
            </a:bodyPr>
            <a:lstStyle/>
            <a:p>
              <a:pPr>
                <a:lnSpc>
                  <a:spcPct val="120000"/>
                </a:lnSpc>
              </a:pPr>
              <a:r>
                <a:rPr lang="en-US" altLang="zh-CN" sz="2400" dirty="0">
                  <a:solidFill>
                    <a:schemeClr val="accent3"/>
                  </a:solidFill>
                  <a:latin typeface="字体圈欣意冠黑体" panose="00000500000000000000" pitchFamily="2" charset="-122"/>
                  <a:ea typeface="字体圈欣意冠黑体" panose="00000500000000000000" pitchFamily="2" charset="-122"/>
                </a:rPr>
                <a:t>20XX</a:t>
              </a:r>
              <a:r>
                <a:rPr lang="zh-CN" altLang="en-US" sz="2400" dirty="0">
                  <a:solidFill>
                    <a:schemeClr val="accent3"/>
                  </a:solidFill>
                  <a:latin typeface="字体圈欣意冠黑体" panose="00000500000000000000" pitchFamily="2" charset="-122"/>
                  <a:ea typeface="字体圈欣意冠黑体" panose="00000500000000000000" pitchFamily="2" charset="-122"/>
                </a:rPr>
                <a:t>年</a:t>
              </a:r>
            </a:p>
          </p:txBody>
        </p:sp>
        <p:sp>
          <p:nvSpPr>
            <p:cNvPr id="60" name="文本框 59">
              <a:extLst>
                <a:ext uri="{FF2B5EF4-FFF2-40B4-BE49-F238E27FC236}">
                  <a16:creationId xmlns:a16="http://schemas.microsoft.com/office/drawing/2014/main" xmlns="" id="{43E15F36-FA4D-4CA4-9B75-CA63846A09DB}"/>
                </a:ext>
              </a:extLst>
            </p:cNvPr>
            <p:cNvSpPr txBox="1"/>
            <p:nvPr/>
          </p:nvSpPr>
          <p:spPr>
            <a:xfrm>
              <a:off x="199660" y="2488339"/>
              <a:ext cx="1864573" cy="1071447"/>
            </a:xfrm>
            <a:prstGeom prst="rect">
              <a:avLst/>
            </a:prstGeom>
            <a:noFill/>
          </p:spPr>
          <p:txBody>
            <a:bodyPr wrap="square" rtlCol="0">
              <a:spAutoFit/>
            </a:bodyPr>
            <a:lstStyle/>
            <a:p>
              <a:pPr algn="ctr">
                <a:lnSpc>
                  <a:spcPct val="120000"/>
                </a:lnSpc>
              </a:pPr>
              <a:r>
                <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与市政府达成</a:t>
              </a:r>
              <a:endParaRPr lang="en-US" altLang="zh-CN"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lnSpc>
                  <a:spcPct val="120000"/>
                </a:lnSpc>
              </a:pPr>
              <a:r>
                <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战略合作协议</a:t>
              </a:r>
              <a:endParaRPr lang="en-US" altLang="zh-CN"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lnSpc>
                  <a:spcPct val="120000"/>
                </a:lnSpc>
              </a:pPr>
              <a:r>
                <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获得天使轮投资</a:t>
              </a:r>
            </a:p>
          </p:txBody>
        </p:sp>
        <p:sp>
          <p:nvSpPr>
            <p:cNvPr id="62" name="椭圆 61">
              <a:extLst>
                <a:ext uri="{FF2B5EF4-FFF2-40B4-BE49-F238E27FC236}">
                  <a16:creationId xmlns:a16="http://schemas.microsoft.com/office/drawing/2014/main" xmlns="" id="{21F7C0CD-9DD8-487C-9DF5-134142DC6416}"/>
                </a:ext>
              </a:extLst>
            </p:cNvPr>
            <p:cNvSpPr/>
            <p:nvPr/>
          </p:nvSpPr>
          <p:spPr>
            <a:xfrm>
              <a:off x="910657" y="3707013"/>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sp>
        <p:nvSpPr>
          <p:cNvPr id="79" name="椭圆 78">
            <a:extLst>
              <a:ext uri="{FF2B5EF4-FFF2-40B4-BE49-F238E27FC236}">
                <a16:creationId xmlns:a16="http://schemas.microsoft.com/office/drawing/2014/main" xmlns="" id="{0D9979D6-23AF-48EE-8847-7C06BEAA1132}"/>
              </a:ext>
            </a:extLst>
          </p:cNvPr>
          <p:cNvSpPr/>
          <p:nvPr/>
        </p:nvSpPr>
        <p:spPr>
          <a:xfrm>
            <a:off x="10253306" y="916596"/>
            <a:ext cx="539836" cy="539836"/>
          </a:xfrm>
          <a:prstGeom prst="ellipse">
            <a:avLst/>
          </a:prstGeom>
          <a:gradFill>
            <a:gsLst>
              <a:gs pos="0">
                <a:schemeClr val="accent2"/>
              </a:gs>
              <a:gs pos="100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accent1"/>
              </a:solidFill>
            </a:endParaRPr>
          </a:p>
        </p:txBody>
      </p:sp>
      <p:grpSp>
        <p:nvGrpSpPr>
          <p:cNvPr id="69" name="组合 68">
            <a:extLst>
              <a:ext uri="{FF2B5EF4-FFF2-40B4-BE49-F238E27FC236}">
                <a16:creationId xmlns:a16="http://schemas.microsoft.com/office/drawing/2014/main" xmlns="" id="{6C24432F-C74A-4FC7-9AC3-34A899F6B135}"/>
              </a:ext>
            </a:extLst>
          </p:cNvPr>
          <p:cNvGrpSpPr/>
          <p:nvPr/>
        </p:nvGrpSpPr>
        <p:grpSpPr>
          <a:xfrm>
            <a:off x="10076633" y="1013948"/>
            <a:ext cx="1864573" cy="3672557"/>
            <a:chOff x="199660" y="1966965"/>
            <a:chExt cx="1864573" cy="3672557"/>
          </a:xfrm>
        </p:grpSpPr>
        <p:cxnSp>
          <p:nvCxnSpPr>
            <p:cNvPr id="70" name="直接连接符 69">
              <a:extLst>
                <a:ext uri="{FF2B5EF4-FFF2-40B4-BE49-F238E27FC236}">
                  <a16:creationId xmlns:a16="http://schemas.microsoft.com/office/drawing/2014/main" xmlns="" id="{F8CC9D58-6E17-4BCC-BE83-8BB1264782A7}"/>
                </a:ext>
              </a:extLst>
            </p:cNvPr>
            <p:cNvCxnSpPr>
              <a:cxnSpLocks/>
            </p:cNvCxnSpPr>
            <p:nvPr/>
          </p:nvCxnSpPr>
          <p:spPr>
            <a:xfrm flipV="1">
              <a:off x="1047749" y="3847930"/>
              <a:ext cx="0" cy="1791592"/>
            </a:xfrm>
            <a:prstGeom prst="line">
              <a:avLst/>
            </a:prstGeom>
            <a:ln w="3175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71" name="文本框 70">
              <a:extLst>
                <a:ext uri="{FF2B5EF4-FFF2-40B4-BE49-F238E27FC236}">
                  <a16:creationId xmlns:a16="http://schemas.microsoft.com/office/drawing/2014/main" xmlns="" id="{EA39CCEB-EFCE-41EC-9AD5-E4BA84634EBD}"/>
                </a:ext>
              </a:extLst>
            </p:cNvPr>
            <p:cNvSpPr txBox="1"/>
            <p:nvPr/>
          </p:nvSpPr>
          <p:spPr>
            <a:xfrm>
              <a:off x="477465" y="1966965"/>
              <a:ext cx="1445349" cy="486287"/>
            </a:xfrm>
            <a:prstGeom prst="rect">
              <a:avLst/>
            </a:prstGeom>
            <a:noFill/>
          </p:spPr>
          <p:txBody>
            <a:bodyPr wrap="square" rtlCol="0">
              <a:spAutoFit/>
            </a:bodyPr>
            <a:lstStyle/>
            <a:p>
              <a:pPr>
                <a:lnSpc>
                  <a:spcPct val="120000"/>
                </a:lnSpc>
              </a:pPr>
              <a:r>
                <a:rPr lang="en-US" altLang="zh-CN" sz="2400" dirty="0">
                  <a:solidFill>
                    <a:schemeClr val="accent3"/>
                  </a:solidFill>
                  <a:latin typeface="字体圈欣意冠黑体" panose="00000500000000000000" pitchFamily="2" charset="-122"/>
                  <a:ea typeface="字体圈欣意冠黑体" panose="00000500000000000000" pitchFamily="2" charset="-122"/>
                </a:rPr>
                <a:t>20XX</a:t>
              </a:r>
              <a:r>
                <a:rPr lang="zh-CN" altLang="en-US" sz="2400" dirty="0">
                  <a:solidFill>
                    <a:schemeClr val="accent3"/>
                  </a:solidFill>
                  <a:latin typeface="字体圈欣意冠黑体" panose="00000500000000000000" pitchFamily="2" charset="-122"/>
                  <a:ea typeface="字体圈欣意冠黑体" panose="00000500000000000000" pitchFamily="2" charset="-122"/>
                </a:rPr>
                <a:t>年</a:t>
              </a:r>
            </a:p>
          </p:txBody>
        </p:sp>
        <p:sp>
          <p:nvSpPr>
            <p:cNvPr id="72" name="文本框 71">
              <a:extLst>
                <a:ext uri="{FF2B5EF4-FFF2-40B4-BE49-F238E27FC236}">
                  <a16:creationId xmlns:a16="http://schemas.microsoft.com/office/drawing/2014/main" xmlns="" id="{72F45BBB-64D1-4C66-BF76-DADD3B8B4C02}"/>
                </a:ext>
              </a:extLst>
            </p:cNvPr>
            <p:cNvSpPr txBox="1"/>
            <p:nvPr/>
          </p:nvSpPr>
          <p:spPr>
            <a:xfrm>
              <a:off x="199660" y="2488339"/>
              <a:ext cx="1864573" cy="739048"/>
            </a:xfrm>
            <a:prstGeom prst="rect">
              <a:avLst/>
            </a:prstGeom>
            <a:noFill/>
          </p:spPr>
          <p:txBody>
            <a:bodyPr wrap="square" rtlCol="0">
              <a:spAutoFit/>
            </a:bodyPr>
            <a:lstStyle/>
            <a:p>
              <a:pPr algn="ctr">
                <a:lnSpc>
                  <a:spcPct val="120000"/>
                </a:lnSpc>
              </a:pPr>
              <a:r>
                <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涉足短视频业务</a:t>
              </a:r>
              <a:endParaRPr lang="en-US" altLang="zh-CN"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lnSpc>
                  <a:spcPct val="120000"/>
                </a:lnSpc>
              </a:pPr>
              <a:r>
                <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出品微电影</a:t>
              </a:r>
            </a:p>
          </p:txBody>
        </p:sp>
        <p:sp>
          <p:nvSpPr>
            <p:cNvPr id="74" name="椭圆 73">
              <a:extLst>
                <a:ext uri="{FF2B5EF4-FFF2-40B4-BE49-F238E27FC236}">
                  <a16:creationId xmlns:a16="http://schemas.microsoft.com/office/drawing/2014/main" xmlns="" id="{2EE63DF8-F3A5-48B2-8377-496002BED57B}"/>
                </a:ext>
              </a:extLst>
            </p:cNvPr>
            <p:cNvSpPr/>
            <p:nvPr/>
          </p:nvSpPr>
          <p:spPr>
            <a:xfrm>
              <a:off x="904883" y="3709435"/>
              <a:ext cx="285732" cy="285732"/>
            </a:xfrm>
            <a:prstGeom prst="ellipse">
              <a:avLst/>
            </a:prstGeom>
            <a:gradFill flip="none" rotWithShape="1">
              <a:gsLst>
                <a:gs pos="0">
                  <a:schemeClr val="accent3"/>
                </a:gs>
                <a:gs pos="23000">
                  <a:schemeClr val="accent3">
                    <a:alpha val="0"/>
                  </a:schemeClr>
                </a:gs>
                <a:gs pos="69000">
                  <a:schemeClr val="accent3">
                    <a:alpha val="31000"/>
                  </a:schemeClr>
                </a:gs>
                <a:gs pos="97000">
                  <a:schemeClr val="accent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sp>
        <p:nvSpPr>
          <p:cNvPr id="81" name="任意多边形: 形状 80">
            <a:extLst>
              <a:ext uri="{FF2B5EF4-FFF2-40B4-BE49-F238E27FC236}">
                <a16:creationId xmlns:a16="http://schemas.microsoft.com/office/drawing/2014/main" xmlns="" id="{EBF5E2A8-BB93-4A51-8083-DDA3E3D77484}"/>
              </a:ext>
            </a:extLst>
          </p:cNvPr>
          <p:cNvSpPr/>
          <p:nvPr/>
        </p:nvSpPr>
        <p:spPr>
          <a:xfrm>
            <a:off x="0" y="2993410"/>
            <a:ext cx="12192000" cy="3864591"/>
          </a:xfrm>
          <a:custGeom>
            <a:avLst/>
            <a:gdLst>
              <a:gd name="connsiteX0" fmla="*/ 12192000 w 12192000"/>
              <a:gd name="connsiteY0" fmla="*/ 0 h 3864591"/>
              <a:gd name="connsiteX1" fmla="*/ 12192000 w 12192000"/>
              <a:gd name="connsiteY1" fmla="*/ 3864591 h 3864591"/>
              <a:gd name="connsiteX2" fmla="*/ 0 w 12192000"/>
              <a:gd name="connsiteY2" fmla="*/ 3864591 h 3864591"/>
              <a:gd name="connsiteX3" fmla="*/ 0 w 12192000"/>
              <a:gd name="connsiteY3" fmla="*/ 2938106 h 3864591"/>
              <a:gd name="connsiteX4" fmla="*/ 44546 w 12192000"/>
              <a:gd name="connsiteY4" fmla="*/ 2912387 h 3864591"/>
              <a:gd name="connsiteX5" fmla="*/ 792744 w 12192000"/>
              <a:gd name="connsiteY5" fmla="*/ 2583767 h 3864591"/>
              <a:gd name="connsiteX6" fmla="*/ 2507244 w 12192000"/>
              <a:gd name="connsiteY6" fmla="*/ 3098117 h 3864591"/>
              <a:gd name="connsiteX7" fmla="*/ 3955044 w 12192000"/>
              <a:gd name="connsiteY7" fmla="*/ 2050367 h 3864591"/>
              <a:gd name="connsiteX8" fmla="*/ 5631445 w 12192000"/>
              <a:gd name="connsiteY8" fmla="*/ 2812367 h 3864591"/>
              <a:gd name="connsiteX9" fmla="*/ 7174494 w 12192000"/>
              <a:gd name="connsiteY9" fmla="*/ 1612217 h 3864591"/>
              <a:gd name="connsiteX10" fmla="*/ 8831844 w 12192000"/>
              <a:gd name="connsiteY10" fmla="*/ 2717117 h 3864591"/>
              <a:gd name="connsiteX11" fmla="*/ 10565394 w 12192000"/>
              <a:gd name="connsiteY11" fmla="*/ 1478867 h 3864591"/>
              <a:gd name="connsiteX12" fmla="*/ 12149390 w 12192000"/>
              <a:gd name="connsiteY12" fmla="*/ 35979 h 386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3864591">
                <a:moveTo>
                  <a:pt x="12192000" y="0"/>
                </a:moveTo>
                <a:lnTo>
                  <a:pt x="12192000" y="3864591"/>
                </a:lnTo>
                <a:lnTo>
                  <a:pt x="0" y="3864591"/>
                </a:lnTo>
                <a:lnTo>
                  <a:pt x="0" y="2938106"/>
                </a:lnTo>
                <a:lnTo>
                  <a:pt x="44546" y="2912387"/>
                </a:lnTo>
                <a:cubicBezTo>
                  <a:pt x="320959" y="2758702"/>
                  <a:pt x="585377" y="2641314"/>
                  <a:pt x="792744" y="2583767"/>
                </a:cubicBezTo>
                <a:cubicBezTo>
                  <a:pt x="1456319" y="2399617"/>
                  <a:pt x="1980194" y="3187017"/>
                  <a:pt x="2507244" y="3098117"/>
                </a:cubicBezTo>
                <a:cubicBezTo>
                  <a:pt x="3034294" y="3009217"/>
                  <a:pt x="3434344" y="2097992"/>
                  <a:pt x="3955044" y="2050367"/>
                </a:cubicBezTo>
                <a:cubicBezTo>
                  <a:pt x="4475744" y="2002742"/>
                  <a:pt x="5094870" y="2885392"/>
                  <a:pt x="5631445" y="2812367"/>
                </a:cubicBezTo>
                <a:cubicBezTo>
                  <a:pt x="6168019" y="2739342"/>
                  <a:pt x="6641094" y="1628092"/>
                  <a:pt x="7174494" y="1612217"/>
                </a:cubicBezTo>
                <a:cubicBezTo>
                  <a:pt x="7707894" y="1596342"/>
                  <a:pt x="8266694" y="2739342"/>
                  <a:pt x="8831844" y="2717117"/>
                </a:cubicBezTo>
                <a:cubicBezTo>
                  <a:pt x="9396994" y="2694892"/>
                  <a:pt x="9879594" y="2012267"/>
                  <a:pt x="10565394" y="1478867"/>
                </a:cubicBezTo>
                <a:cubicBezTo>
                  <a:pt x="10994019" y="1145492"/>
                  <a:pt x="11617361" y="497098"/>
                  <a:pt x="12149390" y="35979"/>
                </a:cubicBezTo>
                <a:close/>
              </a:path>
            </a:pathLst>
          </a:custGeom>
          <a:gradFill>
            <a:gsLst>
              <a:gs pos="0">
                <a:schemeClr val="accent1"/>
              </a:gs>
              <a:gs pos="100000">
                <a:schemeClr val="accent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p>
        </p:txBody>
      </p:sp>
      <p:pic>
        <p:nvPicPr>
          <p:cNvPr id="82" name="图片 81">
            <a:extLst>
              <a:ext uri="{FF2B5EF4-FFF2-40B4-BE49-F238E27FC236}">
                <a16:creationId xmlns:a16="http://schemas.microsoft.com/office/drawing/2014/main" xmlns="" id="{1A606A0B-29FF-407E-AB6C-F37B21FF6E5B}"/>
              </a:ext>
            </a:extLst>
          </p:cNvPr>
          <p:cNvPicPr>
            <a:picLocks noChangeAspect="1"/>
          </p:cNvPicPr>
          <p:nvPr/>
        </p:nvPicPr>
        <p:blipFill>
          <a:blip r:embed="rId4" cstate="screen">
            <a:alphaModFix amt="25000"/>
            <a:extLst>
              <a:ext uri="{28A0092B-C50C-407E-A947-70E740481C1C}">
                <a14:useLocalDpi xmlns:a14="http://schemas.microsoft.com/office/drawing/2010/main"/>
              </a:ext>
            </a:extLst>
          </a:blip>
          <a:srcRect/>
          <a:stretch>
            <a:fillRect/>
          </a:stretch>
        </p:blipFill>
        <p:spPr>
          <a:xfrm rot="16200000">
            <a:off x="4167100" y="-1166900"/>
            <a:ext cx="3857800" cy="12192000"/>
          </a:xfrm>
          <a:custGeom>
            <a:avLst/>
            <a:gdLst>
              <a:gd name="connsiteX0" fmla="*/ 3857800 w 3857800"/>
              <a:gd name="connsiteY0" fmla="*/ 12192000 h 12192000"/>
              <a:gd name="connsiteX1" fmla="*/ 0 w 3857800"/>
              <a:gd name="connsiteY1" fmla="*/ 12192000 h 12192000"/>
              <a:gd name="connsiteX2" fmla="*/ 0 w 3857800"/>
              <a:gd name="connsiteY2" fmla="*/ 0 h 12192000"/>
              <a:gd name="connsiteX3" fmla="*/ 919695 w 3857800"/>
              <a:gd name="connsiteY3" fmla="*/ 0 h 12192000"/>
              <a:gd name="connsiteX4" fmla="*/ 945414 w 3857800"/>
              <a:gd name="connsiteY4" fmla="*/ 44546 h 12192000"/>
              <a:gd name="connsiteX5" fmla="*/ 1274034 w 3857800"/>
              <a:gd name="connsiteY5" fmla="*/ 792744 h 12192000"/>
              <a:gd name="connsiteX6" fmla="*/ 759684 w 3857800"/>
              <a:gd name="connsiteY6" fmla="*/ 2507244 h 12192000"/>
              <a:gd name="connsiteX7" fmla="*/ 1807434 w 3857800"/>
              <a:gd name="connsiteY7" fmla="*/ 3955045 h 12192000"/>
              <a:gd name="connsiteX8" fmla="*/ 1045434 w 3857800"/>
              <a:gd name="connsiteY8" fmla="*/ 5631445 h 12192000"/>
              <a:gd name="connsiteX9" fmla="*/ 2245584 w 3857800"/>
              <a:gd name="connsiteY9" fmla="*/ 7174495 h 12192000"/>
              <a:gd name="connsiteX10" fmla="*/ 1140684 w 3857800"/>
              <a:gd name="connsiteY10" fmla="*/ 8831845 h 12192000"/>
              <a:gd name="connsiteX11" fmla="*/ 2378934 w 3857800"/>
              <a:gd name="connsiteY11" fmla="*/ 10565395 h 12192000"/>
              <a:gd name="connsiteX12" fmla="*/ 3821823 w 3857800"/>
              <a:gd name="connsiteY12" fmla="*/ 12149391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7800" h="12192000">
                <a:moveTo>
                  <a:pt x="3857800" y="12192000"/>
                </a:moveTo>
                <a:lnTo>
                  <a:pt x="0" y="12192000"/>
                </a:lnTo>
                <a:lnTo>
                  <a:pt x="0" y="0"/>
                </a:lnTo>
                <a:lnTo>
                  <a:pt x="919695" y="0"/>
                </a:lnTo>
                <a:lnTo>
                  <a:pt x="945414" y="44546"/>
                </a:lnTo>
                <a:cubicBezTo>
                  <a:pt x="1099099" y="320959"/>
                  <a:pt x="1216487" y="585377"/>
                  <a:pt x="1274034" y="792744"/>
                </a:cubicBezTo>
                <a:cubicBezTo>
                  <a:pt x="1458184" y="1456319"/>
                  <a:pt x="670784" y="1980194"/>
                  <a:pt x="759684" y="2507244"/>
                </a:cubicBezTo>
                <a:cubicBezTo>
                  <a:pt x="848584" y="3034294"/>
                  <a:pt x="1759809" y="3434344"/>
                  <a:pt x="1807434" y="3955045"/>
                </a:cubicBezTo>
                <a:cubicBezTo>
                  <a:pt x="1855059" y="4475745"/>
                  <a:pt x="972409" y="5094870"/>
                  <a:pt x="1045434" y="5631445"/>
                </a:cubicBezTo>
                <a:cubicBezTo>
                  <a:pt x="1118459" y="6168020"/>
                  <a:pt x="2229709" y="6641095"/>
                  <a:pt x="2245584" y="7174495"/>
                </a:cubicBezTo>
                <a:cubicBezTo>
                  <a:pt x="2261459" y="7707895"/>
                  <a:pt x="1118459" y="8266695"/>
                  <a:pt x="1140684" y="8831845"/>
                </a:cubicBezTo>
                <a:cubicBezTo>
                  <a:pt x="1162909" y="9396995"/>
                  <a:pt x="1845534" y="9879595"/>
                  <a:pt x="2378934" y="10565395"/>
                </a:cubicBezTo>
                <a:cubicBezTo>
                  <a:pt x="2712309" y="10994020"/>
                  <a:pt x="3360704" y="11617362"/>
                  <a:pt x="3821823" y="12149391"/>
                </a:cubicBezTo>
                <a:close/>
              </a:path>
            </a:pathLst>
          </a:custGeom>
          <a:effectLst>
            <a:outerShdw blurRad="50800" dist="38100" dir="18900000" algn="bl" rotWithShape="0">
              <a:prstClr val="black">
                <a:alpha val="40000"/>
              </a:prstClr>
            </a:outerShdw>
          </a:effectLst>
        </p:spPr>
      </p:pic>
    </p:spTree>
    <p:extLst>
      <p:ext uri="{BB962C8B-B14F-4D97-AF65-F5344CB8AC3E}">
        <p14:creationId xmlns:p14="http://schemas.microsoft.com/office/powerpoint/2010/main" val="378165771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VECTOR" val="#217362;"/>
</p:tagLst>
</file>

<file path=ppt/tags/tag2.xml><?xml version="1.0" encoding="utf-8"?>
<p:tagLst xmlns:a="http://schemas.openxmlformats.org/drawingml/2006/main" xmlns:r="http://schemas.openxmlformats.org/officeDocument/2006/relationships" xmlns:p="http://schemas.openxmlformats.org/presentationml/2006/main">
  <p:tag name="ISLIDE.ICON" val="#400026;#398920;#405497;#400535;"/>
</p:tagLst>
</file>

<file path=ppt/tags/tag3.xml><?xml version="1.0" encoding="utf-8"?>
<p:tagLst xmlns:a="http://schemas.openxmlformats.org/drawingml/2006/main" xmlns:r="http://schemas.openxmlformats.org/officeDocument/2006/relationships" xmlns:p="http://schemas.openxmlformats.org/presentationml/2006/main">
  <p:tag name="ISLIDE.VECTOR" val="#217362;"/>
</p:tagLst>
</file>

<file path=ppt/tags/tag4.xml><?xml version="1.0" encoding="utf-8"?>
<p:tagLst xmlns:a="http://schemas.openxmlformats.org/drawingml/2006/main" xmlns:r="http://schemas.openxmlformats.org/officeDocument/2006/relationships" xmlns:p="http://schemas.openxmlformats.org/presentationml/2006/main">
  <p:tag name="ISLIDE.ICON" val="#400026;#398920;#405497;#400535;"/>
</p:tagLst>
</file>

<file path=ppt/theme/theme1.xml><?xml version="1.0" encoding="utf-8"?>
<a:theme xmlns:a="http://schemas.openxmlformats.org/drawingml/2006/main" name="Office 主题​​">
  <a:themeElements>
    <a:clrScheme name="红色发布会">
      <a:dk1>
        <a:sysClr val="windowText" lastClr="000000"/>
      </a:dk1>
      <a:lt1>
        <a:sysClr val="window" lastClr="FFFFFF"/>
      </a:lt1>
      <a:dk2>
        <a:srgbClr val="44546A"/>
      </a:dk2>
      <a:lt2>
        <a:srgbClr val="E7E6E6"/>
      </a:lt2>
      <a:accent1>
        <a:srgbClr val="8F0400"/>
      </a:accent1>
      <a:accent2>
        <a:srgbClr val="CC1205"/>
      </a:accent2>
      <a:accent3>
        <a:srgbClr val="DDAF3E"/>
      </a:accent3>
      <a:accent4>
        <a:srgbClr val="000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
      <a:dk1>
        <a:sysClr val="windowText" lastClr="000000"/>
      </a:dk1>
      <a:lt1>
        <a:sysClr val="window" lastClr="FFFFFF"/>
      </a:lt1>
      <a:dk2>
        <a:srgbClr val="444D26"/>
      </a:dk2>
      <a:lt2>
        <a:srgbClr val="C00000"/>
      </a:lt2>
      <a:accent1>
        <a:srgbClr val="A5B592"/>
      </a:accent1>
      <a:accent2>
        <a:srgbClr val="F3A447"/>
      </a:accent2>
      <a:accent3>
        <a:srgbClr val="E7BC29"/>
      </a:accent3>
      <a:accent4>
        <a:srgbClr val="FF0000"/>
      </a:accent4>
      <a:accent5>
        <a:srgbClr val="9C85C0"/>
      </a:accent5>
      <a:accent6>
        <a:srgbClr val="809EC2"/>
      </a:accent6>
      <a:hlink>
        <a:srgbClr val="8E58B6"/>
      </a:hlink>
      <a:folHlink>
        <a:srgbClr val="7F6F6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5679</TotalTime>
  <Words>2697</Words>
  <Application>Microsoft Office PowerPoint</Application>
  <PresentationFormat>宽屏</PresentationFormat>
  <Paragraphs>357</Paragraphs>
  <Slides>51</Slides>
  <Notes>6</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51</vt:i4>
      </vt:variant>
    </vt:vector>
  </HeadingPairs>
  <TitlesOfParts>
    <vt:vector size="65" baseType="lpstr">
      <vt:lpstr>阿里巴巴普惠体 L</vt:lpstr>
      <vt:lpstr>阿里巴巴普惠体 M</vt:lpstr>
      <vt:lpstr>阿里巴巴普惠体 R</vt:lpstr>
      <vt:lpstr>等线</vt:lpstr>
      <vt:lpstr>等线 Light</vt:lpstr>
      <vt:lpstr>Microsoft YaHei</vt:lpstr>
      <vt:lpstr>Microsoft YaHei</vt:lpstr>
      <vt:lpstr>字体圈欣意冠黑体</vt:lpstr>
      <vt:lpstr>字体圈欣意冠黑体2.0</vt:lpstr>
      <vt:lpstr>Arial</vt:lpstr>
      <vt:lpstr>Calibri</vt:lpstr>
      <vt:lpstr>Segoe UI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黄 石</dc:creator>
  <cp:lastModifiedBy>阳光男孩</cp:lastModifiedBy>
  <cp:revision>101</cp:revision>
  <dcterms:created xsi:type="dcterms:W3CDTF">2021-06-16T01:23:01Z</dcterms:created>
  <dcterms:modified xsi:type="dcterms:W3CDTF">2021-12-01T12:42:13Z</dcterms:modified>
</cp:coreProperties>
</file>